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7"/>
  </p:notesMasterIdLst>
  <p:sldIdLst>
    <p:sldId id="452" r:id="rId2"/>
    <p:sldId id="534" r:id="rId3"/>
    <p:sldId id="535" r:id="rId4"/>
    <p:sldId id="447" r:id="rId5"/>
    <p:sldId id="504" r:id="rId6"/>
    <p:sldId id="505" r:id="rId7"/>
    <p:sldId id="536" r:id="rId8"/>
    <p:sldId id="506" r:id="rId9"/>
    <p:sldId id="512" r:id="rId10"/>
    <p:sldId id="537" r:id="rId11"/>
    <p:sldId id="508" r:id="rId12"/>
    <p:sldId id="509" r:id="rId13"/>
    <p:sldId id="510" r:id="rId14"/>
    <p:sldId id="511" r:id="rId15"/>
    <p:sldId id="539" r:id="rId16"/>
    <p:sldId id="513" r:id="rId17"/>
    <p:sldId id="514" r:id="rId18"/>
    <p:sldId id="515" r:id="rId19"/>
    <p:sldId id="516" r:id="rId20"/>
    <p:sldId id="532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26" r:id="rId29"/>
    <p:sldId id="533" r:id="rId30"/>
    <p:sldId id="538" r:id="rId31"/>
    <p:sldId id="527" r:id="rId32"/>
    <p:sldId id="529" r:id="rId33"/>
    <p:sldId id="540" r:id="rId34"/>
    <p:sldId id="530" r:id="rId35"/>
    <p:sldId id="531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i" initials="v" lastIdx="1" clrIdx="0">
    <p:extLst>
      <p:ext uri="{19B8F6BF-5375-455C-9EA6-DF929625EA0E}">
        <p15:presenceInfo xmlns:p15="http://schemas.microsoft.com/office/powerpoint/2012/main" userId="v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949"/>
    <a:srgbClr val="3B8D54"/>
    <a:srgbClr val="339933"/>
    <a:srgbClr val="B9D1B7"/>
    <a:srgbClr val="FFFFFF"/>
    <a:srgbClr val="33CC33"/>
    <a:srgbClr val="639B31"/>
    <a:srgbClr val="9BD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353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UARDO CAJAS" userId="469fa29e85f4c148" providerId="LiveId" clId="{DF38D95E-54D1-4933-9EF2-1D0686AFB8D9}"/>
    <pc:docChg chg="undo custSel addSld modSld">
      <pc:chgData name="ESTUARDO CAJAS" userId="469fa29e85f4c148" providerId="LiveId" clId="{DF38D95E-54D1-4933-9EF2-1D0686AFB8D9}" dt="2020-07-19T21:27:32.069" v="115" actId="1076"/>
      <pc:docMkLst>
        <pc:docMk/>
      </pc:docMkLst>
      <pc:sldChg chg="add">
        <pc:chgData name="ESTUARDO CAJAS" userId="469fa29e85f4c148" providerId="LiveId" clId="{DF38D95E-54D1-4933-9EF2-1D0686AFB8D9}" dt="2020-07-19T17:13:23.180" v="63"/>
        <pc:sldMkLst>
          <pc:docMk/>
          <pc:sldMk cId="3613837212" sldId="417"/>
        </pc:sldMkLst>
      </pc:sldChg>
      <pc:sldChg chg="addSp delSp mod">
        <pc:chgData name="ESTUARDO CAJAS" userId="469fa29e85f4c148" providerId="LiveId" clId="{DF38D95E-54D1-4933-9EF2-1D0686AFB8D9}" dt="2020-07-17T03:27:58.895" v="4"/>
        <pc:sldMkLst>
          <pc:docMk/>
          <pc:sldMk cId="3495959016" sldId="453"/>
        </pc:sldMkLst>
        <pc:picChg chg="add del">
          <ac:chgData name="ESTUARDO CAJAS" userId="469fa29e85f4c148" providerId="LiveId" clId="{DF38D95E-54D1-4933-9EF2-1D0686AFB8D9}" dt="2020-07-17T03:27:57.592" v="3" actId="478"/>
          <ac:picMkLst>
            <pc:docMk/>
            <pc:sldMk cId="3495959016" sldId="453"/>
            <ac:picMk id="2" creationId="{80C5C0DF-AEC6-4159-96E3-1B6A4832ABCA}"/>
          </ac:picMkLst>
        </pc:picChg>
        <pc:picChg chg="add">
          <ac:chgData name="ESTUARDO CAJAS" userId="469fa29e85f4c148" providerId="LiveId" clId="{DF38D95E-54D1-4933-9EF2-1D0686AFB8D9}" dt="2020-07-17T03:27:58.895" v="4"/>
          <ac:picMkLst>
            <pc:docMk/>
            <pc:sldMk cId="3495959016" sldId="453"/>
            <ac:picMk id="3" creationId="{0B785232-0B6F-4673-8C5F-D3639F68D8F2}"/>
          </ac:picMkLst>
        </pc:picChg>
      </pc:sldChg>
      <pc:sldChg chg="add">
        <pc:chgData name="ESTUARDO CAJAS" userId="469fa29e85f4c148" providerId="LiveId" clId="{DF38D95E-54D1-4933-9EF2-1D0686AFB8D9}" dt="2020-07-17T03:27:37.285" v="0"/>
        <pc:sldMkLst>
          <pc:docMk/>
          <pc:sldMk cId="3613001160" sldId="459"/>
        </pc:sldMkLst>
      </pc:sldChg>
      <pc:sldChg chg="addSp delSp modSp add mod">
        <pc:chgData name="ESTUARDO CAJAS" userId="469fa29e85f4c148" providerId="LiveId" clId="{DF38D95E-54D1-4933-9EF2-1D0686AFB8D9}" dt="2020-07-19T17:12:10.006" v="61" actId="1076"/>
        <pc:sldMkLst>
          <pc:docMk/>
          <pc:sldMk cId="1236283470" sldId="460"/>
        </pc:sldMkLst>
        <pc:spChg chg="del">
          <ac:chgData name="ESTUARDO CAJAS" userId="469fa29e85f4c148" providerId="LiveId" clId="{DF38D95E-54D1-4933-9EF2-1D0686AFB8D9}" dt="2020-07-19T17:09:51.132" v="8" actId="478"/>
          <ac:spMkLst>
            <pc:docMk/>
            <pc:sldMk cId="1236283470" sldId="460"/>
            <ac:spMk id="5" creationId="{AD1C5B59-8ABB-4182-8C9D-10F9DE206507}"/>
          </ac:spMkLst>
        </pc:spChg>
        <pc:spChg chg="mod">
          <ac:chgData name="ESTUARDO CAJAS" userId="469fa29e85f4c148" providerId="LiveId" clId="{DF38D95E-54D1-4933-9EF2-1D0686AFB8D9}" dt="2020-07-19T17:12:10.006" v="61" actId="1076"/>
          <ac:spMkLst>
            <pc:docMk/>
            <pc:sldMk cId="1236283470" sldId="460"/>
            <ac:spMk id="20" creationId="{A273838E-C18D-4487-80BE-21D7352BC8F4}"/>
          </ac:spMkLst>
        </pc:spChg>
        <pc:spChg chg="del">
          <ac:chgData name="ESTUARDO CAJAS" userId="469fa29e85f4c148" providerId="LiveId" clId="{DF38D95E-54D1-4933-9EF2-1D0686AFB8D9}" dt="2020-07-19T17:09:48.767" v="7" actId="478"/>
          <ac:spMkLst>
            <pc:docMk/>
            <pc:sldMk cId="1236283470" sldId="460"/>
            <ac:spMk id="23" creationId="{D2F251F3-4171-46E3-AEB4-6FD6E18CFCD2}"/>
          </ac:spMkLst>
        </pc:spChg>
        <pc:spChg chg="del">
          <ac:chgData name="ESTUARDO CAJAS" userId="469fa29e85f4c148" providerId="LiveId" clId="{DF38D95E-54D1-4933-9EF2-1D0686AFB8D9}" dt="2020-07-19T17:09:51.132" v="8" actId="478"/>
          <ac:spMkLst>
            <pc:docMk/>
            <pc:sldMk cId="1236283470" sldId="460"/>
            <ac:spMk id="32" creationId="{A41A4AB0-8C22-47DC-AE21-9595A05BCD40}"/>
          </ac:spMkLst>
        </pc:spChg>
        <pc:spChg chg="del">
          <ac:chgData name="ESTUARDO CAJAS" userId="469fa29e85f4c148" providerId="LiveId" clId="{DF38D95E-54D1-4933-9EF2-1D0686AFB8D9}" dt="2020-07-19T17:09:51.132" v="8" actId="478"/>
          <ac:spMkLst>
            <pc:docMk/>
            <pc:sldMk cId="1236283470" sldId="460"/>
            <ac:spMk id="33" creationId="{40D1825C-2E36-4951-863D-B0E9EC09B8BC}"/>
          </ac:spMkLst>
        </pc:spChg>
        <pc:spChg chg="del">
          <ac:chgData name="ESTUARDO CAJAS" userId="469fa29e85f4c148" providerId="LiveId" clId="{DF38D95E-54D1-4933-9EF2-1D0686AFB8D9}" dt="2020-07-19T17:09:51.132" v="8" actId="478"/>
          <ac:spMkLst>
            <pc:docMk/>
            <pc:sldMk cId="1236283470" sldId="460"/>
            <ac:spMk id="34" creationId="{9356E44F-5315-4B30-A1F5-040A0AD9E022}"/>
          </ac:spMkLst>
        </pc:spChg>
        <pc:spChg chg="del">
          <ac:chgData name="ESTUARDO CAJAS" userId="469fa29e85f4c148" providerId="LiveId" clId="{DF38D95E-54D1-4933-9EF2-1D0686AFB8D9}" dt="2020-07-19T17:09:51.132" v="8" actId="478"/>
          <ac:spMkLst>
            <pc:docMk/>
            <pc:sldMk cId="1236283470" sldId="460"/>
            <ac:spMk id="35" creationId="{7BB16F93-4D8C-4210-B612-48EB0B918C0A}"/>
          </ac:spMkLst>
        </pc:spChg>
        <pc:picChg chg="del">
          <ac:chgData name="ESTUARDO CAJAS" userId="469fa29e85f4c148" providerId="LiveId" clId="{DF38D95E-54D1-4933-9EF2-1D0686AFB8D9}" dt="2020-07-19T17:09:51.132" v="8" actId="478"/>
          <ac:picMkLst>
            <pc:docMk/>
            <pc:sldMk cId="1236283470" sldId="460"/>
            <ac:picMk id="3" creationId="{D979AD6A-623D-4864-9005-598846FD7C23}"/>
          </ac:picMkLst>
        </pc:picChg>
        <pc:picChg chg="add mod">
          <ac:chgData name="ESTUARDO CAJAS" userId="469fa29e85f4c148" providerId="LiveId" clId="{DF38D95E-54D1-4933-9EF2-1D0686AFB8D9}" dt="2020-07-19T17:10:18.313" v="11" actId="1076"/>
          <ac:picMkLst>
            <pc:docMk/>
            <pc:sldMk cId="1236283470" sldId="460"/>
            <ac:picMk id="4" creationId="{1C0EAE0D-04BC-4D79-B05C-C57D6297B050}"/>
          </ac:picMkLst>
        </pc:picChg>
        <pc:picChg chg="del">
          <ac:chgData name="ESTUARDO CAJAS" userId="469fa29e85f4c148" providerId="LiveId" clId="{DF38D95E-54D1-4933-9EF2-1D0686AFB8D9}" dt="2020-07-19T17:09:45.254" v="6" actId="478"/>
          <ac:picMkLst>
            <pc:docMk/>
            <pc:sldMk cId="1236283470" sldId="460"/>
            <ac:picMk id="29" creationId="{DAA092C4-6D77-4C43-A646-1200F647C5F9}"/>
          </ac:picMkLst>
        </pc:picChg>
        <pc:picChg chg="del">
          <ac:chgData name="ESTUARDO CAJAS" userId="469fa29e85f4c148" providerId="LiveId" clId="{DF38D95E-54D1-4933-9EF2-1D0686AFB8D9}" dt="2020-07-19T17:09:51.132" v="8" actId="478"/>
          <ac:picMkLst>
            <pc:docMk/>
            <pc:sldMk cId="1236283470" sldId="460"/>
            <ac:picMk id="30" creationId="{9DB5833F-7608-46BB-8E92-70014EA9539F}"/>
          </ac:picMkLst>
        </pc:picChg>
        <pc:picChg chg="del">
          <ac:chgData name="ESTUARDO CAJAS" userId="469fa29e85f4c148" providerId="LiveId" clId="{DF38D95E-54D1-4933-9EF2-1D0686AFB8D9}" dt="2020-07-19T17:09:51.132" v="8" actId="478"/>
          <ac:picMkLst>
            <pc:docMk/>
            <pc:sldMk cId="1236283470" sldId="460"/>
            <ac:picMk id="31" creationId="{BE3F4471-2859-4D77-B65F-76C424A72B79}"/>
          </ac:picMkLst>
        </pc:picChg>
        <pc:picChg chg="del">
          <ac:chgData name="ESTUARDO CAJAS" userId="469fa29e85f4c148" providerId="LiveId" clId="{DF38D95E-54D1-4933-9EF2-1D0686AFB8D9}" dt="2020-07-19T17:09:51.935" v="9" actId="478"/>
          <ac:picMkLst>
            <pc:docMk/>
            <pc:sldMk cId="1236283470" sldId="460"/>
            <ac:picMk id="2050" creationId="{046C456F-90B7-468C-8341-E1B03D769BAC}"/>
          </ac:picMkLst>
        </pc:picChg>
      </pc:sldChg>
      <pc:sldChg chg="add">
        <pc:chgData name="ESTUARDO CAJAS" userId="469fa29e85f4c148" providerId="LiveId" clId="{DF38D95E-54D1-4933-9EF2-1D0686AFB8D9}" dt="2020-07-19T17:13:06.774" v="62"/>
        <pc:sldMkLst>
          <pc:docMk/>
          <pc:sldMk cId="2702267201" sldId="461"/>
        </pc:sldMkLst>
      </pc:sldChg>
      <pc:sldChg chg="addSp delSp modSp add mod">
        <pc:chgData name="ESTUARDO CAJAS" userId="469fa29e85f4c148" providerId="LiveId" clId="{DF38D95E-54D1-4933-9EF2-1D0686AFB8D9}" dt="2020-07-19T21:27:32.069" v="115" actId="1076"/>
        <pc:sldMkLst>
          <pc:docMk/>
          <pc:sldMk cId="3630161794" sldId="462"/>
        </pc:sldMkLst>
        <pc:spChg chg="mod">
          <ac:chgData name="ESTUARDO CAJAS" userId="469fa29e85f4c148" providerId="LiveId" clId="{DF38D95E-54D1-4933-9EF2-1D0686AFB8D9}" dt="2020-07-19T21:27:32.069" v="115" actId="1076"/>
          <ac:spMkLst>
            <pc:docMk/>
            <pc:sldMk cId="3630161794" sldId="462"/>
            <ac:spMk id="12" creationId="{8E68BAF8-65E6-43F6-AB44-C6259F475330}"/>
          </ac:spMkLst>
        </pc:spChg>
        <pc:spChg chg="del">
          <ac:chgData name="ESTUARDO CAJAS" userId="469fa29e85f4c148" providerId="LiveId" clId="{DF38D95E-54D1-4933-9EF2-1D0686AFB8D9}" dt="2020-07-19T21:26:37.803" v="66" actId="478"/>
          <ac:spMkLst>
            <pc:docMk/>
            <pc:sldMk cId="3630161794" sldId="462"/>
            <ac:spMk id="20" creationId="{A273838E-C18D-4487-80BE-21D7352BC8F4}"/>
          </ac:spMkLst>
        </pc:spChg>
        <pc:picChg chg="add mod">
          <ac:chgData name="ESTUARDO CAJAS" userId="469fa29e85f4c148" providerId="LiveId" clId="{DF38D95E-54D1-4933-9EF2-1D0686AFB8D9}" dt="2020-07-19T21:27:28.381" v="114" actId="1076"/>
          <ac:picMkLst>
            <pc:docMk/>
            <pc:sldMk cId="3630161794" sldId="462"/>
            <ac:picMk id="3" creationId="{183E8EFC-B215-402D-990E-131457630BA2}"/>
          </ac:picMkLst>
        </pc:picChg>
        <pc:picChg chg="del">
          <ac:chgData name="ESTUARDO CAJAS" userId="469fa29e85f4c148" providerId="LiveId" clId="{DF38D95E-54D1-4933-9EF2-1D0686AFB8D9}" dt="2020-07-19T21:26:35.155" v="65" actId="478"/>
          <ac:picMkLst>
            <pc:docMk/>
            <pc:sldMk cId="3630161794" sldId="462"/>
            <ac:picMk id="4" creationId="{1C0EAE0D-04BC-4D79-B05C-C57D6297B050}"/>
          </ac:picMkLst>
        </pc:picChg>
      </pc:sldChg>
    </pc:docChg>
  </pc:docChgLst>
  <pc:docChgLst>
    <pc:chgData name="ESTUARDO CAJAS" userId="469fa29e85f4c148" providerId="LiveId" clId="{6C1067D6-902F-4B44-82AD-5887E64F9ACB}"/>
    <pc:docChg chg="undo custSel addSld modSld">
      <pc:chgData name="ESTUARDO CAJAS" userId="469fa29e85f4c148" providerId="LiveId" clId="{6C1067D6-902F-4B44-82AD-5887E64F9ACB}" dt="2020-06-19T00:25:50.711" v="505" actId="20577"/>
      <pc:docMkLst>
        <pc:docMk/>
      </pc:docMkLst>
      <pc:sldChg chg="addSp delSp modSp add mod">
        <pc:chgData name="ESTUARDO CAJAS" userId="469fa29e85f4c148" providerId="LiveId" clId="{6C1067D6-902F-4B44-82AD-5887E64F9ACB}" dt="2020-06-19T00:25:50.711" v="505" actId="20577"/>
        <pc:sldMkLst>
          <pc:docMk/>
          <pc:sldMk cId="919419328" sldId="458"/>
        </pc:sldMkLst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4" creationId="{BA15132F-C339-44B9-AE2A-FDBA552F1FE1}"/>
          </ac:spMkLst>
        </pc:spChg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11" creationId="{5AC35952-080F-4510-A576-436DCC737715}"/>
          </ac:spMkLst>
        </pc:spChg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19" creationId="{C6C1F129-B2E6-4321-A0D0-51AF18D59C82}"/>
          </ac:spMkLst>
        </pc:spChg>
        <pc:spChg chg="add 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26" creationId="{693BE5CE-1258-4F7B-9CD5-BFC6CF85DD21}"/>
          </ac:spMkLst>
        </pc:spChg>
        <pc:spChg chg="add del mod">
          <ac:chgData name="ESTUARDO CAJAS" userId="469fa29e85f4c148" providerId="LiveId" clId="{6C1067D6-902F-4B44-82AD-5887E64F9ACB}" dt="2020-06-18T23:51:06.365" v="17" actId="478"/>
          <ac:spMkLst>
            <pc:docMk/>
            <pc:sldMk cId="919419328" sldId="458"/>
            <ac:spMk id="27" creationId="{1FCEAC6E-5CA4-4402-8959-DB8D4D31A19A}"/>
          </ac:spMkLst>
        </pc:spChg>
        <pc:spChg chg="add del mod">
          <ac:chgData name="ESTUARDO CAJAS" userId="469fa29e85f4c148" providerId="LiveId" clId="{6C1067D6-902F-4B44-82AD-5887E64F9ACB}" dt="2020-06-18T23:51:06.365" v="17" actId="478"/>
          <ac:spMkLst>
            <pc:docMk/>
            <pc:sldMk cId="919419328" sldId="458"/>
            <ac:spMk id="28" creationId="{D6D092FA-B0EF-4AD0-8378-23A95F2C25C1}"/>
          </ac:spMkLst>
        </pc:spChg>
        <pc:spChg chg="add mod">
          <ac:chgData name="ESTUARDO CAJAS" userId="469fa29e85f4c148" providerId="LiveId" clId="{6C1067D6-902F-4B44-82AD-5887E64F9ACB}" dt="2020-06-18T23:51:05.338" v="16" actId="571"/>
          <ac:spMkLst>
            <pc:docMk/>
            <pc:sldMk cId="919419328" sldId="458"/>
            <ac:spMk id="29" creationId="{94729C99-FB50-4D40-8E31-10F955F93A7A}"/>
          </ac:spMkLst>
        </pc:spChg>
        <pc:spChg chg="add mod">
          <ac:chgData name="ESTUARDO CAJAS" userId="469fa29e85f4c148" providerId="LiveId" clId="{6C1067D6-902F-4B44-82AD-5887E64F9ACB}" dt="2020-06-18T23:51:05.338" v="16" actId="571"/>
          <ac:spMkLst>
            <pc:docMk/>
            <pc:sldMk cId="919419328" sldId="458"/>
            <ac:spMk id="30" creationId="{B19702ED-8387-445E-8400-77EAFD765CC9}"/>
          </ac:spMkLst>
        </pc:spChg>
        <pc:spChg chg="add del mod">
          <ac:chgData name="ESTUARDO CAJAS" userId="469fa29e85f4c148" providerId="LiveId" clId="{6C1067D6-902F-4B44-82AD-5887E64F9ACB}" dt="2020-06-18T23:51:16.322" v="19"/>
          <ac:spMkLst>
            <pc:docMk/>
            <pc:sldMk cId="919419328" sldId="458"/>
            <ac:spMk id="31" creationId="{7E717786-2676-4C62-B404-06D5C5CD44BA}"/>
          </ac:spMkLst>
        </pc:spChg>
        <pc:spChg chg="add 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32" creationId="{2A1ACA6E-D5EE-4952-AD1A-E7BFFD9A2751}"/>
          </ac:spMkLst>
        </pc:spChg>
        <pc:spChg chg="add 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33" creationId="{7E9A1EC0-D932-4446-BB86-6C4BF9528E0D}"/>
          </ac:spMkLst>
        </pc:spChg>
        <pc:spChg chg="add 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34" creationId="{BECD2B96-1A4D-4C96-8CF2-0E2900462BBC}"/>
          </ac:spMkLst>
        </pc:spChg>
        <pc:spChg chg="add 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35" creationId="{3CC896CA-D1BB-4C8C-A5C3-BD267CDE9544}"/>
          </ac:spMkLst>
        </pc:spChg>
        <pc:spChg chg="add 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36" creationId="{564D51E6-94CF-439C-9798-6B248576770F}"/>
          </ac:spMkLst>
        </pc:spChg>
        <pc:spChg chg="add mod">
          <ac:chgData name="ESTUARDO CAJAS" userId="469fa29e85f4c148" providerId="LiveId" clId="{6C1067D6-902F-4B44-82AD-5887E64F9ACB}" dt="2020-06-19T00:25:25.840" v="500" actId="1076"/>
          <ac:spMkLst>
            <pc:docMk/>
            <pc:sldMk cId="919419328" sldId="458"/>
            <ac:spMk id="37" creationId="{438DE95B-E01C-47EC-98B5-625B85F5CECB}"/>
          </ac:spMkLst>
        </pc:spChg>
        <pc:spChg chg="add mod">
          <ac:chgData name="ESTUARDO CAJAS" userId="469fa29e85f4c148" providerId="LiveId" clId="{6C1067D6-902F-4B44-82AD-5887E64F9ACB}" dt="2020-06-19T00:25:50.711" v="505" actId="20577"/>
          <ac:spMkLst>
            <pc:docMk/>
            <pc:sldMk cId="919419328" sldId="458"/>
            <ac:spMk id="38" creationId="{50378E2F-3E5C-4D48-A2CA-211031B5F81A}"/>
          </ac:spMkLst>
        </pc:spChg>
        <pc:spChg chg="del">
          <ac:chgData name="ESTUARDO CAJAS" userId="469fa29e85f4c148" providerId="LiveId" clId="{6C1067D6-902F-4B44-82AD-5887E64F9ACB}" dt="2020-06-18T23:50:39.610" v="2" actId="478"/>
          <ac:spMkLst>
            <pc:docMk/>
            <pc:sldMk cId="919419328" sldId="458"/>
            <ac:spMk id="44" creationId="{810EFE36-507E-4CB4-B789-ABE8BAAA61B2}"/>
          </ac:spMkLst>
        </pc:spChg>
        <pc:spChg chg="del">
          <ac:chgData name="ESTUARDO CAJAS" userId="469fa29e85f4c148" providerId="LiveId" clId="{6C1067D6-902F-4B44-82AD-5887E64F9ACB}" dt="2020-06-18T23:50:47.879" v="7" actId="478"/>
          <ac:spMkLst>
            <pc:docMk/>
            <pc:sldMk cId="919419328" sldId="458"/>
            <ac:spMk id="45" creationId="{968F87FA-20F0-4B06-8075-D7032DBEB8AD}"/>
          </ac:spMkLst>
        </pc:spChg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46" creationId="{792D4991-A494-4BF3-9CFA-B6F3AFF7A47C}"/>
          </ac:spMkLst>
        </pc:spChg>
        <pc:spChg chg="mod">
          <ac:chgData name="ESTUARDO CAJAS" userId="469fa29e85f4c148" providerId="LiveId" clId="{6C1067D6-902F-4B44-82AD-5887E64F9ACB}" dt="2020-06-19T00:23:37.902" v="490" actId="20577"/>
          <ac:spMkLst>
            <pc:docMk/>
            <pc:sldMk cId="919419328" sldId="458"/>
            <ac:spMk id="47" creationId="{4A44175E-49CC-4B9E-A7CD-FA2BD0682907}"/>
          </ac:spMkLst>
        </pc:spChg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49" creationId="{8E40BB80-B485-480D-9455-FB9BD464C447}"/>
          </ac:spMkLst>
        </pc:spChg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50" creationId="{D1AE444A-CE6E-432A-9CDF-DDAFAF84C2A6}"/>
          </ac:spMkLst>
        </pc:spChg>
        <pc:spChg chg="del">
          <ac:chgData name="ESTUARDO CAJAS" userId="469fa29e85f4c148" providerId="LiveId" clId="{6C1067D6-902F-4B44-82AD-5887E64F9ACB}" dt="2020-06-18T23:50:44.347" v="5" actId="478"/>
          <ac:spMkLst>
            <pc:docMk/>
            <pc:sldMk cId="919419328" sldId="458"/>
            <ac:spMk id="56" creationId="{61D34707-732D-4360-A94E-D560962AAAF0}"/>
          </ac:spMkLst>
        </pc:spChg>
        <pc:spChg chg="del">
          <ac:chgData name="ESTUARDO CAJAS" userId="469fa29e85f4c148" providerId="LiveId" clId="{6C1067D6-902F-4B44-82AD-5887E64F9ACB}" dt="2020-06-18T23:50:41.708" v="3" actId="478"/>
          <ac:spMkLst>
            <pc:docMk/>
            <pc:sldMk cId="919419328" sldId="458"/>
            <ac:spMk id="57" creationId="{6FE8A2C0-9B23-4C20-BE36-40695F2AD230}"/>
          </ac:spMkLst>
        </pc:spChg>
        <pc:spChg chg="mod">
          <ac:chgData name="ESTUARDO CAJAS" userId="469fa29e85f4c148" providerId="LiveId" clId="{6C1067D6-902F-4B44-82AD-5887E64F9ACB}" dt="2020-06-19T00:20:11.997" v="340" actId="1035"/>
          <ac:spMkLst>
            <pc:docMk/>
            <pc:sldMk cId="919419328" sldId="458"/>
            <ac:spMk id="58" creationId="{1603CC32-589E-4ED7-A9FF-4B85E644E272}"/>
          </ac:spMkLst>
        </pc:spChg>
        <pc:spChg chg="del">
          <ac:chgData name="ESTUARDO CAJAS" userId="469fa29e85f4c148" providerId="LiveId" clId="{6C1067D6-902F-4B44-82AD-5887E64F9ACB}" dt="2020-06-18T23:50:43.133" v="4" actId="478"/>
          <ac:spMkLst>
            <pc:docMk/>
            <pc:sldMk cId="919419328" sldId="458"/>
            <ac:spMk id="59" creationId="{43E6C0B3-C900-4481-A960-D0ADB3448F4F}"/>
          </ac:spMkLst>
        </pc:spChg>
        <pc:spChg chg="del">
          <ac:chgData name="ESTUARDO CAJAS" userId="469fa29e85f4c148" providerId="LiveId" clId="{6C1067D6-902F-4B44-82AD-5887E64F9ACB}" dt="2020-06-18T23:50:45.949" v="6" actId="478"/>
          <ac:spMkLst>
            <pc:docMk/>
            <pc:sldMk cId="919419328" sldId="458"/>
            <ac:spMk id="60" creationId="{19D9FED1-A0E2-4428-8FB2-4CCF5DADE062}"/>
          </ac:spMkLst>
        </pc:spChg>
        <pc:spChg chg="mod">
          <ac:chgData name="ESTUARDO CAJAS" userId="469fa29e85f4c148" providerId="LiveId" clId="{6C1067D6-902F-4B44-82AD-5887E64F9ACB}" dt="2020-06-19T00:24:52.656" v="492" actId="1076"/>
          <ac:spMkLst>
            <pc:docMk/>
            <pc:sldMk cId="919419328" sldId="458"/>
            <ac:spMk id="61" creationId="{E005438F-7B70-4529-97D7-55894345D995}"/>
          </ac:spMkLst>
        </pc:spChg>
        <pc:picChg chg="mod">
          <ac:chgData name="ESTUARDO CAJAS" userId="469fa29e85f4c148" providerId="LiveId" clId="{6C1067D6-902F-4B44-82AD-5887E64F9ACB}" dt="2020-06-19T00:20:11.997" v="340" actId="1035"/>
          <ac:picMkLst>
            <pc:docMk/>
            <pc:sldMk cId="919419328" sldId="458"/>
            <ac:picMk id="3" creationId="{34664708-FF57-434B-912B-AE04DB453EAA}"/>
          </ac:picMkLst>
        </pc:picChg>
        <pc:cxnChg chg="mod">
          <ac:chgData name="ESTUARDO CAJAS" userId="469fa29e85f4c148" providerId="LiveId" clId="{6C1067D6-902F-4B44-82AD-5887E64F9ACB}" dt="2020-06-19T00:20:11.997" v="340" actId="1035"/>
          <ac:cxnSpMkLst>
            <pc:docMk/>
            <pc:sldMk cId="919419328" sldId="458"/>
            <ac:cxnSpMk id="48" creationId="{033A27DD-76E7-4549-9E11-5019BF0BCF20}"/>
          </ac:cxnSpMkLst>
        </pc:cxnChg>
        <pc:cxnChg chg="mod">
          <ac:chgData name="ESTUARDO CAJAS" userId="469fa29e85f4c148" providerId="LiveId" clId="{6C1067D6-902F-4B44-82AD-5887E64F9ACB}" dt="2020-06-19T00:20:11.997" v="340" actId="1035"/>
          <ac:cxnSpMkLst>
            <pc:docMk/>
            <pc:sldMk cId="919419328" sldId="458"/>
            <ac:cxnSpMk id="52" creationId="{72BDE185-D861-44EB-A6E8-14093F4F3CA6}"/>
          </ac:cxnSpMkLst>
        </pc:cxnChg>
        <pc:cxnChg chg="mod">
          <ac:chgData name="ESTUARDO CAJAS" userId="469fa29e85f4c148" providerId="LiveId" clId="{6C1067D6-902F-4B44-82AD-5887E64F9ACB}" dt="2020-06-19T00:20:11.997" v="340" actId="1035"/>
          <ac:cxnSpMkLst>
            <pc:docMk/>
            <pc:sldMk cId="919419328" sldId="458"/>
            <ac:cxnSpMk id="53" creationId="{CA818681-90C9-4598-8CC6-B6FE212F3404}"/>
          </ac:cxnSpMkLst>
        </pc:cxnChg>
      </pc:sldChg>
    </pc:docChg>
  </pc:docChgLst>
  <pc:docChgLst>
    <pc:chgData name="ESTUARDO CAJAS" userId="469fa29e85f4c148" providerId="LiveId" clId="{EE01D749-ED71-49AA-9FC0-84E66D53D448}"/>
    <pc:docChg chg="custSel addSld delSld modSld">
      <pc:chgData name="ESTUARDO CAJAS" userId="469fa29e85f4c148" providerId="LiveId" clId="{EE01D749-ED71-49AA-9FC0-84E66D53D448}" dt="2020-04-15T22:54:30.120" v="55"/>
      <pc:docMkLst>
        <pc:docMk/>
      </pc:docMkLst>
      <pc:sldChg chg="addSp delSp">
        <pc:chgData name="ESTUARDO CAJAS" userId="469fa29e85f4c148" providerId="LiveId" clId="{EE01D749-ED71-49AA-9FC0-84E66D53D448}" dt="2020-04-12T21:54:25.197" v="1"/>
        <pc:sldMkLst>
          <pc:docMk/>
          <pc:sldMk cId="3957852988" sldId="426"/>
        </pc:sldMkLst>
        <pc:picChg chg="add del">
          <ac:chgData name="ESTUARDO CAJAS" userId="469fa29e85f4c148" providerId="LiveId" clId="{EE01D749-ED71-49AA-9FC0-84E66D53D448}" dt="2020-04-12T21:54:25.197" v="1"/>
          <ac:picMkLst>
            <pc:docMk/>
            <pc:sldMk cId="3957852988" sldId="426"/>
            <ac:picMk id="4" creationId="{06BFCA58-161B-4F5A-8EE4-7D21DCC333D1}"/>
          </ac:picMkLst>
        </pc:picChg>
      </pc:sldChg>
      <pc:sldChg chg="addSp modNotesTx">
        <pc:chgData name="ESTUARDO CAJAS" userId="469fa29e85f4c148" providerId="LiveId" clId="{EE01D749-ED71-49AA-9FC0-84E66D53D448}" dt="2020-04-12T21:54:54.659" v="48" actId="5793"/>
        <pc:sldMkLst>
          <pc:docMk/>
          <pc:sldMk cId="3495959016" sldId="453"/>
        </pc:sldMkLst>
        <pc:picChg chg="add">
          <ac:chgData name="ESTUARDO CAJAS" userId="469fa29e85f4c148" providerId="LiveId" clId="{EE01D749-ED71-49AA-9FC0-84E66D53D448}" dt="2020-04-12T21:54:41.478" v="5"/>
          <ac:picMkLst>
            <pc:docMk/>
            <pc:sldMk cId="3495959016" sldId="453"/>
            <ac:picMk id="2" creationId="{80C5C0DF-AEC6-4159-96E3-1B6A4832ABCA}"/>
          </ac:picMkLst>
        </pc:picChg>
      </pc:sldChg>
      <pc:sldChg chg="add">
        <pc:chgData name="ESTUARDO CAJAS" userId="469fa29e85f4c148" providerId="LiveId" clId="{EE01D749-ED71-49AA-9FC0-84E66D53D448}" dt="2020-04-12T21:54:29.067" v="2"/>
        <pc:sldMkLst>
          <pc:docMk/>
          <pc:sldMk cId="2599681783" sldId="455"/>
        </pc:sldMkLst>
      </pc:sldChg>
      <pc:sldChg chg="addSp delSp modSp add">
        <pc:chgData name="ESTUARDO CAJAS" userId="469fa29e85f4c148" providerId="LiveId" clId="{EE01D749-ED71-49AA-9FC0-84E66D53D448}" dt="2020-04-13T03:08:56.900" v="52" actId="1035"/>
        <pc:sldMkLst>
          <pc:docMk/>
          <pc:sldMk cId="1556899279" sldId="456"/>
        </pc:sldMkLst>
        <pc:picChg chg="del">
          <ac:chgData name="ESTUARDO CAJAS" userId="469fa29e85f4c148" providerId="LiveId" clId="{EE01D749-ED71-49AA-9FC0-84E66D53D448}" dt="2020-04-13T03:08:36.243" v="50" actId="478"/>
          <ac:picMkLst>
            <pc:docMk/>
            <pc:sldMk cId="1556899279" sldId="456"/>
            <ac:picMk id="2" creationId="{80C5C0DF-AEC6-4159-96E3-1B6A4832ABCA}"/>
          </ac:picMkLst>
        </pc:picChg>
        <pc:picChg chg="add mod">
          <ac:chgData name="ESTUARDO CAJAS" userId="469fa29e85f4c148" providerId="LiveId" clId="{EE01D749-ED71-49AA-9FC0-84E66D53D448}" dt="2020-04-13T03:08:56.900" v="52" actId="1035"/>
          <ac:picMkLst>
            <pc:docMk/>
            <pc:sldMk cId="1556899279" sldId="456"/>
            <ac:picMk id="3" creationId="{E242AC00-AB34-4F49-B82B-7FB13ECAE3D9}"/>
          </ac:picMkLst>
        </pc:picChg>
      </pc:sldChg>
      <pc:sldChg chg="add del">
        <pc:chgData name="ESTUARDO CAJAS" userId="469fa29e85f4c148" providerId="LiveId" clId="{EE01D749-ED71-49AA-9FC0-84E66D53D448}" dt="2020-04-12T21:54:33.982" v="4"/>
        <pc:sldMkLst>
          <pc:docMk/>
          <pc:sldMk cId="3690297979" sldId="456"/>
        </pc:sldMkLst>
      </pc:sldChg>
      <pc:sldChg chg="addSp delSp add">
        <pc:chgData name="ESTUARDO CAJAS" userId="469fa29e85f4c148" providerId="LiveId" clId="{EE01D749-ED71-49AA-9FC0-84E66D53D448}" dt="2020-04-15T22:54:30.120" v="55"/>
        <pc:sldMkLst>
          <pc:docMk/>
          <pc:sldMk cId="3345238291" sldId="457"/>
        </pc:sldMkLst>
        <pc:picChg chg="add">
          <ac:chgData name="ESTUARDO CAJAS" userId="469fa29e85f4c148" providerId="LiveId" clId="{EE01D749-ED71-49AA-9FC0-84E66D53D448}" dt="2020-04-15T22:54:30.120" v="55"/>
          <ac:picMkLst>
            <pc:docMk/>
            <pc:sldMk cId="3345238291" sldId="457"/>
            <ac:picMk id="2" creationId="{FB94820B-30C7-4885-96A0-2F52BA101EC8}"/>
          </ac:picMkLst>
        </pc:picChg>
        <pc:picChg chg="del">
          <ac:chgData name="ESTUARDO CAJAS" userId="469fa29e85f4c148" providerId="LiveId" clId="{EE01D749-ED71-49AA-9FC0-84E66D53D448}" dt="2020-04-15T22:54:17.980" v="54" actId="478"/>
          <ac:picMkLst>
            <pc:docMk/>
            <pc:sldMk cId="3345238291" sldId="457"/>
            <ac:picMk id="3" creationId="{E242AC00-AB34-4F49-B82B-7FB13ECAE3D9}"/>
          </ac:picMkLst>
        </pc:picChg>
      </pc:sldChg>
    </pc:docChg>
  </pc:docChgLst>
  <pc:docChgLst>
    <pc:chgData name="ESTUARDO CAJAS" userId="469fa29e85f4c148" providerId="LiveId" clId="{52F9D980-BFD5-4DC6-BFD8-89A1DCF8597B}"/>
    <pc:docChg chg="undo custSel addSld delSld modSld sldOrd">
      <pc:chgData name="ESTUARDO CAJAS" userId="469fa29e85f4c148" providerId="LiveId" clId="{52F9D980-BFD5-4DC6-BFD8-89A1DCF8597B}" dt="2020-01-09T10:42:53.533" v="5262" actId="20577"/>
      <pc:docMkLst>
        <pc:docMk/>
      </pc:docMkLst>
      <pc:sldChg chg="addSp delSp modSp ord">
        <pc:chgData name="ESTUARDO CAJAS" userId="469fa29e85f4c148" providerId="LiveId" clId="{52F9D980-BFD5-4DC6-BFD8-89A1DCF8597B}" dt="2020-01-09T10:11:37.150" v="5161" actId="6549"/>
        <pc:sldMkLst>
          <pc:docMk/>
          <pc:sldMk cId="985706380" sldId="386"/>
        </pc:sldMkLst>
        <pc:spChg chg="del mod">
          <ac:chgData name="ESTUARDO CAJAS" userId="469fa29e85f4c148" providerId="LiveId" clId="{52F9D980-BFD5-4DC6-BFD8-89A1DCF8597B}" dt="2020-01-09T09:21:16.447" v="4345" actId="478"/>
          <ac:spMkLst>
            <pc:docMk/>
            <pc:sldMk cId="985706380" sldId="386"/>
            <ac:spMk id="7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10:11:37.150" v="5161" actId="6549"/>
          <ac:spMkLst>
            <pc:docMk/>
            <pc:sldMk cId="985706380" sldId="386"/>
            <ac:spMk id="10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33:02.286" v="4540"/>
          <ac:spMkLst>
            <pc:docMk/>
            <pc:sldMk cId="985706380" sldId="386"/>
            <ac:spMk id="12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33:02.286" v="4540"/>
          <ac:spMkLst>
            <pc:docMk/>
            <pc:sldMk cId="985706380" sldId="386"/>
            <ac:spMk id="13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27:24.297" v="4437" actId="478"/>
          <ac:spMkLst>
            <pc:docMk/>
            <pc:sldMk cId="985706380" sldId="386"/>
            <ac:spMk id="14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27:26.646" v="4438" actId="478"/>
          <ac:spMkLst>
            <pc:docMk/>
            <pc:sldMk cId="985706380" sldId="386"/>
            <ac:spMk id="15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22:09.780" v="4357" actId="1076"/>
          <ac:spMkLst>
            <pc:docMk/>
            <pc:sldMk cId="985706380" sldId="386"/>
            <ac:spMk id="16" creationId="{7930E7D0-4CAB-425F-8432-46ABCA81B0D2}"/>
          </ac:spMkLst>
        </pc:spChg>
        <pc:spChg chg="del">
          <ac:chgData name="ESTUARDO CAJAS" userId="469fa29e85f4c148" providerId="LiveId" clId="{52F9D980-BFD5-4DC6-BFD8-89A1DCF8597B}" dt="2020-01-09T09:22:03.821" v="4355" actId="478"/>
          <ac:spMkLst>
            <pc:docMk/>
            <pc:sldMk cId="985706380" sldId="386"/>
            <ac:spMk id="17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4:14:38.706" v="3974" actId="14100"/>
          <ac:spMkLst>
            <pc:docMk/>
            <pc:sldMk cId="985706380" sldId="386"/>
            <ac:spMk id="18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44:41.867" v="4825" actId="20577"/>
          <ac:spMkLst>
            <pc:docMk/>
            <pc:sldMk cId="985706380" sldId="386"/>
            <ac:spMk id="21" creationId="{94C55D47-B18D-472E-9A32-3E8EE5322D47}"/>
          </ac:spMkLst>
        </pc:spChg>
        <pc:picChg chg="add del mod">
          <ac:chgData name="ESTUARDO CAJAS" userId="469fa29e85f4c148" providerId="LiveId" clId="{52F9D980-BFD5-4DC6-BFD8-89A1DCF8597B}" dt="2020-01-09T09:25:24.153" v="4431" actId="478"/>
          <ac:picMkLst>
            <pc:docMk/>
            <pc:sldMk cId="985706380" sldId="386"/>
            <ac:picMk id="3" creationId="{03A71A92-7ED0-416A-A4E2-2897A50E1208}"/>
          </ac:picMkLst>
        </pc:picChg>
        <pc:picChg chg="mod">
          <ac:chgData name="ESTUARDO CAJAS" userId="469fa29e85f4c148" providerId="LiveId" clId="{52F9D980-BFD5-4DC6-BFD8-89A1DCF8597B}" dt="2020-01-09T09:50:50.866" v="5051" actId="1582"/>
          <ac:picMkLst>
            <pc:docMk/>
            <pc:sldMk cId="985706380" sldId="386"/>
            <ac:picMk id="9" creationId="{00000000-0000-0000-0000-000000000000}"/>
          </ac:picMkLst>
        </pc:picChg>
        <pc:picChg chg="mod">
          <ac:chgData name="ESTUARDO CAJAS" userId="469fa29e85f4c148" providerId="LiveId" clId="{52F9D980-BFD5-4DC6-BFD8-89A1DCF8597B}" dt="2020-01-09T09:34:07.728" v="4560" actId="14100"/>
          <ac:picMkLst>
            <pc:docMk/>
            <pc:sldMk cId="985706380" sldId="386"/>
            <ac:picMk id="11" creationId="{00000000-0000-0000-0000-000000000000}"/>
          </ac:picMkLst>
        </pc:picChg>
      </pc:sldChg>
      <pc:sldChg chg="addSp delSp modSp ord">
        <pc:chgData name="ESTUARDO CAJAS" userId="469fa29e85f4c148" providerId="LiveId" clId="{52F9D980-BFD5-4DC6-BFD8-89A1DCF8597B}" dt="2020-01-09T10:31:57.823" v="5253" actId="1076"/>
        <pc:sldMkLst>
          <pc:docMk/>
          <pc:sldMk cId="2927508705" sldId="396"/>
        </pc:sldMkLst>
        <pc:spChg chg="del">
          <ac:chgData name="ESTUARDO CAJAS" userId="469fa29e85f4c148" providerId="LiveId" clId="{52F9D980-BFD5-4DC6-BFD8-89A1DCF8597B}" dt="2020-01-09T04:14:49.970" v="3975" actId="478"/>
          <ac:spMkLst>
            <pc:docMk/>
            <pc:sldMk cId="2927508705" sldId="396"/>
            <ac:spMk id="4" creationId="{E575EE61-E8FE-4E5D-A8B4-4CE56B690341}"/>
          </ac:spMkLst>
        </pc:spChg>
        <pc:spChg chg="add del mod">
          <ac:chgData name="ESTUARDO CAJAS" userId="469fa29e85f4c148" providerId="LiveId" clId="{52F9D980-BFD5-4DC6-BFD8-89A1DCF8597B}" dt="2020-01-09T04:14:52.543" v="3977" actId="478"/>
          <ac:spMkLst>
            <pc:docMk/>
            <pc:sldMk cId="2927508705" sldId="396"/>
            <ac:spMk id="9" creationId="{80E72D54-1FC8-4EFC-B5E0-BA5A64F9A9EC}"/>
          </ac:spMkLst>
        </pc:spChg>
        <pc:spChg chg="add">
          <ac:chgData name="ESTUARDO CAJAS" userId="469fa29e85f4c148" providerId="LiveId" clId="{52F9D980-BFD5-4DC6-BFD8-89A1DCF8597B}" dt="2020-01-09T08:57:19.494" v="4046"/>
          <ac:spMkLst>
            <pc:docMk/>
            <pc:sldMk cId="2927508705" sldId="396"/>
            <ac:spMk id="10" creationId="{3731FA84-997B-48C0-8009-C55BDD31BBD8}"/>
          </ac:spMkLst>
        </pc:spChg>
        <pc:spChg chg="add">
          <ac:chgData name="ESTUARDO CAJAS" userId="469fa29e85f4c148" providerId="LiveId" clId="{52F9D980-BFD5-4DC6-BFD8-89A1DCF8597B}" dt="2020-01-09T08:57:19.494" v="4046"/>
          <ac:spMkLst>
            <pc:docMk/>
            <pc:sldMk cId="2927508705" sldId="396"/>
            <ac:spMk id="11" creationId="{64113876-D909-4795-9583-5456D973454A}"/>
          </ac:spMkLst>
        </pc:spChg>
        <pc:spChg chg="add">
          <ac:chgData name="ESTUARDO CAJAS" userId="469fa29e85f4c148" providerId="LiveId" clId="{52F9D980-BFD5-4DC6-BFD8-89A1DCF8597B}" dt="2020-01-09T04:14:50.411" v="3976"/>
          <ac:spMkLst>
            <pc:docMk/>
            <pc:sldMk cId="2927508705" sldId="396"/>
            <ac:spMk id="12" creationId="{E848B610-F3DF-46D3-99AE-97425FE7EFDC}"/>
          </ac:spMkLst>
        </pc:spChg>
        <pc:spChg chg="mod">
          <ac:chgData name="ESTUARDO CAJAS" userId="469fa29e85f4c148" providerId="LiveId" clId="{52F9D980-BFD5-4DC6-BFD8-89A1DCF8597B}" dt="2020-01-09T10:31:57.823" v="5253" actId="1076"/>
          <ac:spMkLst>
            <pc:docMk/>
            <pc:sldMk cId="2927508705" sldId="396"/>
            <ac:spMk id="13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24:54.296" v="4423" actId="1076"/>
          <ac:spMkLst>
            <pc:docMk/>
            <pc:sldMk cId="2927508705" sldId="396"/>
            <ac:spMk id="15" creationId="{7B6E09FC-A366-47F6-A7CF-4FC82331CAF7}"/>
          </ac:spMkLst>
        </pc:spChg>
        <pc:spChg chg="mod">
          <ac:chgData name="ESTUARDO CAJAS" userId="469fa29e85f4c148" providerId="LiveId" clId="{52F9D980-BFD5-4DC6-BFD8-89A1DCF8597B}" dt="2020-01-09T09:39:55.275" v="4738" actId="1076"/>
          <ac:spMkLst>
            <pc:docMk/>
            <pc:sldMk cId="2927508705" sldId="396"/>
            <ac:spMk id="16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40:09.640" v="4741" actId="14100"/>
          <ac:spMkLst>
            <pc:docMk/>
            <pc:sldMk cId="2927508705" sldId="396"/>
            <ac:spMk id="17" creationId="{1CB5216B-5C76-4C48-91D7-2D69ABF45392}"/>
          </ac:spMkLst>
        </pc:spChg>
        <pc:spChg chg="add mod">
          <ac:chgData name="ESTUARDO CAJAS" userId="469fa29e85f4c148" providerId="LiveId" clId="{52F9D980-BFD5-4DC6-BFD8-89A1DCF8597B}" dt="2020-01-09T09:42:40.158" v="4750" actId="1076"/>
          <ac:spMkLst>
            <pc:docMk/>
            <pc:sldMk cId="2927508705" sldId="396"/>
            <ac:spMk id="18" creationId="{9872AD68-7545-414C-BF96-DF27CA2FA931}"/>
          </ac:spMkLst>
        </pc:spChg>
        <pc:spChg chg="add mod">
          <ac:chgData name="ESTUARDO CAJAS" userId="469fa29e85f4c148" providerId="LiveId" clId="{52F9D980-BFD5-4DC6-BFD8-89A1DCF8597B}" dt="2020-01-09T10:16:09.433" v="5239" actId="1076"/>
          <ac:spMkLst>
            <pc:docMk/>
            <pc:sldMk cId="2927508705" sldId="396"/>
            <ac:spMk id="19" creationId="{56EEDE7D-864B-4C16-9AEF-FCA3BDF180AF}"/>
          </ac:spMkLst>
        </pc:spChg>
        <pc:spChg chg="add mod">
          <ac:chgData name="ESTUARDO CAJAS" userId="469fa29e85f4c148" providerId="LiveId" clId="{52F9D980-BFD5-4DC6-BFD8-89A1DCF8597B}" dt="2020-01-09T10:30:00.745" v="5252"/>
          <ac:spMkLst>
            <pc:docMk/>
            <pc:sldMk cId="2927508705" sldId="396"/>
            <ac:spMk id="20" creationId="{E914C661-859E-4F6E-9109-ECD3CC376CB2}"/>
          </ac:spMkLst>
        </pc:spChg>
        <pc:graphicFrameChg chg="del">
          <ac:chgData name="ESTUARDO CAJAS" userId="469fa29e85f4c148" providerId="LiveId" clId="{52F9D980-BFD5-4DC6-BFD8-89A1DCF8597B}" dt="2020-01-09T09:24:29.290" v="4415" actId="478"/>
          <ac:graphicFrameMkLst>
            <pc:docMk/>
            <pc:sldMk cId="2927508705" sldId="396"/>
            <ac:graphicFrameMk id="3" creationId="{00000000-0000-0000-0000-000000000000}"/>
          </ac:graphicFrameMkLst>
        </pc:graphicFrameChg>
        <pc:picChg chg="del">
          <ac:chgData name="ESTUARDO CAJAS" userId="469fa29e85f4c148" providerId="LiveId" clId="{52F9D980-BFD5-4DC6-BFD8-89A1DCF8597B}" dt="2020-01-09T09:23:20.456" v="4376" actId="478"/>
          <ac:picMkLst>
            <pc:docMk/>
            <pc:sldMk cId="2927508705" sldId="396"/>
            <ac:picMk id="2" creationId="{00000000-0000-0000-0000-000000000000}"/>
          </ac:picMkLst>
        </pc:picChg>
        <pc:picChg chg="del">
          <ac:chgData name="ESTUARDO CAJAS" userId="469fa29e85f4c148" providerId="LiveId" clId="{52F9D980-BFD5-4DC6-BFD8-89A1DCF8597B}" dt="2020-01-09T09:23:20.994" v="4377" actId="478"/>
          <ac:picMkLst>
            <pc:docMk/>
            <pc:sldMk cId="2927508705" sldId="396"/>
            <ac:picMk id="5" creationId="{00000000-0000-0000-0000-000000000000}"/>
          </ac:picMkLst>
        </pc:picChg>
        <pc:picChg chg="del">
          <ac:chgData name="ESTUARDO CAJAS" userId="469fa29e85f4c148" providerId="LiveId" clId="{52F9D980-BFD5-4DC6-BFD8-89A1DCF8597B}" dt="2020-01-09T09:23:21.441" v="4378" actId="478"/>
          <ac:picMkLst>
            <pc:docMk/>
            <pc:sldMk cId="2927508705" sldId="396"/>
            <ac:picMk id="6" creationId="{00000000-0000-0000-0000-000000000000}"/>
          </ac:picMkLst>
        </pc:picChg>
        <pc:picChg chg="add mod">
          <ac:chgData name="ESTUARDO CAJAS" userId="469fa29e85f4c148" providerId="LiveId" clId="{52F9D980-BFD5-4DC6-BFD8-89A1DCF8597B}" dt="2020-01-09T09:42:36.054" v="4749" actId="1076"/>
          <ac:picMkLst>
            <pc:docMk/>
            <pc:sldMk cId="2927508705" sldId="396"/>
            <ac:picMk id="7" creationId="{B9D15E7E-277A-4BCE-B32A-BDDC5BEB835F}"/>
          </ac:picMkLst>
        </pc:picChg>
        <pc:picChg chg="del mod">
          <ac:chgData name="ESTUARDO CAJAS" userId="469fa29e85f4c148" providerId="LiveId" clId="{52F9D980-BFD5-4DC6-BFD8-89A1DCF8597B}" dt="2020-01-09T09:23:19.819" v="4375" actId="478"/>
          <ac:picMkLst>
            <pc:docMk/>
            <pc:sldMk cId="2927508705" sldId="396"/>
            <ac:picMk id="8" creationId="{00000000-0000-0000-0000-000000000000}"/>
          </ac:picMkLst>
        </pc:picChg>
        <pc:picChg chg="add mod">
          <ac:chgData name="ESTUARDO CAJAS" userId="469fa29e85f4c148" providerId="LiveId" clId="{52F9D980-BFD5-4DC6-BFD8-89A1DCF8597B}" dt="2020-01-09T09:42:31.017" v="4748" actId="1076"/>
          <ac:picMkLst>
            <pc:docMk/>
            <pc:sldMk cId="2927508705" sldId="396"/>
            <ac:picMk id="14" creationId="{89BDF406-07C4-4E1C-9F97-55622726D3D8}"/>
          </ac:picMkLst>
        </pc:picChg>
      </pc:sldChg>
      <pc:sldChg chg="del">
        <pc:chgData name="ESTUARDO CAJAS" userId="469fa29e85f4c148" providerId="LiveId" clId="{52F9D980-BFD5-4DC6-BFD8-89A1DCF8597B}" dt="2020-01-09T03:26:28.034" v="2490" actId="47"/>
        <pc:sldMkLst>
          <pc:docMk/>
          <pc:sldMk cId="1129089284" sldId="401"/>
        </pc:sldMkLst>
      </pc:sldChg>
      <pc:sldChg chg="del ord">
        <pc:chgData name="ESTUARDO CAJAS" userId="469fa29e85f4c148" providerId="LiveId" clId="{52F9D980-BFD5-4DC6-BFD8-89A1DCF8597B}" dt="2020-01-09T03:35:05.073" v="2635" actId="47"/>
        <pc:sldMkLst>
          <pc:docMk/>
          <pc:sldMk cId="3786147568" sldId="406"/>
        </pc:sldMkLst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3997073940" sldId="407"/>
        </pc:sldMkLst>
      </pc:sldChg>
      <pc:sldChg chg="addSp delSp modSp ord">
        <pc:chgData name="ESTUARDO CAJAS" userId="469fa29e85f4c148" providerId="LiveId" clId="{52F9D980-BFD5-4DC6-BFD8-89A1DCF8597B}" dt="2020-01-09T09:51:47.449" v="5057" actId="1036"/>
        <pc:sldMkLst>
          <pc:docMk/>
          <pc:sldMk cId="2322278029" sldId="408"/>
        </pc:sldMkLst>
        <pc:spChg chg="add del mod">
          <ac:chgData name="ESTUARDO CAJAS" userId="469fa29e85f4c148" providerId="LiveId" clId="{52F9D980-BFD5-4DC6-BFD8-89A1DCF8597B}" dt="2020-01-09T03:50:46.716" v="3082"/>
          <ac:spMkLst>
            <pc:docMk/>
            <pc:sldMk cId="2322278029" sldId="408"/>
            <ac:spMk id="3" creationId="{4379918C-587A-4F85-A056-6745BEF1B02B}"/>
          </ac:spMkLst>
        </pc:spChg>
        <pc:spChg chg="del">
          <ac:chgData name="ESTUARDO CAJAS" userId="469fa29e85f4c148" providerId="LiveId" clId="{52F9D980-BFD5-4DC6-BFD8-89A1DCF8597B}" dt="2020-01-09T04:13:15.825" v="3944" actId="478"/>
          <ac:spMkLst>
            <pc:docMk/>
            <pc:sldMk cId="2322278029" sldId="408"/>
            <ac:spMk id="4" creationId="{E575EE61-E8FE-4E5D-A8B4-4CE56B690341}"/>
          </ac:spMkLst>
        </pc:spChg>
        <pc:spChg chg="add mod">
          <ac:chgData name="ESTUARDO CAJAS" userId="469fa29e85f4c148" providerId="LiveId" clId="{52F9D980-BFD5-4DC6-BFD8-89A1DCF8597B}" dt="2020-01-09T04:12:41.537" v="3943" actId="2711"/>
          <ac:spMkLst>
            <pc:docMk/>
            <pc:sldMk cId="2322278029" sldId="408"/>
            <ac:spMk id="5" creationId="{3E6D6CB2-37D2-4184-BBBF-86EBE0725225}"/>
          </ac:spMkLst>
        </pc:spChg>
        <pc:spChg chg="add del mod">
          <ac:chgData name="ESTUARDO CAJAS" userId="469fa29e85f4c148" providerId="LiveId" clId="{52F9D980-BFD5-4DC6-BFD8-89A1DCF8597B}" dt="2020-01-09T04:13:18.209" v="3945" actId="478"/>
          <ac:spMkLst>
            <pc:docMk/>
            <pc:sldMk cId="2322278029" sldId="408"/>
            <ac:spMk id="7" creationId="{CB0796DA-76EA-4CCE-93D4-ACAF556DEF25}"/>
          </ac:spMkLst>
        </pc:spChg>
        <pc:spChg chg="del mod">
          <ac:chgData name="ESTUARDO CAJAS" userId="469fa29e85f4c148" providerId="LiveId" clId="{52F9D980-BFD5-4DC6-BFD8-89A1DCF8597B}" dt="2020-01-09T03:37:31.450" v="2663" actId="478"/>
          <ac:spMkLst>
            <pc:docMk/>
            <pc:sldMk cId="2322278029" sldId="408"/>
            <ac:spMk id="17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3:48:31.428" v="3015" actId="478"/>
          <ac:spMkLst>
            <pc:docMk/>
            <pc:sldMk cId="2322278029" sldId="408"/>
            <ac:spMk id="18" creationId="{B403C84E-A953-41BB-A23B-A6CDDF1B5918}"/>
          </ac:spMkLst>
        </pc:spChg>
        <pc:spChg chg="add del mod">
          <ac:chgData name="ESTUARDO CAJAS" userId="469fa29e85f4c148" providerId="LiveId" clId="{52F9D980-BFD5-4DC6-BFD8-89A1DCF8597B}" dt="2020-01-09T03:40:15.974" v="2730" actId="478"/>
          <ac:spMkLst>
            <pc:docMk/>
            <pc:sldMk cId="2322278029" sldId="408"/>
            <ac:spMk id="20" creationId="{EB75465D-CE31-49A4-9DBC-9C41444F52FB}"/>
          </ac:spMkLst>
        </pc:spChg>
        <pc:spChg chg="add 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1" creationId="{D3F8F750-F2F0-4DE2-8E4C-79CC4C1ADEFD}"/>
          </ac:spMkLst>
        </pc:spChg>
        <pc:spChg chg="add 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2" creationId="{D9ED8D56-3D56-4D97-BA15-D63EB8EA3203}"/>
          </ac:spMkLst>
        </pc:spChg>
        <pc:spChg chg="add del mod">
          <ac:chgData name="ESTUARDO CAJAS" userId="469fa29e85f4c148" providerId="LiveId" clId="{52F9D980-BFD5-4DC6-BFD8-89A1DCF8597B}" dt="2020-01-09T03:40:21.501" v="2733" actId="478"/>
          <ac:spMkLst>
            <pc:docMk/>
            <pc:sldMk cId="2322278029" sldId="408"/>
            <ac:spMk id="23" creationId="{507A7DE1-B57A-4F65-8B3B-D5C7F9E84535}"/>
          </ac:spMkLst>
        </pc:spChg>
        <pc:spChg chg="del">
          <ac:chgData name="ESTUARDO CAJAS" userId="469fa29e85f4c148" providerId="LiveId" clId="{52F9D980-BFD5-4DC6-BFD8-89A1DCF8597B}" dt="2020-01-09T03:48:40.289" v="3017" actId="478"/>
          <ac:spMkLst>
            <pc:docMk/>
            <pc:sldMk cId="2322278029" sldId="408"/>
            <ac:spMk id="24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17.873" v="2645" actId="478"/>
          <ac:spMkLst>
            <pc:docMk/>
            <pc:sldMk cId="2322278029" sldId="408"/>
            <ac:spMk id="25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6" creationId="{4C483599-FBE4-4656-BAE1-3B892F4621FE}"/>
          </ac:spMkLst>
        </pc:spChg>
        <pc:spChg chg="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7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18.692" v="2646" actId="478"/>
          <ac:spMkLst>
            <pc:docMk/>
            <pc:sldMk cId="2322278029" sldId="408"/>
            <ac:spMk id="28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21.088" v="2649" actId="478"/>
          <ac:spMkLst>
            <pc:docMk/>
            <pc:sldMk cId="2322278029" sldId="408"/>
            <ac:spMk id="29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0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1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19.597" v="2647" actId="478"/>
          <ac:spMkLst>
            <pc:docMk/>
            <pc:sldMk cId="2322278029" sldId="408"/>
            <ac:spMk id="32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4.342" v="2641" actId="478"/>
          <ac:spMkLst>
            <pc:docMk/>
            <pc:sldMk cId="2322278029" sldId="408"/>
            <ac:spMk id="33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7:03.788" v="2659" actId="478"/>
          <ac:spMkLst>
            <pc:docMk/>
            <pc:sldMk cId="2322278029" sldId="408"/>
            <ac:spMk id="34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5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6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7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51:47.449" v="5057" actId="1036"/>
          <ac:spMkLst>
            <pc:docMk/>
            <pc:sldMk cId="2322278029" sldId="408"/>
            <ac:spMk id="38" creationId="{A4F04D54-6CDC-43E9-A51A-176D788DB929}"/>
          </ac:spMkLst>
        </pc:spChg>
        <pc:spChg chg="add mod">
          <ac:chgData name="ESTUARDO CAJAS" userId="469fa29e85f4c148" providerId="LiveId" clId="{52F9D980-BFD5-4DC6-BFD8-89A1DCF8597B}" dt="2020-01-09T03:53:54.249" v="3138" actId="114"/>
          <ac:spMkLst>
            <pc:docMk/>
            <pc:sldMk cId="2322278029" sldId="408"/>
            <ac:spMk id="39" creationId="{0EFD91ED-858B-4012-AD33-4D740AD58600}"/>
          </ac:spMkLst>
        </pc:spChg>
        <pc:spChg chg="add">
          <ac:chgData name="ESTUARDO CAJAS" userId="469fa29e85f4c148" providerId="LiveId" clId="{52F9D980-BFD5-4DC6-BFD8-89A1DCF8597B}" dt="2020-01-09T03:48:38.094" v="3016"/>
          <ac:spMkLst>
            <pc:docMk/>
            <pc:sldMk cId="2322278029" sldId="408"/>
            <ac:spMk id="40" creationId="{0CA640C5-DBDC-44C5-8F5B-ED7A5399909D}"/>
          </ac:spMkLst>
        </pc:spChg>
        <pc:spChg chg="add del mod">
          <ac:chgData name="ESTUARDO CAJAS" userId="469fa29e85f4c148" providerId="LiveId" clId="{52F9D980-BFD5-4DC6-BFD8-89A1DCF8597B}" dt="2020-01-09T03:50:46.712" v="3080" actId="478"/>
          <ac:spMkLst>
            <pc:docMk/>
            <pc:sldMk cId="2322278029" sldId="408"/>
            <ac:spMk id="41" creationId="{3043E0D9-FA0A-405D-9152-5CD565A52F3E}"/>
          </ac:spMkLst>
        </pc:spChg>
        <pc:spChg chg="add del mod">
          <ac:chgData name="ESTUARDO CAJAS" userId="469fa29e85f4c148" providerId="LiveId" clId="{52F9D980-BFD5-4DC6-BFD8-89A1DCF8597B}" dt="2020-01-09T03:51:39.676" v="3115" actId="478"/>
          <ac:spMkLst>
            <pc:docMk/>
            <pc:sldMk cId="2322278029" sldId="408"/>
            <ac:spMk id="42" creationId="{5FF59044-7E30-4F2B-97C6-EC80E78B9236}"/>
          </ac:spMkLst>
        </pc:spChg>
        <pc:spChg chg="add mod">
          <ac:chgData name="ESTUARDO CAJAS" userId="469fa29e85f4c148" providerId="LiveId" clId="{52F9D980-BFD5-4DC6-BFD8-89A1DCF8597B}" dt="2020-01-09T03:53:39.124" v="3136" actId="1076"/>
          <ac:spMkLst>
            <pc:docMk/>
            <pc:sldMk cId="2322278029" sldId="408"/>
            <ac:spMk id="43" creationId="{B6373F97-8316-4B71-8F7B-EA4743B1EC53}"/>
          </ac:spMkLst>
        </pc:spChg>
        <pc:spChg chg="add">
          <ac:chgData name="ESTUARDO CAJAS" userId="469fa29e85f4c148" providerId="LiveId" clId="{52F9D980-BFD5-4DC6-BFD8-89A1DCF8597B}" dt="2020-01-09T03:54:18.043" v="3141"/>
          <ac:spMkLst>
            <pc:docMk/>
            <pc:sldMk cId="2322278029" sldId="408"/>
            <ac:spMk id="44" creationId="{8875A916-B32B-4537-BE28-0B5F12AC02FA}"/>
          </ac:spMkLst>
        </pc:spChg>
        <pc:spChg chg="add">
          <ac:chgData name="ESTUARDO CAJAS" userId="469fa29e85f4c148" providerId="LiveId" clId="{52F9D980-BFD5-4DC6-BFD8-89A1DCF8597B}" dt="2020-01-09T03:54:26.598" v="3142"/>
          <ac:spMkLst>
            <pc:docMk/>
            <pc:sldMk cId="2322278029" sldId="408"/>
            <ac:spMk id="45" creationId="{0AC7B043-FBB5-4BF7-915D-C4C2A163A1F6}"/>
          </ac:spMkLst>
        </pc:spChg>
        <pc:spChg chg="add">
          <ac:chgData name="ESTUARDO CAJAS" userId="469fa29e85f4c148" providerId="LiveId" clId="{52F9D980-BFD5-4DC6-BFD8-89A1DCF8597B}" dt="2020-01-09T04:13:54.512" v="3957"/>
          <ac:spMkLst>
            <pc:docMk/>
            <pc:sldMk cId="2322278029" sldId="408"/>
            <ac:spMk id="46" creationId="{6A2DBA05-3BEE-4039-8101-81352A9BB0F2}"/>
          </ac:spMkLst>
        </pc:spChg>
        <pc:graphicFrameChg chg="add mod modGraphic">
          <ac:chgData name="ESTUARDO CAJAS" userId="469fa29e85f4c148" providerId="LiveId" clId="{52F9D980-BFD5-4DC6-BFD8-89A1DCF8597B}" dt="2020-01-09T09:51:45.096" v="5055" actId="1036"/>
          <ac:graphicFrameMkLst>
            <pc:docMk/>
            <pc:sldMk cId="2322278029" sldId="408"/>
            <ac:graphicFrameMk id="2" creationId="{C5E58B3B-B6FC-43CD-ADBE-AB4CFAED20EC}"/>
          </ac:graphicFrameMkLst>
        </pc:graphicFrameChg>
        <pc:picChg chg="add del mod">
          <ac:chgData name="ESTUARDO CAJAS" userId="469fa29e85f4c148" providerId="LiveId" clId="{52F9D980-BFD5-4DC6-BFD8-89A1DCF8597B}" dt="2020-01-09T03:40:16.747" v="2731" actId="478"/>
          <ac:picMkLst>
            <pc:docMk/>
            <pc:sldMk cId="2322278029" sldId="408"/>
            <ac:picMk id="19" creationId="{97A24EEF-DC0A-4F1F-A7D2-3CA8A2C5F855}"/>
          </ac:picMkLst>
        </pc:picChg>
        <pc:picChg chg="del">
          <ac:chgData name="ESTUARDO CAJAS" userId="469fa29e85f4c148" providerId="LiveId" clId="{52F9D980-BFD5-4DC6-BFD8-89A1DCF8597B}" dt="2020-01-09T03:36:01.552" v="2640" actId="478"/>
          <ac:picMkLst>
            <pc:docMk/>
            <pc:sldMk cId="2322278029" sldId="408"/>
            <ac:picMk id="54" creationId="{00000000-0000-0000-0000-000000000000}"/>
          </ac:picMkLst>
        </pc:picChg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2412208853" sldId="409"/>
        </pc:sldMkLst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1244132636" sldId="410"/>
        </pc:sldMkLst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923968756" sldId="411"/>
        </pc:sldMkLst>
      </pc:sldChg>
      <pc:sldChg chg="del">
        <pc:chgData name="ESTUARDO CAJAS" userId="469fa29e85f4c148" providerId="LiveId" clId="{52F9D980-BFD5-4DC6-BFD8-89A1DCF8597B}" dt="2020-01-09T03:26:26.431" v="2489" actId="47"/>
        <pc:sldMkLst>
          <pc:docMk/>
          <pc:sldMk cId="1480909473" sldId="412"/>
        </pc:sldMkLst>
      </pc:sldChg>
      <pc:sldChg chg="del">
        <pc:chgData name="ESTUARDO CAJAS" userId="469fa29e85f4c148" providerId="LiveId" clId="{52F9D980-BFD5-4DC6-BFD8-89A1DCF8597B}" dt="2020-01-09T03:26:25.331" v="2488" actId="47"/>
        <pc:sldMkLst>
          <pc:docMk/>
          <pc:sldMk cId="3887236858" sldId="413"/>
        </pc:sldMkLst>
      </pc:sldChg>
      <pc:sldChg chg="del">
        <pc:chgData name="ESTUARDO CAJAS" userId="469fa29e85f4c148" providerId="LiveId" clId="{52F9D980-BFD5-4DC6-BFD8-89A1DCF8597B}" dt="2020-01-09T03:26:24.875" v="2487" actId="47"/>
        <pc:sldMkLst>
          <pc:docMk/>
          <pc:sldMk cId="3944140538" sldId="414"/>
        </pc:sldMkLst>
      </pc:sldChg>
      <pc:sldChg chg="del">
        <pc:chgData name="ESTUARDO CAJAS" userId="469fa29e85f4c148" providerId="LiveId" clId="{52F9D980-BFD5-4DC6-BFD8-89A1DCF8597B}" dt="2020-01-09T03:26:24.334" v="2486" actId="47"/>
        <pc:sldMkLst>
          <pc:docMk/>
          <pc:sldMk cId="2406743356" sldId="415"/>
        </pc:sldMkLst>
      </pc:sldChg>
      <pc:sldChg chg="del">
        <pc:chgData name="ESTUARDO CAJAS" userId="469fa29e85f4c148" providerId="LiveId" clId="{52F9D980-BFD5-4DC6-BFD8-89A1DCF8597B}" dt="2020-01-09T03:26:23.734" v="2485" actId="47"/>
        <pc:sldMkLst>
          <pc:docMk/>
          <pc:sldMk cId="2722344189" sldId="416"/>
        </pc:sldMkLst>
      </pc:sldChg>
      <pc:sldChg chg="del">
        <pc:chgData name="ESTUARDO CAJAS" userId="469fa29e85f4c148" providerId="LiveId" clId="{52F9D980-BFD5-4DC6-BFD8-89A1DCF8597B}" dt="2020-01-09T03:26:22.204" v="2484" actId="47"/>
        <pc:sldMkLst>
          <pc:docMk/>
          <pc:sldMk cId="3613837212" sldId="417"/>
        </pc:sldMkLst>
      </pc:sldChg>
      <pc:sldChg chg="addSp delSp modSp ord">
        <pc:chgData name="ESTUARDO CAJAS" userId="469fa29e85f4c148" providerId="LiveId" clId="{52F9D980-BFD5-4DC6-BFD8-89A1DCF8597B}" dt="2020-01-09T10:23:54.585" v="5246" actId="20577"/>
        <pc:sldMkLst>
          <pc:docMk/>
          <pc:sldMk cId="2564282084" sldId="422"/>
        </pc:sldMkLst>
        <pc:spChg chg="add del mod">
          <ac:chgData name="ESTUARDO CAJAS" userId="469fa29e85f4c148" providerId="LiveId" clId="{52F9D980-BFD5-4DC6-BFD8-89A1DCF8597B}" dt="2020-01-09T04:15:06.770" v="3982" actId="478"/>
          <ac:spMkLst>
            <pc:docMk/>
            <pc:sldMk cId="2564282084" sldId="422"/>
            <ac:spMk id="3" creationId="{56F6F912-3B2E-4E1D-B903-5B39C691942B}"/>
          </ac:spMkLst>
        </pc:spChg>
        <pc:spChg chg="del">
          <ac:chgData name="ESTUARDO CAJAS" userId="469fa29e85f4c148" providerId="LiveId" clId="{52F9D980-BFD5-4DC6-BFD8-89A1DCF8597B}" dt="2020-01-09T04:15:04.480" v="3981" actId="478"/>
          <ac:spMkLst>
            <pc:docMk/>
            <pc:sldMk cId="2564282084" sldId="422"/>
            <ac:spMk id="4" creationId="{E575EE61-E8FE-4E5D-A8B4-4CE56B690341}"/>
          </ac:spMkLst>
        </pc:spChg>
        <pc:spChg chg="mod">
          <ac:chgData name="ESTUARDO CAJAS" userId="469fa29e85f4c148" providerId="LiveId" clId="{52F9D980-BFD5-4DC6-BFD8-89A1DCF8597B}" dt="2020-01-09T10:15:17.682" v="5211" actId="20577"/>
          <ac:spMkLst>
            <pc:docMk/>
            <pc:sldMk cId="2564282084" sldId="422"/>
            <ac:spMk id="8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14:17.222" v="4194" actId="478"/>
          <ac:spMkLst>
            <pc:docMk/>
            <pc:sldMk cId="2564282084" sldId="422"/>
            <ac:spMk id="10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20:04.978" v="4330" actId="478"/>
          <ac:spMkLst>
            <pc:docMk/>
            <pc:sldMk cId="2564282084" sldId="422"/>
            <ac:spMk id="11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4:15:07.510" v="3983"/>
          <ac:spMkLst>
            <pc:docMk/>
            <pc:sldMk cId="2564282084" sldId="422"/>
            <ac:spMk id="12" creationId="{549F1475-2C87-4190-A908-24E18EC09B0A}"/>
          </ac:spMkLst>
        </pc:spChg>
        <pc:spChg chg="mod">
          <ac:chgData name="ESTUARDO CAJAS" userId="469fa29e85f4c148" providerId="LiveId" clId="{52F9D980-BFD5-4DC6-BFD8-89A1DCF8597B}" dt="2020-01-09T10:23:54.585" v="5246" actId="20577"/>
          <ac:spMkLst>
            <pc:docMk/>
            <pc:sldMk cId="2564282084" sldId="422"/>
            <ac:spMk id="13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8:57:16.741" v="4045"/>
          <ac:spMkLst>
            <pc:docMk/>
            <pc:sldMk cId="2564282084" sldId="422"/>
            <ac:spMk id="14" creationId="{83249FFE-B895-41CF-B94C-B51DCC7D0D3D}"/>
          </ac:spMkLst>
        </pc:spChg>
        <pc:spChg chg="add">
          <ac:chgData name="ESTUARDO CAJAS" userId="469fa29e85f4c148" providerId="LiveId" clId="{52F9D980-BFD5-4DC6-BFD8-89A1DCF8597B}" dt="2020-01-09T08:57:16.741" v="4045"/>
          <ac:spMkLst>
            <pc:docMk/>
            <pc:sldMk cId="2564282084" sldId="422"/>
            <ac:spMk id="15" creationId="{DCFCD68E-D9DF-43A8-90B6-E1B2A119850C}"/>
          </ac:spMkLst>
        </pc:spChg>
        <pc:spChg chg="mod">
          <ac:chgData name="ESTUARDO CAJAS" userId="469fa29e85f4c148" providerId="LiveId" clId="{52F9D980-BFD5-4DC6-BFD8-89A1DCF8597B}" dt="2020-01-09T09:50:21.742" v="5045" actId="1076"/>
          <ac:spMkLst>
            <pc:docMk/>
            <pc:sldMk cId="2564282084" sldId="422"/>
            <ac:spMk id="16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18:24.048" v="4238" actId="1076"/>
          <ac:spMkLst>
            <pc:docMk/>
            <pc:sldMk cId="2564282084" sldId="422"/>
            <ac:spMk id="17" creationId="{26339055-DEB5-45FF-9074-C895BA34EA54}"/>
          </ac:spMkLst>
        </pc:spChg>
        <pc:spChg chg="add mod">
          <ac:chgData name="ESTUARDO CAJAS" userId="469fa29e85f4c148" providerId="LiveId" clId="{52F9D980-BFD5-4DC6-BFD8-89A1DCF8597B}" dt="2020-01-09T09:18:18.044" v="4235" actId="20577"/>
          <ac:spMkLst>
            <pc:docMk/>
            <pc:sldMk cId="2564282084" sldId="422"/>
            <ac:spMk id="18" creationId="{47979810-BDB8-4F92-9A8D-95867A152A24}"/>
          </ac:spMkLst>
        </pc:spChg>
        <pc:spChg chg="add mod">
          <ac:chgData name="ESTUARDO CAJAS" userId="469fa29e85f4c148" providerId="LiveId" clId="{52F9D980-BFD5-4DC6-BFD8-89A1DCF8597B}" dt="2020-01-09T09:50:16.794" v="5043" actId="1076"/>
          <ac:spMkLst>
            <pc:docMk/>
            <pc:sldMk cId="2564282084" sldId="422"/>
            <ac:spMk id="19" creationId="{AFCD3BD3-C28E-43BA-9D75-7CDF3EFE0CDA}"/>
          </ac:spMkLst>
        </pc:spChg>
        <pc:picChg chg="add mod modCrop">
          <ac:chgData name="ESTUARDO CAJAS" userId="469fa29e85f4c148" providerId="LiveId" clId="{52F9D980-BFD5-4DC6-BFD8-89A1DCF8597B}" dt="2020-01-09T09:50:28.600" v="5047" actId="1582"/>
          <ac:picMkLst>
            <pc:docMk/>
            <pc:sldMk cId="2564282084" sldId="422"/>
            <ac:picMk id="3" creationId="{A6969562-681F-4B9B-B27C-9F4202866ADF}"/>
          </ac:picMkLst>
        </pc:picChg>
        <pc:picChg chg="add mod modCrop">
          <ac:chgData name="ESTUARDO CAJAS" userId="469fa29e85f4c148" providerId="LiveId" clId="{52F9D980-BFD5-4DC6-BFD8-89A1DCF8597B}" dt="2020-01-09T09:50:33.232" v="5048" actId="1582"/>
          <ac:picMkLst>
            <pc:docMk/>
            <pc:sldMk cId="2564282084" sldId="422"/>
            <ac:picMk id="5" creationId="{FD02C3F3-745C-4C7E-8330-8E11BB0336DE}"/>
          </ac:picMkLst>
        </pc:picChg>
        <pc:picChg chg="mod">
          <ac:chgData name="ESTUARDO CAJAS" userId="469fa29e85f4c148" providerId="LiveId" clId="{52F9D980-BFD5-4DC6-BFD8-89A1DCF8597B}" dt="2020-01-09T09:50:43.232" v="5050" actId="1076"/>
          <ac:picMkLst>
            <pc:docMk/>
            <pc:sldMk cId="2564282084" sldId="422"/>
            <ac:picMk id="4098" creationId="{00000000-0000-0000-0000-000000000000}"/>
          </ac:picMkLst>
        </pc:picChg>
        <pc:picChg chg="add del mod">
          <ac:chgData name="ESTUARDO CAJAS" userId="469fa29e85f4c148" providerId="LiveId" clId="{52F9D980-BFD5-4DC6-BFD8-89A1DCF8597B}" dt="2020-01-09T09:13:27.325" v="4160" actId="478"/>
          <ac:picMkLst>
            <pc:docMk/>
            <pc:sldMk cId="2564282084" sldId="422"/>
            <ac:picMk id="4100" creationId="{00000000-0000-0000-0000-000000000000}"/>
          </ac:picMkLst>
        </pc:picChg>
      </pc:sldChg>
      <pc:sldChg chg="addSp delSp modSp ord delAnim">
        <pc:chgData name="ESTUARDO CAJAS" userId="469fa29e85f4c148" providerId="LiveId" clId="{52F9D980-BFD5-4DC6-BFD8-89A1DCF8597B}" dt="2020-01-09T09:51:04.919" v="5052" actId="1582"/>
        <pc:sldMkLst>
          <pc:docMk/>
          <pc:sldMk cId="2141817048" sldId="423"/>
        </pc:sldMkLst>
        <pc:spChg chg="del">
          <ac:chgData name="ESTUARDO CAJAS" userId="469fa29e85f4c148" providerId="LiveId" clId="{52F9D980-BFD5-4DC6-BFD8-89A1DCF8597B}" dt="2020-01-09T04:15:26.557" v="3985" actId="478"/>
          <ac:spMkLst>
            <pc:docMk/>
            <pc:sldMk cId="2141817048" sldId="423"/>
            <ac:spMk id="4" creationId="{E575EE61-E8FE-4E5D-A8B4-4CE56B690341}"/>
          </ac:spMkLst>
        </pc:spChg>
        <pc:spChg chg="del">
          <ac:chgData name="ESTUARDO CAJAS" userId="469fa29e85f4c148" providerId="LiveId" clId="{52F9D980-BFD5-4DC6-BFD8-89A1DCF8597B}" dt="2020-01-09T09:02:17.804" v="4079" actId="478"/>
          <ac:spMkLst>
            <pc:docMk/>
            <pc:sldMk cId="2141817048" sldId="423"/>
            <ac:spMk id="5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4:15:29.476" v="3986" actId="478"/>
          <ac:spMkLst>
            <pc:docMk/>
            <pc:sldMk cId="2141817048" sldId="423"/>
            <ac:spMk id="6" creationId="{E38467E7-BB2E-419B-A282-AD659B5E4617}"/>
          </ac:spMkLst>
        </pc:spChg>
        <pc:spChg chg="mod">
          <ac:chgData name="ESTUARDO CAJAS" userId="469fa29e85f4c148" providerId="LiveId" clId="{52F9D980-BFD5-4DC6-BFD8-89A1DCF8597B}" dt="2020-01-09T09:49:31.137" v="5019" actId="1036"/>
          <ac:spMkLst>
            <pc:docMk/>
            <pc:sldMk cId="2141817048" sldId="423"/>
            <ac:spMk id="11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02:39.030" v="4087" actId="478"/>
          <ac:spMkLst>
            <pc:docMk/>
            <pc:sldMk cId="2141817048" sldId="423"/>
            <ac:spMk id="12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4:15:30.246" v="3987"/>
          <ac:spMkLst>
            <pc:docMk/>
            <pc:sldMk cId="2141817048" sldId="423"/>
            <ac:spMk id="13" creationId="{34823A32-454C-4698-A2E9-8A1EB7035E7E}"/>
          </ac:spMkLst>
        </pc:spChg>
        <pc:spChg chg="mod">
          <ac:chgData name="ESTUARDO CAJAS" userId="469fa29e85f4c148" providerId="LiveId" clId="{52F9D980-BFD5-4DC6-BFD8-89A1DCF8597B}" dt="2020-01-09T09:03:22.939" v="4114" actId="1076"/>
          <ac:spMkLst>
            <pc:docMk/>
            <pc:sldMk cId="2141817048" sldId="423"/>
            <ac:spMk id="15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8:57:57.090" v="4060" actId="478"/>
          <ac:spMkLst>
            <pc:docMk/>
            <pc:sldMk cId="2141817048" sldId="423"/>
            <ac:spMk id="16" creationId="{034F8A03-DB35-4341-9247-405C69FD4E0C}"/>
          </ac:spMkLst>
        </pc:spChg>
        <pc:spChg chg="mod">
          <ac:chgData name="ESTUARDO CAJAS" userId="469fa29e85f4c148" providerId="LiveId" clId="{52F9D980-BFD5-4DC6-BFD8-89A1DCF8597B}" dt="2020-01-09T09:49:31.137" v="5019" actId="1036"/>
          <ac:spMkLst>
            <pc:docMk/>
            <pc:sldMk cId="2141817048" sldId="423"/>
            <ac:spMk id="17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8:57:32.511" v="4050"/>
          <ac:spMkLst>
            <pc:docMk/>
            <pc:sldMk cId="2141817048" sldId="423"/>
            <ac:spMk id="19" creationId="{D6A3EAA7-CFDD-43C7-A877-B4DE41E2BBEA}"/>
          </ac:spMkLst>
        </pc:spChg>
        <pc:spChg chg="add">
          <ac:chgData name="ESTUARDO CAJAS" userId="469fa29e85f4c148" providerId="LiveId" clId="{52F9D980-BFD5-4DC6-BFD8-89A1DCF8597B}" dt="2020-01-09T08:58:02.675" v="4061"/>
          <ac:spMkLst>
            <pc:docMk/>
            <pc:sldMk cId="2141817048" sldId="423"/>
            <ac:spMk id="20" creationId="{A41DE0C5-8E76-4D0A-93C2-234A50888DA4}"/>
          </ac:spMkLst>
        </pc:spChg>
        <pc:spChg chg="add mod">
          <ac:chgData name="ESTUARDO CAJAS" userId="469fa29e85f4c148" providerId="LiveId" clId="{52F9D980-BFD5-4DC6-BFD8-89A1DCF8597B}" dt="2020-01-09T09:43:01.369" v="4756" actId="1076"/>
          <ac:spMkLst>
            <pc:docMk/>
            <pc:sldMk cId="2141817048" sldId="423"/>
            <ac:spMk id="21" creationId="{00F52668-030D-45F1-94E3-AB43E5113501}"/>
          </ac:spMkLst>
        </pc:spChg>
        <pc:spChg chg="add mod">
          <ac:chgData name="ESTUARDO CAJAS" userId="469fa29e85f4c148" providerId="LiveId" clId="{52F9D980-BFD5-4DC6-BFD8-89A1DCF8597B}" dt="2020-01-09T09:49:31.137" v="5019" actId="1036"/>
          <ac:spMkLst>
            <pc:docMk/>
            <pc:sldMk cId="2141817048" sldId="423"/>
            <ac:spMk id="22" creationId="{0BAF8A5A-A1C3-48F7-83E0-A36A8EBBDA20}"/>
          </ac:spMkLst>
        </pc:spChg>
        <pc:picChg chg="mod">
          <ac:chgData name="ESTUARDO CAJAS" userId="469fa29e85f4c148" providerId="LiveId" clId="{52F9D980-BFD5-4DC6-BFD8-89A1DCF8597B}" dt="2020-01-09T09:51:04.919" v="5052" actId="1582"/>
          <ac:picMkLst>
            <pc:docMk/>
            <pc:sldMk cId="2141817048" sldId="423"/>
            <ac:picMk id="3" creationId="{00000000-0000-0000-0000-000000000000}"/>
          </ac:picMkLst>
        </pc:picChg>
        <pc:picChg chg="add del mod modCrop">
          <ac:chgData name="ESTUARDO CAJAS" userId="469fa29e85f4c148" providerId="LiveId" clId="{52F9D980-BFD5-4DC6-BFD8-89A1DCF8597B}" dt="2020-01-09T09:46:47.702" v="4836" actId="478"/>
          <ac:picMkLst>
            <pc:docMk/>
            <pc:sldMk cId="2141817048" sldId="423"/>
            <ac:picMk id="4" creationId="{86237880-3ADF-4230-A282-7936CCCAC918}"/>
          </ac:picMkLst>
        </pc:picChg>
        <pc:picChg chg="del mod">
          <ac:chgData name="ESTUARDO CAJAS" userId="469fa29e85f4c148" providerId="LiveId" clId="{52F9D980-BFD5-4DC6-BFD8-89A1DCF8597B}" dt="2020-01-09T08:57:40.759" v="4053" actId="478"/>
          <ac:picMkLst>
            <pc:docMk/>
            <pc:sldMk cId="2141817048" sldId="423"/>
            <ac:picMk id="14" creationId="{00000000-0000-0000-0000-000000000000}"/>
          </ac:picMkLst>
        </pc:picChg>
        <pc:picChg chg="mod">
          <ac:chgData name="ESTUARDO CAJAS" userId="469fa29e85f4c148" providerId="LiveId" clId="{52F9D980-BFD5-4DC6-BFD8-89A1DCF8597B}" dt="2020-01-09T09:43:03.338" v="4757" actId="1076"/>
          <ac:picMkLst>
            <pc:docMk/>
            <pc:sldMk cId="2141817048" sldId="423"/>
            <ac:picMk id="18" creationId="{00000000-0000-0000-0000-000000000000}"/>
          </ac:picMkLst>
        </pc:picChg>
      </pc:sldChg>
      <pc:sldChg chg="addSp delSp modSp ord">
        <pc:chgData name="ESTUARDO CAJAS" userId="469fa29e85f4c148" providerId="LiveId" clId="{52F9D980-BFD5-4DC6-BFD8-89A1DCF8597B}" dt="2020-01-09T09:42:10.646" v="4745" actId="1076"/>
        <pc:sldMkLst>
          <pc:docMk/>
          <pc:sldMk cId="447421199" sldId="424"/>
        </pc:sldMkLst>
        <pc:spChg chg="del">
          <ac:chgData name="ESTUARDO CAJAS" userId="469fa29e85f4c148" providerId="LiveId" clId="{52F9D980-BFD5-4DC6-BFD8-89A1DCF8597B}" dt="2020-01-09T04:14:56.536" v="3978" actId="478"/>
          <ac:spMkLst>
            <pc:docMk/>
            <pc:sldMk cId="447421199" sldId="424"/>
            <ac:spMk id="4" creationId="{E575EE61-E8FE-4E5D-A8B4-4CE56B690341}"/>
          </ac:spMkLst>
        </pc:spChg>
        <pc:spChg chg="add del mod">
          <ac:chgData name="ESTUARDO CAJAS" userId="469fa29e85f4c148" providerId="LiveId" clId="{52F9D980-BFD5-4DC6-BFD8-89A1DCF8597B}" dt="2020-01-09T04:14:59.380" v="3980" actId="478"/>
          <ac:spMkLst>
            <pc:docMk/>
            <pc:sldMk cId="447421199" sldId="424"/>
            <ac:spMk id="5" creationId="{2DAD4B1A-71BB-40B1-9F4E-7D933025B648}"/>
          </ac:spMkLst>
        </pc:spChg>
        <pc:spChg chg="add">
          <ac:chgData name="ESTUARDO CAJAS" userId="469fa29e85f4c148" providerId="LiveId" clId="{52F9D980-BFD5-4DC6-BFD8-89A1DCF8597B}" dt="2020-01-09T08:57:21.327" v="4047"/>
          <ac:spMkLst>
            <pc:docMk/>
            <pc:sldMk cId="447421199" sldId="424"/>
            <ac:spMk id="7" creationId="{722DDD4A-A94B-4E22-824B-2B4C980E529A}"/>
          </ac:spMkLst>
        </pc:spChg>
        <pc:spChg chg="add">
          <ac:chgData name="ESTUARDO CAJAS" userId="469fa29e85f4c148" providerId="LiveId" clId="{52F9D980-BFD5-4DC6-BFD8-89A1DCF8597B}" dt="2020-01-09T08:57:21.327" v="4047"/>
          <ac:spMkLst>
            <pc:docMk/>
            <pc:sldMk cId="447421199" sldId="424"/>
            <ac:spMk id="8" creationId="{3D8278BA-4E7D-412F-AAF8-976D2F6078F1}"/>
          </ac:spMkLst>
        </pc:spChg>
        <pc:spChg chg="add">
          <ac:chgData name="ESTUARDO CAJAS" userId="469fa29e85f4c148" providerId="LiveId" clId="{52F9D980-BFD5-4DC6-BFD8-89A1DCF8597B}" dt="2020-01-09T04:14:56.918" v="3979"/>
          <ac:spMkLst>
            <pc:docMk/>
            <pc:sldMk cId="447421199" sldId="424"/>
            <ac:spMk id="9" creationId="{E74DDC55-B12F-4B16-A3DD-3E4B5B9A73BC}"/>
          </ac:spMkLst>
        </pc:spChg>
        <pc:spChg chg="mod">
          <ac:chgData name="ESTUARDO CAJAS" userId="469fa29e85f4c148" providerId="LiveId" clId="{52F9D980-BFD5-4DC6-BFD8-89A1DCF8597B}" dt="2020-01-09T09:01:08.614" v="4069" actId="2711"/>
          <ac:spMkLst>
            <pc:docMk/>
            <pc:sldMk cId="447421199" sldId="424"/>
            <ac:spMk id="13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9:39:46.590" v="4736" actId="114"/>
          <ac:spMkLst>
            <pc:docMk/>
            <pc:sldMk cId="447421199" sldId="424"/>
            <ac:spMk id="16" creationId="{00000000-0000-0000-0000-000000000000}"/>
          </ac:spMkLst>
        </pc:spChg>
        <pc:graphicFrameChg chg="mod">
          <ac:chgData name="ESTUARDO CAJAS" userId="469fa29e85f4c148" providerId="LiveId" clId="{52F9D980-BFD5-4DC6-BFD8-89A1DCF8597B}" dt="2020-01-09T09:24:12.991" v="4414" actId="2711"/>
          <ac:graphicFrameMkLst>
            <pc:docMk/>
            <pc:sldMk cId="447421199" sldId="424"/>
            <ac:graphicFrameMk id="3" creationId="{00000000-0000-0000-0000-000000000000}"/>
          </ac:graphicFrameMkLst>
        </pc:graphicFrameChg>
        <pc:picChg chg="mod">
          <ac:chgData name="ESTUARDO CAJAS" userId="469fa29e85f4c148" providerId="LiveId" clId="{52F9D980-BFD5-4DC6-BFD8-89A1DCF8597B}" dt="2020-01-09T09:42:10.646" v="4745" actId="1076"/>
          <ac:picMkLst>
            <pc:docMk/>
            <pc:sldMk cId="447421199" sldId="424"/>
            <ac:picMk id="14" creationId="{00000000-0000-0000-0000-000000000000}"/>
          </ac:picMkLst>
        </pc:picChg>
      </pc:sldChg>
      <pc:sldChg chg="modSp">
        <pc:chgData name="ESTUARDO CAJAS" userId="469fa29e85f4c148" providerId="LiveId" clId="{52F9D980-BFD5-4DC6-BFD8-89A1DCF8597B}" dt="2020-01-09T04:13:25.626" v="3947" actId="403"/>
        <pc:sldMkLst>
          <pc:docMk/>
          <pc:sldMk cId="3880482093" sldId="427"/>
        </pc:sldMkLst>
        <pc:spChg chg="mod">
          <ac:chgData name="ESTUARDO CAJAS" userId="469fa29e85f4c148" providerId="LiveId" clId="{52F9D980-BFD5-4DC6-BFD8-89A1DCF8597B}" dt="2020-01-09T04:13:25.626" v="3947" actId="403"/>
          <ac:spMkLst>
            <pc:docMk/>
            <pc:sldMk cId="3880482093" sldId="427"/>
            <ac:spMk id="18" creationId="{00000000-0000-0000-0000-000000000000}"/>
          </ac:spMkLst>
        </pc:spChg>
      </pc:sldChg>
      <pc:sldChg chg="modSp">
        <pc:chgData name="ESTUARDO CAJAS" userId="469fa29e85f4c148" providerId="LiveId" clId="{52F9D980-BFD5-4DC6-BFD8-89A1DCF8597B}" dt="2020-01-09T10:41:17.971" v="5259" actId="20577"/>
        <pc:sldMkLst>
          <pc:docMk/>
          <pc:sldMk cId="3830905681" sldId="430"/>
        </pc:sldMkLst>
        <pc:spChg chg="mod">
          <ac:chgData name="ESTUARDO CAJAS" userId="469fa29e85f4c148" providerId="LiveId" clId="{52F9D980-BFD5-4DC6-BFD8-89A1DCF8597B}" dt="2020-01-09T04:13:31.202" v="3949" actId="403"/>
          <ac:spMkLst>
            <pc:docMk/>
            <pc:sldMk cId="3830905681" sldId="430"/>
            <ac:spMk id="8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10:41:17.971" v="5259" actId="20577"/>
          <ac:spMkLst>
            <pc:docMk/>
            <pc:sldMk cId="3830905681" sldId="430"/>
            <ac:spMk id="16" creationId="{00000000-0000-0000-0000-000000000000}"/>
          </ac:spMkLst>
        </pc:spChg>
      </pc:sldChg>
      <pc:sldChg chg="modSp">
        <pc:chgData name="ESTUARDO CAJAS" userId="469fa29e85f4c148" providerId="LiveId" clId="{52F9D980-BFD5-4DC6-BFD8-89A1DCF8597B}" dt="2020-01-09T10:42:53.533" v="5262" actId="20577"/>
        <pc:sldMkLst>
          <pc:docMk/>
          <pc:sldMk cId="145033434" sldId="432"/>
        </pc:sldMkLst>
        <pc:spChg chg="mod">
          <ac:chgData name="ESTUARDO CAJAS" userId="469fa29e85f4c148" providerId="LiveId" clId="{52F9D980-BFD5-4DC6-BFD8-89A1DCF8597B}" dt="2020-01-09T04:13:35.754" v="3951" actId="403"/>
          <ac:spMkLst>
            <pc:docMk/>
            <pc:sldMk cId="145033434" sldId="432"/>
            <ac:spMk id="10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10:42:53.533" v="5262" actId="20577"/>
          <ac:spMkLst>
            <pc:docMk/>
            <pc:sldMk cId="145033434" sldId="432"/>
            <ac:spMk id="16" creationId="{00000000-0000-0000-0000-000000000000}"/>
          </ac:spMkLst>
        </pc:spChg>
      </pc:sldChg>
      <pc:sldChg chg="del">
        <pc:chgData name="ESTUARDO CAJAS" userId="469fa29e85f4c148" providerId="LiveId" clId="{52F9D980-BFD5-4DC6-BFD8-89A1DCF8597B}" dt="2020-01-09T03:27:27.590" v="2499" actId="47"/>
        <pc:sldMkLst>
          <pc:docMk/>
          <pc:sldMk cId="1876728475" sldId="435"/>
        </pc:sldMkLst>
      </pc:sldChg>
      <pc:sldChg chg="addSp delSp modSp add ord">
        <pc:chgData name="ESTUARDO CAJAS" userId="469fa29e85f4c148" providerId="LiveId" clId="{52F9D980-BFD5-4DC6-BFD8-89A1DCF8597B}" dt="2020-01-09T09:56:06.217" v="5098" actId="20577"/>
        <pc:sldMkLst>
          <pc:docMk/>
          <pc:sldMk cId="1697263858" sldId="436"/>
        </pc:sldMkLst>
        <pc:spChg chg="mod">
          <ac:chgData name="ESTUARDO CAJAS" userId="469fa29e85f4c148" providerId="LiveId" clId="{52F9D980-BFD5-4DC6-BFD8-89A1DCF8597B}" dt="2020-01-09T04:14:18.147" v="3965" actId="403"/>
          <ac:spMkLst>
            <pc:docMk/>
            <pc:sldMk cId="1697263858" sldId="436"/>
            <ac:spMk id="8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56:06.217" v="5098" actId="20577"/>
          <ac:spMkLst>
            <pc:docMk/>
            <pc:sldMk cId="1697263858" sldId="436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1:23:29.564" v="610" actId="20577"/>
          <ac:spMkLst>
            <pc:docMk/>
            <pc:sldMk cId="1697263858" sldId="436"/>
            <ac:spMk id="14" creationId="{86A57BE6-ED87-4E70-B4BA-E0C6A9756A16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16" creationId="{38C53B53-5BE7-4361-9A24-2F8661ED78A6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17" creationId="{37073CAA-C9C7-4F5F-B928-64035ACD1B11}"/>
          </ac:spMkLst>
        </pc:spChg>
        <pc:spChg chg="add mod">
          <ac:chgData name="ESTUARDO CAJAS" userId="469fa29e85f4c148" providerId="LiveId" clId="{52F9D980-BFD5-4DC6-BFD8-89A1DCF8597B}" dt="2020-01-09T09:55:57.211" v="5093" actId="1076"/>
          <ac:spMkLst>
            <pc:docMk/>
            <pc:sldMk cId="1697263858" sldId="436"/>
            <ac:spMk id="18" creationId="{ACC5E3E1-92F0-4D9F-A2DD-361A57878C67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19" creationId="{AA1ABB30-8DA2-482E-ACC9-BF1D24E67455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20" creationId="{DAE22485-0236-4656-989F-119BD6A30027}"/>
          </ac:spMkLst>
        </pc:spChg>
        <pc:graphicFrameChg chg="del">
          <ac:chgData name="ESTUARDO CAJAS" userId="469fa29e85f4c148" providerId="LiveId" clId="{52F9D980-BFD5-4DC6-BFD8-89A1DCF8597B}" dt="2020-01-09T00:09:03.945" v="16" actId="478"/>
          <ac:graphicFrameMkLst>
            <pc:docMk/>
            <pc:sldMk cId="1697263858" sldId="436"/>
            <ac:graphicFrameMk id="3" creationId="{00000000-0000-0000-0000-000000000000}"/>
          </ac:graphicFrameMkLst>
        </pc:graphicFrameChg>
        <pc:picChg chg="add mod modCrop">
          <ac:chgData name="ESTUARDO CAJAS" userId="469fa29e85f4c148" providerId="LiveId" clId="{52F9D980-BFD5-4DC6-BFD8-89A1DCF8597B}" dt="2020-01-09T01:51:18.011" v="1189" actId="1035"/>
          <ac:picMkLst>
            <pc:docMk/>
            <pc:sldMk cId="1697263858" sldId="436"/>
            <ac:picMk id="4" creationId="{7B8017E3-833C-431F-B13C-DEAD653BCF02}"/>
          </ac:picMkLst>
        </pc:picChg>
        <pc:picChg chg="add del mod">
          <ac:chgData name="ESTUARDO CAJAS" userId="469fa29e85f4c148" providerId="LiveId" clId="{52F9D980-BFD5-4DC6-BFD8-89A1DCF8597B}" dt="2020-01-09T00:09:24.110" v="24" actId="478"/>
          <ac:picMkLst>
            <pc:docMk/>
            <pc:sldMk cId="1697263858" sldId="436"/>
            <ac:picMk id="6" creationId="{D63D5915-06B2-4828-8F8F-CC308DBA9F81}"/>
          </ac:picMkLst>
        </pc:picChg>
        <pc:picChg chg="add mod modCrop">
          <ac:chgData name="ESTUARDO CAJAS" userId="469fa29e85f4c148" providerId="LiveId" clId="{52F9D980-BFD5-4DC6-BFD8-89A1DCF8597B}" dt="2020-01-09T01:51:18.011" v="1189" actId="1035"/>
          <ac:picMkLst>
            <pc:docMk/>
            <pc:sldMk cId="1697263858" sldId="436"/>
            <ac:picMk id="10" creationId="{DE74BC0A-5904-4494-B6F2-1D39991451C3}"/>
          </ac:picMkLst>
        </pc:picChg>
        <pc:picChg chg="add mod modCrop">
          <ac:chgData name="ESTUARDO CAJAS" userId="469fa29e85f4c148" providerId="LiveId" clId="{52F9D980-BFD5-4DC6-BFD8-89A1DCF8597B}" dt="2020-01-09T01:49:10.172" v="1127" actId="1076"/>
          <ac:picMkLst>
            <pc:docMk/>
            <pc:sldMk cId="1697263858" sldId="436"/>
            <ac:picMk id="15" creationId="{FEFE1AE6-73EF-489F-B402-1D8597ED21BB}"/>
          </ac:picMkLst>
        </pc:picChg>
      </pc:sldChg>
      <pc:sldChg chg="addSp delSp modSp add ord">
        <pc:chgData name="ESTUARDO CAJAS" userId="469fa29e85f4c148" providerId="LiveId" clId="{52F9D980-BFD5-4DC6-BFD8-89A1DCF8597B}" dt="2020-01-09T09:55:14.505" v="5069" actId="20577"/>
        <pc:sldMkLst>
          <pc:docMk/>
          <pc:sldMk cId="1823678271" sldId="437"/>
        </pc:sldMkLst>
        <pc:spChg chg="mod">
          <ac:chgData name="ESTUARDO CAJAS" userId="469fa29e85f4c148" providerId="LiveId" clId="{52F9D980-BFD5-4DC6-BFD8-89A1DCF8597B}" dt="2020-01-09T04:14:02.750" v="3959" actId="403"/>
          <ac:spMkLst>
            <pc:docMk/>
            <pc:sldMk cId="1823678271" sldId="437"/>
            <ac:spMk id="8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9:55:11.667" v="5066" actId="20577"/>
          <ac:spMkLst>
            <pc:docMk/>
            <pc:sldMk cId="1823678271" sldId="437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1:55:04.197" v="1284" actId="403"/>
          <ac:spMkLst>
            <pc:docMk/>
            <pc:sldMk cId="1823678271" sldId="437"/>
            <ac:spMk id="14" creationId="{D52DFEA1-45A1-471A-8AED-13FFAD6A9500}"/>
          </ac:spMkLst>
        </pc:spChg>
        <pc:spChg chg="add del mod">
          <ac:chgData name="ESTUARDO CAJAS" userId="469fa29e85f4c148" providerId="LiveId" clId="{52F9D980-BFD5-4DC6-BFD8-89A1DCF8597B}" dt="2020-01-09T01:31:26.057" v="776" actId="478"/>
          <ac:spMkLst>
            <pc:docMk/>
            <pc:sldMk cId="1823678271" sldId="437"/>
            <ac:spMk id="17" creationId="{16CCECD5-E508-4165-99B2-DDE125C37A58}"/>
          </ac:spMkLst>
        </pc:spChg>
        <pc:spChg chg="add mod">
          <ac:chgData name="ESTUARDO CAJAS" userId="469fa29e85f4c148" providerId="LiveId" clId="{52F9D980-BFD5-4DC6-BFD8-89A1DCF8597B}" dt="2020-01-09T09:55:14.505" v="5069" actId="20577"/>
          <ac:spMkLst>
            <pc:docMk/>
            <pc:sldMk cId="1823678271" sldId="437"/>
            <ac:spMk id="18" creationId="{E2E2D49D-40D6-4748-95A0-8E389BE5596B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0" creationId="{332BD667-D48F-4A9B-B669-7ACF0F8D58E0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1" creationId="{FADD3FFA-8CEC-4D56-A100-5B7A5B6B96BE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2" creationId="{D3B76536-2764-4570-A192-9B81FFE7F4EE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3" creationId="{E9D29BD6-AA0F-42FF-BFC3-47CDB09EAA94}"/>
          </ac:spMkLst>
        </pc:spChg>
        <pc:spChg chg="add del mod">
          <ac:chgData name="ESTUARDO CAJAS" userId="469fa29e85f4c148" providerId="LiveId" clId="{52F9D980-BFD5-4DC6-BFD8-89A1DCF8597B}" dt="2020-01-09T01:53:36.953" v="1231"/>
          <ac:spMkLst>
            <pc:docMk/>
            <pc:sldMk cId="1823678271" sldId="437"/>
            <ac:spMk id="24" creationId="{3B7C9F61-E540-4219-B260-CB59B44F0C77}"/>
          </ac:spMkLst>
        </pc:spChg>
        <pc:spChg chg="add mod">
          <ac:chgData name="ESTUARDO CAJAS" userId="469fa29e85f4c148" providerId="LiveId" clId="{52F9D980-BFD5-4DC6-BFD8-89A1DCF8597B}" dt="2020-01-09T01:55:01.326" v="1283" actId="1076"/>
          <ac:spMkLst>
            <pc:docMk/>
            <pc:sldMk cId="1823678271" sldId="437"/>
            <ac:spMk id="25" creationId="{9D15684D-01A6-408D-A2D6-814A025FEBB7}"/>
          </ac:spMkLst>
        </pc:spChg>
        <pc:spChg chg="add del">
          <ac:chgData name="ESTUARDO CAJAS" userId="469fa29e85f4c148" providerId="LiveId" clId="{52F9D980-BFD5-4DC6-BFD8-89A1DCF8597B}" dt="2020-01-09T01:54:00.022" v="1235"/>
          <ac:spMkLst>
            <pc:docMk/>
            <pc:sldMk cId="1823678271" sldId="437"/>
            <ac:spMk id="26" creationId="{DBBB21FA-B589-434E-9F5F-D040A7B0A993}"/>
          </ac:spMkLst>
        </pc:spChg>
        <pc:picChg chg="add mod">
          <ac:chgData name="ESTUARDO CAJAS" userId="469fa29e85f4c148" providerId="LiveId" clId="{52F9D980-BFD5-4DC6-BFD8-89A1DCF8597B}" dt="2020-01-09T01:55:42.288" v="1294" actId="1035"/>
          <ac:picMkLst>
            <pc:docMk/>
            <pc:sldMk cId="1823678271" sldId="437"/>
            <ac:picMk id="3" creationId="{5AD97563-4318-43A8-B836-5802011E9742}"/>
          </ac:picMkLst>
        </pc:picChg>
        <pc:picChg chg="del">
          <ac:chgData name="ESTUARDO CAJAS" userId="469fa29e85f4c148" providerId="LiveId" clId="{52F9D980-BFD5-4DC6-BFD8-89A1DCF8597B}" dt="2020-01-09T00:55:55.336" v="161" actId="478"/>
          <ac:picMkLst>
            <pc:docMk/>
            <pc:sldMk cId="1823678271" sldId="437"/>
            <ac:picMk id="4" creationId="{7B8017E3-833C-431F-B13C-DEAD653BCF02}"/>
          </ac:picMkLst>
        </pc:picChg>
        <pc:picChg chg="add mod modCrop">
          <ac:chgData name="ESTUARDO CAJAS" userId="469fa29e85f4c148" providerId="LiveId" clId="{52F9D980-BFD5-4DC6-BFD8-89A1DCF8597B}" dt="2020-01-09T01:55:42.288" v="1294" actId="1035"/>
          <ac:picMkLst>
            <pc:docMk/>
            <pc:sldMk cId="1823678271" sldId="437"/>
            <ac:picMk id="6" creationId="{BB174B85-6D93-4781-893A-D3A5FEF72299}"/>
          </ac:picMkLst>
        </pc:picChg>
        <pc:picChg chg="del">
          <ac:chgData name="ESTUARDO CAJAS" userId="469fa29e85f4c148" providerId="LiveId" clId="{52F9D980-BFD5-4DC6-BFD8-89A1DCF8597B}" dt="2020-01-09T00:56:33.548" v="233" actId="478"/>
          <ac:picMkLst>
            <pc:docMk/>
            <pc:sldMk cId="1823678271" sldId="437"/>
            <ac:picMk id="10" creationId="{DE74BC0A-5904-4494-B6F2-1D39991451C3}"/>
          </ac:picMkLst>
        </pc:picChg>
        <pc:picChg chg="add mod modCrop">
          <ac:chgData name="ESTUARDO CAJAS" userId="469fa29e85f4c148" providerId="LiveId" clId="{52F9D980-BFD5-4DC6-BFD8-89A1DCF8597B}" dt="2020-01-09T01:55:42.288" v="1294" actId="1035"/>
          <ac:picMkLst>
            <pc:docMk/>
            <pc:sldMk cId="1823678271" sldId="437"/>
            <ac:picMk id="11" creationId="{368EF82B-FF3B-4504-BF78-AE8E53422270}"/>
          </ac:picMkLst>
        </pc:picChg>
        <pc:picChg chg="add del mod">
          <ac:chgData name="ESTUARDO CAJAS" userId="469fa29e85f4c148" providerId="LiveId" clId="{52F9D980-BFD5-4DC6-BFD8-89A1DCF8597B}" dt="2020-01-09T01:31:22.732" v="775" actId="478"/>
          <ac:picMkLst>
            <pc:docMk/>
            <pc:sldMk cId="1823678271" sldId="437"/>
            <ac:picMk id="16" creationId="{19BFF94C-BBD0-4F3A-973A-95E2D6004BA4}"/>
          </ac:picMkLst>
        </pc:picChg>
        <pc:picChg chg="add mod">
          <ac:chgData name="ESTUARDO CAJAS" userId="469fa29e85f4c148" providerId="LiveId" clId="{52F9D980-BFD5-4DC6-BFD8-89A1DCF8597B}" dt="2020-01-09T01:55:46.592" v="1297" actId="1035"/>
          <ac:picMkLst>
            <pc:docMk/>
            <pc:sldMk cId="1823678271" sldId="437"/>
            <ac:picMk id="19" creationId="{B4706784-8FE4-40C3-8C63-0369ECE1A707}"/>
          </ac:picMkLst>
        </pc:picChg>
      </pc:sldChg>
      <pc:sldChg chg="addSp delSp modSp add mod ord">
        <pc:chgData name="ESTUARDO CAJAS" userId="469fa29e85f4c148" providerId="LiveId" clId="{52F9D980-BFD5-4DC6-BFD8-89A1DCF8597B}" dt="2020-01-09T09:56:25.565" v="5106" actId="20577"/>
        <pc:sldMkLst>
          <pc:docMk/>
          <pc:sldMk cId="2279949162" sldId="438"/>
        </pc:sldMkLst>
        <pc:spChg chg="mod">
          <ac:chgData name="ESTUARDO CAJAS" userId="469fa29e85f4c148" providerId="LiveId" clId="{52F9D980-BFD5-4DC6-BFD8-89A1DCF8597B}" dt="2020-01-09T04:14:22.980" v="3967" actId="403"/>
          <ac:spMkLst>
            <pc:docMk/>
            <pc:sldMk cId="2279949162" sldId="438"/>
            <ac:spMk id="8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9:56:20.252" v="5103" actId="1076"/>
          <ac:spMkLst>
            <pc:docMk/>
            <pc:sldMk cId="2279949162" sldId="438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9:56:25.565" v="5106" actId="20577"/>
          <ac:spMkLst>
            <pc:docMk/>
            <pc:sldMk cId="2279949162" sldId="438"/>
            <ac:spMk id="21" creationId="{07595D59-1885-47CD-B9E3-579790CCA5E0}"/>
          </ac:spMkLst>
        </pc:spChg>
        <pc:spChg chg="add del mod">
          <ac:chgData name="ESTUARDO CAJAS" userId="469fa29e85f4c148" providerId="LiveId" clId="{52F9D980-BFD5-4DC6-BFD8-89A1DCF8597B}" dt="2020-01-09T01:23:05.528" v="577" actId="478"/>
          <ac:spMkLst>
            <pc:docMk/>
            <pc:sldMk cId="2279949162" sldId="438"/>
            <ac:spMk id="22" creationId="{EEDB7CD5-F787-47FD-9A80-ABC1E61DC403}"/>
          </ac:spMkLst>
        </pc:spChg>
        <pc:spChg chg="add mod">
          <ac:chgData name="ESTUARDO CAJAS" userId="469fa29e85f4c148" providerId="LiveId" clId="{52F9D980-BFD5-4DC6-BFD8-89A1DCF8597B}" dt="2020-01-09T01:23:03.236" v="576" actId="1076"/>
          <ac:spMkLst>
            <pc:docMk/>
            <pc:sldMk cId="2279949162" sldId="438"/>
            <ac:spMk id="23" creationId="{D2F251F3-4171-46E3-AEB4-6FD6E18CFCD2}"/>
          </ac:spMkLst>
        </pc:spChg>
        <pc:spChg chg="add mod">
          <ac:chgData name="ESTUARDO CAJAS" userId="469fa29e85f4c148" providerId="LiveId" clId="{52F9D980-BFD5-4DC6-BFD8-89A1DCF8597B}" dt="2020-01-09T01:38:37.133" v="917" actId="14100"/>
          <ac:spMkLst>
            <pc:docMk/>
            <pc:sldMk cId="2279949162" sldId="438"/>
            <ac:spMk id="24" creationId="{2B2C679B-69AE-4E63-B01B-6AB302519CBA}"/>
          </ac:spMkLst>
        </pc:spChg>
        <pc:spChg chg="add mod">
          <ac:chgData name="ESTUARDO CAJAS" userId="469fa29e85f4c148" providerId="LiveId" clId="{52F9D980-BFD5-4DC6-BFD8-89A1DCF8597B}" dt="2020-01-09T01:40:57.682" v="953" actId="1038"/>
          <ac:spMkLst>
            <pc:docMk/>
            <pc:sldMk cId="2279949162" sldId="438"/>
            <ac:spMk id="25" creationId="{3DCCD066-3CF7-4834-850A-DDC3C1EC7CC1}"/>
          </ac:spMkLst>
        </pc:spChg>
        <pc:spChg chg="add mod">
          <ac:chgData name="ESTUARDO CAJAS" userId="469fa29e85f4c148" providerId="LiveId" clId="{52F9D980-BFD5-4DC6-BFD8-89A1DCF8597B}" dt="2020-01-09T01:40:13.925" v="941" actId="1582"/>
          <ac:spMkLst>
            <pc:docMk/>
            <pc:sldMk cId="2279949162" sldId="438"/>
            <ac:spMk id="26" creationId="{EA229C3C-7BAF-459F-991F-931D51553096}"/>
          </ac:spMkLst>
        </pc:spChg>
        <pc:spChg chg="add mod">
          <ac:chgData name="ESTUARDO CAJAS" userId="469fa29e85f4c148" providerId="LiveId" clId="{52F9D980-BFD5-4DC6-BFD8-89A1DCF8597B}" dt="2020-01-09T01:40:13.925" v="941" actId="1582"/>
          <ac:spMkLst>
            <pc:docMk/>
            <pc:sldMk cId="2279949162" sldId="438"/>
            <ac:spMk id="27" creationId="{B6A0EA9F-2D47-48EC-B37A-CE38304B39C0}"/>
          </ac:spMkLst>
        </pc:spChg>
        <pc:spChg chg="add mod">
          <ac:chgData name="ESTUARDO CAJAS" userId="469fa29e85f4c148" providerId="LiveId" clId="{52F9D980-BFD5-4DC6-BFD8-89A1DCF8597B}" dt="2020-01-09T01:40:13.925" v="941" actId="1582"/>
          <ac:spMkLst>
            <pc:docMk/>
            <pc:sldMk cId="2279949162" sldId="438"/>
            <ac:spMk id="28" creationId="{22FC9C8C-858A-4C77-9F02-8B75DAA04A1C}"/>
          </ac:spMkLst>
        </pc:spChg>
        <pc:graphicFrameChg chg="add del mod">
          <ac:chgData name="ESTUARDO CAJAS" userId="469fa29e85f4c148" providerId="LiveId" clId="{52F9D980-BFD5-4DC6-BFD8-89A1DCF8597B}" dt="2020-01-09T01:18:25.483" v="404" actId="478"/>
          <ac:graphicFrameMkLst>
            <pc:docMk/>
            <pc:sldMk cId="2279949162" sldId="438"/>
            <ac:graphicFrameMk id="18" creationId="{69B530AD-61F9-40F7-91CD-9D729C7A20FF}"/>
          </ac:graphicFrameMkLst>
        </pc:graphicFrameChg>
        <pc:picChg chg="del">
          <ac:chgData name="ESTUARDO CAJAS" userId="469fa29e85f4c148" providerId="LiveId" clId="{52F9D980-BFD5-4DC6-BFD8-89A1DCF8597B}" dt="2020-01-09T00:58:16.657" v="285" actId="478"/>
          <ac:picMkLst>
            <pc:docMk/>
            <pc:sldMk cId="2279949162" sldId="438"/>
            <ac:picMk id="3" creationId="{5AD97563-4318-43A8-B836-5802011E9742}"/>
          </ac:picMkLst>
        </pc:picChg>
        <pc:picChg chg="add mod">
          <ac:chgData name="ESTUARDO CAJAS" userId="469fa29e85f4c148" providerId="LiveId" clId="{52F9D980-BFD5-4DC6-BFD8-89A1DCF8597B}" dt="2020-01-09T01:38:02.835" v="912" actId="1076"/>
          <ac:picMkLst>
            <pc:docMk/>
            <pc:sldMk cId="2279949162" sldId="438"/>
            <ac:picMk id="4" creationId="{2475285F-A18E-4525-BF31-727B90337A08}"/>
          </ac:picMkLst>
        </pc:picChg>
        <pc:picChg chg="del">
          <ac:chgData name="ESTUARDO CAJAS" userId="469fa29e85f4c148" providerId="LiveId" clId="{52F9D980-BFD5-4DC6-BFD8-89A1DCF8597B}" dt="2020-01-09T00:58:23.608" v="289" actId="478"/>
          <ac:picMkLst>
            <pc:docMk/>
            <pc:sldMk cId="2279949162" sldId="438"/>
            <ac:picMk id="6" creationId="{BB174B85-6D93-4781-893A-D3A5FEF72299}"/>
          </ac:picMkLst>
        </pc:picChg>
        <pc:picChg chg="add mod">
          <ac:chgData name="ESTUARDO CAJAS" userId="469fa29e85f4c148" providerId="LiveId" clId="{52F9D980-BFD5-4DC6-BFD8-89A1DCF8597B}" dt="2020-01-09T01:21:28.372" v="495" actId="1036"/>
          <ac:picMkLst>
            <pc:docMk/>
            <pc:sldMk cId="2279949162" sldId="438"/>
            <ac:picMk id="7" creationId="{606C7A7C-F302-4B0C-A645-21CF5E201257}"/>
          </ac:picMkLst>
        </pc:picChg>
        <pc:picChg chg="del mod">
          <ac:chgData name="ESTUARDO CAJAS" userId="469fa29e85f4c148" providerId="LiveId" clId="{52F9D980-BFD5-4DC6-BFD8-89A1DCF8597B}" dt="2020-01-09T00:58:24.672" v="291" actId="478"/>
          <ac:picMkLst>
            <pc:docMk/>
            <pc:sldMk cId="2279949162" sldId="438"/>
            <ac:picMk id="11" creationId="{368EF82B-FF3B-4504-BF78-AE8E53422270}"/>
          </ac:picMkLst>
        </pc:picChg>
        <pc:picChg chg="add del mod">
          <ac:chgData name="ESTUARDO CAJAS" userId="469fa29e85f4c148" providerId="LiveId" clId="{52F9D980-BFD5-4DC6-BFD8-89A1DCF8597B}" dt="2020-01-09T00:58:37.106" v="298" actId="478"/>
          <ac:picMkLst>
            <pc:docMk/>
            <pc:sldMk cId="2279949162" sldId="438"/>
            <ac:picMk id="14" creationId="{1CA748C8-5124-4447-9E7E-C303C109993A}"/>
          </ac:picMkLst>
        </pc:picChg>
        <pc:picChg chg="add mod modCrop">
          <ac:chgData name="ESTUARDO CAJAS" userId="469fa29e85f4c148" providerId="LiveId" clId="{52F9D980-BFD5-4DC6-BFD8-89A1DCF8597B}" dt="2020-01-09T01:21:28.372" v="495" actId="1036"/>
          <ac:picMkLst>
            <pc:docMk/>
            <pc:sldMk cId="2279949162" sldId="438"/>
            <ac:picMk id="15" creationId="{9BD14E3B-E8D9-48A5-AA13-C8FB1C09F21F}"/>
          </ac:picMkLst>
        </pc:picChg>
        <pc:picChg chg="add mod modCrop">
          <ac:chgData name="ESTUARDO CAJAS" userId="469fa29e85f4c148" providerId="LiveId" clId="{52F9D980-BFD5-4DC6-BFD8-89A1DCF8597B}" dt="2020-01-09T01:21:28.372" v="495" actId="1036"/>
          <ac:picMkLst>
            <pc:docMk/>
            <pc:sldMk cId="2279949162" sldId="438"/>
            <ac:picMk id="17" creationId="{7318BF42-C8AF-45B8-9319-2AE6D7A94D9A}"/>
          </ac:picMkLst>
        </pc:picChg>
        <pc:picChg chg="add mod">
          <ac:chgData name="ESTUARDO CAJAS" userId="469fa29e85f4c148" providerId="LiveId" clId="{52F9D980-BFD5-4DC6-BFD8-89A1DCF8597B}" dt="2020-01-09T01:22:03.986" v="525" actId="1076"/>
          <ac:picMkLst>
            <pc:docMk/>
            <pc:sldMk cId="2279949162" sldId="438"/>
            <ac:picMk id="20" creationId="{74209814-DFE1-4777-9F4A-539302D7708D}"/>
          </ac:picMkLst>
        </pc:picChg>
      </pc:sldChg>
      <pc:sldChg chg="add del">
        <pc:chgData name="ESTUARDO CAJAS" userId="469fa29e85f4c148" providerId="LiveId" clId="{52F9D980-BFD5-4DC6-BFD8-89A1DCF8597B}" dt="2020-01-09T01:50:53.739" v="1177" actId="47"/>
        <pc:sldMkLst>
          <pc:docMk/>
          <pc:sldMk cId="3059443485" sldId="439"/>
        </pc:sldMkLst>
      </pc:sldChg>
      <pc:sldChg chg="addSp delSp modSp add">
        <pc:chgData name="ESTUARDO CAJAS" userId="469fa29e85f4c148" providerId="LiveId" clId="{52F9D980-BFD5-4DC6-BFD8-89A1DCF8597B}" dt="2020-01-09T09:55:21.177" v="5075" actId="20577"/>
        <pc:sldMkLst>
          <pc:docMk/>
          <pc:sldMk cId="1168805680" sldId="440"/>
        </pc:sldMkLst>
        <pc:spChg chg="mod">
          <ac:chgData name="ESTUARDO CAJAS" userId="469fa29e85f4c148" providerId="LiveId" clId="{52F9D980-BFD5-4DC6-BFD8-89A1DCF8597B}" dt="2020-01-09T04:14:09.122" v="3961" actId="403"/>
          <ac:spMkLst>
            <pc:docMk/>
            <pc:sldMk cId="1168805680" sldId="440"/>
            <ac:spMk id="8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1:27:29.442" v="669" actId="478"/>
          <ac:spMkLst>
            <pc:docMk/>
            <pc:sldMk cId="1168805680" sldId="440"/>
            <ac:spMk id="12" creationId="{8E68BAF8-65E6-43F6-AB44-C6259F475330}"/>
          </ac:spMkLst>
        </pc:spChg>
        <pc:spChg chg="del mod">
          <ac:chgData name="ESTUARDO CAJAS" userId="469fa29e85f4c148" providerId="LiveId" clId="{52F9D980-BFD5-4DC6-BFD8-89A1DCF8597B}" dt="2020-01-09T01:31:38.295" v="779" actId="478"/>
          <ac:spMkLst>
            <pc:docMk/>
            <pc:sldMk cId="1168805680" sldId="440"/>
            <ac:spMk id="17" creationId="{16CCECD5-E508-4165-99B2-DDE125C37A58}"/>
          </ac:spMkLst>
        </pc:spChg>
        <pc:spChg chg="add mod">
          <ac:chgData name="ESTUARDO CAJAS" userId="469fa29e85f4c148" providerId="LiveId" clId="{52F9D980-BFD5-4DC6-BFD8-89A1DCF8597B}" dt="2020-01-09T09:55:21.177" v="5075" actId="20577"/>
          <ac:spMkLst>
            <pc:docMk/>
            <pc:sldMk cId="1168805680" sldId="440"/>
            <ac:spMk id="19" creationId="{93EC5881-ADB5-4C31-BE25-D24AFA8D71CE}"/>
          </ac:spMkLst>
        </pc:spChg>
        <pc:spChg chg="add mod">
          <ac:chgData name="ESTUARDO CAJAS" userId="469fa29e85f4c148" providerId="LiveId" clId="{52F9D980-BFD5-4DC6-BFD8-89A1DCF8597B}" dt="2020-01-09T09:55:18.462" v="5072" actId="20577"/>
          <ac:spMkLst>
            <pc:docMk/>
            <pc:sldMk cId="1168805680" sldId="440"/>
            <ac:spMk id="20" creationId="{9CD294C7-3681-4BEE-A2D2-10E2ED38B335}"/>
          </ac:spMkLst>
        </pc:spChg>
        <pc:picChg chg="del">
          <ac:chgData name="ESTUARDO CAJAS" userId="469fa29e85f4c148" providerId="LiveId" clId="{52F9D980-BFD5-4DC6-BFD8-89A1DCF8597B}" dt="2020-01-09T01:27:29.442" v="669" actId="478"/>
          <ac:picMkLst>
            <pc:docMk/>
            <pc:sldMk cId="1168805680" sldId="440"/>
            <ac:picMk id="3" creationId="{5AD97563-4318-43A8-B836-5802011E9742}"/>
          </ac:picMkLst>
        </pc:picChg>
        <pc:picChg chg="add del mod">
          <ac:chgData name="ESTUARDO CAJAS" userId="469fa29e85f4c148" providerId="LiveId" clId="{52F9D980-BFD5-4DC6-BFD8-89A1DCF8597B}" dt="2020-01-09T01:31:38.295" v="779" actId="478"/>
          <ac:picMkLst>
            <pc:docMk/>
            <pc:sldMk cId="1168805680" sldId="440"/>
            <ac:picMk id="4" creationId="{6CA5DD7B-7AE0-4280-832F-BD2CCE301050}"/>
          </ac:picMkLst>
        </pc:picChg>
        <pc:picChg chg="del">
          <ac:chgData name="ESTUARDO CAJAS" userId="469fa29e85f4c148" providerId="LiveId" clId="{52F9D980-BFD5-4DC6-BFD8-89A1DCF8597B}" dt="2020-01-09T01:27:29.442" v="669" actId="478"/>
          <ac:picMkLst>
            <pc:docMk/>
            <pc:sldMk cId="1168805680" sldId="440"/>
            <ac:picMk id="6" creationId="{BB174B85-6D93-4781-893A-D3A5FEF72299}"/>
          </ac:picMkLst>
        </pc:picChg>
        <pc:picChg chg="add mod">
          <ac:chgData name="ESTUARDO CAJAS" userId="469fa29e85f4c148" providerId="LiveId" clId="{52F9D980-BFD5-4DC6-BFD8-89A1DCF8597B}" dt="2020-01-09T01:33:26.696" v="869" actId="1038"/>
          <ac:picMkLst>
            <pc:docMk/>
            <pc:sldMk cId="1168805680" sldId="440"/>
            <ac:picMk id="7" creationId="{40912695-1340-461B-BBF1-CC4AB25AB304}"/>
          </ac:picMkLst>
        </pc:picChg>
        <pc:picChg chg="del">
          <ac:chgData name="ESTUARDO CAJAS" userId="469fa29e85f4c148" providerId="LiveId" clId="{52F9D980-BFD5-4DC6-BFD8-89A1DCF8597B}" dt="2020-01-09T01:27:29.442" v="669" actId="478"/>
          <ac:picMkLst>
            <pc:docMk/>
            <pc:sldMk cId="1168805680" sldId="440"/>
            <ac:picMk id="11" creationId="{368EF82B-FF3B-4504-BF78-AE8E53422270}"/>
          </ac:picMkLst>
        </pc:picChg>
        <pc:picChg chg="add mod">
          <ac:chgData name="ESTUARDO CAJAS" userId="469fa29e85f4c148" providerId="LiveId" clId="{52F9D980-BFD5-4DC6-BFD8-89A1DCF8597B}" dt="2020-01-09T02:18:35.026" v="1552" actId="1076"/>
          <ac:picMkLst>
            <pc:docMk/>
            <pc:sldMk cId="1168805680" sldId="440"/>
            <ac:picMk id="15" creationId="{1A3FD388-C35F-4B06-9E66-942D6AC71E32}"/>
          </ac:picMkLst>
        </pc:picChg>
        <pc:picChg chg="del">
          <ac:chgData name="ESTUARDO CAJAS" userId="469fa29e85f4c148" providerId="LiveId" clId="{52F9D980-BFD5-4DC6-BFD8-89A1DCF8597B}" dt="2020-01-09T01:27:51.733" v="670" actId="478"/>
          <ac:picMkLst>
            <pc:docMk/>
            <pc:sldMk cId="1168805680" sldId="440"/>
            <ac:picMk id="16" creationId="{19BFF94C-BBD0-4F3A-973A-95E2D6004BA4}"/>
          </ac:picMkLst>
        </pc:picChg>
        <pc:picChg chg="add del mod">
          <ac:chgData name="ESTUARDO CAJAS" userId="469fa29e85f4c148" providerId="LiveId" clId="{52F9D980-BFD5-4DC6-BFD8-89A1DCF8597B}" dt="2020-01-09T02:18:14.341" v="1547" actId="478"/>
          <ac:picMkLst>
            <pc:docMk/>
            <pc:sldMk cId="1168805680" sldId="440"/>
            <ac:picMk id="18" creationId="{DD61E263-7F3E-4D49-AE61-1B62197805DE}"/>
          </ac:picMkLst>
        </pc:picChg>
      </pc:sldChg>
      <pc:sldChg chg="addSp delSp modSp add">
        <pc:chgData name="ESTUARDO CAJAS" userId="469fa29e85f4c148" providerId="LiveId" clId="{52F9D980-BFD5-4DC6-BFD8-89A1DCF8597B}" dt="2020-01-09T09:55:31.831" v="5081" actId="1076"/>
        <pc:sldMkLst>
          <pc:docMk/>
          <pc:sldMk cId="859273726" sldId="441"/>
        </pc:sldMkLst>
        <pc:spChg chg="mod">
          <ac:chgData name="ESTUARDO CAJAS" userId="469fa29e85f4c148" providerId="LiveId" clId="{52F9D980-BFD5-4DC6-BFD8-89A1DCF8597B}" dt="2020-01-09T04:14:13.143" v="3963" actId="403"/>
          <ac:spMkLst>
            <pc:docMk/>
            <pc:sldMk cId="859273726" sldId="441"/>
            <ac:spMk id="8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1:50:04.189" v="1137" actId="478"/>
          <ac:spMkLst>
            <pc:docMk/>
            <pc:sldMk cId="859273726" sldId="441"/>
            <ac:spMk id="12" creationId="{8E68BAF8-65E6-43F6-AB44-C6259F475330}"/>
          </ac:spMkLst>
        </pc:spChg>
        <pc:spChg chg="del">
          <ac:chgData name="ESTUARDO CAJAS" userId="469fa29e85f4c148" providerId="LiveId" clId="{52F9D980-BFD5-4DC6-BFD8-89A1DCF8597B}" dt="2020-01-09T01:49:47.204" v="1133" actId="478"/>
          <ac:spMkLst>
            <pc:docMk/>
            <pc:sldMk cId="859273726" sldId="441"/>
            <ac:spMk id="16" creationId="{38C53B53-5BE7-4361-9A24-2F8661ED78A6}"/>
          </ac:spMkLst>
        </pc:spChg>
        <pc:spChg chg="del">
          <ac:chgData name="ESTUARDO CAJAS" userId="469fa29e85f4c148" providerId="LiveId" clId="{52F9D980-BFD5-4DC6-BFD8-89A1DCF8597B}" dt="2020-01-09T01:49:47.204" v="1133" actId="478"/>
          <ac:spMkLst>
            <pc:docMk/>
            <pc:sldMk cId="859273726" sldId="441"/>
            <ac:spMk id="17" creationId="{37073CAA-C9C7-4F5F-B928-64035ACD1B11}"/>
          </ac:spMkLst>
        </pc:spChg>
        <pc:spChg chg="mod">
          <ac:chgData name="ESTUARDO CAJAS" userId="469fa29e85f4c148" providerId="LiveId" clId="{52F9D980-BFD5-4DC6-BFD8-89A1DCF8597B}" dt="2020-01-09T09:55:31.831" v="5081" actId="1076"/>
          <ac:spMkLst>
            <pc:docMk/>
            <pc:sldMk cId="859273726" sldId="441"/>
            <ac:spMk id="18" creationId="{ACC5E3E1-92F0-4D9F-A2DD-361A57878C67}"/>
          </ac:spMkLst>
        </pc:spChg>
        <pc:picChg chg="add del mod">
          <ac:chgData name="ESTUARDO CAJAS" userId="469fa29e85f4c148" providerId="LiveId" clId="{52F9D980-BFD5-4DC6-BFD8-89A1DCF8597B}" dt="2020-01-09T02:19:31.821" v="1553" actId="478"/>
          <ac:picMkLst>
            <pc:docMk/>
            <pc:sldMk cId="859273726" sldId="441"/>
            <ac:picMk id="3" creationId="{F944CFD8-AB7E-4F06-98DC-5979AD0DBA42}"/>
          </ac:picMkLst>
        </pc:picChg>
        <pc:picChg chg="del">
          <ac:chgData name="ESTUARDO CAJAS" userId="469fa29e85f4c148" providerId="LiveId" clId="{52F9D980-BFD5-4DC6-BFD8-89A1DCF8597B}" dt="2020-01-09T01:49:44.674" v="1132" actId="478"/>
          <ac:picMkLst>
            <pc:docMk/>
            <pc:sldMk cId="859273726" sldId="441"/>
            <ac:picMk id="4" creationId="{7B8017E3-833C-431F-B13C-DEAD653BCF02}"/>
          </ac:picMkLst>
        </pc:picChg>
        <pc:picChg chg="add mod">
          <ac:chgData name="ESTUARDO CAJAS" userId="469fa29e85f4c148" providerId="LiveId" clId="{52F9D980-BFD5-4DC6-BFD8-89A1DCF8597B}" dt="2020-01-09T02:19:57.111" v="1563" actId="1038"/>
          <ac:picMkLst>
            <pc:docMk/>
            <pc:sldMk cId="859273726" sldId="441"/>
            <ac:picMk id="6" creationId="{66CFB88D-BDAD-4A98-A794-454B33D005E7}"/>
          </ac:picMkLst>
        </pc:picChg>
        <pc:picChg chg="del">
          <ac:chgData name="ESTUARDO CAJAS" userId="469fa29e85f4c148" providerId="LiveId" clId="{52F9D980-BFD5-4DC6-BFD8-89A1DCF8597B}" dt="2020-01-09T01:49:44.674" v="1132" actId="478"/>
          <ac:picMkLst>
            <pc:docMk/>
            <pc:sldMk cId="859273726" sldId="441"/>
            <ac:picMk id="10" creationId="{DE74BC0A-5904-4494-B6F2-1D39991451C3}"/>
          </ac:picMkLst>
        </pc:picChg>
        <pc:picChg chg="del">
          <ac:chgData name="ESTUARDO CAJAS" userId="469fa29e85f4c148" providerId="LiveId" clId="{52F9D980-BFD5-4DC6-BFD8-89A1DCF8597B}" dt="2020-01-09T01:49:53.841" v="1134" actId="478"/>
          <ac:picMkLst>
            <pc:docMk/>
            <pc:sldMk cId="859273726" sldId="441"/>
            <ac:picMk id="15" creationId="{FEFE1AE6-73EF-489F-B402-1D8597ED21BB}"/>
          </ac:picMkLst>
        </pc:picChg>
      </pc:sldChg>
      <pc:sldChg chg="add del">
        <pc:chgData name="ESTUARDO CAJAS" userId="469fa29e85f4c148" providerId="LiveId" clId="{52F9D980-BFD5-4DC6-BFD8-89A1DCF8597B}" dt="2020-01-09T01:33:40.331" v="880" actId="47"/>
        <pc:sldMkLst>
          <pc:docMk/>
          <pc:sldMk cId="1269434938" sldId="441"/>
        </pc:sldMkLst>
      </pc:sldChg>
      <pc:sldChg chg="addSp delSp modSp add">
        <pc:chgData name="ESTUARDO CAJAS" userId="469fa29e85f4c148" providerId="LiveId" clId="{52F9D980-BFD5-4DC6-BFD8-89A1DCF8597B}" dt="2020-01-09T09:56:48.433" v="5143" actId="1038"/>
        <pc:sldMkLst>
          <pc:docMk/>
          <pc:sldMk cId="2753117360" sldId="442"/>
        </pc:sldMkLst>
        <pc:spChg chg="mod">
          <ac:chgData name="ESTUARDO CAJAS" userId="469fa29e85f4c148" providerId="LiveId" clId="{52F9D980-BFD5-4DC6-BFD8-89A1DCF8597B}" dt="2020-01-09T04:14:27.137" v="3969" actId="403"/>
          <ac:spMkLst>
            <pc:docMk/>
            <pc:sldMk cId="2753117360" sldId="442"/>
            <ac:spMk id="8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10" creationId="{441373EA-11BC-4B14-A103-04AE38C69382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11" creationId="{5AC35952-080F-4510-A576-436DCC737715}"/>
          </ac:spMkLst>
        </pc:spChg>
        <pc:spChg chg="del">
          <ac:chgData name="ESTUARDO CAJAS" userId="469fa29e85f4c148" providerId="LiveId" clId="{52F9D980-BFD5-4DC6-BFD8-89A1DCF8597B}" dt="2020-01-09T02:53:02.045" v="1575" actId="478"/>
          <ac:spMkLst>
            <pc:docMk/>
            <pc:sldMk cId="2753117360" sldId="442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3:16:48.797" v="2235" actId="1076"/>
          <ac:spMkLst>
            <pc:docMk/>
            <pc:sldMk cId="2753117360" sldId="442"/>
            <ac:spMk id="18" creationId="{9F1B336D-8650-4738-9ED4-730D4194879E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19" creationId="{C6C1F129-B2E6-4321-A0D0-51AF18D59C82}"/>
          </ac:spMkLst>
        </pc:spChg>
        <pc:spChg chg="del">
          <ac:chgData name="ESTUARDO CAJAS" userId="469fa29e85f4c148" providerId="LiveId" clId="{52F9D980-BFD5-4DC6-BFD8-89A1DCF8597B}" dt="2020-01-09T02:53:02.797" v="1576" actId="478"/>
          <ac:spMkLst>
            <pc:docMk/>
            <pc:sldMk cId="2753117360" sldId="442"/>
            <ac:spMk id="21" creationId="{07595D59-1885-47CD-B9E3-579790CCA5E0}"/>
          </ac:spMkLst>
        </pc:spChg>
        <pc:spChg chg="add del mod">
          <ac:chgData name="ESTUARDO CAJAS" userId="469fa29e85f4c148" providerId="LiveId" clId="{52F9D980-BFD5-4DC6-BFD8-89A1DCF8597B}" dt="2020-01-09T03:14:36.792" v="2191"/>
          <ac:spMkLst>
            <pc:docMk/>
            <pc:sldMk cId="2753117360" sldId="442"/>
            <ac:spMk id="22" creationId="{3B3585E5-4912-4603-A77D-DCCD296AFFB7}"/>
          </ac:spMkLst>
        </pc:spChg>
        <pc:spChg chg="del mod">
          <ac:chgData name="ESTUARDO CAJAS" userId="469fa29e85f4c148" providerId="LiveId" clId="{52F9D980-BFD5-4DC6-BFD8-89A1DCF8597B}" dt="2020-01-09T02:52:11.122" v="1570" actId="478"/>
          <ac:spMkLst>
            <pc:docMk/>
            <pc:sldMk cId="2753117360" sldId="442"/>
            <ac:spMk id="23" creationId="{D2F251F3-4171-46E3-AEB4-6FD6E18CFCD2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4" creationId="{2B2C679B-69AE-4E63-B01B-6AB302519CBA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5" creationId="{3DCCD066-3CF7-4834-850A-DDC3C1EC7CC1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6" creationId="{EA229C3C-7BAF-459F-991F-931D51553096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7" creationId="{B6A0EA9F-2D47-48EC-B37A-CE38304B39C0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8" creationId="{22FC9C8C-858A-4C77-9F02-8B75DAA04A1C}"/>
          </ac:spMkLst>
        </pc:spChg>
        <pc:spChg chg="add del mod">
          <ac:chgData name="ESTUARDO CAJAS" userId="469fa29e85f4c148" providerId="LiveId" clId="{52F9D980-BFD5-4DC6-BFD8-89A1DCF8597B}" dt="2020-01-09T02:57:57.667" v="1741" actId="478"/>
          <ac:spMkLst>
            <pc:docMk/>
            <pc:sldMk cId="2753117360" sldId="442"/>
            <ac:spMk id="29" creationId="{AD30152A-DB8B-4286-85DF-B46C52CDA9DC}"/>
          </ac:spMkLst>
        </pc:spChg>
        <pc:spChg chg="add del mod">
          <ac:chgData name="ESTUARDO CAJAS" userId="469fa29e85f4c148" providerId="LiveId" clId="{52F9D980-BFD5-4DC6-BFD8-89A1DCF8597B}" dt="2020-01-09T02:53:28.108" v="1581" actId="478"/>
          <ac:spMkLst>
            <pc:docMk/>
            <pc:sldMk cId="2753117360" sldId="442"/>
            <ac:spMk id="30" creationId="{F4209A04-6842-47D0-BE23-71E6EE3801C6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1" creationId="{1C6DA7B8-3D50-4920-A769-B605F2628AA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2" creationId="{72CA9C12-9ABC-48D9-878A-801191E05DA8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3" creationId="{7311F831-0101-4590-8D3E-9EF708DD6FF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4" creationId="{DBDC1E51-070C-4961-8E3C-86F131EDC8B1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5" creationId="{DD9F8C8B-CC0C-4676-9C93-1302CC36F01D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6" creationId="{41037CDB-465A-4735-9D0A-DFA9B022F9AE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7" creationId="{4B011BC4-3A89-4382-8B43-6FAE86D2E57D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8" creationId="{344D0F1C-1635-4038-B917-48338E0FDEB3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9" creationId="{3F0C3B6E-2F72-483E-8151-2A07E2E49553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0" creationId="{657E44AA-DBCC-430A-89FE-B5D0DF443062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1" creationId="{4F6E5602-00FC-4B31-A216-AA545CBF607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2" creationId="{674B39FE-66E6-4799-9315-58D23904E69F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3" creationId="{C20279AE-D721-4CC9-9459-5F661C2CF4E5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4" creationId="{810EFE36-507E-4CB4-B789-ABE8BAAA61B2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5" creationId="{968F87FA-20F0-4B06-8075-D7032DBEB8AD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6" creationId="{792D4991-A494-4BF3-9CFA-B6F3AFF7A47C}"/>
          </ac:spMkLst>
        </pc:spChg>
        <pc:spChg chg="add mod">
          <ac:chgData name="ESTUARDO CAJAS" userId="469fa29e85f4c148" providerId="LiveId" clId="{52F9D980-BFD5-4DC6-BFD8-89A1DCF8597B}" dt="2020-01-09T09:56:30.810" v="5109" actId="20577"/>
          <ac:spMkLst>
            <pc:docMk/>
            <pc:sldMk cId="2753117360" sldId="442"/>
            <ac:spMk id="47" creationId="{4A44175E-49CC-4B9E-A7CD-FA2BD0682907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9" creationId="{8E40BB80-B485-480D-9455-FB9BD464C447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50" creationId="{D1AE444A-CE6E-432A-9CDF-DDAFAF84C2A6}"/>
          </ac:spMkLst>
        </pc:spChg>
        <pc:spChg chg="add del mod">
          <ac:chgData name="ESTUARDO CAJAS" userId="469fa29e85f4c148" providerId="LiveId" clId="{52F9D980-BFD5-4DC6-BFD8-89A1DCF8597B}" dt="2020-01-09T03:15:12.771" v="2200" actId="478"/>
          <ac:spMkLst>
            <pc:docMk/>
            <pc:sldMk cId="2753117360" sldId="442"/>
            <ac:spMk id="54" creationId="{15649FD2-F39A-4E96-B1FA-B19327D617AA}"/>
          </ac:spMkLst>
        </pc:spChg>
        <pc:spChg chg="add del mod">
          <ac:chgData name="ESTUARDO CAJAS" userId="469fa29e85f4c148" providerId="LiveId" clId="{52F9D980-BFD5-4DC6-BFD8-89A1DCF8597B}" dt="2020-01-09T03:15:30.496" v="2201" actId="478"/>
          <ac:spMkLst>
            <pc:docMk/>
            <pc:sldMk cId="2753117360" sldId="442"/>
            <ac:spMk id="55" creationId="{78D7E8F9-F930-4B01-88F4-2F25F9B98DF9}"/>
          </ac:spMkLst>
        </pc:spChg>
        <pc:spChg chg="add del mod">
          <ac:chgData name="ESTUARDO CAJAS" userId="469fa29e85f4c148" providerId="LiveId" clId="{52F9D980-BFD5-4DC6-BFD8-89A1DCF8597B}" dt="2020-01-09T03:25:19.533" v="2481"/>
          <ac:spMkLst>
            <pc:docMk/>
            <pc:sldMk cId="2753117360" sldId="442"/>
            <ac:spMk id="56" creationId="{63AD4FA2-9847-4E79-ACF2-1DCD021866DD}"/>
          </ac:spMkLst>
        </pc:spChg>
        <pc:picChg chg="add del mod">
          <ac:chgData name="ESTUARDO CAJAS" userId="469fa29e85f4c148" providerId="LiveId" clId="{52F9D980-BFD5-4DC6-BFD8-89A1DCF8597B}" dt="2020-01-09T02:51:51.766" v="1569" actId="478"/>
          <ac:picMkLst>
            <pc:docMk/>
            <pc:sldMk cId="2753117360" sldId="442"/>
            <ac:picMk id="3" creationId="{290118B4-9FC1-4F75-B7BF-B4F091391274}"/>
          </ac:picMkLst>
        </pc:picChg>
        <pc:picChg chg="del">
          <ac:chgData name="ESTUARDO CAJAS" userId="469fa29e85f4c148" providerId="LiveId" clId="{52F9D980-BFD5-4DC6-BFD8-89A1DCF8597B}" dt="2020-01-09T01:52:52.202" v="1209" actId="478"/>
          <ac:picMkLst>
            <pc:docMk/>
            <pc:sldMk cId="2753117360" sldId="442"/>
            <ac:picMk id="4" creationId="{2475285F-A18E-4525-BF31-727B90337A08}"/>
          </ac:picMkLst>
        </pc:picChg>
        <pc:picChg chg="add mod">
          <ac:chgData name="ESTUARDO CAJAS" userId="469fa29e85f4c148" providerId="LiveId" clId="{52F9D980-BFD5-4DC6-BFD8-89A1DCF8597B}" dt="2020-01-09T09:56:48.433" v="5143" actId="1038"/>
          <ac:picMkLst>
            <pc:docMk/>
            <pc:sldMk cId="2753117360" sldId="442"/>
            <ac:picMk id="6" creationId="{35A83F55-D6D5-4AAC-9BEC-B958239F25A8}"/>
          </ac:picMkLst>
        </pc:picChg>
        <pc:picChg chg="del">
          <ac:chgData name="ESTUARDO CAJAS" userId="469fa29e85f4c148" providerId="LiveId" clId="{52F9D980-BFD5-4DC6-BFD8-89A1DCF8597B}" dt="2020-01-09T01:52:48.455" v="1208" actId="478"/>
          <ac:picMkLst>
            <pc:docMk/>
            <pc:sldMk cId="2753117360" sldId="442"/>
            <ac:picMk id="7" creationId="{606C7A7C-F302-4B0C-A645-21CF5E201257}"/>
          </ac:picMkLst>
        </pc:picChg>
        <pc:picChg chg="del">
          <ac:chgData name="ESTUARDO CAJAS" userId="469fa29e85f4c148" providerId="LiveId" clId="{52F9D980-BFD5-4DC6-BFD8-89A1DCF8597B}" dt="2020-01-09T01:52:52.202" v="1209" actId="478"/>
          <ac:picMkLst>
            <pc:docMk/>
            <pc:sldMk cId="2753117360" sldId="442"/>
            <ac:picMk id="15" creationId="{9BD14E3B-E8D9-48A5-AA13-C8FB1C09F21F}"/>
          </ac:picMkLst>
        </pc:picChg>
        <pc:picChg chg="del">
          <ac:chgData name="ESTUARDO CAJAS" userId="469fa29e85f4c148" providerId="LiveId" clId="{52F9D980-BFD5-4DC6-BFD8-89A1DCF8597B}" dt="2020-01-09T01:52:52.202" v="1209" actId="478"/>
          <ac:picMkLst>
            <pc:docMk/>
            <pc:sldMk cId="2753117360" sldId="442"/>
            <ac:picMk id="17" creationId="{7318BF42-C8AF-45B8-9319-2AE6D7A94D9A}"/>
          </ac:picMkLst>
        </pc:picChg>
        <pc:picChg chg="del">
          <ac:chgData name="ESTUARDO CAJAS" userId="469fa29e85f4c148" providerId="LiveId" clId="{52F9D980-BFD5-4DC6-BFD8-89A1DCF8597B}" dt="2020-01-09T01:53:10.020" v="1210" actId="478"/>
          <ac:picMkLst>
            <pc:docMk/>
            <pc:sldMk cId="2753117360" sldId="442"/>
            <ac:picMk id="20" creationId="{74209814-DFE1-4777-9F4A-539302D7708D}"/>
          </ac:picMkLst>
        </pc:picChg>
        <pc:cxnChg chg="add del mod">
          <ac:chgData name="ESTUARDO CAJAS" userId="469fa29e85f4c148" providerId="LiveId" clId="{52F9D980-BFD5-4DC6-BFD8-89A1DCF8597B}" dt="2020-01-09T03:12:59.998" v="2132" actId="478"/>
          <ac:cxnSpMkLst>
            <pc:docMk/>
            <pc:sldMk cId="2753117360" sldId="442"/>
            <ac:cxnSpMk id="16" creationId="{9895E8A1-D324-4FC3-82F0-F6F64B10A6F6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48" creationId="{033A27DD-76E7-4549-9E11-5019BF0BCF20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51" creationId="{E73BAEE1-9B08-4F06-85C3-31868C31A9C7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52" creationId="{72BDE185-D861-44EB-A6E8-14093F4F3CA6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53" creationId="{CA818681-90C9-4598-8CC6-B6FE212F3404}"/>
          </ac:cxnSpMkLst>
        </pc:cxnChg>
      </pc:sldChg>
      <pc:sldChg chg="addSp delSp modSp add">
        <pc:chgData name="ESTUARDO CAJAS" userId="469fa29e85f4c148" providerId="LiveId" clId="{52F9D980-BFD5-4DC6-BFD8-89A1DCF8597B}" dt="2020-01-09T09:54:58.628" v="5063" actId="20577"/>
        <pc:sldMkLst>
          <pc:docMk/>
          <pc:sldMk cId="3868709669" sldId="443"/>
        </pc:sldMkLst>
        <pc:spChg chg="add del mod">
          <ac:chgData name="ESTUARDO CAJAS" userId="469fa29e85f4c148" providerId="LiveId" clId="{52F9D980-BFD5-4DC6-BFD8-89A1DCF8597B}" dt="2020-01-09T01:59:20.414" v="1330" actId="478"/>
          <ac:spMkLst>
            <pc:docMk/>
            <pc:sldMk cId="3868709669" sldId="443"/>
            <ac:spMk id="3" creationId="{07AAAEE4-5EF4-4622-8B7B-F80A81D8A7D8}"/>
          </ac:spMkLst>
        </pc:spChg>
        <pc:spChg chg="mod">
          <ac:chgData name="ESTUARDO CAJAS" userId="469fa29e85f4c148" providerId="LiveId" clId="{52F9D980-BFD5-4DC6-BFD8-89A1DCF8597B}" dt="2020-01-09T04:13:45.274" v="3954" actId="14100"/>
          <ac:spMkLst>
            <pc:docMk/>
            <pc:sldMk cId="3868709669" sldId="443"/>
            <ac:spMk id="10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4:07:07.273" v="3706" actId="1036"/>
          <ac:spMkLst>
            <pc:docMk/>
            <pc:sldMk cId="3868709669" sldId="443"/>
            <ac:spMk id="11" creationId="{3E24A7A1-CA18-4C11-8187-D939B8ED646C}"/>
          </ac:spMkLst>
        </pc:spChg>
        <pc:spChg chg="del mod">
          <ac:chgData name="ESTUARDO CAJAS" userId="469fa29e85f4c148" providerId="LiveId" clId="{52F9D980-BFD5-4DC6-BFD8-89A1DCF8597B}" dt="2020-01-09T01:59:09.239" v="1329" actId="478"/>
          <ac:spMkLst>
            <pc:docMk/>
            <pc:sldMk cId="3868709669" sldId="443"/>
            <ac:spMk id="15" creationId="{80BABFAF-C493-4C87-82D4-F6F44336494A}"/>
          </ac:spMkLst>
        </pc:spChg>
        <pc:spChg chg="del">
          <ac:chgData name="ESTUARDO CAJAS" userId="469fa29e85f4c148" providerId="LiveId" clId="{52F9D980-BFD5-4DC6-BFD8-89A1DCF8597B}" dt="2020-01-09T01:59:24.603" v="1331" actId="478"/>
          <ac:spMkLst>
            <pc:docMk/>
            <pc:sldMk cId="3868709669" sldId="443"/>
            <ac:spMk id="16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3:57:25.880" v="3338" actId="478"/>
          <ac:spMkLst>
            <pc:docMk/>
            <pc:sldMk cId="3868709669" sldId="443"/>
            <ac:spMk id="27" creationId="{933E1894-11F6-4088-A9EB-E32CBA417FCB}"/>
          </ac:spMkLst>
        </pc:spChg>
        <pc:spChg chg="add del">
          <ac:chgData name="ESTUARDO CAJAS" userId="469fa29e85f4c148" providerId="LiveId" clId="{52F9D980-BFD5-4DC6-BFD8-89A1DCF8597B}" dt="2020-01-09T03:54:55.228" v="3166" actId="478"/>
          <ac:spMkLst>
            <pc:docMk/>
            <pc:sldMk cId="3868709669" sldId="443"/>
            <ac:spMk id="28" creationId="{B0218335-0C93-4BC0-9B5D-7477D7DC0B31}"/>
          </ac:spMkLst>
        </pc:spChg>
        <pc:spChg chg="add del mod">
          <ac:chgData name="ESTUARDO CAJAS" userId="469fa29e85f4c148" providerId="LiveId" clId="{52F9D980-BFD5-4DC6-BFD8-89A1DCF8597B}" dt="2020-01-09T03:57:27.493" v="3339" actId="478"/>
          <ac:spMkLst>
            <pc:docMk/>
            <pc:sldMk cId="3868709669" sldId="443"/>
            <ac:spMk id="29" creationId="{B2D03FDB-054C-4D20-9C47-C1A5366A89E4}"/>
          </ac:spMkLst>
        </pc:spChg>
        <pc:spChg chg="add del mod">
          <ac:chgData name="ESTUARDO CAJAS" userId="469fa29e85f4c148" providerId="LiveId" clId="{52F9D980-BFD5-4DC6-BFD8-89A1DCF8597B}" dt="2020-01-09T03:57:28.464" v="3340" actId="478"/>
          <ac:spMkLst>
            <pc:docMk/>
            <pc:sldMk cId="3868709669" sldId="443"/>
            <ac:spMk id="30" creationId="{4DA6123A-B396-4F8C-BABC-161A02C425F7}"/>
          </ac:spMkLst>
        </pc:spChg>
        <pc:spChg chg="add del mod">
          <ac:chgData name="ESTUARDO CAJAS" userId="469fa29e85f4c148" providerId="LiveId" clId="{52F9D980-BFD5-4DC6-BFD8-89A1DCF8597B}" dt="2020-01-09T03:57:29.775" v="3342" actId="478"/>
          <ac:spMkLst>
            <pc:docMk/>
            <pc:sldMk cId="3868709669" sldId="443"/>
            <ac:spMk id="31" creationId="{CBB524FB-73D0-4E3B-A7D5-C674B549CB59}"/>
          </ac:spMkLst>
        </pc:spChg>
        <pc:spChg chg="add mod">
          <ac:chgData name="ESTUARDO CAJAS" userId="469fa29e85f4c148" providerId="LiveId" clId="{52F9D980-BFD5-4DC6-BFD8-89A1DCF8597B}" dt="2020-01-09T09:54:58.628" v="5063" actId="20577"/>
          <ac:spMkLst>
            <pc:docMk/>
            <pc:sldMk cId="3868709669" sldId="443"/>
            <ac:spMk id="37" creationId="{CB1C4C47-085C-48BF-90CC-A10E7D932AE9}"/>
          </ac:spMkLst>
        </pc:spChg>
        <pc:spChg chg="add mod">
          <ac:chgData name="ESTUARDO CAJAS" userId="469fa29e85f4c148" providerId="LiveId" clId="{52F9D980-BFD5-4DC6-BFD8-89A1DCF8597B}" dt="2020-01-09T04:12:02.979" v="3938" actId="1076"/>
          <ac:spMkLst>
            <pc:docMk/>
            <pc:sldMk cId="3868709669" sldId="443"/>
            <ac:spMk id="38" creationId="{9971D880-25CC-4DEC-BF0B-B67F1A18C7AD}"/>
          </ac:spMkLst>
        </pc:spChg>
        <pc:graphicFrameChg chg="add del mod">
          <ac:chgData name="ESTUARDO CAJAS" userId="469fa29e85f4c148" providerId="LiveId" clId="{52F9D980-BFD5-4DC6-BFD8-89A1DCF8597B}" dt="2020-01-09T02:05:14.630" v="1351"/>
          <ac:graphicFrameMkLst>
            <pc:docMk/>
            <pc:sldMk cId="3868709669" sldId="443"/>
            <ac:graphicFrameMk id="18" creationId="{BFC4C2BD-83DC-47EB-BE98-1A1A01A4B823}"/>
          </ac:graphicFrameMkLst>
        </pc:graphicFrameChg>
        <pc:graphicFrameChg chg="add mod modGraphic">
          <ac:chgData name="ESTUARDO CAJAS" userId="469fa29e85f4c148" providerId="LiveId" clId="{52F9D980-BFD5-4DC6-BFD8-89A1DCF8597B}" dt="2020-01-09T04:12:21.967" v="3942" actId="1076"/>
          <ac:graphicFrameMkLst>
            <pc:docMk/>
            <pc:sldMk cId="3868709669" sldId="443"/>
            <ac:graphicFrameMk id="25" creationId="{D60F187F-B511-411E-85D5-8BC12C55B758}"/>
          </ac:graphicFrameMkLst>
        </pc:graphicFrameChg>
        <pc:picChg chg="add del mod modCrop">
          <ac:chgData name="ESTUARDO CAJAS" userId="469fa29e85f4c148" providerId="LiveId" clId="{52F9D980-BFD5-4DC6-BFD8-89A1DCF8597B}" dt="2020-01-09T02:00:53.192" v="1339" actId="478"/>
          <ac:picMkLst>
            <pc:docMk/>
            <pc:sldMk cId="3868709669" sldId="443"/>
            <ac:picMk id="5" creationId="{C05E19D5-7E49-4F37-A696-C53E69BBA79E}"/>
          </ac:picMkLst>
        </pc:picChg>
        <pc:picChg chg="add del mod">
          <ac:chgData name="ESTUARDO CAJAS" userId="469fa29e85f4c148" providerId="LiveId" clId="{52F9D980-BFD5-4DC6-BFD8-89A1DCF8597B}" dt="2020-01-09T02:07:41.886" v="1368" actId="478"/>
          <ac:picMkLst>
            <pc:docMk/>
            <pc:sldMk cId="3868709669" sldId="443"/>
            <ac:picMk id="7" creationId="{E5DD5341-E954-4631-9D15-D4A5A979A779}"/>
          </ac:picMkLst>
        </pc:picChg>
        <pc:picChg chg="add mod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12" creationId="{57030381-A447-4A55-B90C-DABD9862122F}"/>
          </ac:picMkLst>
        </pc:picChg>
        <pc:picChg chg="add mod modCrop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17" creationId="{D6340DBC-A797-4CFF-AC69-4ABA947316EE}"/>
          </ac:picMkLst>
        </pc:picChg>
        <pc:picChg chg="add del mod modCrop">
          <ac:chgData name="ESTUARDO CAJAS" userId="469fa29e85f4c148" providerId="LiveId" clId="{52F9D980-BFD5-4DC6-BFD8-89A1DCF8597B}" dt="2020-01-09T04:07:15.742" v="3708" actId="478"/>
          <ac:picMkLst>
            <pc:docMk/>
            <pc:sldMk cId="3868709669" sldId="443"/>
            <ac:picMk id="20" creationId="{1CC102E6-AAC7-488D-B2BF-34FCB14A05CD}"/>
          </ac:picMkLst>
        </pc:picChg>
        <pc:picChg chg="add mod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22" creationId="{D4EDF1EA-1105-472F-9014-83676FB4079C}"/>
          </ac:picMkLst>
        </pc:picChg>
        <pc:picChg chg="add mod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24" creationId="{6BDC60E2-5853-4FF6-806D-C8A892CAB044}"/>
          </ac:picMkLst>
        </pc:picChg>
        <pc:picChg chg="add del mod modCrop">
          <ac:chgData name="ESTUARDO CAJAS" userId="469fa29e85f4c148" providerId="LiveId" clId="{52F9D980-BFD5-4DC6-BFD8-89A1DCF8597B}" dt="2020-01-09T04:00:47.963" v="3373" actId="478"/>
          <ac:picMkLst>
            <pc:docMk/>
            <pc:sldMk cId="3868709669" sldId="443"/>
            <ac:picMk id="33" creationId="{0A39F89E-7DF8-42EA-A352-552F617BCD7F}"/>
          </ac:picMkLst>
        </pc:picChg>
        <pc:picChg chg="add del mod modCrop">
          <ac:chgData name="ESTUARDO CAJAS" userId="469fa29e85f4c148" providerId="LiveId" clId="{52F9D980-BFD5-4DC6-BFD8-89A1DCF8597B}" dt="2020-01-09T04:00:48.598" v="3374" actId="478"/>
          <ac:picMkLst>
            <pc:docMk/>
            <pc:sldMk cId="3868709669" sldId="443"/>
            <ac:picMk id="34" creationId="{C7FCBD1B-1E20-4081-8D23-628DD177B081}"/>
          </ac:picMkLst>
        </pc:picChg>
        <pc:picChg chg="add del">
          <ac:chgData name="ESTUARDO CAJAS" userId="469fa29e85f4c148" providerId="LiveId" clId="{52F9D980-BFD5-4DC6-BFD8-89A1DCF8597B}" dt="2020-01-09T03:59:25.567" v="3372" actId="478"/>
          <ac:picMkLst>
            <pc:docMk/>
            <pc:sldMk cId="3868709669" sldId="443"/>
            <ac:picMk id="35" creationId="{24E861CE-18F8-4693-A30D-C50FD39EC292}"/>
          </ac:picMkLst>
        </pc:picChg>
        <pc:picChg chg="add mod modCrop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36" creationId="{3BE382A4-8EA8-4537-9BDF-200FFD42C38B}"/>
          </ac:picMkLst>
        </pc:picChg>
      </pc:sldChg>
      <pc:sldChg chg="addSp delSp modSp add">
        <pc:chgData name="ESTUARDO CAJAS" userId="469fa29e85f4c148" providerId="LiveId" clId="{52F9D980-BFD5-4DC6-BFD8-89A1DCF8597B}" dt="2020-01-09T09:56:42.169" v="5128" actId="1038"/>
        <pc:sldMkLst>
          <pc:docMk/>
          <pc:sldMk cId="3555034673" sldId="444"/>
        </pc:sldMkLst>
        <pc:spChg chg="mod">
          <ac:chgData name="ESTUARDO CAJAS" userId="469fa29e85f4c148" providerId="LiveId" clId="{52F9D980-BFD5-4DC6-BFD8-89A1DCF8597B}" dt="2020-01-09T04:14:31.360" v="3971" actId="403"/>
          <ac:spMkLst>
            <pc:docMk/>
            <pc:sldMk cId="3555034673" sldId="444"/>
            <ac:spMk id="8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3:16:51.146" v="2236"/>
          <ac:spMkLst>
            <pc:docMk/>
            <pc:sldMk cId="3555034673" sldId="444"/>
            <ac:spMk id="10" creationId="{1A3288C4-7120-4073-8967-E46DF6738C1B}"/>
          </ac:spMkLst>
        </pc:spChg>
        <pc:spChg chg="add del mod">
          <ac:chgData name="ESTUARDO CAJAS" userId="469fa29e85f4c148" providerId="LiveId" clId="{52F9D980-BFD5-4DC6-BFD8-89A1DCF8597B}" dt="2020-01-09T03:21:54.718" v="2407" actId="478"/>
          <ac:spMkLst>
            <pc:docMk/>
            <pc:sldMk cId="3555034673" sldId="444"/>
            <ac:spMk id="11" creationId="{640A96DF-7952-439A-951F-57C8DAAD96C9}"/>
          </ac:spMkLst>
        </pc:spChg>
        <pc:spChg chg="del">
          <ac:chgData name="ESTUARDO CAJAS" userId="469fa29e85f4c148" providerId="LiveId" clId="{52F9D980-BFD5-4DC6-BFD8-89A1DCF8597B}" dt="2020-01-09T03:15:53.262" v="2205" actId="478"/>
          <ac:spMkLst>
            <pc:docMk/>
            <pc:sldMk cId="3555034673" sldId="444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4" creationId="{A252936F-A21B-45D9-9F13-D2BB05E1C987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5" creationId="{C5542DD0-5C16-4766-B49F-A91736732F51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6" creationId="{413A0FB5-BF56-4436-9682-9D106AFF8386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7" creationId="{F4B1645C-9D8F-4455-9E3C-5CB489F28609}"/>
          </ac:spMkLst>
        </pc:spChg>
        <pc:spChg chg="del">
          <ac:chgData name="ESTUARDO CAJAS" userId="469fa29e85f4c148" providerId="LiveId" clId="{52F9D980-BFD5-4DC6-BFD8-89A1DCF8597B}" dt="2020-01-09T03:16:36.114" v="2212" actId="478"/>
          <ac:spMkLst>
            <pc:docMk/>
            <pc:sldMk cId="3555034673" sldId="444"/>
            <ac:spMk id="18" creationId="{9F1B336D-8650-4738-9ED4-730D4194879E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9" creationId="{E8837F1E-820E-4AD9-A0CC-4484236F93AF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0" creationId="{AB320784-39B3-41ED-B591-6D9C14ADFA2D}"/>
          </ac:spMkLst>
        </pc:spChg>
        <pc:spChg chg="del">
          <ac:chgData name="ESTUARDO CAJAS" userId="469fa29e85f4c148" providerId="LiveId" clId="{52F9D980-BFD5-4DC6-BFD8-89A1DCF8597B}" dt="2020-01-09T03:15:54.779" v="2206" actId="478"/>
          <ac:spMkLst>
            <pc:docMk/>
            <pc:sldMk cId="3555034673" sldId="444"/>
            <ac:spMk id="21" creationId="{07595D59-1885-47CD-B9E3-579790CCA5E0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2" creationId="{4325CD77-AD89-4831-A058-92DC34B203CC}"/>
          </ac:spMkLst>
        </pc:spChg>
        <pc:spChg chg="del">
          <ac:chgData name="ESTUARDO CAJAS" userId="469fa29e85f4c148" providerId="LiveId" clId="{52F9D980-BFD5-4DC6-BFD8-89A1DCF8597B}" dt="2020-01-09T03:15:35.972" v="2202" actId="478"/>
          <ac:spMkLst>
            <pc:docMk/>
            <pc:sldMk cId="3555034673" sldId="444"/>
            <ac:spMk id="23" creationId="{D2F251F3-4171-46E3-AEB4-6FD6E18CFCD2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4" creationId="{F1CABCAA-7234-4B24-8611-FB9BE3ADFF34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5" creationId="{8A53CD72-5423-4DCF-9595-21D5CDE76B0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6" creationId="{87CC2D7C-93A8-42F8-83B7-738D271A08AD}"/>
          </ac:spMkLst>
        </pc:spChg>
        <pc:spChg chg="add del mod">
          <ac:chgData name="ESTUARDO CAJAS" userId="469fa29e85f4c148" providerId="LiveId" clId="{52F9D980-BFD5-4DC6-BFD8-89A1DCF8597B}" dt="2020-01-09T03:22:48.454" v="2435" actId="478"/>
          <ac:spMkLst>
            <pc:docMk/>
            <pc:sldMk cId="3555034673" sldId="444"/>
            <ac:spMk id="27" creationId="{86FC206F-45DB-4504-9D39-9ED73CB1F52A}"/>
          </ac:spMkLst>
        </pc:spChg>
        <pc:spChg chg="add del mod">
          <ac:chgData name="ESTUARDO CAJAS" userId="469fa29e85f4c148" providerId="LiveId" clId="{52F9D980-BFD5-4DC6-BFD8-89A1DCF8597B}" dt="2020-01-09T03:22:47.402" v="2434" actId="478"/>
          <ac:spMkLst>
            <pc:docMk/>
            <pc:sldMk cId="3555034673" sldId="444"/>
            <ac:spMk id="28" creationId="{EBA7086B-88B7-43D2-ADD4-3B8048753068}"/>
          </ac:spMkLst>
        </pc:spChg>
        <pc:spChg chg="add del mod">
          <ac:chgData name="ESTUARDO CAJAS" userId="469fa29e85f4c148" providerId="LiveId" clId="{52F9D980-BFD5-4DC6-BFD8-89A1DCF8597B}" dt="2020-01-09T03:22:45.921" v="2433" actId="478"/>
          <ac:spMkLst>
            <pc:docMk/>
            <pc:sldMk cId="3555034673" sldId="444"/>
            <ac:spMk id="29" creationId="{4369FBC2-C333-4CB2-B923-2BB9F275256A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0" creationId="{EA365E04-3CEF-49CE-B31F-ABC1CFC346C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1" creationId="{50A54B38-81AA-49A3-8A46-5933F3D6CE26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2" creationId="{65A3AE17-1178-459C-A8FE-AF2758B161D1}"/>
          </ac:spMkLst>
        </pc:spChg>
        <pc:spChg chg="add mod">
          <ac:chgData name="ESTUARDO CAJAS" userId="469fa29e85f4c148" providerId="LiveId" clId="{52F9D980-BFD5-4DC6-BFD8-89A1DCF8597B}" dt="2020-01-09T09:56:34.394" v="5112" actId="20577"/>
          <ac:spMkLst>
            <pc:docMk/>
            <pc:sldMk cId="3555034673" sldId="444"/>
            <ac:spMk id="33" creationId="{BAE766B2-D34F-4782-90B9-FD4A20B0FFC2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4" creationId="{17ACBE74-24C1-435E-A0A5-CFB3489A37D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6" creationId="{105158B8-0159-48A3-951C-58DF1AA551A9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7" creationId="{880775FE-593C-4234-81A2-805562CF575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41" creationId="{BCAA1169-BE78-42FD-BD7F-18A3F25BC81D}"/>
          </ac:spMkLst>
        </pc:spChg>
        <pc:picChg chg="mod modCrop">
          <ac:chgData name="ESTUARDO CAJAS" userId="469fa29e85f4c148" providerId="LiveId" clId="{52F9D980-BFD5-4DC6-BFD8-89A1DCF8597B}" dt="2020-01-09T09:56:42.169" v="5128" actId="1038"/>
          <ac:picMkLst>
            <pc:docMk/>
            <pc:sldMk cId="3555034673" sldId="444"/>
            <ac:picMk id="3" creationId="{290118B4-9FC1-4F75-B7BF-B4F091391274}"/>
          </ac:picMkLst>
        </pc:pic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35" creationId="{622147B2-1131-4F3A-BF64-1660D676748E}"/>
          </ac:cxnSpMkLst>
        </pc:cxn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38" creationId="{FB5CCFD4-9805-45EE-9544-AF54910127AF}"/>
          </ac:cxnSpMkLst>
        </pc:cxn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39" creationId="{ED628358-F902-42B6-826A-C5C0D8A5050D}"/>
          </ac:cxnSpMkLst>
        </pc:cxn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40" creationId="{4787CC41-5143-4A45-8CF7-2010878F407F}"/>
          </ac:cxnSpMkLst>
        </pc:cxnChg>
      </pc:sldChg>
      <pc:sldChg chg="addSp delSp modSp add">
        <pc:chgData name="ESTUARDO CAJAS" userId="469fa29e85f4c148" providerId="LiveId" clId="{52F9D980-BFD5-4DC6-BFD8-89A1DCF8597B}" dt="2020-01-09T04:19:55.831" v="4040" actId="113"/>
        <pc:sldMkLst>
          <pc:docMk/>
          <pc:sldMk cId="471374708" sldId="445"/>
        </pc:sldMkLst>
        <pc:spChg chg="del">
          <ac:chgData name="ESTUARDO CAJAS" userId="469fa29e85f4c148" providerId="LiveId" clId="{52F9D980-BFD5-4DC6-BFD8-89A1DCF8597B}" dt="2020-01-09T04:13:51.799" v="3955" actId="478"/>
          <ac:spMkLst>
            <pc:docMk/>
            <pc:sldMk cId="471374708" sldId="445"/>
            <ac:spMk id="10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3:48:09.325" v="3011" actId="1076"/>
          <ac:spMkLst>
            <pc:docMk/>
            <pc:sldMk cId="471374708" sldId="445"/>
            <ac:spMk id="11" creationId="{3E24A7A1-CA18-4C11-8187-D939B8ED646C}"/>
          </ac:spMkLst>
        </pc:spChg>
        <pc:spChg chg="add mod">
          <ac:chgData name="ESTUARDO CAJAS" userId="469fa29e85f4c148" providerId="LiveId" clId="{52F9D980-BFD5-4DC6-BFD8-89A1DCF8597B}" dt="2020-01-09T03:48:06.934" v="3010" actId="1076"/>
          <ac:spMkLst>
            <pc:docMk/>
            <pc:sldMk cId="471374708" sldId="445"/>
            <ac:spMk id="14" creationId="{2F70C6EF-5489-46BE-9391-80FB78873ADF}"/>
          </ac:spMkLst>
        </pc:spChg>
        <pc:spChg chg="add del mod">
          <ac:chgData name="ESTUARDO CAJAS" userId="469fa29e85f4c148" providerId="LiveId" clId="{52F9D980-BFD5-4DC6-BFD8-89A1DCF8597B}" dt="2020-01-09T04:17:34.005" v="4010" actId="478"/>
          <ac:spMkLst>
            <pc:docMk/>
            <pc:sldMk cId="471374708" sldId="445"/>
            <ac:spMk id="15" creationId="{71404846-C53E-4194-86EB-E8882D0A27BA}"/>
          </ac:spMkLst>
        </pc:spChg>
        <pc:spChg chg="add mod">
          <ac:chgData name="ESTUARDO CAJAS" userId="469fa29e85f4c148" providerId="LiveId" clId="{52F9D980-BFD5-4DC6-BFD8-89A1DCF8597B}" dt="2020-01-09T04:17:44.707" v="4014" actId="1076"/>
          <ac:spMkLst>
            <pc:docMk/>
            <pc:sldMk cId="471374708" sldId="445"/>
            <ac:spMk id="18" creationId="{6A1BD3CC-DADC-4CF3-8CEF-477E20D6E38A}"/>
          </ac:spMkLst>
        </pc:spChg>
        <pc:spChg chg="add mod">
          <ac:chgData name="ESTUARDO CAJAS" userId="469fa29e85f4c148" providerId="LiveId" clId="{52F9D980-BFD5-4DC6-BFD8-89A1DCF8597B}" dt="2020-01-09T04:19:36.108" v="4033" actId="114"/>
          <ac:spMkLst>
            <pc:docMk/>
            <pc:sldMk cId="471374708" sldId="445"/>
            <ac:spMk id="19" creationId="{F50D7F82-4C9F-4049-918B-01C5A23829E6}"/>
          </ac:spMkLst>
        </pc:spChg>
        <pc:spChg chg="add mod">
          <ac:chgData name="ESTUARDO CAJAS" userId="469fa29e85f4c148" providerId="LiveId" clId="{52F9D980-BFD5-4DC6-BFD8-89A1DCF8597B}" dt="2020-01-09T04:19:38.619" v="4034" actId="114"/>
          <ac:spMkLst>
            <pc:docMk/>
            <pc:sldMk cId="471374708" sldId="445"/>
            <ac:spMk id="21" creationId="{95C1BC1F-3054-4B49-BCC6-295CB13919D7}"/>
          </ac:spMkLst>
        </pc:spChg>
        <pc:spChg chg="add mod">
          <ac:chgData name="ESTUARDO CAJAS" userId="469fa29e85f4c148" providerId="LiveId" clId="{52F9D980-BFD5-4DC6-BFD8-89A1DCF8597B}" dt="2020-01-09T04:17:51.539" v="4016" actId="1076"/>
          <ac:spMkLst>
            <pc:docMk/>
            <pc:sldMk cId="471374708" sldId="445"/>
            <ac:spMk id="23" creationId="{EC018B7E-3A8B-48B4-91F4-CFCA67DD1204}"/>
          </ac:spMkLst>
        </pc:spChg>
        <pc:spChg chg="add mod">
          <ac:chgData name="ESTUARDO CAJAS" userId="469fa29e85f4c148" providerId="LiveId" clId="{52F9D980-BFD5-4DC6-BFD8-89A1DCF8597B}" dt="2020-01-09T04:17:53.234" v="4017" actId="1076"/>
          <ac:spMkLst>
            <pc:docMk/>
            <pc:sldMk cId="471374708" sldId="445"/>
            <ac:spMk id="26" creationId="{14EB494C-13C4-4B5E-84EC-F5B0FE7470CE}"/>
          </ac:spMkLst>
        </pc:spChg>
        <pc:spChg chg="add mod">
          <ac:chgData name="ESTUARDO CAJAS" userId="469fa29e85f4c148" providerId="LiveId" clId="{52F9D980-BFD5-4DC6-BFD8-89A1DCF8597B}" dt="2020-01-09T04:19:41.057" v="4035" actId="114"/>
          <ac:spMkLst>
            <pc:docMk/>
            <pc:sldMk cId="471374708" sldId="445"/>
            <ac:spMk id="27" creationId="{AFA9BC5A-FFC4-492E-95D1-BA0AFD9FC486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29" creationId="{F4136EC1-E20F-4AF4-AE60-AECAB1BE6975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31" creationId="{5A95D318-83AF-411F-AE84-8D750BA8A955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32" creationId="{F9D5057A-94E3-4EC8-A8CE-F2E89C509DC5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33" creationId="{15267537-CD7D-45E4-952F-7F67E7D10C15}"/>
          </ac:spMkLst>
        </pc:spChg>
        <pc:spChg chg="add del mod">
          <ac:chgData name="ESTUARDO CAJAS" userId="469fa29e85f4c148" providerId="LiveId" clId="{52F9D980-BFD5-4DC6-BFD8-89A1DCF8597B}" dt="2020-01-09T04:17:10.200" v="4005" actId="478"/>
          <ac:spMkLst>
            <pc:docMk/>
            <pc:sldMk cId="471374708" sldId="445"/>
            <ac:spMk id="35" creationId="{742044B9-3193-41EB-ACA8-D59F54D2AE09}"/>
          </ac:spMkLst>
        </pc:spChg>
        <pc:spChg chg="add mod">
          <ac:chgData name="ESTUARDO CAJAS" userId="469fa29e85f4c148" providerId="LiveId" clId="{52F9D980-BFD5-4DC6-BFD8-89A1DCF8597B}" dt="2020-01-09T03:36:31.093" v="2650" actId="1076"/>
          <ac:spMkLst>
            <pc:docMk/>
            <pc:sldMk cId="471374708" sldId="445"/>
            <ac:spMk id="36" creationId="{22EF6D7F-1D89-42C7-BBE1-1DB7C65DABA1}"/>
          </ac:spMkLst>
        </pc:spChg>
        <pc:spChg chg="add mod">
          <ac:chgData name="ESTUARDO CAJAS" userId="469fa29e85f4c148" providerId="LiveId" clId="{52F9D980-BFD5-4DC6-BFD8-89A1DCF8597B}" dt="2020-01-09T03:48:02.792" v="3008" actId="404"/>
          <ac:spMkLst>
            <pc:docMk/>
            <pc:sldMk cId="471374708" sldId="445"/>
            <ac:spMk id="37" creationId="{D6A8CE58-219D-417E-8252-31BB694E7CC4}"/>
          </ac:spMkLst>
        </pc:spChg>
        <pc:spChg chg="add mod">
          <ac:chgData name="ESTUARDO CAJAS" userId="469fa29e85f4c148" providerId="LiveId" clId="{52F9D980-BFD5-4DC6-BFD8-89A1DCF8597B}" dt="2020-01-09T04:19:55.831" v="4040" actId="113"/>
          <ac:spMkLst>
            <pc:docMk/>
            <pc:sldMk cId="471374708" sldId="445"/>
            <ac:spMk id="39" creationId="{93737C44-5E11-46FE-A232-D99D2E112D76}"/>
          </ac:spMkLst>
        </pc:spChg>
        <pc:spChg chg="add mod">
          <ac:chgData name="ESTUARDO CAJAS" userId="469fa29e85f4c148" providerId="LiveId" clId="{52F9D980-BFD5-4DC6-BFD8-89A1DCF8597B}" dt="2020-01-09T04:18:44.476" v="4024" actId="1076"/>
          <ac:spMkLst>
            <pc:docMk/>
            <pc:sldMk cId="471374708" sldId="445"/>
            <ac:spMk id="40" creationId="{EB174F71-EF22-4FA5-8389-3F0016872D2E}"/>
          </ac:spMkLst>
        </pc:spChg>
        <pc:spChg chg="add mod">
          <ac:chgData name="ESTUARDO CAJAS" userId="469fa29e85f4c148" providerId="LiveId" clId="{52F9D980-BFD5-4DC6-BFD8-89A1DCF8597B}" dt="2020-01-09T04:18:46.369" v="4025" actId="1076"/>
          <ac:spMkLst>
            <pc:docMk/>
            <pc:sldMk cId="471374708" sldId="445"/>
            <ac:spMk id="41" creationId="{1F7EAD6F-48C1-4C18-9E45-86FB8B7209D4}"/>
          </ac:spMkLst>
        </pc:spChg>
        <pc:spChg chg="add mod">
          <ac:chgData name="ESTUARDO CAJAS" userId="469fa29e85f4c148" providerId="LiveId" clId="{52F9D980-BFD5-4DC6-BFD8-89A1DCF8597B}" dt="2020-01-09T04:18:49.415" v="4027" actId="1076"/>
          <ac:spMkLst>
            <pc:docMk/>
            <pc:sldMk cId="471374708" sldId="445"/>
            <ac:spMk id="42" creationId="{C42C2761-67BB-4DDC-BA3C-6886BC67B88A}"/>
          </ac:spMkLst>
        </pc:spChg>
        <pc:spChg chg="add mod">
          <ac:chgData name="ESTUARDO CAJAS" userId="469fa29e85f4c148" providerId="LiveId" clId="{52F9D980-BFD5-4DC6-BFD8-89A1DCF8597B}" dt="2020-01-09T03:45:45.927" v="2925" actId="2711"/>
          <ac:spMkLst>
            <pc:docMk/>
            <pc:sldMk cId="471374708" sldId="445"/>
            <ac:spMk id="43" creationId="{6070A53E-83B7-4B40-97CE-91DAB1E63BA0}"/>
          </ac:spMkLst>
        </pc:spChg>
        <pc:spChg chg="add mod">
          <ac:chgData name="ESTUARDO CAJAS" userId="469fa29e85f4c148" providerId="LiveId" clId="{52F9D980-BFD5-4DC6-BFD8-89A1DCF8597B}" dt="2020-01-09T04:18:48.126" v="4026" actId="1076"/>
          <ac:spMkLst>
            <pc:docMk/>
            <pc:sldMk cId="471374708" sldId="445"/>
            <ac:spMk id="44" creationId="{D1A8BFA9-B6F8-4618-A190-15D124741E0A}"/>
          </ac:spMkLst>
        </pc:spChg>
        <pc:spChg chg="add del">
          <ac:chgData name="ESTUARDO CAJAS" userId="469fa29e85f4c148" providerId="LiveId" clId="{52F9D980-BFD5-4DC6-BFD8-89A1DCF8597B}" dt="2020-01-09T03:53:22.016" v="3118"/>
          <ac:spMkLst>
            <pc:docMk/>
            <pc:sldMk cId="471374708" sldId="445"/>
            <ac:spMk id="45" creationId="{7F89E39E-9B2C-46B5-A7DB-4BB79AE24A91}"/>
          </ac:spMkLst>
        </pc:spChg>
        <pc:spChg chg="add">
          <ac:chgData name="ESTUARDO CAJAS" userId="469fa29e85f4c148" providerId="LiveId" clId="{52F9D980-BFD5-4DC6-BFD8-89A1DCF8597B}" dt="2020-01-09T04:13:52.191" v="3956"/>
          <ac:spMkLst>
            <pc:docMk/>
            <pc:sldMk cId="471374708" sldId="445"/>
            <ac:spMk id="46" creationId="{3BAEAC19-1207-426E-B37A-F3E788B25FE5}"/>
          </ac:spMkLst>
        </pc:spChg>
        <pc:graphicFrameChg chg="del">
          <ac:chgData name="ESTUARDO CAJAS" userId="469fa29e85f4c148" providerId="LiveId" clId="{52F9D980-BFD5-4DC6-BFD8-89A1DCF8597B}" dt="2020-01-09T03:29:11.228" v="2548" actId="478"/>
          <ac:graphicFrameMkLst>
            <pc:docMk/>
            <pc:sldMk cId="471374708" sldId="445"/>
            <ac:graphicFrameMk id="25" creationId="{D60F187F-B511-411E-85D5-8BC12C55B758}"/>
          </ac:graphicFrameMkLst>
        </pc:graphicFrameChg>
        <pc:picChg chg="del">
          <ac:chgData name="ESTUARDO CAJAS" userId="469fa29e85f4c148" providerId="LiveId" clId="{52F9D980-BFD5-4DC6-BFD8-89A1DCF8597B}" dt="2020-01-09T03:29:08.738" v="2546" actId="478"/>
          <ac:picMkLst>
            <pc:docMk/>
            <pc:sldMk cId="471374708" sldId="445"/>
            <ac:picMk id="12" creationId="{57030381-A447-4A55-B90C-DABD9862122F}"/>
          </ac:picMkLst>
        </pc:picChg>
        <pc:picChg chg="add mod">
          <ac:chgData name="ESTUARDO CAJAS" userId="469fa29e85f4c148" providerId="LiveId" clId="{52F9D980-BFD5-4DC6-BFD8-89A1DCF8597B}" dt="2020-01-09T04:16:41.066" v="3997" actId="1076"/>
          <ac:picMkLst>
            <pc:docMk/>
            <pc:sldMk cId="471374708" sldId="445"/>
            <ac:picMk id="16" creationId="{EAFBDF68-F350-4837-A49D-93470E438C73}"/>
          </ac:picMkLst>
        </pc:picChg>
        <pc:picChg chg="del">
          <ac:chgData name="ESTUARDO CAJAS" userId="469fa29e85f4c148" providerId="LiveId" clId="{52F9D980-BFD5-4DC6-BFD8-89A1DCF8597B}" dt="2020-01-09T03:29:09.145" v="2547" actId="478"/>
          <ac:picMkLst>
            <pc:docMk/>
            <pc:sldMk cId="471374708" sldId="445"/>
            <ac:picMk id="17" creationId="{D6340DBC-A797-4CFF-AC69-4ABA947316EE}"/>
          </ac:picMkLst>
        </pc:picChg>
        <pc:picChg chg="del">
          <ac:chgData name="ESTUARDO CAJAS" userId="469fa29e85f4c148" providerId="LiveId" clId="{52F9D980-BFD5-4DC6-BFD8-89A1DCF8597B}" dt="2020-01-09T03:29:12.418" v="2550" actId="478"/>
          <ac:picMkLst>
            <pc:docMk/>
            <pc:sldMk cId="471374708" sldId="445"/>
            <ac:picMk id="20" creationId="{1CC102E6-AAC7-488D-B2BF-34FCB14A05CD}"/>
          </ac:picMkLst>
        </pc:picChg>
        <pc:picChg chg="del">
          <ac:chgData name="ESTUARDO CAJAS" userId="469fa29e85f4c148" providerId="LiveId" clId="{52F9D980-BFD5-4DC6-BFD8-89A1DCF8597B}" dt="2020-01-09T03:29:11.803" v="2549" actId="478"/>
          <ac:picMkLst>
            <pc:docMk/>
            <pc:sldMk cId="471374708" sldId="445"/>
            <ac:picMk id="22" creationId="{D4EDF1EA-1105-472F-9014-83676FB4079C}"/>
          </ac:picMkLst>
        </pc:picChg>
        <pc:picChg chg="del">
          <ac:chgData name="ESTUARDO CAJAS" userId="469fa29e85f4c148" providerId="LiveId" clId="{52F9D980-BFD5-4DC6-BFD8-89A1DCF8597B}" dt="2020-01-09T03:29:08.116" v="2545" actId="478"/>
          <ac:picMkLst>
            <pc:docMk/>
            <pc:sldMk cId="471374708" sldId="445"/>
            <ac:picMk id="24" creationId="{6BDC60E2-5853-4FF6-806D-C8A892CAB044}"/>
          </ac:picMkLst>
        </pc:picChg>
        <pc:picChg chg="add mod">
          <ac:chgData name="ESTUARDO CAJAS" userId="469fa29e85f4c148" providerId="LiveId" clId="{52F9D980-BFD5-4DC6-BFD8-89A1DCF8597B}" dt="2020-01-09T04:17:54.700" v="4018" actId="1076"/>
          <ac:picMkLst>
            <pc:docMk/>
            <pc:sldMk cId="471374708" sldId="445"/>
            <ac:picMk id="28" creationId="{4D0A3974-6BEE-4B8D-B795-E213D96DBE28}"/>
          </ac:picMkLst>
        </pc:picChg>
        <pc:picChg chg="add del">
          <ac:chgData name="ESTUARDO CAJAS" userId="469fa29e85f4c148" providerId="LiveId" clId="{52F9D980-BFD5-4DC6-BFD8-89A1DCF8597B}" dt="2020-01-09T03:35:54.611" v="2639"/>
          <ac:picMkLst>
            <pc:docMk/>
            <pc:sldMk cId="471374708" sldId="445"/>
            <ac:picMk id="30" creationId="{A5D2C897-4F75-4B54-AA2A-774913775836}"/>
          </ac:picMkLst>
        </pc:picChg>
        <pc:picChg chg="add del">
          <ac:chgData name="ESTUARDO CAJAS" userId="469fa29e85f4c148" providerId="LiveId" clId="{52F9D980-BFD5-4DC6-BFD8-89A1DCF8597B}" dt="2020-01-09T03:32:36.662" v="2599" actId="478"/>
          <ac:picMkLst>
            <pc:docMk/>
            <pc:sldMk cId="471374708" sldId="445"/>
            <ac:picMk id="34" creationId="{64750547-CF73-4369-838B-FAEA60B10E3F}"/>
          </ac:picMkLst>
        </pc:picChg>
        <pc:picChg chg="add mod">
          <ac:chgData name="ESTUARDO CAJAS" userId="469fa29e85f4c148" providerId="LiveId" clId="{52F9D980-BFD5-4DC6-BFD8-89A1DCF8597B}" dt="2020-01-09T04:19:47.578" v="4036" actId="1076"/>
          <ac:picMkLst>
            <pc:docMk/>
            <pc:sldMk cId="471374708" sldId="445"/>
            <ac:picMk id="38" creationId="{8D3FFF7B-48BE-4985-BD63-E1DB8591525F}"/>
          </ac:picMkLst>
        </pc:picChg>
      </pc:sldChg>
      <pc:sldChg chg="add del">
        <pc:chgData name="ESTUARDO CAJAS" userId="469fa29e85f4c148" providerId="LiveId" clId="{52F9D980-BFD5-4DC6-BFD8-89A1DCF8597B}" dt="2020-01-09T09:55:03.653" v="5064" actId="47"/>
        <pc:sldMkLst>
          <pc:docMk/>
          <pc:sldMk cId="1054568725" sldId="446"/>
        </pc:sldMkLst>
      </pc:sldChg>
      <pc:sldChg chg="add del">
        <pc:chgData name="ESTUARDO CAJAS" userId="469fa29e85f4c148" providerId="LiveId" clId="{52F9D980-BFD5-4DC6-BFD8-89A1DCF8597B}" dt="2020-01-09T08:57:27.033" v="4049"/>
        <pc:sldMkLst>
          <pc:docMk/>
          <pc:sldMk cId="3689235367" sldId="446"/>
        </pc:sldMkLst>
      </pc:sldChg>
    </pc:docChg>
  </pc:docChgLst>
  <pc:docChgLst>
    <pc:chgData name="ESTUARDO CAJAS" userId="469fa29e85f4c148" providerId="LiveId" clId="{179DE1FF-257E-483F-BC77-E52164B49A23}"/>
    <pc:docChg chg="undo custSel addSld delSld modSld sldOrd">
      <pc:chgData name="ESTUARDO CAJAS" userId="469fa29e85f4c148" providerId="LiveId" clId="{179DE1FF-257E-483F-BC77-E52164B49A23}" dt="2020-07-28T04:28:38.115" v="2925" actId="404"/>
      <pc:docMkLst>
        <pc:docMk/>
      </pc:docMkLst>
      <pc:sldChg chg="modSp mod">
        <pc:chgData name="ESTUARDO CAJAS" userId="469fa29e85f4c148" providerId="LiveId" clId="{179DE1FF-257E-483F-BC77-E52164B49A23}" dt="2020-07-27T23:28:09.730" v="58" actId="20577"/>
        <pc:sldMkLst>
          <pc:docMk/>
          <pc:sldMk cId="985706380" sldId="386"/>
        </pc:sldMkLst>
        <pc:spChg chg="mod">
          <ac:chgData name="ESTUARDO CAJAS" userId="469fa29e85f4c148" providerId="LiveId" clId="{179DE1FF-257E-483F-BC77-E52164B49A23}" dt="2020-07-27T23:28:09.730" v="58" actId="20577"/>
          <ac:spMkLst>
            <pc:docMk/>
            <pc:sldMk cId="985706380" sldId="386"/>
            <ac:spMk id="12" creationId="{55AE2381-6064-4C2B-9AC3-3E5F05EB7240}"/>
          </ac:spMkLst>
        </pc:spChg>
      </pc:sldChg>
      <pc:sldChg chg="modSp mod">
        <pc:chgData name="ESTUARDO CAJAS" userId="469fa29e85f4c148" providerId="LiveId" clId="{179DE1FF-257E-483F-BC77-E52164B49A23}" dt="2020-07-27T23:28:20.675" v="74" actId="20577"/>
        <pc:sldMkLst>
          <pc:docMk/>
          <pc:sldMk cId="2927508705" sldId="396"/>
        </pc:sldMkLst>
        <pc:spChg chg="mod">
          <ac:chgData name="ESTUARDO CAJAS" userId="469fa29e85f4c148" providerId="LiveId" clId="{179DE1FF-257E-483F-BC77-E52164B49A23}" dt="2020-07-27T23:28:20.675" v="74" actId="20577"/>
          <ac:spMkLst>
            <pc:docMk/>
            <pc:sldMk cId="2927508705" sldId="396"/>
            <ac:spMk id="21" creationId="{5FFA0A14-3698-4C6C-9301-7353E763DCD4}"/>
          </ac:spMkLst>
        </pc:spChg>
      </pc:sldChg>
      <pc:sldChg chg="addSp delSp modSp mod ord">
        <pc:chgData name="ESTUARDO CAJAS" userId="469fa29e85f4c148" providerId="LiveId" clId="{179DE1FF-257E-483F-BC77-E52164B49A23}" dt="2020-07-28T04:24:28.664" v="2899" actId="1076"/>
        <pc:sldMkLst>
          <pc:docMk/>
          <pc:sldMk cId="2322278029" sldId="408"/>
        </pc:sldMkLst>
        <pc:spChg chg="add">
          <ac:chgData name="ESTUARDO CAJAS" userId="469fa29e85f4c148" providerId="LiveId" clId="{179DE1FF-257E-483F-BC77-E52164B49A23}" dt="2020-07-28T01:11:13.573" v="1492" actId="22"/>
          <ac:spMkLst>
            <pc:docMk/>
            <pc:sldMk cId="2322278029" sldId="408"/>
            <ac:spMk id="3" creationId="{58FF9477-B45A-4EAD-BB80-286A4E52AF9A}"/>
          </ac:spMkLst>
        </pc:spChg>
        <pc:spChg chg="add mod">
          <ac:chgData name="ESTUARDO CAJAS" userId="469fa29e85f4c148" providerId="LiveId" clId="{179DE1FF-257E-483F-BC77-E52164B49A23}" dt="2020-07-28T04:22:49.976" v="2877" actId="1035"/>
          <ac:spMkLst>
            <pc:docMk/>
            <pc:sldMk cId="2322278029" sldId="408"/>
            <ac:spMk id="4" creationId="{6B311787-557F-488F-9839-DAA98B4B4DA2}"/>
          </ac:spMkLst>
        </pc:spChg>
        <pc:spChg chg="mod">
          <ac:chgData name="ESTUARDO CAJAS" userId="469fa29e85f4c148" providerId="LiveId" clId="{179DE1FF-257E-483F-BC77-E52164B49A23}" dt="2020-07-28T04:24:28.664" v="2899" actId="1076"/>
          <ac:spMkLst>
            <pc:docMk/>
            <pc:sldMk cId="2322278029" sldId="408"/>
            <ac:spMk id="5" creationId="{3E6D6CB2-37D2-4184-BBBF-86EBE0725225}"/>
          </ac:spMkLst>
        </pc:spChg>
        <pc:spChg chg="mod">
          <ac:chgData name="ESTUARDO CAJAS" userId="469fa29e85f4c148" providerId="LiveId" clId="{179DE1FF-257E-483F-BC77-E52164B49A23}" dt="2020-07-27T23:30:06.297" v="154" actId="20577"/>
          <ac:spMkLst>
            <pc:docMk/>
            <pc:sldMk cId="2322278029" sldId="408"/>
            <ac:spMk id="11" creationId="{6DCB2323-42C9-41CE-8C02-B8F33B9DC143}"/>
          </ac:spMkLst>
        </pc:spChg>
        <pc:spChg chg="del">
          <ac:chgData name="ESTUARDO CAJAS" userId="469fa29e85f4c148" providerId="LiveId" clId="{179DE1FF-257E-483F-BC77-E52164B49A23}" dt="2020-07-28T01:11:13.241" v="1491" actId="478"/>
          <ac:spMkLst>
            <pc:docMk/>
            <pc:sldMk cId="2322278029" sldId="408"/>
            <ac:spMk id="12" creationId="{3B86EC13-15C2-4A7E-BB1A-FE47CF4C104E}"/>
          </ac:spMkLst>
        </pc:spChg>
        <pc:spChg chg="mod">
          <ac:chgData name="ESTUARDO CAJAS" userId="469fa29e85f4c148" providerId="LiveId" clId="{179DE1FF-257E-483F-BC77-E52164B49A23}" dt="2020-07-28T04:22:49.976" v="2877" actId="1035"/>
          <ac:spMkLst>
            <pc:docMk/>
            <pc:sldMk cId="2322278029" sldId="408"/>
            <ac:spMk id="38" creationId="{A4F04D54-6CDC-43E9-A51A-176D788DB929}"/>
          </ac:spMkLst>
        </pc:spChg>
        <pc:spChg chg="mod">
          <ac:chgData name="ESTUARDO CAJAS" userId="469fa29e85f4c148" providerId="LiveId" clId="{179DE1FF-257E-483F-BC77-E52164B49A23}" dt="2020-07-28T04:22:45.527" v="2873" actId="1076"/>
          <ac:spMkLst>
            <pc:docMk/>
            <pc:sldMk cId="2322278029" sldId="408"/>
            <ac:spMk id="39" creationId="{0EFD91ED-858B-4012-AD33-4D740AD58600}"/>
          </ac:spMkLst>
        </pc:spChg>
        <pc:spChg chg="mod">
          <ac:chgData name="ESTUARDO CAJAS" userId="469fa29e85f4c148" providerId="LiveId" clId="{179DE1FF-257E-483F-BC77-E52164B49A23}" dt="2020-07-28T04:24:06.945" v="2891" actId="1076"/>
          <ac:spMkLst>
            <pc:docMk/>
            <pc:sldMk cId="2322278029" sldId="408"/>
            <ac:spMk id="43" creationId="{B6373F97-8316-4B71-8F7B-EA4743B1EC53}"/>
          </ac:spMkLst>
        </pc:spChg>
        <pc:graphicFrameChg chg="mod modGraphic">
          <ac:chgData name="ESTUARDO CAJAS" userId="469fa29e85f4c148" providerId="LiveId" clId="{179DE1FF-257E-483F-BC77-E52164B49A23}" dt="2020-07-28T04:23:35.651" v="2890" actId="2062"/>
          <ac:graphicFrameMkLst>
            <pc:docMk/>
            <pc:sldMk cId="2322278029" sldId="408"/>
            <ac:graphicFrameMk id="2" creationId="{C5E58B3B-B6FC-43CD-ADBE-AB4CFAED20EC}"/>
          </ac:graphicFrameMkLst>
        </pc:graphicFrameChg>
      </pc:sldChg>
      <pc:sldChg chg="addSp delSp modSp mod">
        <pc:chgData name="ESTUARDO CAJAS" userId="469fa29e85f4c148" providerId="LiveId" clId="{179DE1FF-257E-483F-BC77-E52164B49A23}" dt="2020-07-28T01:12:05.544" v="1571" actId="20577"/>
        <pc:sldMkLst>
          <pc:docMk/>
          <pc:sldMk cId="2564282084" sldId="422"/>
        </pc:sldMkLst>
        <pc:spChg chg="mod">
          <ac:chgData name="ESTUARDO CAJAS" userId="469fa29e85f4c148" providerId="LiveId" clId="{179DE1FF-257E-483F-BC77-E52164B49A23}" dt="2020-07-27T23:27:59.170" v="42" actId="20577"/>
          <ac:spMkLst>
            <pc:docMk/>
            <pc:sldMk cId="2564282084" sldId="422"/>
            <ac:spMk id="14" creationId="{83249FFE-B895-41CF-B94C-B51DCC7D0D3D}"/>
          </ac:spMkLst>
        </pc:spChg>
        <pc:graphicFrameChg chg="add del mod">
          <ac:chgData name="ESTUARDO CAJAS" userId="469fa29e85f4c148" providerId="LiveId" clId="{179DE1FF-257E-483F-BC77-E52164B49A23}" dt="2020-07-27T23:35:15.566" v="287"/>
          <ac:graphicFrameMkLst>
            <pc:docMk/>
            <pc:sldMk cId="2564282084" sldId="422"/>
            <ac:graphicFrameMk id="5" creationId="{95543DDC-C166-4285-B5E2-D755C9C58C19}"/>
          </ac:graphicFrameMkLst>
        </pc:graphicFrameChg>
        <pc:graphicFrameChg chg="add del mod">
          <ac:chgData name="ESTUARDO CAJAS" userId="469fa29e85f4c148" providerId="LiveId" clId="{179DE1FF-257E-483F-BC77-E52164B49A23}" dt="2020-07-27T23:35:44.614" v="289" actId="478"/>
          <ac:graphicFrameMkLst>
            <pc:docMk/>
            <pc:sldMk cId="2564282084" sldId="422"/>
            <ac:graphicFrameMk id="6" creationId="{FB179CF9-7F4F-4442-BD1E-AB7ADA6F72C4}"/>
          </ac:graphicFrameMkLst>
        </pc:graphicFrameChg>
        <pc:graphicFrameChg chg="add del mod">
          <ac:chgData name="ESTUARDO CAJAS" userId="469fa29e85f4c148" providerId="LiveId" clId="{179DE1FF-257E-483F-BC77-E52164B49A23}" dt="2020-07-27T23:35:51.625" v="291" actId="478"/>
          <ac:graphicFrameMkLst>
            <pc:docMk/>
            <pc:sldMk cId="2564282084" sldId="422"/>
            <ac:graphicFrameMk id="9" creationId="{2FD51C99-6D30-4807-AB71-B15160072D9A}"/>
          </ac:graphicFrameMkLst>
        </pc:graphicFrameChg>
        <pc:graphicFrameChg chg="mod">
          <ac:chgData name="ESTUARDO CAJAS" userId="469fa29e85f4c148" providerId="LiveId" clId="{179DE1FF-257E-483F-BC77-E52164B49A23}" dt="2020-07-28T01:12:05.544" v="1571" actId="20577"/>
          <ac:graphicFrameMkLst>
            <pc:docMk/>
            <pc:sldMk cId="2564282084" sldId="422"/>
            <ac:graphicFrameMk id="20" creationId="{D144C793-3E04-4815-9697-44D1F7FD76A4}"/>
          </ac:graphicFrameMkLst>
        </pc:graphicFrameChg>
        <pc:picChg chg="mod">
          <ac:chgData name="ESTUARDO CAJAS" userId="469fa29e85f4c148" providerId="LiveId" clId="{179DE1FF-257E-483F-BC77-E52164B49A23}" dt="2020-07-27T23:33:22.900" v="273" actId="1076"/>
          <ac:picMkLst>
            <pc:docMk/>
            <pc:sldMk cId="2564282084" sldId="422"/>
            <ac:picMk id="3" creationId="{8610233A-2204-4142-8229-C62AC35A7129}"/>
          </ac:picMkLst>
        </pc:picChg>
        <pc:picChg chg="add mod">
          <ac:chgData name="ESTUARDO CAJAS" userId="469fa29e85f4c148" providerId="LiveId" clId="{179DE1FF-257E-483F-BC77-E52164B49A23}" dt="2020-07-27T23:34:35.730" v="285" actId="1076"/>
          <ac:picMkLst>
            <pc:docMk/>
            <pc:sldMk cId="2564282084" sldId="422"/>
            <ac:picMk id="4" creationId="{959C3E19-3485-4D96-AB7E-B2B0D2E7DB65}"/>
          </ac:picMkLst>
        </pc:picChg>
        <pc:picChg chg="mod">
          <ac:chgData name="ESTUARDO CAJAS" userId="469fa29e85f4c148" providerId="LiveId" clId="{179DE1FF-257E-483F-BC77-E52164B49A23}" dt="2020-07-27T23:33:16.790" v="270" actId="1076"/>
          <ac:picMkLst>
            <pc:docMk/>
            <pc:sldMk cId="2564282084" sldId="422"/>
            <ac:picMk id="7" creationId="{0260EE79-8B3E-4482-8B0D-2D28AC6EB9DC}"/>
          </ac:picMkLst>
        </pc:picChg>
        <pc:picChg chg="mod ord">
          <ac:chgData name="ESTUARDO CAJAS" userId="469fa29e85f4c148" providerId="LiveId" clId="{179DE1FF-257E-483F-BC77-E52164B49A23}" dt="2020-07-27T23:39:16.994" v="306" actId="1076"/>
          <ac:picMkLst>
            <pc:docMk/>
            <pc:sldMk cId="2564282084" sldId="422"/>
            <ac:picMk id="8" creationId="{F092DC54-E19D-4CE4-B7CA-9C34F666C389}"/>
          </ac:picMkLst>
        </pc:picChg>
        <pc:picChg chg="add del mod">
          <ac:chgData name="ESTUARDO CAJAS" userId="469fa29e85f4c148" providerId="LiveId" clId="{179DE1FF-257E-483F-BC77-E52164B49A23}" dt="2020-07-27T23:40:10.685" v="310" actId="478"/>
          <ac:picMkLst>
            <pc:docMk/>
            <pc:sldMk cId="2564282084" sldId="422"/>
            <ac:picMk id="11" creationId="{BFF09665-CC0A-45BD-BF21-2DD62ACE0EC2}"/>
          </ac:picMkLst>
        </pc:picChg>
        <pc:picChg chg="add mod">
          <ac:chgData name="ESTUARDO CAJAS" userId="469fa29e85f4c148" providerId="LiveId" clId="{179DE1FF-257E-483F-BC77-E52164B49A23}" dt="2020-07-27T23:42:04.655" v="330" actId="1076"/>
          <ac:picMkLst>
            <pc:docMk/>
            <pc:sldMk cId="2564282084" sldId="422"/>
            <ac:picMk id="16" creationId="{E4150948-F470-47E5-8A71-A56E010B771A}"/>
          </ac:picMkLst>
        </pc:picChg>
      </pc:sldChg>
      <pc:sldChg chg="modSp mod">
        <pc:chgData name="ESTUARDO CAJAS" userId="469fa29e85f4c148" providerId="LiveId" clId="{179DE1FF-257E-483F-BC77-E52164B49A23}" dt="2020-07-27T23:28:25.249" v="82" actId="20577"/>
        <pc:sldMkLst>
          <pc:docMk/>
          <pc:sldMk cId="2141817048" sldId="423"/>
        </pc:sldMkLst>
        <pc:spChg chg="mod">
          <ac:chgData name="ESTUARDO CAJAS" userId="469fa29e85f4c148" providerId="LiveId" clId="{179DE1FF-257E-483F-BC77-E52164B49A23}" dt="2020-07-27T23:28:25.249" v="82" actId="20577"/>
          <ac:spMkLst>
            <pc:docMk/>
            <pc:sldMk cId="2141817048" sldId="423"/>
            <ac:spMk id="12" creationId="{D64B6BB4-A694-42F8-8A8F-2C9342FA5268}"/>
          </ac:spMkLst>
        </pc:spChg>
      </pc:sldChg>
      <pc:sldChg chg="modSp mod">
        <pc:chgData name="ESTUARDO CAJAS" userId="469fa29e85f4c148" providerId="LiveId" clId="{179DE1FF-257E-483F-BC77-E52164B49A23}" dt="2020-07-27T23:28:15.759" v="66" actId="20577"/>
        <pc:sldMkLst>
          <pc:docMk/>
          <pc:sldMk cId="447421199" sldId="424"/>
        </pc:sldMkLst>
        <pc:spChg chg="mod">
          <ac:chgData name="ESTUARDO CAJAS" userId="469fa29e85f4c148" providerId="LiveId" clId="{179DE1FF-257E-483F-BC77-E52164B49A23}" dt="2020-07-27T23:28:15.759" v="66" actId="20577"/>
          <ac:spMkLst>
            <pc:docMk/>
            <pc:sldMk cId="447421199" sldId="424"/>
            <ac:spMk id="11" creationId="{87F48E26-8801-4CA9-90F3-75D0F2300D26}"/>
          </ac:spMkLst>
        </pc:spChg>
      </pc:sldChg>
      <pc:sldChg chg="del">
        <pc:chgData name="ESTUARDO CAJAS" userId="469fa29e85f4c148" providerId="LiveId" clId="{179DE1FF-257E-483F-BC77-E52164B49A23}" dt="2020-07-27T23:46:28.943" v="398" actId="47"/>
        <pc:sldMkLst>
          <pc:docMk/>
          <pc:sldMk cId="3957852988" sldId="426"/>
        </pc:sldMkLst>
      </pc:sldChg>
      <pc:sldChg chg="modSp mod">
        <pc:chgData name="ESTUARDO CAJAS" userId="469fa29e85f4c148" providerId="LiveId" clId="{179DE1FF-257E-483F-BC77-E52164B49A23}" dt="2020-07-27T23:27:49.089" v="34" actId="20577"/>
        <pc:sldMkLst>
          <pc:docMk/>
          <pc:sldMk cId="3880482093" sldId="427"/>
        </pc:sldMkLst>
        <pc:spChg chg="mod">
          <ac:chgData name="ESTUARDO CAJAS" userId="469fa29e85f4c148" providerId="LiveId" clId="{179DE1FF-257E-483F-BC77-E52164B49A23}" dt="2020-07-27T23:27:49.089" v="34" actId="20577"/>
          <ac:spMkLst>
            <pc:docMk/>
            <pc:sldMk cId="3880482093" sldId="427"/>
            <ac:spMk id="8" creationId="{62295999-8465-490B-9A49-DDC4143E27A9}"/>
          </ac:spMkLst>
        </pc:spChg>
        <pc:spChg chg="mod">
          <ac:chgData name="ESTUARDO CAJAS" userId="469fa29e85f4c148" providerId="LiveId" clId="{179DE1FF-257E-483F-BC77-E52164B49A23}" dt="2020-07-27T23:27:45.446" v="26" actId="20577"/>
          <ac:spMkLst>
            <pc:docMk/>
            <pc:sldMk cId="3880482093" sldId="427"/>
            <ac:spMk id="16" creationId="{00000000-0000-0000-0000-000000000000}"/>
          </ac:spMkLst>
        </pc:spChg>
      </pc:sldChg>
      <pc:sldChg chg="modSp mod">
        <pc:chgData name="ESTUARDO CAJAS" userId="469fa29e85f4c148" providerId="LiveId" clId="{179DE1FF-257E-483F-BC77-E52164B49A23}" dt="2020-07-28T04:28:38.115" v="2925" actId="404"/>
        <pc:sldMkLst>
          <pc:docMk/>
          <pc:sldMk cId="3830905681" sldId="430"/>
        </pc:sldMkLst>
        <pc:spChg chg="mod">
          <ac:chgData name="ESTUARDO CAJAS" userId="469fa29e85f4c148" providerId="LiveId" clId="{179DE1FF-257E-483F-BC77-E52164B49A23}" dt="2020-07-27T23:29:10.570" v="106" actId="20577"/>
          <ac:spMkLst>
            <pc:docMk/>
            <pc:sldMk cId="3830905681" sldId="430"/>
            <ac:spMk id="7" creationId="{CD3AB9AF-71DA-47BF-B3F7-A12E20D2736C}"/>
          </ac:spMkLst>
        </pc:spChg>
        <pc:spChg chg="mod">
          <ac:chgData name="ESTUARDO CAJAS" userId="469fa29e85f4c148" providerId="LiveId" clId="{179DE1FF-257E-483F-BC77-E52164B49A23}" dt="2020-07-28T04:28:38.115" v="2925" actId="404"/>
          <ac:spMkLst>
            <pc:docMk/>
            <pc:sldMk cId="3830905681" sldId="430"/>
            <ac:spMk id="15" creationId="{80BABFAF-C493-4C87-82D4-F6F44336494A}"/>
          </ac:spMkLst>
        </pc:spChg>
        <pc:spChg chg="mod">
          <ac:chgData name="ESTUARDO CAJAS" userId="469fa29e85f4c148" providerId="LiveId" clId="{179DE1FF-257E-483F-BC77-E52164B49A23}" dt="2020-07-28T01:12:47.453" v="1578" actId="5793"/>
          <ac:spMkLst>
            <pc:docMk/>
            <pc:sldMk cId="3830905681" sldId="430"/>
            <ac:spMk id="16" creationId="{00000000-0000-0000-0000-000000000000}"/>
          </ac:spMkLst>
        </pc:spChg>
      </pc:sldChg>
      <pc:sldChg chg="modSp del mod">
        <pc:chgData name="ESTUARDO CAJAS" userId="469fa29e85f4c148" providerId="LiveId" clId="{179DE1FF-257E-483F-BC77-E52164B49A23}" dt="2020-07-28T01:13:12.729" v="1580" actId="47"/>
        <pc:sldMkLst>
          <pc:docMk/>
          <pc:sldMk cId="145033434" sldId="432"/>
        </pc:sldMkLst>
        <pc:spChg chg="mod">
          <ac:chgData name="ESTUARDO CAJAS" userId="469fa29e85f4c148" providerId="LiveId" clId="{179DE1FF-257E-483F-BC77-E52164B49A23}" dt="2020-07-27T23:29:46.318" v="122" actId="20577"/>
          <ac:spMkLst>
            <pc:docMk/>
            <pc:sldMk cId="145033434" sldId="432"/>
            <ac:spMk id="7" creationId="{96845042-16DA-4D2B-98EC-EFD697F86B71}"/>
          </ac:spMkLst>
        </pc:spChg>
        <pc:spChg chg="mod">
          <ac:chgData name="ESTUARDO CAJAS" userId="469fa29e85f4c148" providerId="LiveId" clId="{179DE1FF-257E-483F-BC77-E52164B49A23}" dt="2020-07-27T23:29:33.319" v="114" actId="114"/>
          <ac:spMkLst>
            <pc:docMk/>
            <pc:sldMk cId="145033434" sldId="432"/>
            <ac:spMk id="16" creationId="{00000000-0000-0000-0000-000000000000}"/>
          </ac:spMkLst>
        </pc:spChg>
      </pc:sldChg>
      <pc:sldChg chg="modSp mod">
        <pc:chgData name="ESTUARDO CAJAS" userId="469fa29e85f4c148" providerId="LiveId" clId="{179DE1FF-257E-483F-BC77-E52164B49A23}" dt="2020-07-27T23:47:05.143" v="429" actId="20577"/>
        <pc:sldMkLst>
          <pc:docMk/>
          <pc:sldMk cId="1697263858" sldId="436"/>
        </pc:sldMkLst>
        <pc:spChg chg="mod">
          <ac:chgData name="ESTUARDO CAJAS" userId="469fa29e85f4c148" providerId="LiveId" clId="{179DE1FF-257E-483F-BC77-E52164B49A23}" dt="2020-07-27T23:47:05.143" v="429" actId="20577"/>
          <ac:spMkLst>
            <pc:docMk/>
            <pc:sldMk cId="1697263858" sldId="436"/>
            <ac:spMk id="21" creationId="{F1DE4E2A-C24A-463A-848C-25946EBC2965}"/>
          </ac:spMkLst>
        </pc:spChg>
      </pc:sldChg>
      <pc:sldChg chg="modSp mod">
        <pc:chgData name="ESTUARDO CAJAS" userId="469fa29e85f4c148" providerId="LiveId" clId="{179DE1FF-257E-483F-BC77-E52164B49A23}" dt="2020-07-27T23:46:52.773" v="413" actId="20577"/>
        <pc:sldMkLst>
          <pc:docMk/>
          <pc:sldMk cId="1823678271" sldId="437"/>
        </pc:sldMkLst>
        <pc:spChg chg="mod">
          <ac:chgData name="ESTUARDO CAJAS" userId="469fa29e85f4c148" providerId="LiveId" clId="{179DE1FF-257E-483F-BC77-E52164B49A23}" dt="2020-07-27T23:46:52.773" v="413" actId="20577"/>
          <ac:spMkLst>
            <pc:docMk/>
            <pc:sldMk cId="1823678271" sldId="437"/>
            <ac:spMk id="17" creationId="{347EDF0F-BF34-441B-9346-B0B5F338B23D}"/>
          </ac:spMkLst>
        </pc:spChg>
      </pc:sldChg>
      <pc:sldChg chg="modSp mod">
        <pc:chgData name="ESTUARDO CAJAS" userId="469fa29e85f4c148" providerId="LiveId" clId="{179DE1FF-257E-483F-BC77-E52164B49A23}" dt="2020-07-27T23:47:09.783" v="436" actId="20577"/>
        <pc:sldMkLst>
          <pc:docMk/>
          <pc:sldMk cId="2279949162" sldId="438"/>
        </pc:sldMkLst>
        <pc:spChg chg="mod">
          <ac:chgData name="ESTUARDO CAJAS" userId="469fa29e85f4c148" providerId="LiveId" clId="{179DE1FF-257E-483F-BC77-E52164B49A23}" dt="2020-07-27T23:47:09.783" v="436" actId="20577"/>
          <ac:spMkLst>
            <pc:docMk/>
            <pc:sldMk cId="2279949162" sldId="438"/>
            <ac:spMk id="18" creationId="{E85552E1-79A6-4BA4-A6B7-989D3FB57EA5}"/>
          </ac:spMkLst>
        </pc:spChg>
      </pc:sldChg>
      <pc:sldChg chg="addSp delSp modSp mod">
        <pc:chgData name="ESTUARDO CAJAS" userId="469fa29e85f4c148" providerId="LiveId" clId="{179DE1FF-257E-483F-BC77-E52164B49A23}" dt="2020-07-28T01:20:32.281" v="1728" actId="1076"/>
        <pc:sldMkLst>
          <pc:docMk/>
          <pc:sldMk cId="1168805680" sldId="440"/>
        </pc:sldMkLst>
        <pc:spChg chg="add mod">
          <ac:chgData name="ESTUARDO CAJAS" userId="469fa29e85f4c148" providerId="LiveId" clId="{179DE1FF-257E-483F-BC77-E52164B49A23}" dt="2020-07-28T01:19:27.507" v="1717" actId="1038"/>
          <ac:spMkLst>
            <pc:docMk/>
            <pc:sldMk cId="1168805680" sldId="440"/>
            <ac:spMk id="2" creationId="{A539695B-C4CB-4277-8C46-ECBA6B5CF72B}"/>
          </ac:spMkLst>
        </pc:spChg>
        <pc:spChg chg="add mod">
          <ac:chgData name="ESTUARDO CAJAS" userId="469fa29e85f4c148" providerId="LiveId" clId="{179DE1FF-257E-483F-BC77-E52164B49A23}" dt="2020-07-28T01:19:36.947" v="1723" actId="1038"/>
          <ac:spMkLst>
            <pc:docMk/>
            <pc:sldMk cId="1168805680" sldId="440"/>
            <ac:spMk id="4" creationId="{64ECAB77-AD62-4280-909F-37257F7CD281}"/>
          </ac:spMkLst>
        </pc:spChg>
        <pc:spChg chg="mod">
          <ac:chgData name="ESTUARDO CAJAS" userId="469fa29e85f4c148" providerId="LiveId" clId="{179DE1FF-257E-483F-BC77-E52164B49A23}" dt="2020-07-27T23:46:48.330" v="406" actId="20577"/>
          <ac:spMkLst>
            <pc:docMk/>
            <pc:sldMk cId="1168805680" sldId="440"/>
            <ac:spMk id="10" creationId="{8C28F706-67D1-4A9E-A0A8-3194560A8D79}"/>
          </ac:spMkLst>
        </pc:spChg>
        <pc:spChg chg="mod">
          <ac:chgData name="ESTUARDO CAJAS" userId="469fa29e85f4c148" providerId="LiveId" clId="{179DE1FF-257E-483F-BC77-E52164B49A23}" dt="2020-07-28T01:19:52.868" v="1724" actId="1582"/>
          <ac:spMkLst>
            <pc:docMk/>
            <pc:sldMk cId="1168805680" sldId="440"/>
            <ac:spMk id="15" creationId="{2B779F2C-3B46-4EAE-B4C6-A19BFF1B519F}"/>
          </ac:spMkLst>
        </pc:spChg>
        <pc:spChg chg="del mod">
          <ac:chgData name="ESTUARDO CAJAS" userId="469fa29e85f4c148" providerId="LiveId" clId="{179DE1FF-257E-483F-BC77-E52164B49A23}" dt="2020-07-28T01:18:08.126" v="1694" actId="478"/>
          <ac:spMkLst>
            <pc:docMk/>
            <pc:sldMk cId="1168805680" sldId="440"/>
            <ac:spMk id="16" creationId="{07AF78BB-7F4B-40B4-84B0-4A3AD04CEDBD}"/>
          </ac:spMkLst>
        </pc:spChg>
        <pc:spChg chg="mod">
          <ac:chgData name="ESTUARDO CAJAS" userId="469fa29e85f4c148" providerId="LiveId" clId="{179DE1FF-257E-483F-BC77-E52164B49A23}" dt="2020-07-28T01:19:58.853" v="1725" actId="1076"/>
          <ac:spMkLst>
            <pc:docMk/>
            <pc:sldMk cId="1168805680" sldId="440"/>
            <ac:spMk id="20" creationId="{9CD294C7-3681-4BEE-A2D2-10E2ED38B335}"/>
          </ac:spMkLst>
        </pc:spChg>
        <pc:picChg chg="del">
          <ac:chgData name="ESTUARDO CAJAS" userId="469fa29e85f4c148" providerId="LiveId" clId="{179DE1FF-257E-483F-BC77-E52164B49A23}" dt="2020-07-28T01:20:16.806" v="1726" actId="478"/>
          <ac:picMkLst>
            <pc:docMk/>
            <pc:sldMk cId="1168805680" sldId="440"/>
            <ac:picMk id="3" creationId="{ADD03760-FE0B-4A4D-8CE5-B26299125B25}"/>
          </ac:picMkLst>
        </pc:picChg>
        <pc:picChg chg="del">
          <ac:chgData name="ESTUARDO CAJAS" userId="469fa29e85f4c148" providerId="LiveId" clId="{179DE1FF-257E-483F-BC77-E52164B49A23}" dt="2020-07-28T01:16:48.456" v="1675" actId="478"/>
          <ac:picMkLst>
            <pc:docMk/>
            <pc:sldMk cId="1168805680" sldId="440"/>
            <ac:picMk id="5" creationId="{4C223C88-838D-42EC-9D6E-5127913C57C0}"/>
          </ac:picMkLst>
        </pc:picChg>
        <pc:picChg chg="add mod ord">
          <ac:chgData name="ESTUARDO CAJAS" userId="469fa29e85f4c148" providerId="LiveId" clId="{179DE1FF-257E-483F-BC77-E52164B49A23}" dt="2020-07-28T01:19:31.236" v="1720" actId="1076"/>
          <ac:picMkLst>
            <pc:docMk/>
            <pc:sldMk cId="1168805680" sldId="440"/>
            <ac:picMk id="22" creationId="{7233741F-AFEA-404C-B406-13B01B7857FE}"/>
          </ac:picMkLst>
        </pc:picChg>
        <pc:picChg chg="add mod">
          <ac:chgData name="ESTUARDO CAJAS" userId="469fa29e85f4c148" providerId="LiveId" clId="{179DE1FF-257E-483F-BC77-E52164B49A23}" dt="2020-07-28T01:20:32.281" v="1728" actId="1076"/>
          <ac:picMkLst>
            <pc:docMk/>
            <pc:sldMk cId="1168805680" sldId="440"/>
            <ac:picMk id="24" creationId="{A5F12223-636B-46A0-B3C7-5B2657D94875}"/>
          </ac:picMkLst>
        </pc:picChg>
      </pc:sldChg>
      <pc:sldChg chg="modSp mod">
        <pc:chgData name="ESTUARDO CAJAS" userId="469fa29e85f4c148" providerId="LiveId" clId="{179DE1FF-257E-483F-BC77-E52164B49A23}" dt="2020-07-27T23:46:57.463" v="421" actId="20577"/>
        <pc:sldMkLst>
          <pc:docMk/>
          <pc:sldMk cId="859273726" sldId="441"/>
        </pc:sldMkLst>
        <pc:spChg chg="mod">
          <ac:chgData name="ESTUARDO CAJAS" userId="469fa29e85f4c148" providerId="LiveId" clId="{179DE1FF-257E-483F-BC77-E52164B49A23}" dt="2020-07-27T23:46:57.463" v="421" actId="20577"/>
          <ac:spMkLst>
            <pc:docMk/>
            <pc:sldMk cId="859273726" sldId="441"/>
            <ac:spMk id="10" creationId="{494F2201-0A98-48E5-9706-1C433E6B88F6}"/>
          </ac:spMkLst>
        </pc:spChg>
      </pc:sldChg>
      <pc:sldChg chg="add">
        <pc:chgData name="ESTUARDO CAJAS" userId="469fa29e85f4c148" providerId="LiveId" clId="{179DE1FF-257E-483F-BC77-E52164B49A23}" dt="2020-07-28T04:02:39.670" v="2502"/>
        <pc:sldMkLst>
          <pc:docMk/>
          <pc:sldMk cId="1582021988" sldId="443"/>
        </pc:sldMkLst>
      </pc:sldChg>
      <pc:sldChg chg="modSp del mod">
        <pc:chgData name="ESTUARDO CAJAS" userId="469fa29e85f4c148" providerId="LiveId" clId="{179DE1FF-257E-483F-BC77-E52164B49A23}" dt="2020-07-28T04:02:36.341" v="2501" actId="2696"/>
        <pc:sldMkLst>
          <pc:docMk/>
          <pc:sldMk cId="3868709669" sldId="443"/>
        </pc:sldMkLst>
        <pc:spChg chg="mod">
          <ac:chgData name="ESTUARDO CAJAS" userId="469fa29e85f4c148" providerId="LiveId" clId="{179DE1FF-257E-483F-BC77-E52164B49A23}" dt="2020-07-27T23:29:56.710" v="138" actId="20577"/>
          <ac:spMkLst>
            <pc:docMk/>
            <pc:sldMk cId="3868709669" sldId="443"/>
            <ac:spMk id="14" creationId="{96CFC612-EF5B-4613-B934-2B3BC8A99350}"/>
          </ac:spMkLst>
        </pc:spChg>
        <pc:spChg chg="mod">
          <ac:chgData name="ESTUARDO CAJAS" userId="469fa29e85f4c148" providerId="LiveId" clId="{179DE1FF-257E-483F-BC77-E52164B49A23}" dt="2020-07-28T01:11:02.239" v="1488" actId="14100"/>
          <ac:spMkLst>
            <pc:docMk/>
            <pc:sldMk cId="3868709669" sldId="443"/>
            <ac:spMk id="15" creationId="{CE246D40-F8FF-45B4-9C44-A31251913894}"/>
          </ac:spMkLst>
        </pc:spChg>
        <pc:spChg chg="mod">
          <ac:chgData name="ESTUARDO CAJAS" userId="469fa29e85f4c148" providerId="LiveId" clId="{179DE1FF-257E-483F-BC77-E52164B49A23}" dt="2020-07-28T03:52:46.771" v="2275" actId="20577"/>
          <ac:spMkLst>
            <pc:docMk/>
            <pc:sldMk cId="3868709669" sldId="443"/>
            <ac:spMk id="37" creationId="{CB1C4C47-085C-48BF-90CC-A10E7D932AE9}"/>
          </ac:spMkLst>
        </pc:spChg>
        <pc:graphicFrameChg chg="modGraphic">
          <ac:chgData name="ESTUARDO CAJAS" userId="469fa29e85f4c148" providerId="LiveId" clId="{179DE1FF-257E-483F-BC77-E52164B49A23}" dt="2020-07-28T03:53:01.580" v="2278" actId="14100"/>
          <ac:graphicFrameMkLst>
            <pc:docMk/>
            <pc:sldMk cId="3868709669" sldId="443"/>
            <ac:graphicFrameMk id="25" creationId="{D60F187F-B511-411E-85D5-8BC12C55B758}"/>
          </ac:graphicFrameMkLst>
        </pc:graphicFrameChg>
      </pc:sldChg>
      <pc:sldChg chg="addSp delSp modSp mod">
        <pc:chgData name="ESTUARDO CAJAS" userId="469fa29e85f4c148" providerId="LiveId" clId="{179DE1FF-257E-483F-BC77-E52164B49A23}" dt="2020-07-28T04:21:10.091" v="2821" actId="1035"/>
        <pc:sldMkLst>
          <pc:docMk/>
          <pc:sldMk cId="471374708" sldId="445"/>
        </pc:sldMkLst>
        <pc:spChg chg="add del mod">
          <ac:chgData name="ESTUARDO CAJAS" userId="469fa29e85f4c148" providerId="LiveId" clId="{179DE1FF-257E-483F-BC77-E52164B49A23}" dt="2020-07-28T04:15:20.836" v="2711" actId="478"/>
          <ac:spMkLst>
            <pc:docMk/>
            <pc:sldMk cId="471374708" sldId="445"/>
            <ac:spMk id="2" creationId="{639B3F14-D09F-4139-B566-4700517475C6}"/>
          </ac:spMkLst>
        </pc:spChg>
        <pc:spChg chg="add">
          <ac:chgData name="ESTUARDO CAJAS" userId="469fa29e85f4c148" providerId="LiveId" clId="{179DE1FF-257E-483F-BC77-E52164B49A23}" dt="2020-07-28T01:11:09.761" v="1490" actId="22"/>
          <ac:spMkLst>
            <pc:docMk/>
            <pc:sldMk cId="471374708" sldId="445"/>
            <ac:spMk id="3" creationId="{20CE7ECC-4627-42A2-9CC2-4BF46AB06F9F}"/>
          </ac:spMkLst>
        </pc:spChg>
        <pc:spChg chg="add del mod">
          <ac:chgData name="ESTUARDO CAJAS" userId="469fa29e85f4c148" providerId="LiveId" clId="{179DE1FF-257E-483F-BC77-E52164B49A23}" dt="2020-07-28T04:14:49.508" v="2681" actId="478"/>
          <ac:spMkLst>
            <pc:docMk/>
            <pc:sldMk cId="471374708" sldId="445"/>
            <ac:spMk id="4" creationId="{8A7156D1-8D30-4E47-B286-B23999D7807A}"/>
          </ac:spMkLst>
        </pc:spChg>
        <pc:spChg chg="add mod">
          <ac:chgData name="ESTUARDO CAJAS" userId="469fa29e85f4c148" providerId="LiveId" clId="{179DE1FF-257E-483F-BC77-E52164B49A23}" dt="2020-07-28T04:17:22.215" v="2719" actId="6549"/>
          <ac:spMkLst>
            <pc:docMk/>
            <pc:sldMk cId="471374708" sldId="445"/>
            <ac:spMk id="7" creationId="{0CB04913-7525-4A91-A1E0-D7A49B1D65F4}"/>
          </ac:spMkLst>
        </pc:spChg>
        <pc:spChg chg="mod">
          <ac:chgData name="ESTUARDO CAJAS" userId="469fa29e85f4c148" providerId="LiveId" clId="{179DE1FF-257E-483F-BC77-E52164B49A23}" dt="2020-07-28T04:19:41.816" v="2804" actId="1076"/>
          <ac:spMkLst>
            <pc:docMk/>
            <pc:sldMk cId="471374708" sldId="445"/>
            <ac:spMk id="11" creationId="{3E24A7A1-CA18-4C11-8187-D939B8ED646C}"/>
          </ac:spMkLst>
        </pc:spChg>
        <pc:spChg chg="mod">
          <ac:chgData name="ESTUARDO CAJAS" userId="469fa29e85f4c148" providerId="LiveId" clId="{179DE1FF-257E-483F-BC77-E52164B49A23}" dt="2020-07-28T04:20:40.523" v="2807" actId="404"/>
          <ac:spMkLst>
            <pc:docMk/>
            <pc:sldMk cId="471374708" sldId="445"/>
            <ac:spMk id="14" creationId="{2F70C6EF-5489-46BE-9391-80FB78873ADF}"/>
          </ac:spMkLst>
        </pc:spChg>
        <pc:spChg chg="mod">
          <ac:chgData name="ESTUARDO CAJAS" userId="469fa29e85f4c148" providerId="LiveId" clId="{179DE1FF-257E-483F-BC77-E52164B49A23}" dt="2020-07-28T00:52:00.789" v="1308" actId="1037"/>
          <ac:spMkLst>
            <pc:docMk/>
            <pc:sldMk cId="471374708" sldId="445"/>
            <ac:spMk id="18" creationId="{6A1BD3CC-DADC-4CF3-8CEF-477E20D6E38A}"/>
          </ac:spMkLst>
        </pc:spChg>
        <pc:spChg chg="mod">
          <ac:chgData name="ESTUARDO CAJAS" userId="469fa29e85f4c148" providerId="LiveId" clId="{179DE1FF-257E-483F-BC77-E52164B49A23}" dt="2020-07-28T04:06:07.030" v="2556" actId="404"/>
          <ac:spMkLst>
            <pc:docMk/>
            <pc:sldMk cId="471374708" sldId="445"/>
            <ac:spMk id="19" creationId="{F50D7F82-4C9F-4049-918B-01C5A23829E6}"/>
          </ac:spMkLst>
        </pc:spChg>
        <pc:spChg chg="del mod">
          <ac:chgData name="ESTUARDO CAJAS" userId="469fa29e85f4c148" providerId="LiveId" clId="{179DE1FF-257E-483F-BC77-E52164B49A23}" dt="2020-07-28T00:49:32.191" v="1198" actId="478"/>
          <ac:spMkLst>
            <pc:docMk/>
            <pc:sldMk cId="471374708" sldId="445"/>
            <ac:spMk id="21" creationId="{95C1BC1F-3054-4B49-BCC6-295CB13919D7}"/>
          </ac:spMkLst>
        </pc:spChg>
        <pc:spChg chg="mod">
          <ac:chgData name="ESTUARDO CAJAS" userId="469fa29e85f4c148" providerId="LiveId" clId="{179DE1FF-257E-483F-BC77-E52164B49A23}" dt="2020-07-28T04:21:03.087" v="2816" actId="14100"/>
          <ac:spMkLst>
            <pc:docMk/>
            <pc:sldMk cId="471374708" sldId="445"/>
            <ac:spMk id="23" creationId="{EC018B7E-3A8B-48B4-91F4-CFCA67DD1204}"/>
          </ac:spMkLst>
        </pc:spChg>
        <pc:spChg chg="mod">
          <ac:chgData name="ESTUARDO CAJAS" userId="469fa29e85f4c148" providerId="LiveId" clId="{179DE1FF-257E-483F-BC77-E52164B49A23}" dt="2020-07-27T23:30:01.490" v="146" actId="20577"/>
          <ac:spMkLst>
            <pc:docMk/>
            <pc:sldMk cId="471374708" sldId="445"/>
            <ac:spMk id="24" creationId="{708D834A-CD53-4C43-AB8A-638D0E54ECF0}"/>
          </ac:spMkLst>
        </pc:spChg>
        <pc:spChg chg="del">
          <ac:chgData name="ESTUARDO CAJAS" userId="469fa29e85f4c148" providerId="LiveId" clId="{179DE1FF-257E-483F-BC77-E52164B49A23}" dt="2020-07-28T01:11:09.463" v="1489" actId="478"/>
          <ac:spMkLst>
            <pc:docMk/>
            <pc:sldMk cId="471374708" sldId="445"/>
            <ac:spMk id="25" creationId="{5247F485-0497-4F82-84CD-ACA50CB18BA4}"/>
          </ac:spMkLst>
        </pc:spChg>
        <pc:spChg chg="mod">
          <ac:chgData name="ESTUARDO CAJAS" userId="469fa29e85f4c148" providerId="LiveId" clId="{179DE1FF-257E-483F-BC77-E52164B49A23}" dt="2020-07-28T00:52:04.270" v="1310" actId="1076"/>
          <ac:spMkLst>
            <pc:docMk/>
            <pc:sldMk cId="471374708" sldId="445"/>
            <ac:spMk id="26" creationId="{14EB494C-13C4-4B5E-84EC-F5B0FE7470CE}"/>
          </ac:spMkLst>
        </pc:spChg>
        <pc:spChg chg="mod">
          <ac:chgData name="ESTUARDO CAJAS" userId="469fa29e85f4c148" providerId="LiveId" clId="{179DE1FF-257E-483F-BC77-E52164B49A23}" dt="2020-07-28T04:06:23.821" v="2560" actId="404"/>
          <ac:spMkLst>
            <pc:docMk/>
            <pc:sldMk cId="471374708" sldId="445"/>
            <ac:spMk id="27" creationId="{AFA9BC5A-FFC4-492E-95D1-BA0AFD9FC486}"/>
          </ac:spMkLst>
        </pc:spChg>
        <pc:spChg chg="mod">
          <ac:chgData name="ESTUARDO CAJAS" userId="469fa29e85f4c148" providerId="LiveId" clId="{179DE1FF-257E-483F-BC77-E52164B49A23}" dt="2020-07-28T04:15:38.683" v="2714" actId="207"/>
          <ac:spMkLst>
            <pc:docMk/>
            <pc:sldMk cId="471374708" sldId="445"/>
            <ac:spMk id="36" creationId="{22EF6D7F-1D89-42C7-BBE1-1DB7C65DABA1}"/>
          </ac:spMkLst>
        </pc:spChg>
        <pc:spChg chg="mod">
          <ac:chgData name="ESTUARDO CAJAS" userId="469fa29e85f4c148" providerId="LiveId" clId="{179DE1FF-257E-483F-BC77-E52164B49A23}" dt="2020-07-28T04:20:48.217" v="2815" actId="1035"/>
          <ac:spMkLst>
            <pc:docMk/>
            <pc:sldMk cId="471374708" sldId="445"/>
            <ac:spMk id="37" creationId="{D6A8CE58-219D-417E-8252-31BB694E7CC4}"/>
          </ac:spMkLst>
        </pc:spChg>
        <pc:spChg chg="mod">
          <ac:chgData name="ESTUARDO CAJAS" userId="469fa29e85f4c148" providerId="LiveId" clId="{179DE1FF-257E-483F-BC77-E52164B49A23}" dt="2020-07-28T04:13:41.461" v="2619" actId="255"/>
          <ac:spMkLst>
            <pc:docMk/>
            <pc:sldMk cId="471374708" sldId="445"/>
            <ac:spMk id="39" creationId="{93737C44-5E11-46FE-A232-D99D2E112D76}"/>
          </ac:spMkLst>
        </pc:spChg>
        <pc:spChg chg="mod">
          <ac:chgData name="ESTUARDO CAJAS" userId="469fa29e85f4c148" providerId="LiveId" clId="{179DE1FF-257E-483F-BC77-E52164B49A23}" dt="2020-07-28T02:47:30.849" v="1810" actId="1038"/>
          <ac:spMkLst>
            <pc:docMk/>
            <pc:sldMk cId="471374708" sldId="445"/>
            <ac:spMk id="40" creationId="{EB174F71-EF22-4FA5-8389-3F0016872D2E}"/>
          </ac:spMkLst>
        </pc:spChg>
        <pc:spChg chg="del mod">
          <ac:chgData name="ESTUARDO CAJAS" userId="469fa29e85f4c148" providerId="LiveId" clId="{179DE1FF-257E-483F-BC77-E52164B49A23}" dt="2020-07-28T04:13:44.534" v="2620" actId="478"/>
          <ac:spMkLst>
            <pc:docMk/>
            <pc:sldMk cId="471374708" sldId="445"/>
            <ac:spMk id="41" creationId="{1F7EAD6F-48C1-4C18-9E45-86FB8B7209D4}"/>
          </ac:spMkLst>
        </pc:spChg>
        <pc:spChg chg="mod">
          <ac:chgData name="ESTUARDO CAJAS" userId="469fa29e85f4c148" providerId="LiveId" clId="{179DE1FF-257E-483F-BC77-E52164B49A23}" dt="2020-07-28T04:21:10.091" v="2821" actId="1035"/>
          <ac:spMkLst>
            <pc:docMk/>
            <pc:sldMk cId="471374708" sldId="445"/>
            <ac:spMk id="42" creationId="{C42C2761-67BB-4DDC-BA3C-6886BC67B88A}"/>
          </ac:spMkLst>
        </pc:spChg>
        <pc:spChg chg="mod">
          <ac:chgData name="ESTUARDO CAJAS" userId="469fa29e85f4c148" providerId="LiveId" clId="{179DE1FF-257E-483F-BC77-E52164B49A23}" dt="2020-07-28T04:20:28.227" v="2806" actId="20577"/>
          <ac:spMkLst>
            <pc:docMk/>
            <pc:sldMk cId="471374708" sldId="445"/>
            <ac:spMk id="43" creationId="{6070A53E-83B7-4B40-97CE-91DAB1E63BA0}"/>
          </ac:spMkLst>
        </pc:spChg>
        <pc:spChg chg="mod">
          <ac:chgData name="ESTUARDO CAJAS" userId="469fa29e85f4c148" providerId="LiveId" clId="{179DE1FF-257E-483F-BC77-E52164B49A23}" dt="2020-07-28T02:47:42.985" v="1818" actId="1037"/>
          <ac:spMkLst>
            <pc:docMk/>
            <pc:sldMk cId="471374708" sldId="445"/>
            <ac:spMk id="44" creationId="{D1A8BFA9-B6F8-4618-A190-15D124741E0A}"/>
          </ac:spMkLst>
        </pc:spChg>
        <pc:picChg chg="add mod modCrop">
          <ac:chgData name="ESTUARDO CAJAS" userId="469fa29e85f4c148" providerId="LiveId" clId="{179DE1FF-257E-483F-BC77-E52164B49A23}" dt="2020-07-28T04:14:16.810" v="2627" actId="208"/>
          <ac:picMkLst>
            <pc:docMk/>
            <pc:sldMk cId="471374708" sldId="445"/>
            <ac:picMk id="6" creationId="{B7F7957A-1BA6-4500-84AE-287E6971D8CE}"/>
          </ac:picMkLst>
        </pc:picChg>
        <pc:picChg chg="mod">
          <ac:chgData name="ESTUARDO CAJAS" userId="469fa29e85f4c148" providerId="LiveId" clId="{179DE1FF-257E-483F-BC77-E52164B49A23}" dt="2020-07-28T00:51:49.496" v="1295" actId="1076"/>
          <ac:picMkLst>
            <pc:docMk/>
            <pc:sldMk cId="471374708" sldId="445"/>
            <ac:picMk id="16" creationId="{EAFBDF68-F350-4837-A49D-93470E438C73}"/>
          </ac:picMkLst>
        </pc:picChg>
        <pc:picChg chg="mod">
          <ac:chgData name="ESTUARDO CAJAS" userId="469fa29e85f4c148" providerId="LiveId" clId="{179DE1FF-257E-483F-BC77-E52164B49A23}" dt="2020-07-28T00:52:07.959" v="1311" actId="1076"/>
          <ac:picMkLst>
            <pc:docMk/>
            <pc:sldMk cId="471374708" sldId="445"/>
            <ac:picMk id="28" creationId="{4D0A3974-6BEE-4B8D-B795-E213D96DBE28}"/>
          </ac:picMkLst>
        </pc:picChg>
        <pc:picChg chg="mod">
          <ac:chgData name="ESTUARDO CAJAS" userId="469fa29e85f4c148" providerId="LiveId" clId="{179DE1FF-257E-483F-BC77-E52164B49A23}" dt="2020-07-28T04:13:35.083" v="2617" actId="14100"/>
          <ac:picMkLst>
            <pc:docMk/>
            <pc:sldMk cId="471374708" sldId="445"/>
            <ac:picMk id="38" creationId="{8D3FFF7B-48BE-4985-BD63-E1DB8591525F}"/>
          </ac:picMkLst>
        </pc:picChg>
      </pc:sldChg>
      <pc:sldChg chg="modSp mod">
        <pc:chgData name="ESTUARDO CAJAS" userId="469fa29e85f4c148" providerId="LiveId" clId="{179DE1FF-257E-483F-BC77-E52164B49A23}" dt="2020-07-27T23:47:15.738" v="444" actId="20577"/>
        <pc:sldMkLst>
          <pc:docMk/>
          <pc:sldMk cId="1787700306" sldId="446"/>
        </pc:sldMkLst>
        <pc:spChg chg="mod">
          <ac:chgData name="ESTUARDO CAJAS" userId="469fa29e85f4c148" providerId="LiveId" clId="{179DE1FF-257E-483F-BC77-E52164B49A23}" dt="2020-07-27T23:47:15.738" v="444" actId="20577"/>
          <ac:spMkLst>
            <pc:docMk/>
            <pc:sldMk cId="1787700306" sldId="446"/>
            <ac:spMk id="54" creationId="{8F92FBCC-1542-44C3-8929-701B38F3FB13}"/>
          </ac:spMkLst>
        </pc:spChg>
      </pc:sldChg>
      <pc:sldChg chg="modSp mod">
        <pc:chgData name="ESTUARDO CAJAS" userId="469fa29e85f4c148" providerId="LiveId" clId="{179DE1FF-257E-483F-BC77-E52164B49A23}" dt="2020-07-27T23:28:04.134" v="50" actId="20577"/>
        <pc:sldMkLst>
          <pc:docMk/>
          <pc:sldMk cId="4206551415" sldId="447"/>
        </pc:sldMkLst>
        <pc:spChg chg="mod">
          <ac:chgData name="ESTUARDO CAJAS" userId="469fa29e85f4c148" providerId="LiveId" clId="{179DE1FF-257E-483F-BC77-E52164B49A23}" dt="2020-07-27T23:28:04.134" v="50" actId="20577"/>
          <ac:spMkLst>
            <pc:docMk/>
            <pc:sldMk cId="4206551415" sldId="447"/>
            <ac:spMk id="14" creationId="{83249FFE-B895-41CF-B94C-B51DCC7D0D3D}"/>
          </ac:spMkLst>
        </pc:spChg>
      </pc:sldChg>
      <pc:sldChg chg="modSp del mod">
        <pc:chgData name="ESTUARDO CAJAS" userId="469fa29e85f4c148" providerId="LiveId" clId="{179DE1FF-257E-483F-BC77-E52164B49A23}" dt="2020-07-27T23:43:36.100" v="336" actId="47"/>
        <pc:sldMkLst>
          <pc:docMk/>
          <pc:sldMk cId="2534674139" sldId="448"/>
        </pc:sldMkLst>
        <pc:spChg chg="mod">
          <ac:chgData name="ESTUARDO CAJAS" userId="469fa29e85f4c148" providerId="LiveId" clId="{179DE1FF-257E-483F-BC77-E52164B49A23}" dt="2020-07-27T23:28:30.460" v="90" actId="20577"/>
          <ac:spMkLst>
            <pc:docMk/>
            <pc:sldMk cId="2534674139" sldId="448"/>
            <ac:spMk id="14" creationId="{83249FFE-B895-41CF-B94C-B51DCC7D0D3D}"/>
          </ac:spMkLst>
        </pc:spChg>
      </pc:sldChg>
      <pc:sldChg chg="modSp del mod">
        <pc:chgData name="ESTUARDO CAJAS" userId="469fa29e85f4c148" providerId="LiveId" clId="{179DE1FF-257E-483F-BC77-E52164B49A23}" dt="2020-07-27T23:43:43.255" v="338" actId="47"/>
        <pc:sldMkLst>
          <pc:docMk/>
          <pc:sldMk cId="2108606857" sldId="449"/>
        </pc:sldMkLst>
        <pc:spChg chg="mod">
          <ac:chgData name="ESTUARDO CAJAS" userId="469fa29e85f4c148" providerId="LiveId" clId="{179DE1FF-257E-483F-BC77-E52164B49A23}" dt="2020-07-27T23:29:51.429" v="130" actId="20577"/>
          <ac:spMkLst>
            <pc:docMk/>
            <pc:sldMk cId="2108606857" sldId="449"/>
            <ac:spMk id="14" creationId="{83249FFE-B895-41CF-B94C-B51DCC7D0D3D}"/>
          </ac:spMkLst>
        </pc:spChg>
        <pc:graphicFrameChg chg="mod">
          <ac:chgData name="ESTUARDO CAJAS" userId="469fa29e85f4c148" providerId="LiveId" clId="{179DE1FF-257E-483F-BC77-E52164B49A23}" dt="2020-07-27T23:30:37.970" v="194" actId="113"/>
          <ac:graphicFrameMkLst>
            <pc:docMk/>
            <pc:sldMk cId="2108606857" sldId="449"/>
            <ac:graphicFrameMk id="20" creationId="{D144C793-3E04-4815-9697-44D1F7FD76A4}"/>
          </ac:graphicFrameMkLst>
        </pc:graphicFrameChg>
      </pc:sldChg>
      <pc:sldChg chg="modSp del mod">
        <pc:chgData name="ESTUARDO CAJAS" userId="469fa29e85f4c148" providerId="LiveId" clId="{179DE1FF-257E-483F-BC77-E52164B49A23}" dt="2020-07-27T23:44:32.100" v="348" actId="47"/>
        <pc:sldMkLst>
          <pc:docMk/>
          <pc:sldMk cId="352425269" sldId="450"/>
        </pc:sldMkLst>
        <pc:spChg chg="mod">
          <ac:chgData name="ESTUARDO CAJAS" userId="469fa29e85f4c148" providerId="LiveId" clId="{179DE1FF-257E-483F-BC77-E52164B49A23}" dt="2020-07-27T23:30:10.730" v="162" actId="20577"/>
          <ac:spMkLst>
            <pc:docMk/>
            <pc:sldMk cId="352425269" sldId="450"/>
            <ac:spMk id="14" creationId="{83249FFE-B895-41CF-B94C-B51DCC7D0D3D}"/>
          </ac:spMkLst>
        </pc:spChg>
        <pc:graphicFrameChg chg="mod">
          <ac:chgData name="ESTUARDO CAJAS" userId="469fa29e85f4c148" providerId="LiveId" clId="{179DE1FF-257E-483F-BC77-E52164B49A23}" dt="2020-07-27T23:30:22.520" v="182"/>
          <ac:graphicFrameMkLst>
            <pc:docMk/>
            <pc:sldMk cId="352425269" sldId="450"/>
            <ac:graphicFrameMk id="20" creationId="{D144C793-3E04-4815-9697-44D1F7FD76A4}"/>
          </ac:graphicFrameMkLst>
        </pc:graphicFrameChg>
      </pc:sldChg>
      <pc:sldChg chg="modSp mod">
        <pc:chgData name="ESTUARDO CAJAS" userId="469fa29e85f4c148" providerId="LiveId" clId="{179DE1FF-257E-483F-BC77-E52164B49A23}" dt="2020-07-27T23:47:28.113" v="459" actId="20577"/>
        <pc:sldMkLst>
          <pc:docMk/>
          <pc:sldMk cId="3067124244" sldId="451"/>
        </pc:sldMkLst>
        <pc:spChg chg="mod">
          <ac:chgData name="ESTUARDO CAJAS" userId="469fa29e85f4c148" providerId="LiveId" clId="{179DE1FF-257E-483F-BC77-E52164B49A23}" dt="2020-07-27T23:47:28.113" v="459" actId="20577"/>
          <ac:spMkLst>
            <pc:docMk/>
            <pc:sldMk cId="3067124244" sldId="451"/>
            <ac:spMk id="18" creationId="{E85552E1-79A6-4BA4-A6B7-989D3FB57EA5}"/>
          </ac:spMkLst>
        </pc:spChg>
      </pc:sldChg>
      <pc:sldChg chg="modSp mod">
        <pc:chgData name="ESTUARDO CAJAS" userId="469fa29e85f4c148" providerId="LiveId" clId="{179DE1FF-257E-483F-BC77-E52164B49A23}" dt="2020-07-28T04:28:11.477" v="2922" actId="6549"/>
        <pc:sldMkLst>
          <pc:docMk/>
          <pc:sldMk cId="1727801053" sldId="452"/>
        </pc:sldMkLst>
        <pc:spChg chg="mod">
          <ac:chgData name="ESTUARDO CAJAS" userId="469fa29e85f4c148" providerId="LiveId" clId="{179DE1FF-257E-483F-BC77-E52164B49A23}" dt="2020-07-28T04:28:11.477" v="2922" actId="6549"/>
          <ac:spMkLst>
            <pc:docMk/>
            <pc:sldMk cId="1727801053" sldId="452"/>
            <ac:spMk id="5" creationId="{00000000-0000-0000-0000-000000000000}"/>
          </ac:spMkLst>
        </pc:spChg>
        <pc:spChg chg="mod">
          <ac:chgData name="ESTUARDO CAJAS" userId="469fa29e85f4c148" providerId="LiveId" clId="{179DE1FF-257E-483F-BC77-E52164B49A23}" dt="2020-07-27T23:27:25.590" v="18" actId="20577"/>
          <ac:spMkLst>
            <pc:docMk/>
            <pc:sldMk cId="1727801053" sldId="452"/>
            <ac:spMk id="8" creationId="{00000000-0000-0000-0000-000000000000}"/>
          </ac:spMkLst>
        </pc:spChg>
      </pc:sldChg>
      <pc:sldChg chg="add">
        <pc:chgData name="ESTUARDO CAJAS" userId="469fa29e85f4c148" providerId="LiveId" clId="{179DE1FF-257E-483F-BC77-E52164B49A23}" dt="2020-07-28T04:27:59.236" v="2914"/>
        <pc:sldMkLst>
          <pc:docMk/>
          <pc:sldMk cId="1203840667" sldId="453"/>
        </pc:sldMkLst>
      </pc:sldChg>
      <pc:sldChg chg="modSp del mod">
        <pc:chgData name="ESTUARDO CAJAS" userId="469fa29e85f4c148" providerId="LiveId" clId="{179DE1FF-257E-483F-BC77-E52164B49A23}" dt="2020-07-28T04:27:56.220" v="2913" actId="2696"/>
        <pc:sldMkLst>
          <pc:docMk/>
          <pc:sldMk cId="3495959016" sldId="453"/>
        </pc:sldMkLst>
        <pc:picChg chg="mod">
          <ac:chgData name="ESTUARDO CAJAS" userId="469fa29e85f4c148" providerId="LiveId" clId="{179DE1FF-257E-483F-BC77-E52164B49A23}" dt="2020-07-28T04:26:59.823" v="2912" actId="1076"/>
          <ac:picMkLst>
            <pc:docMk/>
            <pc:sldMk cId="3495959016" sldId="453"/>
            <ac:picMk id="3" creationId="{0B785232-0B6F-4673-8C5F-D3639F68D8F2}"/>
          </ac:picMkLst>
        </pc:picChg>
      </pc:sldChg>
      <pc:sldChg chg="del">
        <pc:chgData name="ESTUARDO CAJAS" userId="469fa29e85f4c148" providerId="LiveId" clId="{179DE1FF-257E-483F-BC77-E52164B49A23}" dt="2020-07-27T23:44:43.815" v="349" actId="47"/>
        <pc:sldMkLst>
          <pc:docMk/>
          <pc:sldMk cId="1960893432" sldId="454"/>
        </pc:sldMkLst>
      </pc:sldChg>
      <pc:sldChg chg="del">
        <pc:chgData name="ESTUARDO CAJAS" userId="469fa29e85f4c148" providerId="LiveId" clId="{179DE1FF-257E-483F-BC77-E52164B49A23}" dt="2020-07-27T23:46:29.953" v="399" actId="47"/>
        <pc:sldMkLst>
          <pc:docMk/>
          <pc:sldMk cId="2599681783" sldId="455"/>
        </pc:sldMkLst>
      </pc:sldChg>
      <pc:sldChg chg="addSp delSp modSp mod ord">
        <pc:chgData name="ESTUARDO CAJAS" userId="469fa29e85f4c148" providerId="LiveId" clId="{179DE1FF-257E-483F-BC77-E52164B49A23}" dt="2020-07-28T04:11:43.226" v="2577" actId="14826"/>
        <pc:sldMkLst>
          <pc:docMk/>
          <pc:sldMk cId="1556899279" sldId="456"/>
        </pc:sldMkLst>
        <pc:spChg chg="add del">
          <ac:chgData name="ESTUARDO CAJAS" userId="469fa29e85f4c148" providerId="LiveId" clId="{179DE1FF-257E-483F-BC77-E52164B49A23}" dt="2020-07-28T00:22:40.743" v="644" actId="478"/>
          <ac:spMkLst>
            <pc:docMk/>
            <pc:sldMk cId="1556899279" sldId="456"/>
            <ac:spMk id="2" creationId="{8F16F5EE-B075-4F8D-AF8C-659A4D04C9D8}"/>
          </ac:spMkLst>
        </pc:spChg>
        <pc:spChg chg="add del mod">
          <ac:chgData name="ESTUARDO CAJAS" userId="469fa29e85f4c148" providerId="LiveId" clId="{179DE1FF-257E-483F-BC77-E52164B49A23}" dt="2020-07-28T00:21:34.620" v="643" actId="478"/>
          <ac:spMkLst>
            <pc:docMk/>
            <pc:sldMk cId="1556899279" sldId="456"/>
            <ac:spMk id="4" creationId="{A0CC8B8F-E40F-420B-9EC9-844CA252ABB3}"/>
          </ac:spMkLst>
        </pc:spChg>
        <pc:spChg chg="add del mod">
          <ac:chgData name="ESTUARDO CAJAS" userId="469fa29e85f4c148" providerId="LiveId" clId="{179DE1FF-257E-483F-BC77-E52164B49A23}" dt="2020-07-28T02:58:10.771" v="1923" actId="478"/>
          <ac:spMkLst>
            <pc:docMk/>
            <pc:sldMk cId="1556899279" sldId="456"/>
            <ac:spMk id="7" creationId="{B5666FC4-805C-4677-BB9A-4FF84230D27B}"/>
          </ac:spMkLst>
        </pc:spChg>
        <pc:spChg chg="add del mod">
          <ac:chgData name="ESTUARDO CAJAS" userId="469fa29e85f4c148" providerId="LiveId" clId="{179DE1FF-257E-483F-BC77-E52164B49A23}" dt="2020-07-28T02:58:10.771" v="1923" actId="478"/>
          <ac:spMkLst>
            <pc:docMk/>
            <pc:sldMk cId="1556899279" sldId="456"/>
            <ac:spMk id="8" creationId="{EE6EB482-6ABD-46A6-8F28-5720C494A4CE}"/>
          </ac:spMkLst>
        </pc:spChg>
        <pc:spChg chg="add del mod">
          <ac:chgData name="ESTUARDO CAJAS" userId="469fa29e85f4c148" providerId="LiveId" clId="{179DE1FF-257E-483F-BC77-E52164B49A23}" dt="2020-07-28T00:41:01.602" v="713" actId="478"/>
          <ac:spMkLst>
            <pc:docMk/>
            <pc:sldMk cId="1556899279" sldId="456"/>
            <ac:spMk id="10" creationId="{BD1FB713-B206-476A-84A8-39E264A513E8}"/>
          </ac:spMkLst>
        </pc:spChg>
        <pc:spChg chg="del mod">
          <ac:chgData name="ESTUARDO CAJAS" userId="469fa29e85f4c148" providerId="LiveId" clId="{179DE1FF-257E-483F-BC77-E52164B49A23}" dt="2020-07-28T01:11:16.318" v="1493" actId="478"/>
          <ac:spMkLst>
            <pc:docMk/>
            <pc:sldMk cId="1556899279" sldId="456"/>
            <ac:spMk id="12" creationId="{549F1475-2C87-4190-A908-24E18EC09B0A}"/>
          </ac:spMkLst>
        </pc:spChg>
        <pc:spChg chg="del">
          <ac:chgData name="ESTUARDO CAJAS" userId="469fa29e85f4c148" providerId="LiveId" clId="{179DE1FF-257E-483F-BC77-E52164B49A23}" dt="2020-07-28T00:21:17.645" v="634" actId="478"/>
          <ac:spMkLst>
            <pc:docMk/>
            <pc:sldMk cId="1556899279" sldId="456"/>
            <ac:spMk id="14" creationId="{83249FFE-B895-41CF-B94C-B51DCC7D0D3D}"/>
          </ac:spMkLst>
        </pc:spChg>
        <pc:spChg chg="add del mod">
          <ac:chgData name="ESTUARDO CAJAS" userId="469fa29e85f4c148" providerId="LiveId" clId="{179DE1FF-257E-483F-BC77-E52164B49A23}" dt="2020-07-28T02:58:10.771" v="1923" actId="478"/>
          <ac:spMkLst>
            <pc:docMk/>
            <pc:sldMk cId="1556899279" sldId="456"/>
            <ac:spMk id="22" creationId="{070AB4D7-DBBE-4D9D-B99C-4CF886184057}"/>
          </ac:spMkLst>
        </pc:spChg>
        <pc:spChg chg="add mod">
          <ac:chgData name="ESTUARDO CAJAS" userId="469fa29e85f4c148" providerId="LiveId" clId="{179DE1FF-257E-483F-BC77-E52164B49A23}" dt="2020-07-28T04:05:29.361" v="2554" actId="1076"/>
          <ac:spMkLst>
            <pc:docMk/>
            <pc:sldMk cId="1556899279" sldId="456"/>
            <ac:spMk id="24" creationId="{4E567BEE-299B-48F6-8DF2-4E712BAF9662}"/>
          </ac:spMkLst>
        </pc:spChg>
        <pc:spChg chg="add">
          <ac:chgData name="ESTUARDO CAJAS" userId="469fa29e85f4c148" providerId="LiveId" clId="{179DE1FF-257E-483F-BC77-E52164B49A23}" dt="2020-07-28T00:43:45.848" v="925" actId="22"/>
          <ac:spMkLst>
            <pc:docMk/>
            <pc:sldMk cId="1556899279" sldId="456"/>
            <ac:spMk id="26" creationId="{77B23388-C068-47E0-B237-32FB450023B7}"/>
          </ac:spMkLst>
        </pc:spChg>
        <pc:spChg chg="add del mod">
          <ac:chgData name="ESTUARDO CAJAS" userId="469fa29e85f4c148" providerId="LiveId" clId="{179DE1FF-257E-483F-BC77-E52164B49A23}" dt="2020-07-28T02:58:10.771" v="1923" actId="478"/>
          <ac:spMkLst>
            <pc:docMk/>
            <pc:sldMk cId="1556899279" sldId="456"/>
            <ac:spMk id="30" creationId="{AE5D86A0-FA6D-4926-BBF3-0F7F17A5745E}"/>
          </ac:spMkLst>
        </pc:spChg>
        <pc:spChg chg="add del mod">
          <ac:chgData name="ESTUARDO CAJAS" userId="469fa29e85f4c148" providerId="LiveId" clId="{179DE1FF-257E-483F-BC77-E52164B49A23}" dt="2020-07-28T02:58:10.771" v="1923" actId="478"/>
          <ac:spMkLst>
            <pc:docMk/>
            <pc:sldMk cId="1556899279" sldId="456"/>
            <ac:spMk id="32" creationId="{5698EA96-EED6-4224-8E29-88D620F6B509}"/>
          </ac:spMkLst>
        </pc:spChg>
        <pc:spChg chg="add mod">
          <ac:chgData name="ESTUARDO CAJAS" userId="469fa29e85f4c148" providerId="LiveId" clId="{179DE1FF-257E-483F-BC77-E52164B49A23}" dt="2020-07-28T04:05:19.889" v="2552" actId="1076"/>
          <ac:spMkLst>
            <pc:docMk/>
            <pc:sldMk cId="1556899279" sldId="456"/>
            <ac:spMk id="34" creationId="{942FE850-2092-4ABA-96E1-A30DBDEF4263}"/>
          </ac:spMkLst>
        </pc:spChg>
        <pc:spChg chg="add">
          <ac:chgData name="ESTUARDO CAJAS" userId="469fa29e85f4c148" providerId="LiveId" clId="{179DE1FF-257E-483F-BC77-E52164B49A23}" dt="2020-07-28T01:11:16.585" v="1494" actId="22"/>
          <ac:spMkLst>
            <pc:docMk/>
            <pc:sldMk cId="1556899279" sldId="456"/>
            <ac:spMk id="36" creationId="{4F02DD79-4E38-41C5-87C7-CC4120507930}"/>
          </ac:spMkLst>
        </pc:spChg>
        <pc:spChg chg="add mod">
          <ac:chgData name="ESTUARDO CAJAS" userId="469fa29e85f4c148" providerId="LiveId" clId="{179DE1FF-257E-483F-BC77-E52164B49A23}" dt="2020-07-28T03:00:07.722" v="1942" actId="1076"/>
          <ac:spMkLst>
            <pc:docMk/>
            <pc:sldMk cId="1556899279" sldId="456"/>
            <ac:spMk id="44" creationId="{976167D5-6D9E-44A9-B4D6-F1B0E4BE4C26}"/>
          </ac:spMkLst>
        </pc:spChg>
        <pc:spChg chg="add mod">
          <ac:chgData name="ESTUARDO CAJAS" userId="469fa29e85f4c148" providerId="LiveId" clId="{179DE1FF-257E-483F-BC77-E52164B49A23}" dt="2020-07-28T02:50:38.864" v="1914" actId="1076"/>
          <ac:spMkLst>
            <pc:docMk/>
            <pc:sldMk cId="1556899279" sldId="456"/>
            <ac:spMk id="46" creationId="{D7A6B890-8BF0-4307-9008-BBF0708D6329}"/>
          </ac:spMkLst>
        </pc:spChg>
        <pc:graphicFrameChg chg="del mod">
          <ac:chgData name="ESTUARDO CAJAS" userId="469fa29e85f4c148" providerId="LiveId" clId="{179DE1FF-257E-483F-BC77-E52164B49A23}" dt="2020-07-28T00:21:19.533" v="636" actId="478"/>
          <ac:graphicFrameMkLst>
            <pc:docMk/>
            <pc:sldMk cId="1556899279" sldId="456"/>
            <ac:graphicFrameMk id="20" creationId="{D144C793-3E04-4815-9697-44D1F7FD76A4}"/>
          </ac:graphicFrameMkLst>
        </pc:graphicFrameChg>
        <pc:picChg chg="del mod modCrop">
          <ac:chgData name="ESTUARDO CAJAS" userId="469fa29e85f4c148" providerId="LiveId" clId="{179DE1FF-257E-483F-BC77-E52164B49A23}" dt="2020-07-28T00:38:19.960" v="648" actId="478"/>
          <ac:picMkLst>
            <pc:docMk/>
            <pc:sldMk cId="1556899279" sldId="456"/>
            <ac:picMk id="3" creationId="{E242AC00-AB34-4F49-B82B-7FB13ECAE3D9}"/>
          </ac:picMkLst>
        </pc:picChg>
        <pc:picChg chg="add del mod">
          <ac:chgData name="ESTUARDO CAJAS" userId="469fa29e85f4c148" providerId="LiveId" clId="{179DE1FF-257E-483F-BC77-E52164B49A23}" dt="2020-07-28T00:43:58.538" v="926" actId="21"/>
          <ac:picMkLst>
            <pc:docMk/>
            <pc:sldMk cId="1556899279" sldId="456"/>
            <ac:picMk id="6" creationId="{96261D6A-D4E9-4BFE-AC6D-B4D69EDDA55F}"/>
          </ac:picMkLst>
        </pc:picChg>
        <pc:picChg chg="del">
          <ac:chgData name="ESTUARDO CAJAS" userId="469fa29e85f4c148" providerId="LiveId" clId="{179DE1FF-257E-483F-BC77-E52164B49A23}" dt="2020-07-28T00:21:21.081" v="638" actId="478"/>
          <ac:picMkLst>
            <pc:docMk/>
            <pc:sldMk cId="1556899279" sldId="456"/>
            <ac:picMk id="9" creationId="{49B4DB80-25AD-4321-A9F2-4CBD655EBE89}"/>
          </ac:picMkLst>
        </pc:picChg>
        <pc:picChg chg="del">
          <ac:chgData name="ESTUARDO CAJAS" userId="469fa29e85f4c148" providerId="LiveId" clId="{179DE1FF-257E-483F-BC77-E52164B49A23}" dt="2020-07-28T00:21:20.510" v="637" actId="478"/>
          <ac:picMkLst>
            <pc:docMk/>
            <pc:sldMk cId="1556899279" sldId="456"/>
            <ac:picMk id="11" creationId="{87C94450-72B7-46FE-8D5D-2A6526114765}"/>
          </ac:picMkLst>
        </pc:picChg>
        <pc:picChg chg="del">
          <ac:chgData name="ESTUARDO CAJAS" userId="469fa29e85f4c148" providerId="LiveId" clId="{179DE1FF-257E-483F-BC77-E52164B49A23}" dt="2020-07-28T00:21:21.831" v="639" actId="478"/>
          <ac:picMkLst>
            <pc:docMk/>
            <pc:sldMk cId="1556899279" sldId="456"/>
            <ac:picMk id="13" creationId="{84FFB22C-66DD-447E-87A5-0D024F98B169}"/>
          </ac:picMkLst>
        </pc:picChg>
        <pc:picChg chg="add del mod ord">
          <ac:chgData name="ESTUARDO CAJAS" userId="469fa29e85f4c148" providerId="LiveId" clId="{179DE1FF-257E-483F-BC77-E52164B49A23}" dt="2020-07-28T02:57:44.384" v="1917" actId="478"/>
          <ac:picMkLst>
            <pc:docMk/>
            <pc:sldMk cId="1556899279" sldId="456"/>
            <ac:picMk id="28" creationId="{1CB4E36D-C91E-41FE-AAF3-F2943E4E08EF}"/>
          </ac:picMkLst>
        </pc:picChg>
        <pc:picChg chg="add del mod">
          <ac:chgData name="ESTUARDO CAJAS" userId="469fa29e85f4c148" providerId="LiveId" clId="{179DE1FF-257E-483F-BC77-E52164B49A23}" dt="2020-07-28T02:38:02.692" v="1785" actId="478"/>
          <ac:picMkLst>
            <pc:docMk/>
            <pc:sldMk cId="1556899279" sldId="456"/>
            <ac:picMk id="38" creationId="{7234CA36-DCB0-4224-BBF4-C44ED3A3FED5}"/>
          </ac:picMkLst>
        </pc:picChg>
        <pc:picChg chg="add del mod">
          <ac:chgData name="ESTUARDO CAJAS" userId="469fa29e85f4c148" providerId="LiveId" clId="{179DE1FF-257E-483F-BC77-E52164B49A23}" dt="2020-07-28T02:44:52.153" v="1792" actId="478"/>
          <ac:picMkLst>
            <pc:docMk/>
            <pc:sldMk cId="1556899279" sldId="456"/>
            <ac:picMk id="40" creationId="{47D1221E-B4F5-4157-B69F-03C90AF2C010}"/>
          </ac:picMkLst>
        </pc:picChg>
        <pc:picChg chg="add mod">
          <ac:chgData name="ESTUARDO CAJAS" userId="469fa29e85f4c148" providerId="LiveId" clId="{179DE1FF-257E-483F-BC77-E52164B49A23}" dt="2020-07-28T04:11:43.226" v="2577" actId="14826"/>
          <ac:picMkLst>
            <pc:docMk/>
            <pc:sldMk cId="1556899279" sldId="456"/>
            <ac:picMk id="42" creationId="{B926043A-FF43-47A7-A630-04E9E467AD4A}"/>
          </ac:picMkLst>
        </pc:picChg>
        <pc:picChg chg="add mod ord">
          <ac:chgData name="ESTUARDO CAJAS" userId="469fa29e85f4c148" providerId="LiveId" clId="{179DE1FF-257E-483F-BC77-E52164B49A23}" dt="2020-07-28T04:10:15.316" v="2576"/>
          <ac:picMkLst>
            <pc:docMk/>
            <pc:sldMk cId="1556899279" sldId="456"/>
            <ac:picMk id="48" creationId="{53CCAD79-223E-4EA4-88F8-1E5D4DF31936}"/>
          </ac:picMkLst>
        </pc:picChg>
      </pc:sldChg>
      <pc:sldChg chg="add">
        <pc:chgData name="ESTUARDO CAJAS" userId="469fa29e85f4c148" providerId="LiveId" clId="{179DE1FF-257E-483F-BC77-E52164B49A23}" dt="2020-07-28T04:27:59.236" v="2914"/>
        <pc:sldMkLst>
          <pc:docMk/>
          <pc:sldMk cId="1779701004" sldId="457"/>
        </pc:sldMkLst>
      </pc:sldChg>
      <pc:sldChg chg="del">
        <pc:chgData name="ESTUARDO CAJAS" userId="469fa29e85f4c148" providerId="LiveId" clId="{179DE1FF-257E-483F-BC77-E52164B49A23}" dt="2020-07-28T04:27:56.220" v="2913" actId="2696"/>
        <pc:sldMkLst>
          <pc:docMk/>
          <pc:sldMk cId="3345238291" sldId="457"/>
        </pc:sldMkLst>
      </pc:sldChg>
      <pc:sldChg chg="modSp mod">
        <pc:chgData name="ESTUARDO CAJAS" userId="469fa29e85f4c148" providerId="LiveId" clId="{179DE1FF-257E-483F-BC77-E52164B49A23}" dt="2020-07-27T23:47:21.382" v="451" actId="20577"/>
        <pc:sldMkLst>
          <pc:docMk/>
          <pc:sldMk cId="919419328" sldId="458"/>
        </pc:sldMkLst>
        <pc:spChg chg="mod">
          <ac:chgData name="ESTUARDO CAJAS" userId="469fa29e85f4c148" providerId="LiveId" clId="{179DE1FF-257E-483F-BC77-E52164B49A23}" dt="2020-07-27T23:47:21.382" v="451" actId="20577"/>
          <ac:spMkLst>
            <pc:docMk/>
            <pc:sldMk cId="919419328" sldId="458"/>
            <ac:spMk id="54" creationId="{8F92FBCC-1542-44C3-8929-701B38F3FB13}"/>
          </ac:spMkLst>
        </pc:spChg>
      </pc:sldChg>
      <pc:sldChg chg="add">
        <pc:chgData name="ESTUARDO CAJAS" userId="469fa29e85f4c148" providerId="LiveId" clId="{179DE1FF-257E-483F-BC77-E52164B49A23}" dt="2020-07-28T04:27:59.236" v="2914"/>
        <pc:sldMkLst>
          <pc:docMk/>
          <pc:sldMk cId="1907056423" sldId="459"/>
        </pc:sldMkLst>
      </pc:sldChg>
      <pc:sldChg chg="del">
        <pc:chgData name="ESTUARDO CAJAS" userId="469fa29e85f4c148" providerId="LiveId" clId="{179DE1FF-257E-483F-BC77-E52164B49A23}" dt="2020-07-28T04:27:56.220" v="2913" actId="2696"/>
        <pc:sldMkLst>
          <pc:docMk/>
          <pc:sldMk cId="3613001160" sldId="459"/>
        </pc:sldMkLst>
      </pc:sldChg>
      <pc:sldChg chg="modSp add">
        <pc:chgData name="ESTUARDO CAJAS" userId="469fa29e85f4c148" providerId="LiveId" clId="{179DE1FF-257E-483F-BC77-E52164B49A23}" dt="2020-07-28T01:12:21.405" v="1573" actId="20577"/>
        <pc:sldMkLst>
          <pc:docMk/>
          <pc:sldMk cId="2678593882" sldId="463"/>
        </pc:sldMkLst>
        <pc:graphicFrameChg chg="mod">
          <ac:chgData name="ESTUARDO CAJAS" userId="469fa29e85f4c148" providerId="LiveId" clId="{179DE1FF-257E-483F-BC77-E52164B49A23}" dt="2020-07-28T01:12:21.405" v="1573" actId="20577"/>
          <ac:graphicFrameMkLst>
            <pc:docMk/>
            <pc:sldMk cId="2678593882" sldId="463"/>
            <ac:graphicFrameMk id="20" creationId="{D144C793-3E04-4815-9697-44D1F7FD76A4}"/>
          </ac:graphicFrameMkLst>
        </pc:graphicFrameChg>
      </pc:sldChg>
      <pc:sldChg chg="modSp add">
        <pc:chgData name="ESTUARDO CAJAS" userId="469fa29e85f4c148" providerId="LiveId" clId="{179DE1FF-257E-483F-BC77-E52164B49A23}" dt="2020-07-28T01:11:40.233" v="1524" actId="20577"/>
        <pc:sldMkLst>
          <pc:docMk/>
          <pc:sldMk cId="1550720151" sldId="464"/>
        </pc:sldMkLst>
        <pc:graphicFrameChg chg="mod">
          <ac:chgData name="ESTUARDO CAJAS" userId="469fa29e85f4c148" providerId="LiveId" clId="{179DE1FF-257E-483F-BC77-E52164B49A23}" dt="2020-07-28T01:11:40.233" v="1524" actId="20577"/>
          <ac:graphicFrameMkLst>
            <pc:docMk/>
            <pc:sldMk cId="1550720151" sldId="464"/>
            <ac:graphicFrameMk id="20" creationId="{D144C793-3E04-4815-9697-44D1F7FD76A4}"/>
          </ac:graphicFrameMkLst>
        </pc:graphicFrameChg>
      </pc:sldChg>
      <pc:sldChg chg="modSp add">
        <pc:chgData name="ESTUARDO CAJAS" userId="469fa29e85f4c148" providerId="LiveId" clId="{179DE1FF-257E-483F-BC77-E52164B49A23}" dt="2020-07-28T01:13:52.991" v="1614" actId="20577"/>
        <pc:sldMkLst>
          <pc:docMk/>
          <pc:sldMk cId="2068991810" sldId="465"/>
        </pc:sldMkLst>
        <pc:graphicFrameChg chg="mod">
          <ac:chgData name="ESTUARDO CAJAS" userId="469fa29e85f4c148" providerId="LiveId" clId="{179DE1FF-257E-483F-BC77-E52164B49A23}" dt="2020-07-28T01:13:52.991" v="1614" actId="20577"/>
          <ac:graphicFrameMkLst>
            <pc:docMk/>
            <pc:sldMk cId="2068991810" sldId="465"/>
            <ac:graphicFrameMk id="20" creationId="{D144C793-3E04-4815-9697-44D1F7FD76A4}"/>
          </ac:graphicFrameMkLst>
        </pc:graphicFrameChg>
      </pc:sldChg>
      <pc:sldChg chg="modSp add">
        <pc:chgData name="ESTUARDO CAJAS" userId="469fa29e85f4c148" providerId="LiveId" clId="{179DE1FF-257E-483F-BC77-E52164B49A23}" dt="2020-07-28T01:14:11.775" v="1645" actId="20577"/>
        <pc:sldMkLst>
          <pc:docMk/>
          <pc:sldMk cId="2225495818" sldId="466"/>
        </pc:sldMkLst>
        <pc:graphicFrameChg chg="mod">
          <ac:chgData name="ESTUARDO CAJAS" userId="469fa29e85f4c148" providerId="LiveId" clId="{179DE1FF-257E-483F-BC77-E52164B49A23}" dt="2020-07-28T01:14:11.775" v="1645" actId="20577"/>
          <ac:graphicFrameMkLst>
            <pc:docMk/>
            <pc:sldMk cId="2225495818" sldId="466"/>
            <ac:graphicFrameMk id="20" creationId="{D144C793-3E04-4815-9697-44D1F7FD76A4}"/>
          </ac:graphicFrameMkLst>
        </pc:graphicFrameChg>
      </pc:sldChg>
      <pc:sldChg chg="modSp add">
        <pc:chgData name="ESTUARDO CAJAS" userId="469fa29e85f4c148" providerId="LiveId" clId="{179DE1FF-257E-483F-BC77-E52164B49A23}" dt="2020-07-28T01:14:23.132" v="1674" actId="20577"/>
        <pc:sldMkLst>
          <pc:docMk/>
          <pc:sldMk cId="4086164246" sldId="467"/>
        </pc:sldMkLst>
        <pc:graphicFrameChg chg="mod">
          <ac:chgData name="ESTUARDO CAJAS" userId="469fa29e85f4c148" providerId="LiveId" clId="{179DE1FF-257E-483F-BC77-E52164B49A23}" dt="2020-07-28T01:14:23.132" v="1674" actId="20577"/>
          <ac:graphicFrameMkLst>
            <pc:docMk/>
            <pc:sldMk cId="4086164246" sldId="467"/>
            <ac:graphicFrameMk id="20" creationId="{D144C793-3E04-4815-9697-44D1F7FD76A4}"/>
          </ac:graphicFrameMkLst>
        </pc:graphicFrameChg>
      </pc:sldChg>
      <pc:sldChg chg="addSp delSp modSp add mod">
        <pc:chgData name="ESTUARDO CAJAS" userId="469fa29e85f4c148" providerId="LiveId" clId="{179DE1FF-257E-483F-BC77-E52164B49A23}" dt="2020-07-27T23:46:19.643" v="397" actId="1076"/>
        <pc:sldMkLst>
          <pc:docMk/>
          <pc:sldMk cId="3687027545" sldId="468"/>
        </pc:sldMkLst>
        <pc:spChg chg="mod">
          <ac:chgData name="ESTUARDO CAJAS" userId="469fa29e85f4c148" providerId="LiveId" clId="{179DE1FF-257E-483F-BC77-E52164B49A23}" dt="2020-07-27T23:46:11.723" v="392" actId="20577"/>
          <ac:spMkLst>
            <pc:docMk/>
            <pc:sldMk cId="3687027545" sldId="468"/>
            <ac:spMk id="12" creationId="{549F1475-2C87-4190-A908-24E18EC09B0A}"/>
          </ac:spMkLst>
        </pc:spChg>
        <pc:graphicFrameChg chg="del mod">
          <ac:chgData name="ESTUARDO CAJAS" userId="469fa29e85f4c148" providerId="LiveId" clId="{179DE1FF-257E-483F-BC77-E52164B49A23}" dt="2020-07-27T23:45:43.093" v="362" actId="478"/>
          <ac:graphicFrameMkLst>
            <pc:docMk/>
            <pc:sldMk cId="3687027545" sldId="468"/>
            <ac:graphicFrameMk id="20" creationId="{D144C793-3E04-4815-9697-44D1F7FD76A4}"/>
          </ac:graphicFrameMkLst>
        </pc:graphicFrameChg>
        <pc:picChg chg="add mod">
          <ac:chgData name="ESTUARDO CAJAS" userId="469fa29e85f4c148" providerId="LiveId" clId="{179DE1FF-257E-483F-BC77-E52164B49A23}" dt="2020-07-27T23:46:14.082" v="393" actId="1076"/>
          <ac:picMkLst>
            <pc:docMk/>
            <pc:sldMk cId="3687027545" sldId="468"/>
            <ac:picMk id="2" creationId="{A8F00F68-E761-41C2-A077-50116C6CF0FC}"/>
          </ac:picMkLst>
        </pc:picChg>
        <pc:picChg chg="del">
          <ac:chgData name="ESTUARDO CAJAS" userId="469fa29e85f4c148" providerId="LiveId" clId="{179DE1FF-257E-483F-BC77-E52164B49A23}" dt="2020-07-27T23:45:45.444" v="365" actId="478"/>
          <ac:picMkLst>
            <pc:docMk/>
            <pc:sldMk cId="3687027545" sldId="468"/>
            <ac:picMk id="3" creationId="{8610233A-2204-4142-8229-C62AC35A7129}"/>
          </ac:picMkLst>
        </pc:picChg>
        <pc:picChg chg="del">
          <ac:chgData name="ESTUARDO CAJAS" userId="469fa29e85f4c148" providerId="LiveId" clId="{179DE1FF-257E-483F-BC77-E52164B49A23}" dt="2020-07-27T23:45:45.933" v="366" actId="478"/>
          <ac:picMkLst>
            <pc:docMk/>
            <pc:sldMk cId="3687027545" sldId="468"/>
            <ac:picMk id="4" creationId="{959C3E19-3485-4D96-AB7E-B2B0D2E7DB65}"/>
          </ac:picMkLst>
        </pc:picChg>
        <pc:picChg chg="add mod">
          <ac:chgData name="ESTUARDO CAJAS" userId="469fa29e85f4c148" providerId="LiveId" clId="{179DE1FF-257E-483F-BC77-E52164B49A23}" dt="2020-07-27T23:46:17.123" v="395" actId="1076"/>
          <ac:picMkLst>
            <pc:docMk/>
            <pc:sldMk cId="3687027545" sldId="468"/>
            <ac:picMk id="5" creationId="{F6AB98E4-78EB-4F29-BAB9-9E98EA251C59}"/>
          </ac:picMkLst>
        </pc:picChg>
        <pc:picChg chg="add mod">
          <ac:chgData name="ESTUARDO CAJAS" userId="469fa29e85f4c148" providerId="LiveId" clId="{179DE1FF-257E-483F-BC77-E52164B49A23}" dt="2020-07-27T23:46:15.723" v="394" actId="1076"/>
          <ac:picMkLst>
            <pc:docMk/>
            <pc:sldMk cId="3687027545" sldId="468"/>
            <ac:picMk id="6" creationId="{98EC164F-FCA9-498E-ADFB-43A49115A2DA}"/>
          </ac:picMkLst>
        </pc:picChg>
        <pc:picChg chg="del">
          <ac:chgData name="ESTUARDO CAJAS" userId="469fa29e85f4c148" providerId="LiveId" clId="{179DE1FF-257E-483F-BC77-E52164B49A23}" dt="2020-07-27T23:45:45.010" v="364" actId="478"/>
          <ac:picMkLst>
            <pc:docMk/>
            <pc:sldMk cId="3687027545" sldId="468"/>
            <ac:picMk id="7" creationId="{0260EE79-8B3E-4482-8B0D-2D28AC6EB9DC}"/>
          </ac:picMkLst>
        </pc:picChg>
        <pc:picChg chg="del">
          <ac:chgData name="ESTUARDO CAJAS" userId="469fa29e85f4c148" providerId="LiveId" clId="{179DE1FF-257E-483F-BC77-E52164B49A23}" dt="2020-07-27T23:45:44.485" v="363" actId="478"/>
          <ac:picMkLst>
            <pc:docMk/>
            <pc:sldMk cId="3687027545" sldId="468"/>
            <ac:picMk id="8" creationId="{F092DC54-E19D-4CE4-B7CA-9C34F666C389}"/>
          </ac:picMkLst>
        </pc:picChg>
        <pc:picChg chg="add mod">
          <ac:chgData name="ESTUARDO CAJAS" userId="469fa29e85f4c148" providerId="LiveId" clId="{179DE1FF-257E-483F-BC77-E52164B49A23}" dt="2020-07-27T23:46:19.643" v="397" actId="1076"/>
          <ac:picMkLst>
            <pc:docMk/>
            <pc:sldMk cId="3687027545" sldId="468"/>
            <ac:picMk id="9" creationId="{05584AB6-E2DF-4C78-8964-FE43407EC82A}"/>
          </ac:picMkLst>
        </pc:picChg>
        <pc:picChg chg="del mod">
          <ac:chgData name="ESTUARDO CAJAS" userId="469fa29e85f4c148" providerId="LiveId" clId="{179DE1FF-257E-483F-BC77-E52164B49A23}" dt="2020-07-27T23:45:47.442" v="368" actId="478"/>
          <ac:picMkLst>
            <pc:docMk/>
            <pc:sldMk cId="3687027545" sldId="468"/>
            <ac:picMk id="16" creationId="{E4150948-F470-47E5-8A71-A56E010B771A}"/>
          </ac:picMkLst>
        </pc:picChg>
      </pc:sldChg>
      <pc:sldChg chg="addSp delSp modSp add mod ord">
        <pc:chgData name="ESTUARDO CAJAS" userId="469fa29e85f4c148" providerId="LiveId" clId="{179DE1FF-257E-483F-BC77-E52164B49A23}" dt="2020-07-27T23:52:58.657" v="532" actId="1076"/>
        <pc:sldMkLst>
          <pc:docMk/>
          <pc:sldMk cId="3440870949" sldId="469"/>
        </pc:sldMkLst>
        <pc:spChg chg="add mod">
          <ac:chgData name="ESTUARDO CAJAS" userId="469fa29e85f4c148" providerId="LiveId" clId="{179DE1FF-257E-483F-BC77-E52164B49A23}" dt="2020-07-27T23:52:58.657" v="532" actId="1076"/>
          <ac:spMkLst>
            <pc:docMk/>
            <pc:sldMk cId="3440870949" sldId="469"/>
            <ac:spMk id="2" creationId="{2B66A557-FB53-4347-BB80-CCE3131CF38A}"/>
          </ac:spMkLst>
        </pc:spChg>
        <pc:spChg chg="del">
          <ac:chgData name="ESTUARDO CAJAS" userId="469fa29e85f4c148" providerId="LiveId" clId="{179DE1FF-257E-483F-BC77-E52164B49A23}" dt="2020-07-27T23:49:17.833" v="476" actId="478"/>
          <ac:spMkLst>
            <pc:docMk/>
            <pc:sldMk cId="3440870949" sldId="469"/>
            <ac:spMk id="12" creationId="{8E68BAF8-65E6-43F6-AB44-C6259F475330}"/>
          </ac:spMkLst>
        </pc:spChg>
        <pc:spChg chg="mod">
          <ac:chgData name="ESTUARDO CAJAS" userId="469fa29e85f4c148" providerId="LiveId" clId="{179DE1FF-257E-483F-BC77-E52164B49A23}" dt="2020-07-27T23:49:13.703" v="474" actId="20577"/>
          <ac:spMkLst>
            <pc:docMk/>
            <pc:sldMk cId="3440870949" sldId="469"/>
            <ac:spMk id="19" creationId="{BE6E0AD0-43EC-4AE0-A9C0-BD8D228EF410}"/>
          </ac:spMkLst>
        </pc:spChg>
        <pc:picChg chg="del">
          <ac:chgData name="ESTUARDO CAJAS" userId="469fa29e85f4c148" providerId="LiveId" clId="{179DE1FF-257E-483F-BC77-E52164B49A23}" dt="2020-07-27T23:49:16.683" v="475" actId="478"/>
          <ac:picMkLst>
            <pc:docMk/>
            <pc:sldMk cId="3440870949" sldId="469"/>
            <ac:picMk id="3" creationId="{183E8EFC-B215-402D-990E-131457630BA2}"/>
          </ac:picMkLst>
        </pc:picChg>
      </pc:sldChg>
      <pc:sldChg chg="add del">
        <pc:chgData name="ESTUARDO CAJAS" userId="469fa29e85f4c148" providerId="LiveId" clId="{179DE1FF-257E-483F-BC77-E52164B49A23}" dt="2020-07-27T23:53:02.918" v="533" actId="47"/>
        <pc:sldMkLst>
          <pc:docMk/>
          <pc:sldMk cId="1649521344" sldId="470"/>
        </pc:sldMkLst>
      </pc:sldChg>
      <pc:sldChg chg="modSp add del mod ord">
        <pc:chgData name="ESTUARDO CAJAS" userId="469fa29e85f4c148" providerId="LiveId" clId="{179DE1FF-257E-483F-BC77-E52164B49A23}" dt="2020-07-27T23:55:11.290" v="564" actId="47"/>
        <pc:sldMkLst>
          <pc:docMk/>
          <pc:sldMk cId="558249813" sldId="471"/>
        </pc:sldMkLst>
        <pc:spChg chg="mod">
          <ac:chgData name="ESTUARDO CAJAS" userId="469fa29e85f4c148" providerId="LiveId" clId="{179DE1FF-257E-483F-BC77-E52164B49A23}" dt="2020-07-27T23:49:32.573" v="497" actId="20577"/>
          <ac:spMkLst>
            <pc:docMk/>
            <pc:sldMk cId="558249813" sldId="471"/>
            <ac:spMk id="19" creationId="{BE6E0AD0-43EC-4AE0-A9C0-BD8D228EF410}"/>
          </ac:spMkLst>
        </pc:spChg>
      </pc:sldChg>
      <pc:sldChg chg="modSp add mod">
        <pc:chgData name="ESTUARDO CAJAS" userId="469fa29e85f4c148" providerId="LiveId" clId="{179DE1FF-257E-483F-BC77-E52164B49A23}" dt="2020-07-27T23:55:03.296" v="560" actId="113"/>
        <pc:sldMkLst>
          <pc:docMk/>
          <pc:sldMk cId="4020632211" sldId="472"/>
        </pc:sldMkLst>
        <pc:spChg chg="mod">
          <ac:chgData name="ESTUARDO CAJAS" userId="469fa29e85f4c148" providerId="LiveId" clId="{179DE1FF-257E-483F-BC77-E52164B49A23}" dt="2020-07-27T23:55:03.296" v="560" actId="113"/>
          <ac:spMkLst>
            <pc:docMk/>
            <pc:sldMk cId="4020632211" sldId="472"/>
            <ac:spMk id="2" creationId="{2B66A557-FB53-4347-BB80-CCE3131CF38A}"/>
          </ac:spMkLst>
        </pc:spChg>
      </pc:sldChg>
      <pc:sldChg chg="modSp add mod ord">
        <pc:chgData name="ESTUARDO CAJAS" userId="469fa29e85f4c148" providerId="LiveId" clId="{179DE1FF-257E-483F-BC77-E52164B49A23}" dt="2020-07-27T23:56:59.497" v="603" actId="113"/>
        <pc:sldMkLst>
          <pc:docMk/>
          <pc:sldMk cId="1812040822" sldId="473"/>
        </pc:sldMkLst>
        <pc:spChg chg="mod">
          <ac:chgData name="ESTUARDO CAJAS" userId="469fa29e85f4c148" providerId="LiveId" clId="{179DE1FF-257E-483F-BC77-E52164B49A23}" dt="2020-07-27T23:56:59.497" v="603" actId="113"/>
          <ac:spMkLst>
            <pc:docMk/>
            <pc:sldMk cId="1812040822" sldId="473"/>
            <ac:spMk id="2" creationId="{2B66A557-FB53-4347-BB80-CCE3131CF38A}"/>
          </ac:spMkLst>
        </pc:spChg>
        <pc:spChg chg="mod">
          <ac:chgData name="ESTUARDO CAJAS" userId="469fa29e85f4c148" providerId="LiveId" clId="{179DE1FF-257E-483F-BC77-E52164B49A23}" dt="2020-07-27T23:55:21.708" v="583" actId="20577"/>
          <ac:spMkLst>
            <pc:docMk/>
            <pc:sldMk cId="1812040822" sldId="473"/>
            <ac:spMk id="19" creationId="{BE6E0AD0-43EC-4AE0-A9C0-BD8D228EF410}"/>
          </ac:spMkLst>
        </pc:spChg>
      </pc:sldChg>
      <pc:sldChg chg="modSp add mod">
        <pc:chgData name="ESTUARDO CAJAS" userId="469fa29e85f4c148" providerId="LiveId" clId="{179DE1FF-257E-483F-BC77-E52164B49A23}" dt="2020-07-27T23:58:35.416" v="619" actId="113"/>
        <pc:sldMkLst>
          <pc:docMk/>
          <pc:sldMk cId="2016671544" sldId="474"/>
        </pc:sldMkLst>
        <pc:spChg chg="mod">
          <ac:chgData name="ESTUARDO CAJAS" userId="469fa29e85f4c148" providerId="LiveId" clId="{179DE1FF-257E-483F-BC77-E52164B49A23}" dt="2020-07-27T23:58:35.416" v="619" actId="113"/>
          <ac:spMkLst>
            <pc:docMk/>
            <pc:sldMk cId="2016671544" sldId="474"/>
            <ac:spMk id="2" creationId="{2B66A557-FB53-4347-BB80-CCE3131CF38A}"/>
          </ac:spMkLst>
        </pc:spChg>
      </pc:sldChg>
      <pc:sldChg chg="add del">
        <pc:chgData name="ESTUARDO CAJAS" userId="469fa29e85f4c148" providerId="LiveId" clId="{179DE1FF-257E-483F-BC77-E52164B49A23}" dt="2020-07-28T00:20:20.866" v="631"/>
        <pc:sldMkLst>
          <pc:docMk/>
          <pc:sldMk cId="1400973192" sldId="475"/>
        </pc:sldMkLst>
      </pc:sldChg>
      <pc:sldChg chg="add">
        <pc:chgData name="ESTUARDO CAJAS" userId="469fa29e85f4c148" providerId="LiveId" clId="{179DE1FF-257E-483F-BC77-E52164B49A23}" dt="2020-07-28T03:01:27.658" v="1947"/>
        <pc:sldMkLst>
          <pc:docMk/>
          <pc:sldMk cId="1410339718" sldId="475"/>
        </pc:sldMkLst>
      </pc:sldChg>
      <pc:sldChg chg="add del">
        <pc:chgData name="ESTUARDO CAJAS" userId="469fa29e85f4c148" providerId="LiveId" clId="{179DE1FF-257E-483F-BC77-E52164B49A23}" dt="2020-07-28T03:01:24.583" v="1946" actId="2696"/>
        <pc:sldMkLst>
          <pc:docMk/>
          <pc:sldMk cId="1855995564" sldId="475"/>
        </pc:sldMkLst>
      </pc:sldChg>
      <pc:sldChg chg="addSp delSp modSp add mod">
        <pc:chgData name="ESTUARDO CAJAS" userId="469fa29e85f4c148" providerId="LiveId" clId="{179DE1FF-257E-483F-BC77-E52164B49A23}" dt="2020-07-28T04:24:48.882" v="2901" actId="1035"/>
        <pc:sldMkLst>
          <pc:docMk/>
          <pc:sldMk cId="1514548938" sldId="476"/>
        </pc:sldMkLst>
        <pc:spChg chg="add mod">
          <ac:chgData name="ESTUARDO CAJAS" userId="469fa29e85f4c148" providerId="LiveId" clId="{179DE1FF-257E-483F-BC77-E52164B49A23}" dt="2020-07-28T04:19:03.313" v="2791" actId="1037"/>
          <ac:spMkLst>
            <pc:docMk/>
            <pc:sldMk cId="1514548938" sldId="476"/>
            <ac:spMk id="3" creationId="{BD670582-3FFC-48FC-A13F-81276A934303}"/>
          </ac:spMkLst>
        </pc:spChg>
        <pc:spChg chg="add mod">
          <ac:chgData name="ESTUARDO CAJAS" userId="469fa29e85f4c148" providerId="LiveId" clId="{179DE1FF-257E-483F-BC77-E52164B49A23}" dt="2020-07-28T04:19:03.313" v="2791" actId="1037"/>
          <ac:spMkLst>
            <pc:docMk/>
            <pc:sldMk cId="1514548938" sldId="476"/>
            <ac:spMk id="4" creationId="{328560E2-A171-4B6A-A501-D1F5B3A30C4B}"/>
          </ac:spMkLst>
        </pc:spChg>
        <pc:spChg chg="add mod">
          <ac:chgData name="ESTUARDO CAJAS" userId="469fa29e85f4c148" providerId="LiveId" clId="{179DE1FF-257E-483F-BC77-E52164B49A23}" dt="2020-07-28T04:19:03.313" v="2791" actId="1037"/>
          <ac:spMkLst>
            <pc:docMk/>
            <pc:sldMk cId="1514548938" sldId="476"/>
            <ac:spMk id="5" creationId="{68F2E071-C48D-49AE-88E2-E8305B1C79FD}"/>
          </ac:spMkLst>
        </pc:spChg>
        <pc:spChg chg="mod">
          <ac:chgData name="ESTUARDO CAJAS" userId="469fa29e85f4c148" providerId="LiveId" clId="{179DE1FF-257E-483F-BC77-E52164B49A23}" dt="2020-07-28T04:19:08.647" v="2792" actId="1076"/>
          <ac:spMkLst>
            <pc:docMk/>
            <pc:sldMk cId="1514548938" sldId="476"/>
            <ac:spMk id="11" creationId="{3E24A7A1-CA18-4C11-8187-D939B8ED646C}"/>
          </ac:spMkLst>
        </pc:spChg>
        <pc:spChg chg="add mod">
          <ac:chgData name="ESTUARDO CAJAS" userId="469fa29e85f4c148" providerId="LiveId" clId="{179DE1FF-257E-483F-BC77-E52164B49A23}" dt="2020-07-28T04:24:48.882" v="2901" actId="1035"/>
          <ac:spMkLst>
            <pc:docMk/>
            <pc:sldMk cId="1514548938" sldId="476"/>
            <ac:spMk id="27" creationId="{89A40D58-60B0-47F1-BA9C-9BDA696FCB37}"/>
          </ac:spMkLst>
        </pc:spChg>
        <pc:spChg chg="mod">
          <ac:chgData name="ESTUARDO CAJAS" userId="469fa29e85f4c148" providerId="LiveId" clId="{179DE1FF-257E-483F-BC77-E52164B49A23}" dt="2020-07-28T04:18:51.021" v="2735" actId="1035"/>
          <ac:spMkLst>
            <pc:docMk/>
            <pc:sldMk cId="1514548938" sldId="476"/>
            <ac:spMk id="37" creationId="{CB1C4C47-085C-48BF-90CC-A10E7D932AE9}"/>
          </ac:spMkLst>
        </pc:spChg>
        <pc:spChg chg="del">
          <ac:chgData name="ESTUARDO CAJAS" userId="469fa29e85f4c148" providerId="LiveId" clId="{179DE1FF-257E-483F-BC77-E52164B49A23}" dt="2020-07-28T03:07:39.851" v="1951" actId="478"/>
          <ac:spMkLst>
            <pc:docMk/>
            <pc:sldMk cId="1514548938" sldId="476"/>
            <ac:spMk id="38" creationId="{9971D880-25CC-4DEC-BF0B-B67F1A18C7AD}"/>
          </ac:spMkLst>
        </pc:spChg>
        <pc:graphicFrameChg chg="add mod modGraphic">
          <ac:chgData name="ESTUARDO CAJAS" userId="469fa29e85f4c148" providerId="LiveId" clId="{179DE1FF-257E-483F-BC77-E52164B49A23}" dt="2020-07-28T04:18:51.021" v="2735" actId="1035"/>
          <ac:graphicFrameMkLst>
            <pc:docMk/>
            <pc:sldMk cId="1514548938" sldId="476"/>
            <ac:graphicFrameMk id="2" creationId="{EE42947C-6917-40C1-82F7-CCF8CF3FCE55}"/>
          </ac:graphicFrameMkLst>
        </pc:graphicFrameChg>
        <pc:graphicFrameChg chg="del modGraphic">
          <ac:chgData name="ESTUARDO CAJAS" userId="469fa29e85f4c148" providerId="LiveId" clId="{179DE1FF-257E-483F-BC77-E52164B49A23}" dt="2020-07-28T03:07:38.664" v="1950" actId="478"/>
          <ac:graphicFrameMkLst>
            <pc:docMk/>
            <pc:sldMk cId="1514548938" sldId="476"/>
            <ac:graphicFrameMk id="25" creationId="{D60F187F-B511-411E-85D5-8BC12C55B758}"/>
          </ac:graphicFrameMkLst>
        </pc:graphicFrameChg>
        <pc:picChg chg="add del mod">
          <ac:chgData name="ESTUARDO CAJAS" userId="469fa29e85f4c148" providerId="LiveId" clId="{179DE1FF-257E-483F-BC77-E52164B49A23}" dt="2020-07-28T03:47:31.077" v="2106" actId="478"/>
          <ac:picMkLst>
            <pc:docMk/>
            <pc:sldMk cId="1514548938" sldId="476"/>
            <ac:picMk id="6" creationId="{E23E88C1-C8A2-4C29-A278-516E277EDA4D}"/>
          </ac:picMkLst>
        </pc:picChg>
        <pc:picChg chg="add del mod modCrop">
          <ac:chgData name="ESTUARDO CAJAS" userId="469fa29e85f4c148" providerId="LiveId" clId="{179DE1FF-257E-483F-BC77-E52164B49A23}" dt="2020-07-28T03:47:51.237" v="2112" actId="478"/>
          <ac:picMkLst>
            <pc:docMk/>
            <pc:sldMk cId="1514548938" sldId="476"/>
            <ac:picMk id="7" creationId="{FB33C602-D8E0-411C-82E5-42785ACE9990}"/>
          </ac:picMkLst>
        </pc:picChg>
        <pc:picChg chg="add mod modCrop">
          <ac:chgData name="ESTUARDO CAJAS" userId="469fa29e85f4c148" providerId="LiveId" clId="{179DE1FF-257E-483F-BC77-E52164B49A23}" dt="2020-07-28T04:19:03.313" v="2791" actId="1037"/>
          <ac:picMkLst>
            <pc:docMk/>
            <pc:sldMk cId="1514548938" sldId="476"/>
            <ac:picMk id="9" creationId="{98841D95-E927-404C-A417-14A917E489BE}"/>
          </ac:picMkLst>
        </pc:picChg>
        <pc:picChg chg="del">
          <ac:chgData name="ESTUARDO CAJAS" userId="469fa29e85f4c148" providerId="LiveId" clId="{179DE1FF-257E-483F-BC77-E52164B49A23}" dt="2020-07-28T03:43:13.766" v="1997" actId="478"/>
          <ac:picMkLst>
            <pc:docMk/>
            <pc:sldMk cId="1514548938" sldId="476"/>
            <ac:picMk id="12" creationId="{57030381-A447-4A55-B90C-DABD9862122F}"/>
          </ac:picMkLst>
        </pc:picChg>
        <pc:picChg chg="del">
          <ac:chgData name="ESTUARDO CAJAS" userId="469fa29e85f4c148" providerId="LiveId" clId="{179DE1FF-257E-483F-BC77-E52164B49A23}" dt="2020-07-28T03:43:14.281" v="1998" actId="478"/>
          <ac:picMkLst>
            <pc:docMk/>
            <pc:sldMk cId="1514548938" sldId="476"/>
            <ac:picMk id="17" creationId="{D6340DBC-A797-4CFF-AC69-4ABA947316EE}"/>
          </ac:picMkLst>
        </pc:picChg>
        <pc:picChg chg="add mod">
          <ac:chgData name="ESTUARDO CAJAS" userId="469fa29e85f4c148" providerId="LiveId" clId="{179DE1FF-257E-483F-BC77-E52164B49A23}" dt="2020-07-28T04:19:03.313" v="2791" actId="1037"/>
          <ac:picMkLst>
            <pc:docMk/>
            <pc:sldMk cId="1514548938" sldId="476"/>
            <ac:picMk id="20" creationId="{30C74D78-38DF-4D7C-90D9-A6ADF686A41C}"/>
          </ac:picMkLst>
        </pc:picChg>
        <pc:picChg chg="add del mod modCrop">
          <ac:chgData name="ESTUARDO CAJAS" userId="469fa29e85f4c148" providerId="LiveId" clId="{179DE1FF-257E-483F-BC77-E52164B49A23}" dt="2020-07-28T03:47:52.921" v="2113" actId="478"/>
          <ac:picMkLst>
            <pc:docMk/>
            <pc:sldMk cId="1514548938" sldId="476"/>
            <ac:picMk id="21" creationId="{03A531D3-00EC-4D85-8653-EF6A981694D1}"/>
          </ac:picMkLst>
        </pc:picChg>
        <pc:picChg chg="del">
          <ac:chgData name="ESTUARDO CAJAS" userId="469fa29e85f4c148" providerId="LiveId" clId="{179DE1FF-257E-483F-BC77-E52164B49A23}" dt="2020-07-28T03:43:14.859" v="1999" actId="478"/>
          <ac:picMkLst>
            <pc:docMk/>
            <pc:sldMk cId="1514548938" sldId="476"/>
            <ac:picMk id="22" creationId="{D4EDF1EA-1105-472F-9014-83676FB4079C}"/>
          </ac:picMkLst>
        </pc:picChg>
        <pc:picChg chg="del">
          <ac:chgData name="ESTUARDO CAJAS" userId="469fa29e85f4c148" providerId="LiveId" clId="{179DE1FF-257E-483F-BC77-E52164B49A23}" dt="2020-07-28T03:43:13.335" v="1996" actId="478"/>
          <ac:picMkLst>
            <pc:docMk/>
            <pc:sldMk cId="1514548938" sldId="476"/>
            <ac:picMk id="24" creationId="{6BDC60E2-5853-4FF6-806D-C8A892CAB044}"/>
          </ac:picMkLst>
        </pc:picChg>
        <pc:picChg chg="del">
          <ac:chgData name="ESTUARDO CAJAS" userId="469fa29e85f4c148" providerId="LiveId" clId="{179DE1FF-257E-483F-BC77-E52164B49A23}" dt="2020-07-28T03:43:10.177" v="1995" actId="478"/>
          <ac:picMkLst>
            <pc:docMk/>
            <pc:sldMk cId="1514548938" sldId="476"/>
            <ac:picMk id="36" creationId="{3BE382A4-8EA8-4537-9BDF-200FFD42C38B}"/>
          </ac:picMkLst>
        </pc:picChg>
      </pc:sldChg>
      <pc:sldChg chg="addSp delSp modSp add mod">
        <pc:chgData name="ESTUARDO CAJAS" userId="469fa29e85f4c148" providerId="LiveId" clId="{179DE1FF-257E-483F-BC77-E52164B49A23}" dt="2020-07-28T04:25:14.310" v="2911" actId="20577"/>
        <pc:sldMkLst>
          <pc:docMk/>
          <pc:sldMk cId="3179662452" sldId="477"/>
        </pc:sldMkLst>
        <pc:spChg chg="add mod">
          <ac:chgData name="ESTUARDO CAJAS" userId="469fa29e85f4c148" providerId="LiveId" clId="{179DE1FF-257E-483F-BC77-E52164B49A23}" dt="2020-07-28T04:03:53.785" v="2539" actId="1035"/>
          <ac:spMkLst>
            <pc:docMk/>
            <pc:sldMk cId="3179662452" sldId="477"/>
            <ac:spMk id="4" creationId="{26585DEF-8A07-4079-92E3-90459D44AB16}"/>
          </ac:spMkLst>
        </pc:spChg>
        <pc:spChg chg="add mod">
          <ac:chgData name="ESTUARDO CAJAS" userId="469fa29e85f4c148" providerId="LiveId" clId="{179DE1FF-257E-483F-BC77-E52164B49A23}" dt="2020-07-28T04:03:53.785" v="2539" actId="1035"/>
          <ac:spMkLst>
            <pc:docMk/>
            <pc:sldMk cId="3179662452" sldId="477"/>
            <ac:spMk id="5" creationId="{52C19710-5AD0-41DF-B0A4-D1C1E90B6461}"/>
          </ac:spMkLst>
        </pc:spChg>
        <pc:spChg chg="add mod">
          <ac:chgData name="ESTUARDO CAJAS" userId="469fa29e85f4c148" providerId="LiveId" clId="{179DE1FF-257E-483F-BC77-E52164B49A23}" dt="2020-07-28T04:03:53.785" v="2539" actId="1035"/>
          <ac:spMkLst>
            <pc:docMk/>
            <pc:sldMk cId="3179662452" sldId="477"/>
            <ac:spMk id="6" creationId="{8E653748-75E9-4F9E-A638-A9A20F6483F3}"/>
          </ac:spMkLst>
        </pc:spChg>
        <pc:spChg chg="mod">
          <ac:chgData name="ESTUARDO CAJAS" userId="469fa29e85f4c148" providerId="LiveId" clId="{179DE1FF-257E-483F-BC77-E52164B49A23}" dt="2020-07-28T04:25:14.310" v="2911" actId="20577"/>
          <ac:spMkLst>
            <pc:docMk/>
            <pc:sldMk cId="3179662452" sldId="477"/>
            <ac:spMk id="37" creationId="{CB1C4C47-085C-48BF-90CC-A10E7D932AE9}"/>
          </ac:spMkLst>
        </pc:spChg>
        <pc:spChg chg="mod">
          <ac:chgData name="ESTUARDO CAJAS" userId="469fa29e85f4c148" providerId="LiveId" clId="{179DE1FF-257E-483F-BC77-E52164B49A23}" dt="2020-07-28T03:55:53.368" v="2332" actId="1037"/>
          <ac:spMkLst>
            <pc:docMk/>
            <pc:sldMk cId="3179662452" sldId="477"/>
            <ac:spMk id="38" creationId="{9971D880-25CC-4DEC-BF0B-B67F1A18C7AD}"/>
          </ac:spMkLst>
        </pc:spChg>
        <pc:graphicFrameChg chg="mod modGraphic">
          <ac:chgData name="ESTUARDO CAJAS" userId="469fa29e85f4c148" providerId="LiveId" clId="{179DE1FF-257E-483F-BC77-E52164B49A23}" dt="2020-07-28T03:55:53.368" v="2332" actId="1037"/>
          <ac:graphicFrameMkLst>
            <pc:docMk/>
            <pc:sldMk cId="3179662452" sldId="477"/>
            <ac:graphicFrameMk id="25" creationId="{D60F187F-B511-411E-85D5-8BC12C55B758}"/>
          </ac:graphicFrameMkLst>
        </pc:graphicFrameChg>
        <pc:picChg chg="add del">
          <ac:chgData name="ESTUARDO CAJAS" userId="469fa29e85f4c148" providerId="LiveId" clId="{179DE1FF-257E-483F-BC77-E52164B49A23}" dt="2020-07-28T03:53:33.114" v="2283" actId="478"/>
          <ac:picMkLst>
            <pc:docMk/>
            <pc:sldMk cId="3179662452" sldId="477"/>
            <ac:picMk id="3" creationId="{1A836B8B-929B-422E-A7FA-0142D1301833}"/>
          </ac:picMkLst>
        </pc:picChg>
        <pc:picChg chg="add mod ord modCrop">
          <ac:chgData name="ESTUARDO CAJAS" userId="469fa29e85f4c148" providerId="LiveId" clId="{179DE1FF-257E-483F-BC77-E52164B49A23}" dt="2020-07-28T04:03:53.785" v="2539" actId="1035"/>
          <ac:picMkLst>
            <pc:docMk/>
            <pc:sldMk cId="3179662452" sldId="477"/>
            <ac:picMk id="8" creationId="{4B43FBB8-F813-44F0-9AE9-22C57F8409DC}"/>
          </ac:picMkLst>
        </pc:picChg>
        <pc:picChg chg="add mod">
          <ac:chgData name="ESTUARDO CAJAS" userId="469fa29e85f4c148" providerId="LiveId" clId="{179DE1FF-257E-483F-BC77-E52164B49A23}" dt="2020-07-28T04:03:53.785" v="2539" actId="1035"/>
          <ac:picMkLst>
            <pc:docMk/>
            <pc:sldMk cId="3179662452" sldId="477"/>
            <ac:picMk id="10" creationId="{F05647C6-84C7-4418-AE5D-1F8B8EBE279F}"/>
          </ac:picMkLst>
        </pc:picChg>
        <pc:picChg chg="del">
          <ac:chgData name="ESTUARDO CAJAS" userId="469fa29e85f4c148" providerId="LiveId" clId="{179DE1FF-257E-483F-BC77-E52164B49A23}" dt="2020-07-28T03:54:04.430" v="2284" actId="478"/>
          <ac:picMkLst>
            <pc:docMk/>
            <pc:sldMk cId="3179662452" sldId="477"/>
            <ac:picMk id="12" creationId="{57030381-A447-4A55-B90C-DABD9862122F}"/>
          </ac:picMkLst>
        </pc:picChg>
        <pc:picChg chg="add del mod">
          <ac:chgData name="ESTUARDO CAJAS" userId="469fa29e85f4c148" providerId="LiveId" clId="{179DE1FF-257E-483F-BC77-E52164B49A23}" dt="2020-07-28T04:00:46.004" v="2455" actId="478"/>
          <ac:picMkLst>
            <pc:docMk/>
            <pc:sldMk cId="3179662452" sldId="477"/>
            <ac:picMk id="16" creationId="{C7DFCD88-EBDE-4F42-9E65-6293B4E70647}"/>
          </ac:picMkLst>
        </pc:picChg>
        <pc:picChg chg="del">
          <ac:chgData name="ESTUARDO CAJAS" userId="469fa29e85f4c148" providerId="LiveId" clId="{179DE1FF-257E-483F-BC77-E52164B49A23}" dt="2020-07-28T03:54:04.430" v="2284" actId="478"/>
          <ac:picMkLst>
            <pc:docMk/>
            <pc:sldMk cId="3179662452" sldId="477"/>
            <ac:picMk id="17" creationId="{D6340DBC-A797-4CFF-AC69-4ABA947316EE}"/>
          </ac:picMkLst>
        </pc:picChg>
        <pc:picChg chg="del">
          <ac:chgData name="ESTUARDO CAJAS" userId="469fa29e85f4c148" providerId="LiveId" clId="{179DE1FF-257E-483F-BC77-E52164B49A23}" dt="2020-07-28T03:54:04.430" v="2284" actId="478"/>
          <ac:picMkLst>
            <pc:docMk/>
            <pc:sldMk cId="3179662452" sldId="477"/>
            <ac:picMk id="22" creationId="{D4EDF1EA-1105-472F-9014-83676FB4079C}"/>
          </ac:picMkLst>
        </pc:picChg>
        <pc:picChg chg="add del mod modCrop">
          <ac:chgData name="ESTUARDO CAJAS" userId="469fa29e85f4c148" providerId="LiveId" clId="{179DE1FF-257E-483F-BC77-E52164B49A23}" dt="2020-07-28T03:58:26.770" v="2431" actId="478"/>
          <ac:picMkLst>
            <pc:docMk/>
            <pc:sldMk cId="3179662452" sldId="477"/>
            <ac:picMk id="23" creationId="{8AD2D86E-8FA2-494F-8BBF-FFBF9E0634FD}"/>
          </ac:picMkLst>
        </pc:picChg>
        <pc:picChg chg="del">
          <ac:chgData name="ESTUARDO CAJAS" userId="469fa29e85f4c148" providerId="LiveId" clId="{179DE1FF-257E-483F-BC77-E52164B49A23}" dt="2020-07-28T03:54:04.430" v="2284" actId="478"/>
          <ac:picMkLst>
            <pc:docMk/>
            <pc:sldMk cId="3179662452" sldId="477"/>
            <ac:picMk id="24" creationId="{6BDC60E2-5853-4FF6-806D-C8A892CAB044}"/>
          </ac:picMkLst>
        </pc:picChg>
        <pc:picChg chg="add mod">
          <ac:chgData name="ESTUARDO CAJAS" userId="469fa29e85f4c148" providerId="LiveId" clId="{179DE1FF-257E-483F-BC77-E52164B49A23}" dt="2020-07-28T04:00:48.964" v="2457" actId="1076"/>
          <ac:picMkLst>
            <pc:docMk/>
            <pc:sldMk cId="3179662452" sldId="477"/>
            <ac:picMk id="26" creationId="{94223EC1-76D6-4E55-88C9-64584402D9F8}"/>
          </ac:picMkLst>
        </pc:picChg>
        <pc:picChg chg="del">
          <ac:chgData name="ESTUARDO CAJAS" userId="469fa29e85f4c148" providerId="LiveId" clId="{179DE1FF-257E-483F-BC77-E52164B49A23}" dt="2020-07-28T03:54:04.430" v="2284" actId="478"/>
          <ac:picMkLst>
            <pc:docMk/>
            <pc:sldMk cId="3179662452" sldId="477"/>
            <ac:picMk id="36" creationId="{3BE382A4-8EA8-4537-9BDF-200FFD42C38B}"/>
          </ac:picMkLst>
        </pc:picChg>
      </pc:sldChg>
      <pc:sldChg chg="delSp modSp add del mod">
        <pc:chgData name="ESTUARDO CAJAS" userId="469fa29e85f4c148" providerId="LiveId" clId="{179DE1FF-257E-483F-BC77-E52164B49A23}" dt="2020-07-28T04:02:36.341" v="2501" actId="2696"/>
        <pc:sldMkLst>
          <pc:docMk/>
          <pc:sldMk cId="766576160" sldId="478"/>
        </pc:sldMkLst>
        <pc:spChg chg="del">
          <ac:chgData name="ESTUARDO CAJAS" userId="469fa29e85f4c148" providerId="LiveId" clId="{179DE1FF-257E-483F-BC77-E52164B49A23}" dt="2020-07-28T03:59:18.822" v="2441" actId="478"/>
          <ac:spMkLst>
            <pc:docMk/>
            <pc:sldMk cId="766576160" sldId="478"/>
            <ac:spMk id="38" creationId="{9971D880-25CC-4DEC-BF0B-B67F1A18C7AD}"/>
          </ac:spMkLst>
        </pc:spChg>
        <pc:graphicFrameChg chg="del">
          <ac:chgData name="ESTUARDO CAJAS" userId="469fa29e85f4c148" providerId="LiveId" clId="{179DE1FF-257E-483F-BC77-E52164B49A23}" dt="2020-07-28T03:59:18.037" v="2440" actId="478"/>
          <ac:graphicFrameMkLst>
            <pc:docMk/>
            <pc:sldMk cId="766576160" sldId="478"/>
            <ac:graphicFrameMk id="25" creationId="{D60F187F-B511-411E-85D5-8BC12C55B758}"/>
          </ac:graphicFrameMkLst>
        </pc:graphicFrameChg>
        <pc:picChg chg="mod">
          <ac:chgData name="ESTUARDO CAJAS" userId="469fa29e85f4c148" providerId="LiveId" clId="{179DE1FF-257E-483F-BC77-E52164B49A23}" dt="2020-07-28T04:00:07.562" v="2453" actId="14100"/>
          <ac:picMkLst>
            <pc:docMk/>
            <pc:sldMk cId="766576160" sldId="478"/>
            <ac:picMk id="22" creationId="{D4EDF1EA-1105-472F-9014-83676FB4079C}"/>
          </ac:picMkLst>
        </pc:picChg>
        <pc:picChg chg="mod">
          <ac:chgData name="ESTUARDO CAJAS" userId="469fa29e85f4c148" providerId="LiveId" clId="{179DE1FF-257E-483F-BC77-E52164B49A23}" dt="2020-07-28T04:00:14.097" v="2454" actId="14100"/>
          <ac:picMkLst>
            <pc:docMk/>
            <pc:sldMk cId="766576160" sldId="478"/>
            <ac:picMk id="36" creationId="{3BE382A4-8EA8-4537-9BDF-200FFD42C38B}"/>
          </ac:picMkLst>
        </pc:picChg>
      </pc:sldChg>
      <pc:sldChg chg="add del">
        <pc:chgData name="ESTUARDO CAJAS" userId="469fa29e85f4c148" providerId="LiveId" clId="{179DE1FF-257E-483F-BC77-E52164B49A23}" dt="2020-07-28T03:53:21.291" v="2281"/>
        <pc:sldMkLst>
          <pc:docMk/>
          <pc:sldMk cId="2661776085" sldId="478"/>
        </pc:sldMkLst>
      </pc:sldChg>
      <pc:sldChg chg="add">
        <pc:chgData name="ESTUARDO CAJAS" userId="469fa29e85f4c148" providerId="LiveId" clId="{179DE1FF-257E-483F-BC77-E52164B49A23}" dt="2020-07-28T04:02:39.670" v="2502"/>
        <pc:sldMkLst>
          <pc:docMk/>
          <pc:sldMk cId="3031311689" sldId="478"/>
        </pc:sldMkLst>
      </pc:sldChg>
    </pc:docChg>
  </pc:docChgLst>
  <pc:docChgLst>
    <pc:chgData name="ESTUARDO CAJAS" userId="469fa29e85f4c148" providerId="LiveId" clId="{AD451401-4E76-4CAE-A29B-77828EC74DEE}"/>
    <pc:docChg chg="undo redo custSel addSld delSld modSld sldOrd">
      <pc:chgData name="ESTUARDO CAJAS" userId="469fa29e85f4c148" providerId="LiveId" clId="{AD451401-4E76-4CAE-A29B-77828EC74DEE}" dt="2020-02-17T12:03:24.879" v="1862" actId="14100"/>
      <pc:docMkLst>
        <pc:docMk/>
      </pc:docMkLst>
      <pc:sldChg chg="modSp">
        <pc:chgData name="ESTUARDO CAJAS" userId="469fa29e85f4c148" providerId="LiveId" clId="{AD451401-4E76-4CAE-A29B-77828EC74DEE}" dt="2020-02-16T22:26:00.119" v="1464" actId="114"/>
        <pc:sldMkLst>
          <pc:docMk/>
          <pc:sldMk cId="985706380" sldId="386"/>
        </pc:sldMkLst>
        <pc:spChg chg="mod">
          <ac:chgData name="ESTUARDO CAJAS" userId="469fa29e85f4c148" providerId="LiveId" clId="{AD451401-4E76-4CAE-A29B-77828EC74DEE}" dt="2020-02-16T22:26:00.119" v="1464" actId="114"/>
          <ac:spMkLst>
            <pc:docMk/>
            <pc:sldMk cId="985706380" sldId="386"/>
            <ac:spMk id="12" creationId="{55AE2381-6064-4C2B-9AC3-3E5F05EB7240}"/>
          </ac:spMkLst>
        </pc:spChg>
      </pc:sldChg>
      <pc:sldChg chg="addSp delSp modSp">
        <pc:chgData name="ESTUARDO CAJAS" userId="469fa29e85f4c148" providerId="LiveId" clId="{AD451401-4E76-4CAE-A29B-77828EC74DEE}" dt="2020-02-17T09:50:35.058" v="1545" actId="1076"/>
        <pc:sldMkLst>
          <pc:docMk/>
          <pc:sldMk cId="2927508705" sldId="396"/>
        </pc:sldMkLst>
        <pc:spChg chg="del">
          <ac:chgData name="ESTUARDO CAJAS" userId="469fa29e85f4c148" providerId="LiveId" clId="{AD451401-4E76-4CAE-A29B-77828EC74DEE}" dt="2020-02-17T09:50:15.407" v="1540"/>
          <ac:spMkLst>
            <pc:docMk/>
            <pc:sldMk cId="2927508705" sldId="396"/>
            <ac:spMk id="13" creationId="{00000000-0000-0000-0000-000000000000}"/>
          </ac:spMkLst>
        </pc:spChg>
        <pc:spChg chg="del">
          <ac:chgData name="ESTUARDO CAJAS" userId="469fa29e85f4c148" providerId="LiveId" clId="{AD451401-4E76-4CAE-A29B-77828EC74DEE}" dt="2020-02-17T09:50:15.407" v="1540"/>
          <ac:spMkLst>
            <pc:docMk/>
            <pc:sldMk cId="2927508705" sldId="396"/>
            <ac:spMk id="15" creationId="{7B6E09FC-A366-47F6-A7CF-4FC82331CAF7}"/>
          </ac:spMkLst>
        </pc:spChg>
        <pc:spChg chg="del">
          <ac:chgData name="ESTUARDO CAJAS" userId="469fa29e85f4c148" providerId="LiveId" clId="{AD451401-4E76-4CAE-A29B-77828EC74DEE}" dt="2020-02-17T09:50:15.407" v="1540"/>
          <ac:spMkLst>
            <pc:docMk/>
            <pc:sldMk cId="2927508705" sldId="396"/>
            <ac:spMk id="16" creationId="{00000000-0000-0000-0000-000000000000}"/>
          </ac:spMkLst>
        </pc:spChg>
        <pc:spChg chg="mod">
          <ac:chgData name="ESTUARDO CAJAS" userId="469fa29e85f4c148" providerId="LiveId" clId="{AD451401-4E76-4CAE-A29B-77828EC74DEE}" dt="2020-02-17T09:49:57.502" v="1536" actId="1076"/>
          <ac:spMkLst>
            <pc:docMk/>
            <pc:sldMk cId="2927508705" sldId="396"/>
            <ac:spMk id="21" creationId="{5FFA0A14-3698-4C6C-9301-7353E763DCD4}"/>
          </ac:spMkLst>
        </pc:spChg>
        <pc:spChg chg="add mod">
          <ac:chgData name="ESTUARDO CAJAS" userId="469fa29e85f4c148" providerId="LiveId" clId="{AD451401-4E76-4CAE-A29B-77828EC74DEE}" dt="2020-02-17T09:50:35.058" v="1545" actId="1076"/>
          <ac:spMkLst>
            <pc:docMk/>
            <pc:sldMk cId="2927508705" sldId="396"/>
            <ac:spMk id="24" creationId="{6D900C7D-A6ED-4B38-80E5-506C8092803D}"/>
          </ac:spMkLst>
        </pc:spChg>
        <pc:spChg chg="add mod">
          <ac:chgData name="ESTUARDO CAJAS" userId="469fa29e85f4c148" providerId="LiveId" clId="{AD451401-4E76-4CAE-A29B-77828EC74DEE}" dt="2020-02-17T09:50:30.180" v="1544" actId="1076"/>
          <ac:spMkLst>
            <pc:docMk/>
            <pc:sldMk cId="2927508705" sldId="396"/>
            <ac:spMk id="25" creationId="{FF6E63AE-4B80-422D-A52F-C132DD036E23}"/>
          </ac:spMkLst>
        </pc:spChg>
        <pc:picChg chg="del">
          <ac:chgData name="ESTUARDO CAJAS" userId="469fa29e85f4c148" providerId="LiveId" clId="{AD451401-4E76-4CAE-A29B-77828EC74DEE}" dt="2020-02-17T09:50:15.407" v="1540"/>
          <ac:picMkLst>
            <pc:docMk/>
            <pc:sldMk cId="2927508705" sldId="396"/>
            <ac:picMk id="7" creationId="{B9D15E7E-277A-4BCE-B32A-BDDC5BEB835F}"/>
          </ac:picMkLst>
        </pc:picChg>
        <pc:picChg chg="add mod">
          <ac:chgData name="ESTUARDO CAJAS" userId="469fa29e85f4c148" providerId="LiveId" clId="{AD451401-4E76-4CAE-A29B-77828EC74DEE}" dt="2020-02-17T09:50:26.948" v="1543" actId="1076"/>
          <ac:picMkLst>
            <pc:docMk/>
            <pc:sldMk cId="2927508705" sldId="396"/>
            <ac:picMk id="23" creationId="{7753EA33-3E48-493A-8826-8E9BAD244F06}"/>
          </ac:picMkLst>
        </pc:picChg>
      </pc:sldChg>
      <pc:sldChg chg="delSp modSp">
        <pc:chgData name="ESTUARDO CAJAS" userId="469fa29e85f4c148" providerId="LiveId" clId="{AD451401-4E76-4CAE-A29B-77828EC74DEE}" dt="2020-02-17T10:34:34.560" v="1679" actId="6549"/>
        <pc:sldMkLst>
          <pc:docMk/>
          <pc:sldMk cId="2322278029" sldId="408"/>
        </pc:sldMkLst>
        <pc:spChg chg="mod">
          <ac:chgData name="ESTUARDO CAJAS" userId="469fa29e85f4c148" providerId="LiveId" clId="{AD451401-4E76-4CAE-A29B-77828EC74DEE}" dt="2020-02-17T10:34:11.124" v="1653" actId="120"/>
          <ac:spMkLst>
            <pc:docMk/>
            <pc:sldMk cId="2322278029" sldId="408"/>
            <ac:spMk id="5" creationId="{3E6D6CB2-37D2-4184-BBBF-86EBE0725225}"/>
          </ac:spMkLst>
        </pc:spChg>
        <pc:spChg chg="mod">
          <ac:chgData name="ESTUARDO CAJAS" userId="469fa29e85f4c148" providerId="LiveId" clId="{AD451401-4E76-4CAE-A29B-77828EC74DEE}" dt="2020-02-16T22:27:12.547" v="1479" actId="20577"/>
          <ac:spMkLst>
            <pc:docMk/>
            <pc:sldMk cId="2322278029" sldId="408"/>
            <ac:spMk id="11" creationId="{6DCB2323-42C9-41CE-8C02-B8F33B9DC143}"/>
          </ac:spMkLst>
        </pc:spChg>
        <pc:spChg chg="mod">
          <ac:chgData name="ESTUARDO CAJAS" userId="469fa29e85f4c148" providerId="LiveId" clId="{AD451401-4E76-4CAE-A29B-77828EC74DEE}" dt="2020-02-17T10:34:34.560" v="1679" actId="6549"/>
          <ac:spMkLst>
            <pc:docMk/>
            <pc:sldMk cId="2322278029" sldId="408"/>
            <ac:spMk id="38" creationId="{A4F04D54-6CDC-43E9-A51A-176D788DB929}"/>
          </ac:spMkLst>
        </pc:spChg>
        <pc:spChg chg="del">
          <ac:chgData name="ESTUARDO CAJAS" userId="469fa29e85f4c148" providerId="LiveId" clId="{AD451401-4E76-4CAE-A29B-77828EC74DEE}" dt="2020-02-15T01:08:12.058" v="754" actId="478"/>
          <ac:spMkLst>
            <pc:docMk/>
            <pc:sldMk cId="2322278029" sldId="408"/>
            <ac:spMk id="40" creationId="{0CA640C5-DBDC-44C5-8F5B-ED7A5399909D}"/>
          </ac:spMkLst>
        </pc:spChg>
        <pc:graphicFrameChg chg="modGraphic">
          <ac:chgData name="ESTUARDO CAJAS" userId="469fa29e85f4c148" providerId="LiveId" clId="{AD451401-4E76-4CAE-A29B-77828EC74DEE}" dt="2020-02-15T00:33:36.228" v="40" actId="20577"/>
          <ac:graphicFrameMkLst>
            <pc:docMk/>
            <pc:sldMk cId="2322278029" sldId="408"/>
            <ac:graphicFrameMk id="2" creationId="{C5E58B3B-B6FC-43CD-ADBE-AB4CFAED20EC}"/>
          </ac:graphicFrameMkLst>
        </pc:graphicFrameChg>
      </pc:sldChg>
      <pc:sldChg chg="addSp delSp modSp">
        <pc:chgData name="ESTUARDO CAJAS" userId="469fa29e85f4c148" providerId="LiveId" clId="{AD451401-4E76-4CAE-A29B-77828EC74DEE}" dt="2020-02-17T10:18:25.114" v="1624" actId="20577"/>
        <pc:sldMkLst>
          <pc:docMk/>
          <pc:sldMk cId="2564282084" sldId="422"/>
        </pc:sldMkLst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8" creationId="{00000000-0000-0000-0000-000000000000}"/>
          </ac:spMkLst>
        </pc:spChg>
        <pc:spChg chg="mod">
          <ac:chgData name="ESTUARDO CAJAS" userId="469fa29e85f4c148" providerId="LiveId" clId="{AD451401-4E76-4CAE-A29B-77828EC74DEE}" dt="2020-02-17T10:18:12.432" v="1604" actId="20577"/>
          <ac:spMkLst>
            <pc:docMk/>
            <pc:sldMk cId="2564282084" sldId="422"/>
            <ac:spMk id="12" creationId="{549F1475-2C87-4190-A908-24E18EC09B0A}"/>
          </ac:spMkLst>
        </pc:spChg>
        <pc:spChg chg="del">
          <ac:chgData name="ESTUARDO CAJAS" userId="469fa29e85f4c148" providerId="LiveId" clId="{AD451401-4E76-4CAE-A29B-77828EC74DEE}" dt="2020-02-15T01:19:21.186" v="901" actId="478"/>
          <ac:spMkLst>
            <pc:docMk/>
            <pc:sldMk cId="2564282084" sldId="422"/>
            <ac:spMk id="13" creationId="{00000000-0000-0000-0000-000000000000}"/>
          </ac:spMkLst>
        </pc:spChg>
        <pc:spChg chg="mod">
          <ac:chgData name="ESTUARDO CAJAS" userId="469fa29e85f4c148" providerId="LiveId" clId="{AD451401-4E76-4CAE-A29B-77828EC74DEE}" dt="2020-02-16T22:25:51.757" v="1462" actId="114"/>
          <ac:spMkLst>
            <pc:docMk/>
            <pc:sldMk cId="2564282084" sldId="422"/>
            <ac:spMk id="14" creationId="{83249FFE-B895-41CF-B94C-B51DCC7D0D3D}"/>
          </ac:spMkLst>
        </pc:spChg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16" creationId="{00000000-0000-0000-0000-000000000000}"/>
          </ac:spMkLst>
        </pc:spChg>
        <pc:spChg chg="del">
          <ac:chgData name="ESTUARDO CAJAS" userId="469fa29e85f4c148" providerId="LiveId" clId="{AD451401-4E76-4CAE-A29B-77828EC74DEE}" dt="2020-02-15T01:19:23.355" v="902" actId="478"/>
          <ac:spMkLst>
            <pc:docMk/>
            <pc:sldMk cId="2564282084" sldId="422"/>
            <ac:spMk id="17" creationId="{26339055-DEB5-45FF-9074-C895BA34EA54}"/>
          </ac:spMkLst>
        </pc:spChg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18" creationId="{47979810-BDB8-4F92-9A8D-95867A152A24}"/>
          </ac:spMkLst>
        </pc:spChg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19" creationId="{AFCD3BD3-C28E-43BA-9D75-7CDF3EFE0CDA}"/>
          </ac:spMkLst>
        </pc:spChg>
        <pc:graphicFrameChg chg="add mod">
          <ac:chgData name="ESTUARDO CAJAS" userId="469fa29e85f4c148" providerId="LiveId" clId="{AD451401-4E76-4CAE-A29B-77828EC74DEE}" dt="2020-02-17T10:18:25.114" v="1624" actId="20577"/>
          <ac:graphicFrameMkLst>
            <pc:docMk/>
            <pc:sldMk cId="2564282084" sldId="422"/>
            <ac:graphicFrameMk id="20" creationId="{D144C793-3E04-4815-9697-44D1F7FD76A4}"/>
          </ac:graphicFrameMkLst>
        </pc:graphicFrameChg>
        <pc:picChg chg="del">
          <ac:chgData name="ESTUARDO CAJAS" userId="469fa29e85f4c148" providerId="LiveId" clId="{AD451401-4E76-4CAE-A29B-77828EC74DEE}" dt="2020-02-15T01:19:05.224" v="900" actId="478"/>
          <ac:picMkLst>
            <pc:docMk/>
            <pc:sldMk cId="2564282084" sldId="422"/>
            <ac:picMk id="3" creationId="{A6969562-681F-4B9B-B27C-9F4202866ADF}"/>
          </ac:picMkLst>
        </pc:picChg>
        <pc:picChg chg="add del mod modCrop">
          <ac:chgData name="ESTUARDO CAJAS" userId="469fa29e85f4c148" providerId="LiveId" clId="{AD451401-4E76-4CAE-A29B-77828EC74DEE}" dt="2020-02-15T01:29:39.428" v="991" actId="478"/>
          <ac:picMkLst>
            <pc:docMk/>
            <pc:sldMk cId="2564282084" sldId="422"/>
            <ac:picMk id="4" creationId="{3EECA8C8-460C-4CFC-946A-A1C7C6874959}"/>
          </ac:picMkLst>
        </pc:picChg>
        <pc:picChg chg="del">
          <ac:chgData name="ESTUARDO CAJAS" userId="469fa29e85f4c148" providerId="LiveId" clId="{AD451401-4E76-4CAE-A29B-77828EC74DEE}" dt="2020-02-15T01:19:05.224" v="900" actId="478"/>
          <ac:picMkLst>
            <pc:docMk/>
            <pc:sldMk cId="2564282084" sldId="422"/>
            <ac:picMk id="5" creationId="{FD02C3F3-745C-4C7E-8330-8E11BB0336DE}"/>
          </ac:picMkLst>
        </pc:picChg>
        <pc:picChg chg="add mod">
          <ac:chgData name="ESTUARDO CAJAS" userId="469fa29e85f4c148" providerId="LiveId" clId="{AD451401-4E76-4CAE-A29B-77828EC74DEE}" dt="2020-02-15T01:29:57.805" v="998" actId="14100"/>
          <ac:picMkLst>
            <pc:docMk/>
            <pc:sldMk cId="2564282084" sldId="422"/>
            <ac:picMk id="7" creationId="{0260EE79-8B3E-4482-8B0D-2D28AC6EB9DC}"/>
          </ac:picMkLst>
        </pc:picChg>
        <pc:picChg chg="add mod">
          <ac:chgData name="ESTUARDO CAJAS" userId="469fa29e85f4c148" providerId="LiveId" clId="{AD451401-4E76-4CAE-A29B-77828EC74DEE}" dt="2020-02-16T21:00:08.841" v="1008" actId="1035"/>
          <ac:picMkLst>
            <pc:docMk/>
            <pc:sldMk cId="2564282084" sldId="422"/>
            <ac:picMk id="8" creationId="{F092DC54-E19D-4CE4-B7CA-9C34F666C389}"/>
          </ac:picMkLst>
        </pc:picChg>
        <pc:picChg chg="add del mod">
          <ac:chgData name="ESTUARDO CAJAS" userId="469fa29e85f4c148" providerId="LiveId" clId="{AD451401-4E76-4CAE-A29B-77828EC74DEE}" dt="2020-02-15T01:28:31.026" v="977" actId="478"/>
          <ac:picMkLst>
            <pc:docMk/>
            <pc:sldMk cId="2564282084" sldId="422"/>
            <ac:picMk id="21" creationId="{CF688F50-BD50-450F-8E8C-318C0867F0BE}"/>
          </ac:picMkLst>
        </pc:picChg>
        <pc:picChg chg="add del mod">
          <ac:chgData name="ESTUARDO CAJAS" userId="469fa29e85f4c148" providerId="LiveId" clId="{AD451401-4E76-4CAE-A29B-77828EC74DEE}" dt="2020-02-15T01:30:01.206" v="999" actId="478"/>
          <ac:picMkLst>
            <pc:docMk/>
            <pc:sldMk cId="2564282084" sldId="422"/>
            <ac:picMk id="22" creationId="{88B1A31B-2AE5-4BC3-8469-DF47F1699552}"/>
          </ac:picMkLst>
        </pc:picChg>
        <pc:picChg chg="add mod">
          <ac:chgData name="ESTUARDO CAJAS" userId="469fa29e85f4c148" providerId="LiveId" clId="{AD451401-4E76-4CAE-A29B-77828EC74DEE}" dt="2020-02-15T01:24:47.073" v="969" actId="1076"/>
          <ac:picMkLst>
            <pc:docMk/>
            <pc:sldMk cId="2564282084" sldId="422"/>
            <ac:picMk id="23" creationId="{A2C986D4-BC81-4B9F-9A5B-9BE04B724D85}"/>
          </ac:picMkLst>
        </pc:picChg>
        <pc:picChg chg="add mod">
          <ac:chgData name="ESTUARDO CAJAS" userId="469fa29e85f4c148" providerId="LiveId" clId="{AD451401-4E76-4CAE-A29B-77828EC74DEE}" dt="2020-02-15T01:23:54.645" v="954" actId="14100"/>
          <ac:picMkLst>
            <pc:docMk/>
            <pc:sldMk cId="2564282084" sldId="422"/>
            <ac:picMk id="2050" creationId="{518B19A8-581D-4814-B0F3-B4767B2F3FC1}"/>
          </ac:picMkLst>
        </pc:picChg>
        <pc:picChg chg="del">
          <ac:chgData name="ESTUARDO CAJAS" userId="469fa29e85f4c148" providerId="LiveId" clId="{AD451401-4E76-4CAE-A29B-77828EC74DEE}" dt="2020-02-15T01:19:05.224" v="900" actId="478"/>
          <ac:picMkLst>
            <pc:docMk/>
            <pc:sldMk cId="2564282084" sldId="422"/>
            <ac:picMk id="4098" creationId="{00000000-0000-0000-0000-000000000000}"/>
          </ac:picMkLst>
        </pc:picChg>
      </pc:sldChg>
      <pc:sldChg chg="addSp delSp modSp modAnim">
        <pc:chgData name="ESTUARDO CAJAS" userId="469fa29e85f4c148" providerId="LiveId" clId="{AD451401-4E76-4CAE-A29B-77828EC74DEE}" dt="2020-02-17T09:50:22.621" v="1542" actId="1076"/>
        <pc:sldMkLst>
          <pc:docMk/>
          <pc:sldMk cId="2141817048" sldId="423"/>
        </pc:sldMkLst>
        <pc:spChg chg="mod">
          <ac:chgData name="ESTUARDO CAJAS" userId="469fa29e85f4c148" providerId="LiveId" clId="{AD451401-4E76-4CAE-A29B-77828EC74DEE}" dt="2020-02-17T09:50:22.621" v="1542" actId="1076"/>
          <ac:spMkLst>
            <pc:docMk/>
            <pc:sldMk cId="2141817048" sldId="423"/>
            <ac:spMk id="11" creationId="{00000000-0000-0000-0000-000000000000}"/>
          </ac:spMkLst>
        </pc:spChg>
        <pc:spChg chg="mod">
          <ac:chgData name="ESTUARDO CAJAS" userId="469fa29e85f4c148" providerId="LiveId" clId="{AD451401-4E76-4CAE-A29B-77828EC74DEE}" dt="2020-02-16T22:26:17.919" v="1467" actId="114"/>
          <ac:spMkLst>
            <pc:docMk/>
            <pc:sldMk cId="2141817048" sldId="423"/>
            <ac:spMk id="12" creationId="{D64B6BB4-A694-42F8-8A8F-2C9342FA5268}"/>
          </ac:spMkLst>
        </pc:spChg>
        <pc:spChg chg="add del">
          <ac:chgData name="ESTUARDO CAJAS" userId="469fa29e85f4c148" providerId="LiveId" clId="{AD451401-4E76-4CAE-A29B-77828EC74DEE}" dt="2020-02-17T09:49:40.312" v="1531"/>
          <ac:spMkLst>
            <pc:docMk/>
            <pc:sldMk cId="2141817048" sldId="423"/>
            <ac:spMk id="13" creationId="{DF5DEBC7-7D5E-4729-A7C8-9D1AE2997CF9}"/>
          </ac:spMkLst>
        </pc:spChg>
        <pc:spChg chg="del">
          <ac:chgData name="ESTUARDO CAJAS" userId="469fa29e85f4c148" providerId="LiveId" clId="{AD451401-4E76-4CAE-A29B-77828EC74DEE}" dt="2020-02-17T09:50:03.555" v="1538" actId="478"/>
          <ac:spMkLst>
            <pc:docMk/>
            <pc:sldMk cId="2141817048" sldId="423"/>
            <ac:spMk id="15" creationId="{00000000-0000-0000-0000-000000000000}"/>
          </ac:spMkLst>
        </pc:spChg>
        <pc:spChg chg="mod">
          <ac:chgData name="ESTUARDO CAJAS" userId="469fa29e85f4c148" providerId="LiveId" clId="{AD451401-4E76-4CAE-A29B-77828EC74DEE}" dt="2020-02-17T09:50:22.621" v="1542" actId="1076"/>
          <ac:spMkLst>
            <pc:docMk/>
            <pc:sldMk cId="2141817048" sldId="423"/>
            <ac:spMk id="17" creationId="{00000000-0000-0000-0000-000000000000}"/>
          </ac:spMkLst>
        </pc:spChg>
        <pc:spChg chg="add del">
          <ac:chgData name="ESTUARDO CAJAS" userId="469fa29e85f4c148" providerId="LiveId" clId="{AD451401-4E76-4CAE-A29B-77828EC74DEE}" dt="2020-02-17T09:49:40.312" v="1531"/>
          <ac:spMkLst>
            <pc:docMk/>
            <pc:sldMk cId="2141817048" sldId="423"/>
            <ac:spMk id="20" creationId="{2C77052E-85BC-497C-9CBA-26797C790393}"/>
          </ac:spMkLst>
        </pc:spChg>
        <pc:spChg chg="del">
          <ac:chgData name="ESTUARDO CAJAS" userId="469fa29e85f4c148" providerId="LiveId" clId="{AD451401-4E76-4CAE-A29B-77828EC74DEE}" dt="2020-02-17T09:50:03.555" v="1538" actId="478"/>
          <ac:spMkLst>
            <pc:docMk/>
            <pc:sldMk cId="2141817048" sldId="423"/>
            <ac:spMk id="21" creationId="{00F52668-030D-45F1-94E3-AB43E5113501}"/>
          </ac:spMkLst>
        </pc:spChg>
        <pc:spChg chg="mod">
          <ac:chgData name="ESTUARDO CAJAS" userId="469fa29e85f4c148" providerId="LiveId" clId="{AD451401-4E76-4CAE-A29B-77828EC74DEE}" dt="2020-02-17T09:50:22.621" v="1542" actId="1076"/>
          <ac:spMkLst>
            <pc:docMk/>
            <pc:sldMk cId="2141817048" sldId="423"/>
            <ac:spMk id="22" creationId="{0BAF8A5A-A1C3-48F7-83E0-A36A8EBBDA20}"/>
          </ac:spMkLst>
        </pc:spChg>
        <pc:spChg chg="add">
          <ac:chgData name="ESTUARDO CAJAS" userId="469fa29e85f4c148" providerId="LiveId" clId="{AD451401-4E76-4CAE-A29B-77828EC74DEE}" dt="2020-02-17T09:50:16.786" v="1541"/>
          <ac:spMkLst>
            <pc:docMk/>
            <pc:sldMk cId="2141817048" sldId="423"/>
            <ac:spMk id="23" creationId="{68798AE8-F706-42E2-9EAF-C998A82A9741}"/>
          </ac:spMkLst>
        </pc:spChg>
        <pc:spChg chg="add">
          <ac:chgData name="ESTUARDO CAJAS" userId="469fa29e85f4c148" providerId="LiveId" clId="{AD451401-4E76-4CAE-A29B-77828EC74DEE}" dt="2020-02-17T09:50:16.786" v="1541"/>
          <ac:spMkLst>
            <pc:docMk/>
            <pc:sldMk cId="2141817048" sldId="423"/>
            <ac:spMk id="24" creationId="{32271A71-EB2B-410E-A6A1-7A43081256D7}"/>
          </ac:spMkLst>
        </pc:spChg>
        <pc:spChg chg="add">
          <ac:chgData name="ESTUARDO CAJAS" userId="469fa29e85f4c148" providerId="LiveId" clId="{AD451401-4E76-4CAE-A29B-77828EC74DEE}" dt="2020-02-17T09:50:16.786" v="1541"/>
          <ac:spMkLst>
            <pc:docMk/>
            <pc:sldMk cId="2141817048" sldId="423"/>
            <ac:spMk id="26" creationId="{7261B07A-A041-4B21-A7A9-2C429300335B}"/>
          </ac:spMkLst>
        </pc:spChg>
        <pc:picChg chg="mod">
          <ac:chgData name="ESTUARDO CAJAS" userId="469fa29e85f4c148" providerId="LiveId" clId="{AD451401-4E76-4CAE-A29B-77828EC74DEE}" dt="2020-02-17T09:50:22.621" v="1542" actId="1076"/>
          <ac:picMkLst>
            <pc:docMk/>
            <pc:sldMk cId="2141817048" sldId="423"/>
            <ac:picMk id="3" creationId="{00000000-0000-0000-0000-000000000000}"/>
          </ac:picMkLst>
        </pc:picChg>
        <pc:picChg chg="add del">
          <ac:chgData name="ESTUARDO CAJAS" userId="469fa29e85f4c148" providerId="LiveId" clId="{AD451401-4E76-4CAE-A29B-77828EC74DEE}" dt="2020-02-17T09:49:40.312" v="1531"/>
          <ac:picMkLst>
            <pc:docMk/>
            <pc:sldMk cId="2141817048" sldId="423"/>
            <ac:picMk id="16" creationId="{5705F8B5-D1E6-4052-9C38-D824B5754AE5}"/>
          </ac:picMkLst>
        </pc:picChg>
        <pc:picChg chg="del">
          <ac:chgData name="ESTUARDO CAJAS" userId="469fa29e85f4c148" providerId="LiveId" clId="{AD451401-4E76-4CAE-A29B-77828EC74DEE}" dt="2020-02-17T09:50:03.555" v="1538" actId="478"/>
          <ac:picMkLst>
            <pc:docMk/>
            <pc:sldMk cId="2141817048" sldId="423"/>
            <ac:picMk id="18" creationId="{00000000-0000-0000-0000-000000000000}"/>
          </ac:picMkLst>
        </pc:picChg>
        <pc:picChg chg="add">
          <ac:chgData name="ESTUARDO CAJAS" userId="469fa29e85f4c148" providerId="LiveId" clId="{AD451401-4E76-4CAE-A29B-77828EC74DEE}" dt="2020-02-17T09:50:16.786" v="1541"/>
          <ac:picMkLst>
            <pc:docMk/>
            <pc:sldMk cId="2141817048" sldId="423"/>
            <ac:picMk id="25" creationId="{96D7A7BA-1220-494B-816E-AD9E13ABA3AA}"/>
          </ac:picMkLst>
        </pc:picChg>
      </pc:sldChg>
      <pc:sldChg chg="modSp">
        <pc:chgData name="ESTUARDO CAJAS" userId="469fa29e85f4c148" providerId="LiveId" clId="{AD451401-4E76-4CAE-A29B-77828EC74DEE}" dt="2020-02-16T22:26:08.079" v="1465" actId="114"/>
        <pc:sldMkLst>
          <pc:docMk/>
          <pc:sldMk cId="447421199" sldId="424"/>
        </pc:sldMkLst>
        <pc:spChg chg="mod">
          <ac:chgData name="ESTUARDO CAJAS" userId="469fa29e85f4c148" providerId="LiveId" clId="{AD451401-4E76-4CAE-A29B-77828EC74DEE}" dt="2020-02-16T22:26:08.079" v="1465" actId="114"/>
          <ac:spMkLst>
            <pc:docMk/>
            <pc:sldMk cId="447421199" sldId="424"/>
            <ac:spMk id="11" creationId="{87F48E26-8801-4CA9-90F3-75D0F2300D26}"/>
          </ac:spMkLst>
        </pc:spChg>
      </pc:sldChg>
      <pc:sldChg chg="modSp">
        <pc:chgData name="ESTUARDO CAJAS" userId="469fa29e85f4c148" providerId="LiveId" clId="{AD451401-4E76-4CAE-A29B-77828EC74DEE}" dt="2020-02-15T01:21:40.823" v="933" actId="20577"/>
        <pc:sldMkLst>
          <pc:docMk/>
          <pc:sldMk cId="3957852988" sldId="426"/>
        </pc:sldMkLst>
        <pc:spChg chg="mod">
          <ac:chgData name="ESTUARDO CAJAS" userId="469fa29e85f4c148" providerId="LiveId" clId="{AD451401-4E76-4CAE-A29B-77828EC74DEE}" dt="2020-02-15T01:21:40.823" v="933" actId="20577"/>
          <ac:spMkLst>
            <pc:docMk/>
            <pc:sldMk cId="3957852988" sldId="426"/>
            <ac:spMk id="8" creationId="{00000000-0000-0000-0000-000000000000}"/>
          </ac:spMkLst>
        </pc:spChg>
      </pc:sldChg>
      <pc:sldChg chg="modSp">
        <pc:chgData name="ESTUARDO CAJAS" userId="469fa29e85f4c148" providerId="LiveId" clId="{AD451401-4E76-4CAE-A29B-77828EC74DEE}" dt="2020-02-16T22:26:28.244" v="1469" actId="114"/>
        <pc:sldMkLst>
          <pc:docMk/>
          <pc:sldMk cId="3880482093" sldId="427"/>
        </pc:sldMkLst>
        <pc:spChg chg="mod">
          <ac:chgData name="ESTUARDO CAJAS" userId="469fa29e85f4c148" providerId="LiveId" clId="{AD451401-4E76-4CAE-A29B-77828EC74DEE}" dt="2020-02-16T22:26:28.244" v="1469" actId="114"/>
          <ac:spMkLst>
            <pc:docMk/>
            <pc:sldMk cId="3880482093" sldId="427"/>
            <ac:spMk id="8" creationId="{62295999-8465-490B-9A49-DDC4143E27A9}"/>
          </ac:spMkLst>
        </pc:spChg>
      </pc:sldChg>
      <pc:sldChg chg="addSp modSp">
        <pc:chgData name="ESTUARDO CAJAS" userId="469fa29e85f4c148" providerId="LiveId" clId="{AD451401-4E76-4CAE-A29B-77828EC74DEE}" dt="2020-02-16T22:26:31.882" v="1470" actId="114"/>
        <pc:sldMkLst>
          <pc:docMk/>
          <pc:sldMk cId="3830905681" sldId="430"/>
        </pc:sldMkLst>
        <pc:spChg chg="mod">
          <ac:chgData name="ESTUARDO CAJAS" userId="469fa29e85f4c148" providerId="LiveId" clId="{AD451401-4E76-4CAE-A29B-77828EC74DEE}" dt="2020-02-16T22:26:31.882" v="1470" actId="114"/>
          <ac:spMkLst>
            <pc:docMk/>
            <pc:sldMk cId="3830905681" sldId="430"/>
            <ac:spMk id="7" creationId="{CD3AB9AF-71DA-47BF-B3F7-A12E20D2736C}"/>
          </ac:spMkLst>
        </pc:spChg>
        <pc:spChg chg="mod">
          <ac:chgData name="ESTUARDO CAJAS" userId="469fa29e85f4c148" providerId="LiveId" clId="{AD451401-4E76-4CAE-A29B-77828EC74DEE}" dt="2020-02-15T01:17:36.995" v="891" actId="14100"/>
          <ac:spMkLst>
            <pc:docMk/>
            <pc:sldMk cId="3830905681" sldId="430"/>
            <ac:spMk id="16" creationId="{00000000-0000-0000-0000-000000000000}"/>
          </ac:spMkLst>
        </pc:spChg>
        <pc:picChg chg="add mod">
          <ac:chgData name="ESTUARDO CAJAS" userId="469fa29e85f4c148" providerId="LiveId" clId="{AD451401-4E76-4CAE-A29B-77828EC74DEE}" dt="2020-02-15T01:17:51.635" v="896" actId="1076"/>
          <ac:picMkLst>
            <pc:docMk/>
            <pc:sldMk cId="3830905681" sldId="430"/>
            <ac:picMk id="8" creationId="{050117CF-03FD-4B3B-9BA6-CC545B50CCC2}"/>
          </ac:picMkLst>
        </pc:picChg>
      </pc:sldChg>
      <pc:sldChg chg="addSp modSp">
        <pc:chgData name="ESTUARDO CAJAS" userId="469fa29e85f4c148" providerId="LiveId" clId="{AD451401-4E76-4CAE-A29B-77828EC74DEE}" dt="2020-02-16T22:26:35.593" v="1471" actId="114"/>
        <pc:sldMkLst>
          <pc:docMk/>
          <pc:sldMk cId="145033434" sldId="432"/>
        </pc:sldMkLst>
        <pc:spChg chg="mod">
          <ac:chgData name="ESTUARDO CAJAS" userId="469fa29e85f4c148" providerId="LiveId" clId="{AD451401-4E76-4CAE-A29B-77828EC74DEE}" dt="2020-02-16T22:26:35.593" v="1471" actId="114"/>
          <ac:spMkLst>
            <pc:docMk/>
            <pc:sldMk cId="145033434" sldId="432"/>
            <ac:spMk id="7" creationId="{96845042-16DA-4D2B-98EC-EFD697F86B71}"/>
          </ac:spMkLst>
        </pc:spChg>
        <pc:spChg chg="mod">
          <ac:chgData name="ESTUARDO CAJAS" userId="469fa29e85f4c148" providerId="LiveId" clId="{AD451401-4E76-4CAE-A29B-77828EC74DEE}" dt="2020-02-15T01:18:02.069" v="898" actId="14100"/>
          <ac:spMkLst>
            <pc:docMk/>
            <pc:sldMk cId="145033434" sldId="432"/>
            <ac:spMk id="16" creationId="{00000000-0000-0000-0000-000000000000}"/>
          </ac:spMkLst>
        </pc:spChg>
        <pc:picChg chg="add">
          <ac:chgData name="ESTUARDO CAJAS" userId="469fa29e85f4c148" providerId="LiveId" clId="{AD451401-4E76-4CAE-A29B-77828EC74DEE}" dt="2020-02-15T01:17:58.580" v="897"/>
          <ac:picMkLst>
            <pc:docMk/>
            <pc:sldMk cId="145033434" sldId="432"/>
            <ac:picMk id="9" creationId="{2695C4C6-E293-4B3B-85D6-6498CEFE6626}"/>
          </ac:picMkLst>
        </pc:picChg>
      </pc:sldChg>
      <pc:sldChg chg="addSp delSp modSp">
        <pc:chgData name="ESTUARDO CAJAS" userId="469fa29e85f4c148" providerId="LiveId" clId="{AD451401-4E76-4CAE-A29B-77828EC74DEE}" dt="2020-02-17T09:06:25.709" v="1497" actId="1076"/>
        <pc:sldMkLst>
          <pc:docMk/>
          <pc:sldMk cId="1697263858" sldId="436"/>
        </pc:sldMkLst>
        <pc:spChg chg="mod">
          <ac:chgData name="ESTUARDO CAJAS" userId="469fa29e85f4c148" providerId="LiveId" clId="{AD451401-4E76-4CAE-A29B-77828EC74DEE}" dt="2020-02-16T22:22:53.930" v="1437" actId="404"/>
          <ac:spMkLst>
            <pc:docMk/>
            <pc:sldMk cId="1697263858" sldId="436"/>
            <ac:spMk id="14" creationId="{86A57BE6-ED87-4E70-B4BA-E0C6A9756A16}"/>
          </ac:spMkLst>
        </pc:spChg>
        <pc:spChg chg="add mod">
          <ac:chgData name="ESTUARDO CAJAS" userId="469fa29e85f4c148" providerId="LiveId" clId="{AD451401-4E76-4CAE-A29B-77828EC74DEE}" dt="2020-02-17T09:06:25.709" v="1497" actId="1076"/>
          <ac:spMkLst>
            <pc:docMk/>
            <pc:sldMk cId="1697263858" sldId="436"/>
            <ac:spMk id="15" creationId="{D469AD8B-6904-4153-9E96-7D2E3CC30A83}"/>
          </ac:spMkLst>
        </pc:spChg>
        <pc:spChg chg="mod">
          <ac:chgData name="ESTUARDO CAJAS" userId="469fa29e85f4c148" providerId="LiveId" clId="{AD451401-4E76-4CAE-A29B-77828EC74DEE}" dt="2020-02-15T00:41:07.162" v="120" actId="20577"/>
          <ac:spMkLst>
            <pc:docMk/>
            <pc:sldMk cId="1697263858" sldId="436"/>
            <ac:spMk id="18" creationId="{ACC5E3E1-92F0-4D9F-A2DD-361A57878C67}"/>
          </ac:spMkLst>
        </pc:spChg>
        <pc:spChg chg="mod">
          <ac:chgData name="ESTUARDO CAJAS" userId="469fa29e85f4c148" providerId="LiveId" clId="{AD451401-4E76-4CAE-A29B-77828EC74DEE}" dt="2020-02-16T22:27:35.372" v="1484" actId="114"/>
          <ac:spMkLst>
            <pc:docMk/>
            <pc:sldMk cId="1697263858" sldId="436"/>
            <ac:spMk id="21" creationId="{F1DE4E2A-C24A-463A-848C-25946EBC2965}"/>
          </ac:spMkLst>
        </pc:spChg>
        <pc:picChg chg="add del mod">
          <ac:chgData name="ESTUARDO CAJAS" userId="469fa29e85f4c148" providerId="LiveId" clId="{AD451401-4E76-4CAE-A29B-77828EC74DEE}" dt="2020-02-15T00:40:17.805" v="105" actId="478"/>
          <ac:picMkLst>
            <pc:docMk/>
            <pc:sldMk cId="1697263858" sldId="436"/>
            <ac:picMk id="3" creationId="{F50ACE3C-DBE1-4B04-B972-FB14B0577BFF}"/>
          </ac:picMkLst>
        </pc:picChg>
        <pc:picChg chg="add mod">
          <ac:chgData name="ESTUARDO CAJAS" userId="469fa29e85f4c148" providerId="LiveId" clId="{AD451401-4E76-4CAE-A29B-77828EC74DEE}" dt="2020-02-16T22:24:09.077" v="1442" actId="14100"/>
          <ac:picMkLst>
            <pc:docMk/>
            <pc:sldMk cId="1697263858" sldId="436"/>
            <ac:picMk id="6" creationId="{097049BB-4311-44FD-BB96-030A6C2595D0}"/>
          </ac:picMkLst>
        </pc:picChg>
        <pc:picChg chg="del">
          <ac:chgData name="ESTUARDO CAJAS" userId="469fa29e85f4c148" providerId="LiveId" clId="{AD451401-4E76-4CAE-A29B-77828EC74DEE}" dt="2020-02-15T00:39:12.507" v="99" actId="478"/>
          <ac:picMkLst>
            <pc:docMk/>
            <pc:sldMk cId="1697263858" sldId="436"/>
            <ac:picMk id="15" creationId="{FEFE1AE6-73EF-489F-B402-1D8597ED21BB}"/>
          </ac:picMkLst>
        </pc:picChg>
      </pc:sldChg>
      <pc:sldChg chg="addSp delSp modSp">
        <pc:chgData name="ESTUARDO CAJAS" userId="469fa29e85f4c148" providerId="LiveId" clId="{AD451401-4E76-4CAE-A29B-77828EC74DEE}" dt="2020-02-16T22:27:22.319" v="1482" actId="114"/>
        <pc:sldMkLst>
          <pc:docMk/>
          <pc:sldMk cId="1823678271" sldId="437"/>
        </pc:sldMkLst>
        <pc:spChg chg="mod">
          <ac:chgData name="ESTUARDO CAJAS" userId="469fa29e85f4c148" providerId="LiveId" clId="{AD451401-4E76-4CAE-A29B-77828EC74DEE}" dt="2020-02-16T22:24:40.651" v="1453" actId="1035"/>
          <ac:spMkLst>
            <pc:docMk/>
            <pc:sldMk cId="1823678271" sldId="437"/>
            <ac:spMk id="14" creationId="{D52DFEA1-45A1-471A-8AED-13FFAD6A9500}"/>
          </ac:spMkLst>
        </pc:spChg>
        <pc:spChg chg="mod">
          <ac:chgData name="ESTUARDO CAJAS" userId="469fa29e85f4c148" providerId="LiveId" clId="{AD451401-4E76-4CAE-A29B-77828EC74DEE}" dt="2020-02-16T22:27:22.319" v="1482" actId="114"/>
          <ac:spMkLst>
            <pc:docMk/>
            <pc:sldMk cId="1823678271" sldId="437"/>
            <ac:spMk id="17" creationId="{347EDF0F-BF34-441B-9346-B0B5F338B23D}"/>
          </ac:spMkLst>
        </pc:spChg>
        <pc:spChg chg="mod">
          <ac:chgData name="ESTUARDO CAJAS" userId="469fa29e85f4c148" providerId="LiveId" clId="{AD451401-4E76-4CAE-A29B-77828EC74DEE}" dt="2020-02-16T22:24:37.147" v="1450" actId="403"/>
          <ac:spMkLst>
            <pc:docMk/>
            <pc:sldMk cId="1823678271" sldId="437"/>
            <ac:spMk id="25" creationId="{9D15684D-01A6-408D-A2D6-814A025FEBB7}"/>
          </ac:spMkLst>
        </pc:spChg>
        <pc:graphicFrameChg chg="add del mod">
          <ac:chgData name="ESTUARDO CAJAS" userId="469fa29e85f4c148" providerId="LiveId" clId="{AD451401-4E76-4CAE-A29B-77828EC74DEE}" dt="2020-02-15T00:35:14.140" v="54" actId="478"/>
          <ac:graphicFrameMkLst>
            <pc:docMk/>
            <pc:sldMk cId="1823678271" sldId="437"/>
            <ac:graphicFrameMk id="26" creationId="{13A02BE5-DCD8-4E9F-A212-B5F4BD7C2F26}"/>
          </ac:graphicFrameMkLst>
        </pc:graphicFrameChg>
        <pc:picChg chg="add mod">
          <ac:chgData name="ESTUARDO CAJAS" userId="469fa29e85f4c148" providerId="LiveId" clId="{AD451401-4E76-4CAE-A29B-77828EC74DEE}" dt="2020-02-15T00:38:05.767" v="93" actId="14100"/>
          <ac:picMkLst>
            <pc:docMk/>
            <pc:sldMk cId="1823678271" sldId="437"/>
            <ac:picMk id="4" creationId="{0EA05E53-62D4-40A0-BD04-7BA633F7199E}"/>
          </ac:picMkLst>
        </pc:picChg>
        <pc:picChg chg="del">
          <ac:chgData name="ESTUARDO CAJAS" userId="469fa29e85f4c148" providerId="LiveId" clId="{AD451401-4E76-4CAE-A29B-77828EC74DEE}" dt="2020-02-15T00:34:26.649" v="41" actId="478"/>
          <ac:picMkLst>
            <pc:docMk/>
            <pc:sldMk cId="1823678271" sldId="437"/>
            <ac:picMk id="19" creationId="{B4706784-8FE4-40C3-8C63-0369ECE1A707}"/>
          </ac:picMkLst>
        </pc:picChg>
      </pc:sldChg>
      <pc:sldChg chg="addSp delSp modSp">
        <pc:chgData name="ESTUARDO CAJAS" userId="469fa29e85f4c148" providerId="LiveId" clId="{AD451401-4E76-4CAE-A29B-77828EC74DEE}" dt="2020-02-17T10:57:48.749" v="1727" actId="1076"/>
        <pc:sldMkLst>
          <pc:docMk/>
          <pc:sldMk cId="2279949162" sldId="438"/>
        </pc:sldMkLst>
        <pc:spChg chg="mod">
          <ac:chgData name="ESTUARDO CAJAS" userId="469fa29e85f4c148" providerId="LiveId" clId="{AD451401-4E76-4CAE-A29B-77828EC74DEE}" dt="2020-02-16T22:27:38.549" v="1485" actId="114"/>
          <ac:spMkLst>
            <pc:docMk/>
            <pc:sldMk cId="2279949162" sldId="438"/>
            <ac:spMk id="18" creationId="{E85552E1-79A6-4BA4-A6B7-989D3FB57EA5}"/>
          </ac:spMkLst>
        </pc:spChg>
        <pc:spChg chg="add mod">
          <ac:chgData name="ESTUARDO CAJAS" userId="469fa29e85f4c148" providerId="LiveId" clId="{AD451401-4E76-4CAE-A29B-77828EC74DEE}" dt="2020-02-17T09:06:08.675" v="1494" actId="1038"/>
          <ac:spMkLst>
            <pc:docMk/>
            <pc:sldMk cId="2279949162" sldId="438"/>
            <ac:spMk id="20" creationId="{0EED7E35-DE78-41EF-BA78-0444DD94BBB8}"/>
          </ac:spMkLst>
        </pc:spChg>
        <pc:spChg chg="mod">
          <ac:chgData name="ESTUARDO CAJAS" userId="469fa29e85f4c148" providerId="LiveId" clId="{AD451401-4E76-4CAE-A29B-77828EC74DEE}" dt="2020-02-17T10:57:48.749" v="1727" actId="1076"/>
          <ac:spMkLst>
            <pc:docMk/>
            <pc:sldMk cId="2279949162" sldId="438"/>
            <ac:spMk id="21" creationId="{07595D59-1885-47CD-B9E3-579790CCA5E0}"/>
          </ac:spMkLst>
        </pc:spChg>
        <pc:spChg chg="mod">
          <ac:chgData name="ESTUARDO CAJAS" userId="469fa29e85f4c148" providerId="LiveId" clId="{AD451401-4E76-4CAE-A29B-77828EC74DEE}" dt="2020-02-16T22:22:50.056" v="1436" actId="404"/>
          <ac:spMkLst>
            <pc:docMk/>
            <pc:sldMk cId="2279949162" sldId="438"/>
            <ac:spMk id="23" creationId="{D2F251F3-4171-46E3-AEB4-6FD6E18CFCD2}"/>
          </ac:spMkLst>
        </pc:spChg>
        <pc:picChg chg="add mod modCrop">
          <ac:chgData name="ESTUARDO CAJAS" userId="469fa29e85f4c148" providerId="LiveId" clId="{AD451401-4E76-4CAE-A29B-77828EC74DEE}" dt="2020-02-16T22:21:31.846" v="1427" actId="1038"/>
          <ac:picMkLst>
            <pc:docMk/>
            <pc:sldMk cId="2279949162" sldId="438"/>
            <ac:picMk id="3" creationId="{CD659DB5-10B0-4F36-AC7C-B5657D4081FE}"/>
          </ac:picMkLst>
        </pc:picChg>
        <pc:picChg chg="mod">
          <ac:chgData name="ESTUARDO CAJAS" userId="469fa29e85f4c148" providerId="LiveId" clId="{AD451401-4E76-4CAE-A29B-77828EC74DEE}" dt="2020-02-15T01:16:07.008" v="890" actId="14100"/>
          <ac:picMkLst>
            <pc:docMk/>
            <pc:sldMk cId="2279949162" sldId="438"/>
            <ac:picMk id="4" creationId="{2475285F-A18E-4525-BF31-727B90337A08}"/>
          </ac:picMkLst>
        </pc:picChg>
        <pc:picChg chg="del">
          <ac:chgData name="ESTUARDO CAJAS" userId="469fa29e85f4c148" providerId="LiveId" clId="{AD451401-4E76-4CAE-A29B-77828EC74DEE}" dt="2020-02-16T22:20:42.526" v="1414" actId="478"/>
          <ac:picMkLst>
            <pc:docMk/>
            <pc:sldMk cId="2279949162" sldId="438"/>
            <ac:picMk id="20" creationId="{74209814-DFE1-4777-9F4A-539302D7708D}"/>
          </ac:picMkLst>
        </pc:picChg>
      </pc:sldChg>
      <pc:sldChg chg="addSp delSp modSp ord">
        <pc:chgData name="ESTUARDO CAJAS" userId="469fa29e85f4c148" providerId="LiveId" clId="{AD451401-4E76-4CAE-A29B-77828EC74DEE}" dt="2020-02-17T11:34:09.128" v="1737" actId="1035"/>
        <pc:sldMkLst>
          <pc:docMk/>
          <pc:sldMk cId="1168805680" sldId="440"/>
        </pc:sldMkLst>
        <pc:spChg chg="mod">
          <ac:chgData name="ESTUARDO CAJAS" userId="469fa29e85f4c148" providerId="LiveId" clId="{AD451401-4E76-4CAE-A29B-77828EC74DEE}" dt="2020-02-16T22:25:39.946" v="1461" actId="114"/>
          <ac:spMkLst>
            <pc:docMk/>
            <pc:sldMk cId="1168805680" sldId="440"/>
            <ac:spMk id="10" creationId="{8C28F706-67D1-4A9E-A0A8-3194560A8D79}"/>
          </ac:spMkLst>
        </pc:spChg>
        <pc:spChg chg="add">
          <ac:chgData name="ESTUARDO CAJAS" userId="469fa29e85f4c148" providerId="LiveId" clId="{AD451401-4E76-4CAE-A29B-77828EC74DEE}" dt="2020-02-17T10:36:35.899" v="1681"/>
          <ac:spMkLst>
            <pc:docMk/>
            <pc:sldMk cId="1168805680" sldId="440"/>
            <ac:spMk id="12" creationId="{53FB3C9F-A99F-4613-9BE7-E7D2A8D3E379}"/>
          </ac:spMkLst>
        </pc:spChg>
        <pc:spChg chg="mod">
          <ac:chgData name="ESTUARDO CAJAS" userId="469fa29e85f4c148" providerId="LiveId" clId="{AD451401-4E76-4CAE-A29B-77828EC74DEE}" dt="2020-02-17T10:36:35.365" v="1680" actId="1076"/>
          <ac:spMkLst>
            <pc:docMk/>
            <pc:sldMk cId="1168805680" sldId="440"/>
            <ac:spMk id="14" creationId="{D52DFEA1-45A1-471A-8AED-13FFAD6A9500}"/>
          </ac:spMkLst>
        </pc:spChg>
        <pc:spChg chg="add mod">
          <ac:chgData name="ESTUARDO CAJAS" userId="469fa29e85f4c148" providerId="LiveId" clId="{AD451401-4E76-4CAE-A29B-77828EC74DEE}" dt="2020-02-17T10:45:35.434" v="1719" actId="1037"/>
          <ac:spMkLst>
            <pc:docMk/>
            <pc:sldMk cId="1168805680" sldId="440"/>
            <ac:spMk id="15" creationId="{2B779F2C-3B46-4EAE-B4C6-A19BFF1B519F}"/>
          </ac:spMkLst>
        </pc:spChg>
        <pc:spChg chg="add mod">
          <ac:chgData name="ESTUARDO CAJAS" userId="469fa29e85f4c148" providerId="LiveId" clId="{AD451401-4E76-4CAE-A29B-77828EC74DEE}" dt="2020-02-17T10:44:17.403" v="1716" actId="1036"/>
          <ac:spMkLst>
            <pc:docMk/>
            <pc:sldMk cId="1168805680" sldId="440"/>
            <ac:spMk id="16" creationId="{07AF78BB-7F4B-40B4-84B0-4A3AD04CEDBD}"/>
          </ac:spMkLst>
        </pc:spChg>
        <pc:spChg chg="mod">
          <ac:chgData name="ESTUARDO CAJAS" userId="469fa29e85f4c148" providerId="LiveId" clId="{AD451401-4E76-4CAE-A29B-77828EC74DEE}" dt="2020-02-17T11:24:46.067" v="1730" actId="1076"/>
          <ac:spMkLst>
            <pc:docMk/>
            <pc:sldMk cId="1168805680" sldId="440"/>
            <ac:spMk id="20" creationId="{9CD294C7-3681-4BEE-A2D2-10E2ED38B335}"/>
          </ac:spMkLst>
        </pc:spChg>
        <pc:picChg chg="add del mod">
          <ac:chgData name="ESTUARDO CAJAS" userId="469fa29e85f4c148" providerId="LiveId" clId="{AD451401-4E76-4CAE-A29B-77828EC74DEE}" dt="2020-02-17T10:43:56.791" v="1693" actId="1076"/>
          <ac:picMkLst>
            <pc:docMk/>
            <pc:sldMk cId="1168805680" sldId="440"/>
            <ac:picMk id="3" creationId="{ADD03760-FE0B-4A4D-8CE5-B26299125B25}"/>
          </ac:picMkLst>
        </pc:picChg>
        <pc:picChg chg="add mod">
          <ac:chgData name="ESTUARDO CAJAS" userId="469fa29e85f4c148" providerId="LiveId" clId="{AD451401-4E76-4CAE-A29B-77828EC74DEE}" dt="2020-02-17T11:34:09.128" v="1737" actId="1035"/>
          <ac:picMkLst>
            <pc:docMk/>
            <pc:sldMk cId="1168805680" sldId="440"/>
            <ac:picMk id="5" creationId="{4C223C88-838D-42EC-9D6E-5127913C57C0}"/>
          </ac:picMkLst>
        </pc:picChg>
        <pc:picChg chg="add del mod">
          <ac:chgData name="ESTUARDO CAJAS" userId="469fa29e85f4c148" providerId="LiveId" clId="{AD451401-4E76-4CAE-A29B-77828EC74DEE}" dt="2020-02-15T00:36:58.221" v="84" actId="478"/>
          <ac:picMkLst>
            <pc:docMk/>
            <pc:sldMk cId="1168805680" sldId="440"/>
            <ac:picMk id="7" creationId="{40912695-1340-461B-BBF1-CC4AB25AB304}"/>
          </ac:picMkLst>
        </pc:picChg>
        <pc:picChg chg="add del">
          <ac:chgData name="ESTUARDO CAJAS" userId="469fa29e85f4c148" providerId="LiveId" clId="{AD451401-4E76-4CAE-A29B-77828EC74DEE}" dt="2020-02-15T00:36:41.321" v="73" actId="478"/>
          <ac:picMkLst>
            <pc:docMk/>
            <pc:sldMk cId="1168805680" sldId="440"/>
            <ac:picMk id="15" creationId="{1A3FD388-C35F-4B06-9E66-942D6AC71E32}"/>
          </ac:picMkLst>
        </pc:picChg>
      </pc:sldChg>
      <pc:sldChg chg="addSp delSp modSp">
        <pc:chgData name="ESTUARDO CAJAS" userId="469fa29e85f4c148" providerId="LiveId" clId="{AD451401-4E76-4CAE-A29B-77828EC74DEE}" dt="2020-02-17T10:50:03.953" v="1725" actId="1038"/>
        <pc:sldMkLst>
          <pc:docMk/>
          <pc:sldMk cId="859273726" sldId="441"/>
        </pc:sldMkLst>
        <pc:spChg chg="add mod">
          <ac:chgData name="ESTUARDO CAJAS" userId="469fa29e85f4c148" providerId="LiveId" clId="{AD451401-4E76-4CAE-A29B-77828EC74DEE}" dt="2020-02-17T10:49:58.040" v="1721" actId="1076"/>
          <ac:spMkLst>
            <pc:docMk/>
            <pc:sldMk cId="859273726" sldId="441"/>
            <ac:spMk id="8" creationId="{D0F937F0-E080-48EE-8803-C045811020A8}"/>
          </ac:spMkLst>
        </pc:spChg>
        <pc:spChg chg="add mod">
          <ac:chgData name="ESTUARDO CAJAS" userId="469fa29e85f4c148" providerId="LiveId" clId="{AD451401-4E76-4CAE-A29B-77828EC74DEE}" dt="2020-02-17T10:50:03.953" v="1725" actId="1038"/>
          <ac:spMkLst>
            <pc:docMk/>
            <pc:sldMk cId="859273726" sldId="441"/>
            <ac:spMk id="9" creationId="{C1A70840-0A45-4396-B62B-5F8911F1B4D6}"/>
          </ac:spMkLst>
        </pc:spChg>
        <pc:spChg chg="mod">
          <ac:chgData name="ESTUARDO CAJAS" userId="469fa29e85f4c148" providerId="LiveId" clId="{AD451401-4E76-4CAE-A29B-77828EC74DEE}" dt="2020-02-16T22:27:31.918" v="1483" actId="114"/>
          <ac:spMkLst>
            <pc:docMk/>
            <pc:sldMk cId="859273726" sldId="441"/>
            <ac:spMk id="10" creationId="{494F2201-0A98-48E5-9706-1C433E6B88F6}"/>
          </ac:spMkLst>
        </pc:spChg>
        <pc:spChg chg="mod">
          <ac:chgData name="ESTUARDO CAJAS" userId="469fa29e85f4c148" providerId="LiveId" clId="{AD451401-4E76-4CAE-A29B-77828EC74DEE}" dt="2020-02-17T10:39:39.571" v="1684" actId="1035"/>
          <ac:spMkLst>
            <pc:docMk/>
            <pc:sldMk cId="859273726" sldId="441"/>
            <ac:spMk id="14" creationId="{86A57BE6-ED87-4E70-B4BA-E0C6A9756A16}"/>
          </ac:spMkLst>
        </pc:spChg>
        <pc:picChg chg="add mod">
          <ac:chgData name="ESTUARDO CAJAS" userId="469fa29e85f4c148" providerId="LiveId" clId="{AD451401-4E76-4CAE-A29B-77828EC74DEE}" dt="2020-02-15T00:38:49.202" v="98" actId="1076"/>
          <ac:picMkLst>
            <pc:docMk/>
            <pc:sldMk cId="859273726" sldId="441"/>
            <ac:picMk id="3" creationId="{2193AB72-FF1F-463A-8B3C-9154658AB622}"/>
          </ac:picMkLst>
        </pc:picChg>
        <pc:picChg chg="del">
          <ac:chgData name="ESTUARDO CAJAS" userId="469fa29e85f4c148" providerId="LiveId" clId="{AD451401-4E76-4CAE-A29B-77828EC74DEE}" dt="2020-02-15T00:38:27.570" v="94" actId="478"/>
          <ac:picMkLst>
            <pc:docMk/>
            <pc:sldMk cId="859273726" sldId="441"/>
            <ac:picMk id="6" creationId="{66CFB88D-BDAD-4A98-A794-454B33D005E7}"/>
          </ac:picMkLst>
        </pc:picChg>
      </pc:sldChg>
      <pc:sldChg chg="del">
        <pc:chgData name="ESTUARDO CAJAS" userId="469fa29e85f4c148" providerId="LiveId" clId="{AD451401-4E76-4CAE-A29B-77828EC74DEE}" dt="2020-02-15T00:50:30.960" v="191" actId="47"/>
        <pc:sldMkLst>
          <pc:docMk/>
          <pc:sldMk cId="2753117360" sldId="442"/>
        </pc:sldMkLst>
      </pc:sldChg>
      <pc:sldChg chg="modSp">
        <pc:chgData name="ESTUARDO CAJAS" userId="469fa29e85f4c148" providerId="LiveId" clId="{AD451401-4E76-4CAE-A29B-77828EC74DEE}" dt="2020-02-16T22:26:49.718" v="1473" actId="114"/>
        <pc:sldMkLst>
          <pc:docMk/>
          <pc:sldMk cId="3868709669" sldId="443"/>
        </pc:sldMkLst>
        <pc:spChg chg="mod">
          <ac:chgData name="ESTUARDO CAJAS" userId="469fa29e85f4c148" providerId="LiveId" clId="{AD451401-4E76-4CAE-A29B-77828EC74DEE}" dt="2020-02-16T22:26:49.718" v="1473" actId="114"/>
          <ac:spMkLst>
            <pc:docMk/>
            <pc:sldMk cId="3868709669" sldId="443"/>
            <ac:spMk id="14" creationId="{96CFC612-EF5B-4613-B934-2B3BC8A99350}"/>
          </ac:spMkLst>
        </pc:spChg>
        <pc:graphicFrameChg chg="modGraphic">
          <ac:chgData name="ESTUARDO CAJAS" userId="469fa29e85f4c148" providerId="LiveId" clId="{AD451401-4E76-4CAE-A29B-77828EC74DEE}" dt="2020-02-15T01:07:40.859" v="753" actId="20577"/>
          <ac:graphicFrameMkLst>
            <pc:docMk/>
            <pc:sldMk cId="3868709669" sldId="443"/>
            <ac:graphicFrameMk id="25" creationId="{D60F187F-B511-411E-85D5-8BC12C55B758}"/>
          </ac:graphicFrameMkLst>
        </pc:graphicFrameChg>
      </pc:sldChg>
      <pc:sldChg chg="del">
        <pc:chgData name="ESTUARDO CAJAS" userId="469fa29e85f4c148" providerId="LiveId" clId="{AD451401-4E76-4CAE-A29B-77828EC74DEE}" dt="2020-02-15T00:50:29.496" v="190" actId="47"/>
        <pc:sldMkLst>
          <pc:docMk/>
          <pc:sldMk cId="3555034673" sldId="444"/>
        </pc:sldMkLst>
      </pc:sldChg>
      <pc:sldChg chg="addSp delSp modSp">
        <pc:chgData name="ESTUARDO CAJAS" userId="469fa29e85f4c148" providerId="LiveId" clId="{AD451401-4E76-4CAE-A29B-77828EC74DEE}" dt="2020-02-17T10:32:36.137" v="1648" actId="1076"/>
        <pc:sldMkLst>
          <pc:docMk/>
          <pc:sldMk cId="471374708" sldId="445"/>
        </pc:sldMkLst>
        <pc:spChg chg="mod">
          <ac:chgData name="ESTUARDO CAJAS" userId="469fa29e85f4c148" providerId="LiveId" clId="{AD451401-4E76-4CAE-A29B-77828EC74DEE}" dt="2020-02-17T10:32:21.577" v="1646" actId="20577"/>
          <ac:spMkLst>
            <pc:docMk/>
            <pc:sldMk cId="471374708" sldId="445"/>
            <ac:spMk id="11" creationId="{3E24A7A1-CA18-4C11-8187-D939B8ED646C}"/>
          </ac:spMkLst>
        </pc:spChg>
        <pc:spChg chg="mod">
          <ac:chgData name="ESTUARDO CAJAS" userId="469fa29e85f4c148" providerId="LiveId" clId="{AD451401-4E76-4CAE-A29B-77828EC74DEE}" dt="2020-02-17T10:32:36.137" v="1648" actId="1076"/>
          <ac:spMkLst>
            <pc:docMk/>
            <pc:sldMk cId="471374708" sldId="445"/>
            <ac:spMk id="14" creationId="{2F70C6EF-5489-46BE-9391-80FB78873ADF}"/>
          </ac:spMkLst>
        </pc:spChg>
        <pc:spChg chg="mod">
          <ac:chgData name="ESTUARDO CAJAS" userId="469fa29e85f4c148" providerId="LiveId" clId="{AD451401-4E76-4CAE-A29B-77828EC74DEE}" dt="2020-02-16T22:26:53.079" v="1474" actId="114"/>
          <ac:spMkLst>
            <pc:docMk/>
            <pc:sldMk cId="471374708" sldId="445"/>
            <ac:spMk id="24" creationId="{708D834A-CD53-4C43-AB8A-638D0E54ECF0}"/>
          </ac:spMkLst>
        </pc:spChg>
        <pc:spChg chg="add">
          <ac:chgData name="ESTUARDO CAJAS" userId="469fa29e85f4c148" providerId="LiveId" clId="{AD451401-4E76-4CAE-A29B-77828EC74DEE}" dt="2020-02-16T22:27:01.547" v="1476"/>
          <ac:spMkLst>
            <pc:docMk/>
            <pc:sldMk cId="471374708" sldId="445"/>
            <ac:spMk id="25" creationId="{5247F485-0497-4F82-84CD-ACA50CB18BA4}"/>
          </ac:spMkLst>
        </pc:spChg>
        <pc:spChg chg="del">
          <ac:chgData name="ESTUARDO CAJAS" userId="469fa29e85f4c148" providerId="LiveId" clId="{AD451401-4E76-4CAE-A29B-77828EC74DEE}" dt="2020-02-16T22:27:01.157" v="1475" actId="478"/>
          <ac:spMkLst>
            <pc:docMk/>
            <pc:sldMk cId="471374708" sldId="445"/>
            <ac:spMk id="46" creationId="{3BAEAC19-1207-426E-B37A-F3E788B25FE5}"/>
          </ac:spMkLst>
        </pc:spChg>
      </pc:sldChg>
      <pc:sldChg chg="addSp delSp modSp add ord">
        <pc:chgData name="ESTUARDO CAJAS" userId="469fa29e85f4c148" providerId="LiveId" clId="{AD451401-4E76-4CAE-A29B-77828EC74DEE}" dt="2020-02-17T10:42:56.729" v="1686" actId="20577"/>
        <pc:sldMkLst>
          <pc:docMk/>
          <pc:sldMk cId="1787700306" sldId="446"/>
        </pc:sldMkLst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" creationId="{BA15132F-C339-44B9-AE2A-FDBA552F1FE1}"/>
          </ac:spMkLst>
        </pc:spChg>
        <pc:spChg chg="del">
          <ac:chgData name="ESTUARDO CAJAS" userId="469fa29e85f4c148" providerId="LiveId" clId="{AD451401-4E76-4CAE-A29B-77828EC74DEE}" dt="2020-02-15T00:47:24.629" v="158" actId="478"/>
          <ac:spMkLst>
            <pc:docMk/>
            <pc:sldMk cId="1787700306" sldId="446"/>
            <ac:spMk id="10" creationId="{441373EA-11BC-4B14-A103-04AE38C69382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11" creationId="{5AC35952-080F-4510-A576-436DCC737715}"/>
          </ac:spMkLst>
        </pc:spChg>
        <pc:spChg chg="del mod">
          <ac:chgData name="ESTUARDO CAJAS" userId="469fa29e85f4c148" providerId="LiveId" clId="{AD451401-4E76-4CAE-A29B-77828EC74DEE}" dt="2020-02-16T22:22:30.621" v="1432" actId="478"/>
          <ac:spMkLst>
            <pc:docMk/>
            <pc:sldMk cId="1787700306" sldId="446"/>
            <ac:spMk id="18" creationId="{9F1B336D-8650-4738-9ED4-730D4194879E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19" creationId="{C6C1F129-B2E6-4321-A0D0-51AF18D59C82}"/>
          </ac:spMkLst>
        </pc:spChg>
        <pc:spChg chg="add mod">
          <ac:chgData name="ESTUARDO CAJAS" userId="469fa29e85f4c148" providerId="LiveId" clId="{AD451401-4E76-4CAE-A29B-77828EC74DEE}" dt="2020-02-16T22:25:04.362" v="1460" actId="1038"/>
          <ac:spMkLst>
            <pc:docMk/>
            <pc:sldMk cId="1787700306" sldId="446"/>
            <ac:spMk id="25" creationId="{E2F88AB3-7786-45F8-B4F9-16320BA1B1C1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1" creationId="{1C6DA7B8-3D50-4920-A769-B605F2628AA0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2" creationId="{72CA9C12-9ABC-48D9-878A-801191E05DA8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3" creationId="{7311F831-0101-4590-8D3E-9EF708DD6FF0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4" creationId="{DBDC1E51-070C-4961-8E3C-86F131EDC8B1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5" creationId="{DD9F8C8B-CC0C-4676-9C93-1302CC36F01D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6" creationId="{41037CDB-465A-4735-9D0A-DFA9B022F9AE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7" creationId="{4B011BC4-3A89-4382-8B43-6FAE86D2E57D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8" creationId="{344D0F1C-1635-4038-B917-48338E0FDEB3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9" creationId="{3F0C3B6E-2F72-483E-8151-2A07E2E49553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40" creationId="{657E44AA-DBCC-430A-89FE-B5D0DF443062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41" creationId="{4F6E5602-00FC-4B31-A216-AA545CBF6070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42" creationId="{674B39FE-66E6-4799-9315-58D23904E69F}"/>
          </ac:spMkLst>
        </pc:spChg>
        <pc:spChg chg="del">
          <ac:chgData name="ESTUARDO CAJAS" userId="469fa29e85f4c148" providerId="LiveId" clId="{AD451401-4E76-4CAE-A29B-77828EC74DEE}" dt="2020-02-15T00:47:28.274" v="159" actId="478"/>
          <ac:spMkLst>
            <pc:docMk/>
            <pc:sldMk cId="1787700306" sldId="446"/>
            <ac:spMk id="43" creationId="{C20279AE-D721-4CC9-9459-5F661C2CF4E5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4" creationId="{810EFE36-507E-4CB4-B789-ABE8BAAA61B2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5" creationId="{968F87FA-20F0-4B06-8075-D7032DBEB8AD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6" creationId="{792D4991-A494-4BF3-9CFA-B6F3AFF7A47C}"/>
          </ac:spMkLst>
        </pc:spChg>
        <pc:spChg chg="mod">
          <ac:chgData name="ESTUARDO CAJAS" userId="469fa29e85f4c148" providerId="LiveId" clId="{AD451401-4E76-4CAE-A29B-77828EC74DEE}" dt="2020-02-15T01:13:21.425" v="872" actId="1076"/>
          <ac:spMkLst>
            <pc:docMk/>
            <pc:sldMk cId="1787700306" sldId="446"/>
            <ac:spMk id="47" creationId="{4A44175E-49CC-4B9E-A7CD-FA2BD0682907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9" creationId="{8E40BB80-B485-480D-9455-FB9BD464C447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0" creationId="{D1AE444A-CE6E-432A-9CDF-DDAFAF84C2A6}"/>
          </ac:spMkLst>
        </pc:spChg>
        <pc:spChg chg="mod">
          <ac:chgData name="ESTUARDO CAJAS" userId="469fa29e85f4c148" providerId="LiveId" clId="{AD451401-4E76-4CAE-A29B-77828EC74DEE}" dt="2020-02-16T22:27:43.172" v="1486" actId="114"/>
          <ac:spMkLst>
            <pc:docMk/>
            <pc:sldMk cId="1787700306" sldId="446"/>
            <ac:spMk id="54" creationId="{8F92FBCC-1542-44C3-8929-701B38F3FB13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6" creationId="{61D34707-732D-4360-A94E-D560962AAAF0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7" creationId="{6FE8A2C0-9B23-4C20-BE36-40695F2AD230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8" creationId="{1603CC32-589E-4ED7-A9FF-4B85E644E272}"/>
          </ac:spMkLst>
        </pc:spChg>
        <pc:spChg chg="add mod">
          <ac:chgData name="ESTUARDO CAJAS" userId="469fa29e85f4c148" providerId="LiveId" clId="{AD451401-4E76-4CAE-A29B-77828EC74DEE}" dt="2020-02-17T10:42:56.729" v="1686" actId="20577"/>
          <ac:spMkLst>
            <pc:docMk/>
            <pc:sldMk cId="1787700306" sldId="446"/>
            <ac:spMk id="59" creationId="{43E6C0B3-C900-4481-A960-D0ADB3448F4F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60" creationId="{19D9FED1-A0E2-4428-8FB2-4CCF5DADE062}"/>
          </ac:spMkLst>
        </pc:spChg>
        <pc:spChg chg="add mod">
          <ac:chgData name="ESTUARDO CAJAS" userId="469fa29e85f4c148" providerId="LiveId" clId="{AD451401-4E76-4CAE-A29B-77828EC74DEE}" dt="2020-02-15T01:13:58.456" v="885" actId="1076"/>
          <ac:spMkLst>
            <pc:docMk/>
            <pc:sldMk cId="1787700306" sldId="446"/>
            <ac:spMk id="61" creationId="{E005438F-7B70-4529-97D7-55894345D995}"/>
          </ac:spMkLst>
        </pc:spChg>
        <pc:picChg chg="add mod modCrop">
          <ac:chgData name="ESTUARDO CAJAS" userId="469fa29e85f4c148" providerId="LiveId" clId="{AD451401-4E76-4CAE-A29B-77828EC74DEE}" dt="2020-02-17T09:05:55.647" v="1491" actId="1076"/>
          <ac:picMkLst>
            <pc:docMk/>
            <pc:sldMk cId="1787700306" sldId="446"/>
            <ac:picMk id="3" creationId="{34664708-FF57-434B-912B-AE04DB453EAA}"/>
          </ac:picMkLst>
        </pc:picChg>
        <pc:picChg chg="del mod">
          <ac:chgData name="ESTUARDO CAJAS" userId="469fa29e85f4c148" providerId="LiveId" clId="{AD451401-4E76-4CAE-A29B-77828EC74DEE}" dt="2020-02-15T00:44:54.224" v="131" actId="478"/>
          <ac:picMkLst>
            <pc:docMk/>
            <pc:sldMk cId="1787700306" sldId="446"/>
            <ac:picMk id="6" creationId="{35A83F55-D6D5-4AAC-9BEC-B958239F25A8}"/>
          </ac:picMkLst>
        </pc:picChg>
        <pc:cxnChg chg="mod ord">
          <ac:chgData name="ESTUARDO CAJAS" userId="469fa29e85f4c148" providerId="LiveId" clId="{AD451401-4E76-4CAE-A29B-77828EC74DEE}" dt="2020-02-15T01:12:25.185" v="831" actId="1037"/>
          <ac:cxnSpMkLst>
            <pc:docMk/>
            <pc:sldMk cId="1787700306" sldId="446"/>
            <ac:cxnSpMk id="48" creationId="{033A27DD-76E7-4549-9E11-5019BF0BCF20}"/>
          </ac:cxnSpMkLst>
        </pc:cxnChg>
        <pc:cxnChg chg="del">
          <ac:chgData name="ESTUARDO CAJAS" userId="469fa29e85f4c148" providerId="LiveId" clId="{AD451401-4E76-4CAE-A29B-77828EC74DEE}" dt="2020-02-15T00:46:23.179" v="152" actId="478"/>
          <ac:cxnSpMkLst>
            <pc:docMk/>
            <pc:sldMk cId="1787700306" sldId="446"/>
            <ac:cxnSpMk id="51" creationId="{E73BAEE1-9B08-4F06-85C3-31868C31A9C7}"/>
          </ac:cxnSpMkLst>
        </pc:cxnChg>
        <pc:cxnChg chg="mod ord">
          <ac:chgData name="ESTUARDO CAJAS" userId="469fa29e85f4c148" providerId="LiveId" clId="{AD451401-4E76-4CAE-A29B-77828EC74DEE}" dt="2020-02-15T01:12:25.185" v="831" actId="1037"/>
          <ac:cxnSpMkLst>
            <pc:docMk/>
            <pc:sldMk cId="1787700306" sldId="446"/>
            <ac:cxnSpMk id="52" creationId="{72BDE185-D861-44EB-A6E8-14093F4F3CA6}"/>
          </ac:cxnSpMkLst>
        </pc:cxnChg>
        <pc:cxnChg chg="mod ord">
          <ac:chgData name="ESTUARDO CAJAS" userId="469fa29e85f4c148" providerId="LiveId" clId="{AD451401-4E76-4CAE-A29B-77828EC74DEE}" dt="2020-02-15T01:12:25.185" v="831" actId="1037"/>
          <ac:cxnSpMkLst>
            <pc:docMk/>
            <pc:sldMk cId="1787700306" sldId="446"/>
            <ac:cxnSpMk id="53" creationId="{CA818681-90C9-4598-8CC6-B6FE212F3404}"/>
          </ac:cxnSpMkLst>
        </pc:cxnChg>
      </pc:sldChg>
      <pc:sldChg chg="modSp add">
        <pc:chgData name="ESTUARDO CAJAS" userId="469fa29e85f4c148" providerId="LiveId" clId="{AD451401-4E76-4CAE-A29B-77828EC74DEE}" dt="2020-02-16T22:25:55.971" v="1463" actId="114"/>
        <pc:sldMkLst>
          <pc:docMk/>
          <pc:sldMk cId="4206551415" sldId="447"/>
        </pc:sldMkLst>
        <pc:spChg chg="mod">
          <ac:chgData name="ESTUARDO CAJAS" userId="469fa29e85f4c148" providerId="LiveId" clId="{AD451401-4E76-4CAE-A29B-77828EC74DEE}" dt="2020-02-16T22:25:55.971" v="1463" actId="114"/>
          <ac:spMkLst>
            <pc:docMk/>
            <pc:sldMk cId="4206551415" sldId="447"/>
            <ac:spMk id="14" creationId="{83249FFE-B895-41CF-B94C-B51DCC7D0D3D}"/>
          </ac:spMkLst>
        </pc:spChg>
      </pc:sldChg>
      <pc:sldChg chg="addSp delSp modSp add">
        <pc:chgData name="ESTUARDO CAJAS" userId="469fa29e85f4c148" providerId="LiveId" clId="{AD451401-4E76-4CAE-A29B-77828EC74DEE}" dt="2020-02-17T10:18:37.506" v="1626"/>
        <pc:sldMkLst>
          <pc:docMk/>
          <pc:sldMk cId="2534674139" sldId="448"/>
        </pc:sldMkLst>
        <pc:spChg chg="add">
          <ac:chgData name="ESTUARDO CAJAS" userId="469fa29e85f4c148" providerId="LiveId" clId="{AD451401-4E76-4CAE-A29B-77828EC74DEE}" dt="2020-02-17T10:18:37.506" v="1626"/>
          <ac:spMkLst>
            <pc:docMk/>
            <pc:sldMk cId="2534674139" sldId="448"/>
            <ac:spMk id="9" creationId="{FFAF84F2-48F2-47D2-9113-471EAAE1E2AC}"/>
          </ac:spMkLst>
        </pc:spChg>
        <pc:spChg chg="del">
          <ac:chgData name="ESTUARDO CAJAS" userId="469fa29e85f4c148" providerId="LiveId" clId="{AD451401-4E76-4CAE-A29B-77828EC74DEE}" dt="2020-02-17T10:18:36.904" v="1625" actId="478"/>
          <ac:spMkLst>
            <pc:docMk/>
            <pc:sldMk cId="2534674139" sldId="448"/>
            <ac:spMk id="12" creationId="{549F1475-2C87-4190-A908-24E18EC09B0A}"/>
          </ac:spMkLst>
        </pc:spChg>
        <pc:spChg chg="mod">
          <ac:chgData name="ESTUARDO CAJAS" userId="469fa29e85f4c148" providerId="LiveId" clId="{AD451401-4E76-4CAE-A29B-77828EC74DEE}" dt="2020-02-16T22:26:25.168" v="1468" actId="114"/>
          <ac:spMkLst>
            <pc:docMk/>
            <pc:sldMk cId="2534674139" sldId="448"/>
            <ac:spMk id="14" creationId="{83249FFE-B895-41CF-B94C-B51DCC7D0D3D}"/>
          </ac:spMkLst>
        </pc:spChg>
        <pc:graphicFrameChg chg="mod">
          <ac:chgData name="ESTUARDO CAJAS" userId="469fa29e85f4c148" providerId="LiveId" clId="{AD451401-4E76-4CAE-A29B-77828EC74DEE}" dt="2020-02-17T10:17:16.688" v="1576" actId="20577"/>
          <ac:graphicFrameMkLst>
            <pc:docMk/>
            <pc:sldMk cId="2534674139" sldId="448"/>
            <ac:graphicFrameMk id="20" creationId="{D144C793-3E04-4815-9697-44D1F7FD76A4}"/>
          </ac:graphicFrameMkLst>
        </pc:graphicFrameChg>
      </pc:sldChg>
      <pc:sldChg chg="addSp delSp modSp add">
        <pc:chgData name="ESTUARDO CAJAS" userId="469fa29e85f4c148" providerId="LiveId" clId="{AD451401-4E76-4CAE-A29B-77828EC74DEE}" dt="2020-02-17T10:18:42.220" v="1628"/>
        <pc:sldMkLst>
          <pc:docMk/>
          <pc:sldMk cId="2108606857" sldId="449"/>
        </pc:sldMkLst>
        <pc:spChg chg="add">
          <ac:chgData name="ESTUARDO CAJAS" userId="469fa29e85f4c148" providerId="LiveId" clId="{AD451401-4E76-4CAE-A29B-77828EC74DEE}" dt="2020-02-17T10:18:42.220" v="1628"/>
          <ac:spMkLst>
            <pc:docMk/>
            <pc:sldMk cId="2108606857" sldId="449"/>
            <ac:spMk id="9" creationId="{0E5222D6-7D9D-4B1E-B643-D43D280CA47F}"/>
          </ac:spMkLst>
        </pc:spChg>
        <pc:spChg chg="del">
          <ac:chgData name="ESTUARDO CAJAS" userId="469fa29e85f4c148" providerId="LiveId" clId="{AD451401-4E76-4CAE-A29B-77828EC74DEE}" dt="2020-02-17T10:18:41.876" v="1627" actId="478"/>
          <ac:spMkLst>
            <pc:docMk/>
            <pc:sldMk cId="2108606857" sldId="449"/>
            <ac:spMk id="12" creationId="{549F1475-2C87-4190-A908-24E18EC09B0A}"/>
          </ac:spMkLst>
        </pc:spChg>
        <pc:spChg chg="mod">
          <ac:chgData name="ESTUARDO CAJAS" userId="469fa29e85f4c148" providerId="LiveId" clId="{AD451401-4E76-4CAE-A29B-77828EC74DEE}" dt="2020-02-16T22:26:42.009" v="1472" actId="114"/>
          <ac:spMkLst>
            <pc:docMk/>
            <pc:sldMk cId="2108606857" sldId="449"/>
            <ac:spMk id="14" creationId="{83249FFE-B895-41CF-B94C-B51DCC7D0D3D}"/>
          </ac:spMkLst>
        </pc:spChg>
        <pc:graphicFrameChg chg="mod">
          <ac:chgData name="ESTUARDO CAJAS" userId="469fa29e85f4c148" providerId="LiveId" clId="{AD451401-4E76-4CAE-A29B-77828EC74DEE}" dt="2020-02-17T10:17:06.012" v="1565" actId="20577"/>
          <ac:graphicFrameMkLst>
            <pc:docMk/>
            <pc:sldMk cId="2108606857" sldId="449"/>
            <ac:graphicFrameMk id="20" creationId="{D144C793-3E04-4815-9697-44D1F7FD76A4}"/>
          </ac:graphicFrameMkLst>
        </pc:graphicFrameChg>
      </pc:sldChg>
      <pc:sldChg chg="addSp delSp modSp add">
        <pc:chgData name="ESTUARDO CAJAS" userId="469fa29e85f4c148" providerId="LiveId" clId="{AD451401-4E76-4CAE-A29B-77828EC74DEE}" dt="2020-02-17T10:18:53.894" v="1642" actId="20577"/>
        <pc:sldMkLst>
          <pc:docMk/>
          <pc:sldMk cId="352425269" sldId="450"/>
        </pc:sldMkLst>
        <pc:spChg chg="add">
          <ac:chgData name="ESTUARDO CAJAS" userId="469fa29e85f4c148" providerId="LiveId" clId="{AD451401-4E76-4CAE-A29B-77828EC74DEE}" dt="2020-02-17T10:18:47.244" v="1630"/>
          <ac:spMkLst>
            <pc:docMk/>
            <pc:sldMk cId="352425269" sldId="450"/>
            <ac:spMk id="9" creationId="{7381C893-70EF-481F-9F24-F280F6ADE67C}"/>
          </ac:spMkLst>
        </pc:spChg>
        <pc:spChg chg="del">
          <ac:chgData name="ESTUARDO CAJAS" userId="469fa29e85f4c148" providerId="LiveId" clId="{AD451401-4E76-4CAE-A29B-77828EC74DEE}" dt="2020-02-17T10:18:46.885" v="1629" actId="478"/>
          <ac:spMkLst>
            <pc:docMk/>
            <pc:sldMk cId="352425269" sldId="450"/>
            <ac:spMk id="12" creationId="{549F1475-2C87-4190-A908-24E18EC09B0A}"/>
          </ac:spMkLst>
        </pc:spChg>
        <pc:spChg chg="mod">
          <ac:chgData name="ESTUARDO CAJAS" userId="469fa29e85f4c148" providerId="LiveId" clId="{AD451401-4E76-4CAE-A29B-77828EC74DEE}" dt="2020-02-16T22:27:17.494" v="1480" actId="114"/>
          <ac:spMkLst>
            <pc:docMk/>
            <pc:sldMk cId="352425269" sldId="450"/>
            <ac:spMk id="14" creationId="{83249FFE-B895-41CF-B94C-B51DCC7D0D3D}"/>
          </ac:spMkLst>
        </pc:spChg>
        <pc:graphicFrameChg chg="mod">
          <ac:chgData name="ESTUARDO CAJAS" userId="469fa29e85f4c148" providerId="LiveId" clId="{AD451401-4E76-4CAE-A29B-77828EC74DEE}" dt="2020-02-17T10:18:53.894" v="1642" actId="20577"/>
          <ac:graphicFrameMkLst>
            <pc:docMk/>
            <pc:sldMk cId="352425269" sldId="450"/>
            <ac:graphicFrameMk id="20" creationId="{D144C793-3E04-4815-9697-44D1F7FD76A4}"/>
          </ac:graphicFrameMkLst>
        </pc:graphicFrameChg>
      </pc:sldChg>
      <pc:sldChg chg="addSp delSp modSp add ord">
        <pc:chgData name="ESTUARDO CAJAS" userId="469fa29e85f4c148" providerId="LiveId" clId="{AD451401-4E76-4CAE-A29B-77828EC74DEE}" dt="2020-02-17T12:03:24.879" v="1862" actId="14100"/>
        <pc:sldMkLst>
          <pc:docMk/>
          <pc:sldMk cId="3067124244" sldId="451"/>
        </pc:sldMkLst>
        <pc:spChg chg="add del">
          <ac:chgData name="ESTUARDO CAJAS" userId="469fa29e85f4c148" providerId="LiveId" clId="{AD451401-4E76-4CAE-A29B-77828EC74DEE}" dt="2020-02-17T11:58:21.133" v="1740"/>
          <ac:spMkLst>
            <pc:docMk/>
            <pc:sldMk cId="3067124244" sldId="451"/>
            <ac:spMk id="2" creationId="{AF294422-6B7B-4281-9DFE-86B9350CB74C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5" creationId="{AD1C5B59-8ABB-4182-8C9D-10F9DE206507}"/>
          </ac:spMkLst>
        </pc:spChg>
        <pc:spChg chg="mod">
          <ac:chgData name="ESTUARDO CAJAS" userId="469fa29e85f4c148" providerId="LiveId" clId="{AD451401-4E76-4CAE-A29B-77828EC74DEE}" dt="2020-02-17T09:08:19.492" v="1529" actId="1037"/>
          <ac:spMkLst>
            <pc:docMk/>
            <pc:sldMk cId="3067124244" sldId="451"/>
            <ac:spMk id="12" creationId="{8E68BAF8-65E6-43F6-AB44-C6259F475330}"/>
          </ac:spMkLst>
        </pc:spChg>
        <pc:spChg chg="mod">
          <ac:chgData name="ESTUARDO CAJAS" userId="469fa29e85f4c148" providerId="LiveId" clId="{AD451401-4E76-4CAE-A29B-77828EC74DEE}" dt="2020-02-16T22:27:47.983" v="1487" actId="114"/>
          <ac:spMkLst>
            <pc:docMk/>
            <pc:sldMk cId="3067124244" sldId="451"/>
            <ac:spMk id="18" creationId="{E85552E1-79A6-4BA4-A6B7-989D3FB57EA5}"/>
          </ac:spMkLst>
        </pc:spChg>
        <pc:spChg chg="add mod">
          <ac:chgData name="ESTUARDO CAJAS" userId="469fa29e85f4c148" providerId="LiveId" clId="{AD451401-4E76-4CAE-A29B-77828EC74DEE}" dt="2020-02-17T12:03:19.180" v="1860" actId="1076"/>
          <ac:spMkLst>
            <pc:docMk/>
            <pc:sldMk cId="3067124244" sldId="451"/>
            <ac:spMk id="20" creationId="{A273838E-C18D-4487-80BE-21D7352BC8F4}"/>
          </ac:spMkLst>
        </pc:spChg>
        <pc:spChg chg="del">
          <ac:chgData name="ESTUARDO CAJAS" userId="469fa29e85f4c148" providerId="LiveId" clId="{AD451401-4E76-4CAE-A29B-77828EC74DEE}" dt="2020-02-16T21:23:05.660" v="1248" actId="478"/>
          <ac:spMkLst>
            <pc:docMk/>
            <pc:sldMk cId="3067124244" sldId="451"/>
            <ac:spMk id="21" creationId="{07595D59-1885-47CD-B9E3-579790CCA5E0}"/>
          </ac:spMkLst>
        </pc:spChg>
        <pc:spChg chg="add del mod">
          <ac:chgData name="ESTUARDO CAJAS" userId="469fa29e85f4c148" providerId="LiveId" clId="{AD451401-4E76-4CAE-A29B-77828EC74DEE}" dt="2020-02-17T12:03:03.576" v="1855" actId="478"/>
          <ac:spMkLst>
            <pc:docMk/>
            <pc:sldMk cId="3067124244" sldId="451"/>
            <ac:spMk id="21" creationId="{14C70123-5AE2-410E-B255-CFB3EC48324A}"/>
          </ac:spMkLst>
        </pc:spChg>
        <pc:spChg chg="mod">
          <ac:chgData name="ESTUARDO CAJAS" userId="469fa29e85f4c148" providerId="LiveId" clId="{AD451401-4E76-4CAE-A29B-77828EC74DEE}" dt="2020-02-16T22:22:36.216" v="1434" actId="404"/>
          <ac:spMkLst>
            <pc:docMk/>
            <pc:sldMk cId="3067124244" sldId="451"/>
            <ac:spMk id="23" creationId="{D2F251F3-4171-46E3-AEB4-6FD6E18CFCD2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4" creationId="{2B2C679B-69AE-4E63-B01B-6AB302519CBA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5" creationId="{3DCCD066-3CF7-4834-850A-DDC3C1EC7CC1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6" creationId="{EA229C3C-7BAF-459F-991F-931D51553096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7" creationId="{B6A0EA9F-2D47-48EC-B37A-CE38304B39C0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8" creationId="{22FC9C8C-858A-4C77-9F02-8B75DAA04A1C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2" creationId="{A41A4AB0-8C22-47DC-AE21-9595A05BCD40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3" creationId="{40D1825C-2E36-4951-863D-B0E9EC09B8BC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4" creationId="{9356E44F-5315-4B30-A1F5-040A0AD9E022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5" creationId="{7BB16F93-4D8C-4210-B612-48EB0B918C0A}"/>
          </ac:spMkLst>
        </pc:spChg>
        <pc:spChg chg="add del mod">
          <ac:chgData name="ESTUARDO CAJAS" userId="469fa29e85f4c148" providerId="LiveId" clId="{AD451401-4E76-4CAE-A29B-77828EC74DEE}" dt="2020-02-17T11:58:19.705" v="1738" actId="478"/>
          <ac:spMkLst>
            <pc:docMk/>
            <pc:sldMk cId="3067124244" sldId="451"/>
            <ac:spMk id="36" creationId="{C6C405AC-166B-4F63-A717-C6EB607640A6}"/>
          </ac:spMkLst>
        </pc:sp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3" creationId="{D979AD6A-623D-4864-9005-598846FD7C23}"/>
          </ac:picMkLst>
        </pc:picChg>
        <pc:picChg chg="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4" creationId="{2475285F-A18E-4525-BF31-727B90337A08}"/>
          </ac:picMkLst>
        </pc:picChg>
        <pc:picChg chg="add 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7" creationId="{606C7A7C-F302-4B0C-A645-21CF5E201257}"/>
          </ac:picMkLst>
        </pc:picChg>
        <pc:picChg chg="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15" creationId="{9BD14E3B-E8D9-48A5-AA13-C8FB1C09F21F}"/>
          </ac:picMkLst>
        </pc:picChg>
        <pc:picChg chg="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17" creationId="{7318BF42-C8AF-45B8-9319-2AE6D7A94D9A}"/>
          </ac:picMkLst>
        </pc:picChg>
        <pc:picChg chg="del">
          <ac:chgData name="ESTUARDO CAJAS" userId="469fa29e85f4c148" providerId="LiveId" clId="{AD451401-4E76-4CAE-A29B-77828EC74DEE}" dt="2020-02-16T21:09:56.116" v="1051" actId="478"/>
          <ac:picMkLst>
            <pc:docMk/>
            <pc:sldMk cId="3067124244" sldId="451"/>
            <ac:picMk id="20" creationId="{74209814-DFE1-4777-9F4A-539302D7708D}"/>
          </ac:picMkLst>
        </pc:picChg>
        <pc:picChg chg="add del">
          <ac:chgData name="ESTUARDO CAJAS" userId="469fa29e85f4c148" providerId="LiveId" clId="{AD451401-4E76-4CAE-A29B-77828EC74DEE}" dt="2020-02-16T21:10:21.602" v="1054" actId="478"/>
          <ac:picMkLst>
            <pc:docMk/>
            <pc:sldMk cId="3067124244" sldId="451"/>
            <ac:picMk id="22" creationId="{DE720A4B-6BD0-4E38-9D60-920C167A8FC0}"/>
          </ac:picMkLst>
        </pc:pic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29" creationId="{DAA092C4-6D77-4C43-A646-1200F647C5F9}"/>
          </ac:picMkLst>
        </pc:pic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30" creationId="{9DB5833F-7608-46BB-8E92-70014EA9539F}"/>
          </ac:picMkLst>
        </pc:pic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31" creationId="{BE3F4471-2859-4D77-B65F-76C424A72B79}"/>
          </ac:picMkLst>
        </pc:picChg>
        <pc:picChg chg="add mod">
          <ac:chgData name="ESTUARDO CAJAS" userId="469fa29e85f4c148" providerId="LiveId" clId="{AD451401-4E76-4CAE-A29B-77828EC74DEE}" dt="2020-02-17T12:03:24.879" v="1862" actId="14100"/>
          <ac:picMkLst>
            <pc:docMk/>
            <pc:sldMk cId="3067124244" sldId="451"/>
            <ac:picMk id="2050" creationId="{046C456F-90B7-468C-8341-E1B03D769BAC}"/>
          </ac:picMkLst>
        </pc:picChg>
      </pc:sldChg>
    </pc:docChg>
  </pc:docChgLst>
  <pc:docChgLst>
    <pc:chgData name="ESTUARDO CAJAS" userId="469fa29e85f4c148" providerId="LiveId" clId="{99DDA5C1-614F-4B8F-8A32-85AC5D7730AA}"/>
    <pc:docChg chg="modSld">
      <pc:chgData name="ESTUARDO CAJAS" userId="469fa29e85f4c148" providerId="LiveId" clId="{99DDA5C1-614F-4B8F-8A32-85AC5D7730AA}" dt="2020-05-25T15:00:18.072" v="6" actId="113"/>
      <pc:docMkLst>
        <pc:docMk/>
      </pc:docMkLst>
      <pc:sldChg chg="modSp">
        <pc:chgData name="ESTUARDO CAJAS" userId="469fa29e85f4c148" providerId="LiveId" clId="{99DDA5C1-614F-4B8F-8A32-85AC5D7730AA}" dt="2020-05-25T14:59:56.575" v="1" actId="113"/>
        <pc:sldMkLst>
          <pc:docMk/>
          <pc:sldMk cId="2534674139" sldId="448"/>
        </pc:sldMkLst>
        <pc:graphicFrameChg chg="mod">
          <ac:chgData name="ESTUARDO CAJAS" userId="469fa29e85f4c148" providerId="LiveId" clId="{99DDA5C1-614F-4B8F-8A32-85AC5D7730AA}" dt="2020-05-25T14:59:56.575" v="1" actId="113"/>
          <ac:graphicFrameMkLst>
            <pc:docMk/>
            <pc:sldMk cId="2534674139" sldId="448"/>
            <ac:graphicFrameMk id="20" creationId="{D144C793-3E04-4815-9697-44D1F7FD76A4}"/>
          </ac:graphicFrameMkLst>
        </pc:graphicFrameChg>
      </pc:sldChg>
      <pc:sldChg chg="modSp">
        <pc:chgData name="ESTUARDO CAJAS" userId="469fa29e85f4c148" providerId="LiveId" clId="{99DDA5C1-614F-4B8F-8A32-85AC5D7730AA}" dt="2020-05-25T15:00:07.634" v="4" actId="113"/>
        <pc:sldMkLst>
          <pc:docMk/>
          <pc:sldMk cId="2108606857" sldId="449"/>
        </pc:sldMkLst>
        <pc:graphicFrameChg chg="mod">
          <ac:chgData name="ESTUARDO CAJAS" userId="469fa29e85f4c148" providerId="LiveId" clId="{99DDA5C1-614F-4B8F-8A32-85AC5D7730AA}" dt="2020-05-25T15:00:07.634" v="4" actId="113"/>
          <ac:graphicFrameMkLst>
            <pc:docMk/>
            <pc:sldMk cId="2108606857" sldId="449"/>
            <ac:graphicFrameMk id="20" creationId="{D144C793-3E04-4815-9697-44D1F7FD76A4}"/>
          </ac:graphicFrameMkLst>
        </pc:graphicFrameChg>
      </pc:sldChg>
      <pc:sldChg chg="modSp">
        <pc:chgData name="ESTUARDO CAJAS" userId="469fa29e85f4c148" providerId="LiveId" clId="{99DDA5C1-614F-4B8F-8A32-85AC5D7730AA}" dt="2020-05-25T15:00:18.072" v="6" actId="113"/>
        <pc:sldMkLst>
          <pc:docMk/>
          <pc:sldMk cId="352425269" sldId="450"/>
        </pc:sldMkLst>
        <pc:graphicFrameChg chg="mod">
          <ac:chgData name="ESTUARDO CAJAS" userId="469fa29e85f4c148" providerId="LiveId" clId="{99DDA5C1-614F-4B8F-8A32-85AC5D7730AA}" dt="2020-05-25T15:00:18.072" v="6" actId="113"/>
          <ac:graphicFrameMkLst>
            <pc:docMk/>
            <pc:sldMk cId="352425269" sldId="450"/>
            <ac:graphicFrameMk id="20" creationId="{D144C793-3E04-4815-9697-44D1F7FD76A4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23/3/2021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212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819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521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658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093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288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100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54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631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6483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65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03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545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7521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7355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371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7417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8139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76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5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703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093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31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552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856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744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2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3" y="63448"/>
            <a:ext cx="3243328" cy="9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36324B-7EEC-4C2D-9DED-81171B9DF9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6906" y="63448"/>
            <a:ext cx="1079275" cy="989649"/>
          </a:xfrm>
          <a:prstGeom prst="rect">
            <a:avLst/>
          </a:prstGeom>
          <a:ln w="12700"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207568" y="1053097"/>
            <a:ext cx="85689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DEPARTAMENTO DE CIENCIAS DE LA VIDA Y DE LA AGRICULTURA</a:t>
            </a:r>
          </a:p>
          <a:p>
            <a:pPr algn="ctr"/>
            <a:r>
              <a:rPr lang="es-EC" sz="1600" b="1" dirty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endParaRPr lang="es-EC" b="1" dirty="0"/>
          </a:p>
          <a:p>
            <a:pPr algn="ctr"/>
            <a:r>
              <a:rPr lang="es-EC" sz="1600" b="1" dirty="0"/>
              <a:t>TRABAJO DE TITULACIÓN, PREVIO A LA OBTENCIÓN DEL TÍTULO DE </a:t>
            </a:r>
            <a:r>
              <a:rPr lang="es-EC" sz="1600" b="1" dirty="0" smtClean="0"/>
              <a:t>INGENIERA </a:t>
            </a:r>
            <a:r>
              <a:rPr lang="es-EC" sz="1600" b="1" dirty="0"/>
              <a:t>EN BIOTECNOLOGÍA</a:t>
            </a:r>
          </a:p>
          <a:p>
            <a:pPr algn="ctr"/>
            <a:endParaRPr lang="es-EC" sz="2000" b="1" dirty="0"/>
          </a:p>
          <a:p>
            <a:pPr algn="ctr"/>
            <a:r>
              <a:rPr lang="es-EC" sz="1600" b="1" dirty="0" smtClean="0"/>
              <a:t>“</a:t>
            </a:r>
            <a:r>
              <a:rPr lang="es-ES" sz="1600" b="1" kern="0" dirty="0">
                <a:cs typeface="Times New Roman" panose="02020603050405020304" pitchFamily="18" charset="0"/>
              </a:rPr>
              <a:t>Evaluación del efecto insecticida de nanocompositos de azufre con </a:t>
            </a:r>
            <a:endParaRPr lang="es-ES" sz="1600" b="1" kern="0" dirty="0" smtClean="0">
              <a:cs typeface="Times New Roman" panose="02020603050405020304" pitchFamily="18" charset="0"/>
            </a:endParaRPr>
          </a:p>
          <a:p>
            <a:pPr algn="ctr"/>
            <a:r>
              <a:rPr lang="es-ES" sz="1600" b="1" kern="0" dirty="0" smtClean="0">
                <a:cs typeface="Times New Roman" panose="02020603050405020304" pitchFamily="18" charset="0"/>
              </a:rPr>
              <a:t>principios activos </a:t>
            </a:r>
            <a:r>
              <a:rPr lang="es-ES" sz="1600" b="1" kern="0" dirty="0">
                <a:cs typeface="Times New Roman" panose="02020603050405020304" pitchFamily="18" charset="0"/>
              </a:rPr>
              <a:t>de eucalipto (</a:t>
            </a:r>
            <a:r>
              <a:rPr lang="es-ES" sz="1600" b="1" i="1" kern="0" dirty="0" err="1">
                <a:cs typeface="Times New Roman" panose="02020603050405020304" pitchFamily="18" charset="0"/>
              </a:rPr>
              <a:t>Eucalyptus</a:t>
            </a:r>
            <a:r>
              <a:rPr lang="es-ES" sz="1600" b="1" i="1" kern="0" dirty="0">
                <a:cs typeface="Times New Roman" panose="02020603050405020304" pitchFamily="18" charset="0"/>
              </a:rPr>
              <a:t> </a:t>
            </a:r>
            <a:r>
              <a:rPr lang="es-ES" sz="1600" b="1" i="1" kern="0" dirty="0" err="1">
                <a:cs typeface="Times New Roman" panose="02020603050405020304" pitchFamily="18" charset="0"/>
              </a:rPr>
              <a:t>globulus</a:t>
            </a:r>
            <a:r>
              <a:rPr lang="es-ES" sz="1600" b="1" kern="0" dirty="0">
                <a:cs typeface="Times New Roman" panose="02020603050405020304" pitchFamily="18" charset="0"/>
              </a:rPr>
              <a:t>) y romero (</a:t>
            </a:r>
            <a:r>
              <a:rPr lang="es-ES" sz="1600" b="1" i="1" kern="0" dirty="0" err="1">
                <a:cs typeface="Times New Roman" panose="02020603050405020304" pitchFamily="18" charset="0"/>
              </a:rPr>
              <a:t>Rosmarinus</a:t>
            </a:r>
            <a:r>
              <a:rPr lang="es-ES" sz="1600" b="1" i="1" kern="0" dirty="0">
                <a:cs typeface="Times New Roman" panose="02020603050405020304" pitchFamily="18" charset="0"/>
              </a:rPr>
              <a:t> </a:t>
            </a:r>
            <a:r>
              <a:rPr lang="es-ES" sz="1600" b="1" i="1" kern="0" dirty="0" err="1">
                <a:cs typeface="Times New Roman" panose="02020603050405020304" pitchFamily="18" charset="0"/>
              </a:rPr>
              <a:t>officinalis</a:t>
            </a:r>
            <a:r>
              <a:rPr lang="es-ES" sz="1600" b="1" kern="0" dirty="0">
                <a:cs typeface="Times New Roman" panose="02020603050405020304" pitchFamily="18" charset="0"/>
              </a:rPr>
              <a:t>) </a:t>
            </a:r>
            <a:r>
              <a:rPr lang="es-ES" sz="1600" b="1" kern="0" dirty="0" smtClean="0">
                <a:cs typeface="Times New Roman" panose="02020603050405020304" pitchFamily="18" charset="0"/>
              </a:rPr>
              <a:t>para </a:t>
            </a:r>
            <a:r>
              <a:rPr lang="es-ES" sz="1600" b="1" kern="0" dirty="0">
                <a:cs typeface="Times New Roman" panose="02020603050405020304" pitchFamily="18" charset="0"/>
              </a:rPr>
              <a:t>el control de paratrioza (</a:t>
            </a:r>
            <a:r>
              <a:rPr lang="es-ES" sz="1600" b="1" i="1" kern="0" dirty="0" err="1">
                <a:cs typeface="Times New Roman" panose="02020603050405020304" pitchFamily="18" charset="0"/>
              </a:rPr>
              <a:t>Bactericera</a:t>
            </a:r>
            <a:r>
              <a:rPr lang="es-ES" sz="1600" b="1" i="1" kern="0" dirty="0">
                <a:cs typeface="Times New Roman" panose="02020603050405020304" pitchFamily="18" charset="0"/>
              </a:rPr>
              <a:t> </a:t>
            </a:r>
            <a:r>
              <a:rPr lang="es-ES" sz="1600" b="1" i="1" kern="0" dirty="0" err="1">
                <a:cs typeface="Times New Roman" panose="02020603050405020304" pitchFamily="18" charset="0"/>
              </a:rPr>
              <a:t>cockerelli</a:t>
            </a:r>
            <a:r>
              <a:rPr lang="es-ES" sz="1600" b="1" i="1" kern="0" dirty="0">
                <a:cs typeface="Times New Roman" panose="02020603050405020304" pitchFamily="18" charset="0"/>
              </a:rPr>
              <a:t> </a:t>
            </a:r>
            <a:r>
              <a:rPr lang="es-ES" sz="1600" b="1" kern="0" dirty="0" err="1">
                <a:cs typeface="Times New Roman" panose="02020603050405020304" pitchFamily="18" charset="0"/>
              </a:rPr>
              <a:t>Sulc</a:t>
            </a:r>
            <a:r>
              <a:rPr lang="es-ES" sz="1600" b="1" kern="0" dirty="0" smtClean="0">
                <a:cs typeface="Times New Roman" panose="02020603050405020304" pitchFamily="18" charset="0"/>
              </a:rPr>
              <a:t>)”</a:t>
            </a:r>
            <a:endParaRPr lang="es-ES" sz="1600" b="1" kern="0" dirty="0">
              <a:cs typeface="Times New Roman" panose="02020603050405020304" pitchFamily="18" charset="0"/>
            </a:endParaRPr>
          </a:p>
          <a:p>
            <a:pPr algn="ctr"/>
            <a:endParaRPr lang="es-EC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135560" y="403853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Elaborado por</a:t>
            </a:r>
          </a:p>
          <a:p>
            <a:pPr algn="ctr"/>
            <a:r>
              <a:rPr lang="es-EC" sz="1400" dirty="0"/>
              <a:t>Araujo </a:t>
            </a:r>
            <a:r>
              <a:rPr lang="es-EC" sz="1400" dirty="0" smtClean="0"/>
              <a:t>Yépez </a:t>
            </a:r>
            <a:r>
              <a:rPr lang="es-EC" sz="1400" dirty="0" err="1"/>
              <a:t>Lany</a:t>
            </a:r>
            <a:r>
              <a:rPr lang="es-EC" sz="1400" dirty="0"/>
              <a:t> </a:t>
            </a:r>
            <a:r>
              <a:rPr lang="es-EC" sz="1400" dirty="0" err="1"/>
              <a:t>Sophia</a:t>
            </a:r>
            <a:endParaRPr lang="en-US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231904" y="4869160"/>
            <a:ext cx="22263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/>
              <a:t>Director</a:t>
            </a:r>
            <a:endParaRPr lang="es-EC" sz="1400" b="1" dirty="0"/>
          </a:p>
          <a:p>
            <a:pPr algn="ctr"/>
            <a:r>
              <a:rPr lang="es-EC" sz="1400" dirty="0" smtClean="0"/>
              <a:t>Dr. Vladimir Aguirre, </a:t>
            </a:r>
            <a:r>
              <a:rPr lang="es-EC" sz="1400" dirty="0"/>
              <a:t>PhD.</a:t>
            </a:r>
          </a:p>
          <a:p>
            <a:pPr algn="ctr"/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7278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712"/>
            <a:ext cx="8064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Zonas de producción y problemas en el cultivo de papa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/>
              <a:t>Bactericella</a:t>
            </a:r>
            <a:r>
              <a:rPr lang="es-MX" sz="2000" i="1" dirty="0"/>
              <a:t> </a:t>
            </a:r>
            <a:r>
              <a:rPr lang="es-MX" sz="2000" i="1" dirty="0" err="1"/>
              <a:t>cockerelli</a:t>
            </a:r>
            <a:r>
              <a:rPr lang="es-MX" sz="2000" dirty="0"/>
              <a:t> </a:t>
            </a:r>
            <a:r>
              <a:rPr lang="es-MX" sz="2000" dirty="0" err="1"/>
              <a:t>Sulc</a:t>
            </a:r>
            <a:endParaRPr lang="es-MX" sz="2000" dirty="0"/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Insecticidas sintéticos, </a:t>
            </a:r>
            <a:r>
              <a:rPr lang="es-MX" sz="2000" dirty="0" err="1"/>
              <a:t>nanoinsecticidas</a:t>
            </a:r>
            <a:r>
              <a:rPr lang="es-MX" sz="2000" dirty="0"/>
              <a:t> y aceites esenciales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b="1" dirty="0">
                <a:solidFill>
                  <a:srgbClr val="337949"/>
                </a:solidFill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10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7048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2336"/>
          <a:stretch/>
        </p:blipFill>
        <p:spPr>
          <a:xfrm>
            <a:off x="1127448" y="3415553"/>
            <a:ext cx="8888738" cy="25007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2554"/>
          <a:stretch/>
        </p:blipFill>
        <p:spPr>
          <a:xfrm>
            <a:off x="767408" y="668161"/>
            <a:ext cx="10820400" cy="27473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METODOLOGÍA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11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8278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380021" y="58298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de nanocompositos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2896" t="1067" b="2978"/>
          <a:stretch/>
        </p:blipFill>
        <p:spPr>
          <a:xfrm>
            <a:off x="8924112" y="1988839"/>
            <a:ext cx="2913753" cy="2599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48" y="989970"/>
            <a:ext cx="8419306" cy="24020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62" y="3661072"/>
            <a:ext cx="8346147" cy="24508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METODOLOGÍA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12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8532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999656" y="65808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efecto insecticida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nanocompositos</a:t>
            </a: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8" y="1979881"/>
            <a:ext cx="3481118" cy="43041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1691193"/>
            <a:ext cx="4889416" cy="30848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806" y="1059083"/>
            <a:ext cx="4248150" cy="5076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METODOLOGÍA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8969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871864" y="81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Experimental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31504" y="165698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Diseño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Completamente al azar (DBCA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1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99232"/>
              </p:ext>
            </p:extLst>
          </p:nvPr>
        </p:nvGraphicFramePr>
        <p:xfrm>
          <a:off x="191344" y="2132856"/>
          <a:ext cx="7128792" cy="331458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65071">
                  <a:extLst>
                    <a:ext uri="{9D8B030D-6E8A-4147-A177-3AD203B41FA5}">
                      <a16:colId xmlns:a16="http://schemas.microsoft.com/office/drawing/2014/main" val="3506740327"/>
                    </a:ext>
                  </a:extLst>
                </a:gridCol>
                <a:gridCol w="2733995">
                  <a:extLst>
                    <a:ext uri="{9D8B030D-6E8A-4147-A177-3AD203B41FA5}">
                      <a16:colId xmlns:a16="http://schemas.microsoft.com/office/drawing/2014/main" val="2344312664"/>
                    </a:ext>
                  </a:extLst>
                </a:gridCol>
                <a:gridCol w="2329726">
                  <a:extLst>
                    <a:ext uri="{9D8B030D-6E8A-4147-A177-3AD203B41FA5}">
                      <a16:colId xmlns:a16="http://schemas.microsoft.com/office/drawing/2014/main" val="2099146750"/>
                    </a:ext>
                  </a:extLst>
                </a:gridCol>
              </a:tblGrid>
              <a:tr h="3102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Tratamiento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Nanocomposito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Concentración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916578"/>
                  </a:ext>
                </a:extLst>
              </a:tr>
              <a:tr h="364650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Eucalyptus globulus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0,25% </a:t>
                      </a:r>
                      <a:r>
                        <a:rPr lang="es-ES" sz="1400" dirty="0" smtClean="0">
                          <a:effectLst/>
                        </a:rPr>
                        <a:t>aceite-etanol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801679"/>
                  </a:ext>
                </a:extLst>
              </a:tr>
              <a:tr h="325691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Eucalyptus globulus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0,5%  aceite-etanol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94729"/>
                  </a:ext>
                </a:extLst>
              </a:tr>
              <a:tr h="343383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Eucalyptus </a:t>
                      </a:r>
                      <a:r>
                        <a:rPr lang="en-US" sz="1400" dirty="0" err="1">
                          <a:effectLst/>
                        </a:rPr>
                        <a:t>globulus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0,75% </a:t>
                      </a:r>
                      <a:r>
                        <a:rPr lang="es-ES" sz="1400" dirty="0">
                          <a:effectLst/>
                        </a:rPr>
                        <a:t> aceite-etanol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84434"/>
                  </a:ext>
                </a:extLst>
              </a:tr>
              <a:tr h="325691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Rosmarinus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officinalis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0,25% </a:t>
                      </a:r>
                      <a:r>
                        <a:rPr lang="es-ES" sz="1400" dirty="0">
                          <a:effectLst/>
                        </a:rPr>
                        <a:t> aceite-etanol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489607"/>
                  </a:ext>
                </a:extLst>
              </a:tr>
              <a:tr h="325691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Rosmarinus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officinalis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0,5% 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aceite-etanol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28640"/>
                  </a:ext>
                </a:extLst>
              </a:tr>
              <a:tr h="330819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Rosmarinus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officinalis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0,75% 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aceite-etanol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767733"/>
                  </a:ext>
                </a:extLst>
              </a:tr>
              <a:tr h="337048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Tratamiento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Insectida de Comparación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Concentración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14085"/>
                  </a:ext>
                </a:extLst>
              </a:tr>
              <a:tr h="325691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Actara</a:t>
                      </a:r>
                      <a:r>
                        <a:rPr lang="es-ES" sz="1400" dirty="0">
                          <a:effectLst/>
                        </a:rPr>
                        <a:t> WG25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 </a:t>
                      </a:r>
                      <a:r>
                        <a:rPr lang="en-US" sz="1400" dirty="0" err="1">
                          <a:effectLst/>
                        </a:rPr>
                        <a:t>Tiametoxam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635212"/>
                  </a:ext>
                </a:extLst>
              </a:tr>
              <a:tr h="325691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Testigo absoluto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04425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7166148" y="3643561"/>
            <a:ext cx="5162713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Modelos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lineales generales y mixtos </a:t>
            </a:r>
            <a:r>
              <a:rPr lang="es-ES" sz="1600" dirty="0" err="1">
                <a:latin typeface="Arial" panose="020B0604020202020204" pitchFamily="34" charset="0"/>
                <a:ea typeface="Calibri" panose="020F0502020204030204" pitchFamily="34" charset="0"/>
              </a:rPr>
              <a:t>GLMMs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rueba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de significancia LSD de Fisher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α=0.05).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8623" t="17020" r="13771" b="18307"/>
          <a:stretch/>
        </p:blipFill>
        <p:spPr>
          <a:xfrm>
            <a:off x="8786421" y="1964557"/>
            <a:ext cx="1872208" cy="15601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METODOLOGÍA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14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050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712"/>
            <a:ext cx="8064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Zonas de producción y problemas en el cultivo de papa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/>
              <a:t>Bactericella</a:t>
            </a:r>
            <a:r>
              <a:rPr lang="es-MX" sz="2000" i="1" dirty="0"/>
              <a:t> </a:t>
            </a:r>
            <a:r>
              <a:rPr lang="es-MX" sz="2000" i="1" dirty="0" err="1"/>
              <a:t>cockerelli</a:t>
            </a:r>
            <a:r>
              <a:rPr lang="es-MX" sz="2000" dirty="0"/>
              <a:t> </a:t>
            </a:r>
            <a:r>
              <a:rPr lang="es-MX" sz="2000" dirty="0" err="1"/>
              <a:t>Sulc</a:t>
            </a:r>
            <a:endParaRPr lang="es-MX" sz="2000" dirty="0"/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Insecticidas sintéticos, </a:t>
            </a:r>
            <a:r>
              <a:rPr lang="es-MX" sz="2000" dirty="0" err="1"/>
              <a:t>nanoinsecticidas</a:t>
            </a:r>
            <a:r>
              <a:rPr lang="es-MX" sz="2000" dirty="0"/>
              <a:t> y aceites esenciales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b="1" dirty="0">
                <a:solidFill>
                  <a:srgbClr val="337949"/>
                </a:solidFill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280576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15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0922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8776" y="6462771"/>
            <a:ext cx="8856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/>
              <a:t>(</a:t>
            </a:r>
            <a:r>
              <a:rPr lang="es-ES" sz="1400" dirty="0" err="1"/>
              <a:t>Achmad</a:t>
            </a:r>
            <a:r>
              <a:rPr lang="es-ES" sz="1400" dirty="0"/>
              <a:t> </a:t>
            </a:r>
            <a:r>
              <a:rPr lang="es-ES" sz="1400" i="1" dirty="0"/>
              <a:t>et al</a:t>
            </a:r>
            <a:r>
              <a:rPr lang="es-ES" sz="1400" dirty="0"/>
              <a:t>., </a:t>
            </a:r>
            <a:r>
              <a:rPr lang="es-ES" sz="1400" dirty="0" smtClean="0"/>
              <a:t>2018; Patty </a:t>
            </a:r>
            <a:r>
              <a:rPr lang="es-ES" sz="1400" dirty="0"/>
              <a:t>&amp; </a:t>
            </a:r>
            <a:r>
              <a:rPr lang="es-ES" sz="1400" dirty="0" err="1"/>
              <a:t>Loupatty</a:t>
            </a:r>
            <a:r>
              <a:rPr lang="es-ES" sz="1400" dirty="0"/>
              <a:t>, </a:t>
            </a:r>
            <a:r>
              <a:rPr lang="es-ES" sz="1400" dirty="0" smtClean="0"/>
              <a:t>2016; Santos </a:t>
            </a:r>
            <a:r>
              <a:rPr lang="es-ES" sz="1400" i="1" dirty="0" smtClean="0"/>
              <a:t>et al</a:t>
            </a:r>
            <a:r>
              <a:rPr lang="es-ES" sz="1400" dirty="0" smtClean="0"/>
              <a:t>., 2005; </a:t>
            </a:r>
            <a:r>
              <a:rPr lang="es-ES" sz="1400" dirty="0" err="1"/>
              <a:t>Dhifi</a:t>
            </a:r>
            <a:r>
              <a:rPr lang="es-ES" sz="1400" dirty="0"/>
              <a:t> </a:t>
            </a:r>
            <a:r>
              <a:rPr lang="es-ES" sz="1400" i="1" dirty="0"/>
              <a:t>et al</a:t>
            </a:r>
            <a:r>
              <a:rPr lang="es-ES" sz="1400" dirty="0"/>
              <a:t>., </a:t>
            </a:r>
            <a:r>
              <a:rPr lang="es-ES" sz="1400" dirty="0" smtClean="0"/>
              <a:t>2016) 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51784" y="78002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Extracción de aceites esenciales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C:\Users\vini\Documents\Sophia\TESIS\FOTOS ACEITE ESENCI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060848"/>
            <a:ext cx="5616624" cy="28803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578010"/>
                  </p:ext>
                </p:extLst>
              </p:nvPr>
            </p:nvGraphicFramePr>
            <p:xfrm>
              <a:off x="6240016" y="2874567"/>
              <a:ext cx="5641087" cy="1252881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3893456055"/>
                        </a:ext>
                      </a:extLst>
                    </a:gridCol>
                    <a:gridCol w="1487702">
                      <a:extLst>
                        <a:ext uri="{9D8B030D-6E8A-4147-A177-3AD203B41FA5}">
                          <a16:colId xmlns:a16="http://schemas.microsoft.com/office/drawing/2014/main" val="3755064949"/>
                        </a:ext>
                      </a:extLst>
                    </a:gridCol>
                    <a:gridCol w="1201057">
                      <a:extLst>
                        <a:ext uri="{9D8B030D-6E8A-4147-A177-3AD203B41FA5}">
                          <a16:colId xmlns:a16="http://schemas.microsoft.com/office/drawing/2014/main" val="4148547330"/>
                        </a:ext>
                      </a:extLst>
                    </a:gridCol>
                  </a:tblGrid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Indicadores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9D1B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Aceites esenciales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9D1B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1449187"/>
                      </a:ext>
                    </a:extLst>
                  </a:tr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Eucalipto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Romero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4142413"/>
                      </a:ext>
                    </a:extLst>
                  </a:tr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Rendimiento de extracción (%)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1,51%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>
                              <a:effectLst/>
                            </a:rPr>
                            <a:t>1,10%</a:t>
                          </a:r>
                          <a:endParaRPr lang="en-US" sz="13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4837248"/>
                      </a:ext>
                    </a:extLst>
                  </a:tr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Índice de refracción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1.4512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>
                              <a:effectLst/>
                            </a:rPr>
                            <a:t>1.4695</a:t>
                          </a:r>
                          <a:endParaRPr lang="en-US" sz="13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8332108"/>
                      </a:ext>
                    </a:extLst>
                  </a:tr>
                  <a:tr h="224129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Densidad relativa (g/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s-E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13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0.8664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0.8111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6024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578010"/>
                  </p:ext>
                </p:extLst>
              </p:nvPr>
            </p:nvGraphicFramePr>
            <p:xfrm>
              <a:off x="6240016" y="2874567"/>
              <a:ext cx="5641087" cy="1252881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3893456055"/>
                        </a:ext>
                      </a:extLst>
                    </a:gridCol>
                    <a:gridCol w="1487702">
                      <a:extLst>
                        <a:ext uri="{9D8B030D-6E8A-4147-A177-3AD203B41FA5}">
                          <a16:colId xmlns:a16="http://schemas.microsoft.com/office/drawing/2014/main" val="3755064949"/>
                        </a:ext>
                      </a:extLst>
                    </a:gridCol>
                    <a:gridCol w="1201057">
                      <a:extLst>
                        <a:ext uri="{9D8B030D-6E8A-4147-A177-3AD203B41FA5}">
                          <a16:colId xmlns:a16="http://schemas.microsoft.com/office/drawing/2014/main" val="4148547330"/>
                        </a:ext>
                      </a:extLst>
                    </a:gridCol>
                  </a:tblGrid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Indicadores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9D1B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Aceites esenciales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9D1B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1449187"/>
                      </a:ext>
                    </a:extLst>
                  </a:tr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Eucalipto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Romero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4142413"/>
                      </a:ext>
                    </a:extLst>
                  </a:tr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Rendimiento de extracción (%)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1,51%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>
                              <a:effectLst/>
                            </a:rPr>
                            <a:t>1,10%</a:t>
                          </a:r>
                          <a:endParaRPr lang="en-US" sz="13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4837248"/>
                      </a:ext>
                    </a:extLst>
                  </a:tr>
                  <a:tr h="257188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Índice de refracción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1.4512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>
                              <a:effectLst/>
                            </a:rPr>
                            <a:t>1.4695</a:t>
                          </a:r>
                          <a:endParaRPr lang="en-US" sz="13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8332108"/>
                      </a:ext>
                    </a:extLst>
                  </a:tr>
                  <a:tr h="22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6" t="-481081" r="-91340" b="-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0.8664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300" dirty="0">
                              <a:effectLst/>
                            </a:rPr>
                            <a:t>0.8111</a:t>
                          </a:r>
                          <a:endParaRPr lang="en-US" sz="13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60241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16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7200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6412105"/>
            <a:ext cx="28803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sz="1400" dirty="0" smtClean="0"/>
              <a:t>(</a:t>
            </a:r>
            <a:r>
              <a:rPr lang="es-ES" sz="1400" dirty="0" err="1" smtClean="0"/>
              <a:t>Tripathi</a:t>
            </a:r>
            <a:r>
              <a:rPr lang="es-ES" sz="1400" dirty="0" smtClean="0"/>
              <a:t> </a:t>
            </a:r>
            <a:r>
              <a:rPr lang="es-ES" sz="1400" i="1" dirty="0"/>
              <a:t>et </a:t>
            </a:r>
            <a:r>
              <a:rPr lang="es-ES" sz="1400" i="1" dirty="0" smtClean="0"/>
              <a:t>al</a:t>
            </a:r>
            <a:r>
              <a:rPr lang="es-ES" sz="1400" dirty="0" smtClean="0"/>
              <a:t>., 2018)</a:t>
            </a:r>
            <a:endParaRPr lang="es-EC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87688" y="81405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de nanopartículas de azufre cero valente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C:\Users\vini\Documents\Sophia\TESIS\GRAFICOS ORIGIN\SNPS PIC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7752" r="11894" b="4838"/>
          <a:stretch/>
        </p:blipFill>
        <p:spPr bwMode="auto">
          <a:xfrm>
            <a:off x="695400" y="1700808"/>
            <a:ext cx="453650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vini\Documents\Sophia\TESIS\RESULTADOS EDS\IMAGENES UNIDA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5335" r="2513"/>
          <a:stretch/>
        </p:blipFill>
        <p:spPr bwMode="auto">
          <a:xfrm>
            <a:off x="6096000" y="1838057"/>
            <a:ext cx="5400600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87888" y="5215666"/>
            <a:ext cx="6768752" cy="337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Na</a:t>
            </a:r>
            <a:r>
              <a:rPr lang="es-EC" sz="1600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C" sz="1600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s-EC" sz="1600" baseline="-25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 +2HCl + 5H2O </a:t>
            </a:r>
            <a:r>
              <a:rPr lang="es-EC" sz="1600" dirty="0">
                <a:latin typeface="Arial" panose="020B0604020202020204" pitchFamily="34" charset="0"/>
                <a:ea typeface="SymbolMT"/>
              </a:rPr>
              <a:t>→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2NaCl + SO</a:t>
            </a:r>
            <a:r>
              <a:rPr lang="es-EC" sz="1600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 + S</a:t>
            </a:r>
            <a:r>
              <a:rPr lang="es-EC" sz="1600" dirty="0">
                <a:latin typeface="Arial" panose="020B0604020202020204" pitchFamily="34" charset="0"/>
                <a:ea typeface="SymbolMT"/>
              </a:rPr>
              <a:t>↓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+ 6H2O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35560" y="1435104"/>
            <a:ext cx="212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Espectroscopia </a:t>
            </a:r>
            <a:r>
              <a:rPr lang="es-EC" sz="1400" b="1" dirty="0" err="1" smtClean="0"/>
              <a:t>Uv</a:t>
            </a:r>
            <a:r>
              <a:rPr lang="es-EC" sz="1400" b="1" dirty="0" smtClean="0"/>
              <a:t>-Vis</a:t>
            </a:r>
            <a:endParaRPr lang="en-US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735785" y="1435104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Espectroscopia EDS</a:t>
            </a:r>
            <a:endParaRPr lang="en-US" sz="1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17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4802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03" y="6453336"/>
            <a:ext cx="28803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 smtClean="0"/>
              <a:t>(</a:t>
            </a:r>
            <a:r>
              <a:rPr lang="es-ES" sz="1400" dirty="0" err="1" smtClean="0"/>
              <a:t>Chaudhuri</a:t>
            </a:r>
            <a:r>
              <a:rPr lang="es-ES" sz="1400" dirty="0" smtClean="0"/>
              <a:t> </a:t>
            </a:r>
            <a:r>
              <a:rPr lang="es-ES" sz="1400" dirty="0"/>
              <a:t>&amp; </a:t>
            </a:r>
            <a:r>
              <a:rPr lang="es-ES" sz="1400" dirty="0" smtClean="0"/>
              <a:t>Paria, 2010</a:t>
            </a:r>
            <a:r>
              <a:rPr lang="es-ES" sz="1400" dirty="0"/>
              <a:t>) 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87688" y="81405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de nanopartículas de azufre cero valente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r="167"/>
          <a:stretch/>
        </p:blipFill>
        <p:spPr bwMode="auto">
          <a:xfrm>
            <a:off x="623392" y="2276872"/>
            <a:ext cx="5904656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/>
          <a:stretch/>
        </p:blipFill>
        <p:spPr bwMode="auto">
          <a:xfrm>
            <a:off x="7392144" y="1376982"/>
            <a:ext cx="3456384" cy="32041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89004"/>
              </p:ext>
            </p:extLst>
          </p:nvPr>
        </p:nvGraphicFramePr>
        <p:xfrm>
          <a:off x="7392144" y="4797152"/>
          <a:ext cx="3799537" cy="7360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78276">
                  <a:extLst>
                    <a:ext uri="{9D8B030D-6E8A-4147-A177-3AD203B41FA5}">
                      <a16:colId xmlns:a16="http://schemas.microsoft.com/office/drawing/2014/main" val="2455258164"/>
                    </a:ext>
                  </a:extLst>
                </a:gridCol>
                <a:gridCol w="1521261">
                  <a:extLst>
                    <a:ext uri="{9D8B030D-6E8A-4147-A177-3AD203B41FA5}">
                      <a16:colId xmlns:a16="http://schemas.microsoft.com/office/drawing/2014/main" val="4020396342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Propiedad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Valor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93794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Diámetro medio (nm)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9,881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8242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Esfericidad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0,803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19415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847528" y="1785577"/>
            <a:ext cx="3496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Microscopia Electrónica de Trasmisión</a:t>
            </a:r>
            <a:endParaRPr lang="en-US" sz="1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18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0109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92932" y="6453336"/>
            <a:ext cx="6840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/>
              <a:t>(</a:t>
            </a:r>
            <a:r>
              <a:rPr lang="es-ES" sz="1400" dirty="0" err="1" smtClean="0"/>
              <a:t>Sirvaityte</a:t>
            </a:r>
            <a:r>
              <a:rPr lang="es-ES" sz="1400" dirty="0"/>
              <a:t> </a:t>
            </a:r>
            <a:r>
              <a:rPr lang="es-ES" sz="1400" i="1" dirty="0" smtClean="0"/>
              <a:t>et al</a:t>
            </a:r>
            <a:r>
              <a:rPr lang="es-ES" sz="1400" dirty="0" smtClean="0"/>
              <a:t>., 2011</a:t>
            </a:r>
            <a:r>
              <a:rPr lang="es-ES" sz="1400" dirty="0"/>
              <a:t>)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C:\Users\vini\Documents\Sophia\TESIS\RESULTADOS\GRAFICOS ORIGIN\EU ESPECTRO DIF CON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7"/>
          <a:stretch/>
        </p:blipFill>
        <p:spPr bwMode="auto">
          <a:xfrm>
            <a:off x="1127448" y="1431308"/>
            <a:ext cx="9293825" cy="38526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4295800" y="6234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de nanocompositos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C:\Users\vini\Documents\Sophia\TESIS\RESULTADOS\GRAFICOS ORIGIN\EU ESPECTRO DIF CON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2" t="88457" r="36847" b="2744"/>
          <a:stretch/>
        </p:blipFill>
        <p:spPr bwMode="auto">
          <a:xfrm>
            <a:off x="4682176" y="5589240"/>
            <a:ext cx="2781975" cy="446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963477" y="1122243"/>
            <a:ext cx="212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Espectroscopia </a:t>
            </a:r>
            <a:r>
              <a:rPr lang="es-EC" sz="1400" b="1" dirty="0" err="1" smtClean="0"/>
              <a:t>Uv</a:t>
            </a:r>
            <a:r>
              <a:rPr lang="es-EC" sz="1400" b="1" dirty="0" smtClean="0"/>
              <a:t>-Vis</a:t>
            </a:r>
            <a:endParaRPr lang="en-US" sz="1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19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1944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52736"/>
            <a:ext cx="85072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 smtClean="0">
                <a:latin typeface="+mn-lt"/>
              </a:rPr>
              <a:t>Zonas de producción y problemas en el cultivo de papa</a:t>
            </a:r>
            <a:endParaRPr lang="es-MX" sz="2000" dirty="0">
              <a:latin typeface="+mn-lt"/>
            </a:endParaRP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 smtClean="0">
                <a:latin typeface="+mn-lt"/>
              </a:rPr>
              <a:t>Bactericella</a:t>
            </a:r>
            <a:r>
              <a:rPr lang="es-MX" sz="2000" i="1" dirty="0" smtClean="0">
                <a:latin typeface="+mn-lt"/>
              </a:rPr>
              <a:t> </a:t>
            </a:r>
            <a:r>
              <a:rPr lang="es-MX" sz="2000" i="1" dirty="0" err="1" smtClean="0">
                <a:latin typeface="+mn-lt"/>
              </a:rPr>
              <a:t>cockerelli</a:t>
            </a:r>
            <a:r>
              <a:rPr lang="es-MX" sz="2000" dirty="0" smtClean="0">
                <a:latin typeface="+mn-lt"/>
              </a:rPr>
              <a:t> </a:t>
            </a:r>
            <a:r>
              <a:rPr lang="es-MX" sz="2000" dirty="0" err="1" smtClean="0">
                <a:latin typeface="+mn-lt"/>
              </a:rPr>
              <a:t>Sulc</a:t>
            </a:r>
            <a:endParaRPr lang="es-MX" sz="2000" dirty="0">
              <a:latin typeface="+mn-lt"/>
            </a:endParaRP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 smtClean="0"/>
              <a:t>Insecticidas sintéticos, </a:t>
            </a:r>
            <a:r>
              <a:rPr lang="es-MX" sz="2000" dirty="0" err="1" smtClean="0"/>
              <a:t>nanoinsecticidas</a:t>
            </a:r>
            <a:r>
              <a:rPr lang="es-MX" sz="2000" dirty="0" smtClean="0"/>
              <a:t> y aceites esenciales</a:t>
            </a:r>
            <a:endParaRPr lang="es-MX" sz="2000" dirty="0"/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/>
              <a:t>2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6785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vini\Documents\Sophia\TESIS\RESULTADOS\GRAFICOS ORIGIN\RO ESPECTRO DIF CON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2"/>
          <a:stretch/>
        </p:blipFill>
        <p:spPr bwMode="auto">
          <a:xfrm>
            <a:off x="1160368" y="1502066"/>
            <a:ext cx="9295200" cy="38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vini\Documents\Sophia\TESIS\RESULTADOS\GRAFICOS ORIGIN\RO ESPECTRO DIF CON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87553" r="37383" b="4440"/>
          <a:stretch/>
        </p:blipFill>
        <p:spPr bwMode="auto">
          <a:xfrm>
            <a:off x="4583832" y="5523264"/>
            <a:ext cx="2448272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4295800" y="6234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de nanocompositos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11074" y="992800"/>
            <a:ext cx="212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Espectroscopia </a:t>
            </a:r>
            <a:r>
              <a:rPr lang="es-EC" sz="1400" b="1" dirty="0" err="1" smtClean="0"/>
              <a:t>Uv</a:t>
            </a:r>
            <a:r>
              <a:rPr lang="es-EC" sz="1400" b="1" dirty="0" smtClean="0"/>
              <a:t>-Vis</a:t>
            </a:r>
            <a:endParaRPr lang="en-US" sz="1400" b="1" dirty="0"/>
          </a:p>
        </p:txBody>
      </p:sp>
      <p:pic>
        <p:nvPicPr>
          <p:cNvPr id="9" name="Imagen 8" descr="C:\Users\vini\Documents\Sophia\TESIS\RESULTADOS\GRAFICOS ORIGIN\RO ESPECTRO DIF CON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27981" r="63260" b="43472"/>
          <a:stretch/>
        </p:blipFill>
        <p:spPr bwMode="auto">
          <a:xfrm>
            <a:off x="1160368" y="2636912"/>
            <a:ext cx="25511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17642" y="6488912"/>
            <a:ext cx="1885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 smtClean="0"/>
              <a:t>(Vázquez </a:t>
            </a:r>
            <a:r>
              <a:rPr lang="es-ES" sz="1400" i="1" dirty="0"/>
              <a:t>et al</a:t>
            </a:r>
            <a:r>
              <a:rPr lang="es-ES" sz="1400" dirty="0"/>
              <a:t>.,2008)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/>
              <a:t>2</a:t>
            </a:r>
            <a:r>
              <a:rPr lang="es-MX" sz="1600" b="1" dirty="0" smtClean="0"/>
              <a:t>0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4795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712" y="6453336"/>
            <a:ext cx="28803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/>
              <a:t>(</a:t>
            </a:r>
            <a:r>
              <a:rPr lang="es-ES" sz="1400" dirty="0" err="1"/>
              <a:t>Pavoni</a:t>
            </a:r>
            <a:r>
              <a:rPr lang="es-ES" sz="1400" dirty="0"/>
              <a:t>, </a:t>
            </a:r>
            <a:r>
              <a:rPr lang="es-ES" sz="1400" i="1" dirty="0"/>
              <a:t>et al</a:t>
            </a:r>
            <a:r>
              <a:rPr lang="es-ES" sz="1400" dirty="0"/>
              <a:t>., 2020).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89022" y="596434"/>
            <a:ext cx="6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de los nanocompositos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41" y="965766"/>
            <a:ext cx="7736901" cy="260513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541" y="3582309"/>
            <a:ext cx="7736901" cy="270697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6200000">
            <a:off x="-464094" y="3281362"/>
            <a:ext cx="4332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Microscopia Electrónica de Trasmisión y Barrido</a:t>
            </a:r>
            <a:endParaRPr lang="en-US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1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737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4720" y="6412105"/>
            <a:ext cx="28803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sz="1400" dirty="0" smtClean="0"/>
              <a:t>(</a:t>
            </a:r>
            <a:r>
              <a:rPr lang="es-ES" sz="1400" dirty="0" err="1" smtClean="0"/>
              <a:t>Jafari</a:t>
            </a:r>
            <a:r>
              <a:rPr lang="es-ES" sz="1400" dirty="0" smtClean="0"/>
              <a:t> </a:t>
            </a:r>
            <a:r>
              <a:rPr lang="es-ES" sz="1400" i="1" dirty="0"/>
              <a:t>et al</a:t>
            </a:r>
            <a:r>
              <a:rPr lang="es-ES" sz="1400" dirty="0" smtClean="0"/>
              <a:t>., 2008</a:t>
            </a:r>
            <a:r>
              <a:rPr lang="es-ES" sz="1400" dirty="0"/>
              <a:t>) 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00653" y="597961"/>
            <a:ext cx="6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de los nanocompositos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90784"/>
              </p:ext>
            </p:extLst>
          </p:nvPr>
        </p:nvGraphicFramePr>
        <p:xfrm>
          <a:off x="2927648" y="1229071"/>
          <a:ext cx="5807964" cy="12797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93978">
                  <a:extLst>
                    <a:ext uri="{9D8B030D-6E8A-4147-A177-3AD203B41FA5}">
                      <a16:colId xmlns:a16="http://schemas.microsoft.com/office/drawing/2014/main" val="3937804975"/>
                    </a:ext>
                  </a:extLst>
                </a:gridCol>
                <a:gridCol w="1570556">
                  <a:extLst>
                    <a:ext uri="{9D8B030D-6E8A-4147-A177-3AD203B41FA5}">
                      <a16:colId xmlns:a16="http://schemas.microsoft.com/office/drawing/2014/main" val="4175506348"/>
                    </a:ext>
                  </a:extLst>
                </a:gridCol>
                <a:gridCol w="134424">
                  <a:extLst>
                    <a:ext uri="{9D8B030D-6E8A-4147-A177-3AD203B41FA5}">
                      <a16:colId xmlns:a16="http://schemas.microsoft.com/office/drawing/2014/main" val="581628170"/>
                    </a:ext>
                  </a:extLst>
                </a:gridCol>
                <a:gridCol w="1809006">
                  <a:extLst>
                    <a:ext uri="{9D8B030D-6E8A-4147-A177-3AD203B41FA5}">
                      <a16:colId xmlns:a16="http://schemas.microsoft.com/office/drawing/2014/main" val="421909447"/>
                    </a:ext>
                  </a:extLst>
                </a:gridCol>
              </a:tblGrid>
              <a:tr h="332309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Nanocompositos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520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Diámetro (nm)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Esfericidad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25042"/>
                  </a:ext>
                </a:extLst>
              </a:tr>
              <a:tr h="3158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Eucalipto 0,25%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05630"/>
                  </a:ext>
                </a:extLst>
              </a:tr>
              <a:tr h="3158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Eucalipto 0,5%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108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0,86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05306"/>
                  </a:ext>
                </a:extLst>
              </a:tr>
              <a:tr h="31582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Eucalipto 0,75%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0,87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22923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0374" r="8286" b="3133"/>
          <a:stretch/>
        </p:blipFill>
        <p:spPr bwMode="auto">
          <a:xfrm>
            <a:off x="14709" y="3142874"/>
            <a:ext cx="4078800" cy="229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4">
            <a:lum contrast="20000"/>
          </a:blip>
          <a:srcRect r="8816"/>
          <a:stretch/>
        </p:blipFill>
        <p:spPr>
          <a:xfrm>
            <a:off x="4093509" y="2951647"/>
            <a:ext cx="3879372" cy="24880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r="8535"/>
          <a:stretch/>
        </p:blipFill>
        <p:spPr>
          <a:xfrm>
            <a:off x="8003642" y="3142874"/>
            <a:ext cx="4078800" cy="22604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l="39303" t="2814" r="28402" b="81258"/>
          <a:stretch/>
        </p:blipFill>
        <p:spPr>
          <a:xfrm>
            <a:off x="5591944" y="3142874"/>
            <a:ext cx="1440161" cy="360041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4">
            <a:lum contrast="20000"/>
          </a:blip>
          <a:srcRect l="36723" t="8406" r="31119" b="80017"/>
          <a:stretch/>
        </p:blipFill>
        <p:spPr>
          <a:xfrm>
            <a:off x="9737196" y="3244826"/>
            <a:ext cx="1368153" cy="28803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22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6608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00653" y="597961"/>
            <a:ext cx="6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de los nanocompositos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44820"/>
              </p:ext>
            </p:extLst>
          </p:nvPr>
        </p:nvGraphicFramePr>
        <p:xfrm>
          <a:off x="2783632" y="1186898"/>
          <a:ext cx="5900882" cy="12797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30677">
                  <a:extLst>
                    <a:ext uri="{9D8B030D-6E8A-4147-A177-3AD203B41FA5}">
                      <a16:colId xmlns:a16="http://schemas.microsoft.com/office/drawing/2014/main" val="3937804975"/>
                    </a:ext>
                  </a:extLst>
                </a:gridCol>
                <a:gridCol w="1595682">
                  <a:extLst>
                    <a:ext uri="{9D8B030D-6E8A-4147-A177-3AD203B41FA5}">
                      <a16:colId xmlns:a16="http://schemas.microsoft.com/office/drawing/2014/main" val="4175506348"/>
                    </a:ext>
                  </a:extLst>
                </a:gridCol>
                <a:gridCol w="136576">
                  <a:extLst>
                    <a:ext uri="{9D8B030D-6E8A-4147-A177-3AD203B41FA5}">
                      <a16:colId xmlns:a16="http://schemas.microsoft.com/office/drawing/2014/main" val="581628170"/>
                    </a:ext>
                  </a:extLst>
                </a:gridCol>
                <a:gridCol w="1837947">
                  <a:extLst>
                    <a:ext uri="{9D8B030D-6E8A-4147-A177-3AD203B41FA5}">
                      <a16:colId xmlns:a16="http://schemas.microsoft.com/office/drawing/2014/main" val="421909447"/>
                    </a:ext>
                  </a:extLst>
                </a:gridCol>
              </a:tblGrid>
              <a:tr h="319143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Nanocompositos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520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Diámetro (nm)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Esfericidad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D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25042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Romero 0,25%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10554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Romero 0,5%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98906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Romero 0,75%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0,98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9049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8"/>
          <a:stretch/>
        </p:blipFill>
        <p:spPr bwMode="auto">
          <a:xfrm>
            <a:off x="0" y="3199231"/>
            <a:ext cx="3657107" cy="22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 rotWithShape="1">
          <a:blip r:embed="rId4">
            <a:lum contrast="20000"/>
          </a:blip>
          <a:srcRect r="8326"/>
          <a:stretch/>
        </p:blipFill>
        <p:spPr>
          <a:xfrm>
            <a:off x="3819368" y="3199231"/>
            <a:ext cx="4148840" cy="2296800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5">
            <a:lum contrast="20000"/>
          </a:blip>
          <a:srcRect t="7141" r="10470"/>
          <a:stretch/>
        </p:blipFill>
        <p:spPr bwMode="auto">
          <a:xfrm>
            <a:off x="7976542" y="3199231"/>
            <a:ext cx="4078800" cy="229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4720" y="6412105"/>
            <a:ext cx="28803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sz="1400" dirty="0" smtClean="0"/>
              <a:t>(</a:t>
            </a:r>
            <a:r>
              <a:rPr lang="es-ES" sz="1400" dirty="0" err="1" smtClean="0"/>
              <a:t>Jafari</a:t>
            </a:r>
            <a:r>
              <a:rPr lang="es-ES" sz="1400" dirty="0" smtClean="0"/>
              <a:t> </a:t>
            </a:r>
            <a:r>
              <a:rPr lang="es-ES" sz="1400" i="1" dirty="0"/>
              <a:t>et al</a:t>
            </a:r>
            <a:r>
              <a:rPr lang="es-ES" sz="1400" dirty="0" smtClean="0"/>
              <a:t>., 2008</a:t>
            </a:r>
            <a:r>
              <a:rPr lang="es-ES" sz="1400" dirty="0"/>
              <a:t>) 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0845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07768" y="567137"/>
            <a:ext cx="6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 de los nanocompositos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6711" t="16149" r="4713" b="2568"/>
          <a:stretch/>
        </p:blipFill>
        <p:spPr>
          <a:xfrm>
            <a:off x="352016" y="1181403"/>
            <a:ext cx="3655752" cy="25797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1381" t="10175" r="4742" b="3847"/>
          <a:stretch/>
        </p:blipFill>
        <p:spPr>
          <a:xfrm>
            <a:off x="179512" y="3825650"/>
            <a:ext cx="3431704" cy="23987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t="12001" b="21306"/>
          <a:stretch/>
        </p:blipFill>
        <p:spPr>
          <a:xfrm>
            <a:off x="1240334" y="965379"/>
            <a:ext cx="1790305" cy="21602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186" y="1245721"/>
            <a:ext cx="3437719" cy="24088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5524" t="34357" r="3355" b="13499"/>
          <a:stretch/>
        </p:blipFill>
        <p:spPr>
          <a:xfrm>
            <a:off x="5520954" y="1098451"/>
            <a:ext cx="1614680" cy="19222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/>
          <a:srcRect t="4204" b="663"/>
          <a:stretch/>
        </p:blipFill>
        <p:spPr>
          <a:xfrm>
            <a:off x="4567905" y="3707306"/>
            <a:ext cx="3442601" cy="247027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663" y="1250630"/>
            <a:ext cx="3261256" cy="22503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/>
          <a:srcRect t="31254" b="6260"/>
          <a:stretch/>
        </p:blipFill>
        <p:spPr>
          <a:xfrm>
            <a:off x="9625949" y="1136724"/>
            <a:ext cx="1764000" cy="18498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1"/>
          <a:srcRect t="2250" r="1149"/>
          <a:stretch/>
        </p:blipFill>
        <p:spPr>
          <a:xfrm>
            <a:off x="8927036" y="3639796"/>
            <a:ext cx="2907510" cy="228069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2832" y="6442489"/>
            <a:ext cx="47525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/>
              <a:t>(</a:t>
            </a:r>
            <a:r>
              <a:rPr lang="es-ES" sz="1400" dirty="0" smtClean="0"/>
              <a:t>Díaz</a:t>
            </a:r>
            <a:r>
              <a:rPr lang="es-ES" sz="1400" dirty="0"/>
              <a:t> </a:t>
            </a:r>
            <a:r>
              <a:rPr lang="es-ES" sz="1400" i="1" dirty="0" smtClean="0"/>
              <a:t>et al</a:t>
            </a:r>
            <a:r>
              <a:rPr lang="es-ES" sz="1400" dirty="0" smtClean="0"/>
              <a:t>., </a:t>
            </a:r>
            <a:r>
              <a:rPr lang="es-ES" sz="1400" dirty="0"/>
              <a:t>2016).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4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9991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2832" y="6442489"/>
            <a:ext cx="47525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sz="1400" dirty="0"/>
              <a:t>(</a:t>
            </a:r>
            <a:r>
              <a:rPr lang="es-ES" sz="1400" dirty="0" smtClean="0"/>
              <a:t>Díaz</a:t>
            </a:r>
            <a:r>
              <a:rPr lang="es-ES" sz="1400" dirty="0"/>
              <a:t> </a:t>
            </a:r>
            <a:r>
              <a:rPr lang="es-ES" sz="1400" dirty="0" smtClean="0"/>
              <a:t>et al., </a:t>
            </a:r>
            <a:r>
              <a:rPr lang="es-ES" sz="1400" dirty="0"/>
              <a:t>2016).</a:t>
            </a:r>
            <a:endParaRPr lang="es-EC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07768" y="607697"/>
            <a:ext cx="6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 de los nanocompositos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76" t="813" r="-1"/>
          <a:stretch/>
        </p:blipFill>
        <p:spPr>
          <a:xfrm>
            <a:off x="455190" y="1274936"/>
            <a:ext cx="3683145" cy="25197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831" y="1079999"/>
            <a:ext cx="1654718" cy="2333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3275"/>
          <a:stretch/>
        </p:blipFill>
        <p:spPr>
          <a:xfrm>
            <a:off x="455190" y="3918347"/>
            <a:ext cx="3264546" cy="23053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t="1476"/>
          <a:stretch/>
        </p:blipFill>
        <p:spPr>
          <a:xfrm>
            <a:off x="4373658" y="1237384"/>
            <a:ext cx="3643284" cy="2560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371" y="1026089"/>
            <a:ext cx="1656000" cy="233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083" y="3755914"/>
            <a:ext cx="3211911" cy="247007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086" y="1026089"/>
            <a:ext cx="3511939" cy="24710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1482" y="971454"/>
            <a:ext cx="1656184" cy="2252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1506" y="3464234"/>
            <a:ext cx="3283125" cy="241303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5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6531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994174" y="59185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efecto insecticida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nanocompositos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817"/>
          <a:stretch/>
        </p:blipFill>
        <p:spPr>
          <a:xfrm>
            <a:off x="7464152" y="1001794"/>
            <a:ext cx="3953936" cy="4993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5656" r="1552"/>
          <a:stretch/>
        </p:blipFill>
        <p:spPr>
          <a:xfrm>
            <a:off x="3315683" y="1024068"/>
            <a:ext cx="3992531" cy="504792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66" y="2395787"/>
            <a:ext cx="2444708" cy="23044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6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5944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88C2B66-CED1-4717-97F6-45D850D3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386" y="6350044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C" sz="1400" dirty="0" smtClean="0">
                <a:latin typeface="+mj-lt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s-EC" sz="1400" dirty="0" err="1" smtClean="0">
                <a:latin typeface="+mj-lt"/>
                <a:ea typeface="Times New Roman" pitchFamily="18" charset="0"/>
                <a:cs typeface="Times New Roman" panose="02020603050405020304" pitchFamily="18" charset="0"/>
              </a:rPr>
              <a:t>Benelli</a:t>
            </a:r>
            <a:r>
              <a:rPr lang="es-EC" sz="1400" dirty="0" smtClean="0">
                <a:latin typeface="+mj-lt"/>
                <a:ea typeface="Times New Roman" pitchFamily="18" charset="0"/>
                <a:cs typeface="Times New Roman" panose="02020603050405020304" pitchFamily="18" charset="0"/>
              </a:rPr>
              <a:t>, 2018; Ibrahim, 2019)</a:t>
            </a:r>
            <a:endParaRPr lang="es-EC" sz="1400" dirty="0">
              <a:latin typeface="+mj-lt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59714" y="66292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efecto insecticida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nanocompositos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1" b="3684"/>
          <a:stretch/>
        </p:blipFill>
        <p:spPr>
          <a:xfrm>
            <a:off x="479376" y="1166000"/>
            <a:ext cx="2480338" cy="22519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53" y="1133943"/>
            <a:ext cx="3695607" cy="23623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199" y="1100082"/>
            <a:ext cx="3798714" cy="23713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1041" b="2642"/>
          <a:stretch/>
        </p:blipFill>
        <p:spPr>
          <a:xfrm>
            <a:off x="2783632" y="3550641"/>
            <a:ext cx="5832648" cy="26075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7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1747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024438" y="6750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estadístico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919950"/>
            <a:ext cx="4882845" cy="27015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100" y="859714"/>
            <a:ext cx="4907201" cy="276177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36" y="3510432"/>
            <a:ext cx="4653074" cy="271074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8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3847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4744"/>
            <a:ext cx="9864183" cy="4980864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4655840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estadístico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736982-1723-4A5B-AD31-DC6FFD5C3037}"/>
              </a:ext>
            </a:extLst>
          </p:cNvPr>
          <p:cNvSpPr txBox="1"/>
          <p:nvPr/>
        </p:nvSpPr>
        <p:spPr>
          <a:xfrm>
            <a:off x="179512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RESULTADOS Y DISCUSIÓN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2</a:t>
            </a:r>
            <a:r>
              <a:rPr lang="es-MX" sz="1600" b="1" dirty="0"/>
              <a:t>9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8558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712"/>
            <a:ext cx="8064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b="1" dirty="0">
                <a:solidFill>
                  <a:srgbClr val="00713C"/>
                </a:solidFill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Zonas de producción y problemas en el cultivo de papa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/>
              <a:t>Bactericella</a:t>
            </a:r>
            <a:r>
              <a:rPr lang="es-MX" sz="2000" i="1" dirty="0"/>
              <a:t> </a:t>
            </a:r>
            <a:r>
              <a:rPr lang="es-MX" sz="2000" i="1" dirty="0" err="1"/>
              <a:t>cockerelli</a:t>
            </a:r>
            <a:r>
              <a:rPr lang="es-MX" sz="2000" dirty="0"/>
              <a:t> </a:t>
            </a:r>
            <a:r>
              <a:rPr lang="es-MX" sz="2000" dirty="0" err="1"/>
              <a:t>Sulc</a:t>
            </a:r>
            <a:endParaRPr lang="es-MX" sz="2000" dirty="0"/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Insecticidas sintéticos, </a:t>
            </a:r>
            <a:r>
              <a:rPr lang="es-MX" sz="2000" dirty="0" err="1"/>
              <a:t>nanoinsecticidas</a:t>
            </a:r>
            <a:r>
              <a:rPr lang="es-MX" sz="2000" dirty="0"/>
              <a:t> y aceites esenciales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/>
              <a:t>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144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712"/>
            <a:ext cx="8064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Zonas de producción y problemas en el cultivo de papa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/>
              <a:t>Bactericella</a:t>
            </a:r>
            <a:r>
              <a:rPr lang="es-MX" sz="2000" i="1" dirty="0"/>
              <a:t> </a:t>
            </a:r>
            <a:r>
              <a:rPr lang="es-MX" sz="2000" i="1" dirty="0" err="1"/>
              <a:t>cockerelli</a:t>
            </a:r>
            <a:r>
              <a:rPr lang="es-MX" sz="2000" dirty="0"/>
              <a:t> </a:t>
            </a:r>
            <a:r>
              <a:rPr lang="es-MX" sz="2000" dirty="0" err="1"/>
              <a:t>Sulc</a:t>
            </a:r>
            <a:endParaRPr lang="es-MX" sz="2000" dirty="0"/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Insecticidas sintéticos, </a:t>
            </a:r>
            <a:r>
              <a:rPr lang="es-MX" sz="2000" dirty="0" err="1"/>
              <a:t>nanoinsecticidas</a:t>
            </a:r>
            <a:r>
              <a:rPr lang="es-MX" sz="2000" dirty="0"/>
              <a:t> y aceites esenciales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b="1" dirty="0">
                <a:solidFill>
                  <a:srgbClr val="337949"/>
                </a:solidFill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30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4859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1384" y="1268760"/>
            <a:ext cx="11161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método de arrastre por vapor, permitió obtener aceites esenciales de eucalipto y romero con valores de rendimiento (eucalipto 1.51% y romero 1.10%), índice de refracción (eucalipto 1.4512 y romero 1.4695) y densidad (eucalipto 0.8664 y romero 0.8111) dentro de los rangos que menciona la bibliografía. 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sintetizaron nanopartículas de azufre esféricas y de diámetro promedio de 10nm mediante el método de precipitación controlada que reduce el tiosulfato </a:t>
            </a:r>
            <a:r>
              <a:rPr lang="es-ES" dirty="0" err="1"/>
              <a:t>pentahidratado</a:t>
            </a:r>
            <a:r>
              <a:rPr lang="es-ES" dirty="0"/>
              <a:t> a azufre cero valente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sintetizaron nanocompositos de eucalipto y romero a tres concentraciones diferentes de aceite esencial (0.25%, 0.5% y 0.75%) respectivamente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La </a:t>
            </a:r>
            <a:r>
              <a:rPr lang="es-ES" dirty="0"/>
              <a:t>estructura de los nanocompositos sintetizados corresponden a una </a:t>
            </a:r>
            <a:r>
              <a:rPr lang="es-ES" dirty="0" err="1"/>
              <a:t>nanomicela</a:t>
            </a:r>
            <a:r>
              <a:rPr lang="es-ES" dirty="0"/>
              <a:t> compuesta por la fase acuosa (nanopartículas de azufre), y la fase oleosa (aceites esenciales de eucalipto y romero), utilizando como </a:t>
            </a:r>
            <a:r>
              <a:rPr lang="es-ES" dirty="0" err="1"/>
              <a:t>cotensoactivo</a:t>
            </a:r>
            <a:r>
              <a:rPr lang="es-ES" dirty="0"/>
              <a:t> etanol absoluto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31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4997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3372" y="980728"/>
            <a:ext cx="111612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logró la estabilidad de los nanocompositos de eucalipto y romero a las tres concentraciones (0.25, 0.5 y 0,75%) durante 30 días y a temperatura ambiente, gracias a las cadenas poliméricas del PEG 6000 empleado como agente estabilizante. </a:t>
            </a:r>
            <a:endParaRPr lang="es-E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Los nanocompositos de eucalipto a las tres concentraciones (0.25, 0.5 y 0.75%) y de romero a la concentración de 0.5%, presentan la mayor eficacia insecticida para el control de las ninfas del insecto paratrioza, a las 24 horas posterior a su aplicación. </a:t>
            </a:r>
            <a:endParaRPr lang="es-E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La eficacia insecticida de los nanocompositos de romero a la concentración de 0.25% y 0.75% fue incrementando con el transcurso del tiempo, llegando al 100% a las 24 y 72 horas respectivamente</a:t>
            </a:r>
            <a:r>
              <a:rPr lang="es-ES" dirty="0" smtClean="0"/>
              <a:t>.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Los nanocompositos de eucalipto y romero a las tres concentraciones (0.25, 0.5 y 0.75%), presentan mayor eficacia en el control de las de las ninfas del insecto paratrioza, que el insecticida de uso comercial </a:t>
            </a:r>
            <a:r>
              <a:rPr lang="es-ES" dirty="0" err="1"/>
              <a:t>Actara</a:t>
            </a:r>
            <a:r>
              <a:rPr lang="es-ES" dirty="0"/>
              <a:t> GW25 (40% </a:t>
            </a:r>
            <a:r>
              <a:rPr lang="es-ES" dirty="0" err="1"/>
              <a:t>Tiametoxam</a:t>
            </a:r>
            <a:r>
              <a:rPr lang="es-ES" dirty="0"/>
              <a:t>).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32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8114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712"/>
            <a:ext cx="8064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Zonas de producción y problemas en el cultivo de papa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/>
              <a:t>Bactericella</a:t>
            </a:r>
            <a:r>
              <a:rPr lang="es-MX" sz="2000" i="1" dirty="0"/>
              <a:t> </a:t>
            </a:r>
            <a:r>
              <a:rPr lang="es-MX" sz="2000" i="1" dirty="0" err="1"/>
              <a:t>cockerelli</a:t>
            </a:r>
            <a:r>
              <a:rPr lang="es-MX" sz="2000" dirty="0"/>
              <a:t> </a:t>
            </a:r>
            <a:r>
              <a:rPr lang="es-MX" sz="2000" dirty="0" err="1"/>
              <a:t>Sulc</a:t>
            </a:r>
            <a:endParaRPr lang="es-MX" sz="2000" dirty="0"/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Insecticidas sintéticos, </a:t>
            </a:r>
            <a:r>
              <a:rPr lang="es-MX" sz="2000" dirty="0" err="1"/>
              <a:t>nanoinsecticidas</a:t>
            </a:r>
            <a:r>
              <a:rPr lang="es-MX" sz="2000" dirty="0"/>
              <a:t> y aceites esenciales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b="1" dirty="0">
                <a:solidFill>
                  <a:srgbClr val="337949"/>
                </a:solidFill>
                <a:latin typeface="+mn-lt"/>
              </a:rPr>
              <a:t>Recomendaciones</a:t>
            </a:r>
            <a:endParaRPr lang="es-ES" sz="2000" b="1" dirty="0">
              <a:solidFill>
                <a:srgbClr val="337949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33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3810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1384" y="1268760"/>
            <a:ext cx="11305256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Se recomienda hacer una caracterización para determinar los grupos funcionales y cuantificar los metabolitos secundarios presentes en los aceites esenciales de eucalipto y romero. </a:t>
            </a:r>
            <a:endParaRPr lang="en-US" sz="2000" dirty="0"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Se recomienda sintetizar nanocompositos a concentraciones de aceite esencial de eucalipto y romero menores a las empleadas en esta investigación. </a:t>
            </a:r>
            <a:r>
              <a:rPr lang="es-ES" dirty="0" smtClean="0">
                <a:ea typeface="Calibri" panose="020F0502020204030204" pitchFamily="34" charset="0"/>
              </a:rPr>
              <a:t>Además, </a:t>
            </a:r>
            <a:r>
              <a:rPr lang="es-ES" dirty="0">
                <a:ea typeface="Calibri" panose="020F0502020204030204" pitchFamily="34" charset="0"/>
              </a:rPr>
              <a:t>de la posterior evaluación del efecto insecticida de estos.</a:t>
            </a:r>
            <a:endParaRPr lang="en-US" sz="2000" dirty="0"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Se recomienda un mayor estudio de la estabilidad de los nanocompositos posterior a los 30 días de su síntesis, evaluando diferentes temperaturas, humedades relativas y pH que simule las condiciones de campo.</a:t>
            </a:r>
            <a:endParaRPr lang="en-US" sz="2000" dirty="0"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Es necesario estudios que evalúen los posibles efectos tóxicos de los nanocompositos en la planta y su </a:t>
            </a:r>
            <a:r>
              <a:rPr lang="es-ES" dirty="0" err="1">
                <a:ea typeface="Calibri" panose="020F0502020204030204" pitchFamily="34" charset="0"/>
              </a:rPr>
              <a:t>bioacumulación</a:t>
            </a:r>
            <a:r>
              <a:rPr lang="es-ES" dirty="0">
                <a:ea typeface="Calibri" panose="020F0502020204030204" pitchFamily="34" charset="0"/>
              </a:rPr>
              <a:t> en el suelo.</a:t>
            </a:r>
            <a:endParaRPr lang="en-US" sz="2000" dirty="0"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Se recomienda ensayos de campo para la evaluación insecticida de los nanocompositos.</a:t>
            </a:r>
            <a:endParaRPr lang="en-US" sz="2000" dirty="0">
              <a:ea typeface="Calibri" panose="020F0502020204030204" pitchFamily="34" charset="0"/>
            </a:endParaRPr>
          </a:p>
          <a:p>
            <a:pPr marL="457200" indent="457200">
              <a:lnSpc>
                <a:spcPct val="200000"/>
              </a:lnSpc>
              <a:spcBef>
                <a:spcPts val="1200"/>
              </a:spcBef>
            </a:pPr>
            <a:r>
              <a:rPr lang="es-ES" dirty="0"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RECOMENDACIONES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34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9985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F00F68-E761-41C2-A077-50116C6CF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" t="18510" r="3990" b="23487"/>
          <a:stretch/>
        </p:blipFill>
        <p:spPr>
          <a:xfrm>
            <a:off x="839416" y="1052736"/>
            <a:ext cx="5904656" cy="1675561"/>
          </a:xfrm>
          <a:prstGeom prst="rect">
            <a:avLst/>
          </a:prstGeom>
          <a:ln w="1270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EC164F-FCA9-498E-ADFB-43A49115A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028027"/>
            <a:ext cx="1934224" cy="1773599"/>
          </a:xfrm>
          <a:prstGeom prst="rect">
            <a:avLst/>
          </a:prstGeom>
          <a:ln w="12700">
            <a:noFill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C529DF0-875E-47F5-95D5-AC647FD9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3225920"/>
            <a:ext cx="381814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1962150" algn="l"/>
                <a:tab pos="2879725" algn="ctr"/>
              </a:tabLst>
            </a:pPr>
            <a:r>
              <a:rPr lang="es-E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Dr. Vladimir Aguirre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962150" algn="l"/>
                <a:tab pos="2879725" algn="ctr"/>
              </a:tabLst>
            </a:pPr>
            <a:r>
              <a:rPr lang="es-E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Dr. Vicente Delgado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962150" algn="l"/>
                <a:tab pos="2879725" algn="ctr"/>
              </a:tabLst>
            </a:pPr>
            <a:r>
              <a:rPr lang="es-E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Ing. Juan Tigrero</a:t>
            </a:r>
          </a:p>
          <a:p>
            <a:pPr algn="just">
              <a:tabLst>
                <a:tab pos="1962150" algn="l"/>
                <a:tab pos="2879725" algn="ctr"/>
              </a:tabLst>
            </a:pPr>
            <a:endParaRPr lang="es-E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962150" algn="l"/>
                <a:tab pos="2879725" algn="ctr"/>
              </a:tabLst>
            </a:pPr>
            <a:r>
              <a:rPr lang="es-E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mi familia</a:t>
            </a:r>
            <a:endParaRPr lang="es-E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962150" algn="l"/>
                <a:tab pos="2879725" algn="ctr"/>
              </a:tabLst>
            </a:pPr>
            <a:r>
              <a:rPr lang="es-E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A mis amigos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3395197"/>
            <a:ext cx="3468405" cy="12833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58" y="2943761"/>
            <a:ext cx="2155497" cy="21554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BB1349A-7716-4C04-ABE3-88A79326FE8F}"/>
              </a:ext>
            </a:extLst>
          </p:cNvPr>
          <p:cNvSpPr txBox="1"/>
          <p:nvPr/>
        </p:nvSpPr>
        <p:spPr>
          <a:xfrm>
            <a:off x="179512" y="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AGRADECIMIENTOS</a:t>
            </a:r>
          </a:p>
        </p:txBody>
      </p:sp>
      <p:sp>
        <p:nvSpPr>
          <p:cNvPr id="16" name="Marcador de fecha 1"/>
          <p:cNvSpPr txBox="1">
            <a:spLocks/>
          </p:cNvSpPr>
          <p:nvPr/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FECHA ÚLTIMA REVISIÓN: </a:t>
            </a:r>
            <a:r>
              <a:rPr lang="es-EC" b="1" dirty="0" smtClean="0">
                <a:solidFill>
                  <a:prstClr val="black"/>
                </a:solidFill>
                <a:latin typeface="Arial"/>
              </a:rPr>
              <a:t>23</a:t>
            </a:r>
            <a:r>
              <a:rPr kumimoji="0" lang="es-EC" sz="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/03/2021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Marcador de número de diapositiva 2"/>
          <p:cNvSpPr txBox="1">
            <a:spLocks/>
          </p:cNvSpPr>
          <p:nvPr/>
        </p:nvSpPr>
        <p:spPr>
          <a:xfrm>
            <a:off x="10904770" y="6633753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35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315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5" y="773020"/>
            <a:ext cx="5472608" cy="511897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773020"/>
            <a:ext cx="3798137" cy="49991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INTRODUCCIÓN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4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179512" y="6381328"/>
            <a:ext cx="3847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</a:rPr>
              <a:t>Sinchi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2015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Pumisacho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&amp; </a:t>
            </a:r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</a:rPr>
              <a:t>Sherwood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, 2002)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65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086" r="21837" b="32284"/>
          <a:stretch/>
        </p:blipFill>
        <p:spPr>
          <a:xfrm>
            <a:off x="6600056" y="662691"/>
            <a:ext cx="5210499" cy="33389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03" y="795461"/>
            <a:ext cx="3027569" cy="427593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67" y="782554"/>
            <a:ext cx="3487214" cy="47491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t="2813"/>
          <a:stretch/>
        </p:blipFill>
        <p:spPr>
          <a:xfrm>
            <a:off x="7399359" y="3976239"/>
            <a:ext cx="2999677" cy="1947593"/>
          </a:xfrm>
          <a:prstGeom prst="rect">
            <a:avLst/>
          </a:prstGeom>
        </p:spPr>
      </p:pic>
      <p:pic>
        <p:nvPicPr>
          <p:cNvPr id="3092" name="Picture 20" descr="Agrota | Paratrioza en Ecuad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35084"/>
          <a:stretch/>
        </p:blipFill>
        <p:spPr bwMode="auto">
          <a:xfrm>
            <a:off x="10010313" y="4156547"/>
            <a:ext cx="777447" cy="1318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Agrota | Paratrioza en Ecuad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7" t="-7883" b="-1"/>
          <a:stretch/>
        </p:blipFill>
        <p:spPr bwMode="auto">
          <a:xfrm>
            <a:off x="7604465" y="5355809"/>
            <a:ext cx="728992" cy="11360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INTRODUCCIÓN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5</a:t>
            </a:r>
            <a:endParaRPr lang="es-EC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173403" y="6433591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(Cuesta </a:t>
            </a:r>
            <a:r>
              <a:rPr lang="en-US" sz="1400" i="1" dirty="0"/>
              <a:t>et al</a:t>
            </a:r>
            <a:r>
              <a:rPr lang="en-US" sz="1400" dirty="0"/>
              <a:t>., 2018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8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t="3191"/>
          <a:stretch/>
        </p:blipFill>
        <p:spPr>
          <a:xfrm>
            <a:off x="8234131" y="2204864"/>
            <a:ext cx="3694333" cy="2502956"/>
          </a:xfrm>
          <a:prstGeom prst="rect">
            <a:avLst/>
          </a:prstGeom>
        </p:spPr>
      </p:pic>
      <p:pic>
        <p:nvPicPr>
          <p:cNvPr id="4114" name="Picture 18" descr="Resultado de imagen para daño de los pesticidas al hum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4" y="4141041"/>
            <a:ext cx="3204121" cy="18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/>
          <a:srcRect b="11674"/>
          <a:stretch/>
        </p:blipFill>
        <p:spPr>
          <a:xfrm>
            <a:off x="280587" y="537690"/>
            <a:ext cx="3705225" cy="33988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519" y="1472497"/>
            <a:ext cx="3743268" cy="38956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INTRODUCCIÓN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6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179512" y="6381328"/>
            <a:ext cx="4810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Kotan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., 2008;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Abad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Ansuategui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, &amp; Bermejo, 2007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53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712"/>
            <a:ext cx="80648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Zonas de producción y problemas en el cultivo de papa</a:t>
            </a:r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i="1" dirty="0" err="1"/>
              <a:t>Bactericella</a:t>
            </a:r>
            <a:r>
              <a:rPr lang="es-MX" sz="2000" i="1" dirty="0"/>
              <a:t> </a:t>
            </a:r>
            <a:r>
              <a:rPr lang="es-MX" sz="2000" i="1" dirty="0" err="1"/>
              <a:t>cockerelli</a:t>
            </a:r>
            <a:r>
              <a:rPr lang="es-MX" sz="2000" dirty="0"/>
              <a:t> </a:t>
            </a:r>
            <a:r>
              <a:rPr lang="es-MX" sz="2000" dirty="0" err="1"/>
              <a:t>Sulc</a:t>
            </a:r>
            <a:endParaRPr lang="es-MX" sz="2000" dirty="0"/>
          </a:p>
          <a:p>
            <a:pPr marL="914400" lvl="1" indent="-457200" algn="just" eaLnBrk="1" hangingPunct="1">
              <a:buFont typeface="+mj-lt"/>
              <a:buAutoNum type="arabicPeriod"/>
            </a:pPr>
            <a:r>
              <a:rPr lang="es-MX" sz="2000" dirty="0"/>
              <a:t>Insecticidas sintéticos, </a:t>
            </a:r>
            <a:r>
              <a:rPr lang="es-MX" sz="2000" dirty="0" err="1"/>
              <a:t>nanoinsecticidas</a:t>
            </a:r>
            <a:r>
              <a:rPr lang="es-MX" sz="2000" dirty="0"/>
              <a:t> y aceites esenciales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ES" sz="2000" b="1" dirty="0">
                <a:solidFill>
                  <a:srgbClr val="337949"/>
                </a:solidFill>
                <a:latin typeface="+mn-lt"/>
              </a:rPr>
              <a:t>Objetivos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ES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Metodología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s-MX" sz="2000" dirty="0">
              <a:latin typeface="+mn-lt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7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0974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0BABFAF-C493-4C87-82D4-F6F44336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5577" y="2028888"/>
            <a:ext cx="4697361" cy="710952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OBJETIVO GENERAL: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7408" y="2556045"/>
            <a:ext cx="9505056" cy="19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962150" algn="l"/>
                <a:tab pos="2879725" algn="ctr"/>
              </a:tabLst>
            </a:pPr>
            <a:r>
              <a:rPr lang="es-ES" sz="2000" dirty="0"/>
              <a:t>Evaluar el efecto insecticida de nanocompositos de azufre con principios activos de eucalipto (</a:t>
            </a:r>
            <a:r>
              <a:rPr lang="es-ES" sz="2000" i="1" dirty="0" err="1"/>
              <a:t>Eucalyptus</a:t>
            </a:r>
            <a:r>
              <a:rPr lang="es-ES" sz="2000" i="1" dirty="0"/>
              <a:t> </a:t>
            </a:r>
            <a:r>
              <a:rPr lang="es-ES" sz="2000" i="1" dirty="0" err="1"/>
              <a:t>globulus</a:t>
            </a:r>
            <a:r>
              <a:rPr lang="es-ES" sz="2000" dirty="0"/>
              <a:t>) y romero (</a:t>
            </a:r>
            <a:r>
              <a:rPr lang="es-ES" sz="2000" i="1" dirty="0" err="1"/>
              <a:t>Rosmarinus</a:t>
            </a:r>
            <a:r>
              <a:rPr lang="es-ES" sz="2000" i="1" dirty="0"/>
              <a:t> </a:t>
            </a:r>
            <a:r>
              <a:rPr lang="es-ES" sz="2000" i="1" dirty="0" err="1"/>
              <a:t>officinalis</a:t>
            </a:r>
            <a:r>
              <a:rPr lang="es-ES" sz="2000" dirty="0"/>
              <a:t>) para el control de paratrioza (</a:t>
            </a:r>
            <a:r>
              <a:rPr lang="es-ES" sz="2000" i="1" dirty="0" err="1"/>
              <a:t>Bactericera</a:t>
            </a:r>
            <a:r>
              <a:rPr lang="es-ES" sz="2000" i="1" dirty="0"/>
              <a:t> </a:t>
            </a:r>
            <a:r>
              <a:rPr lang="es-ES" sz="2000" i="1" dirty="0" err="1"/>
              <a:t>cockerelli</a:t>
            </a:r>
            <a:r>
              <a:rPr lang="es-ES" sz="2000" i="1" dirty="0"/>
              <a:t> </a:t>
            </a:r>
            <a:r>
              <a:rPr lang="es-ES" sz="2000" dirty="0" err="1"/>
              <a:t>Sulc</a:t>
            </a:r>
            <a:r>
              <a:rPr lang="es-ES" sz="2000" dirty="0"/>
              <a:t>)</a:t>
            </a:r>
            <a:r>
              <a:rPr lang="es-ES" sz="2000" i="1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  <a:tabLst>
                <a:tab pos="1962150" algn="l"/>
                <a:tab pos="2879725" algn="ctr"/>
              </a:tabLs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OBJETIVOS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8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0593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0BABFAF-C493-4C87-82D4-F6F44336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89509"/>
            <a:ext cx="4697361" cy="710952"/>
          </a:xfrm>
        </p:spPr>
        <p:txBody>
          <a:bodyPr/>
          <a:lstStyle/>
          <a:p>
            <a:r>
              <a:rPr lang="es-EC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OBJETIVOS ESPECÍFICOS</a:t>
            </a:r>
            <a:r>
              <a:rPr lang="es-EC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s-EC" sz="2400" i="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7103" y="1700808"/>
            <a:ext cx="10949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Preparar </a:t>
            </a:r>
            <a:r>
              <a:rPr lang="es-ES" dirty="0" smtClean="0">
                <a:ea typeface="Calibri" panose="020F0502020204030204" pitchFamily="34" charset="0"/>
              </a:rPr>
              <a:t>nanopartículas </a:t>
            </a:r>
            <a:r>
              <a:rPr lang="es-ES" dirty="0">
                <a:ea typeface="Calibri" panose="020F0502020204030204" pitchFamily="34" charset="0"/>
              </a:rPr>
              <a:t>de azufre elemental por el método de precipitación controlada.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Sintetizar nanocompositos de azufre con principios activos de eucalipto (</a:t>
            </a:r>
            <a:r>
              <a:rPr lang="es-ES" i="1" dirty="0" err="1">
                <a:ea typeface="Calibri" panose="020F0502020204030204" pitchFamily="34" charset="0"/>
              </a:rPr>
              <a:t>Eucalyptus</a:t>
            </a:r>
            <a:r>
              <a:rPr lang="es-ES" i="1" dirty="0">
                <a:ea typeface="Calibri" panose="020F0502020204030204" pitchFamily="34" charset="0"/>
              </a:rPr>
              <a:t> </a:t>
            </a:r>
            <a:r>
              <a:rPr lang="es-ES" i="1" dirty="0" err="1">
                <a:ea typeface="Calibri" panose="020F0502020204030204" pitchFamily="34" charset="0"/>
              </a:rPr>
              <a:t>globulus</a:t>
            </a:r>
            <a:r>
              <a:rPr lang="es-ES" dirty="0">
                <a:ea typeface="Calibri" panose="020F0502020204030204" pitchFamily="34" charset="0"/>
              </a:rPr>
              <a:t>) y romero (</a:t>
            </a:r>
            <a:r>
              <a:rPr lang="es-ES" i="1" dirty="0" err="1">
                <a:ea typeface="Calibri" panose="020F0502020204030204" pitchFamily="34" charset="0"/>
              </a:rPr>
              <a:t>Rosmarinus</a:t>
            </a:r>
            <a:r>
              <a:rPr lang="es-ES" i="1" dirty="0">
                <a:ea typeface="Calibri" panose="020F0502020204030204" pitchFamily="34" charset="0"/>
              </a:rPr>
              <a:t> </a:t>
            </a:r>
            <a:r>
              <a:rPr lang="es-ES" i="1" dirty="0" err="1">
                <a:ea typeface="Calibri" panose="020F0502020204030204" pitchFamily="34" charset="0"/>
              </a:rPr>
              <a:t>officinalis</a:t>
            </a:r>
            <a:r>
              <a:rPr lang="es-ES" dirty="0">
                <a:ea typeface="Calibri" panose="020F0502020204030204" pitchFamily="34" charset="0"/>
              </a:rPr>
              <a:t>).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Establecer la concentración óptima de los nanocompositos para el control de paratrioza (</a:t>
            </a:r>
            <a:r>
              <a:rPr lang="es-ES" i="1" dirty="0" err="1">
                <a:ea typeface="Calibri" panose="020F0502020204030204" pitchFamily="34" charset="0"/>
              </a:rPr>
              <a:t>Bactericera</a:t>
            </a:r>
            <a:r>
              <a:rPr lang="es-ES" i="1" dirty="0">
                <a:ea typeface="Calibri" panose="020F0502020204030204" pitchFamily="34" charset="0"/>
              </a:rPr>
              <a:t> </a:t>
            </a:r>
            <a:r>
              <a:rPr lang="es-ES" i="1" dirty="0" err="1">
                <a:ea typeface="Calibri" panose="020F0502020204030204" pitchFamily="34" charset="0"/>
              </a:rPr>
              <a:t>cockerelli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Sulc</a:t>
            </a:r>
            <a:r>
              <a:rPr lang="es-ES" dirty="0">
                <a:ea typeface="Calibri" panose="020F0502020204030204" pitchFamily="34" charset="0"/>
              </a:rPr>
              <a:t>) en cultivos de papa (</a:t>
            </a:r>
            <a:r>
              <a:rPr lang="es-ES" i="1" dirty="0" err="1">
                <a:ea typeface="Calibri" panose="020F0502020204030204" pitchFamily="34" charset="0"/>
              </a:rPr>
              <a:t>Solanum</a:t>
            </a:r>
            <a:r>
              <a:rPr lang="es-ES" i="1" dirty="0">
                <a:ea typeface="Calibri" panose="020F0502020204030204" pitchFamily="34" charset="0"/>
              </a:rPr>
              <a:t> </a:t>
            </a:r>
            <a:r>
              <a:rPr lang="es-ES" i="1" dirty="0" err="1">
                <a:ea typeface="Calibri" panose="020F0502020204030204" pitchFamily="34" charset="0"/>
              </a:rPr>
              <a:t>tuberosum</a:t>
            </a:r>
            <a:r>
              <a:rPr lang="es-ES" i="1" dirty="0">
                <a:ea typeface="Calibri" panose="020F0502020204030204" pitchFamily="34" charset="0"/>
              </a:rPr>
              <a:t> </a:t>
            </a:r>
            <a:r>
              <a:rPr lang="es-ES" dirty="0">
                <a:ea typeface="Calibri" panose="020F0502020204030204" pitchFamily="34" charset="0"/>
              </a:rPr>
              <a:t>L.) del campus IASA I, en la parroquia San Fernando, cantón Rumiñahui-Ecuador.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Calibri" panose="020F0502020204030204" pitchFamily="34" charset="0"/>
              </a:rPr>
              <a:t>Determinar la eficacia de los nanocompositos para el control de paratrioza (</a:t>
            </a:r>
            <a:r>
              <a:rPr lang="es-ES" i="1" dirty="0" err="1">
                <a:ea typeface="Calibri" panose="020F0502020204030204" pitchFamily="34" charset="0"/>
              </a:rPr>
              <a:t>Bactericera</a:t>
            </a:r>
            <a:r>
              <a:rPr lang="es-ES" i="1" dirty="0">
                <a:ea typeface="Calibri" panose="020F0502020204030204" pitchFamily="34" charset="0"/>
              </a:rPr>
              <a:t> </a:t>
            </a:r>
            <a:r>
              <a:rPr lang="es-ES" i="1" dirty="0" err="1">
                <a:ea typeface="Calibri" panose="020F0502020204030204" pitchFamily="34" charset="0"/>
              </a:rPr>
              <a:t>cockerelli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Sulc</a:t>
            </a:r>
            <a:r>
              <a:rPr lang="es-ES" dirty="0">
                <a:ea typeface="Calibri" panose="020F0502020204030204" pitchFamily="34" charset="0"/>
              </a:rPr>
              <a:t>) versus un insecticida de comparación. 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284E99-7E3E-47CA-96DD-5790700A5DAA}"/>
              </a:ext>
            </a:extLst>
          </p:cNvPr>
          <p:cNvSpPr txBox="1"/>
          <p:nvPr/>
        </p:nvSpPr>
        <p:spPr>
          <a:xfrm>
            <a:off x="179512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OBJETIVOS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1135258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9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8780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14150</TotalTime>
  <Words>1392</Words>
  <Application>Microsoft Office PowerPoint</Application>
  <PresentationFormat>Panorámica</PresentationFormat>
  <Paragraphs>354</Paragraphs>
  <Slides>35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Symbol</vt:lpstr>
      <vt:lpstr>SymbolMT</vt:lpstr>
      <vt:lpstr>Times New Roman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GENERAL:</vt:lpstr>
      <vt:lpstr>OBJETIVOS ESPECÍFICOS: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vini</cp:lastModifiedBy>
  <cp:revision>734</cp:revision>
  <dcterms:created xsi:type="dcterms:W3CDTF">2013-04-13T15:30:01Z</dcterms:created>
  <dcterms:modified xsi:type="dcterms:W3CDTF">2021-03-24T01:56:02Z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5261524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