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6.xml" ContentType="application/vnd.openxmlformats-officedocument.drawingml.chart+xml"/>
  <Override PartName="/ppt/charts/chart7.xml" ContentType="application/vnd.openxmlformats-officedocument.drawingml.chart+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8.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20.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21.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2.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17.xml" ContentType="application/vnd.openxmlformats-officedocument.drawingml.diagramData+xml"/>
  <Override PartName="/ppt/diagrams/data19.xml" ContentType="application/vnd.openxmlformats-officedocument.drawingml.diagramData+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73" r:id="rId1"/>
  </p:sldMasterIdLst>
  <p:notesMasterIdLst>
    <p:notesMasterId r:id="rId46"/>
  </p:notesMasterIdLst>
  <p:sldIdLst>
    <p:sldId id="256" r:id="rId2"/>
    <p:sldId id="535" r:id="rId3"/>
    <p:sldId id="555" r:id="rId4"/>
    <p:sldId id="536" r:id="rId5"/>
    <p:sldId id="537" r:id="rId6"/>
    <p:sldId id="544" r:id="rId7"/>
    <p:sldId id="579" r:id="rId8"/>
    <p:sldId id="545" r:id="rId9"/>
    <p:sldId id="546" r:id="rId10"/>
    <p:sldId id="556" r:id="rId11"/>
    <p:sldId id="538" r:id="rId12"/>
    <p:sldId id="539" r:id="rId13"/>
    <p:sldId id="540" r:id="rId14"/>
    <p:sldId id="547" r:id="rId15"/>
    <p:sldId id="548" r:id="rId16"/>
    <p:sldId id="557" r:id="rId17"/>
    <p:sldId id="508" r:id="rId18"/>
    <p:sldId id="549" r:id="rId19"/>
    <p:sldId id="558" r:id="rId20"/>
    <p:sldId id="562" r:id="rId21"/>
    <p:sldId id="563" r:id="rId22"/>
    <p:sldId id="551" r:id="rId23"/>
    <p:sldId id="565" r:id="rId24"/>
    <p:sldId id="564" r:id="rId25"/>
    <p:sldId id="552" r:id="rId26"/>
    <p:sldId id="553" r:id="rId27"/>
    <p:sldId id="554" r:id="rId28"/>
    <p:sldId id="566" r:id="rId29"/>
    <p:sldId id="559" r:id="rId30"/>
    <p:sldId id="567" r:id="rId31"/>
    <p:sldId id="568" r:id="rId32"/>
    <p:sldId id="569" r:id="rId33"/>
    <p:sldId id="570" r:id="rId34"/>
    <p:sldId id="571" r:id="rId35"/>
    <p:sldId id="572" r:id="rId36"/>
    <p:sldId id="575" r:id="rId37"/>
    <p:sldId id="560" r:id="rId38"/>
    <p:sldId id="576" r:id="rId39"/>
    <p:sldId id="577" r:id="rId40"/>
    <p:sldId id="578" r:id="rId41"/>
    <p:sldId id="561" r:id="rId42"/>
    <p:sldId id="573" r:id="rId43"/>
    <p:sldId id="574" r:id="rId44"/>
    <p:sldId id="53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7CB342"/>
    <a:srgbClr val="BF1E32"/>
    <a:srgbClr val="1141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04" autoAdjust="0"/>
    <p:restoredTop sz="93935" autoAdjust="0"/>
  </p:normalViewPr>
  <p:slideViewPr>
    <p:cSldViewPr snapToGrid="0">
      <p:cViewPr varScale="1">
        <p:scale>
          <a:sx n="70" d="100"/>
          <a:sy n="70" d="100"/>
        </p:scale>
        <p:origin x="900" y="66"/>
      </p:cViewPr>
      <p:guideLst>
        <p:guide orient="horz" pos="2160"/>
        <p:guide pos="3840"/>
      </p:guideLst>
    </p:cSldViewPr>
  </p:slideViewPr>
  <p:outlineViewPr>
    <p:cViewPr>
      <p:scale>
        <a:sx n="33" d="100"/>
        <a:sy n="33" d="100"/>
      </p:scale>
      <p:origin x="0" y="92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7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C\Desktop\JONATHAN\AVANCE%20TESIS\DISP%20AERONAV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C\Desktop\JONATHAN\AVANCE%20TESIS\DISP%20AERONAV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INTEL\Desktop\1111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enovo\Desktop\ALA%2023\SALDOS%202018.xls"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Lenovo\Desktop\ALA%2023\SALDOS%202018.xls" TargetMode="External"/><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oleObject" Target="file:///C:\Users\PC\Desktop\JONATHAN\AVANCE%20TESIS\EGRESOS%202017-201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PC\Desktop\JONATHAN\AVANCE%20TESIS\EGRESOS%202017-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a:t>DIPONIBILIDAD</a:t>
            </a:r>
            <a:r>
              <a:rPr lang="es-EC" baseline="0"/>
              <a:t> AERONAVES</a:t>
            </a:r>
            <a:endParaRPr lang="es-EC"/>
          </a:p>
        </c:rich>
      </c:tx>
      <c:layout/>
      <c:overlay val="0"/>
      <c:spPr>
        <a:noFill/>
        <a:ln>
          <a:noFill/>
        </a:ln>
        <a:effectLst/>
      </c:spPr>
    </c:title>
    <c:autoTitleDeleted val="0"/>
    <c:plotArea>
      <c:layout/>
      <c:lineChart>
        <c:grouping val="standard"/>
        <c:varyColors val="0"/>
        <c:ser>
          <c:idx val="1"/>
          <c:order val="0"/>
          <c:tx>
            <c:strRef>
              <c:f>'TOTAL (2)'!$C$42</c:f>
              <c:strCache>
                <c:ptCount val="1"/>
                <c:pt idx="0">
                  <c:v>DISP MEDIA</c:v>
                </c:pt>
              </c:strCache>
            </c:strRef>
          </c:tx>
          <c:spPr>
            <a:ln w="34925" cap="rnd">
              <a:solidFill>
                <a:schemeClr val="accent6"/>
              </a:solidFill>
              <a:round/>
            </a:ln>
            <a:effectLst>
              <a:outerShdw blurRad="57150" dist="19050" dir="5400000" algn="ctr" rotWithShape="0">
                <a:srgbClr val="000000">
                  <a:alpha val="63000"/>
                </a:srgbClr>
              </a:outerShdw>
            </a:effectLst>
          </c:spPr>
          <c:marker>
            <c:symbol val="circle"/>
            <c:size val="1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a:outerShdw blurRad="57150" dist="19050" dir="5400000" algn="ctr" rotWithShape="0">
                  <a:srgbClr val="000000">
                    <a:alpha val="63000"/>
                  </a:srgbClr>
                </a:outerShdw>
              </a:effectLst>
            </c:spPr>
          </c:marker>
          <c:cat>
            <c:strRef>
              <c:f>'TOTAL (2)'!$B$43:$B$72</c:f>
              <c:strCache>
                <c:ptCount val="30"/>
                <c:pt idx="0">
                  <c:v>ENERO</c:v>
                </c:pt>
                <c:pt idx="1">
                  <c:v>FEBRERO</c:v>
                </c:pt>
                <c:pt idx="2">
                  <c:v>MARZO</c:v>
                </c:pt>
                <c:pt idx="3">
                  <c:v>ABRIL</c:v>
                </c:pt>
                <c:pt idx="4">
                  <c:v>MAYO</c:v>
                </c:pt>
                <c:pt idx="5">
                  <c:v>JUNIO</c:v>
                </c:pt>
                <c:pt idx="6">
                  <c:v>JULIO </c:v>
                </c:pt>
                <c:pt idx="7">
                  <c:v>AGOSTO</c:v>
                </c:pt>
                <c:pt idx="8">
                  <c:v>SEPTIEMBRE</c:v>
                </c:pt>
                <c:pt idx="9">
                  <c:v>OCTUBRE</c:v>
                </c:pt>
                <c:pt idx="10">
                  <c:v>NOVIEMBRE</c:v>
                </c:pt>
                <c:pt idx="11">
                  <c:v>DICIEMBRE</c:v>
                </c:pt>
                <c:pt idx="12">
                  <c:v>ENERO</c:v>
                </c:pt>
                <c:pt idx="13">
                  <c:v>FEBRERO</c:v>
                </c:pt>
                <c:pt idx="14">
                  <c:v>MARZO</c:v>
                </c:pt>
                <c:pt idx="15">
                  <c:v>ABRIL</c:v>
                </c:pt>
                <c:pt idx="16">
                  <c:v>MAYO</c:v>
                </c:pt>
                <c:pt idx="17">
                  <c:v>JUNIO</c:v>
                </c:pt>
                <c:pt idx="18">
                  <c:v>JULIO</c:v>
                </c:pt>
                <c:pt idx="19">
                  <c:v>AGOSTO</c:v>
                </c:pt>
                <c:pt idx="20">
                  <c:v>SEPTIEMBRE</c:v>
                </c:pt>
                <c:pt idx="21">
                  <c:v>OCTUBRE</c:v>
                </c:pt>
                <c:pt idx="22">
                  <c:v>NOVIEMBRE</c:v>
                </c:pt>
                <c:pt idx="23">
                  <c:v>DICIEMBRE</c:v>
                </c:pt>
                <c:pt idx="24">
                  <c:v>ENERO</c:v>
                </c:pt>
                <c:pt idx="25">
                  <c:v>FEBRERO</c:v>
                </c:pt>
                <c:pt idx="26">
                  <c:v>MARZO</c:v>
                </c:pt>
                <c:pt idx="27">
                  <c:v>ABRIL</c:v>
                </c:pt>
                <c:pt idx="28">
                  <c:v>MAYO</c:v>
                </c:pt>
                <c:pt idx="29">
                  <c:v>JUNIO</c:v>
                </c:pt>
              </c:strCache>
            </c:strRef>
          </c:cat>
          <c:val>
            <c:numRef>
              <c:f>'TOTAL (2)'!$C$43:$C$72</c:f>
              <c:numCache>
                <c:formatCode>0.00</c:formatCode>
                <c:ptCount val="30"/>
                <c:pt idx="0">
                  <c:v>4.3</c:v>
                </c:pt>
                <c:pt idx="1">
                  <c:v>5.34</c:v>
                </c:pt>
                <c:pt idx="2">
                  <c:v>6.47</c:v>
                </c:pt>
                <c:pt idx="3">
                  <c:v>5.2</c:v>
                </c:pt>
                <c:pt idx="4">
                  <c:v>4.91</c:v>
                </c:pt>
                <c:pt idx="5">
                  <c:v>4.62</c:v>
                </c:pt>
                <c:pt idx="6">
                  <c:v>3.96</c:v>
                </c:pt>
                <c:pt idx="7">
                  <c:v>2.44</c:v>
                </c:pt>
                <c:pt idx="8">
                  <c:v>0.92</c:v>
                </c:pt>
                <c:pt idx="9">
                  <c:v>3.12</c:v>
                </c:pt>
                <c:pt idx="10">
                  <c:v>3.24</c:v>
                </c:pt>
                <c:pt idx="11">
                  <c:v>3</c:v>
                </c:pt>
                <c:pt idx="12">
                  <c:v>3.47</c:v>
                </c:pt>
                <c:pt idx="13">
                  <c:v>4.0199999999999996</c:v>
                </c:pt>
                <c:pt idx="14">
                  <c:v>3.88</c:v>
                </c:pt>
                <c:pt idx="15">
                  <c:v>3.88</c:v>
                </c:pt>
                <c:pt idx="16">
                  <c:v>5.01</c:v>
                </c:pt>
                <c:pt idx="17">
                  <c:v>4.92</c:v>
                </c:pt>
                <c:pt idx="18">
                  <c:v>5.5</c:v>
                </c:pt>
                <c:pt idx="19">
                  <c:v>4.96</c:v>
                </c:pt>
                <c:pt idx="20">
                  <c:v>5.45</c:v>
                </c:pt>
                <c:pt idx="21">
                  <c:v>4.3</c:v>
                </c:pt>
                <c:pt idx="22">
                  <c:v>4.96</c:v>
                </c:pt>
                <c:pt idx="23">
                  <c:v>4.6500000000000004</c:v>
                </c:pt>
                <c:pt idx="24">
                  <c:v>4.54</c:v>
                </c:pt>
                <c:pt idx="25">
                  <c:v>4.25</c:v>
                </c:pt>
                <c:pt idx="26">
                  <c:v>3.42</c:v>
                </c:pt>
                <c:pt idx="27">
                  <c:v>3.79</c:v>
                </c:pt>
                <c:pt idx="28">
                  <c:v>4.2</c:v>
                </c:pt>
                <c:pt idx="29">
                  <c:v>3.97</c:v>
                </c:pt>
              </c:numCache>
            </c:numRef>
          </c:val>
          <c:smooth val="0"/>
          <c:extLst xmlns:c16r2="http://schemas.microsoft.com/office/drawing/2015/06/chart">
            <c:ext xmlns:c16="http://schemas.microsoft.com/office/drawing/2014/chart" uri="{C3380CC4-5D6E-409C-BE32-E72D297353CC}">
              <c16:uniqueId val="{00000000-F913-4224-94B7-667356D1B811}"/>
            </c:ext>
          </c:extLst>
        </c:ser>
        <c:dLbls>
          <c:dLblPos val="t"/>
          <c:showLegendKey val="0"/>
          <c:showVal val="0"/>
          <c:showCatName val="0"/>
          <c:showSerName val="0"/>
          <c:showPercent val="0"/>
          <c:showBubbleSize val="0"/>
        </c:dLbls>
        <c:marker val="1"/>
        <c:smooth val="0"/>
        <c:axId val="-219523584"/>
        <c:axId val="-219518144"/>
      </c:lineChart>
      <c:catAx>
        <c:axId val="-219523584"/>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C"/>
          </a:p>
        </c:txPr>
        <c:crossAx val="-219518144"/>
        <c:crosses val="autoZero"/>
        <c:auto val="1"/>
        <c:lblAlgn val="ctr"/>
        <c:lblOffset val="100"/>
        <c:noMultiLvlLbl val="0"/>
      </c:catAx>
      <c:valAx>
        <c:axId val="-219518144"/>
        <c:scaling>
          <c:orientation val="minMax"/>
          <c:max val="7"/>
          <c:min val="0"/>
        </c:scaling>
        <c:delete val="1"/>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crossAx val="-219523584"/>
        <c:crosses val="autoZero"/>
        <c:crossBetween val="between"/>
        <c:majorUnit val="1"/>
        <c:minorUnit val="1"/>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a:t>HORAS DE VUELO</a:t>
            </a:r>
          </a:p>
        </c:rich>
      </c:tx>
      <c:layout/>
      <c:overlay val="0"/>
      <c:spPr>
        <a:noFill/>
        <a:ln>
          <a:noFill/>
        </a:ln>
        <a:effectLst/>
      </c:spPr>
    </c:title>
    <c:autoTitleDeleted val="0"/>
    <c:plotArea>
      <c:layout/>
      <c:lineChart>
        <c:grouping val="standard"/>
        <c:varyColors val="0"/>
        <c:ser>
          <c:idx val="1"/>
          <c:order val="0"/>
          <c:tx>
            <c:strRef>
              <c:f>'TOTAL (2)'!$C$4</c:f>
              <c:strCache>
                <c:ptCount val="1"/>
                <c:pt idx="0">
                  <c:v>HR PROG</c:v>
                </c:pt>
              </c:strCache>
            </c:strRef>
          </c:tx>
          <c:spPr>
            <a:ln w="34925" cap="rnd">
              <a:solidFill>
                <a:schemeClr val="accent2"/>
              </a:solidFill>
              <a:round/>
            </a:ln>
            <a:effectLst>
              <a:outerShdw blurRad="57150" dist="19050" dir="5400000" algn="ctr" rotWithShape="0">
                <a:srgbClr val="000000">
                  <a:alpha val="63000"/>
                </a:srgbClr>
              </a:outerShdw>
            </a:effectLst>
          </c:spPr>
          <c:marker>
            <c:symbol val="circle"/>
            <c:size val="1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a:outerShdw blurRad="57150" dist="19050" dir="5400000" algn="ctr" rotWithShape="0">
                  <a:srgbClr val="000000">
                    <a:alpha val="63000"/>
                  </a:srgbClr>
                </a:outerShdw>
              </a:effectLst>
            </c:spPr>
          </c:marker>
          <c:cat>
            <c:strRef>
              <c:f>'TOTAL (2)'!$B$5:$B$34</c:f>
              <c:strCache>
                <c:ptCount val="30"/>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pt idx="12">
                  <c:v>ENERO</c:v>
                </c:pt>
                <c:pt idx="13">
                  <c:v>FEBRERO</c:v>
                </c:pt>
                <c:pt idx="14">
                  <c:v>MARZO</c:v>
                </c:pt>
                <c:pt idx="15">
                  <c:v>ABRIL</c:v>
                </c:pt>
                <c:pt idx="16">
                  <c:v>MAYO</c:v>
                </c:pt>
                <c:pt idx="17">
                  <c:v>JUNIO</c:v>
                </c:pt>
                <c:pt idx="18">
                  <c:v>JULIO</c:v>
                </c:pt>
                <c:pt idx="19">
                  <c:v>AGOSTO</c:v>
                </c:pt>
                <c:pt idx="20">
                  <c:v>SEPTIEMBRE</c:v>
                </c:pt>
                <c:pt idx="21">
                  <c:v>OCTUBRE</c:v>
                </c:pt>
                <c:pt idx="22">
                  <c:v>NOVIEMBRE</c:v>
                </c:pt>
                <c:pt idx="23">
                  <c:v>DICIEMBRE</c:v>
                </c:pt>
                <c:pt idx="24">
                  <c:v>ENERO</c:v>
                </c:pt>
                <c:pt idx="25">
                  <c:v>FEBRERO</c:v>
                </c:pt>
                <c:pt idx="26">
                  <c:v>MARZO</c:v>
                </c:pt>
                <c:pt idx="27">
                  <c:v>ABRIL</c:v>
                </c:pt>
                <c:pt idx="28">
                  <c:v>MAYO</c:v>
                </c:pt>
                <c:pt idx="29">
                  <c:v>JUNIO</c:v>
                </c:pt>
              </c:strCache>
            </c:strRef>
          </c:cat>
          <c:val>
            <c:numRef>
              <c:f>'TOTAL (2)'!$C$5:$C$34</c:f>
              <c:numCache>
                <c:formatCode>[h]:mm:ss</c:formatCode>
                <c:ptCount val="30"/>
                <c:pt idx="0">
                  <c:v>5.833333333333333</c:v>
                </c:pt>
                <c:pt idx="1">
                  <c:v>7.916666666666667</c:v>
                </c:pt>
                <c:pt idx="2">
                  <c:v>7.916666666666667</c:v>
                </c:pt>
                <c:pt idx="3">
                  <c:v>7.541666666666667</c:v>
                </c:pt>
                <c:pt idx="4">
                  <c:v>9.5416666666666661</c:v>
                </c:pt>
                <c:pt idx="5">
                  <c:v>9.0833333333333339</c:v>
                </c:pt>
                <c:pt idx="6">
                  <c:v>7.5</c:v>
                </c:pt>
                <c:pt idx="7">
                  <c:v>9.0833333333333339</c:v>
                </c:pt>
                <c:pt idx="8">
                  <c:v>10.375</c:v>
                </c:pt>
                <c:pt idx="9">
                  <c:v>8</c:v>
                </c:pt>
                <c:pt idx="10">
                  <c:v>11.041666666666666</c:v>
                </c:pt>
                <c:pt idx="11">
                  <c:v>8.25</c:v>
                </c:pt>
                <c:pt idx="12">
                  <c:v>8</c:v>
                </c:pt>
                <c:pt idx="13">
                  <c:v>7.666666666666667</c:v>
                </c:pt>
                <c:pt idx="14">
                  <c:v>7.833333333333333</c:v>
                </c:pt>
                <c:pt idx="15">
                  <c:v>7.333333333333333</c:v>
                </c:pt>
                <c:pt idx="16">
                  <c:v>7.791666666666667</c:v>
                </c:pt>
                <c:pt idx="17">
                  <c:v>7</c:v>
                </c:pt>
                <c:pt idx="18">
                  <c:v>5.5</c:v>
                </c:pt>
                <c:pt idx="19">
                  <c:v>11.041666666666666</c:v>
                </c:pt>
                <c:pt idx="20">
                  <c:v>11.208333333333334</c:v>
                </c:pt>
                <c:pt idx="21">
                  <c:v>9.25</c:v>
                </c:pt>
                <c:pt idx="22">
                  <c:v>12.166666666666666</c:v>
                </c:pt>
                <c:pt idx="23">
                  <c:v>7.833333333333333</c:v>
                </c:pt>
                <c:pt idx="24">
                  <c:v>10.208333333333334</c:v>
                </c:pt>
                <c:pt idx="25">
                  <c:v>8.6388888888888893</c:v>
                </c:pt>
                <c:pt idx="26">
                  <c:v>9.2847222222222232</c:v>
                </c:pt>
                <c:pt idx="27">
                  <c:v>8.1805555555555554</c:v>
                </c:pt>
                <c:pt idx="28">
                  <c:v>8.3263888888888893</c:v>
                </c:pt>
                <c:pt idx="29">
                  <c:v>8.1805555555555554</c:v>
                </c:pt>
              </c:numCache>
            </c:numRef>
          </c:val>
          <c:smooth val="0"/>
          <c:extLst xmlns:c16r2="http://schemas.microsoft.com/office/drawing/2015/06/chart">
            <c:ext xmlns:c16="http://schemas.microsoft.com/office/drawing/2014/chart" uri="{C3380CC4-5D6E-409C-BE32-E72D297353CC}">
              <c16:uniqueId val="{00000000-70DD-4817-97EF-B51FFDCAB6E7}"/>
            </c:ext>
          </c:extLst>
        </c:ser>
        <c:ser>
          <c:idx val="2"/>
          <c:order val="1"/>
          <c:tx>
            <c:strRef>
              <c:f>'TOTAL (2)'!$D$4</c:f>
              <c:strCache>
                <c:ptCount val="1"/>
                <c:pt idx="0">
                  <c:v>HR VOL</c:v>
                </c:pt>
              </c:strCache>
            </c:strRef>
          </c:tx>
          <c:spPr>
            <a:ln w="34925" cap="rnd">
              <a:solidFill>
                <a:schemeClr val="accent3"/>
              </a:solidFill>
              <a:round/>
            </a:ln>
            <a:effectLst>
              <a:outerShdw blurRad="57150" dist="19050" dir="5400000" algn="ctr" rotWithShape="0">
                <a:srgbClr val="000000">
                  <a:alpha val="63000"/>
                </a:srgbClr>
              </a:outerShdw>
            </a:effectLst>
          </c:spPr>
          <c:marker>
            <c:symbol val="circle"/>
            <c:size val="1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cap="rnd">
                <a:solidFill>
                  <a:schemeClr val="accent3"/>
                </a:solidFill>
                <a:prstDash val="solid"/>
                <a:round/>
                <a:headEnd type="none"/>
              </a:ln>
              <a:effectLst>
                <a:outerShdw blurRad="57150" dist="19050" dir="5400000" algn="ctr" rotWithShape="0">
                  <a:srgbClr val="000000">
                    <a:alpha val="63000"/>
                  </a:srgbClr>
                </a:outerShdw>
              </a:effectLst>
            </c:spPr>
          </c:marker>
          <c:cat>
            <c:strRef>
              <c:f>'TOTAL (2)'!$B$5:$B$34</c:f>
              <c:strCache>
                <c:ptCount val="30"/>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pt idx="12">
                  <c:v>ENERO</c:v>
                </c:pt>
                <c:pt idx="13">
                  <c:v>FEBRERO</c:v>
                </c:pt>
                <c:pt idx="14">
                  <c:v>MARZO</c:v>
                </c:pt>
                <c:pt idx="15">
                  <c:v>ABRIL</c:v>
                </c:pt>
                <c:pt idx="16">
                  <c:v>MAYO</c:v>
                </c:pt>
                <c:pt idx="17">
                  <c:v>JUNIO</c:v>
                </c:pt>
                <c:pt idx="18">
                  <c:v>JULIO</c:v>
                </c:pt>
                <c:pt idx="19">
                  <c:v>AGOSTO</c:v>
                </c:pt>
                <c:pt idx="20">
                  <c:v>SEPTIEMBRE</c:v>
                </c:pt>
                <c:pt idx="21">
                  <c:v>OCTUBRE</c:v>
                </c:pt>
                <c:pt idx="22">
                  <c:v>NOVIEMBRE</c:v>
                </c:pt>
                <c:pt idx="23">
                  <c:v>DICIEMBRE</c:v>
                </c:pt>
                <c:pt idx="24">
                  <c:v>ENERO</c:v>
                </c:pt>
                <c:pt idx="25">
                  <c:v>FEBRERO</c:v>
                </c:pt>
                <c:pt idx="26">
                  <c:v>MARZO</c:v>
                </c:pt>
                <c:pt idx="27">
                  <c:v>ABRIL</c:v>
                </c:pt>
                <c:pt idx="28">
                  <c:v>MAYO</c:v>
                </c:pt>
                <c:pt idx="29">
                  <c:v>JUNIO</c:v>
                </c:pt>
              </c:strCache>
            </c:strRef>
          </c:cat>
          <c:val>
            <c:numRef>
              <c:f>'TOTAL (2)'!$D$5:$D$34</c:f>
              <c:numCache>
                <c:formatCode>[h]:mm:ss</c:formatCode>
                <c:ptCount val="30"/>
                <c:pt idx="0">
                  <c:v>7.947916666666667</c:v>
                </c:pt>
                <c:pt idx="1">
                  <c:v>7.2118055555555562</c:v>
                </c:pt>
                <c:pt idx="2">
                  <c:v>11.5</c:v>
                </c:pt>
                <c:pt idx="3">
                  <c:v>7.177083333333333</c:v>
                </c:pt>
                <c:pt idx="4">
                  <c:v>7.4027777777777777</c:v>
                </c:pt>
                <c:pt idx="5">
                  <c:v>8.0555555555555554</c:v>
                </c:pt>
                <c:pt idx="6">
                  <c:v>10.065972222222223</c:v>
                </c:pt>
                <c:pt idx="7">
                  <c:v>6.135416666666667</c:v>
                </c:pt>
                <c:pt idx="8">
                  <c:v>3.7256944444444446</c:v>
                </c:pt>
                <c:pt idx="9">
                  <c:v>7.1180555555555562</c:v>
                </c:pt>
                <c:pt idx="10">
                  <c:v>6.739583333333333</c:v>
                </c:pt>
                <c:pt idx="11">
                  <c:v>3.7430555555555554</c:v>
                </c:pt>
                <c:pt idx="12">
                  <c:v>9.1875</c:v>
                </c:pt>
                <c:pt idx="13">
                  <c:v>14.652777777777779</c:v>
                </c:pt>
                <c:pt idx="14">
                  <c:v>15.583333333333334</c:v>
                </c:pt>
                <c:pt idx="15">
                  <c:v>12.815972222222221</c:v>
                </c:pt>
                <c:pt idx="16">
                  <c:v>10.979166666666666</c:v>
                </c:pt>
                <c:pt idx="17">
                  <c:v>11.159722222222221</c:v>
                </c:pt>
                <c:pt idx="18">
                  <c:v>11.604166666666666</c:v>
                </c:pt>
                <c:pt idx="19">
                  <c:v>12.111111111111112</c:v>
                </c:pt>
                <c:pt idx="20">
                  <c:v>12.1875</c:v>
                </c:pt>
                <c:pt idx="21">
                  <c:v>13.90625</c:v>
                </c:pt>
                <c:pt idx="22">
                  <c:v>13.826388888888888</c:v>
                </c:pt>
                <c:pt idx="23">
                  <c:v>12.552083333333334</c:v>
                </c:pt>
                <c:pt idx="24" formatCode="[h]:mm:ss;@">
                  <c:v>9.6597222222222232</c:v>
                </c:pt>
                <c:pt idx="25">
                  <c:v>8.6979166666666661</c:v>
                </c:pt>
                <c:pt idx="26">
                  <c:v>8.90625</c:v>
                </c:pt>
                <c:pt idx="27">
                  <c:v>9.7847222222222232</c:v>
                </c:pt>
                <c:pt idx="28">
                  <c:v>9.6145833333333339</c:v>
                </c:pt>
                <c:pt idx="29">
                  <c:v>9.8472222222222232</c:v>
                </c:pt>
              </c:numCache>
            </c:numRef>
          </c:val>
          <c:smooth val="0"/>
          <c:extLst xmlns:c16r2="http://schemas.microsoft.com/office/drawing/2015/06/chart">
            <c:ext xmlns:c16="http://schemas.microsoft.com/office/drawing/2014/chart" uri="{C3380CC4-5D6E-409C-BE32-E72D297353CC}">
              <c16:uniqueId val="{00000001-70DD-4817-97EF-B51FFDCAB6E7}"/>
            </c:ext>
          </c:extLst>
        </c:ser>
        <c:dLbls>
          <c:dLblPos val="t"/>
          <c:showLegendKey val="0"/>
          <c:showVal val="0"/>
          <c:showCatName val="0"/>
          <c:showSerName val="0"/>
          <c:showPercent val="0"/>
          <c:showBubbleSize val="0"/>
        </c:dLbls>
        <c:marker val="1"/>
        <c:smooth val="0"/>
        <c:axId val="-219514336"/>
        <c:axId val="-219513792"/>
      </c:lineChart>
      <c:catAx>
        <c:axId val="-219514336"/>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C"/>
          </a:p>
        </c:txPr>
        <c:crossAx val="-219513792"/>
        <c:crosses val="autoZero"/>
        <c:auto val="1"/>
        <c:lblAlgn val="ctr"/>
        <c:lblOffset val="100"/>
        <c:noMultiLvlLbl val="0"/>
      </c:catAx>
      <c:valAx>
        <c:axId val="-219513792"/>
        <c:scaling>
          <c:orientation val="minMax"/>
          <c:max val="16"/>
          <c:min val="0"/>
        </c:scaling>
        <c:delete val="1"/>
        <c:axPos val="l"/>
        <c:majorGridlines>
          <c:spPr>
            <a:ln w="9525" cap="flat" cmpd="sng" algn="ctr">
              <a:solidFill>
                <a:schemeClr val="lt1">
                  <a:lumMod val="95000"/>
                  <a:alpha val="10000"/>
                </a:schemeClr>
              </a:solidFill>
              <a:round/>
            </a:ln>
            <a:effectLst/>
          </c:spPr>
        </c:majorGridlines>
        <c:numFmt formatCode="[h]:mm:ss" sourceLinked="1"/>
        <c:majorTickMark val="none"/>
        <c:minorTickMark val="none"/>
        <c:tickLblPos val="nextTo"/>
        <c:crossAx val="-219514336"/>
        <c:crosses val="autoZero"/>
        <c:crossBetween val="between"/>
        <c:majorUnit val="2"/>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400">
                <a:latin typeface="Times New Roman" panose="02020603050405020304" pitchFamily="18" charset="0"/>
                <a:cs typeface="Times New Roman" panose="02020603050405020304" pitchFamily="18" charset="0"/>
              </a:rPr>
              <a:t>COMBUSTIBLE CONSUMIDO MENSUALMENTE (2017 - 2019)</a:t>
            </a:r>
          </a:p>
        </c:rich>
      </c:tx>
      <c:layout/>
      <c:overlay val="0"/>
      <c:spPr>
        <a:noFill/>
        <a:ln>
          <a:noFill/>
        </a:ln>
        <a:effectLst/>
      </c:spPr>
    </c:title>
    <c:autoTitleDeleted val="0"/>
    <c:plotArea>
      <c:layout/>
      <c:lineChart>
        <c:grouping val="standard"/>
        <c:varyColors val="0"/>
        <c:ser>
          <c:idx val="0"/>
          <c:order val="0"/>
          <c:tx>
            <c:strRef>
              <c:f>Hoja2!$D$4</c:f>
              <c:strCache>
                <c:ptCount val="1"/>
                <c:pt idx="0">
                  <c:v>Cantidad</c:v>
                </c:pt>
              </c:strCache>
            </c:strRef>
          </c:tx>
          <c:spPr>
            <a:ln w="38100" cap="rnd">
              <a:solidFill>
                <a:schemeClr val="accent1"/>
              </a:solidFill>
              <a:round/>
              <a:headEnd type="diamond" w="med" len="med"/>
              <a:tailEnd type="none" w="med" len="med"/>
            </a:ln>
            <a:effectLst>
              <a:outerShdw blurRad="57150" dist="19050" dir="5400000" algn="ctr" rotWithShape="0">
                <a:srgbClr val="000000">
                  <a:alpha val="63000"/>
                </a:srgbClr>
              </a:outerShdw>
            </a:effectLst>
          </c:spPr>
          <c:marker>
            <c:symbol val="circle"/>
            <c:size val="5"/>
            <c:spPr>
              <a:solidFill>
                <a:schemeClr val="accent4">
                  <a:alpha val="82000"/>
                </a:schemeClr>
              </a:solidFill>
              <a:ln w="50800">
                <a:solidFill>
                  <a:schemeClr val="accent4"/>
                </a:solidFill>
                <a:round/>
              </a:ln>
              <a:effectLst>
                <a:outerShdw blurRad="57150" dist="19050" dir="5400000" algn="ctr" rotWithShape="0">
                  <a:srgbClr val="000000">
                    <a:alpha val="63000"/>
                  </a:srgbClr>
                </a:outerShdw>
              </a:effectLst>
            </c:spPr>
          </c:marker>
          <c:dPt>
            <c:idx val="11"/>
            <c:marker>
              <c:symbol val="circle"/>
              <c:size val="6"/>
            </c:marker>
            <c:bubble3D val="0"/>
            <c:extLst xmlns:c16r2="http://schemas.microsoft.com/office/drawing/2015/06/chart">
              <c:ext xmlns:c16="http://schemas.microsoft.com/office/drawing/2014/chart" uri="{C3380CC4-5D6E-409C-BE32-E72D297353CC}">
                <c16:uniqueId val="{00000000-6DDF-4EAD-B764-C684F8CC05BE}"/>
              </c:ext>
            </c:extLst>
          </c:dPt>
          <c:cat>
            <c:strRef>
              <c:f>Hoja2!$C$5:$C$34</c:f>
              <c:strCache>
                <c:ptCount val="30"/>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pt idx="12">
                  <c:v>Enero</c:v>
                </c:pt>
                <c:pt idx="13">
                  <c:v>Febrero</c:v>
                </c:pt>
                <c:pt idx="14">
                  <c:v>Marzo</c:v>
                </c:pt>
                <c:pt idx="15">
                  <c:v>Abril</c:v>
                </c:pt>
                <c:pt idx="16">
                  <c:v>Mayo</c:v>
                </c:pt>
                <c:pt idx="17">
                  <c:v>Junio</c:v>
                </c:pt>
                <c:pt idx="18">
                  <c:v>Julio</c:v>
                </c:pt>
                <c:pt idx="19">
                  <c:v>Agosto</c:v>
                </c:pt>
                <c:pt idx="20">
                  <c:v>Septiembre</c:v>
                </c:pt>
                <c:pt idx="21">
                  <c:v>Octubre</c:v>
                </c:pt>
                <c:pt idx="22">
                  <c:v>Noviembre</c:v>
                </c:pt>
                <c:pt idx="23">
                  <c:v>Diciembre</c:v>
                </c:pt>
                <c:pt idx="24">
                  <c:v>Enero</c:v>
                </c:pt>
                <c:pt idx="25">
                  <c:v>Febrero</c:v>
                </c:pt>
                <c:pt idx="26">
                  <c:v>Marzo</c:v>
                </c:pt>
                <c:pt idx="27">
                  <c:v>Abril</c:v>
                </c:pt>
                <c:pt idx="28">
                  <c:v>Mayo</c:v>
                </c:pt>
                <c:pt idx="29">
                  <c:v>Junio</c:v>
                </c:pt>
              </c:strCache>
            </c:strRef>
          </c:cat>
          <c:val>
            <c:numRef>
              <c:f>Hoja2!$D$5:$D$34</c:f>
              <c:numCache>
                <c:formatCode>General</c:formatCode>
                <c:ptCount val="30"/>
                <c:pt idx="0">
                  <c:v>17327</c:v>
                </c:pt>
                <c:pt idx="1">
                  <c:v>13840</c:v>
                </c:pt>
                <c:pt idx="2">
                  <c:v>23886</c:v>
                </c:pt>
                <c:pt idx="3">
                  <c:v>15061</c:v>
                </c:pt>
                <c:pt idx="4">
                  <c:v>16033</c:v>
                </c:pt>
                <c:pt idx="5">
                  <c:v>16031</c:v>
                </c:pt>
                <c:pt idx="6">
                  <c:v>20122</c:v>
                </c:pt>
                <c:pt idx="7">
                  <c:v>13568</c:v>
                </c:pt>
                <c:pt idx="8">
                  <c:v>6621</c:v>
                </c:pt>
                <c:pt idx="9">
                  <c:v>14876</c:v>
                </c:pt>
                <c:pt idx="10">
                  <c:v>10880</c:v>
                </c:pt>
                <c:pt idx="11">
                  <c:v>6580</c:v>
                </c:pt>
                <c:pt idx="12">
                  <c:v>19398</c:v>
                </c:pt>
                <c:pt idx="13">
                  <c:v>28918</c:v>
                </c:pt>
                <c:pt idx="14">
                  <c:v>31999</c:v>
                </c:pt>
                <c:pt idx="15">
                  <c:v>20436</c:v>
                </c:pt>
                <c:pt idx="16">
                  <c:v>17597</c:v>
                </c:pt>
                <c:pt idx="17">
                  <c:v>20840</c:v>
                </c:pt>
                <c:pt idx="18">
                  <c:v>21068</c:v>
                </c:pt>
                <c:pt idx="19">
                  <c:v>17822</c:v>
                </c:pt>
                <c:pt idx="20">
                  <c:v>20339</c:v>
                </c:pt>
                <c:pt idx="21">
                  <c:v>23721</c:v>
                </c:pt>
                <c:pt idx="22">
                  <c:v>27055</c:v>
                </c:pt>
                <c:pt idx="23">
                  <c:v>21538</c:v>
                </c:pt>
                <c:pt idx="24">
                  <c:v>21670</c:v>
                </c:pt>
                <c:pt idx="25">
                  <c:v>15335</c:v>
                </c:pt>
                <c:pt idx="26">
                  <c:v>17344</c:v>
                </c:pt>
                <c:pt idx="27">
                  <c:v>19418</c:v>
                </c:pt>
                <c:pt idx="28">
                  <c:v>13304</c:v>
                </c:pt>
                <c:pt idx="29">
                  <c:v>14000</c:v>
                </c:pt>
              </c:numCache>
            </c:numRef>
          </c:val>
          <c:smooth val="0"/>
          <c:extLst xmlns:c16r2="http://schemas.microsoft.com/office/drawing/2015/06/chart">
            <c:ext xmlns:c16="http://schemas.microsoft.com/office/drawing/2014/chart" uri="{C3380CC4-5D6E-409C-BE32-E72D297353CC}">
              <c16:uniqueId val="{00000001-6DDF-4EAD-B764-C684F8CC05BE}"/>
            </c:ext>
          </c:extLst>
        </c:ser>
        <c:dLbls>
          <c:dLblPos val="t"/>
          <c:showLegendKey val="0"/>
          <c:showVal val="0"/>
          <c:showCatName val="0"/>
          <c:showSerName val="0"/>
          <c:showPercent val="0"/>
          <c:showBubbleSize val="0"/>
        </c:dLbls>
        <c:marker val="1"/>
        <c:smooth val="0"/>
        <c:axId val="-219521408"/>
        <c:axId val="-219511616"/>
      </c:lineChart>
      <c:catAx>
        <c:axId val="-219521408"/>
        <c:scaling>
          <c:orientation val="minMax"/>
        </c:scaling>
        <c:delete val="0"/>
        <c:axPos val="b"/>
        <c:minorGridlines>
          <c:spPr>
            <a:ln>
              <a:solidFill>
                <a:schemeClr val="lt1">
                  <a:lumMod val="95000"/>
                  <a:alpha val="5000"/>
                </a:schemeClr>
              </a:solidFill>
            </a:ln>
            <a:effectLst/>
          </c:spPr>
        </c:minorGridlines>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C"/>
          </a:p>
        </c:txPr>
        <c:crossAx val="-219511616"/>
        <c:crosses val="autoZero"/>
        <c:auto val="0"/>
        <c:lblAlgn val="ctr"/>
        <c:lblOffset val="100"/>
        <c:noMultiLvlLbl val="0"/>
      </c:catAx>
      <c:valAx>
        <c:axId val="-219511616"/>
        <c:scaling>
          <c:orientation val="minMax"/>
        </c:scaling>
        <c:delete val="1"/>
        <c:axPos val="l"/>
        <c:minorGridlines>
          <c:spPr>
            <a:ln>
              <a:solidFill>
                <a:schemeClr val="lt1">
                  <a:lumMod val="95000"/>
                  <a:alpha val="5000"/>
                </a:schemeClr>
              </a:solidFill>
            </a:ln>
            <a:effectLst/>
          </c:spPr>
        </c:minorGridlines>
        <c:numFmt formatCode="General" sourceLinked="1"/>
        <c:majorTickMark val="none"/>
        <c:minorTickMark val="none"/>
        <c:tickLblPos val="nextTo"/>
        <c:crossAx val="-219521408"/>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cap="rnd">
      <a:solidFill>
        <a:schemeClr val="accent1"/>
      </a:solidFill>
    </a:ln>
    <a:effectLst/>
  </c:spPr>
  <c:txPr>
    <a:bodyPr/>
    <a:lstStyle/>
    <a:p>
      <a:pPr>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6374269005847954E-2"/>
          <c:y val="0.10186289949050487"/>
          <c:w val="0.73964433393194284"/>
          <c:h val="0.88245082599969105"/>
        </c:manualLayout>
      </c:layout>
      <c:pie3DChart>
        <c:varyColors val="1"/>
        <c:ser>
          <c:idx val="0"/>
          <c:order val="0"/>
          <c:tx>
            <c:strRef>
              <c:f>Hoja1!$E$3</c:f>
              <c:strCache>
                <c:ptCount val="1"/>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79AE-40A6-9309-ABC6E5028A90}"/>
              </c:ext>
            </c:extLst>
          </c:dPt>
          <c:dPt>
            <c:idx val="1"/>
            <c:bubble3D val="0"/>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79AE-40A6-9309-ABC6E5028A90}"/>
              </c:ext>
            </c:extLst>
          </c:dPt>
          <c:dPt>
            <c:idx val="2"/>
            <c:bubble3D val="0"/>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79AE-40A6-9309-ABC6E5028A90}"/>
              </c:ext>
            </c:extLst>
          </c:dPt>
          <c:dPt>
            <c:idx val="3"/>
            <c:bubble3D val="0"/>
            <c:spPr>
              <a:solidFill>
                <a:schemeClr val="accent4"/>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7-79AE-40A6-9309-ABC6E5028A90}"/>
              </c:ext>
            </c:extLst>
          </c:dPt>
          <c:dPt>
            <c:idx val="4"/>
            <c:bubble3D val="0"/>
            <c:spPr>
              <a:solidFill>
                <a:schemeClr val="accent5"/>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9-79AE-40A6-9309-ABC6E5028A90}"/>
              </c:ext>
            </c:extLst>
          </c:dPt>
          <c:dPt>
            <c:idx val="5"/>
            <c:bubble3D val="0"/>
            <c:spPr>
              <a:solidFill>
                <a:schemeClr val="accent6"/>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B-79AE-40A6-9309-ABC6E5028A90}"/>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D-79AE-40A6-9309-ABC6E5028A90}"/>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F-79AE-40A6-9309-ABC6E5028A90}"/>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1-79AE-40A6-9309-ABC6E5028A90}"/>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3-79AE-40A6-9309-ABC6E5028A90}"/>
              </c:ext>
            </c:extLst>
          </c:dPt>
          <c:dPt>
            <c:idx val="10"/>
            <c:bubble3D val="0"/>
            <c:spPr>
              <a:solidFill>
                <a:schemeClr val="accent5">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5-79AE-40A6-9309-ABC6E5028A90}"/>
              </c:ext>
            </c:extLst>
          </c:dPt>
          <c:dPt>
            <c:idx val="11"/>
            <c:bubble3D val="0"/>
            <c:spPr>
              <a:solidFill>
                <a:schemeClr val="accent6">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7-79AE-40A6-9309-ABC6E5028A90}"/>
              </c:ext>
            </c:extLst>
          </c:dPt>
          <c:dPt>
            <c:idx val="12"/>
            <c:bubble3D val="0"/>
            <c:spPr>
              <a:solidFill>
                <a:schemeClr val="accent1">
                  <a:lumMod val="80000"/>
                  <a:lumOff val="2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9-79AE-40A6-9309-ABC6E5028A90}"/>
              </c:ext>
            </c:extLst>
          </c:dPt>
          <c:dPt>
            <c:idx val="13"/>
            <c:bubble3D val="0"/>
            <c:spPr>
              <a:solidFill>
                <a:schemeClr val="accent2">
                  <a:lumMod val="80000"/>
                  <a:lumOff val="2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B-79AE-40A6-9309-ABC6E5028A90}"/>
              </c:ext>
            </c:extLst>
          </c:dPt>
          <c:dPt>
            <c:idx val="14"/>
            <c:bubble3D val="0"/>
            <c:spPr>
              <a:solidFill>
                <a:schemeClr val="accent3">
                  <a:lumMod val="80000"/>
                  <a:lumOff val="2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D-79AE-40A6-9309-ABC6E5028A90}"/>
              </c:ext>
            </c:extLst>
          </c:dPt>
          <c:dPt>
            <c:idx val="15"/>
            <c:bubble3D val="0"/>
            <c:spPr>
              <a:solidFill>
                <a:schemeClr val="accent4">
                  <a:lumMod val="80000"/>
                  <a:lumOff val="2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F-79AE-40A6-9309-ABC6E5028A90}"/>
              </c:ext>
            </c:extLst>
          </c:dPt>
          <c:dPt>
            <c:idx val="16"/>
            <c:bubble3D val="0"/>
            <c:spPr>
              <a:solidFill>
                <a:schemeClr val="accent5">
                  <a:lumMod val="80000"/>
                  <a:lumOff val="2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21-79AE-40A6-9309-ABC6E5028A90}"/>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Hoja1!$C$4:$C$20</c:f>
              <c:strCache>
                <c:ptCount val="17"/>
                <c:pt idx="0">
                  <c:v>Análisis de Datos</c:v>
                </c:pt>
                <c:pt idx="1">
                  <c:v>Armamento</c:v>
                </c:pt>
                <c:pt idx="2">
                  <c:v>Aviónica</c:v>
                </c:pt>
                <c:pt idx="3">
                  <c:v>Células</c:v>
                </c:pt>
                <c:pt idx="4">
                  <c:v>Electricidad e Instrumentos</c:v>
                </c:pt>
                <c:pt idx="5">
                  <c:v>Electrónica</c:v>
                </c:pt>
                <c:pt idx="6">
                  <c:v>Equipos de Apoyo En Tierra</c:v>
                </c:pt>
                <c:pt idx="7">
                  <c:v>Equipos de Vuelo</c:v>
                </c:pt>
                <c:pt idx="8">
                  <c:v>Estructuras</c:v>
                </c:pt>
                <c:pt idx="9">
                  <c:v>Hidráulica</c:v>
                </c:pt>
                <c:pt idx="10">
                  <c:v>Mantenimiento</c:v>
                </c:pt>
                <c:pt idx="11">
                  <c:v>Motores</c:v>
                </c:pt>
                <c:pt idx="12">
                  <c:v>No Definida</c:v>
                </c:pt>
                <c:pt idx="13">
                  <c:v>Oxígeno</c:v>
                </c:pt>
                <c:pt idx="14">
                  <c:v>Pinturas</c:v>
                </c:pt>
                <c:pt idx="15">
                  <c:v>Simulador de Vuelo</c:v>
                </c:pt>
                <c:pt idx="16">
                  <c:v>Tornos y Sueldas</c:v>
                </c:pt>
              </c:strCache>
            </c:strRef>
          </c:cat>
          <c:val>
            <c:numRef>
              <c:f>Hoja1!$E$4:$E$20</c:f>
              <c:numCache>
                <c:formatCode>0.00%</c:formatCode>
                <c:ptCount val="17"/>
                <c:pt idx="0">
                  <c:v>6.7582788916422613E-4</c:v>
                </c:pt>
                <c:pt idx="1">
                  <c:v>5.6318990763685517E-2</c:v>
                </c:pt>
                <c:pt idx="2">
                  <c:v>6.8483892768641585E-2</c:v>
                </c:pt>
                <c:pt idx="3">
                  <c:v>0.603514305023654</c:v>
                </c:pt>
                <c:pt idx="4">
                  <c:v>2.185176841630998E-2</c:v>
                </c:pt>
                <c:pt idx="5">
                  <c:v>1.0587970263572877E-2</c:v>
                </c:pt>
                <c:pt idx="6">
                  <c:v>1.103852218968236E-2</c:v>
                </c:pt>
                <c:pt idx="7">
                  <c:v>2.2077044379364721E-2</c:v>
                </c:pt>
                <c:pt idx="8">
                  <c:v>4.7758504167605319E-2</c:v>
                </c:pt>
                <c:pt idx="9">
                  <c:v>4.0549673349853568E-3</c:v>
                </c:pt>
                <c:pt idx="10">
                  <c:v>7.7945483216940753E-2</c:v>
                </c:pt>
                <c:pt idx="11">
                  <c:v>6.0373958098670868E-2</c:v>
                </c:pt>
                <c:pt idx="12">
                  <c:v>1.3516557783284523E-3</c:v>
                </c:pt>
                <c:pt idx="13">
                  <c:v>2.2527596305474206E-4</c:v>
                </c:pt>
                <c:pt idx="14">
                  <c:v>1.8022077044379365E-3</c:v>
                </c:pt>
                <c:pt idx="15">
                  <c:v>4.2802432980400991E-3</c:v>
                </c:pt>
                <c:pt idx="16">
                  <c:v>7.6593827438612297E-3</c:v>
                </c:pt>
              </c:numCache>
            </c:numRef>
          </c:val>
          <c:extLst xmlns:c16r2="http://schemas.microsoft.com/office/drawing/2015/06/chart">
            <c:ext xmlns:c16="http://schemas.microsoft.com/office/drawing/2014/chart" uri="{C3380CC4-5D6E-409C-BE32-E72D297353CC}">
              <c16:uniqueId val="{00000022-79AE-40A6-9309-ABC6E5028A90}"/>
            </c:ext>
          </c:extLst>
        </c:ser>
        <c:dLbls>
          <c:dLblPos val="bestFit"/>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71391333977989591"/>
          <c:y val="4.9948124131542378E-2"/>
          <c:w val="0.2720515725008058"/>
          <c:h val="0.9078486953836653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w="9525" cap="flat"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8873525744586917E-2"/>
          <c:y val="0.19199431174782083"/>
          <c:w val="0.65808277662149894"/>
          <c:h val="0.77643518640437503"/>
        </c:manualLayout>
      </c:layout>
      <c:pie3DChart>
        <c:varyColors val="1"/>
        <c:ser>
          <c:idx val="0"/>
          <c:order val="0"/>
          <c:tx>
            <c:strRef>
              <c:f>Hoja3!$D$3</c:f>
              <c:strCache>
                <c:ptCount val="1"/>
                <c:pt idx="0">
                  <c:v>Porcentaje</c:v>
                </c:pt>
              </c:strCache>
            </c:strRef>
          </c:tx>
          <c:dPt>
            <c:idx val="0"/>
            <c:bubble3D val="0"/>
            <c:spPr>
              <a:solidFill>
                <a:schemeClr val="accent6"/>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7CB2-4364-AAA7-37D9E1578ED1}"/>
              </c:ext>
            </c:extLst>
          </c:dPt>
          <c:dPt>
            <c:idx val="1"/>
            <c:bubble3D val="0"/>
            <c:spPr>
              <a:solidFill>
                <a:schemeClr val="accent5"/>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7CB2-4364-AAA7-37D9E1578ED1}"/>
              </c:ext>
            </c:extLst>
          </c:dPt>
          <c:dPt>
            <c:idx val="2"/>
            <c:bubble3D val="0"/>
            <c:spPr>
              <a:solidFill>
                <a:schemeClr val="accent4"/>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7CB2-4364-AAA7-37D9E1578ED1}"/>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7-7CB2-4364-AAA7-37D9E1578ED1}"/>
              </c:ext>
            </c:extLst>
          </c:dPt>
          <c:dPt>
            <c:idx val="4"/>
            <c:bubble3D val="0"/>
            <c:spPr>
              <a:solidFill>
                <a:schemeClr val="accent5">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9-7CB2-4364-AAA7-37D9E1578ED1}"/>
              </c:ext>
            </c:extLst>
          </c:dPt>
          <c:dPt>
            <c:idx val="5"/>
            <c:bubble3D val="0"/>
            <c:spPr>
              <a:solidFill>
                <a:schemeClr val="accent4">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B-7CB2-4364-AAA7-37D9E1578ED1}"/>
              </c:ext>
            </c:extLst>
          </c:dPt>
          <c:dPt>
            <c:idx val="6"/>
            <c:bubble3D val="0"/>
            <c:spPr>
              <a:solidFill>
                <a:schemeClr val="accent6">
                  <a:lumMod val="80000"/>
                  <a:lumOff val="2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D-7CB2-4364-AAA7-37D9E1578ED1}"/>
              </c:ext>
            </c:extLst>
          </c:dPt>
          <c:dPt>
            <c:idx val="7"/>
            <c:bubble3D val="0"/>
            <c:spPr>
              <a:solidFill>
                <a:schemeClr val="accent5">
                  <a:lumMod val="80000"/>
                  <a:lumOff val="2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F-7CB2-4364-AAA7-37D9E1578ED1}"/>
              </c:ext>
            </c:extLst>
          </c:dPt>
          <c:dPt>
            <c:idx val="8"/>
            <c:bubble3D val="0"/>
            <c:spPr>
              <a:solidFill>
                <a:schemeClr val="accent4">
                  <a:lumMod val="80000"/>
                  <a:lumOff val="2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1-7CB2-4364-AAA7-37D9E1578ED1}"/>
              </c:ext>
            </c:extLst>
          </c:dPt>
          <c:dPt>
            <c:idx val="9"/>
            <c:bubble3D val="0"/>
            <c:spPr>
              <a:solidFill>
                <a:schemeClr val="accent6">
                  <a:lumMod val="8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3-7CB2-4364-AAA7-37D9E1578ED1}"/>
              </c:ext>
            </c:extLst>
          </c:dPt>
          <c:dPt>
            <c:idx val="10"/>
            <c:bubble3D val="0"/>
            <c:spPr>
              <a:solidFill>
                <a:schemeClr val="accent5">
                  <a:lumMod val="8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5-7CB2-4364-AAA7-37D9E1578ED1}"/>
              </c:ext>
            </c:extLst>
          </c:dPt>
          <c:dPt>
            <c:idx val="11"/>
            <c:bubble3D val="0"/>
            <c:spPr>
              <a:solidFill>
                <a:schemeClr val="accent4">
                  <a:lumMod val="8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7-7CB2-4364-AAA7-37D9E1578ED1}"/>
              </c:ext>
            </c:extLst>
          </c:dPt>
          <c:dPt>
            <c:idx val="12"/>
            <c:bubble3D val="0"/>
            <c:spPr>
              <a:solidFill>
                <a:schemeClr val="accent6">
                  <a:lumMod val="60000"/>
                  <a:lumOff val="4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9-7CB2-4364-AAA7-37D9E1578ED1}"/>
              </c:ext>
            </c:extLst>
          </c:dPt>
          <c:dPt>
            <c:idx val="13"/>
            <c:bubble3D val="0"/>
            <c:spPr>
              <a:solidFill>
                <a:schemeClr val="accent5">
                  <a:lumMod val="60000"/>
                  <a:lumOff val="4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B-7CB2-4364-AAA7-37D9E1578ED1}"/>
              </c:ext>
            </c:extLst>
          </c:dPt>
          <c:dPt>
            <c:idx val="14"/>
            <c:bubble3D val="0"/>
            <c:spPr>
              <a:solidFill>
                <a:schemeClr val="accent4">
                  <a:lumMod val="60000"/>
                  <a:lumOff val="4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D-7CB2-4364-AAA7-37D9E1578ED1}"/>
              </c:ext>
            </c:extLst>
          </c:dPt>
          <c:dPt>
            <c:idx val="15"/>
            <c:bubble3D val="0"/>
            <c:spPr>
              <a:solidFill>
                <a:schemeClr val="accent6">
                  <a:lumMod val="5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F-7CB2-4364-AAA7-37D9E1578ED1}"/>
              </c:ext>
            </c:extLst>
          </c:dPt>
          <c:dPt>
            <c:idx val="16"/>
            <c:bubble3D val="0"/>
            <c:spPr>
              <a:solidFill>
                <a:schemeClr val="accent5">
                  <a:lumMod val="5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21-7CB2-4364-AAA7-37D9E1578ED1}"/>
              </c:ext>
            </c:extLst>
          </c:dPt>
          <c:dPt>
            <c:idx val="17"/>
            <c:bubble3D val="0"/>
            <c:spPr>
              <a:solidFill>
                <a:schemeClr val="accent4">
                  <a:lumMod val="5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23-7CB2-4364-AAA7-37D9E1578ED1}"/>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bestFit"/>
            <c:showLegendKey val="0"/>
            <c:showVal val="0"/>
            <c:showCatName val="0"/>
            <c:showSerName val="0"/>
            <c:showPercent val="1"/>
            <c:showBubbleSize val="0"/>
            <c:showLeaderLines val="1"/>
            <c:leaderLines>
              <c:spPr>
                <a:ln w="9525" cap="flat" cmpd="sng" algn="ctr">
                  <a:solidFill>
                    <a:schemeClr val="dk1">
                      <a:lumMod val="50000"/>
                      <a:lumOff val="50000"/>
                    </a:schemeClr>
                  </a:solidFill>
                  <a:prstDash val="solid"/>
                  <a:round/>
                </a:ln>
                <a:effectLst/>
              </c:spPr>
            </c:leaderLines>
            <c:extLst xmlns:c16r2="http://schemas.microsoft.com/office/drawing/2015/06/chart">
              <c:ext xmlns:c15="http://schemas.microsoft.com/office/drawing/2012/chart" uri="{CE6537A1-D6FC-4f65-9D91-7224C49458BB}">
                <c15:layout/>
              </c:ext>
            </c:extLst>
          </c:dLbls>
          <c:cat>
            <c:strRef>
              <c:f>Hoja3!$B$4:$B$21</c:f>
              <c:strCache>
                <c:ptCount val="18"/>
                <c:pt idx="0">
                  <c:v>Análisis de Datos</c:v>
                </c:pt>
                <c:pt idx="1">
                  <c:v>Armamento</c:v>
                </c:pt>
                <c:pt idx="2">
                  <c:v>Aviónica</c:v>
                </c:pt>
                <c:pt idx="3">
                  <c:v>Células</c:v>
                </c:pt>
                <c:pt idx="4">
                  <c:v>Electricidad e Instrumentos</c:v>
                </c:pt>
                <c:pt idx="5">
                  <c:v>Electrónica</c:v>
                </c:pt>
                <c:pt idx="6">
                  <c:v>Equipos de Apoyo En Tierra</c:v>
                </c:pt>
                <c:pt idx="7">
                  <c:v>Equipos de vuelo</c:v>
                </c:pt>
                <c:pt idx="8">
                  <c:v>Equipos de Vuelo</c:v>
                </c:pt>
                <c:pt idx="9">
                  <c:v>Estructuras</c:v>
                </c:pt>
                <c:pt idx="10">
                  <c:v>Hidráulica</c:v>
                </c:pt>
                <c:pt idx="11">
                  <c:v>Mantenimiento</c:v>
                </c:pt>
                <c:pt idx="12">
                  <c:v>Motores</c:v>
                </c:pt>
                <c:pt idx="13">
                  <c:v>No definida</c:v>
                </c:pt>
                <c:pt idx="14">
                  <c:v>Oxígeno</c:v>
                </c:pt>
                <c:pt idx="15">
                  <c:v>Pinturas</c:v>
                </c:pt>
                <c:pt idx="16">
                  <c:v>Simulador de Vuelo</c:v>
                </c:pt>
                <c:pt idx="17">
                  <c:v>Tornos y Sueldas</c:v>
                </c:pt>
              </c:strCache>
            </c:strRef>
          </c:cat>
          <c:val>
            <c:numRef>
              <c:f>Hoja3!$D$4:$D$21</c:f>
              <c:numCache>
                <c:formatCode>0.00%</c:formatCode>
                <c:ptCount val="18"/>
                <c:pt idx="0">
                  <c:v>1.1000000000000001E-3</c:v>
                </c:pt>
                <c:pt idx="1">
                  <c:v>0.28610000000000002</c:v>
                </c:pt>
                <c:pt idx="2">
                  <c:v>0.21079999999999999</c:v>
                </c:pt>
                <c:pt idx="3">
                  <c:v>0.31</c:v>
                </c:pt>
                <c:pt idx="4">
                  <c:v>6.7000000000000002E-3</c:v>
                </c:pt>
                <c:pt idx="5">
                  <c:v>5.7000000000000002E-3</c:v>
                </c:pt>
                <c:pt idx="6">
                  <c:v>2.8999999999999998E-3</c:v>
                </c:pt>
                <c:pt idx="7">
                  <c:v>2.0899999999999998E-2</c:v>
                </c:pt>
                <c:pt idx="8">
                  <c:v>1.8800000000000001E-2</c:v>
                </c:pt>
                <c:pt idx="9">
                  <c:v>1E-4</c:v>
                </c:pt>
                <c:pt idx="10">
                  <c:v>6.7000000000000002E-3</c:v>
                </c:pt>
                <c:pt idx="11">
                  <c:v>0.1212</c:v>
                </c:pt>
                <c:pt idx="12">
                  <c:v>5.9999999999999995E-4</c:v>
                </c:pt>
                <c:pt idx="13">
                  <c:v>0</c:v>
                </c:pt>
                <c:pt idx="14">
                  <c:v>1E-3</c:v>
                </c:pt>
                <c:pt idx="15">
                  <c:v>7.0000000000000001E-3</c:v>
                </c:pt>
                <c:pt idx="16">
                  <c:v>5.0000000000000001E-4</c:v>
                </c:pt>
                <c:pt idx="17">
                  <c:v>1.1000000000000001E-3</c:v>
                </c:pt>
              </c:numCache>
            </c:numRef>
          </c:val>
          <c:extLst xmlns:c16r2="http://schemas.microsoft.com/office/drawing/2015/06/chart">
            <c:ext xmlns:c16="http://schemas.microsoft.com/office/drawing/2014/chart" uri="{C3380CC4-5D6E-409C-BE32-E72D297353CC}">
              <c16:uniqueId val="{00000024-7CB2-4364-AAA7-37D9E1578ED1}"/>
            </c:ext>
          </c:extLst>
        </c:ser>
        <c:dLbls>
          <c:dLblPos val="bestFit"/>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9822871032063705"/>
          <c:y val="7.5508738665191935E-2"/>
          <c:w val="0.28698385899544437"/>
          <c:h val="0.8980345684214223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prstDash val="solid"/>
      <a:round/>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RESUMEN!$D$4</c:f>
              <c:strCache>
                <c:ptCount val="1"/>
                <c:pt idx="0">
                  <c:v>CONSUMO TOTAL ($)</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RESUMEN!$A$5:$A$8</c:f>
              <c:strCache>
                <c:ptCount val="4"/>
                <c:pt idx="0">
                  <c:v>AA</c:v>
                </c:pt>
                <c:pt idx="1">
                  <c:v>A</c:v>
                </c:pt>
                <c:pt idx="2">
                  <c:v>B</c:v>
                </c:pt>
                <c:pt idx="3">
                  <c:v>C</c:v>
                </c:pt>
              </c:strCache>
            </c:strRef>
          </c:cat>
          <c:val>
            <c:numRef>
              <c:f>RESUMEN!$D$5:$D$8</c:f>
              <c:numCache>
                <c:formatCode>_ [$$-300A]* #,##0.00_ ;_ [$$-300A]* \-#,##0.00_ ;_ [$$-300A]* "-"??_ ;_ @_ </c:formatCode>
                <c:ptCount val="4"/>
                <c:pt idx="0">
                  <c:v>22533483.059999999</c:v>
                </c:pt>
                <c:pt idx="1">
                  <c:v>11338746.499999998</c:v>
                </c:pt>
                <c:pt idx="2">
                  <c:v>3108415.75</c:v>
                </c:pt>
                <c:pt idx="3">
                  <c:v>129829.06999999996</c:v>
                </c:pt>
              </c:numCache>
            </c:numRef>
          </c:val>
          <c:extLst xmlns:c16r2="http://schemas.microsoft.com/office/drawing/2015/06/chart">
            <c:ext xmlns:c16="http://schemas.microsoft.com/office/drawing/2014/chart" uri="{C3380CC4-5D6E-409C-BE32-E72D297353CC}">
              <c16:uniqueId val="{00000000-35C5-40C4-8337-0A41F25B9F05}"/>
            </c:ext>
          </c:extLst>
        </c:ser>
        <c:dLbls>
          <c:showLegendKey val="0"/>
          <c:showVal val="1"/>
          <c:showCatName val="0"/>
          <c:showSerName val="0"/>
          <c:showPercent val="0"/>
          <c:showBubbleSize val="0"/>
        </c:dLbls>
        <c:gapWidth val="219"/>
        <c:overlap val="-27"/>
        <c:axId val="-219519776"/>
        <c:axId val="-219517600"/>
      </c:barChart>
      <c:lineChart>
        <c:grouping val="standard"/>
        <c:varyColors val="0"/>
        <c:ser>
          <c:idx val="1"/>
          <c:order val="1"/>
          <c:tx>
            <c:strRef>
              <c:f>RESUMEN!$F$4</c:f>
              <c:strCache>
                <c:ptCount val="1"/>
                <c:pt idx="0">
                  <c:v>% ACUMULADO</c:v>
                </c:pt>
              </c:strCache>
            </c:strRef>
          </c:tx>
          <c:marker>
            <c:symbol val="diamond"/>
            <c:size val="7"/>
            <c:spPr>
              <a:solidFill>
                <a:schemeClr val="accent2"/>
              </a:solidFill>
              <a:ln w="9525">
                <a:solidFill>
                  <a:schemeClr val="accent2"/>
                </a:solidFill>
              </a:ln>
              <a:effectLst/>
            </c:spPr>
          </c:marker>
          <c:dLbls>
            <c:dLbl>
              <c:idx val="2"/>
              <c:layout>
                <c:manualLayout>
                  <c:x val="-7.7519379844962185E-3"/>
                  <c:y val="5.093687465890486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5C5-40C4-8337-0A41F25B9F05}"/>
                </c:ext>
                <c:ext xmlns:c15="http://schemas.microsoft.com/office/drawing/2012/chart" uri="{CE6537A1-D6FC-4f65-9D91-7224C49458BB}">
                  <c15:layout/>
                </c:ext>
              </c:extLst>
            </c:dLbl>
            <c:dLbl>
              <c:idx val="3"/>
              <c:layout>
                <c:manualLayout>
                  <c:x val="-2.3255813953488372E-2"/>
                  <c:y val="4.366017827906130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5C5-40C4-8337-0A41F25B9F05}"/>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RESUMEN!$A$5:$A$8</c:f>
              <c:strCache>
                <c:ptCount val="4"/>
                <c:pt idx="0">
                  <c:v>AA</c:v>
                </c:pt>
                <c:pt idx="1">
                  <c:v>A</c:v>
                </c:pt>
                <c:pt idx="2">
                  <c:v>B</c:v>
                </c:pt>
                <c:pt idx="3">
                  <c:v>C</c:v>
                </c:pt>
              </c:strCache>
            </c:strRef>
          </c:cat>
          <c:val>
            <c:numRef>
              <c:f>RESUMEN!$F$5:$F$8</c:f>
              <c:numCache>
                <c:formatCode>0.00%</c:formatCode>
                <c:ptCount val="4"/>
                <c:pt idx="0">
                  <c:v>0.60720008128336067</c:v>
                </c:pt>
                <c:pt idx="1">
                  <c:v>0.91274040889800423</c:v>
                </c:pt>
                <c:pt idx="2">
                  <c:v>0.99650155186186873</c:v>
                </c:pt>
                <c:pt idx="3">
                  <c:v>1.0000000000000033</c:v>
                </c:pt>
              </c:numCache>
            </c:numRef>
          </c:val>
          <c:smooth val="0"/>
          <c:extLst xmlns:c16r2="http://schemas.microsoft.com/office/drawing/2015/06/chart">
            <c:ext xmlns:c16="http://schemas.microsoft.com/office/drawing/2014/chart" uri="{C3380CC4-5D6E-409C-BE32-E72D297353CC}">
              <c16:uniqueId val="{00000003-35C5-40C4-8337-0A41F25B9F05}"/>
            </c:ext>
          </c:extLst>
        </c:ser>
        <c:dLbls>
          <c:showLegendKey val="0"/>
          <c:showVal val="1"/>
          <c:showCatName val="0"/>
          <c:showSerName val="0"/>
          <c:showPercent val="0"/>
          <c:showBubbleSize val="0"/>
        </c:dLbls>
        <c:marker val="1"/>
        <c:smooth val="0"/>
        <c:axId val="-219516512"/>
        <c:axId val="-409593696"/>
      </c:lineChart>
      <c:catAx>
        <c:axId val="-21951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s-EC"/>
          </a:p>
        </c:txPr>
        <c:crossAx val="-219517600"/>
        <c:crosses val="autoZero"/>
        <c:auto val="1"/>
        <c:lblAlgn val="ctr"/>
        <c:lblOffset val="100"/>
        <c:noMultiLvlLbl val="0"/>
      </c:catAx>
      <c:valAx>
        <c:axId val="-219517600"/>
        <c:scaling>
          <c:orientation val="minMax"/>
          <c:max val="25000000"/>
        </c:scaling>
        <c:delete val="0"/>
        <c:axPos val="l"/>
        <c:majorGridlines>
          <c:spPr>
            <a:ln w="9525" cap="flat" cmpd="sng" algn="ctr">
              <a:solidFill>
                <a:schemeClr val="tx1">
                  <a:lumMod val="15000"/>
                  <a:lumOff val="85000"/>
                </a:schemeClr>
              </a:solidFill>
              <a:round/>
            </a:ln>
            <a:effectLst/>
          </c:spPr>
        </c:majorGridlines>
        <c:numFmt formatCode="_ [$$-300A]* #,##0.00_ ;_ [$$-300A]* \-#,##0.00_ ;_ [$$-300A]* &quot;-&quot;??_ ;_ @_ "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s-EC"/>
          </a:p>
        </c:txPr>
        <c:crossAx val="-219519776"/>
        <c:crosses val="autoZero"/>
        <c:crossBetween val="between"/>
      </c:valAx>
      <c:catAx>
        <c:axId val="-219516512"/>
        <c:scaling>
          <c:orientation val="minMax"/>
        </c:scaling>
        <c:delete val="1"/>
        <c:axPos val="b"/>
        <c:numFmt formatCode="General" sourceLinked="1"/>
        <c:majorTickMark val="out"/>
        <c:minorTickMark val="none"/>
        <c:tickLblPos val="nextTo"/>
        <c:crossAx val="-409593696"/>
        <c:crosses val="autoZero"/>
        <c:auto val="1"/>
        <c:lblAlgn val="ctr"/>
        <c:lblOffset val="100"/>
        <c:noMultiLvlLbl val="0"/>
      </c:catAx>
      <c:valAx>
        <c:axId val="-409593696"/>
        <c:scaling>
          <c:orientation val="minMax"/>
          <c:max val="1"/>
          <c:min val="0"/>
        </c:scaling>
        <c:delete val="0"/>
        <c:axPos val="r"/>
        <c:numFmt formatCode="0.00%" sourceLinked="0"/>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s-EC"/>
          </a:p>
        </c:txPr>
        <c:crossAx val="-219516512"/>
        <c:crosses val="max"/>
        <c:crossBetween val="between"/>
      </c:valAx>
      <c:spPr>
        <a:noFill/>
        <a:ln w="25400">
          <a:noFill/>
        </a:ln>
      </c:spPr>
    </c:plotArea>
    <c:legend>
      <c:legendPos val="b"/>
      <c:layout/>
      <c:overlay val="0"/>
      <c:spPr>
        <a:noFill/>
        <a:ln w="25400">
          <a:noFill/>
        </a:ln>
      </c:spPr>
      <c:txPr>
        <a:bodyPr/>
        <a:lstStyle/>
        <a:p>
          <a:pPr>
            <a:defRPr sz="825" b="0" i="0" u="none" strike="noStrike" baseline="0">
              <a:solidFill>
                <a:srgbClr val="333333"/>
              </a:solidFill>
              <a:latin typeface="Calibri"/>
              <a:ea typeface="Calibri"/>
              <a:cs typeface="Calibri"/>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RES_SALDO!$D$4</c:f>
              <c:strCache>
                <c:ptCount val="1"/>
                <c:pt idx="0">
                  <c:v>VALOR TOTAL</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RES_SALDO!$A$5:$A$8</c:f>
              <c:strCache>
                <c:ptCount val="4"/>
                <c:pt idx="0">
                  <c:v>AA</c:v>
                </c:pt>
                <c:pt idx="1">
                  <c:v>A</c:v>
                </c:pt>
                <c:pt idx="2">
                  <c:v>B</c:v>
                </c:pt>
                <c:pt idx="3">
                  <c:v>C</c:v>
                </c:pt>
              </c:strCache>
            </c:strRef>
          </c:cat>
          <c:val>
            <c:numRef>
              <c:f>RES_SALDO!$D$5:$D$8</c:f>
              <c:numCache>
                <c:formatCode>_ [$$-300A]* #,##0.00_ ;_ [$$-300A]* \-#,##0.00_ ;_ [$$-300A]* "-"??_ ;_ @_ </c:formatCode>
                <c:ptCount val="4"/>
                <c:pt idx="0">
                  <c:v>6157907.4199999999</c:v>
                </c:pt>
                <c:pt idx="1">
                  <c:v>4506258.4699999969</c:v>
                </c:pt>
                <c:pt idx="2">
                  <c:v>818027.02</c:v>
                </c:pt>
                <c:pt idx="3">
                  <c:v>234888.60999999943</c:v>
                </c:pt>
              </c:numCache>
            </c:numRef>
          </c:val>
          <c:extLst xmlns:c16r2="http://schemas.microsoft.com/office/drawing/2015/06/chart">
            <c:ext xmlns:c16="http://schemas.microsoft.com/office/drawing/2014/chart" uri="{C3380CC4-5D6E-409C-BE32-E72D297353CC}">
              <c16:uniqueId val="{00000000-870D-4A42-826D-E252687A1180}"/>
            </c:ext>
          </c:extLst>
        </c:ser>
        <c:dLbls>
          <c:showLegendKey val="0"/>
          <c:showVal val="1"/>
          <c:showCatName val="0"/>
          <c:showSerName val="0"/>
          <c:showPercent val="0"/>
          <c:showBubbleSize val="0"/>
        </c:dLbls>
        <c:gapWidth val="219"/>
        <c:overlap val="-27"/>
        <c:axId val="-175873504"/>
        <c:axId val="-175875680"/>
      </c:barChart>
      <c:lineChart>
        <c:grouping val="standard"/>
        <c:varyColors val="0"/>
        <c:ser>
          <c:idx val="1"/>
          <c:order val="1"/>
          <c:tx>
            <c:strRef>
              <c:f>RES_SALDO!$F$4</c:f>
              <c:strCache>
                <c:ptCount val="1"/>
                <c:pt idx="0">
                  <c:v>% ACUMULADO</c:v>
                </c:pt>
              </c:strCache>
            </c:strRef>
          </c:tx>
          <c:marker>
            <c:symbol val="diamond"/>
            <c:size val="7"/>
            <c:spPr>
              <a:solidFill>
                <a:schemeClr val="accent2"/>
              </a:solidFill>
              <a:ln w="9525">
                <a:solidFill>
                  <a:schemeClr val="accent2"/>
                </a:solidFill>
              </a:ln>
              <a:effectLst/>
            </c:spPr>
          </c:marker>
          <c:dLbls>
            <c:dLbl>
              <c:idx val="1"/>
              <c:layout>
                <c:manualLayout>
                  <c:x val="0"/>
                  <c:y val="1.120448179271708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70D-4A42-826D-E252687A1180}"/>
                </c:ext>
                <c:ext xmlns:c15="http://schemas.microsoft.com/office/drawing/2012/chart" uri="{CE6537A1-D6FC-4f65-9D91-7224C49458BB}">
                  <c15:layout/>
                </c:ext>
              </c:extLst>
            </c:dLbl>
            <c:dLbl>
              <c:idx val="2"/>
              <c:layout>
                <c:manualLayout>
                  <c:x val="0"/>
                  <c:y val="4.108309990662931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70D-4A42-826D-E252687A1180}"/>
                </c:ext>
                <c:ext xmlns:c15="http://schemas.microsoft.com/office/drawing/2012/chart" uri="{CE6537A1-D6FC-4f65-9D91-7224C49458BB}">
                  <c15:layout/>
                </c:ext>
              </c:extLst>
            </c:dLbl>
            <c:dLbl>
              <c:idx val="3"/>
              <c:layout>
                <c:manualLayout>
                  <c:x val="-2.8423772609819025E-2"/>
                  <c:y val="5.602240896358544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70D-4A42-826D-E252687A1180}"/>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RESUMEN!$A$5:$A$8</c:f>
              <c:strCache>
                <c:ptCount val="4"/>
                <c:pt idx="0">
                  <c:v>AA</c:v>
                </c:pt>
                <c:pt idx="1">
                  <c:v>A</c:v>
                </c:pt>
                <c:pt idx="2">
                  <c:v>B</c:v>
                </c:pt>
                <c:pt idx="3">
                  <c:v>C</c:v>
                </c:pt>
              </c:strCache>
            </c:strRef>
          </c:cat>
          <c:val>
            <c:numRef>
              <c:f>RES_SALDO!$F$5:$F$8</c:f>
              <c:numCache>
                <c:formatCode>0.00%</c:formatCode>
                <c:ptCount val="4"/>
                <c:pt idx="0">
                  <c:v>0.52554959265999979</c:v>
                </c:pt>
                <c:pt idx="1">
                  <c:v>0.91013840535266799</c:v>
                </c:pt>
                <c:pt idx="2">
                  <c:v>0.97995331776099281</c:v>
                </c:pt>
                <c:pt idx="3">
                  <c:v>1.0000000000000013</c:v>
                </c:pt>
              </c:numCache>
            </c:numRef>
          </c:val>
          <c:smooth val="0"/>
          <c:extLst xmlns:c16r2="http://schemas.microsoft.com/office/drawing/2015/06/chart">
            <c:ext xmlns:c16="http://schemas.microsoft.com/office/drawing/2014/chart" uri="{C3380CC4-5D6E-409C-BE32-E72D297353CC}">
              <c16:uniqueId val="{00000004-870D-4A42-826D-E252687A1180}"/>
            </c:ext>
          </c:extLst>
        </c:ser>
        <c:dLbls>
          <c:showLegendKey val="0"/>
          <c:showVal val="1"/>
          <c:showCatName val="0"/>
          <c:showSerName val="0"/>
          <c:showPercent val="0"/>
          <c:showBubbleSize val="0"/>
        </c:dLbls>
        <c:marker val="1"/>
        <c:smooth val="0"/>
        <c:axId val="-175877312"/>
        <c:axId val="-175876768"/>
      </c:lineChart>
      <c:catAx>
        <c:axId val="-175873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s-EC"/>
          </a:p>
        </c:txPr>
        <c:crossAx val="-175875680"/>
        <c:crosses val="autoZero"/>
        <c:auto val="1"/>
        <c:lblAlgn val="ctr"/>
        <c:lblOffset val="100"/>
        <c:noMultiLvlLbl val="0"/>
      </c:catAx>
      <c:valAx>
        <c:axId val="-175875680"/>
        <c:scaling>
          <c:orientation val="minMax"/>
          <c:max val="7000000"/>
        </c:scaling>
        <c:delete val="0"/>
        <c:axPos val="l"/>
        <c:majorGridlines>
          <c:spPr>
            <a:ln w="9525" cap="flat" cmpd="sng" algn="ctr">
              <a:solidFill>
                <a:schemeClr val="tx1">
                  <a:lumMod val="15000"/>
                  <a:lumOff val="85000"/>
                </a:schemeClr>
              </a:solidFill>
              <a:round/>
            </a:ln>
            <a:effectLst/>
          </c:spPr>
        </c:majorGridlines>
        <c:numFmt formatCode="_ [$$-300A]* #,##0.00_ ;_ [$$-300A]* \-#,##0.00_ ;_ [$$-300A]* &quot;-&quot;??_ ;_ @_ "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s-EC"/>
          </a:p>
        </c:txPr>
        <c:crossAx val="-175873504"/>
        <c:crosses val="autoZero"/>
        <c:crossBetween val="between"/>
      </c:valAx>
      <c:catAx>
        <c:axId val="-175877312"/>
        <c:scaling>
          <c:orientation val="minMax"/>
        </c:scaling>
        <c:delete val="1"/>
        <c:axPos val="b"/>
        <c:numFmt formatCode="General" sourceLinked="1"/>
        <c:majorTickMark val="out"/>
        <c:minorTickMark val="none"/>
        <c:tickLblPos val="nextTo"/>
        <c:crossAx val="-175876768"/>
        <c:crosses val="autoZero"/>
        <c:auto val="1"/>
        <c:lblAlgn val="ctr"/>
        <c:lblOffset val="100"/>
        <c:noMultiLvlLbl val="0"/>
      </c:catAx>
      <c:valAx>
        <c:axId val="-175876768"/>
        <c:scaling>
          <c:orientation val="minMax"/>
          <c:max val="1"/>
          <c:min val="0"/>
        </c:scaling>
        <c:delete val="0"/>
        <c:axPos val="r"/>
        <c:numFmt formatCode="0.00%" sourceLinked="0"/>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s-EC"/>
          </a:p>
        </c:txPr>
        <c:crossAx val="-175877312"/>
        <c:crosses val="max"/>
        <c:crossBetween val="between"/>
      </c:valAx>
      <c:spPr>
        <a:noFill/>
        <a:ln w="25400">
          <a:noFill/>
        </a:ln>
      </c:spPr>
    </c:plotArea>
    <c:legend>
      <c:legendPos val="b"/>
      <c:layout/>
      <c:overlay val="0"/>
      <c:spPr>
        <a:noFill/>
        <a:ln w="25400">
          <a:noFill/>
        </a:ln>
      </c:spPr>
      <c:txPr>
        <a:bodyPr/>
        <a:lstStyle/>
        <a:p>
          <a:pPr>
            <a:defRPr sz="825" b="0" i="0" u="none" strike="noStrike" baseline="0">
              <a:solidFill>
                <a:srgbClr val="333333"/>
              </a:solidFill>
              <a:latin typeface="Calibri"/>
              <a:ea typeface="Calibri"/>
              <a:cs typeface="Calibri"/>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17.xml.rels><?xml version="1.0" encoding="UTF-8" standalone="yes"?>
<Relationships xmlns="http://schemas.openxmlformats.org/package/2006/relationships"><Relationship Id="rId1" Type="http://schemas.openxmlformats.org/officeDocument/2006/relationships/image" Target="../media/image550.png"/></Relationships>
</file>

<file path=ppt/diagrams/_rels/data19.xml.rels><?xml version="1.0" encoding="UTF-8" standalone="yes"?>
<Relationships xmlns="http://schemas.openxmlformats.org/package/2006/relationships"><Relationship Id="rId1" Type="http://schemas.openxmlformats.org/officeDocument/2006/relationships/image" Target="../media/image560.pn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CF65F4-63CB-4EE3-8B4B-92CE422A4A43}"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s-EC"/>
        </a:p>
      </dgm:t>
    </dgm:pt>
    <dgm:pt modelId="{516EB2F3-B471-4519-A627-405152BC66B1}">
      <dgm:prSet phldrT="[Texto]" custT="1"/>
      <dgm:spPr/>
      <dgm:t>
        <a:bodyPr/>
        <a:lstStyle/>
        <a:p>
          <a:pPr algn="ctr"/>
          <a:r>
            <a:rPr lang="es-EC" sz="1600" b="1" dirty="0" smtClean="0">
              <a:effectLst/>
              <a:latin typeface="Arial" panose="020B0604020202020204" pitchFamily="34" charset="0"/>
              <a:cs typeface="Arial" panose="020B0604020202020204" pitchFamily="34" charset="0"/>
            </a:rPr>
            <a:t>VISIÓN</a:t>
          </a:r>
          <a:endParaRPr lang="es-EC" sz="1600" b="1" dirty="0">
            <a:effectLst/>
            <a:latin typeface="Arial" panose="020B0604020202020204" pitchFamily="34" charset="0"/>
            <a:cs typeface="Arial" panose="020B0604020202020204" pitchFamily="34" charset="0"/>
          </a:endParaRPr>
        </a:p>
      </dgm:t>
    </dgm:pt>
    <dgm:pt modelId="{E455EF02-F43B-403A-9916-B9D493FCA676}" type="parTrans" cxnId="{AD83E2EB-D54F-4C2D-A4E7-D96DF48B33DF}">
      <dgm:prSet/>
      <dgm:spPr/>
      <dgm:t>
        <a:bodyPr/>
        <a:lstStyle/>
        <a:p>
          <a:endParaRPr lang="es-EC" sz="1600">
            <a:latin typeface="Arial" panose="020B0604020202020204" pitchFamily="34" charset="0"/>
            <a:cs typeface="Arial" panose="020B0604020202020204" pitchFamily="34" charset="0"/>
          </a:endParaRPr>
        </a:p>
      </dgm:t>
    </dgm:pt>
    <dgm:pt modelId="{E69C884C-E593-4430-8839-947AC6AA9C78}" type="sibTrans" cxnId="{AD83E2EB-D54F-4C2D-A4E7-D96DF48B33DF}">
      <dgm:prSet/>
      <dgm:spPr/>
      <dgm:t>
        <a:bodyPr/>
        <a:lstStyle/>
        <a:p>
          <a:endParaRPr lang="es-EC" sz="1600">
            <a:latin typeface="Arial" panose="020B0604020202020204" pitchFamily="34" charset="0"/>
            <a:cs typeface="Arial" panose="020B0604020202020204" pitchFamily="34" charset="0"/>
          </a:endParaRPr>
        </a:p>
      </dgm:t>
    </dgm:pt>
    <dgm:pt modelId="{4D284471-34C3-493A-AF49-9D7374B39193}">
      <dgm:prSet phldrT="[Texto]" custT="1"/>
      <dgm:spPr/>
      <dgm:t>
        <a:bodyPr/>
        <a:lstStyle/>
        <a:p>
          <a:pPr algn="l"/>
          <a:r>
            <a:rPr lang="es-EC" sz="1600" dirty="0" smtClean="0">
              <a:effectLst/>
              <a:latin typeface="Arial" panose="020B0604020202020204" pitchFamily="34" charset="0"/>
              <a:cs typeface="Arial" panose="020B0604020202020204" pitchFamily="34" charset="0"/>
            </a:rPr>
            <a:t>Ser una Fuerza Aérea disuasiva, respetada y aceptada por la sociedad; pionera en el desarrollo aeroespacial nacional</a:t>
          </a:r>
          <a:endParaRPr lang="es-EC" sz="1600" dirty="0">
            <a:effectLst/>
            <a:latin typeface="Arial" panose="020B0604020202020204" pitchFamily="34" charset="0"/>
            <a:cs typeface="Arial" panose="020B0604020202020204" pitchFamily="34" charset="0"/>
          </a:endParaRPr>
        </a:p>
      </dgm:t>
    </dgm:pt>
    <dgm:pt modelId="{FEA3F459-A445-42D1-A962-2CD129F25D55}" type="parTrans" cxnId="{AAF72C6C-B1AA-4714-9850-7CA7C7F84B2E}">
      <dgm:prSet/>
      <dgm:spPr/>
      <dgm:t>
        <a:bodyPr/>
        <a:lstStyle/>
        <a:p>
          <a:endParaRPr lang="es-EC" sz="1600">
            <a:latin typeface="Arial" panose="020B0604020202020204" pitchFamily="34" charset="0"/>
            <a:cs typeface="Arial" panose="020B0604020202020204" pitchFamily="34" charset="0"/>
          </a:endParaRPr>
        </a:p>
      </dgm:t>
    </dgm:pt>
    <dgm:pt modelId="{028EC383-1B52-47AF-9B0C-D13B42969E89}" type="sibTrans" cxnId="{AAF72C6C-B1AA-4714-9850-7CA7C7F84B2E}">
      <dgm:prSet/>
      <dgm:spPr/>
      <dgm:t>
        <a:bodyPr/>
        <a:lstStyle/>
        <a:p>
          <a:endParaRPr lang="es-EC" sz="1600">
            <a:latin typeface="Arial" panose="020B0604020202020204" pitchFamily="34" charset="0"/>
            <a:cs typeface="Arial" panose="020B0604020202020204" pitchFamily="34" charset="0"/>
          </a:endParaRPr>
        </a:p>
      </dgm:t>
    </dgm:pt>
    <dgm:pt modelId="{EA6EFC54-0957-4B6C-AAEA-840AE7E52EB6}">
      <dgm:prSet phldrT="[Texto]" custT="1"/>
      <dgm:spPr/>
      <dgm:t>
        <a:bodyPr/>
        <a:lstStyle/>
        <a:p>
          <a:pPr algn="ctr"/>
          <a:r>
            <a:rPr lang="es-EC" sz="1600" b="1" dirty="0" smtClean="0">
              <a:latin typeface="Arial" panose="020B0604020202020204" pitchFamily="34" charset="0"/>
              <a:cs typeface="Arial" panose="020B0604020202020204" pitchFamily="34" charset="0"/>
            </a:rPr>
            <a:t>MISIÓN</a:t>
          </a:r>
          <a:endParaRPr lang="es-EC" sz="1600" b="1" dirty="0">
            <a:latin typeface="Arial" panose="020B0604020202020204" pitchFamily="34" charset="0"/>
            <a:cs typeface="Arial" panose="020B0604020202020204" pitchFamily="34" charset="0"/>
          </a:endParaRPr>
        </a:p>
      </dgm:t>
    </dgm:pt>
    <dgm:pt modelId="{DC08131F-101A-43CE-AFEF-AA481A239DDB}" type="parTrans" cxnId="{DAD14255-F97F-4FFC-A024-AE628110C1BE}">
      <dgm:prSet/>
      <dgm:spPr/>
      <dgm:t>
        <a:bodyPr/>
        <a:lstStyle/>
        <a:p>
          <a:endParaRPr lang="es-EC" sz="1600">
            <a:latin typeface="Arial" panose="020B0604020202020204" pitchFamily="34" charset="0"/>
            <a:cs typeface="Arial" panose="020B0604020202020204" pitchFamily="34" charset="0"/>
          </a:endParaRPr>
        </a:p>
      </dgm:t>
    </dgm:pt>
    <dgm:pt modelId="{22B64012-213F-44AA-A2AD-F963C2F01685}" type="sibTrans" cxnId="{DAD14255-F97F-4FFC-A024-AE628110C1BE}">
      <dgm:prSet/>
      <dgm:spPr/>
      <dgm:t>
        <a:bodyPr/>
        <a:lstStyle/>
        <a:p>
          <a:endParaRPr lang="es-EC" sz="1600">
            <a:latin typeface="Arial" panose="020B0604020202020204" pitchFamily="34" charset="0"/>
            <a:cs typeface="Arial" panose="020B0604020202020204" pitchFamily="34" charset="0"/>
          </a:endParaRPr>
        </a:p>
      </dgm:t>
    </dgm:pt>
    <dgm:pt modelId="{3A8F693F-222A-4646-A795-307725170B17}">
      <dgm:prSet phldrT="[Texto]" custT="1"/>
      <dgm:spPr/>
      <dgm:t>
        <a:bodyPr/>
        <a:lstStyle/>
        <a:p>
          <a:pPr algn="l"/>
          <a:r>
            <a:rPr lang="es-EC" sz="1600" dirty="0" smtClean="0">
              <a:latin typeface="Arial" panose="020B0604020202020204" pitchFamily="34" charset="0"/>
              <a:cs typeface="Arial" panose="020B0604020202020204" pitchFamily="34" charset="0"/>
            </a:rPr>
            <a:t>Desarrollar la capacidad militar aeroespacial, que garantice la defensa de la soberanía e integridad territorial; y, apoyar con su contingente al desarrollo nacional y a la seguridad pública y del Estado.</a:t>
          </a:r>
          <a:endParaRPr lang="es-EC" sz="1600" dirty="0">
            <a:latin typeface="Arial" panose="020B0604020202020204" pitchFamily="34" charset="0"/>
            <a:cs typeface="Arial" panose="020B0604020202020204" pitchFamily="34" charset="0"/>
          </a:endParaRPr>
        </a:p>
      </dgm:t>
    </dgm:pt>
    <dgm:pt modelId="{AF65734C-F78C-4EBB-899F-1DF68CD61E5B}" type="parTrans" cxnId="{46685762-7558-4590-B9DB-566483F7EFF3}">
      <dgm:prSet/>
      <dgm:spPr/>
      <dgm:t>
        <a:bodyPr/>
        <a:lstStyle/>
        <a:p>
          <a:endParaRPr lang="es-EC" sz="1600">
            <a:latin typeface="Arial" panose="020B0604020202020204" pitchFamily="34" charset="0"/>
            <a:cs typeface="Arial" panose="020B0604020202020204" pitchFamily="34" charset="0"/>
          </a:endParaRPr>
        </a:p>
      </dgm:t>
    </dgm:pt>
    <dgm:pt modelId="{180F98FC-A50C-4CEB-9B6E-59BC60B35D1C}" type="sibTrans" cxnId="{46685762-7558-4590-B9DB-566483F7EFF3}">
      <dgm:prSet/>
      <dgm:spPr/>
      <dgm:t>
        <a:bodyPr/>
        <a:lstStyle/>
        <a:p>
          <a:endParaRPr lang="es-EC" sz="1600">
            <a:latin typeface="Arial" panose="020B0604020202020204" pitchFamily="34" charset="0"/>
            <a:cs typeface="Arial" panose="020B0604020202020204" pitchFamily="34" charset="0"/>
          </a:endParaRPr>
        </a:p>
      </dgm:t>
    </dgm:pt>
    <dgm:pt modelId="{DDBB3853-46D5-4239-A562-E46E23D1D46B}">
      <dgm:prSet phldrT="[Texto]" custT="1"/>
      <dgm:spPr/>
      <dgm:t>
        <a:bodyPr/>
        <a:lstStyle/>
        <a:p>
          <a:pPr algn="ctr"/>
          <a:r>
            <a:rPr lang="es-EC" sz="1600" b="1" dirty="0" smtClean="0">
              <a:latin typeface="Arial" panose="020B0604020202020204" pitchFamily="34" charset="0"/>
              <a:cs typeface="Arial" panose="020B0604020202020204" pitchFamily="34" charset="0"/>
            </a:rPr>
            <a:t>PRINCIPIOS Y VALORES</a:t>
          </a:r>
          <a:endParaRPr lang="es-EC" sz="1600" b="1" dirty="0">
            <a:latin typeface="Arial" panose="020B0604020202020204" pitchFamily="34" charset="0"/>
            <a:cs typeface="Arial" panose="020B0604020202020204" pitchFamily="34" charset="0"/>
          </a:endParaRPr>
        </a:p>
      </dgm:t>
    </dgm:pt>
    <dgm:pt modelId="{C1FAE83E-EE6C-4ECB-9E76-5E18AD4112BF}" type="parTrans" cxnId="{B73580C9-4360-4E1E-9218-4CEE3195DD29}">
      <dgm:prSet/>
      <dgm:spPr/>
      <dgm:t>
        <a:bodyPr/>
        <a:lstStyle/>
        <a:p>
          <a:endParaRPr lang="es-EC" sz="1600">
            <a:latin typeface="Arial" panose="020B0604020202020204" pitchFamily="34" charset="0"/>
            <a:cs typeface="Arial" panose="020B0604020202020204" pitchFamily="34" charset="0"/>
          </a:endParaRPr>
        </a:p>
      </dgm:t>
    </dgm:pt>
    <dgm:pt modelId="{A483E958-FFBB-4C16-83E5-5DD94E02A10A}" type="sibTrans" cxnId="{B73580C9-4360-4E1E-9218-4CEE3195DD29}">
      <dgm:prSet/>
      <dgm:spPr/>
      <dgm:t>
        <a:bodyPr/>
        <a:lstStyle/>
        <a:p>
          <a:endParaRPr lang="es-EC" sz="1600">
            <a:latin typeface="Arial" panose="020B0604020202020204" pitchFamily="34" charset="0"/>
            <a:cs typeface="Arial" panose="020B0604020202020204" pitchFamily="34" charset="0"/>
          </a:endParaRPr>
        </a:p>
      </dgm:t>
    </dgm:pt>
    <dgm:pt modelId="{38FEDEA8-468E-4A23-BE3C-52A163594AE8}">
      <dgm:prSet phldrT="[Texto]" custT="1"/>
      <dgm:spPr/>
      <dgm:t>
        <a:bodyPr/>
        <a:lstStyle/>
        <a:p>
          <a:pPr algn="l"/>
          <a:r>
            <a:rPr lang="es-EC" sz="1600" dirty="0" smtClean="0">
              <a:latin typeface="Arial" panose="020B0604020202020204" pitchFamily="34" charset="0"/>
              <a:cs typeface="Arial" panose="020B0604020202020204" pitchFamily="34" charset="0"/>
            </a:rPr>
            <a:t>Honor</a:t>
          </a:r>
          <a:endParaRPr lang="es-EC" sz="1600" dirty="0">
            <a:latin typeface="Arial" panose="020B0604020202020204" pitchFamily="34" charset="0"/>
            <a:cs typeface="Arial" panose="020B0604020202020204" pitchFamily="34" charset="0"/>
          </a:endParaRPr>
        </a:p>
      </dgm:t>
    </dgm:pt>
    <dgm:pt modelId="{22AF167B-81D3-469E-BA52-4D4DD6E5D1B7}" type="parTrans" cxnId="{693AC891-C2EE-4742-A669-AABC0D47245C}">
      <dgm:prSet/>
      <dgm:spPr/>
      <dgm:t>
        <a:bodyPr/>
        <a:lstStyle/>
        <a:p>
          <a:endParaRPr lang="es-EC" sz="1600">
            <a:latin typeface="Arial" panose="020B0604020202020204" pitchFamily="34" charset="0"/>
            <a:cs typeface="Arial" panose="020B0604020202020204" pitchFamily="34" charset="0"/>
          </a:endParaRPr>
        </a:p>
      </dgm:t>
    </dgm:pt>
    <dgm:pt modelId="{286BE90D-C7B7-407C-B611-E0DF18D5D031}" type="sibTrans" cxnId="{693AC891-C2EE-4742-A669-AABC0D47245C}">
      <dgm:prSet/>
      <dgm:spPr/>
      <dgm:t>
        <a:bodyPr/>
        <a:lstStyle/>
        <a:p>
          <a:endParaRPr lang="es-EC" sz="1600">
            <a:latin typeface="Arial" panose="020B0604020202020204" pitchFamily="34" charset="0"/>
            <a:cs typeface="Arial" panose="020B0604020202020204" pitchFamily="34" charset="0"/>
          </a:endParaRPr>
        </a:p>
      </dgm:t>
    </dgm:pt>
    <dgm:pt modelId="{D305758E-0C2A-400F-A75F-6309F16F0E8D}">
      <dgm:prSet phldrT="[Texto]" custT="1"/>
      <dgm:spPr/>
      <dgm:t>
        <a:bodyPr/>
        <a:lstStyle/>
        <a:p>
          <a:pPr algn="l"/>
          <a:r>
            <a:rPr lang="es-EC" sz="1600" dirty="0" smtClean="0">
              <a:latin typeface="Arial" panose="020B0604020202020204" pitchFamily="34" charset="0"/>
              <a:cs typeface="Arial" panose="020B0604020202020204" pitchFamily="34" charset="0"/>
            </a:rPr>
            <a:t>Cohesión Institucional</a:t>
          </a:r>
          <a:endParaRPr lang="es-EC" sz="1600" dirty="0">
            <a:latin typeface="Arial" panose="020B0604020202020204" pitchFamily="34" charset="0"/>
            <a:cs typeface="Arial" panose="020B0604020202020204" pitchFamily="34" charset="0"/>
          </a:endParaRPr>
        </a:p>
      </dgm:t>
    </dgm:pt>
    <dgm:pt modelId="{03C5E785-B054-4F42-9F47-E4D7EB71FB30}" type="parTrans" cxnId="{84208379-2E95-4305-AFE3-92AF9194CAD5}">
      <dgm:prSet/>
      <dgm:spPr/>
      <dgm:t>
        <a:bodyPr/>
        <a:lstStyle/>
        <a:p>
          <a:endParaRPr lang="es-EC" sz="1600">
            <a:latin typeface="Arial" panose="020B0604020202020204" pitchFamily="34" charset="0"/>
            <a:cs typeface="Arial" panose="020B0604020202020204" pitchFamily="34" charset="0"/>
          </a:endParaRPr>
        </a:p>
      </dgm:t>
    </dgm:pt>
    <dgm:pt modelId="{148F7C6C-AE0A-4FE2-AE26-6F27C9BE9212}" type="sibTrans" cxnId="{84208379-2E95-4305-AFE3-92AF9194CAD5}">
      <dgm:prSet/>
      <dgm:spPr/>
      <dgm:t>
        <a:bodyPr/>
        <a:lstStyle/>
        <a:p>
          <a:endParaRPr lang="es-EC" sz="1600">
            <a:latin typeface="Arial" panose="020B0604020202020204" pitchFamily="34" charset="0"/>
            <a:cs typeface="Arial" panose="020B0604020202020204" pitchFamily="34" charset="0"/>
          </a:endParaRPr>
        </a:p>
      </dgm:t>
    </dgm:pt>
    <dgm:pt modelId="{23E92E34-4D25-47BC-BC76-11DF83486A52}">
      <dgm:prSet phldrT="[Texto]" custT="1"/>
      <dgm:spPr/>
      <dgm:t>
        <a:bodyPr/>
        <a:lstStyle/>
        <a:p>
          <a:pPr algn="l"/>
          <a:r>
            <a:rPr lang="es-EC" sz="1600" dirty="0" smtClean="0">
              <a:latin typeface="Arial" panose="020B0604020202020204" pitchFamily="34" charset="0"/>
              <a:cs typeface="Arial" panose="020B0604020202020204" pitchFamily="34" charset="0"/>
            </a:rPr>
            <a:t>Disciplina</a:t>
          </a:r>
          <a:endParaRPr lang="es-EC" sz="1600" dirty="0">
            <a:latin typeface="Arial" panose="020B0604020202020204" pitchFamily="34" charset="0"/>
            <a:cs typeface="Arial" panose="020B0604020202020204" pitchFamily="34" charset="0"/>
          </a:endParaRPr>
        </a:p>
      </dgm:t>
    </dgm:pt>
    <dgm:pt modelId="{E1040274-1781-40DE-B717-251CAF0DF89A}" type="parTrans" cxnId="{57257A21-436E-4C5E-BE19-38AC101271A6}">
      <dgm:prSet/>
      <dgm:spPr/>
      <dgm:t>
        <a:bodyPr/>
        <a:lstStyle/>
        <a:p>
          <a:endParaRPr lang="es-EC" sz="1600">
            <a:latin typeface="Arial" panose="020B0604020202020204" pitchFamily="34" charset="0"/>
            <a:cs typeface="Arial" panose="020B0604020202020204" pitchFamily="34" charset="0"/>
          </a:endParaRPr>
        </a:p>
      </dgm:t>
    </dgm:pt>
    <dgm:pt modelId="{7A76F78A-683E-4D06-9EE4-62E72BE04C74}" type="sibTrans" cxnId="{57257A21-436E-4C5E-BE19-38AC101271A6}">
      <dgm:prSet/>
      <dgm:spPr/>
      <dgm:t>
        <a:bodyPr/>
        <a:lstStyle/>
        <a:p>
          <a:endParaRPr lang="es-EC" sz="1600">
            <a:latin typeface="Arial" panose="020B0604020202020204" pitchFamily="34" charset="0"/>
            <a:cs typeface="Arial" panose="020B0604020202020204" pitchFamily="34" charset="0"/>
          </a:endParaRPr>
        </a:p>
      </dgm:t>
    </dgm:pt>
    <dgm:pt modelId="{8900156D-0FD7-4B65-8EB0-5D1B9AD3A69E}">
      <dgm:prSet phldrT="[Texto]" custT="1"/>
      <dgm:spPr/>
      <dgm:t>
        <a:bodyPr/>
        <a:lstStyle/>
        <a:p>
          <a:pPr algn="l"/>
          <a:r>
            <a:rPr lang="es-EC" sz="1600" dirty="0" smtClean="0">
              <a:latin typeface="Arial" panose="020B0604020202020204" pitchFamily="34" charset="0"/>
              <a:cs typeface="Arial" panose="020B0604020202020204" pitchFamily="34" charset="0"/>
            </a:rPr>
            <a:t>Lealtad</a:t>
          </a:r>
          <a:endParaRPr lang="es-EC" sz="1600" dirty="0">
            <a:latin typeface="Arial" panose="020B0604020202020204" pitchFamily="34" charset="0"/>
            <a:cs typeface="Arial" panose="020B0604020202020204" pitchFamily="34" charset="0"/>
          </a:endParaRPr>
        </a:p>
      </dgm:t>
    </dgm:pt>
    <dgm:pt modelId="{483C3022-7A0B-4205-9D03-3534EBEC3C48}" type="parTrans" cxnId="{DB4B9723-AD17-42F0-B139-C7DC78AFF720}">
      <dgm:prSet/>
      <dgm:spPr/>
      <dgm:t>
        <a:bodyPr/>
        <a:lstStyle/>
        <a:p>
          <a:endParaRPr lang="es-EC" sz="1600">
            <a:latin typeface="Arial" panose="020B0604020202020204" pitchFamily="34" charset="0"/>
            <a:cs typeface="Arial" panose="020B0604020202020204" pitchFamily="34" charset="0"/>
          </a:endParaRPr>
        </a:p>
      </dgm:t>
    </dgm:pt>
    <dgm:pt modelId="{77AF49F3-33D0-4A7C-88BC-9E773317E193}" type="sibTrans" cxnId="{DB4B9723-AD17-42F0-B139-C7DC78AFF720}">
      <dgm:prSet/>
      <dgm:spPr/>
      <dgm:t>
        <a:bodyPr/>
        <a:lstStyle/>
        <a:p>
          <a:endParaRPr lang="es-EC" sz="1600">
            <a:latin typeface="Arial" panose="020B0604020202020204" pitchFamily="34" charset="0"/>
            <a:cs typeface="Arial" panose="020B0604020202020204" pitchFamily="34" charset="0"/>
          </a:endParaRPr>
        </a:p>
      </dgm:t>
    </dgm:pt>
    <dgm:pt modelId="{A6CC0006-0C98-47B7-A033-752428E3F71D}">
      <dgm:prSet phldrT="[Texto]" custT="1"/>
      <dgm:spPr/>
      <dgm:t>
        <a:bodyPr/>
        <a:lstStyle/>
        <a:p>
          <a:pPr algn="ctr"/>
          <a:r>
            <a:rPr lang="es-EC" sz="1600" b="1" dirty="0" smtClean="0">
              <a:latin typeface="Arial" panose="020B0604020202020204" pitchFamily="34" charset="0"/>
              <a:cs typeface="Arial" panose="020B0604020202020204" pitchFamily="34" charset="0"/>
            </a:rPr>
            <a:t>OBJETIVOS INSTITUCIONALES</a:t>
          </a:r>
          <a:endParaRPr lang="es-EC" sz="1600" b="1" dirty="0">
            <a:latin typeface="Arial" panose="020B0604020202020204" pitchFamily="34" charset="0"/>
            <a:cs typeface="Arial" panose="020B0604020202020204" pitchFamily="34" charset="0"/>
          </a:endParaRPr>
        </a:p>
      </dgm:t>
    </dgm:pt>
    <dgm:pt modelId="{4963226C-B03A-43A4-B449-FDF678067E21}" type="parTrans" cxnId="{348AF50C-2244-49BC-BFAD-EA008E70A839}">
      <dgm:prSet/>
      <dgm:spPr/>
      <dgm:t>
        <a:bodyPr/>
        <a:lstStyle/>
        <a:p>
          <a:endParaRPr lang="es-EC" sz="1600">
            <a:latin typeface="Arial" panose="020B0604020202020204" pitchFamily="34" charset="0"/>
            <a:cs typeface="Arial" panose="020B0604020202020204" pitchFamily="34" charset="0"/>
          </a:endParaRPr>
        </a:p>
      </dgm:t>
    </dgm:pt>
    <dgm:pt modelId="{C037DB77-E6DE-4DD9-AD7A-2DB72139DF61}" type="sibTrans" cxnId="{348AF50C-2244-49BC-BFAD-EA008E70A839}">
      <dgm:prSet/>
      <dgm:spPr/>
      <dgm:t>
        <a:bodyPr/>
        <a:lstStyle/>
        <a:p>
          <a:endParaRPr lang="es-EC" sz="1600">
            <a:latin typeface="Arial" panose="020B0604020202020204" pitchFamily="34" charset="0"/>
            <a:cs typeface="Arial" panose="020B0604020202020204" pitchFamily="34" charset="0"/>
          </a:endParaRPr>
        </a:p>
      </dgm:t>
    </dgm:pt>
    <dgm:pt modelId="{5410925F-3354-43D9-A5C8-3A5ABBEF2A0E}">
      <dgm:prSet phldrT="[Texto]" custT="1"/>
      <dgm:spPr/>
      <dgm:t>
        <a:bodyPr/>
        <a:lstStyle/>
        <a:p>
          <a:pPr algn="l"/>
          <a:r>
            <a:rPr lang="es-EC" sz="1600" b="0" dirty="0" smtClean="0">
              <a:latin typeface="Arial" panose="020B0604020202020204" pitchFamily="34" charset="0"/>
              <a:cs typeface="Arial" panose="020B0604020202020204" pitchFamily="34" charset="0"/>
            </a:rPr>
            <a:t>6) Incrementar el nivel de alistamiento operativo</a:t>
          </a:r>
          <a:endParaRPr lang="es-EC" sz="1600" b="0" dirty="0">
            <a:latin typeface="Arial" panose="020B0604020202020204" pitchFamily="34" charset="0"/>
            <a:cs typeface="Arial" panose="020B0604020202020204" pitchFamily="34" charset="0"/>
          </a:endParaRPr>
        </a:p>
      </dgm:t>
    </dgm:pt>
    <dgm:pt modelId="{755CC583-26F9-4A21-8283-2551A3B2216E}" type="parTrans" cxnId="{C39EB645-9F8D-42D1-BC36-215B631FB962}">
      <dgm:prSet/>
      <dgm:spPr/>
      <dgm:t>
        <a:bodyPr/>
        <a:lstStyle/>
        <a:p>
          <a:endParaRPr lang="es-EC" sz="1600">
            <a:latin typeface="Arial" panose="020B0604020202020204" pitchFamily="34" charset="0"/>
            <a:cs typeface="Arial" panose="020B0604020202020204" pitchFamily="34" charset="0"/>
          </a:endParaRPr>
        </a:p>
      </dgm:t>
    </dgm:pt>
    <dgm:pt modelId="{059E66DC-DC03-4CB1-B5DA-69AA597C6853}" type="sibTrans" cxnId="{C39EB645-9F8D-42D1-BC36-215B631FB962}">
      <dgm:prSet/>
      <dgm:spPr/>
      <dgm:t>
        <a:bodyPr/>
        <a:lstStyle/>
        <a:p>
          <a:endParaRPr lang="es-EC" sz="1600">
            <a:latin typeface="Arial" panose="020B0604020202020204" pitchFamily="34" charset="0"/>
            <a:cs typeface="Arial" panose="020B0604020202020204" pitchFamily="34" charset="0"/>
          </a:endParaRPr>
        </a:p>
      </dgm:t>
    </dgm:pt>
    <dgm:pt modelId="{B0570432-2121-4E27-B19B-1B2241A8DDB2}">
      <dgm:prSet phldrT="[Texto]" custT="1"/>
      <dgm:spPr/>
      <dgm:t>
        <a:bodyPr/>
        <a:lstStyle/>
        <a:p>
          <a:pPr algn="l"/>
          <a:r>
            <a:rPr lang="es-EC" sz="1600" b="0" dirty="0" smtClean="0">
              <a:latin typeface="Arial" panose="020B0604020202020204" pitchFamily="34" charset="0"/>
              <a:cs typeface="Arial" panose="020B0604020202020204" pitchFamily="34" charset="0"/>
            </a:rPr>
            <a:t>11) Incrementar el uso eficiente del presupuesto asignado a la Fuerza Aérea.</a:t>
          </a:r>
          <a:endParaRPr lang="es-EC" sz="1600" b="0" dirty="0">
            <a:latin typeface="Arial" panose="020B0604020202020204" pitchFamily="34" charset="0"/>
            <a:cs typeface="Arial" panose="020B0604020202020204" pitchFamily="34" charset="0"/>
          </a:endParaRPr>
        </a:p>
      </dgm:t>
    </dgm:pt>
    <dgm:pt modelId="{D48C7EEB-66BC-4AB2-BB94-51121D8E8ECF}" type="parTrans" cxnId="{526F5C43-8605-4813-A733-2DDA0CA94D61}">
      <dgm:prSet/>
      <dgm:spPr/>
      <dgm:t>
        <a:bodyPr/>
        <a:lstStyle/>
        <a:p>
          <a:endParaRPr lang="es-EC" sz="1600">
            <a:latin typeface="Arial" panose="020B0604020202020204" pitchFamily="34" charset="0"/>
            <a:cs typeface="Arial" panose="020B0604020202020204" pitchFamily="34" charset="0"/>
          </a:endParaRPr>
        </a:p>
      </dgm:t>
    </dgm:pt>
    <dgm:pt modelId="{C3F202F6-4826-465D-964E-D03FDC0B3CFC}" type="sibTrans" cxnId="{526F5C43-8605-4813-A733-2DDA0CA94D61}">
      <dgm:prSet/>
      <dgm:spPr/>
      <dgm:t>
        <a:bodyPr/>
        <a:lstStyle/>
        <a:p>
          <a:endParaRPr lang="es-EC" sz="1600">
            <a:latin typeface="Arial" panose="020B0604020202020204" pitchFamily="34" charset="0"/>
            <a:cs typeface="Arial" panose="020B0604020202020204" pitchFamily="34" charset="0"/>
          </a:endParaRPr>
        </a:p>
      </dgm:t>
    </dgm:pt>
    <dgm:pt modelId="{97CEBDFB-CCAB-4DA5-A5FB-E0A33EFD9862}">
      <dgm:prSet phldrT="[Texto]" custT="1"/>
      <dgm:spPr/>
      <dgm:t>
        <a:bodyPr/>
        <a:lstStyle/>
        <a:p>
          <a:pPr algn="l"/>
          <a:endParaRPr lang="es-EC" sz="1600" b="0" dirty="0">
            <a:latin typeface="Arial" panose="020B0604020202020204" pitchFamily="34" charset="0"/>
            <a:cs typeface="Arial" panose="020B0604020202020204" pitchFamily="34" charset="0"/>
          </a:endParaRPr>
        </a:p>
      </dgm:t>
    </dgm:pt>
    <dgm:pt modelId="{CC3F5F41-C3C4-4205-819C-E99DE4927DB8}" type="parTrans" cxnId="{7932355D-0762-4F1E-8E42-81B8D8C1B719}">
      <dgm:prSet/>
      <dgm:spPr/>
      <dgm:t>
        <a:bodyPr/>
        <a:lstStyle/>
        <a:p>
          <a:endParaRPr lang="es-EC" sz="2000"/>
        </a:p>
      </dgm:t>
    </dgm:pt>
    <dgm:pt modelId="{BF357781-B919-416B-97CF-E5E8E0449C08}" type="sibTrans" cxnId="{7932355D-0762-4F1E-8E42-81B8D8C1B719}">
      <dgm:prSet/>
      <dgm:spPr/>
      <dgm:t>
        <a:bodyPr/>
        <a:lstStyle/>
        <a:p>
          <a:endParaRPr lang="es-EC" sz="2000"/>
        </a:p>
      </dgm:t>
    </dgm:pt>
    <dgm:pt modelId="{17A232DF-E615-4EB3-92AB-4F00EECEC87E}" type="pres">
      <dgm:prSet presAssocID="{BECF65F4-63CB-4EE3-8B4B-92CE422A4A43}" presName="rootnode" presStyleCnt="0">
        <dgm:presLayoutVars>
          <dgm:chMax/>
          <dgm:chPref/>
          <dgm:dir/>
          <dgm:animLvl val="lvl"/>
        </dgm:presLayoutVars>
      </dgm:prSet>
      <dgm:spPr/>
      <dgm:t>
        <a:bodyPr/>
        <a:lstStyle/>
        <a:p>
          <a:endParaRPr lang="es-EC"/>
        </a:p>
      </dgm:t>
    </dgm:pt>
    <dgm:pt modelId="{931C2A2F-273D-4D76-8970-5AC4015C4020}" type="pres">
      <dgm:prSet presAssocID="{516EB2F3-B471-4519-A627-405152BC66B1}" presName="composite" presStyleCnt="0"/>
      <dgm:spPr/>
    </dgm:pt>
    <dgm:pt modelId="{F6F6B4DC-B634-4F2D-B5D7-15DB4882B5D4}" type="pres">
      <dgm:prSet presAssocID="{516EB2F3-B471-4519-A627-405152BC66B1}" presName="LShape" presStyleLbl="alignNode1" presStyleIdx="0" presStyleCnt="7"/>
      <dgm:spPr/>
    </dgm:pt>
    <dgm:pt modelId="{566C20F1-411D-45D5-BF1E-B4A36F46E82C}" type="pres">
      <dgm:prSet presAssocID="{516EB2F3-B471-4519-A627-405152BC66B1}" presName="ParentText" presStyleLbl="revTx" presStyleIdx="0" presStyleCnt="4">
        <dgm:presLayoutVars>
          <dgm:chMax val="0"/>
          <dgm:chPref val="0"/>
          <dgm:bulletEnabled val="1"/>
        </dgm:presLayoutVars>
      </dgm:prSet>
      <dgm:spPr/>
      <dgm:t>
        <a:bodyPr/>
        <a:lstStyle/>
        <a:p>
          <a:endParaRPr lang="es-EC"/>
        </a:p>
      </dgm:t>
    </dgm:pt>
    <dgm:pt modelId="{6403951E-5F6F-4F8D-83BB-426FA6DE72C1}" type="pres">
      <dgm:prSet presAssocID="{516EB2F3-B471-4519-A627-405152BC66B1}" presName="Triangle" presStyleLbl="alignNode1" presStyleIdx="1" presStyleCnt="7"/>
      <dgm:spPr/>
    </dgm:pt>
    <dgm:pt modelId="{F3B39AC6-337B-416A-80E9-6935069E66E7}" type="pres">
      <dgm:prSet presAssocID="{E69C884C-E593-4430-8839-947AC6AA9C78}" presName="sibTrans" presStyleCnt="0"/>
      <dgm:spPr/>
    </dgm:pt>
    <dgm:pt modelId="{DD6AACD7-8FE7-4AED-AEB7-7605DD5E19C6}" type="pres">
      <dgm:prSet presAssocID="{E69C884C-E593-4430-8839-947AC6AA9C78}" presName="space" presStyleCnt="0"/>
      <dgm:spPr/>
    </dgm:pt>
    <dgm:pt modelId="{91AE5D37-E002-4B4A-9BA0-DBA3CB2AD002}" type="pres">
      <dgm:prSet presAssocID="{EA6EFC54-0957-4B6C-AAEA-840AE7E52EB6}" presName="composite" presStyleCnt="0"/>
      <dgm:spPr/>
    </dgm:pt>
    <dgm:pt modelId="{56602404-2EED-4B41-80AC-C4563CDF46AF}" type="pres">
      <dgm:prSet presAssocID="{EA6EFC54-0957-4B6C-AAEA-840AE7E52EB6}" presName="LShape" presStyleLbl="alignNode1" presStyleIdx="2" presStyleCnt="7"/>
      <dgm:spPr/>
    </dgm:pt>
    <dgm:pt modelId="{0E8CF520-8A41-4DB9-BC74-BB1FBC64D5A1}" type="pres">
      <dgm:prSet presAssocID="{EA6EFC54-0957-4B6C-AAEA-840AE7E52EB6}" presName="ParentText" presStyleLbl="revTx" presStyleIdx="1" presStyleCnt="4">
        <dgm:presLayoutVars>
          <dgm:chMax val="0"/>
          <dgm:chPref val="0"/>
          <dgm:bulletEnabled val="1"/>
        </dgm:presLayoutVars>
      </dgm:prSet>
      <dgm:spPr/>
      <dgm:t>
        <a:bodyPr/>
        <a:lstStyle/>
        <a:p>
          <a:endParaRPr lang="es-EC"/>
        </a:p>
      </dgm:t>
    </dgm:pt>
    <dgm:pt modelId="{6FBF5F2B-A455-4990-8532-5F3CBA8E5D3D}" type="pres">
      <dgm:prSet presAssocID="{EA6EFC54-0957-4B6C-AAEA-840AE7E52EB6}" presName="Triangle" presStyleLbl="alignNode1" presStyleIdx="3" presStyleCnt="7"/>
      <dgm:spPr/>
    </dgm:pt>
    <dgm:pt modelId="{E46370D0-5810-407D-98F7-CA145331C6B8}" type="pres">
      <dgm:prSet presAssocID="{22B64012-213F-44AA-A2AD-F963C2F01685}" presName="sibTrans" presStyleCnt="0"/>
      <dgm:spPr/>
    </dgm:pt>
    <dgm:pt modelId="{C5E60392-1ECD-43B8-B6AB-00BB2A37F4ED}" type="pres">
      <dgm:prSet presAssocID="{22B64012-213F-44AA-A2AD-F963C2F01685}" presName="space" presStyleCnt="0"/>
      <dgm:spPr/>
    </dgm:pt>
    <dgm:pt modelId="{188B6542-3979-4D4A-8319-E4C86E54F29B}" type="pres">
      <dgm:prSet presAssocID="{DDBB3853-46D5-4239-A562-E46E23D1D46B}" presName="composite" presStyleCnt="0"/>
      <dgm:spPr/>
    </dgm:pt>
    <dgm:pt modelId="{3424894B-687F-47F5-8534-E9406EA17560}" type="pres">
      <dgm:prSet presAssocID="{DDBB3853-46D5-4239-A562-E46E23D1D46B}" presName="LShape" presStyleLbl="alignNode1" presStyleIdx="4" presStyleCnt="7"/>
      <dgm:spPr/>
    </dgm:pt>
    <dgm:pt modelId="{B5E9DB31-E194-473C-996F-57A9473FE516}" type="pres">
      <dgm:prSet presAssocID="{DDBB3853-46D5-4239-A562-E46E23D1D46B}" presName="ParentText" presStyleLbl="revTx" presStyleIdx="2" presStyleCnt="4">
        <dgm:presLayoutVars>
          <dgm:chMax val="0"/>
          <dgm:chPref val="0"/>
          <dgm:bulletEnabled val="1"/>
        </dgm:presLayoutVars>
      </dgm:prSet>
      <dgm:spPr/>
      <dgm:t>
        <a:bodyPr/>
        <a:lstStyle/>
        <a:p>
          <a:endParaRPr lang="es-EC"/>
        </a:p>
      </dgm:t>
    </dgm:pt>
    <dgm:pt modelId="{DB4028DA-5FD4-4470-B9D1-4EF5DB0804CA}" type="pres">
      <dgm:prSet presAssocID="{DDBB3853-46D5-4239-A562-E46E23D1D46B}" presName="Triangle" presStyleLbl="alignNode1" presStyleIdx="5" presStyleCnt="7"/>
      <dgm:spPr/>
    </dgm:pt>
    <dgm:pt modelId="{156A4EAF-EADE-4B0F-9DBB-B6312A1434BD}" type="pres">
      <dgm:prSet presAssocID="{A483E958-FFBB-4C16-83E5-5DD94E02A10A}" presName="sibTrans" presStyleCnt="0"/>
      <dgm:spPr/>
    </dgm:pt>
    <dgm:pt modelId="{5D5BDDDC-1242-411D-85CA-A70AC06C9C36}" type="pres">
      <dgm:prSet presAssocID="{A483E958-FFBB-4C16-83E5-5DD94E02A10A}" presName="space" presStyleCnt="0"/>
      <dgm:spPr/>
    </dgm:pt>
    <dgm:pt modelId="{9733D2A3-7A1C-4AB7-BCC6-021AF084C5AD}" type="pres">
      <dgm:prSet presAssocID="{A6CC0006-0C98-47B7-A033-752428E3F71D}" presName="composite" presStyleCnt="0"/>
      <dgm:spPr/>
    </dgm:pt>
    <dgm:pt modelId="{861356A2-0A57-4291-997C-FAA83D4B4BD1}" type="pres">
      <dgm:prSet presAssocID="{A6CC0006-0C98-47B7-A033-752428E3F71D}" presName="LShape" presStyleLbl="alignNode1" presStyleIdx="6" presStyleCnt="7" custLinFactNeighborX="-5298"/>
      <dgm:spPr/>
    </dgm:pt>
    <dgm:pt modelId="{AED63DF0-9247-42B7-BE35-D652A3C03560}" type="pres">
      <dgm:prSet presAssocID="{A6CC0006-0C98-47B7-A033-752428E3F71D}" presName="ParentText" presStyleLbl="revTx" presStyleIdx="3" presStyleCnt="4" custScaleX="110151">
        <dgm:presLayoutVars>
          <dgm:chMax val="0"/>
          <dgm:chPref val="0"/>
          <dgm:bulletEnabled val="1"/>
        </dgm:presLayoutVars>
      </dgm:prSet>
      <dgm:spPr/>
      <dgm:t>
        <a:bodyPr/>
        <a:lstStyle/>
        <a:p>
          <a:endParaRPr lang="es-EC"/>
        </a:p>
      </dgm:t>
    </dgm:pt>
  </dgm:ptLst>
  <dgm:cxnLst>
    <dgm:cxn modelId="{DB4B9723-AD17-42F0-B139-C7DC78AFF720}" srcId="{DDBB3853-46D5-4239-A562-E46E23D1D46B}" destId="{8900156D-0FD7-4B65-8EB0-5D1B9AD3A69E}" srcOrd="2" destOrd="0" parTransId="{483C3022-7A0B-4205-9D03-3534EBEC3C48}" sibTransId="{77AF49F3-33D0-4A7C-88BC-9E773317E193}"/>
    <dgm:cxn modelId="{9F6482E2-D4F1-4CA0-A56D-A66AFD99E9FB}" type="presOf" srcId="{23E92E34-4D25-47BC-BC76-11DF83486A52}" destId="{B5E9DB31-E194-473C-996F-57A9473FE516}" srcOrd="0" destOrd="2" presId="urn:microsoft.com/office/officeart/2009/3/layout/StepUpProcess"/>
    <dgm:cxn modelId="{AD83E2EB-D54F-4C2D-A4E7-D96DF48B33DF}" srcId="{BECF65F4-63CB-4EE3-8B4B-92CE422A4A43}" destId="{516EB2F3-B471-4519-A627-405152BC66B1}" srcOrd="0" destOrd="0" parTransId="{E455EF02-F43B-403A-9916-B9D493FCA676}" sibTransId="{E69C884C-E593-4430-8839-947AC6AA9C78}"/>
    <dgm:cxn modelId="{62F1B863-20BC-40A5-9B5B-378DC5E2E5C8}" type="presOf" srcId="{516EB2F3-B471-4519-A627-405152BC66B1}" destId="{566C20F1-411D-45D5-BF1E-B4A36F46E82C}" srcOrd="0" destOrd="0" presId="urn:microsoft.com/office/officeart/2009/3/layout/StepUpProcess"/>
    <dgm:cxn modelId="{B73580C9-4360-4E1E-9218-4CEE3195DD29}" srcId="{BECF65F4-63CB-4EE3-8B4B-92CE422A4A43}" destId="{DDBB3853-46D5-4239-A562-E46E23D1D46B}" srcOrd="2" destOrd="0" parTransId="{C1FAE83E-EE6C-4ECB-9E76-5E18AD4112BF}" sibTransId="{A483E958-FFBB-4C16-83E5-5DD94E02A10A}"/>
    <dgm:cxn modelId="{DAD14255-F97F-4FFC-A024-AE628110C1BE}" srcId="{BECF65F4-63CB-4EE3-8B4B-92CE422A4A43}" destId="{EA6EFC54-0957-4B6C-AAEA-840AE7E52EB6}" srcOrd="1" destOrd="0" parTransId="{DC08131F-101A-43CE-AFEF-AA481A239DDB}" sibTransId="{22B64012-213F-44AA-A2AD-F963C2F01685}"/>
    <dgm:cxn modelId="{6DE06B3D-6FC4-41EC-8273-59355AE250DD}" type="presOf" srcId="{BECF65F4-63CB-4EE3-8B4B-92CE422A4A43}" destId="{17A232DF-E615-4EB3-92AB-4F00EECEC87E}" srcOrd="0" destOrd="0" presId="urn:microsoft.com/office/officeart/2009/3/layout/StepUpProcess"/>
    <dgm:cxn modelId="{C39EB645-9F8D-42D1-BC36-215B631FB962}" srcId="{A6CC0006-0C98-47B7-A033-752428E3F71D}" destId="{5410925F-3354-43D9-A5C8-3A5ABBEF2A0E}" srcOrd="0" destOrd="0" parTransId="{755CC583-26F9-4A21-8283-2551A3B2216E}" sibTransId="{059E66DC-DC03-4CB1-B5DA-69AA597C6853}"/>
    <dgm:cxn modelId="{84208379-2E95-4305-AFE3-92AF9194CAD5}" srcId="{DDBB3853-46D5-4239-A562-E46E23D1D46B}" destId="{D305758E-0C2A-400F-A75F-6309F16F0E8D}" srcOrd="3" destOrd="0" parTransId="{03C5E785-B054-4F42-9F47-E4D7EB71FB30}" sibTransId="{148F7C6C-AE0A-4FE2-AE26-6F27C9BE9212}"/>
    <dgm:cxn modelId="{526F5C43-8605-4813-A733-2DDA0CA94D61}" srcId="{A6CC0006-0C98-47B7-A033-752428E3F71D}" destId="{B0570432-2121-4E27-B19B-1B2241A8DDB2}" srcOrd="2" destOrd="0" parTransId="{D48C7EEB-66BC-4AB2-BB94-51121D8E8ECF}" sibTransId="{C3F202F6-4826-465D-964E-D03FDC0B3CFC}"/>
    <dgm:cxn modelId="{7932355D-0762-4F1E-8E42-81B8D8C1B719}" srcId="{A6CC0006-0C98-47B7-A033-752428E3F71D}" destId="{97CEBDFB-CCAB-4DA5-A5FB-E0A33EFD9862}" srcOrd="1" destOrd="0" parTransId="{CC3F5F41-C3C4-4205-819C-E99DE4927DB8}" sibTransId="{BF357781-B919-416B-97CF-E5E8E0449C08}"/>
    <dgm:cxn modelId="{693AC891-C2EE-4742-A669-AABC0D47245C}" srcId="{DDBB3853-46D5-4239-A562-E46E23D1D46B}" destId="{38FEDEA8-468E-4A23-BE3C-52A163594AE8}" srcOrd="0" destOrd="0" parTransId="{22AF167B-81D3-469E-BA52-4D4DD6E5D1B7}" sibTransId="{286BE90D-C7B7-407C-B611-E0DF18D5D031}"/>
    <dgm:cxn modelId="{FD75B3F1-4C30-4625-AE84-80BD34BED418}" type="presOf" srcId="{EA6EFC54-0957-4B6C-AAEA-840AE7E52EB6}" destId="{0E8CF520-8A41-4DB9-BC74-BB1FBC64D5A1}" srcOrd="0" destOrd="0" presId="urn:microsoft.com/office/officeart/2009/3/layout/StepUpProcess"/>
    <dgm:cxn modelId="{AAF72C6C-B1AA-4714-9850-7CA7C7F84B2E}" srcId="{516EB2F3-B471-4519-A627-405152BC66B1}" destId="{4D284471-34C3-493A-AF49-9D7374B39193}" srcOrd="0" destOrd="0" parTransId="{FEA3F459-A445-42D1-A962-2CD129F25D55}" sibTransId="{028EC383-1B52-47AF-9B0C-D13B42969E89}"/>
    <dgm:cxn modelId="{79E3D787-B35C-43AA-97BC-1491D77FC196}" type="presOf" srcId="{4D284471-34C3-493A-AF49-9D7374B39193}" destId="{566C20F1-411D-45D5-BF1E-B4A36F46E82C}" srcOrd="0" destOrd="1" presId="urn:microsoft.com/office/officeart/2009/3/layout/StepUpProcess"/>
    <dgm:cxn modelId="{46685762-7558-4590-B9DB-566483F7EFF3}" srcId="{EA6EFC54-0957-4B6C-AAEA-840AE7E52EB6}" destId="{3A8F693F-222A-4646-A795-307725170B17}" srcOrd="0" destOrd="0" parTransId="{AF65734C-F78C-4EBB-899F-1DF68CD61E5B}" sibTransId="{180F98FC-A50C-4CEB-9B6E-59BC60B35D1C}"/>
    <dgm:cxn modelId="{A67D8AE4-FCA9-40AF-805A-8A70A0234024}" type="presOf" srcId="{DDBB3853-46D5-4239-A562-E46E23D1D46B}" destId="{B5E9DB31-E194-473C-996F-57A9473FE516}" srcOrd="0" destOrd="0" presId="urn:microsoft.com/office/officeart/2009/3/layout/StepUpProcess"/>
    <dgm:cxn modelId="{6D543314-25B5-4D18-ADB4-76110F4A9DD0}" type="presOf" srcId="{97CEBDFB-CCAB-4DA5-A5FB-E0A33EFD9862}" destId="{AED63DF0-9247-42B7-BE35-D652A3C03560}" srcOrd="0" destOrd="2" presId="urn:microsoft.com/office/officeart/2009/3/layout/StepUpProcess"/>
    <dgm:cxn modelId="{C944859A-955D-440D-AD47-F258C043B824}" type="presOf" srcId="{D305758E-0C2A-400F-A75F-6309F16F0E8D}" destId="{B5E9DB31-E194-473C-996F-57A9473FE516}" srcOrd="0" destOrd="4" presId="urn:microsoft.com/office/officeart/2009/3/layout/StepUpProcess"/>
    <dgm:cxn modelId="{AD6FD76F-2769-4284-A210-D090D26DF78A}" type="presOf" srcId="{38FEDEA8-468E-4A23-BE3C-52A163594AE8}" destId="{B5E9DB31-E194-473C-996F-57A9473FE516}" srcOrd="0" destOrd="1" presId="urn:microsoft.com/office/officeart/2009/3/layout/StepUpProcess"/>
    <dgm:cxn modelId="{0A9F5710-97E9-4404-A07F-638F7851F3ED}" type="presOf" srcId="{8900156D-0FD7-4B65-8EB0-5D1B9AD3A69E}" destId="{B5E9DB31-E194-473C-996F-57A9473FE516}" srcOrd="0" destOrd="3" presId="urn:microsoft.com/office/officeart/2009/3/layout/StepUpProcess"/>
    <dgm:cxn modelId="{97A55591-EA15-433E-B7C7-1F8C8B345FAD}" type="presOf" srcId="{5410925F-3354-43D9-A5C8-3A5ABBEF2A0E}" destId="{AED63DF0-9247-42B7-BE35-D652A3C03560}" srcOrd="0" destOrd="1" presId="urn:microsoft.com/office/officeart/2009/3/layout/StepUpProcess"/>
    <dgm:cxn modelId="{348AF50C-2244-49BC-BFAD-EA008E70A839}" srcId="{BECF65F4-63CB-4EE3-8B4B-92CE422A4A43}" destId="{A6CC0006-0C98-47B7-A033-752428E3F71D}" srcOrd="3" destOrd="0" parTransId="{4963226C-B03A-43A4-B449-FDF678067E21}" sibTransId="{C037DB77-E6DE-4DD9-AD7A-2DB72139DF61}"/>
    <dgm:cxn modelId="{2B0215D1-46E7-411E-81D8-25FEB0458658}" type="presOf" srcId="{A6CC0006-0C98-47B7-A033-752428E3F71D}" destId="{AED63DF0-9247-42B7-BE35-D652A3C03560}" srcOrd="0" destOrd="0" presId="urn:microsoft.com/office/officeart/2009/3/layout/StepUpProcess"/>
    <dgm:cxn modelId="{505862B0-1507-4F09-AB11-D455640A7745}" type="presOf" srcId="{3A8F693F-222A-4646-A795-307725170B17}" destId="{0E8CF520-8A41-4DB9-BC74-BB1FBC64D5A1}" srcOrd="0" destOrd="1" presId="urn:microsoft.com/office/officeart/2009/3/layout/StepUpProcess"/>
    <dgm:cxn modelId="{6EF5CA65-5021-420E-B571-D4AA1079DE5B}" type="presOf" srcId="{B0570432-2121-4E27-B19B-1B2241A8DDB2}" destId="{AED63DF0-9247-42B7-BE35-D652A3C03560}" srcOrd="0" destOrd="3" presId="urn:microsoft.com/office/officeart/2009/3/layout/StepUpProcess"/>
    <dgm:cxn modelId="{57257A21-436E-4C5E-BE19-38AC101271A6}" srcId="{DDBB3853-46D5-4239-A562-E46E23D1D46B}" destId="{23E92E34-4D25-47BC-BC76-11DF83486A52}" srcOrd="1" destOrd="0" parTransId="{E1040274-1781-40DE-B717-251CAF0DF89A}" sibTransId="{7A76F78A-683E-4D06-9EE4-62E72BE04C74}"/>
    <dgm:cxn modelId="{56F20124-2047-4AE8-830E-B861E63CD209}" type="presParOf" srcId="{17A232DF-E615-4EB3-92AB-4F00EECEC87E}" destId="{931C2A2F-273D-4D76-8970-5AC4015C4020}" srcOrd="0" destOrd="0" presId="urn:microsoft.com/office/officeart/2009/3/layout/StepUpProcess"/>
    <dgm:cxn modelId="{F9FB1124-AD3A-4663-9131-031264D3B526}" type="presParOf" srcId="{931C2A2F-273D-4D76-8970-5AC4015C4020}" destId="{F6F6B4DC-B634-4F2D-B5D7-15DB4882B5D4}" srcOrd="0" destOrd="0" presId="urn:microsoft.com/office/officeart/2009/3/layout/StepUpProcess"/>
    <dgm:cxn modelId="{43934C74-A08A-4A1F-9D56-B3ACCA1DF610}" type="presParOf" srcId="{931C2A2F-273D-4D76-8970-5AC4015C4020}" destId="{566C20F1-411D-45D5-BF1E-B4A36F46E82C}" srcOrd="1" destOrd="0" presId="urn:microsoft.com/office/officeart/2009/3/layout/StepUpProcess"/>
    <dgm:cxn modelId="{6E8503ED-586E-42E0-989E-5D772E603505}" type="presParOf" srcId="{931C2A2F-273D-4D76-8970-5AC4015C4020}" destId="{6403951E-5F6F-4F8D-83BB-426FA6DE72C1}" srcOrd="2" destOrd="0" presId="urn:microsoft.com/office/officeart/2009/3/layout/StepUpProcess"/>
    <dgm:cxn modelId="{16DC1342-67F6-4D02-BF4A-8B9E3E963EB4}" type="presParOf" srcId="{17A232DF-E615-4EB3-92AB-4F00EECEC87E}" destId="{F3B39AC6-337B-416A-80E9-6935069E66E7}" srcOrd="1" destOrd="0" presId="urn:microsoft.com/office/officeart/2009/3/layout/StepUpProcess"/>
    <dgm:cxn modelId="{E475F01C-AC5F-4513-B934-ADB52EB84461}" type="presParOf" srcId="{F3B39AC6-337B-416A-80E9-6935069E66E7}" destId="{DD6AACD7-8FE7-4AED-AEB7-7605DD5E19C6}" srcOrd="0" destOrd="0" presId="urn:microsoft.com/office/officeart/2009/3/layout/StepUpProcess"/>
    <dgm:cxn modelId="{3096498E-D616-4213-81BE-265DAB26558A}" type="presParOf" srcId="{17A232DF-E615-4EB3-92AB-4F00EECEC87E}" destId="{91AE5D37-E002-4B4A-9BA0-DBA3CB2AD002}" srcOrd="2" destOrd="0" presId="urn:microsoft.com/office/officeart/2009/3/layout/StepUpProcess"/>
    <dgm:cxn modelId="{5C7086FB-5599-4E90-B606-C7AE69F03CA3}" type="presParOf" srcId="{91AE5D37-E002-4B4A-9BA0-DBA3CB2AD002}" destId="{56602404-2EED-4B41-80AC-C4563CDF46AF}" srcOrd="0" destOrd="0" presId="urn:microsoft.com/office/officeart/2009/3/layout/StepUpProcess"/>
    <dgm:cxn modelId="{8B0E1462-66F4-4454-9E8F-74C2820B7096}" type="presParOf" srcId="{91AE5D37-E002-4B4A-9BA0-DBA3CB2AD002}" destId="{0E8CF520-8A41-4DB9-BC74-BB1FBC64D5A1}" srcOrd="1" destOrd="0" presId="urn:microsoft.com/office/officeart/2009/3/layout/StepUpProcess"/>
    <dgm:cxn modelId="{3BCF1F07-AF72-4331-B833-02B9206F83F3}" type="presParOf" srcId="{91AE5D37-E002-4B4A-9BA0-DBA3CB2AD002}" destId="{6FBF5F2B-A455-4990-8532-5F3CBA8E5D3D}" srcOrd="2" destOrd="0" presId="urn:microsoft.com/office/officeart/2009/3/layout/StepUpProcess"/>
    <dgm:cxn modelId="{1F1C2D5F-241D-4D58-8746-371FC88736D2}" type="presParOf" srcId="{17A232DF-E615-4EB3-92AB-4F00EECEC87E}" destId="{E46370D0-5810-407D-98F7-CA145331C6B8}" srcOrd="3" destOrd="0" presId="urn:microsoft.com/office/officeart/2009/3/layout/StepUpProcess"/>
    <dgm:cxn modelId="{18FE9EE6-D013-408E-9CB4-66F8F80BFE9B}" type="presParOf" srcId="{E46370D0-5810-407D-98F7-CA145331C6B8}" destId="{C5E60392-1ECD-43B8-B6AB-00BB2A37F4ED}" srcOrd="0" destOrd="0" presId="urn:microsoft.com/office/officeart/2009/3/layout/StepUpProcess"/>
    <dgm:cxn modelId="{443ABC11-EEE3-49FB-A30F-129EE2797832}" type="presParOf" srcId="{17A232DF-E615-4EB3-92AB-4F00EECEC87E}" destId="{188B6542-3979-4D4A-8319-E4C86E54F29B}" srcOrd="4" destOrd="0" presId="urn:microsoft.com/office/officeart/2009/3/layout/StepUpProcess"/>
    <dgm:cxn modelId="{BBA3C8E6-0E9D-4757-8ABA-EE0506136B05}" type="presParOf" srcId="{188B6542-3979-4D4A-8319-E4C86E54F29B}" destId="{3424894B-687F-47F5-8534-E9406EA17560}" srcOrd="0" destOrd="0" presId="urn:microsoft.com/office/officeart/2009/3/layout/StepUpProcess"/>
    <dgm:cxn modelId="{6F0EC79D-A022-4480-81CC-CA991A41E9CF}" type="presParOf" srcId="{188B6542-3979-4D4A-8319-E4C86E54F29B}" destId="{B5E9DB31-E194-473C-996F-57A9473FE516}" srcOrd="1" destOrd="0" presId="urn:microsoft.com/office/officeart/2009/3/layout/StepUpProcess"/>
    <dgm:cxn modelId="{2F76F4D5-DF17-4B08-BF6D-5B144F5F2416}" type="presParOf" srcId="{188B6542-3979-4D4A-8319-E4C86E54F29B}" destId="{DB4028DA-5FD4-4470-B9D1-4EF5DB0804CA}" srcOrd="2" destOrd="0" presId="urn:microsoft.com/office/officeart/2009/3/layout/StepUpProcess"/>
    <dgm:cxn modelId="{7DA545BD-8C69-41C9-A4C7-6B266DB8B1E6}" type="presParOf" srcId="{17A232DF-E615-4EB3-92AB-4F00EECEC87E}" destId="{156A4EAF-EADE-4B0F-9DBB-B6312A1434BD}" srcOrd="5" destOrd="0" presId="urn:microsoft.com/office/officeart/2009/3/layout/StepUpProcess"/>
    <dgm:cxn modelId="{580D1D22-46AC-4763-8F60-98DE2F5A440A}" type="presParOf" srcId="{156A4EAF-EADE-4B0F-9DBB-B6312A1434BD}" destId="{5D5BDDDC-1242-411D-85CA-A70AC06C9C36}" srcOrd="0" destOrd="0" presId="urn:microsoft.com/office/officeart/2009/3/layout/StepUpProcess"/>
    <dgm:cxn modelId="{AC45BAA9-9C4E-4E33-B9FB-D35CC4F8DD7F}" type="presParOf" srcId="{17A232DF-E615-4EB3-92AB-4F00EECEC87E}" destId="{9733D2A3-7A1C-4AB7-BCC6-021AF084C5AD}" srcOrd="6" destOrd="0" presId="urn:microsoft.com/office/officeart/2009/3/layout/StepUpProcess"/>
    <dgm:cxn modelId="{1FCB665C-9FBA-40CC-9707-7465DD0B31C2}" type="presParOf" srcId="{9733D2A3-7A1C-4AB7-BCC6-021AF084C5AD}" destId="{861356A2-0A57-4291-997C-FAA83D4B4BD1}" srcOrd="0" destOrd="0" presId="urn:microsoft.com/office/officeart/2009/3/layout/StepUpProcess"/>
    <dgm:cxn modelId="{00578073-928A-4E18-9637-83A878532183}" type="presParOf" srcId="{9733D2A3-7A1C-4AB7-BCC6-021AF084C5AD}" destId="{AED63DF0-9247-42B7-BE35-D652A3C03560}"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9D04B94-9FF0-47DA-A28D-2BF3294E30D3}"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C"/>
        </a:p>
      </dgm:t>
    </dgm:pt>
    <dgm:pt modelId="{8134AEE5-D73B-4E8E-A9D3-6B777C157912}">
      <dgm:prSet phldrT="[Texto]" custT="1"/>
      <dgm:spPr/>
      <dgm:t>
        <a:bodyPr/>
        <a:lstStyle/>
        <a:p>
          <a:r>
            <a:rPr lang="es-ES" sz="1400" b="1" dirty="0" smtClean="0">
              <a:latin typeface="Arial" panose="020B0604020202020204" pitchFamily="34" charset="0"/>
              <a:cs typeface="Arial" panose="020B0604020202020204" pitchFamily="34" charset="0"/>
            </a:rPr>
            <a:t>Universo del estudio</a:t>
          </a:r>
          <a:endParaRPr lang="es-EC" sz="1400" dirty="0">
            <a:latin typeface="Arial" panose="020B0604020202020204" pitchFamily="34" charset="0"/>
            <a:cs typeface="Arial" panose="020B0604020202020204" pitchFamily="34" charset="0"/>
          </a:endParaRPr>
        </a:p>
      </dgm:t>
    </dgm:pt>
    <dgm:pt modelId="{41051EFE-242E-4B4D-B6C6-915CF28E6FE0}" type="parTrans" cxnId="{A37744D5-EBD7-408E-825C-64A9B6E510D7}">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3A8EFAEC-DE22-4B74-843C-3D727DEDA48B}" type="sibTrans" cxnId="{A37744D5-EBD7-408E-825C-64A9B6E510D7}">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903E1DB7-9455-4616-A54B-EF491955096E}">
      <dgm:prSet phldrT="[Texto]" custT="1"/>
      <dgm:spPr/>
      <dgm:t>
        <a:bodyPr/>
        <a:lstStyle/>
        <a:p>
          <a:r>
            <a:rPr lang="es-EC" sz="1400" dirty="0" smtClean="0">
              <a:latin typeface="Arial" panose="020B0604020202020204" pitchFamily="34" charset="0"/>
              <a:cs typeface="Arial" panose="020B0604020202020204" pitchFamily="34" charset="0"/>
            </a:rPr>
            <a:t>Reparto en el que realizo en estudio</a:t>
          </a:r>
          <a:endParaRPr lang="es-EC" sz="1400" dirty="0">
            <a:latin typeface="Arial" panose="020B0604020202020204" pitchFamily="34" charset="0"/>
            <a:cs typeface="Arial" panose="020B0604020202020204" pitchFamily="34" charset="0"/>
          </a:endParaRPr>
        </a:p>
      </dgm:t>
    </dgm:pt>
    <dgm:pt modelId="{BE2C93F8-45AD-4816-A044-27DC6772F37D}" type="parTrans" cxnId="{3BDA74D1-85E3-4331-98F0-B649F2DD173D}">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28CDB340-9933-4791-81CD-77CC817AC156}" type="sibTrans" cxnId="{3BDA74D1-85E3-4331-98F0-B649F2DD173D}">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7BD3BB84-6D58-4B83-ACA9-0CFEE6D3328F}">
      <dgm:prSet phldrT="[Texto]" custT="1"/>
      <dgm:spPr/>
      <dgm:t>
        <a:bodyPr/>
        <a:lstStyle/>
        <a:p>
          <a:r>
            <a:rPr lang="es-EC" sz="1400" dirty="0" smtClean="0">
              <a:latin typeface="Arial" panose="020B0604020202020204" pitchFamily="34" charset="0"/>
              <a:cs typeface="Arial" panose="020B0604020202020204" pitchFamily="34" charset="0"/>
            </a:rPr>
            <a:t>Muestra</a:t>
          </a:r>
          <a:endParaRPr lang="es-EC" sz="1800" dirty="0">
            <a:latin typeface="Arial" panose="020B0604020202020204" pitchFamily="34" charset="0"/>
            <a:cs typeface="Arial" panose="020B0604020202020204" pitchFamily="34" charset="0"/>
          </a:endParaRPr>
        </a:p>
      </dgm:t>
    </dgm:pt>
    <dgm:pt modelId="{FDAC5582-98FC-43D4-BE12-2F5CF543C771}" type="parTrans" cxnId="{941C4500-65A0-4B0E-A9F0-E07DD2DF0129}">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EA0F171A-25F2-4180-8841-56FE7FAB6AB7}" type="sibTrans" cxnId="{941C4500-65A0-4B0E-A9F0-E07DD2DF0129}">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E77B7251-2CB3-4BCB-B7CE-C08D69FBCA05}">
      <dgm:prSet phldrT="[Texto]" custT="1"/>
      <dgm:spPr/>
      <dgm:t>
        <a:bodyPr/>
        <a:lstStyle/>
        <a:p>
          <a:r>
            <a:rPr lang="es-EC" sz="1400" dirty="0" smtClean="0">
              <a:latin typeface="Arial" panose="020B0604020202020204" pitchFamily="34" charset="0"/>
              <a:cs typeface="Arial" panose="020B0604020202020204" pitchFamily="34" charset="0"/>
            </a:rPr>
            <a:t>Fuerza Aérea Ecuatoriana ( COAD – COED )</a:t>
          </a:r>
          <a:endParaRPr lang="es-EC" sz="1400" b="0" dirty="0">
            <a:latin typeface="Arial" panose="020B0604020202020204" pitchFamily="34" charset="0"/>
            <a:cs typeface="Arial" panose="020B0604020202020204" pitchFamily="34" charset="0"/>
          </a:endParaRPr>
        </a:p>
      </dgm:t>
    </dgm:pt>
    <dgm:pt modelId="{91E9FF0F-6B4F-41D2-B4A3-53882F823FAE}" type="parTrans" cxnId="{FEEA0A0A-08A2-4908-9F4A-243107AA1E3F}">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45A7BF1D-C728-47B1-BE6B-C7FFA014B0AF}" type="sibTrans" cxnId="{FEEA0A0A-08A2-4908-9F4A-243107AA1E3F}">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A82A6DAA-F78F-4B9A-9B94-6BCB7985E24B}">
      <dgm:prSet phldrT="[Texto]" custT="1"/>
      <dgm:spPr/>
      <dgm:t>
        <a:bodyPr/>
        <a:lstStyle/>
        <a:p>
          <a:r>
            <a:rPr lang="es-EC" sz="1400" dirty="0" smtClean="0">
              <a:latin typeface="Arial" panose="020B0604020202020204" pitchFamily="34" charset="0"/>
              <a:cs typeface="Arial" panose="020B0604020202020204" pitchFamily="34" charset="0"/>
            </a:rPr>
            <a:t>Ala de Combate Nro. 23</a:t>
          </a:r>
          <a:endParaRPr lang="es-EC" sz="1400" b="0" dirty="0">
            <a:latin typeface="Arial" panose="020B0604020202020204" pitchFamily="34" charset="0"/>
            <a:cs typeface="Arial" panose="020B0604020202020204" pitchFamily="34" charset="0"/>
          </a:endParaRPr>
        </a:p>
      </dgm:t>
    </dgm:pt>
    <dgm:pt modelId="{247555C5-85F7-470E-AEF5-8A96890FE555}" type="parTrans" cxnId="{26D6023F-BFF4-4231-8CE6-1FD62B56B636}">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E9754F79-1C35-4040-A23F-9C84118287E2}" type="sibTrans" cxnId="{26D6023F-BFF4-4231-8CE6-1FD62B56B636}">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D1C17329-5996-4CF8-AF96-379BE447042A}">
      <dgm:prSet phldrT="[Texto]" custT="1"/>
      <dgm:spPr/>
      <dgm:t>
        <a:bodyPr/>
        <a:lstStyle/>
        <a:p>
          <a:r>
            <a:rPr lang="es-EC" sz="1400" dirty="0" smtClean="0">
              <a:latin typeface="Arial" panose="020B0604020202020204" pitchFamily="34" charset="0"/>
              <a:cs typeface="Arial" panose="020B0604020202020204" pitchFamily="34" charset="0"/>
            </a:rPr>
            <a:t>Grupo Logístico Nro. 232.</a:t>
          </a:r>
          <a:endParaRPr lang="es-EC" sz="1400" b="0" dirty="0">
            <a:latin typeface="Arial" panose="020B0604020202020204" pitchFamily="34" charset="0"/>
            <a:cs typeface="Arial" panose="020B0604020202020204" pitchFamily="34" charset="0"/>
          </a:endParaRPr>
        </a:p>
      </dgm:t>
    </dgm:pt>
    <dgm:pt modelId="{BED2344F-27AA-4CDA-B796-B0FD76B4ABC6}" type="parTrans" cxnId="{0779129D-CD66-47CA-873F-BCA52A628CCD}">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306EBE94-94DA-4DE9-A11B-E027C2B9FF0C}" type="sibTrans" cxnId="{0779129D-CD66-47CA-873F-BCA52A628CCD}">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2503C3E6-6186-4DFE-B8DF-822B16896768}" type="pres">
      <dgm:prSet presAssocID="{39D04B94-9FF0-47DA-A28D-2BF3294E30D3}" presName="linear" presStyleCnt="0">
        <dgm:presLayoutVars>
          <dgm:dir/>
          <dgm:animLvl val="lvl"/>
          <dgm:resizeHandles val="exact"/>
        </dgm:presLayoutVars>
      </dgm:prSet>
      <dgm:spPr/>
      <dgm:t>
        <a:bodyPr/>
        <a:lstStyle/>
        <a:p>
          <a:endParaRPr lang="es-EC"/>
        </a:p>
      </dgm:t>
    </dgm:pt>
    <dgm:pt modelId="{8CE31543-6B6D-4C69-9968-EB66D126894D}" type="pres">
      <dgm:prSet presAssocID="{8134AEE5-D73B-4E8E-A9D3-6B777C157912}" presName="parentLin" presStyleCnt="0"/>
      <dgm:spPr/>
      <dgm:t>
        <a:bodyPr/>
        <a:lstStyle/>
        <a:p>
          <a:endParaRPr lang="es-EC"/>
        </a:p>
      </dgm:t>
    </dgm:pt>
    <dgm:pt modelId="{1212A38A-7C2E-4894-A2E4-D0A20FEC3951}" type="pres">
      <dgm:prSet presAssocID="{8134AEE5-D73B-4E8E-A9D3-6B777C157912}" presName="parentLeftMargin" presStyleLbl="node1" presStyleIdx="0" presStyleCnt="3"/>
      <dgm:spPr/>
      <dgm:t>
        <a:bodyPr/>
        <a:lstStyle/>
        <a:p>
          <a:endParaRPr lang="es-EC"/>
        </a:p>
      </dgm:t>
    </dgm:pt>
    <dgm:pt modelId="{CADBA3BE-A097-4A57-A2CE-D490B2FFAC47}" type="pres">
      <dgm:prSet presAssocID="{8134AEE5-D73B-4E8E-A9D3-6B777C157912}" presName="parentText" presStyleLbl="node1" presStyleIdx="0" presStyleCnt="3">
        <dgm:presLayoutVars>
          <dgm:chMax val="0"/>
          <dgm:bulletEnabled val="1"/>
        </dgm:presLayoutVars>
      </dgm:prSet>
      <dgm:spPr/>
      <dgm:t>
        <a:bodyPr/>
        <a:lstStyle/>
        <a:p>
          <a:endParaRPr lang="es-EC"/>
        </a:p>
      </dgm:t>
    </dgm:pt>
    <dgm:pt modelId="{A6EA71B6-5315-46CC-AA20-FAF4312CFB87}" type="pres">
      <dgm:prSet presAssocID="{8134AEE5-D73B-4E8E-A9D3-6B777C157912}" presName="negativeSpace" presStyleCnt="0"/>
      <dgm:spPr/>
      <dgm:t>
        <a:bodyPr/>
        <a:lstStyle/>
        <a:p>
          <a:endParaRPr lang="es-EC"/>
        </a:p>
      </dgm:t>
    </dgm:pt>
    <dgm:pt modelId="{CC488A62-4F63-46F9-BB6E-7F084E7B450A}" type="pres">
      <dgm:prSet presAssocID="{8134AEE5-D73B-4E8E-A9D3-6B777C157912}" presName="childText" presStyleLbl="conFgAcc1" presStyleIdx="0" presStyleCnt="3">
        <dgm:presLayoutVars>
          <dgm:bulletEnabled val="1"/>
        </dgm:presLayoutVars>
      </dgm:prSet>
      <dgm:spPr/>
      <dgm:t>
        <a:bodyPr/>
        <a:lstStyle/>
        <a:p>
          <a:endParaRPr lang="es-EC"/>
        </a:p>
      </dgm:t>
    </dgm:pt>
    <dgm:pt modelId="{013833F4-99A4-4A1C-9115-D85C57619311}" type="pres">
      <dgm:prSet presAssocID="{3A8EFAEC-DE22-4B74-843C-3D727DEDA48B}" presName="spaceBetweenRectangles" presStyleCnt="0"/>
      <dgm:spPr/>
      <dgm:t>
        <a:bodyPr/>
        <a:lstStyle/>
        <a:p>
          <a:endParaRPr lang="es-EC"/>
        </a:p>
      </dgm:t>
    </dgm:pt>
    <dgm:pt modelId="{D16FECFC-AA5A-4A41-8F4A-E077E24FDF61}" type="pres">
      <dgm:prSet presAssocID="{903E1DB7-9455-4616-A54B-EF491955096E}" presName="parentLin" presStyleCnt="0"/>
      <dgm:spPr/>
      <dgm:t>
        <a:bodyPr/>
        <a:lstStyle/>
        <a:p>
          <a:endParaRPr lang="es-EC"/>
        </a:p>
      </dgm:t>
    </dgm:pt>
    <dgm:pt modelId="{3BC8D540-B26A-4A2B-B078-5B48D6670F71}" type="pres">
      <dgm:prSet presAssocID="{903E1DB7-9455-4616-A54B-EF491955096E}" presName="parentLeftMargin" presStyleLbl="node1" presStyleIdx="0" presStyleCnt="3"/>
      <dgm:spPr/>
      <dgm:t>
        <a:bodyPr/>
        <a:lstStyle/>
        <a:p>
          <a:endParaRPr lang="es-EC"/>
        </a:p>
      </dgm:t>
    </dgm:pt>
    <dgm:pt modelId="{89D6FD6F-C951-4557-BE59-35538894082E}" type="pres">
      <dgm:prSet presAssocID="{903E1DB7-9455-4616-A54B-EF491955096E}" presName="parentText" presStyleLbl="node1" presStyleIdx="1" presStyleCnt="3" custLinFactNeighborX="-2178" custLinFactNeighborY="7345">
        <dgm:presLayoutVars>
          <dgm:chMax val="0"/>
          <dgm:bulletEnabled val="1"/>
        </dgm:presLayoutVars>
      </dgm:prSet>
      <dgm:spPr/>
      <dgm:t>
        <a:bodyPr/>
        <a:lstStyle/>
        <a:p>
          <a:endParaRPr lang="es-EC"/>
        </a:p>
      </dgm:t>
    </dgm:pt>
    <dgm:pt modelId="{350A272E-ED75-4A0E-A844-28AF84801AC3}" type="pres">
      <dgm:prSet presAssocID="{903E1DB7-9455-4616-A54B-EF491955096E}" presName="negativeSpace" presStyleCnt="0"/>
      <dgm:spPr/>
      <dgm:t>
        <a:bodyPr/>
        <a:lstStyle/>
        <a:p>
          <a:endParaRPr lang="es-EC"/>
        </a:p>
      </dgm:t>
    </dgm:pt>
    <dgm:pt modelId="{1E4CA2BE-FB35-430D-8CB2-CEE2152C885B}" type="pres">
      <dgm:prSet presAssocID="{903E1DB7-9455-4616-A54B-EF491955096E}" presName="childText" presStyleLbl="conFgAcc1" presStyleIdx="1" presStyleCnt="3">
        <dgm:presLayoutVars>
          <dgm:bulletEnabled val="1"/>
        </dgm:presLayoutVars>
      </dgm:prSet>
      <dgm:spPr/>
      <dgm:t>
        <a:bodyPr/>
        <a:lstStyle/>
        <a:p>
          <a:endParaRPr lang="es-EC"/>
        </a:p>
      </dgm:t>
    </dgm:pt>
    <dgm:pt modelId="{174EFCEE-4D87-4DAE-BC81-ED439ADF3166}" type="pres">
      <dgm:prSet presAssocID="{28CDB340-9933-4791-81CD-77CC817AC156}" presName="spaceBetweenRectangles" presStyleCnt="0"/>
      <dgm:spPr/>
      <dgm:t>
        <a:bodyPr/>
        <a:lstStyle/>
        <a:p>
          <a:endParaRPr lang="es-EC"/>
        </a:p>
      </dgm:t>
    </dgm:pt>
    <dgm:pt modelId="{01879BBA-E2DC-48BA-AD2B-B54DED3FF20C}" type="pres">
      <dgm:prSet presAssocID="{7BD3BB84-6D58-4B83-ACA9-0CFEE6D3328F}" presName="parentLin" presStyleCnt="0"/>
      <dgm:spPr/>
      <dgm:t>
        <a:bodyPr/>
        <a:lstStyle/>
        <a:p>
          <a:endParaRPr lang="es-EC"/>
        </a:p>
      </dgm:t>
    </dgm:pt>
    <dgm:pt modelId="{3A58FF7A-E45F-427F-B2D3-DDC63A187F20}" type="pres">
      <dgm:prSet presAssocID="{7BD3BB84-6D58-4B83-ACA9-0CFEE6D3328F}" presName="parentLeftMargin" presStyleLbl="node1" presStyleIdx="1" presStyleCnt="3"/>
      <dgm:spPr/>
      <dgm:t>
        <a:bodyPr/>
        <a:lstStyle/>
        <a:p>
          <a:endParaRPr lang="es-EC"/>
        </a:p>
      </dgm:t>
    </dgm:pt>
    <dgm:pt modelId="{5F03FD50-A4DB-4476-AD11-743C9DE7B30F}" type="pres">
      <dgm:prSet presAssocID="{7BD3BB84-6D58-4B83-ACA9-0CFEE6D3328F}" presName="parentText" presStyleLbl="node1" presStyleIdx="2" presStyleCnt="3">
        <dgm:presLayoutVars>
          <dgm:chMax val="0"/>
          <dgm:bulletEnabled val="1"/>
        </dgm:presLayoutVars>
      </dgm:prSet>
      <dgm:spPr/>
      <dgm:t>
        <a:bodyPr/>
        <a:lstStyle/>
        <a:p>
          <a:endParaRPr lang="es-EC"/>
        </a:p>
      </dgm:t>
    </dgm:pt>
    <dgm:pt modelId="{506DDB46-D1C0-410E-B3D6-DF697DA5CC20}" type="pres">
      <dgm:prSet presAssocID="{7BD3BB84-6D58-4B83-ACA9-0CFEE6D3328F}" presName="negativeSpace" presStyleCnt="0"/>
      <dgm:spPr/>
      <dgm:t>
        <a:bodyPr/>
        <a:lstStyle/>
        <a:p>
          <a:endParaRPr lang="es-EC"/>
        </a:p>
      </dgm:t>
    </dgm:pt>
    <dgm:pt modelId="{7365E0B2-09D9-4898-AACA-C0FAD3E190AC}" type="pres">
      <dgm:prSet presAssocID="{7BD3BB84-6D58-4B83-ACA9-0CFEE6D3328F}" presName="childText" presStyleLbl="conFgAcc1" presStyleIdx="2" presStyleCnt="3">
        <dgm:presLayoutVars>
          <dgm:bulletEnabled val="1"/>
        </dgm:presLayoutVars>
      </dgm:prSet>
      <dgm:spPr/>
      <dgm:t>
        <a:bodyPr/>
        <a:lstStyle/>
        <a:p>
          <a:endParaRPr lang="es-EC"/>
        </a:p>
      </dgm:t>
    </dgm:pt>
  </dgm:ptLst>
  <dgm:cxnLst>
    <dgm:cxn modelId="{7EB54DFD-25D2-493D-8E0F-691D4B9C0BD6}" type="presOf" srcId="{E77B7251-2CB3-4BCB-B7CE-C08D69FBCA05}" destId="{CC488A62-4F63-46F9-BB6E-7F084E7B450A}" srcOrd="0" destOrd="0" presId="urn:microsoft.com/office/officeart/2005/8/layout/list1"/>
    <dgm:cxn modelId="{26D6023F-BFF4-4231-8CE6-1FD62B56B636}" srcId="{903E1DB7-9455-4616-A54B-EF491955096E}" destId="{A82A6DAA-F78F-4B9A-9B94-6BCB7985E24B}" srcOrd="0" destOrd="0" parTransId="{247555C5-85F7-470E-AEF5-8A96890FE555}" sibTransId="{E9754F79-1C35-4040-A23F-9C84118287E2}"/>
    <dgm:cxn modelId="{6CF4B207-3ABC-41F4-AA78-BFD7D9D2FE09}" type="presOf" srcId="{A82A6DAA-F78F-4B9A-9B94-6BCB7985E24B}" destId="{1E4CA2BE-FB35-430D-8CB2-CEE2152C885B}" srcOrd="0" destOrd="0" presId="urn:microsoft.com/office/officeart/2005/8/layout/list1"/>
    <dgm:cxn modelId="{A37744D5-EBD7-408E-825C-64A9B6E510D7}" srcId="{39D04B94-9FF0-47DA-A28D-2BF3294E30D3}" destId="{8134AEE5-D73B-4E8E-A9D3-6B777C157912}" srcOrd="0" destOrd="0" parTransId="{41051EFE-242E-4B4D-B6C6-915CF28E6FE0}" sibTransId="{3A8EFAEC-DE22-4B74-843C-3D727DEDA48B}"/>
    <dgm:cxn modelId="{941C4500-65A0-4B0E-A9F0-E07DD2DF0129}" srcId="{39D04B94-9FF0-47DA-A28D-2BF3294E30D3}" destId="{7BD3BB84-6D58-4B83-ACA9-0CFEE6D3328F}" srcOrd="2" destOrd="0" parTransId="{FDAC5582-98FC-43D4-BE12-2F5CF543C771}" sibTransId="{EA0F171A-25F2-4180-8841-56FE7FAB6AB7}"/>
    <dgm:cxn modelId="{FEEA0A0A-08A2-4908-9F4A-243107AA1E3F}" srcId="{8134AEE5-D73B-4E8E-A9D3-6B777C157912}" destId="{E77B7251-2CB3-4BCB-B7CE-C08D69FBCA05}" srcOrd="0" destOrd="0" parTransId="{91E9FF0F-6B4F-41D2-B4A3-53882F823FAE}" sibTransId="{45A7BF1D-C728-47B1-BE6B-C7FFA014B0AF}"/>
    <dgm:cxn modelId="{D1194948-7981-409D-9708-A315455B4971}" type="presOf" srcId="{D1C17329-5996-4CF8-AF96-379BE447042A}" destId="{7365E0B2-09D9-4898-AACA-C0FAD3E190AC}" srcOrd="0" destOrd="0" presId="urn:microsoft.com/office/officeart/2005/8/layout/list1"/>
    <dgm:cxn modelId="{5018E889-A53C-4E74-A140-1A8524E07EF1}" type="presOf" srcId="{39D04B94-9FF0-47DA-A28D-2BF3294E30D3}" destId="{2503C3E6-6186-4DFE-B8DF-822B16896768}" srcOrd="0" destOrd="0" presId="urn:microsoft.com/office/officeart/2005/8/layout/list1"/>
    <dgm:cxn modelId="{0779129D-CD66-47CA-873F-BCA52A628CCD}" srcId="{7BD3BB84-6D58-4B83-ACA9-0CFEE6D3328F}" destId="{D1C17329-5996-4CF8-AF96-379BE447042A}" srcOrd="0" destOrd="0" parTransId="{BED2344F-27AA-4CDA-B796-B0FD76B4ABC6}" sibTransId="{306EBE94-94DA-4DE9-A11B-E027C2B9FF0C}"/>
    <dgm:cxn modelId="{13E8B821-493B-44E7-8572-71F49A5E2165}" type="presOf" srcId="{7BD3BB84-6D58-4B83-ACA9-0CFEE6D3328F}" destId="{3A58FF7A-E45F-427F-B2D3-DDC63A187F20}" srcOrd="0" destOrd="0" presId="urn:microsoft.com/office/officeart/2005/8/layout/list1"/>
    <dgm:cxn modelId="{6514520B-C096-4CD4-9F04-31DF1FF45771}" type="presOf" srcId="{903E1DB7-9455-4616-A54B-EF491955096E}" destId="{3BC8D540-B26A-4A2B-B078-5B48D6670F71}" srcOrd="0" destOrd="0" presId="urn:microsoft.com/office/officeart/2005/8/layout/list1"/>
    <dgm:cxn modelId="{12C92083-B308-4C95-8FFD-F21A9B2EDC00}" type="presOf" srcId="{8134AEE5-D73B-4E8E-A9D3-6B777C157912}" destId="{1212A38A-7C2E-4894-A2E4-D0A20FEC3951}" srcOrd="0" destOrd="0" presId="urn:microsoft.com/office/officeart/2005/8/layout/list1"/>
    <dgm:cxn modelId="{00174C82-C4F5-4E26-9121-AD4CC2607F55}" type="presOf" srcId="{903E1DB7-9455-4616-A54B-EF491955096E}" destId="{89D6FD6F-C951-4557-BE59-35538894082E}" srcOrd="1" destOrd="0" presId="urn:microsoft.com/office/officeart/2005/8/layout/list1"/>
    <dgm:cxn modelId="{22445B36-5F48-4104-896D-D7E9A27E1D92}" type="presOf" srcId="{8134AEE5-D73B-4E8E-A9D3-6B777C157912}" destId="{CADBA3BE-A097-4A57-A2CE-D490B2FFAC47}" srcOrd="1" destOrd="0" presId="urn:microsoft.com/office/officeart/2005/8/layout/list1"/>
    <dgm:cxn modelId="{3BDA74D1-85E3-4331-98F0-B649F2DD173D}" srcId="{39D04B94-9FF0-47DA-A28D-2BF3294E30D3}" destId="{903E1DB7-9455-4616-A54B-EF491955096E}" srcOrd="1" destOrd="0" parTransId="{BE2C93F8-45AD-4816-A044-27DC6772F37D}" sibTransId="{28CDB340-9933-4791-81CD-77CC817AC156}"/>
    <dgm:cxn modelId="{6E33A390-FE11-4935-B7E0-30FE7761B953}" type="presOf" srcId="{7BD3BB84-6D58-4B83-ACA9-0CFEE6D3328F}" destId="{5F03FD50-A4DB-4476-AD11-743C9DE7B30F}" srcOrd="1" destOrd="0" presId="urn:microsoft.com/office/officeart/2005/8/layout/list1"/>
    <dgm:cxn modelId="{575469BC-50CB-4F41-B0E1-3BE801A1C671}" type="presParOf" srcId="{2503C3E6-6186-4DFE-B8DF-822B16896768}" destId="{8CE31543-6B6D-4C69-9968-EB66D126894D}" srcOrd="0" destOrd="0" presId="urn:microsoft.com/office/officeart/2005/8/layout/list1"/>
    <dgm:cxn modelId="{1C68DBAA-3424-47C3-A408-59049346A017}" type="presParOf" srcId="{8CE31543-6B6D-4C69-9968-EB66D126894D}" destId="{1212A38A-7C2E-4894-A2E4-D0A20FEC3951}" srcOrd="0" destOrd="0" presId="urn:microsoft.com/office/officeart/2005/8/layout/list1"/>
    <dgm:cxn modelId="{34EFB95D-7994-4E1F-88C9-EBED309EB845}" type="presParOf" srcId="{8CE31543-6B6D-4C69-9968-EB66D126894D}" destId="{CADBA3BE-A097-4A57-A2CE-D490B2FFAC47}" srcOrd="1" destOrd="0" presId="urn:microsoft.com/office/officeart/2005/8/layout/list1"/>
    <dgm:cxn modelId="{ADE887CF-11D6-48C0-9C3C-A964364D6B58}" type="presParOf" srcId="{2503C3E6-6186-4DFE-B8DF-822B16896768}" destId="{A6EA71B6-5315-46CC-AA20-FAF4312CFB87}" srcOrd="1" destOrd="0" presId="urn:microsoft.com/office/officeart/2005/8/layout/list1"/>
    <dgm:cxn modelId="{CC3645F5-F31A-44F3-A299-98C55043685C}" type="presParOf" srcId="{2503C3E6-6186-4DFE-B8DF-822B16896768}" destId="{CC488A62-4F63-46F9-BB6E-7F084E7B450A}" srcOrd="2" destOrd="0" presId="urn:microsoft.com/office/officeart/2005/8/layout/list1"/>
    <dgm:cxn modelId="{AB87E698-EBF1-4D93-A356-AFBD969AB972}" type="presParOf" srcId="{2503C3E6-6186-4DFE-B8DF-822B16896768}" destId="{013833F4-99A4-4A1C-9115-D85C57619311}" srcOrd="3" destOrd="0" presId="urn:microsoft.com/office/officeart/2005/8/layout/list1"/>
    <dgm:cxn modelId="{2EF7CC16-75CD-4A7A-A1A7-27BD7619AFB1}" type="presParOf" srcId="{2503C3E6-6186-4DFE-B8DF-822B16896768}" destId="{D16FECFC-AA5A-4A41-8F4A-E077E24FDF61}" srcOrd="4" destOrd="0" presId="urn:microsoft.com/office/officeart/2005/8/layout/list1"/>
    <dgm:cxn modelId="{FA467914-356A-4919-86A5-5A6127F9328C}" type="presParOf" srcId="{D16FECFC-AA5A-4A41-8F4A-E077E24FDF61}" destId="{3BC8D540-B26A-4A2B-B078-5B48D6670F71}" srcOrd="0" destOrd="0" presId="urn:microsoft.com/office/officeart/2005/8/layout/list1"/>
    <dgm:cxn modelId="{302F2427-0313-4E35-97ED-34E4FF8C0A66}" type="presParOf" srcId="{D16FECFC-AA5A-4A41-8F4A-E077E24FDF61}" destId="{89D6FD6F-C951-4557-BE59-35538894082E}" srcOrd="1" destOrd="0" presId="urn:microsoft.com/office/officeart/2005/8/layout/list1"/>
    <dgm:cxn modelId="{682CF978-106E-4F0B-AE34-5711B14CD61E}" type="presParOf" srcId="{2503C3E6-6186-4DFE-B8DF-822B16896768}" destId="{350A272E-ED75-4A0E-A844-28AF84801AC3}" srcOrd="5" destOrd="0" presId="urn:microsoft.com/office/officeart/2005/8/layout/list1"/>
    <dgm:cxn modelId="{1ED1D3A5-B38A-4C2B-9C9A-D6832DCC51ED}" type="presParOf" srcId="{2503C3E6-6186-4DFE-B8DF-822B16896768}" destId="{1E4CA2BE-FB35-430D-8CB2-CEE2152C885B}" srcOrd="6" destOrd="0" presId="urn:microsoft.com/office/officeart/2005/8/layout/list1"/>
    <dgm:cxn modelId="{C263BAA9-8452-4E42-A672-DFC1F5EA6E30}" type="presParOf" srcId="{2503C3E6-6186-4DFE-B8DF-822B16896768}" destId="{174EFCEE-4D87-4DAE-BC81-ED439ADF3166}" srcOrd="7" destOrd="0" presId="urn:microsoft.com/office/officeart/2005/8/layout/list1"/>
    <dgm:cxn modelId="{DF0BC601-79C8-4D82-895A-860602B809A6}" type="presParOf" srcId="{2503C3E6-6186-4DFE-B8DF-822B16896768}" destId="{01879BBA-E2DC-48BA-AD2B-B54DED3FF20C}" srcOrd="8" destOrd="0" presId="urn:microsoft.com/office/officeart/2005/8/layout/list1"/>
    <dgm:cxn modelId="{B03EB69A-E34D-4DC4-8D84-2336099CF1BD}" type="presParOf" srcId="{01879BBA-E2DC-48BA-AD2B-B54DED3FF20C}" destId="{3A58FF7A-E45F-427F-B2D3-DDC63A187F20}" srcOrd="0" destOrd="0" presId="urn:microsoft.com/office/officeart/2005/8/layout/list1"/>
    <dgm:cxn modelId="{52AABEA5-FA29-4422-BA1D-E7617E28CA59}" type="presParOf" srcId="{01879BBA-E2DC-48BA-AD2B-B54DED3FF20C}" destId="{5F03FD50-A4DB-4476-AD11-743C9DE7B30F}" srcOrd="1" destOrd="0" presId="urn:microsoft.com/office/officeart/2005/8/layout/list1"/>
    <dgm:cxn modelId="{83BF26FD-578E-4696-8147-7876A0F6341A}" type="presParOf" srcId="{2503C3E6-6186-4DFE-B8DF-822B16896768}" destId="{506DDB46-D1C0-410E-B3D6-DF697DA5CC20}" srcOrd="9" destOrd="0" presId="urn:microsoft.com/office/officeart/2005/8/layout/list1"/>
    <dgm:cxn modelId="{9E5842D3-ADDD-4B81-9748-CC65818D6D0C}" type="presParOf" srcId="{2503C3E6-6186-4DFE-B8DF-822B16896768}" destId="{7365E0B2-09D9-4898-AACA-C0FAD3E190AC}"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CC3E11B-582D-48A0-84DA-BC00317DC09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s-EC"/>
        </a:p>
      </dgm:t>
    </dgm:pt>
    <dgm:pt modelId="{BCC48925-6F72-47E2-BB2E-FA608906B5BF}">
      <dgm:prSet phldrT="[Texto]" custT="1"/>
      <dgm:spPr/>
      <dgm:t>
        <a:bodyPr/>
        <a:lstStyle/>
        <a:p>
          <a:r>
            <a:rPr lang="es-EC" sz="1200" dirty="0" smtClean="0">
              <a:latin typeface="Arial" panose="020B0604020202020204" pitchFamily="34" charset="0"/>
              <a:cs typeface="Arial" panose="020B0604020202020204" pitchFamily="34" charset="0"/>
            </a:rPr>
            <a:t>Y = Tiempo de vuelo mensual expresado en horas</a:t>
          </a:r>
          <a:endParaRPr lang="es-EC" sz="1200" dirty="0">
            <a:latin typeface="Arial" panose="020B0604020202020204" pitchFamily="34" charset="0"/>
            <a:cs typeface="Arial" panose="020B0604020202020204" pitchFamily="34" charset="0"/>
          </a:endParaRPr>
        </a:p>
      </dgm:t>
    </dgm:pt>
    <dgm:pt modelId="{354753D2-8B90-4769-BA40-C4E0D4FBA2EF}" type="parTrans" cxnId="{5FEA6657-3A43-4C5A-BE8A-90649223A7E7}">
      <dgm:prSet/>
      <dgm:spPr/>
      <dgm:t>
        <a:bodyPr/>
        <a:lstStyle/>
        <a:p>
          <a:endParaRPr lang="es-EC" sz="2800">
            <a:latin typeface="Arial" panose="020B0604020202020204" pitchFamily="34" charset="0"/>
            <a:cs typeface="Arial" panose="020B0604020202020204" pitchFamily="34" charset="0"/>
          </a:endParaRPr>
        </a:p>
      </dgm:t>
    </dgm:pt>
    <dgm:pt modelId="{F242DCD7-108D-4EC6-B544-81FBBF0BD42B}" type="sibTrans" cxnId="{5FEA6657-3A43-4C5A-BE8A-90649223A7E7}">
      <dgm:prSet/>
      <dgm:spPr/>
      <dgm:t>
        <a:bodyPr/>
        <a:lstStyle/>
        <a:p>
          <a:endParaRPr lang="es-EC" sz="2800">
            <a:latin typeface="Arial" panose="020B0604020202020204" pitchFamily="34" charset="0"/>
            <a:cs typeface="Arial" panose="020B0604020202020204" pitchFamily="34" charset="0"/>
          </a:endParaRPr>
        </a:p>
      </dgm:t>
    </dgm:pt>
    <dgm:pt modelId="{5373FDDB-BFBE-44D5-AF45-C7D7A76F6870}">
      <dgm:prSet phldrT="[Texto]" custT="1"/>
      <dgm:spPr/>
      <dgm:t>
        <a:bodyPr/>
        <a:lstStyle/>
        <a:p>
          <a:r>
            <a:rPr lang="es-EC" sz="1200" dirty="0" smtClean="0">
              <a:latin typeface="Arial" panose="020B0604020202020204" pitchFamily="34" charset="0"/>
              <a:cs typeface="Arial" panose="020B0604020202020204" pitchFamily="34" charset="0"/>
            </a:rPr>
            <a:t>X </a:t>
          </a:r>
          <a:r>
            <a:rPr lang="es-EC" sz="1200" smtClean="0">
              <a:latin typeface="Arial" panose="020B0604020202020204" pitchFamily="34" charset="0"/>
              <a:cs typeface="Arial" panose="020B0604020202020204" pitchFamily="34" charset="0"/>
            </a:rPr>
            <a:t>= Número </a:t>
          </a:r>
          <a:r>
            <a:rPr lang="es-EC" sz="1200" dirty="0" smtClean="0">
              <a:latin typeface="Arial" panose="020B0604020202020204" pitchFamily="34" charset="0"/>
              <a:cs typeface="Arial" panose="020B0604020202020204" pitchFamily="34" charset="0"/>
            </a:rPr>
            <a:t>de aeronaves disponibles</a:t>
          </a:r>
          <a:endParaRPr lang="es-EC" sz="1200" dirty="0">
            <a:latin typeface="Arial" panose="020B0604020202020204" pitchFamily="34" charset="0"/>
            <a:cs typeface="Arial" panose="020B0604020202020204" pitchFamily="34" charset="0"/>
          </a:endParaRPr>
        </a:p>
      </dgm:t>
    </dgm:pt>
    <dgm:pt modelId="{E7CD22EE-9DDF-438F-B3C5-889CB4500CD2}" type="parTrans" cxnId="{245695BB-C5FF-47AB-85D7-36FBE98588BA}">
      <dgm:prSet/>
      <dgm:spPr/>
      <dgm:t>
        <a:bodyPr/>
        <a:lstStyle/>
        <a:p>
          <a:endParaRPr lang="es-EC" sz="2800">
            <a:latin typeface="Arial" panose="020B0604020202020204" pitchFamily="34" charset="0"/>
            <a:cs typeface="Arial" panose="020B0604020202020204" pitchFamily="34" charset="0"/>
          </a:endParaRPr>
        </a:p>
      </dgm:t>
    </dgm:pt>
    <dgm:pt modelId="{A942B8C2-6FF1-4BDF-85A8-9283AA437399}" type="sibTrans" cxnId="{245695BB-C5FF-47AB-85D7-36FBE98588BA}">
      <dgm:prSet/>
      <dgm:spPr/>
      <dgm:t>
        <a:bodyPr/>
        <a:lstStyle/>
        <a:p>
          <a:endParaRPr lang="es-EC" sz="2800">
            <a:latin typeface="Arial" panose="020B0604020202020204" pitchFamily="34" charset="0"/>
            <a:cs typeface="Arial" panose="020B0604020202020204" pitchFamily="34" charset="0"/>
          </a:endParaRPr>
        </a:p>
      </dgm:t>
    </dgm:pt>
    <dgm:pt modelId="{9B7705EA-1790-41CB-830A-FB86DC477630}" type="pres">
      <dgm:prSet presAssocID="{BCC3E11B-582D-48A0-84DA-BC00317DC090}" presName="linear" presStyleCnt="0">
        <dgm:presLayoutVars>
          <dgm:dir/>
          <dgm:animLvl val="lvl"/>
          <dgm:resizeHandles val="exact"/>
        </dgm:presLayoutVars>
      </dgm:prSet>
      <dgm:spPr/>
      <dgm:t>
        <a:bodyPr/>
        <a:lstStyle/>
        <a:p>
          <a:endParaRPr lang="es-EC"/>
        </a:p>
      </dgm:t>
    </dgm:pt>
    <dgm:pt modelId="{309CECB9-B831-45C1-AF3C-4EE9E9A3206C}" type="pres">
      <dgm:prSet presAssocID="{BCC48925-6F72-47E2-BB2E-FA608906B5BF}" presName="parentLin" presStyleCnt="0"/>
      <dgm:spPr/>
    </dgm:pt>
    <dgm:pt modelId="{D0D24A2C-AD72-4741-86A3-3FBB726F4B8E}" type="pres">
      <dgm:prSet presAssocID="{BCC48925-6F72-47E2-BB2E-FA608906B5BF}" presName="parentLeftMargin" presStyleLbl="node1" presStyleIdx="0" presStyleCnt="2"/>
      <dgm:spPr/>
      <dgm:t>
        <a:bodyPr/>
        <a:lstStyle/>
        <a:p>
          <a:endParaRPr lang="es-EC"/>
        </a:p>
      </dgm:t>
    </dgm:pt>
    <dgm:pt modelId="{68394DEC-00E7-4F55-87FE-15565BCD7D37}" type="pres">
      <dgm:prSet presAssocID="{BCC48925-6F72-47E2-BB2E-FA608906B5BF}" presName="parentText" presStyleLbl="node1" presStyleIdx="0" presStyleCnt="2">
        <dgm:presLayoutVars>
          <dgm:chMax val="0"/>
          <dgm:bulletEnabled val="1"/>
        </dgm:presLayoutVars>
      </dgm:prSet>
      <dgm:spPr/>
      <dgm:t>
        <a:bodyPr/>
        <a:lstStyle/>
        <a:p>
          <a:endParaRPr lang="es-EC"/>
        </a:p>
      </dgm:t>
    </dgm:pt>
    <dgm:pt modelId="{A7E2F9C6-8904-47DE-8BE8-92D4F14F8F45}" type="pres">
      <dgm:prSet presAssocID="{BCC48925-6F72-47E2-BB2E-FA608906B5BF}" presName="negativeSpace" presStyleCnt="0"/>
      <dgm:spPr/>
    </dgm:pt>
    <dgm:pt modelId="{18092BCF-3C84-400E-ABFF-3968722C2C93}" type="pres">
      <dgm:prSet presAssocID="{BCC48925-6F72-47E2-BB2E-FA608906B5BF}" presName="childText" presStyleLbl="conFgAcc1" presStyleIdx="0" presStyleCnt="2">
        <dgm:presLayoutVars>
          <dgm:bulletEnabled val="1"/>
        </dgm:presLayoutVars>
      </dgm:prSet>
      <dgm:spPr/>
    </dgm:pt>
    <dgm:pt modelId="{BA3B4428-9871-4CD6-B876-69D8438DF3E3}" type="pres">
      <dgm:prSet presAssocID="{F242DCD7-108D-4EC6-B544-81FBBF0BD42B}" presName="spaceBetweenRectangles" presStyleCnt="0"/>
      <dgm:spPr/>
    </dgm:pt>
    <dgm:pt modelId="{1BE614CC-EAD2-4890-9EDA-51243FB93140}" type="pres">
      <dgm:prSet presAssocID="{5373FDDB-BFBE-44D5-AF45-C7D7A76F6870}" presName="parentLin" presStyleCnt="0"/>
      <dgm:spPr/>
    </dgm:pt>
    <dgm:pt modelId="{6F96275C-41BF-4DF2-BA5C-149D98325499}" type="pres">
      <dgm:prSet presAssocID="{5373FDDB-BFBE-44D5-AF45-C7D7A76F6870}" presName="parentLeftMargin" presStyleLbl="node1" presStyleIdx="0" presStyleCnt="2"/>
      <dgm:spPr/>
      <dgm:t>
        <a:bodyPr/>
        <a:lstStyle/>
        <a:p>
          <a:endParaRPr lang="es-EC"/>
        </a:p>
      </dgm:t>
    </dgm:pt>
    <dgm:pt modelId="{12C9BBE4-F31D-4C2A-9F18-58E9EFC5CC48}" type="pres">
      <dgm:prSet presAssocID="{5373FDDB-BFBE-44D5-AF45-C7D7A76F6870}" presName="parentText" presStyleLbl="node1" presStyleIdx="1" presStyleCnt="2" custLinFactNeighborY="-1953">
        <dgm:presLayoutVars>
          <dgm:chMax val="0"/>
          <dgm:bulletEnabled val="1"/>
        </dgm:presLayoutVars>
      </dgm:prSet>
      <dgm:spPr/>
      <dgm:t>
        <a:bodyPr/>
        <a:lstStyle/>
        <a:p>
          <a:endParaRPr lang="es-EC"/>
        </a:p>
      </dgm:t>
    </dgm:pt>
    <dgm:pt modelId="{89CE8000-EFB6-4499-9C84-905170383CCB}" type="pres">
      <dgm:prSet presAssocID="{5373FDDB-BFBE-44D5-AF45-C7D7A76F6870}" presName="negativeSpace" presStyleCnt="0"/>
      <dgm:spPr/>
    </dgm:pt>
    <dgm:pt modelId="{1D51CCBD-2084-408F-B5F4-7A46F7152565}" type="pres">
      <dgm:prSet presAssocID="{5373FDDB-BFBE-44D5-AF45-C7D7A76F6870}" presName="childText" presStyleLbl="conFgAcc1" presStyleIdx="1" presStyleCnt="2">
        <dgm:presLayoutVars>
          <dgm:bulletEnabled val="1"/>
        </dgm:presLayoutVars>
      </dgm:prSet>
      <dgm:spPr/>
    </dgm:pt>
  </dgm:ptLst>
  <dgm:cxnLst>
    <dgm:cxn modelId="{263252BB-BA25-4F97-AF51-2F2964538451}" type="presOf" srcId="{BCC48925-6F72-47E2-BB2E-FA608906B5BF}" destId="{68394DEC-00E7-4F55-87FE-15565BCD7D37}" srcOrd="1" destOrd="0" presId="urn:microsoft.com/office/officeart/2005/8/layout/list1"/>
    <dgm:cxn modelId="{71A05AF2-60E3-4B58-9DAE-8079E2435EC0}" type="presOf" srcId="{5373FDDB-BFBE-44D5-AF45-C7D7A76F6870}" destId="{6F96275C-41BF-4DF2-BA5C-149D98325499}" srcOrd="0" destOrd="0" presId="urn:microsoft.com/office/officeart/2005/8/layout/list1"/>
    <dgm:cxn modelId="{5FEA6657-3A43-4C5A-BE8A-90649223A7E7}" srcId="{BCC3E11B-582D-48A0-84DA-BC00317DC090}" destId="{BCC48925-6F72-47E2-BB2E-FA608906B5BF}" srcOrd="0" destOrd="0" parTransId="{354753D2-8B90-4769-BA40-C4E0D4FBA2EF}" sibTransId="{F242DCD7-108D-4EC6-B544-81FBBF0BD42B}"/>
    <dgm:cxn modelId="{59FCD91F-E079-4715-805E-FE5DB36D8D91}" type="presOf" srcId="{BCC48925-6F72-47E2-BB2E-FA608906B5BF}" destId="{D0D24A2C-AD72-4741-86A3-3FBB726F4B8E}" srcOrd="0" destOrd="0" presId="urn:microsoft.com/office/officeart/2005/8/layout/list1"/>
    <dgm:cxn modelId="{F22BE7E3-0710-4A22-8ABC-11BC10423ECD}" type="presOf" srcId="{BCC3E11B-582D-48A0-84DA-BC00317DC090}" destId="{9B7705EA-1790-41CB-830A-FB86DC477630}" srcOrd="0" destOrd="0" presId="urn:microsoft.com/office/officeart/2005/8/layout/list1"/>
    <dgm:cxn modelId="{245695BB-C5FF-47AB-85D7-36FBE98588BA}" srcId="{BCC3E11B-582D-48A0-84DA-BC00317DC090}" destId="{5373FDDB-BFBE-44D5-AF45-C7D7A76F6870}" srcOrd="1" destOrd="0" parTransId="{E7CD22EE-9DDF-438F-B3C5-889CB4500CD2}" sibTransId="{A942B8C2-6FF1-4BDF-85A8-9283AA437399}"/>
    <dgm:cxn modelId="{2DA16754-C20A-4D51-ABF8-3252EF418D41}" type="presOf" srcId="{5373FDDB-BFBE-44D5-AF45-C7D7A76F6870}" destId="{12C9BBE4-F31D-4C2A-9F18-58E9EFC5CC48}" srcOrd="1" destOrd="0" presId="urn:microsoft.com/office/officeart/2005/8/layout/list1"/>
    <dgm:cxn modelId="{A4930211-E814-42E7-8DB8-54E094F77D98}" type="presParOf" srcId="{9B7705EA-1790-41CB-830A-FB86DC477630}" destId="{309CECB9-B831-45C1-AF3C-4EE9E9A3206C}" srcOrd="0" destOrd="0" presId="urn:microsoft.com/office/officeart/2005/8/layout/list1"/>
    <dgm:cxn modelId="{7FA6D59E-CB10-4471-8A73-8E4B3F43AD92}" type="presParOf" srcId="{309CECB9-B831-45C1-AF3C-4EE9E9A3206C}" destId="{D0D24A2C-AD72-4741-86A3-3FBB726F4B8E}" srcOrd="0" destOrd="0" presId="urn:microsoft.com/office/officeart/2005/8/layout/list1"/>
    <dgm:cxn modelId="{A98ACD52-E741-4CDA-9E57-681BB6A89CA8}" type="presParOf" srcId="{309CECB9-B831-45C1-AF3C-4EE9E9A3206C}" destId="{68394DEC-00E7-4F55-87FE-15565BCD7D37}" srcOrd="1" destOrd="0" presId="urn:microsoft.com/office/officeart/2005/8/layout/list1"/>
    <dgm:cxn modelId="{CEC07465-3D1C-4E3B-BA61-162E200BFBCF}" type="presParOf" srcId="{9B7705EA-1790-41CB-830A-FB86DC477630}" destId="{A7E2F9C6-8904-47DE-8BE8-92D4F14F8F45}" srcOrd="1" destOrd="0" presId="urn:microsoft.com/office/officeart/2005/8/layout/list1"/>
    <dgm:cxn modelId="{4FF8ACCE-DC48-4D10-914C-B13314275754}" type="presParOf" srcId="{9B7705EA-1790-41CB-830A-FB86DC477630}" destId="{18092BCF-3C84-400E-ABFF-3968722C2C93}" srcOrd="2" destOrd="0" presId="urn:microsoft.com/office/officeart/2005/8/layout/list1"/>
    <dgm:cxn modelId="{6101A6B1-5230-4ADD-911A-DF05CFBE632E}" type="presParOf" srcId="{9B7705EA-1790-41CB-830A-FB86DC477630}" destId="{BA3B4428-9871-4CD6-B876-69D8438DF3E3}" srcOrd="3" destOrd="0" presId="urn:microsoft.com/office/officeart/2005/8/layout/list1"/>
    <dgm:cxn modelId="{BACC7CD5-605D-402A-9134-001F9103A803}" type="presParOf" srcId="{9B7705EA-1790-41CB-830A-FB86DC477630}" destId="{1BE614CC-EAD2-4890-9EDA-51243FB93140}" srcOrd="4" destOrd="0" presId="urn:microsoft.com/office/officeart/2005/8/layout/list1"/>
    <dgm:cxn modelId="{15D68FB0-31B1-4516-BBF9-8FD422C0F76D}" type="presParOf" srcId="{1BE614CC-EAD2-4890-9EDA-51243FB93140}" destId="{6F96275C-41BF-4DF2-BA5C-149D98325499}" srcOrd="0" destOrd="0" presId="urn:microsoft.com/office/officeart/2005/8/layout/list1"/>
    <dgm:cxn modelId="{59822B84-0603-4453-861C-BB8A491CF4A3}" type="presParOf" srcId="{1BE614CC-EAD2-4890-9EDA-51243FB93140}" destId="{12C9BBE4-F31D-4C2A-9F18-58E9EFC5CC48}" srcOrd="1" destOrd="0" presId="urn:microsoft.com/office/officeart/2005/8/layout/list1"/>
    <dgm:cxn modelId="{6F00EB55-D954-4CE1-873D-7D74C86EC3D5}" type="presParOf" srcId="{9B7705EA-1790-41CB-830A-FB86DC477630}" destId="{89CE8000-EFB6-4499-9C84-905170383CCB}" srcOrd="5" destOrd="0" presId="urn:microsoft.com/office/officeart/2005/8/layout/list1"/>
    <dgm:cxn modelId="{573A8B10-B4DC-4D72-BE94-A92BCE0C3D11}" type="presParOf" srcId="{9B7705EA-1790-41CB-830A-FB86DC477630}" destId="{1D51CCBD-2084-408F-B5F4-7A46F715256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CC3E11B-582D-48A0-84DA-BC00317DC09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s-EC"/>
        </a:p>
      </dgm:t>
    </dgm:pt>
    <dgm:pt modelId="{BCC48925-6F72-47E2-BB2E-FA608906B5BF}">
      <dgm:prSet phldrT="[Texto]" custT="1"/>
      <dgm:spPr/>
      <dgm:t>
        <a:bodyPr/>
        <a:lstStyle/>
        <a:p>
          <a:r>
            <a:rPr lang="es-EC" sz="1100" dirty="0" smtClean="0">
              <a:latin typeface="Arial" panose="020B0604020202020204" pitchFamily="34" charset="0"/>
              <a:cs typeface="Arial" panose="020B0604020202020204" pitchFamily="34" charset="0"/>
            </a:rPr>
            <a:t>Y = Combustible consumido mensual en galones</a:t>
          </a:r>
          <a:endParaRPr lang="es-EC" sz="1100" dirty="0">
            <a:latin typeface="Arial" panose="020B0604020202020204" pitchFamily="34" charset="0"/>
            <a:cs typeface="Arial" panose="020B0604020202020204" pitchFamily="34" charset="0"/>
          </a:endParaRPr>
        </a:p>
      </dgm:t>
    </dgm:pt>
    <dgm:pt modelId="{354753D2-8B90-4769-BA40-C4E0D4FBA2EF}" type="parTrans" cxnId="{5FEA6657-3A43-4C5A-BE8A-90649223A7E7}">
      <dgm:prSet/>
      <dgm:spPr/>
      <dgm:t>
        <a:bodyPr/>
        <a:lstStyle/>
        <a:p>
          <a:endParaRPr lang="es-EC" sz="2400">
            <a:latin typeface="Arial" panose="020B0604020202020204" pitchFamily="34" charset="0"/>
            <a:cs typeface="Arial" panose="020B0604020202020204" pitchFamily="34" charset="0"/>
          </a:endParaRPr>
        </a:p>
      </dgm:t>
    </dgm:pt>
    <dgm:pt modelId="{F242DCD7-108D-4EC6-B544-81FBBF0BD42B}" type="sibTrans" cxnId="{5FEA6657-3A43-4C5A-BE8A-90649223A7E7}">
      <dgm:prSet/>
      <dgm:spPr/>
      <dgm:t>
        <a:bodyPr/>
        <a:lstStyle/>
        <a:p>
          <a:endParaRPr lang="es-EC" sz="2400">
            <a:latin typeface="Arial" panose="020B0604020202020204" pitchFamily="34" charset="0"/>
            <a:cs typeface="Arial" panose="020B0604020202020204" pitchFamily="34" charset="0"/>
          </a:endParaRPr>
        </a:p>
      </dgm:t>
    </dgm:pt>
    <dgm:pt modelId="{5373FDDB-BFBE-44D5-AF45-C7D7A76F6870}">
      <dgm:prSet phldrT="[Texto]" custT="1"/>
      <dgm:spPr/>
      <dgm:t>
        <a:bodyPr/>
        <a:lstStyle/>
        <a:p>
          <a:r>
            <a:rPr lang="es-EC" sz="1100" dirty="0" smtClean="0">
              <a:latin typeface="Arial" panose="020B0604020202020204" pitchFamily="34" charset="0"/>
              <a:cs typeface="Arial" panose="020B0604020202020204" pitchFamily="34" charset="0"/>
            </a:rPr>
            <a:t>X = Tiempo de vuelo mensual expresado en horas</a:t>
          </a:r>
          <a:endParaRPr lang="es-EC" sz="1100" dirty="0">
            <a:latin typeface="Arial" panose="020B0604020202020204" pitchFamily="34" charset="0"/>
            <a:cs typeface="Arial" panose="020B0604020202020204" pitchFamily="34" charset="0"/>
          </a:endParaRPr>
        </a:p>
      </dgm:t>
    </dgm:pt>
    <dgm:pt modelId="{E7CD22EE-9DDF-438F-B3C5-889CB4500CD2}" type="parTrans" cxnId="{245695BB-C5FF-47AB-85D7-36FBE98588BA}">
      <dgm:prSet/>
      <dgm:spPr/>
      <dgm:t>
        <a:bodyPr/>
        <a:lstStyle/>
        <a:p>
          <a:endParaRPr lang="es-EC" sz="2400">
            <a:latin typeface="Arial" panose="020B0604020202020204" pitchFamily="34" charset="0"/>
            <a:cs typeface="Arial" panose="020B0604020202020204" pitchFamily="34" charset="0"/>
          </a:endParaRPr>
        </a:p>
      </dgm:t>
    </dgm:pt>
    <dgm:pt modelId="{A942B8C2-6FF1-4BDF-85A8-9283AA437399}" type="sibTrans" cxnId="{245695BB-C5FF-47AB-85D7-36FBE98588BA}">
      <dgm:prSet/>
      <dgm:spPr/>
      <dgm:t>
        <a:bodyPr/>
        <a:lstStyle/>
        <a:p>
          <a:endParaRPr lang="es-EC" sz="2400">
            <a:latin typeface="Arial" panose="020B0604020202020204" pitchFamily="34" charset="0"/>
            <a:cs typeface="Arial" panose="020B0604020202020204" pitchFamily="34" charset="0"/>
          </a:endParaRPr>
        </a:p>
      </dgm:t>
    </dgm:pt>
    <dgm:pt modelId="{9B7705EA-1790-41CB-830A-FB86DC477630}" type="pres">
      <dgm:prSet presAssocID="{BCC3E11B-582D-48A0-84DA-BC00317DC090}" presName="linear" presStyleCnt="0">
        <dgm:presLayoutVars>
          <dgm:dir/>
          <dgm:animLvl val="lvl"/>
          <dgm:resizeHandles val="exact"/>
        </dgm:presLayoutVars>
      </dgm:prSet>
      <dgm:spPr/>
      <dgm:t>
        <a:bodyPr/>
        <a:lstStyle/>
        <a:p>
          <a:endParaRPr lang="es-EC"/>
        </a:p>
      </dgm:t>
    </dgm:pt>
    <dgm:pt modelId="{309CECB9-B831-45C1-AF3C-4EE9E9A3206C}" type="pres">
      <dgm:prSet presAssocID="{BCC48925-6F72-47E2-BB2E-FA608906B5BF}" presName="parentLin" presStyleCnt="0"/>
      <dgm:spPr/>
    </dgm:pt>
    <dgm:pt modelId="{D0D24A2C-AD72-4741-86A3-3FBB726F4B8E}" type="pres">
      <dgm:prSet presAssocID="{BCC48925-6F72-47E2-BB2E-FA608906B5BF}" presName="parentLeftMargin" presStyleLbl="node1" presStyleIdx="0" presStyleCnt="2"/>
      <dgm:spPr/>
      <dgm:t>
        <a:bodyPr/>
        <a:lstStyle/>
        <a:p>
          <a:endParaRPr lang="es-EC"/>
        </a:p>
      </dgm:t>
    </dgm:pt>
    <dgm:pt modelId="{68394DEC-00E7-4F55-87FE-15565BCD7D37}" type="pres">
      <dgm:prSet presAssocID="{BCC48925-6F72-47E2-BB2E-FA608906B5BF}" presName="parentText" presStyleLbl="node1" presStyleIdx="0" presStyleCnt="2">
        <dgm:presLayoutVars>
          <dgm:chMax val="0"/>
          <dgm:bulletEnabled val="1"/>
        </dgm:presLayoutVars>
      </dgm:prSet>
      <dgm:spPr/>
      <dgm:t>
        <a:bodyPr/>
        <a:lstStyle/>
        <a:p>
          <a:endParaRPr lang="es-EC"/>
        </a:p>
      </dgm:t>
    </dgm:pt>
    <dgm:pt modelId="{A7E2F9C6-8904-47DE-8BE8-92D4F14F8F45}" type="pres">
      <dgm:prSet presAssocID="{BCC48925-6F72-47E2-BB2E-FA608906B5BF}" presName="negativeSpace" presStyleCnt="0"/>
      <dgm:spPr/>
    </dgm:pt>
    <dgm:pt modelId="{18092BCF-3C84-400E-ABFF-3968722C2C93}" type="pres">
      <dgm:prSet presAssocID="{BCC48925-6F72-47E2-BB2E-FA608906B5BF}" presName="childText" presStyleLbl="conFgAcc1" presStyleIdx="0" presStyleCnt="2">
        <dgm:presLayoutVars>
          <dgm:bulletEnabled val="1"/>
        </dgm:presLayoutVars>
      </dgm:prSet>
      <dgm:spPr/>
    </dgm:pt>
    <dgm:pt modelId="{BA3B4428-9871-4CD6-B876-69D8438DF3E3}" type="pres">
      <dgm:prSet presAssocID="{F242DCD7-108D-4EC6-B544-81FBBF0BD42B}" presName="spaceBetweenRectangles" presStyleCnt="0"/>
      <dgm:spPr/>
    </dgm:pt>
    <dgm:pt modelId="{1BE614CC-EAD2-4890-9EDA-51243FB93140}" type="pres">
      <dgm:prSet presAssocID="{5373FDDB-BFBE-44D5-AF45-C7D7A76F6870}" presName="parentLin" presStyleCnt="0"/>
      <dgm:spPr/>
    </dgm:pt>
    <dgm:pt modelId="{6F96275C-41BF-4DF2-BA5C-149D98325499}" type="pres">
      <dgm:prSet presAssocID="{5373FDDB-BFBE-44D5-AF45-C7D7A76F6870}" presName="parentLeftMargin" presStyleLbl="node1" presStyleIdx="0" presStyleCnt="2"/>
      <dgm:spPr/>
      <dgm:t>
        <a:bodyPr/>
        <a:lstStyle/>
        <a:p>
          <a:endParaRPr lang="es-EC"/>
        </a:p>
      </dgm:t>
    </dgm:pt>
    <dgm:pt modelId="{12C9BBE4-F31D-4C2A-9F18-58E9EFC5CC48}" type="pres">
      <dgm:prSet presAssocID="{5373FDDB-BFBE-44D5-AF45-C7D7A76F6870}" presName="parentText" presStyleLbl="node1" presStyleIdx="1" presStyleCnt="2">
        <dgm:presLayoutVars>
          <dgm:chMax val="0"/>
          <dgm:bulletEnabled val="1"/>
        </dgm:presLayoutVars>
      </dgm:prSet>
      <dgm:spPr/>
      <dgm:t>
        <a:bodyPr/>
        <a:lstStyle/>
        <a:p>
          <a:endParaRPr lang="es-EC"/>
        </a:p>
      </dgm:t>
    </dgm:pt>
    <dgm:pt modelId="{89CE8000-EFB6-4499-9C84-905170383CCB}" type="pres">
      <dgm:prSet presAssocID="{5373FDDB-BFBE-44D5-AF45-C7D7A76F6870}" presName="negativeSpace" presStyleCnt="0"/>
      <dgm:spPr/>
    </dgm:pt>
    <dgm:pt modelId="{1D51CCBD-2084-408F-B5F4-7A46F7152565}" type="pres">
      <dgm:prSet presAssocID="{5373FDDB-BFBE-44D5-AF45-C7D7A76F6870}" presName="childText" presStyleLbl="conFgAcc1" presStyleIdx="1" presStyleCnt="2">
        <dgm:presLayoutVars>
          <dgm:bulletEnabled val="1"/>
        </dgm:presLayoutVars>
      </dgm:prSet>
      <dgm:spPr/>
    </dgm:pt>
  </dgm:ptLst>
  <dgm:cxnLst>
    <dgm:cxn modelId="{7FB239A2-2B65-446E-9875-264D48A4DBE8}" type="presOf" srcId="{5373FDDB-BFBE-44D5-AF45-C7D7A76F6870}" destId="{12C9BBE4-F31D-4C2A-9F18-58E9EFC5CC48}" srcOrd="1" destOrd="0" presId="urn:microsoft.com/office/officeart/2005/8/layout/list1"/>
    <dgm:cxn modelId="{D71AAE23-757E-4FDA-8049-A1FAB33CEF9A}" type="presOf" srcId="{BCC48925-6F72-47E2-BB2E-FA608906B5BF}" destId="{D0D24A2C-AD72-4741-86A3-3FBB726F4B8E}" srcOrd="0" destOrd="0" presId="urn:microsoft.com/office/officeart/2005/8/layout/list1"/>
    <dgm:cxn modelId="{5C8E2855-A409-432C-A424-72BC6D0D0395}" type="presOf" srcId="{BCC3E11B-582D-48A0-84DA-BC00317DC090}" destId="{9B7705EA-1790-41CB-830A-FB86DC477630}" srcOrd="0" destOrd="0" presId="urn:microsoft.com/office/officeart/2005/8/layout/list1"/>
    <dgm:cxn modelId="{5FEA6657-3A43-4C5A-BE8A-90649223A7E7}" srcId="{BCC3E11B-582D-48A0-84DA-BC00317DC090}" destId="{BCC48925-6F72-47E2-BB2E-FA608906B5BF}" srcOrd="0" destOrd="0" parTransId="{354753D2-8B90-4769-BA40-C4E0D4FBA2EF}" sibTransId="{F242DCD7-108D-4EC6-B544-81FBBF0BD42B}"/>
    <dgm:cxn modelId="{245695BB-C5FF-47AB-85D7-36FBE98588BA}" srcId="{BCC3E11B-582D-48A0-84DA-BC00317DC090}" destId="{5373FDDB-BFBE-44D5-AF45-C7D7A76F6870}" srcOrd="1" destOrd="0" parTransId="{E7CD22EE-9DDF-438F-B3C5-889CB4500CD2}" sibTransId="{A942B8C2-6FF1-4BDF-85A8-9283AA437399}"/>
    <dgm:cxn modelId="{60BA0067-F7E8-4742-8581-28F32215A214}" type="presOf" srcId="{5373FDDB-BFBE-44D5-AF45-C7D7A76F6870}" destId="{6F96275C-41BF-4DF2-BA5C-149D98325499}" srcOrd="0" destOrd="0" presId="urn:microsoft.com/office/officeart/2005/8/layout/list1"/>
    <dgm:cxn modelId="{51D1EC97-351A-4856-9054-08C931063688}" type="presOf" srcId="{BCC48925-6F72-47E2-BB2E-FA608906B5BF}" destId="{68394DEC-00E7-4F55-87FE-15565BCD7D37}" srcOrd="1" destOrd="0" presId="urn:microsoft.com/office/officeart/2005/8/layout/list1"/>
    <dgm:cxn modelId="{31175D10-E2EE-4F03-879D-205ACF80C834}" type="presParOf" srcId="{9B7705EA-1790-41CB-830A-FB86DC477630}" destId="{309CECB9-B831-45C1-AF3C-4EE9E9A3206C}" srcOrd="0" destOrd="0" presId="urn:microsoft.com/office/officeart/2005/8/layout/list1"/>
    <dgm:cxn modelId="{8292E54E-E7FA-4A80-A955-7E49EBD7E073}" type="presParOf" srcId="{309CECB9-B831-45C1-AF3C-4EE9E9A3206C}" destId="{D0D24A2C-AD72-4741-86A3-3FBB726F4B8E}" srcOrd="0" destOrd="0" presId="urn:microsoft.com/office/officeart/2005/8/layout/list1"/>
    <dgm:cxn modelId="{5D7BEC37-C0EF-4226-84FA-8AF985820979}" type="presParOf" srcId="{309CECB9-B831-45C1-AF3C-4EE9E9A3206C}" destId="{68394DEC-00E7-4F55-87FE-15565BCD7D37}" srcOrd="1" destOrd="0" presId="urn:microsoft.com/office/officeart/2005/8/layout/list1"/>
    <dgm:cxn modelId="{3DA68852-99A6-4ED7-8C6B-B703D0CC7190}" type="presParOf" srcId="{9B7705EA-1790-41CB-830A-FB86DC477630}" destId="{A7E2F9C6-8904-47DE-8BE8-92D4F14F8F45}" srcOrd="1" destOrd="0" presId="urn:microsoft.com/office/officeart/2005/8/layout/list1"/>
    <dgm:cxn modelId="{64F51134-7371-4293-BE82-8BBAFB1E337E}" type="presParOf" srcId="{9B7705EA-1790-41CB-830A-FB86DC477630}" destId="{18092BCF-3C84-400E-ABFF-3968722C2C93}" srcOrd="2" destOrd="0" presId="urn:microsoft.com/office/officeart/2005/8/layout/list1"/>
    <dgm:cxn modelId="{B1ACD7B1-E32C-4847-804B-46D0076F02EB}" type="presParOf" srcId="{9B7705EA-1790-41CB-830A-FB86DC477630}" destId="{BA3B4428-9871-4CD6-B876-69D8438DF3E3}" srcOrd="3" destOrd="0" presId="urn:microsoft.com/office/officeart/2005/8/layout/list1"/>
    <dgm:cxn modelId="{55714425-A993-46A1-84C7-B1F8AF2CFDBD}" type="presParOf" srcId="{9B7705EA-1790-41CB-830A-FB86DC477630}" destId="{1BE614CC-EAD2-4890-9EDA-51243FB93140}" srcOrd="4" destOrd="0" presId="urn:microsoft.com/office/officeart/2005/8/layout/list1"/>
    <dgm:cxn modelId="{7DA10325-D8BB-4710-9321-9C30580C71D8}" type="presParOf" srcId="{1BE614CC-EAD2-4890-9EDA-51243FB93140}" destId="{6F96275C-41BF-4DF2-BA5C-149D98325499}" srcOrd="0" destOrd="0" presId="urn:microsoft.com/office/officeart/2005/8/layout/list1"/>
    <dgm:cxn modelId="{0615279B-7F56-4A6F-8079-41597891222B}" type="presParOf" srcId="{1BE614CC-EAD2-4890-9EDA-51243FB93140}" destId="{12C9BBE4-F31D-4C2A-9F18-58E9EFC5CC48}" srcOrd="1" destOrd="0" presId="urn:microsoft.com/office/officeart/2005/8/layout/list1"/>
    <dgm:cxn modelId="{D260558E-E929-423A-92E9-F93947DD8258}" type="presParOf" srcId="{9B7705EA-1790-41CB-830A-FB86DC477630}" destId="{89CE8000-EFB6-4499-9C84-905170383CCB}" srcOrd="5" destOrd="0" presId="urn:microsoft.com/office/officeart/2005/8/layout/list1"/>
    <dgm:cxn modelId="{B36660E7-364B-4A26-9AD8-0C5F03731EB5}" type="presParOf" srcId="{9B7705EA-1790-41CB-830A-FB86DC477630}" destId="{1D51CCBD-2084-408F-B5F4-7A46F7152565}" srcOrd="6"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CC3E11B-582D-48A0-84DA-BC00317DC09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s-EC"/>
        </a:p>
      </dgm:t>
    </dgm:pt>
    <dgm:pt modelId="{BCC48925-6F72-47E2-BB2E-FA608906B5BF}">
      <dgm:prSet phldrT="[Texto]" custT="1"/>
      <dgm:spPr/>
      <dgm:t>
        <a:bodyPr/>
        <a:lstStyle/>
        <a:p>
          <a:r>
            <a:rPr lang="es-EC" sz="1100" dirty="0" smtClean="0">
              <a:latin typeface="Arial" panose="020B0604020202020204" pitchFamily="34" charset="0"/>
              <a:cs typeface="Arial" panose="020B0604020202020204" pitchFamily="34" charset="0"/>
            </a:rPr>
            <a:t>Y = Combustible consumido mensual en galones</a:t>
          </a:r>
          <a:endParaRPr lang="es-EC" sz="1100" dirty="0">
            <a:latin typeface="Arial" panose="020B0604020202020204" pitchFamily="34" charset="0"/>
            <a:cs typeface="Arial" panose="020B0604020202020204" pitchFamily="34" charset="0"/>
          </a:endParaRPr>
        </a:p>
      </dgm:t>
    </dgm:pt>
    <dgm:pt modelId="{354753D2-8B90-4769-BA40-C4E0D4FBA2EF}" type="parTrans" cxnId="{5FEA6657-3A43-4C5A-BE8A-90649223A7E7}">
      <dgm:prSet/>
      <dgm:spPr/>
      <dgm:t>
        <a:bodyPr/>
        <a:lstStyle/>
        <a:p>
          <a:endParaRPr lang="es-EC" sz="2400">
            <a:latin typeface="Arial" panose="020B0604020202020204" pitchFamily="34" charset="0"/>
            <a:cs typeface="Arial" panose="020B0604020202020204" pitchFamily="34" charset="0"/>
          </a:endParaRPr>
        </a:p>
      </dgm:t>
    </dgm:pt>
    <dgm:pt modelId="{F242DCD7-108D-4EC6-B544-81FBBF0BD42B}" type="sibTrans" cxnId="{5FEA6657-3A43-4C5A-BE8A-90649223A7E7}">
      <dgm:prSet/>
      <dgm:spPr/>
      <dgm:t>
        <a:bodyPr/>
        <a:lstStyle/>
        <a:p>
          <a:endParaRPr lang="es-EC" sz="2400">
            <a:latin typeface="Arial" panose="020B0604020202020204" pitchFamily="34" charset="0"/>
            <a:cs typeface="Arial" panose="020B0604020202020204" pitchFamily="34" charset="0"/>
          </a:endParaRPr>
        </a:p>
      </dgm:t>
    </dgm:pt>
    <dgm:pt modelId="{5373FDDB-BFBE-44D5-AF45-C7D7A76F6870}">
      <dgm:prSet phldrT="[Texto]" custT="1"/>
      <dgm:spPr/>
      <dgm:t>
        <a:bodyPr/>
        <a:lstStyle/>
        <a:p>
          <a:r>
            <a:rPr lang="es-EC" sz="1100" dirty="0" smtClean="0">
              <a:latin typeface="Arial" panose="020B0604020202020204" pitchFamily="34" charset="0"/>
              <a:cs typeface="Arial" panose="020B0604020202020204" pitchFamily="34" charset="0"/>
            </a:rPr>
            <a:t>X = Número de aeronaves disponibles</a:t>
          </a:r>
          <a:endParaRPr lang="es-EC" sz="1100" dirty="0">
            <a:latin typeface="Arial" panose="020B0604020202020204" pitchFamily="34" charset="0"/>
            <a:cs typeface="Arial" panose="020B0604020202020204" pitchFamily="34" charset="0"/>
          </a:endParaRPr>
        </a:p>
      </dgm:t>
    </dgm:pt>
    <dgm:pt modelId="{E7CD22EE-9DDF-438F-B3C5-889CB4500CD2}" type="parTrans" cxnId="{245695BB-C5FF-47AB-85D7-36FBE98588BA}">
      <dgm:prSet/>
      <dgm:spPr/>
      <dgm:t>
        <a:bodyPr/>
        <a:lstStyle/>
        <a:p>
          <a:endParaRPr lang="es-EC" sz="2400">
            <a:latin typeface="Arial" panose="020B0604020202020204" pitchFamily="34" charset="0"/>
            <a:cs typeface="Arial" panose="020B0604020202020204" pitchFamily="34" charset="0"/>
          </a:endParaRPr>
        </a:p>
      </dgm:t>
    </dgm:pt>
    <dgm:pt modelId="{A942B8C2-6FF1-4BDF-85A8-9283AA437399}" type="sibTrans" cxnId="{245695BB-C5FF-47AB-85D7-36FBE98588BA}">
      <dgm:prSet/>
      <dgm:spPr/>
      <dgm:t>
        <a:bodyPr/>
        <a:lstStyle/>
        <a:p>
          <a:endParaRPr lang="es-EC" sz="2400">
            <a:latin typeface="Arial" panose="020B0604020202020204" pitchFamily="34" charset="0"/>
            <a:cs typeface="Arial" panose="020B0604020202020204" pitchFamily="34" charset="0"/>
          </a:endParaRPr>
        </a:p>
      </dgm:t>
    </dgm:pt>
    <dgm:pt modelId="{9B7705EA-1790-41CB-830A-FB86DC477630}" type="pres">
      <dgm:prSet presAssocID="{BCC3E11B-582D-48A0-84DA-BC00317DC090}" presName="linear" presStyleCnt="0">
        <dgm:presLayoutVars>
          <dgm:dir/>
          <dgm:animLvl val="lvl"/>
          <dgm:resizeHandles val="exact"/>
        </dgm:presLayoutVars>
      </dgm:prSet>
      <dgm:spPr/>
      <dgm:t>
        <a:bodyPr/>
        <a:lstStyle/>
        <a:p>
          <a:endParaRPr lang="es-EC"/>
        </a:p>
      </dgm:t>
    </dgm:pt>
    <dgm:pt modelId="{309CECB9-B831-45C1-AF3C-4EE9E9A3206C}" type="pres">
      <dgm:prSet presAssocID="{BCC48925-6F72-47E2-BB2E-FA608906B5BF}" presName="parentLin" presStyleCnt="0"/>
      <dgm:spPr/>
    </dgm:pt>
    <dgm:pt modelId="{D0D24A2C-AD72-4741-86A3-3FBB726F4B8E}" type="pres">
      <dgm:prSet presAssocID="{BCC48925-6F72-47E2-BB2E-FA608906B5BF}" presName="parentLeftMargin" presStyleLbl="node1" presStyleIdx="0" presStyleCnt="2"/>
      <dgm:spPr/>
      <dgm:t>
        <a:bodyPr/>
        <a:lstStyle/>
        <a:p>
          <a:endParaRPr lang="es-EC"/>
        </a:p>
      </dgm:t>
    </dgm:pt>
    <dgm:pt modelId="{68394DEC-00E7-4F55-87FE-15565BCD7D37}" type="pres">
      <dgm:prSet presAssocID="{BCC48925-6F72-47E2-BB2E-FA608906B5BF}" presName="parentText" presStyleLbl="node1" presStyleIdx="0" presStyleCnt="2">
        <dgm:presLayoutVars>
          <dgm:chMax val="0"/>
          <dgm:bulletEnabled val="1"/>
        </dgm:presLayoutVars>
      </dgm:prSet>
      <dgm:spPr/>
      <dgm:t>
        <a:bodyPr/>
        <a:lstStyle/>
        <a:p>
          <a:endParaRPr lang="es-EC"/>
        </a:p>
      </dgm:t>
    </dgm:pt>
    <dgm:pt modelId="{A7E2F9C6-8904-47DE-8BE8-92D4F14F8F45}" type="pres">
      <dgm:prSet presAssocID="{BCC48925-6F72-47E2-BB2E-FA608906B5BF}" presName="negativeSpace" presStyleCnt="0"/>
      <dgm:spPr/>
    </dgm:pt>
    <dgm:pt modelId="{18092BCF-3C84-400E-ABFF-3968722C2C93}" type="pres">
      <dgm:prSet presAssocID="{BCC48925-6F72-47E2-BB2E-FA608906B5BF}" presName="childText" presStyleLbl="conFgAcc1" presStyleIdx="0" presStyleCnt="2">
        <dgm:presLayoutVars>
          <dgm:bulletEnabled val="1"/>
        </dgm:presLayoutVars>
      </dgm:prSet>
      <dgm:spPr/>
    </dgm:pt>
    <dgm:pt modelId="{BA3B4428-9871-4CD6-B876-69D8438DF3E3}" type="pres">
      <dgm:prSet presAssocID="{F242DCD7-108D-4EC6-B544-81FBBF0BD42B}" presName="spaceBetweenRectangles" presStyleCnt="0"/>
      <dgm:spPr/>
    </dgm:pt>
    <dgm:pt modelId="{1BE614CC-EAD2-4890-9EDA-51243FB93140}" type="pres">
      <dgm:prSet presAssocID="{5373FDDB-BFBE-44D5-AF45-C7D7A76F6870}" presName="parentLin" presStyleCnt="0"/>
      <dgm:spPr/>
    </dgm:pt>
    <dgm:pt modelId="{6F96275C-41BF-4DF2-BA5C-149D98325499}" type="pres">
      <dgm:prSet presAssocID="{5373FDDB-BFBE-44D5-AF45-C7D7A76F6870}" presName="parentLeftMargin" presStyleLbl="node1" presStyleIdx="0" presStyleCnt="2"/>
      <dgm:spPr/>
      <dgm:t>
        <a:bodyPr/>
        <a:lstStyle/>
        <a:p>
          <a:endParaRPr lang="es-EC"/>
        </a:p>
      </dgm:t>
    </dgm:pt>
    <dgm:pt modelId="{12C9BBE4-F31D-4C2A-9F18-58E9EFC5CC48}" type="pres">
      <dgm:prSet presAssocID="{5373FDDB-BFBE-44D5-AF45-C7D7A76F6870}" presName="parentText" presStyleLbl="node1" presStyleIdx="1" presStyleCnt="2">
        <dgm:presLayoutVars>
          <dgm:chMax val="0"/>
          <dgm:bulletEnabled val="1"/>
        </dgm:presLayoutVars>
      </dgm:prSet>
      <dgm:spPr/>
      <dgm:t>
        <a:bodyPr/>
        <a:lstStyle/>
        <a:p>
          <a:endParaRPr lang="es-EC"/>
        </a:p>
      </dgm:t>
    </dgm:pt>
    <dgm:pt modelId="{89CE8000-EFB6-4499-9C84-905170383CCB}" type="pres">
      <dgm:prSet presAssocID="{5373FDDB-BFBE-44D5-AF45-C7D7A76F6870}" presName="negativeSpace" presStyleCnt="0"/>
      <dgm:spPr/>
    </dgm:pt>
    <dgm:pt modelId="{1D51CCBD-2084-408F-B5F4-7A46F7152565}" type="pres">
      <dgm:prSet presAssocID="{5373FDDB-BFBE-44D5-AF45-C7D7A76F6870}" presName="childText" presStyleLbl="conFgAcc1" presStyleIdx="1" presStyleCnt="2">
        <dgm:presLayoutVars>
          <dgm:bulletEnabled val="1"/>
        </dgm:presLayoutVars>
      </dgm:prSet>
      <dgm:spPr/>
    </dgm:pt>
  </dgm:ptLst>
  <dgm:cxnLst>
    <dgm:cxn modelId="{ED60A607-C023-4521-AE95-6797C1B58C50}" type="presOf" srcId="{5373FDDB-BFBE-44D5-AF45-C7D7A76F6870}" destId="{12C9BBE4-F31D-4C2A-9F18-58E9EFC5CC48}" srcOrd="1" destOrd="0" presId="urn:microsoft.com/office/officeart/2005/8/layout/list1"/>
    <dgm:cxn modelId="{5FEA6657-3A43-4C5A-BE8A-90649223A7E7}" srcId="{BCC3E11B-582D-48A0-84DA-BC00317DC090}" destId="{BCC48925-6F72-47E2-BB2E-FA608906B5BF}" srcOrd="0" destOrd="0" parTransId="{354753D2-8B90-4769-BA40-C4E0D4FBA2EF}" sibTransId="{F242DCD7-108D-4EC6-B544-81FBBF0BD42B}"/>
    <dgm:cxn modelId="{C03120AF-C79C-4D7A-BCF5-4CF139993072}" type="presOf" srcId="{BCC48925-6F72-47E2-BB2E-FA608906B5BF}" destId="{D0D24A2C-AD72-4741-86A3-3FBB726F4B8E}" srcOrd="0" destOrd="0" presId="urn:microsoft.com/office/officeart/2005/8/layout/list1"/>
    <dgm:cxn modelId="{117D339A-17C5-46C5-B272-AD98E8741138}" type="presOf" srcId="{5373FDDB-BFBE-44D5-AF45-C7D7A76F6870}" destId="{6F96275C-41BF-4DF2-BA5C-149D98325499}" srcOrd="0" destOrd="0" presId="urn:microsoft.com/office/officeart/2005/8/layout/list1"/>
    <dgm:cxn modelId="{245695BB-C5FF-47AB-85D7-36FBE98588BA}" srcId="{BCC3E11B-582D-48A0-84DA-BC00317DC090}" destId="{5373FDDB-BFBE-44D5-AF45-C7D7A76F6870}" srcOrd="1" destOrd="0" parTransId="{E7CD22EE-9DDF-438F-B3C5-889CB4500CD2}" sibTransId="{A942B8C2-6FF1-4BDF-85A8-9283AA437399}"/>
    <dgm:cxn modelId="{A73EE9D3-302A-46F1-9930-C1CCEDC8B08E}" type="presOf" srcId="{BCC3E11B-582D-48A0-84DA-BC00317DC090}" destId="{9B7705EA-1790-41CB-830A-FB86DC477630}" srcOrd="0" destOrd="0" presId="urn:microsoft.com/office/officeart/2005/8/layout/list1"/>
    <dgm:cxn modelId="{FB8B05A8-A7F9-4059-BAE2-BA0A36C0E31C}" type="presOf" srcId="{BCC48925-6F72-47E2-BB2E-FA608906B5BF}" destId="{68394DEC-00E7-4F55-87FE-15565BCD7D37}" srcOrd="1" destOrd="0" presId="urn:microsoft.com/office/officeart/2005/8/layout/list1"/>
    <dgm:cxn modelId="{A1198D12-BD8D-48FA-8D1E-7ECB78F38846}" type="presParOf" srcId="{9B7705EA-1790-41CB-830A-FB86DC477630}" destId="{309CECB9-B831-45C1-AF3C-4EE9E9A3206C}" srcOrd="0" destOrd="0" presId="urn:microsoft.com/office/officeart/2005/8/layout/list1"/>
    <dgm:cxn modelId="{AC99D73D-1257-4196-9566-914ACC95F4E1}" type="presParOf" srcId="{309CECB9-B831-45C1-AF3C-4EE9E9A3206C}" destId="{D0D24A2C-AD72-4741-86A3-3FBB726F4B8E}" srcOrd="0" destOrd="0" presId="urn:microsoft.com/office/officeart/2005/8/layout/list1"/>
    <dgm:cxn modelId="{1120343C-29A7-47A3-B740-392DA3FBA6EE}" type="presParOf" srcId="{309CECB9-B831-45C1-AF3C-4EE9E9A3206C}" destId="{68394DEC-00E7-4F55-87FE-15565BCD7D37}" srcOrd="1" destOrd="0" presId="urn:microsoft.com/office/officeart/2005/8/layout/list1"/>
    <dgm:cxn modelId="{BEA19688-FAEC-4698-BB49-A3B666CD4249}" type="presParOf" srcId="{9B7705EA-1790-41CB-830A-FB86DC477630}" destId="{A7E2F9C6-8904-47DE-8BE8-92D4F14F8F45}" srcOrd="1" destOrd="0" presId="urn:microsoft.com/office/officeart/2005/8/layout/list1"/>
    <dgm:cxn modelId="{35312798-CC0B-43F4-BC36-AA592F15CFE6}" type="presParOf" srcId="{9B7705EA-1790-41CB-830A-FB86DC477630}" destId="{18092BCF-3C84-400E-ABFF-3968722C2C93}" srcOrd="2" destOrd="0" presId="urn:microsoft.com/office/officeart/2005/8/layout/list1"/>
    <dgm:cxn modelId="{EB9FA737-756C-4B69-B619-6A7AEB1CD231}" type="presParOf" srcId="{9B7705EA-1790-41CB-830A-FB86DC477630}" destId="{BA3B4428-9871-4CD6-B876-69D8438DF3E3}" srcOrd="3" destOrd="0" presId="urn:microsoft.com/office/officeart/2005/8/layout/list1"/>
    <dgm:cxn modelId="{4952CAB1-36B6-4356-B26F-488E5BD5CE71}" type="presParOf" srcId="{9B7705EA-1790-41CB-830A-FB86DC477630}" destId="{1BE614CC-EAD2-4890-9EDA-51243FB93140}" srcOrd="4" destOrd="0" presId="urn:microsoft.com/office/officeart/2005/8/layout/list1"/>
    <dgm:cxn modelId="{5A6A32C1-8BE2-4D07-AF56-3BA135851248}" type="presParOf" srcId="{1BE614CC-EAD2-4890-9EDA-51243FB93140}" destId="{6F96275C-41BF-4DF2-BA5C-149D98325499}" srcOrd="0" destOrd="0" presId="urn:microsoft.com/office/officeart/2005/8/layout/list1"/>
    <dgm:cxn modelId="{2626E3B3-C4CA-4EDE-AE72-0482205C0983}" type="presParOf" srcId="{1BE614CC-EAD2-4890-9EDA-51243FB93140}" destId="{12C9BBE4-F31D-4C2A-9F18-58E9EFC5CC48}" srcOrd="1" destOrd="0" presId="urn:microsoft.com/office/officeart/2005/8/layout/list1"/>
    <dgm:cxn modelId="{9FCE1B2F-73E3-4A50-A042-9B734DC4D335}" type="presParOf" srcId="{9B7705EA-1790-41CB-830A-FB86DC477630}" destId="{89CE8000-EFB6-4499-9C84-905170383CCB}" srcOrd="5" destOrd="0" presId="urn:microsoft.com/office/officeart/2005/8/layout/list1"/>
    <dgm:cxn modelId="{73402F64-EBC8-4668-B1BD-33C1E66C4F3E}" type="presParOf" srcId="{9B7705EA-1790-41CB-830A-FB86DC477630}" destId="{1D51CCBD-2084-408F-B5F4-7A46F715256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CC3E11B-582D-48A0-84DA-BC00317DC09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s-EC"/>
        </a:p>
      </dgm:t>
    </dgm:pt>
    <dgm:pt modelId="{BCC48925-6F72-47E2-BB2E-FA608906B5BF}">
      <dgm:prSet phldrT="[Texto]" custT="1"/>
      <dgm:spPr/>
      <dgm:t>
        <a:bodyPr/>
        <a:lstStyle/>
        <a:p>
          <a:r>
            <a:rPr lang="es-EC" sz="1100" dirty="0" smtClean="0">
              <a:latin typeface="Arial" panose="020B0604020202020204" pitchFamily="34" charset="0"/>
              <a:cs typeface="Arial" panose="020B0604020202020204" pitchFamily="34" charset="0"/>
            </a:rPr>
            <a:t>Y = Combustible consumido mensual en galones</a:t>
          </a:r>
          <a:endParaRPr lang="es-EC" sz="1100" dirty="0">
            <a:latin typeface="Arial" panose="020B0604020202020204" pitchFamily="34" charset="0"/>
            <a:cs typeface="Arial" panose="020B0604020202020204" pitchFamily="34" charset="0"/>
          </a:endParaRPr>
        </a:p>
      </dgm:t>
    </dgm:pt>
    <dgm:pt modelId="{354753D2-8B90-4769-BA40-C4E0D4FBA2EF}" type="parTrans" cxnId="{5FEA6657-3A43-4C5A-BE8A-90649223A7E7}">
      <dgm:prSet/>
      <dgm:spPr/>
      <dgm:t>
        <a:bodyPr/>
        <a:lstStyle/>
        <a:p>
          <a:endParaRPr lang="es-EC" sz="1100">
            <a:latin typeface="Arial" panose="020B0604020202020204" pitchFamily="34" charset="0"/>
            <a:cs typeface="Arial" panose="020B0604020202020204" pitchFamily="34" charset="0"/>
          </a:endParaRPr>
        </a:p>
      </dgm:t>
    </dgm:pt>
    <dgm:pt modelId="{F242DCD7-108D-4EC6-B544-81FBBF0BD42B}" type="sibTrans" cxnId="{5FEA6657-3A43-4C5A-BE8A-90649223A7E7}">
      <dgm:prSet/>
      <dgm:spPr/>
      <dgm:t>
        <a:bodyPr/>
        <a:lstStyle/>
        <a:p>
          <a:endParaRPr lang="es-EC" sz="1100">
            <a:latin typeface="Arial" panose="020B0604020202020204" pitchFamily="34" charset="0"/>
            <a:cs typeface="Arial" panose="020B0604020202020204" pitchFamily="34" charset="0"/>
          </a:endParaRPr>
        </a:p>
      </dgm:t>
    </dgm:pt>
    <dgm:pt modelId="{5373FDDB-BFBE-44D5-AF45-C7D7A76F6870}">
      <dgm:prSet phldrT="[Texto]" custT="1"/>
      <dgm:spPr/>
      <dgm:t>
        <a:bodyPr/>
        <a:lstStyle/>
        <a:p>
          <a:r>
            <a:rPr lang="es-EC" sz="1100" dirty="0" smtClean="0">
              <a:latin typeface="Arial" panose="020B0604020202020204" pitchFamily="34" charset="0"/>
              <a:cs typeface="Arial" panose="020B0604020202020204" pitchFamily="34" charset="0"/>
            </a:rPr>
            <a:t>X = Tiempo de vuelo mensual expresado en horas</a:t>
          </a:r>
          <a:endParaRPr lang="es-EC" sz="1100" dirty="0">
            <a:latin typeface="Arial" panose="020B0604020202020204" pitchFamily="34" charset="0"/>
            <a:cs typeface="Arial" panose="020B0604020202020204" pitchFamily="34" charset="0"/>
          </a:endParaRPr>
        </a:p>
      </dgm:t>
    </dgm:pt>
    <dgm:pt modelId="{E7CD22EE-9DDF-438F-B3C5-889CB4500CD2}" type="parTrans" cxnId="{245695BB-C5FF-47AB-85D7-36FBE98588BA}">
      <dgm:prSet/>
      <dgm:spPr/>
      <dgm:t>
        <a:bodyPr/>
        <a:lstStyle/>
        <a:p>
          <a:endParaRPr lang="es-EC" sz="1100">
            <a:latin typeface="Arial" panose="020B0604020202020204" pitchFamily="34" charset="0"/>
            <a:cs typeface="Arial" panose="020B0604020202020204" pitchFamily="34" charset="0"/>
          </a:endParaRPr>
        </a:p>
      </dgm:t>
    </dgm:pt>
    <dgm:pt modelId="{A942B8C2-6FF1-4BDF-85A8-9283AA437399}" type="sibTrans" cxnId="{245695BB-C5FF-47AB-85D7-36FBE98588BA}">
      <dgm:prSet/>
      <dgm:spPr/>
      <dgm:t>
        <a:bodyPr/>
        <a:lstStyle/>
        <a:p>
          <a:endParaRPr lang="es-EC" sz="1100">
            <a:latin typeface="Arial" panose="020B0604020202020204" pitchFamily="34" charset="0"/>
            <a:cs typeface="Arial" panose="020B0604020202020204" pitchFamily="34" charset="0"/>
          </a:endParaRPr>
        </a:p>
      </dgm:t>
    </dgm:pt>
    <dgm:pt modelId="{FCF31CFF-34C4-4C40-9E18-E4421CA634C6}">
      <dgm:prSet custT="1"/>
      <dgm:spPr/>
      <dgm:t>
        <a:bodyPr/>
        <a:lstStyle/>
        <a:p>
          <a:r>
            <a:rPr lang="es-EC" sz="1100" dirty="0" smtClean="0">
              <a:latin typeface="Arial" panose="020B0604020202020204" pitchFamily="34" charset="0"/>
              <a:cs typeface="Arial" panose="020B0604020202020204" pitchFamily="34" charset="0"/>
            </a:rPr>
            <a:t>Z = Número de aeronaves disponibles</a:t>
          </a:r>
          <a:endParaRPr lang="es-EC" sz="1100" dirty="0">
            <a:latin typeface="Arial" panose="020B0604020202020204" pitchFamily="34" charset="0"/>
            <a:cs typeface="Arial" panose="020B0604020202020204" pitchFamily="34" charset="0"/>
          </a:endParaRPr>
        </a:p>
      </dgm:t>
    </dgm:pt>
    <dgm:pt modelId="{B35B7783-27C5-4F8F-8D71-67DAAC5528DA}" type="parTrans" cxnId="{14D0D810-BC6A-4430-A797-6329B33DDE69}">
      <dgm:prSet/>
      <dgm:spPr/>
      <dgm:t>
        <a:bodyPr/>
        <a:lstStyle/>
        <a:p>
          <a:endParaRPr lang="es-EC" sz="1100">
            <a:latin typeface="Arial" panose="020B0604020202020204" pitchFamily="34" charset="0"/>
            <a:cs typeface="Arial" panose="020B0604020202020204" pitchFamily="34" charset="0"/>
          </a:endParaRPr>
        </a:p>
      </dgm:t>
    </dgm:pt>
    <dgm:pt modelId="{99201940-14BE-4961-9182-0275EE03684E}" type="sibTrans" cxnId="{14D0D810-BC6A-4430-A797-6329B33DDE69}">
      <dgm:prSet/>
      <dgm:spPr/>
      <dgm:t>
        <a:bodyPr/>
        <a:lstStyle/>
        <a:p>
          <a:endParaRPr lang="es-EC" sz="1100">
            <a:latin typeface="Arial" panose="020B0604020202020204" pitchFamily="34" charset="0"/>
            <a:cs typeface="Arial" panose="020B0604020202020204" pitchFamily="34" charset="0"/>
          </a:endParaRPr>
        </a:p>
      </dgm:t>
    </dgm:pt>
    <dgm:pt modelId="{9B7705EA-1790-41CB-830A-FB86DC477630}" type="pres">
      <dgm:prSet presAssocID="{BCC3E11B-582D-48A0-84DA-BC00317DC090}" presName="linear" presStyleCnt="0">
        <dgm:presLayoutVars>
          <dgm:dir/>
          <dgm:animLvl val="lvl"/>
          <dgm:resizeHandles val="exact"/>
        </dgm:presLayoutVars>
      </dgm:prSet>
      <dgm:spPr/>
      <dgm:t>
        <a:bodyPr/>
        <a:lstStyle/>
        <a:p>
          <a:endParaRPr lang="es-EC"/>
        </a:p>
      </dgm:t>
    </dgm:pt>
    <dgm:pt modelId="{309CECB9-B831-45C1-AF3C-4EE9E9A3206C}" type="pres">
      <dgm:prSet presAssocID="{BCC48925-6F72-47E2-BB2E-FA608906B5BF}" presName="parentLin" presStyleCnt="0"/>
      <dgm:spPr/>
    </dgm:pt>
    <dgm:pt modelId="{D0D24A2C-AD72-4741-86A3-3FBB726F4B8E}" type="pres">
      <dgm:prSet presAssocID="{BCC48925-6F72-47E2-BB2E-FA608906B5BF}" presName="parentLeftMargin" presStyleLbl="node1" presStyleIdx="0" presStyleCnt="3"/>
      <dgm:spPr/>
      <dgm:t>
        <a:bodyPr/>
        <a:lstStyle/>
        <a:p>
          <a:endParaRPr lang="es-EC"/>
        </a:p>
      </dgm:t>
    </dgm:pt>
    <dgm:pt modelId="{68394DEC-00E7-4F55-87FE-15565BCD7D37}" type="pres">
      <dgm:prSet presAssocID="{BCC48925-6F72-47E2-BB2E-FA608906B5BF}" presName="parentText" presStyleLbl="node1" presStyleIdx="0" presStyleCnt="3">
        <dgm:presLayoutVars>
          <dgm:chMax val="0"/>
          <dgm:bulletEnabled val="1"/>
        </dgm:presLayoutVars>
      </dgm:prSet>
      <dgm:spPr/>
      <dgm:t>
        <a:bodyPr/>
        <a:lstStyle/>
        <a:p>
          <a:endParaRPr lang="es-EC"/>
        </a:p>
      </dgm:t>
    </dgm:pt>
    <dgm:pt modelId="{A7E2F9C6-8904-47DE-8BE8-92D4F14F8F45}" type="pres">
      <dgm:prSet presAssocID="{BCC48925-6F72-47E2-BB2E-FA608906B5BF}" presName="negativeSpace" presStyleCnt="0"/>
      <dgm:spPr/>
    </dgm:pt>
    <dgm:pt modelId="{18092BCF-3C84-400E-ABFF-3968722C2C93}" type="pres">
      <dgm:prSet presAssocID="{BCC48925-6F72-47E2-BB2E-FA608906B5BF}" presName="childText" presStyleLbl="conFgAcc1" presStyleIdx="0" presStyleCnt="3">
        <dgm:presLayoutVars>
          <dgm:bulletEnabled val="1"/>
        </dgm:presLayoutVars>
      </dgm:prSet>
      <dgm:spPr/>
    </dgm:pt>
    <dgm:pt modelId="{BA3B4428-9871-4CD6-B876-69D8438DF3E3}" type="pres">
      <dgm:prSet presAssocID="{F242DCD7-108D-4EC6-B544-81FBBF0BD42B}" presName="spaceBetweenRectangles" presStyleCnt="0"/>
      <dgm:spPr/>
    </dgm:pt>
    <dgm:pt modelId="{1BE614CC-EAD2-4890-9EDA-51243FB93140}" type="pres">
      <dgm:prSet presAssocID="{5373FDDB-BFBE-44D5-AF45-C7D7A76F6870}" presName="parentLin" presStyleCnt="0"/>
      <dgm:spPr/>
    </dgm:pt>
    <dgm:pt modelId="{6F96275C-41BF-4DF2-BA5C-149D98325499}" type="pres">
      <dgm:prSet presAssocID="{5373FDDB-BFBE-44D5-AF45-C7D7A76F6870}" presName="parentLeftMargin" presStyleLbl="node1" presStyleIdx="0" presStyleCnt="3"/>
      <dgm:spPr/>
      <dgm:t>
        <a:bodyPr/>
        <a:lstStyle/>
        <a:p>
          <a:endParaRPr lang="es-EC"/>
        </a:p>
      </dgm:t>
    </dgm:pt>
    <dgm:pt modelId="{12C9BBE4-F31D-4C2A-9F18-58E9EFC5CC48}" type="pres">
      <dgm:prSet presAssocID="{5373FDDB-BFBE-44D5-AF45-C7D7A76F6870}" presName="parentText" presStyleLbl="node1" presStyleIdx="1" presStyleCnt="3">
        <dgm:presLayoutVars>
          <dgm:chMax val="0"/>
          <dgm:bulletEnabled val="1"/>
        </dgm:presLayoutVars>
      </dgm:prSet>
      <dgm:spPr/>
      <dgm:t>
        <a:bodyPr/>
        <a:lstStyle/>
        <a:p>
          <a:endParaRPr lang="es-EC"/>
        </a:p>
      </dgm:t>
    </dgm:pt>
    <dgm:pt modelId="{89CE8000-EFB6-4499-9C84-905170383CCB}" type="pres">
      <dgm:prSet presAssocID="{5373FDDB-BFBE-44D5-AF45-C7D7A76F6870}" presName="negativeSpace" presStyleCnt="0"/>
      <dgm:spPr/>
    </dgm:pt>
    <dgm:pt modelId="{1D51CCBD-2084-408F-B5F4-7A46F7152565}" type="pres">
      <dgm:prSet presAssocID="{5373FDDB-BFBE-44D5-AF45-C7D7A76F6870}" presName="childText" presStyleLbl="conFgAcc1" presStyleIdx="1" presStyleCnt="3">
        <dgm:presLayoutVars>
          <dgm:bulletEnabled val="1"/>
        </dgm:presLayoutVars>
      </dgm:prSet>
      <dgm:spPr/>
      <dgm:t>
        <a:bodyPr/>
        <a:lstStyle/>
        <a:p>
          <a:endParaRPr lang="es-EC"/>
        </a:p>
      </dgm:t>
    </dgm:pt>
    <dgm:pt modelId="{92A85C85-49E9-4B6D-A78E-C3A2A3A85643}" type="pres">
      <dgm:prSet presAssocID="{A942B8C2-6FF1-4BDF-85A8-9283AA437399}" presName="spaceBetweenRectangles" presStyleCnt="0"/>
      <dgm:spPr/>
    </dgm:pt>
    <dgm:pt modelId="{2A4949E4-054D-4767-8A54-3FC9143113EB}" type="pres">
      <dgm:prSet presAssocID="{FCF31CFF-34C4-4C40-9E18-E4421CA634C6}" presName="parentLin" presStyleCnt="0"/>
      <dgm:spPr/>
    </dgm:pt>
    <dgm:pt modelId="{AFAB5195-4945-42C1-A663-D73C58477AD4}" type="pres">
      <dgm:prSet presAssocID="{FCF31CFF-34C4-4C40-9E18-E4421CA634C6}" presName="parentLeftMargin" presStyleLbl="node1" presStyleIdx="1" presStyleCnt="3"/>
      <dgm:spPr/>
      <dgm:t>
        <a:bodyPr/>
        <a:lstStyle/>
        <a:p>
          <a:endParaRPr lang="es-EC"/>
        </a:p>
      </dgm:t>
    </dgm:pt>
    <dgm:pt modelId="{D9FB25CE-0A3E-462F-9BF9-72F496CAAE57}" type="pres">
      <dgm:prSet presAssocID="{FCF31CFF-34C4-4C40-9E18-E4421CA634C6}" presName="parentText" presStyleLbl="node1" presStyleIdx="2" presStyleCnt="3">
        <dgm:presLayoutVars>
          <dgm:chMax val="0"/>
          <dgm:bulletEnabled val="1"/>
        </dgm:presLayoutVars>
      </dgm:prSet>
      <dgm:spPr/>
      <dgm:t>
        <a:bodyPr/>
        <a:lstStyle/>
        <a:p>
          <a:endParaRPr lang="es-EC"/>
        </a:p>
      </dgm:t>
    </dgm:pt>
    <dgm:pt modelId="{BDC412F1-B9AD-498A-B8ED-805F91E5BDA0}" type="pres">
      <dgm:prSet presAssocID="{FCF31CFF-34C4-4C40-9E18-E4421CA634C6}" presName="negativeSpace" presStyleCnt="0"/>
      <dgm:spPr/>
    </dgm:pt>
    <dgm:pt modelId="{DAB39F63-5220-4D2A-B3A2-09A78915E129}" type="pres">
      <dgm:prSet presAssocID="{FCF31CFF-34C4-4C40-9E18-E4421CA634C6}" presName="childText" presStyleLbl="conFgAcc1" presStyleIdx="2" presStyleCnt="3">
        <dgm:presLayoutVars>
          <dgm:bulletEnabled val="1"/>
        </dgm:presLayoutVars>
      </dgm:prSet>
      <dgm:spPr/>
    </dgm:pt>
  </dgm:ptLst>
  <dgm:cxnLst>
    <dgm:cxn modelId="{19FBB6FE-907B-46D0-A9C3-EA9202C44726}" type="presOf" srcId="{BCC48925-6F72-47E2-BB2E-FA608906B5BF}" destId="{68394DEC-00E7-4F55-87FE-15565BCD7D37}" srcOrd="1" destOrd="0" presId="urn:microsoft.com/office/officeart/2005/8/layout/list1"/>
    <dgm:cxn modelId="{C5A833EF-0451-4908-BA3B-01DBB9E367E9}" type="presOf" srcId="{BCC48925-6F72-47E2-BB2E-FA608906B5BF}" destId="{D0D24A2C-AD72-4741-86A3-3FBB726F4B8E}" srcOrd="0" destOrd="0" presId="urn:microsoft.com/office/officeart/2005/8/layout/list1"/>
    <dgm:cxn modelId="{E4DCD45A-044E-41A0-B06D-1732F887DD2C}" type="presOf" srcId="{5373FDDB-BFBE-44D5-AF45-C7D7A76F6870}" destId="{12C9BBE4-F31D-4C2A-9F18-58E9EFC5CC48}" srcOrd="1" destOrd="0" presId="urn:microsoft.com/office/officeart/2005/8/layout/list1"/>
    <dgm:cxn modelId="{6AD914F8-7391-4594-9E0A-F7753990E1E4}" type="presOf" srcId="{BCC3E11B-582D-48A0-84DA-BC00317DC090}" destId="{9B7705EA-1790-41CB-830A-FB86DC477630}" srcOrd="0" destOrd="0" presId="urn:microsoft.com/office/officeart/2005/8/layout/list1"/>
    <dgm:cxn modelId="{5FEA6657-3A43-4C5A-BE8A-90649223A7E7}" srcId="{BCC3E11B-582D-48A0-84DA-BC00317DC090}" destId="{BCC48925-6F72-47E2-BB2E-FA608906B5BF}" srcOrd="0" destOrd="0" parTransId="{354753D2-8B90-4769-BA40-C4E0D4FBA2EF}" sibTransId="{F242DCD7-108D-4EC6-B544-81FBBF0BD42B}"/>
    <dgm:cxn modelId="{0F83AA7E-0C32-4934-9E06-BD33D9A34FE2}" type="presOf" srcId="{FCF31CFF-34C4-4C40-9E18-E4421CA634C6}" destId="{D9FB25CE-0A3E-462F-9BF9-72F496CAAE57}" srcOrd="1" destOrd="0" presId="urn:microsoft.com/office/officeart/2005/8/layout/list1"/>
    <dgm:cxn modelId="{2083BBD5-C845-4BF6-8BE7-3CF50A406409}" type="presOf" srcId="{5373FDDB-BFBE-44D5-AF45-C7D7A76F6870}" destId="{6F96275C-41BF-4DF2-BA5C-149D98325499}" srcOrd="0" destOrd="0" presId="urn:microsoft.com/office/officeart/2005/8/layout/list1"/>
    <dgm:cxn modelId="{07A09907-B4D3-4DA7-B68D-19803F735655}" type="presOf" srcId="{FCF31CFF-34C4-4C40-9E18-E4421CA634C6}" destId="{AFAB5195-4945-42C1-A663-D73C58477AD4}" srcOrd="0" destOrd="0" presId="urn:microsoft.com/office/officeart/2005/8/layout/list1"/>
    <dgm:cxn modelId="{245695BB-C5FF-47AB-85D7-36FBE98588BA}" srcId="{BCC3E11B-582D-48A0-84DA-BC00317DC090}" destId="{5373FDDB-BFBE-44D5-AF45-C7D7A76F6870}" srcOrd="1" destOrd="0" parTransId="{E7CD22EE-9DDF-438F-B3C5-889CB4500CD2}" sibTransId="{A942B8C2-6FF1-4BDF-85A8-9283AA437399}"/>
    <dgm:cxn modelId="{14D0D810-BC6A-4430-A797-6329B33DDE69}" srcId="{BCC3E11B-582D-48A0-84DA-BC00317DC090}" destId="{FCF31CFF-34C4-4C40-9E18-E4421CA634C6}" srcOrd="2" destOrd="0" parTransId="{B35B7783-27C5-4F8F-8D71-67DAAC5528DA}" sibTransId="{99201940-14BE-4961-9182-0275EE03684E}"/>
    <dgm:cxn modelId="{80BD9E9C-9A8B-44BF-B3F1-05F53C534729}" type="presParOf" srcId="{9B7705EA-1790-41CB-830A-FB86DC477630}" destId="{309CECB9-B831-45C1-AF3C-4EE9E9A3206C}" srcOrd="0" destOrd="0" presId="urn:microsoft.com/office/officeart/2005/8/layout/list1"/>
    <dgm:cxn modelId="{5865E0ED-6E79-4A79-8E3D-95E99FEEF7E0}" type="presParOf" srcId="{309CECB9-B831-45C1-AF3C-4EE9E9A3206C}" destId="{D0D24A2C-AD72-4741-86A3-3FBB726F4B8E}" srcOrd="0" destOrd="0" presId="urn:microsoft.com/office/officeart/2005/8/layout/list1"/>
    <dgm:cxn modelId="{DEB13A8F-AF0E-48CC-A5B3-09499001E51E}" type="presParOf" srcId="{309CECB9-B831-45C1-AF3C-4EE9E9A3206C}" destId="{68394DEC-00E7-4F55-87FE-15565BCD7D37}" srcOrd="1" destOrd="0" presId="urn:microsoft.com/office/officeart/2005/8/layout/list1"/>
    <dgm:cxn modelId="{70D026E7-C67B-4A2C-BB8D-18AF1142FD2C}" type="presParOf" srcId="{9B7705EA-1790-41CB-830A-FB86DC477630}" destId="{A7E2F9C6-8904-47DE-8BE8-92D4F14F8F45}" srcOrd="1" destOrd="0" presId="urn:microsoft.com/office/officeart/2005/8/layout/list1"/>
    <dgm:cxn modelId="{A0E1BA95-59C2-4B45-8324-80918E316766}" type="presParOf" srcId="{9B7705EA-1790-41CB-830A-FB86DC477630}" destId="{18092BCF-3C84-400E-ABFF-3968722C2C93}" srcOrd="2" destOrd="0" presId="urn:microsoft.com/office/officeart/2005/8/layout/list1"/>
    <dgm:cxn modelId="{7A772FB2-0357-4DAB-A544-2172D27B3291}" type="presParOf" srcId="{9B7705EA-1790-41CB-830A-FB86DC477630}" destId="{BA3B4428-9871-4CD6-B876-69D8438DF3E3}" srcOrd="3" destOrd="0" presId="urn:microsoft.com/office/officeart/2005/8/layout/list1"/>
    <dgm:cxn modelId="{B079006A-1423-43FA-8687-E7AC925B0853}" type="presParOf" srcId="{9B7705EA-1790-41CB-830A-FB86DC477630}" destId="{1BE614CC-EAD2-4890-9EDA-51243FB93140}" srcOrd="4" destOrd="0" presId="urn:microsoft.com/office/officeart/2005/8/layout/list1"/>
    <dgm:cxn modelId="{04541608-DA71-48C7-A812-F104597709A6}" type="presParOf" srcId="{1BE614CC-EAD2-4890-9EDA-51243FB93140}" destId="{6F96275C-41BF-4DF2-BA5C-149D98325499}" srcOrd="0" destOrd="0" presId="urn:microsoft.com/office/officeart/2005/8/layout/list1"/>
    <dgm:cxn modelId="{43FFBC06-FAE7-4401-8CA1-252DA88708B7}" type="presParOf" srcId="{1BE614CC-EAD2-4890-9EDA-51243FB93140}" destId="{12C9BBE4-F31D-4C2A-9F18-58E9EFC5CC48}" srcOrd="1" destOrd="0" presId="urn:microsoft.com/office/officeart/2005/8/layout/list1"/>
    <dgm:cxn modelId="{D484C760-EE53-49C4-81C0-5E55F59DCF62}" type="presParOf" srcId="{9B7705EA-1790-41CB-830A-FB86DC477630}" destId="{89CE8000-EFB6-4499-9C84-905170383CCB}" srcOrd="5" destOrd="0" presId="urn:microsoft.com/office/officeart/2005/8/layout/list1"/>
    <dgm:cxn modelId="{68EC96EB-891A-4761-BF66-C47D3157D123}" type="presParOf" srcId="{9B7705EA-1790-41CB-830A-FB86DC477630}" destId="{1D51CCBD-2084-408F-B5F4-7A46F7152565}" srcOrd="6" destOrd="0" presId="urn:microsoft.com/office/officeart/2005/8/layout/list1"/>
    <dgm:cxn modelId="{7E151B24-176D-4D08-8BAD-6EEA1B9C9A75}" type="presParOf" srcId="{9B7705EA-1790-41CB-830A-FB86DC477630}" destId="{92A85C85-49E9-4B6D-A78E-C3A2A3A85643}" srcOrd="7" destOrd="0" presId="urn:microsoft.com/office/officeart/2005/8/layout/list1"/>
    <dgm:cxn modelId="{7678E63E-1E90-419D-A0E1-82D33D734D0B}" type="presParOf" srcId="{9B7705EA-1790-41CB-830A-FB86DC477630}" destId="{2A4949E4-054D-4767-8A54-3FC9143113EB}" srcOrd="8" destOrd="0" presId="urn:microsoft.com/office/officeart/2005/8/layout/list1"/>
    <dgm:cxn modelId="{B3A3EF76-638A-4245-9CC4-83E393E92C69}" type="presParOf" srcId="{2A4949E4-054D-4767-8A54-3FC9143113EB}" destId="{AFAB5195-4945-42C1-A663-D73C58477AD4}" srcOrd="0" destOrd="0" presId="urn:microsoft.com/office/officeart/2005/8/layout/list1"/>
    <dgm:cxn modelId="{95430AC2-3E0D-484B-B4E6-AFBD38839859}" type="presParOf" srcId="{2A4949E4-054D-4767-8A54-3FC9143113EB}" destId="{D9FB25CE-0A3E-462F-9BF9-72F496CAAE57}" srcOrd="1" destOrd="0" presId="urn:microsoft.com/office/officeart/2005/8/layout/list1"/>
    <dgm:cxn modelId="{4D2FCE12-49DE-4CD0-AEE2-AC8FC617AC5F}" type="presParOf" srcId="{9B7705EA-1790-41CB-830A-FB86DC477630}" destId="{BDC412F1-B9AD-498A-B8ED-805F91E5BDA0}" srcOrd="9" destOrd="0" presId="urn:microsoft.com/office/officeart/2005/8/layout/list1"/>
    <dgm:cxn modelId="{857672B7-3780-4D55-A26C-50AE45870FFF}" type="presParOf" srcId="{9B7705EA-1790-41CB-830A-FB86DC477630}" destId="{DAB39F63-5220-4D2A-B3A2-09A78915E12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BB7A760-6C42-434D-8DBC-F2D4BCCD0CE0}"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s-EC"/>
        </a:p>
      </dgm:t>
    </dgm:pt>
    <dgm:pt modelId="{7C0D9618-2B38-4080-ABEE-55EF79F6E071}">
      <dgm:prSet phldrT="[Texto]" custT="1"/>
      <dgm:spPr/>
      <dgm:t>
        <a:bodyPr/>
        <a:lstStyle/>
        <a:p>
          <a:pPr algn="ctr"/>
          <a:r>
            <a:rPr lang="es-EC" sz="1800" dirty="0" smtClean="0">
              <a:solidFill>
                <a:schemeClr val="tx1"/>
              </a:solidFill>
              <a:latin typeface="Arial" panose="020B0604020202020204" pitchFamily="34" charset="0"/>
              <a:cs typeface="Arial" panose="020B0604020202020204" pitchFamily="34" charset="0"/>
            </a:rPr>
            <a:t>Presupuesto Limitado</a:t>
          </a:r>
          <a:endParaRPr lang="es-EC" sz="1800" dirty="0">
            <a:solidFill>
              <a:schemeClr val="tx1"/>
            </a:solidFill>
            <a:latin typeface="Arial" panose="020B0604020202020204" pitchFamily="34" charset="0"/>
            <a:cs typeface="Arial" panose="020B0604020202020204" pitchFamily="34" charset="0"/>
          </a:endParaRPr>
        </a:p>
      </dgm:t>
    </dgm:pt>
    <dgm:pt modelId="{A0157E78-E9C2-491A-B8AC-60A5B120676F}" type="parTrans" cxnId="{1862385B-FAE8-4414-8A42-71042EBEFE3B}">
      <dgm:prSet/>
      <dgm:spPr/>
      <dgm:t>
        <a:bodyPr/>
        <a:lstStyle/>
        <a:p>
          <a:endParaRPr lang="es-EC" sz="1800">
            <a:solidFill>
              <a:schemeClr val="tx1"/>
            </a:solidFill>
          </a:endParaRPr>
        </a:p>
      </dgm:t>
    </dgm:pt>
    <dgm:pt modelId="{8F1FDBA9-03B0-44BB-B347-5FE09F3E03E0}" type="sibTrans" cxnId="{1862385B-FAE8-4414-8A42-71042EBEFE3B}">
      <dgm:prSet/>
      <dgm:spPr/>
      <dgm:t>
        <a:bodyPr/>
        <a:lstStyle/>
        <a:p>
          <a:endParaRPr lang="es-EC" sz="1800">
            <a:solidFill>
              <a:schemeClr val="tx1"/>
            </a:solidFill>
          </a:endParaRPr>
        </a:p>
      </dgm:t>
    </dgm:pt>
    <dgm:pt modelId="{306E3B1E-752E-4B29-9BF9-ACA97EDB8BDF}">
      <dgm:prSet phldrT="[Texto]" custT="1"/>
      <dgm:spPr/>
      <dgm:t>
        <a:bodyPr/>
        <a:lstStyle/>
        <a:p>
          <a:pPr algn="ctr"/>
          <a:r>
            <a:rPr lang="es-EC" sz="1800" dirty="0" smtClean="0">
              <a:solidFill>
                <a:schemeClr val="tx1"/>
              </a:solidFill>
              <a:latin typeface="Arial" panose="020B0604020202020204" pitchFamily="34" charset="0"/>
              <a:cs typeface="Arial" panose="020B0604020202020204" pitchFamily="34" charset="0"/>
            </a:rPr>
            <a:t>Priorizar necesidades</a:t>
          </a:r>
          <a:endParaRPr lang="es-EC" sz="1800" dirty="0">
            <a:solidFill>
              <a:schemeClr val="tx1"/>
            </a:solidFill>
            <a:latin typeface="Arial" panose="020B0604020202020204" pitchFamily="34" charset="0"/>
            <a:cs typeface="Arial" panose="020B0604020202020204" pitchFamily="34" charset="0"/>
          </a:endParaRPr>
        </a:p>
      </dgm:t>
    </dgm:pt>
    <dgm:pt modelId="{2E9AC7FD-A05B-411D-A1D8-DCA3F9C216E0}" type="parTrans" cxnId="{38B2E02E-F0CD-4E2B-B471-7D0BE313F7C7}">
      <dgm:prSet/>
      <dgm:spPr/>
      <dgm:t>
        <a:bodyPr/>
        <a:lstStyle/>
        <a:p>
          <a:endParaRPr lang="es-EC" sz="1800">
            <a:solidFill>
              <a:schemeClr val="tx1"/>
            </a:solidFill>
          </a:endParaRPr>
        </a:p>
      </dgm:t>
    </dgm:pt>
    <dgm:pt modelId="{93BB829A-141C-44D5-B511-B028294CAF2E}" type="sibTrans" cxnId="{38B2E02E-F0CD-4E2B-B471-7D0BE313F7C7}">
      <dgm:prSet/>
      <dgm:spPr/>
      <dgm:t>
        <a:bodyPr/>
        <a:lstStyle/>
        <a:p>
          <a:endParaRPr lang="es-EC" sz="1800">
            <a:solidFill>
              <a:schemeClr val="tx1"/>
            </a:solidFill>
          </a:endParaRPr>
        </a:p>
      </dgm:t>
    </dgm:pt>
    <dgm:pt modelId="{A931248A-8945-47AA-8878-4A4C030914F1}">
      <dgm:prSet phldrT="[Texto]" custT="1"/>
      <dgm:spPr/>
      <dgm:t>
        <a:bodyPr/>
        <a:lstStyle/>
        <a:p>
          <a:pPr algn="ctr"/>
          <a:r>
            <a:rPr lang="es-EC" sz="1800" dirty="0" smtClean="0">
              <a:solidFill>
                <a:schemeClr val="tx1"/>
              </a:solidFill>
              <a:latin typeface="Arial" panose="020B0604020202020204" pitchFamily="34" charset="0"/>
              <a:cs typeface="Arial" panose="020B0604020202020204" pitchFamily="34" charset="0"/>
            </a:rPr>
            <a:t>Adquisición repuestos nuevos</a:t>
          </a:r>
          <a:endParaRPr lang="es-EC" sz="1800" dirty="0">
            <a:solidFill>
              <a:schemeClr val="tx1"/>
            </a:solidFill>
            <a:latin typeface="Arial" panose="020B0604020202020204" pitchFamily="34" charset="0"/>
            <a:cs typeface="Arial" panose="020B0604020202020204" pitchFamily="34" charset="0"/>
          </a:endParaRPr>
        </a:p>
      </dgm:t>
    </dgm:pt>
    <dgm:pt modelId="{3D2767D5-5578-4618-A10D-96537D5D182A}" type="parTrans" cxnId="{7C4E8828-F497-442E-83F2-99E42B401F1D}">
      <dgm:prSet/>
      <dgm:spPr/>
      <dgm:t>
        <a:bodyPr/>
        <a:lstStyle/>
        <a:p>
          <a:endParaRPr lang="es-EC" sz="1800">
            <a:solidFill>
              <a:schemeClr val="tx1"/>
            </a:solidFill>
          </a:endParaRPr>
        </a:p>
      </dgm:t>
    </dgm:pt>
    <dgm:pt modelId="{45ACF4C2-D4F9-45AD-9142-AD38B2D64F0D}" type="sibTrans" cxnId="{7C4E8828-F497-442E-83F2-99E42B401F1D}">
      <dgm:prSet/>
      <dgm:spPr/>
      <dgm:t>
        <a:bodyPr/>
        <a:lstStyle/>
        <a:p>
          <a:endParaRPr lang="es-EC" sz="1800">
            <a:solidFill>
              <a:schemeClr val="tx1"/>
            </a:solidFill>
          </a:endParaRPr>
        </a:p>
      </dgm:t>
    </dgm:pt>
    <dgm:pt modelId="{F2C67CDA-908F-4900-919A-4F93F51D3BEF}">
      <dgm:prSet phldrT="[Texto]" custT="1"/>
      <dgm:spPr/>
      <dgm:t>
        <a:bodyPr/>
        <a:lstStyle/>
        <a:p>
          <a:pPr algn="ctr"/>
          <a:r>
            <a:rPr lang="es-EC" sz="1800" dirty="0" smtClean="0">
              <a:solidFill>
                <a:schemeClr val="tx1"/>
              </a:solidFill>
              <a:latin typeface="Arial" panose="020B0604020202020204" pitchFamily="34" charset="0"/>
              <a:cs typeface="Arial" panose="020B0604020202020204" pitchFamily="34" charset="0"/>
            </a:rPr>
            <a:t>Posibilidad de reparar componentes mayores</a:t>
          </a:r>
          <a:endParaRPr lang="es-EC" sz="1800" dirty="0">
            <a:solidFill>
              <a:schemeClr val="tx1"/>
            </a:solidFill>
            <a:latin typeface="Arial" panose="020B0604020202020204" pitchFamily="34" charset="0"/>
            <a:cs typeface="Arial" panose="020B0604020202020204" pitchFamily="34" charset="0"/>
          </a:endParaRPr>
        </a:p>
      </dgm:t>
    </dgm:pt>
    <dgm:pt modelId="{9E9C7124-6EDE-42C9-9B88-45FF4CABE74E}" type="parTrans" cxnId="{6CF1B54B-8E12-4CA9-BB3D-681E63CC7840}">
      <dgm:prSet/>
      <dgm:spPr/>
      <dgm:t>
        <a:bodyPr/>
        <a:lstStyle/>
        <a:p>
          <a:endParaRPr lang="es-EC" sz="1800"/>
        </a:p>
      </dgm:t>
    </dgm:pt>
    <dgm:pt modelId="{D694556D-7867-4A68-8F99-625E93242212}" type="sibTrans" cxnId="{6CF1B54B-8E12-4CA9-BB3D-681E63CC7840}">
      <dgm:prSet/>
      <dgm:spPr/>
      <dgm:t>
        <a:bodyPr/>
        <a:lstStyle/>
        <a:p>
          <a:endParaRPr lang="es-EC" sz="1800"/>
        </a:p>
      </dgm:t>
    </dgm:pt>
    <dgm:pt modelId="{B90E8014-1521-48D6-A208-CBEBD04701FA}" type="pres">
      <dgm:prSet presAssocID="{2BB7A760-6C42-434D-8DBC-F2D4BCCD0CE0}" presName="linear" presStyleCnt="0">
        <dgm:presLayoutVars>
          <dgm:dir/>
          <dgm:animLvl val="lvl"/>
          <dgm:resizeHandles val="exact"/>
        </dgm:presLayoutVars>
      </dgm:prSet>
      <dgm:spPr/>
      <dgm:t>
        <a:bodyPr/>
        <a:lstStyle/>
        <a:p>
          <a:endParaRPr lang="es-EC"/>
        </a:p>
      </dgm:t>
    </dgm:pt>
    <dgm:pt modelId="{D9B6E4DB-D772-4E99-A826-BB2FCFA1B8D5}" type="pres">
      <dgm:prSet presAssocID="{7C0D9618-2B38-4080-ABEE-55EF79F6E071}" presName="parentLin" presStyleCnt="0"/>
      <dgm:spPr/>
    </dgm:pt>
    <dgm:pt modelId="{D4F97A45-6462-4BC6-AABF-AE3A16CBC863}" type="pres">
      <dgm:prSet presAssocID="{7C0D9618-2B38-4080-ABEE-55EF79F6E071}" presName="parentLeftMargin" presStyleLbl="node1" presStyleIdx="0" presStyleCnt="4"/>
      <dgm:spPr/>
      <dgm:t>
        <a:bodyPr/>
        <a:lstStyle/>
        <a:p>
          <a:endParaRPr lang="es-EC"/>
        </a:p>
      </dgm:t>
    </dgm:pt>
    <dgm:pt modelId="{FF21A76D-DAD3-458F-AF56-C779542555E7}" type="pres">
      <dgm:prSet presAssocID="{7C0D9618-2B38-4080-ABEE-55EF79F6E071}" presName="parentText" presStyleLbl="node1" presStyleIdx="0" presStyleCnt="4" custScaleY="185686">
        <dgm:presLayoutVars>
          <dgm:chMax val="0"/>
          <dgm:bulletEnabled val="1"/>
        </dgm:presLayoutVars>
      </dgm:prSet>
      <dgm:spPr/>
      <dgm:t>
        <a:bodyPr/>
        <a:lstStyle/>
        <a:p>
          <a:endParaRPr lang="es-EC"/>
        </a:p>
      </dgm:t>
    </dgm:pt>
    <dgm:pt modelId="{7E7E2250-47CA-41DC-97B0-EEFAB1744839}" type="pres">
      <dgm:prSet presAssocID="{7C0D9618-2B38-4080-ABEE-55EF79F6E071}" presName="negativeSpace" presStyleCnt="0"/>
      <dgm:spPr/>
    </dgm:pt>
    <dgm:pt modelId="{BF18EFA7-CFAD-47CD-A157-2567910F218F}" type="pres">
      <dgm:prSet presAssocID="{7C0D9618-2B38-4080-ABEE-55EF79F6E071}" presName="childText" presStyleLbl="conFgAcc1" presStyleIdx="0" presStyleCnt="4">
        <dgm:presLayoutVars>
          <dgm:bulletEnabled val="1"/>
        </dgm:presLayoutVars>
      </dgm:prSet>
      <dgm:spPr/>
    </dgm:pt>
    <dgm:pt modelId="{B94E8499-F3A8-493F-92A2-F14169158A88}" type="pres">
      <dgm:prSet presAssocID="{8F1FDBA9-03B0-44BB-B347-5FE09F3E03E0}" presName="spaceBetweenRectangles" presStyleCnt="0"/>
      <dgm:spPr/>
    </dgm:pt>
    <dgm:pt modelId="{AE2F5EC7-BB58-4750-AFEA-6CBDCE08E3BF}" type="pres">
      <dgm:prSet presAssocID="{306E3B1E-752E-4B29-9BF9-ACA97EDB8BDF}" presName="parentLin" presStyleCnt="0"/>
      <dgm:spPr/>
    </dgm:pt>
    <dgm:pt modelId="{9321F012-3378-4F1D-B055-96829437B99D}" type="pres">
      <dgm:prSet presAssocID="{306E3B1E-752E-4B29-9BF9-ACA97EDB8BDF}" presName="parentLeftMargin" presStyleLbl="node1" presStyleIdx="0" presStyleCnt="4"/>
      <dgm:spPr/>
      <dgm:t>
        <a:bodyPr/>
        <a:lstStyle/>
        <a:p>
          <a:endParaRPr lang="es-EC"/>
        </a:p>
      </dgm:t>
    </dgm:pt>
    <dgm:pt modelId="{7D27B3C9-79BA-4588-BF85-4693B6B1AE65}" type="pres">
      <dgm:prSet presAssocID="{306E3B1E-752E-4B29-9BF9-ACA97EDB8BDF}" presName="parentText" presStyleLbl="node1" presStyleIdx="1" presStyleCnt="4" custScaleY="185686">
        <dgm:presLayoutVars>
          <dgm:chMax val="0"/>
          <dgm:bulletEnabled val="1"/>
        </dgm:presLayoutVars>
      </dgm:prSet>
      <dgm:spPr/>
      <dgm:t>
        <a:bodyPr/>
        <a:lstStyle/>
        <a:p>
          <a:endParaRPr lang="es-EC"/>
        </a:p>
      </dgm:t>
    </dgm:pt>
    <dgm:pt modelId="{6FFFBB0A-FB1E-466E-B705-AA12B625F1CC}" type="pres">
      <dgm:prSet presAssocID="{306E3B1E-752E-4B29-9BF9-ACA97EDB8BDF}" presName="negativeSpace" presStyleCnt="0"/>
      <dgm:spPr/>
    </dgm:pt>
    <dgm:pt modelId="{C46BABD8-8AE2-48D6-A564-858E1D19927C}" type="pres">
      <dgm:prSet presAssocID="{306E3B1E-752E-4B29-9BF9-ACA97EDB8BDF}" presName="childText" presStyleLbl="conFgAcc1" presStyleIdx="1" presStyleCnt="4">
        <dgm:presLayoutVars>
          <dgm:bulletEnabled val="1"/>
        </dgm:presLayoutVars>
      </dgm:prSet>
      <dgm:spPr/>
    </dgm:pt>
    <dgm:pt modelId="{FE920662-EA52-47DD-9CAE-591C44F87BAD}" type="pres">
      <dgm:prSet presAssocID="{93BB829A-141C-44D5-B511-B028294CAF2E}" presName="spaceBetweenRectangles" presStyleCnt="0"/>
      <dgm:spPr/>
    </dgm:pt>
    <dgm:pt modelId="{ECBE48CD-2AC0-4424-8F8A-D93EB32D4DEF}" type="pres">
      <dgm:prSet presAssocID="{A931248A-8945-47AA-8878-4A4C030914F1}" presName="parentLin" presStyleCnt="0"/>
      <dgm:spPr/>
    </dgm:pt>
    <dgm:pt modelId="{BECB58A9-F3A7-4A2A-91B2-2DD7CD079C6B}" type="pres">
      <dgm:prSet presAssocID="{A931248A-8945-47AA-8878-4A4C030914F1}" presName="parentLeftMargin" presStyleLbl="node1" presStyleIdx="1" presStyleCnt="4"/>
      <dgm:spPr/>
      <dgm:t>
        <a:bodyPr/>
        <a:lstStyle/>
        <a:p>
          <a:endParaRPr lang="es-EC"/>
        </a:p>
      </dgm:t>
    </dgm:pt>
    <dgm:pt modelId="{4F3B9ADA-3204-4221-836E-BB54DED87A05}" type="pres">
      <dgm:prSet presAssocID="{A931248A-8945-47AA-8878-4A4C030914F1}" presName="parentText" presStyleLbl="node1" presStyleIdx="2" presStyleCnt="4" custScaleY="185686">
        <dgm:presLayoutVars>
          <dgm:chMax val="0"/>
          <dgm:bulletEnabled val="1"/>
        </dgm:presLayoutVars>
      </dgm:prSet>
      <dgm:spPr/>
      <dgm:t>
        <a:bodyPr/>
        <a:lstStyle/>
        <a:p>
          <a:endParaRPr lang="es-EC"/>
        </a:p>
      </dgm:t>
    </dgm:pt>
    <dgm:pt modelId="{4DDF5248-2875-49E3-82AD-D9267A6BEBAB}" type="pres">
      <dgm:prSet presAssocID="{A931248A-8945-47AA-8878-4A4C030914F1}" presName="negativeSpace" presStyleCnt="0"/>
      <dgm:spPr/>
    </dgm:pt>
    <dgm:pt modelId="{C4976B28-FA10-46ED-B753-E85EE6424879}" type="pres">
      <dgm:prSet presAssocID="{A931248A-8945-47AA-8878-4A4C030914F1}" presName="childText" presStyleLbl="conFgAcc1" presStyleIdx="2" presStyleCnt="4">
        <dgm:presLayoutVars>
          <dgm:bulletEnabled val="1"/>
        </dgm:presLayoutVars>
      </dgm:prSet>
      <dgm:spPr/>
    </dgm:pt>
    <dgm:pt modelId="{DB8FC02D-0D6E-43DB-BC05-7B905855CB78}" type="pres">
      <dgm:prSet presAssocID="{45ACF4C2-D4F9-45AD-9142-AD38B2D64F0D}" presName="spaceBetweenRectangles" presStyleCnt="0"/>
      <dgm:spPr/>
    </dgm:pt>
    <dgm:pt modelId="{AE3DEB80-7BAC-4EE8-9D5F-FF465EDD2833}" type="pres">
      <dgm:prSet presAssocID="{F2C67CDA-908F-4900-919A-4F93F51D3BEF}" presName="parentLin" presStyleCnt="0"/>
      <dgm:spPr/>
    </dgm:pt>
    <dgm:pt modelId="{24D60B60-8147-4F6A-B7A3-F1113087FDE7}" type="pres">
      <dgm:prSet presAssocID="{F2C67CDA-908F-4900-919A-4F93F51D3BEF}" presName="parentLeftMargin" presStyleLbl="node1" presStyleIdx="2" presStyleCnt="4"/>
      <dgm:spPr/>
      <dgm:t>
        <a:bodyPr/>
        <a:lstStyle/>
        <a:p>
          <a:endParaRPr lang="es-EC"/>
        </a:p>
      </dgm:t>
    </dgm:pt>
    <dgm:pt modelId="{32E8879F-DE2E-4678-B80D-DD6C5B38BBB3}" type="pres">
      <dgm:prSet presAssocID="{F2C67CDA-908F-4900-919A-4F93F51D3BEF}" presName="parentText" presStyleLbl="node1" presStyleIdx="3" presStyleCnt="4" custScaleY="202177">
        <dgm:presLayoutVars>
          <dgm:chMax val="0"/>
          <dgm:bulletEnabled val="1"/>
        </dgm:presLayoutVars>
      </dgm:prSet>
      <dgm:spPr/>
      <dgm:t>
        <a:bodyPr/>
        <a:lstStyle/>
        <a:p>
          <a:endParaRPr lang="es-EC"/>
        </a:p>
      </dgm:t>
    </dgm:pt>
    <dgm:pt modelId="{70D3B7A2-1D42-4D02-B4CF-ACD59A846D46}" type="pres">
      <dgm:prSet presAssocID="{F2C67CDA-908F-4900-919A-4F93F51D3BEF}" presName="negativeSpace" presStyleCnt="0"/>
      <dgm:spPr/>
    </dgm:pt>
    <dgm:pt modelId="{AB9E025C-FAE7-4AB9-90D0-92EC24BAAA7A}" type="pres">
      <dgm:prSet presAssocID="{F2C67CDA-908F-4900-919A-4F93F51D3BEF}" presName="childText" presStyleLbl="conFgAcc1" presStyleIdx="3" presStyleCnt="4">
        <dgm:presLayoutVars>
          <dgm:bulletEnabled val="1"/>
        </dgm:presLayoutVars>
      </dgm:prSet>
      <dgm:spPr/>
    </dgm:pt>
  </dgm:ptLst>
  <dgm:cxnLst>
    <dgm:cxn modelId="{1002F22D-F1E1-4BCC-BC8D-CE0210118406}" type="presOf" srcId="{A931248A-8945-47AA-8878-4A4C030914F1}" destId="{4F3B9ADA-3204-4221-836E-BB54DED87A05}" srcOrd="1" destOrd="0" presId="urn:microsoft.com/office/officeart/2005/8/layout/list1"/>
    <dgm:cxn modelId="{E02A7B43-DEAC-4156-AC73-F6C4C2FB8724}" type="presOf" srcId="{306E3B1E-752E-4B29-9BF9-ACA97EDB8BDF}" destId="{9321F012-3378-4F1D-B055-96829437B99D}" srcOrd="0" destOrd="0" presId="urn:microsoft.com/office/officeart/2005/8/layout/list1"/>
    <dgm:cxn modelId="{1862385B-FAE8-4414-8A42-71042EBEFE3B}" srcId="{2BB7A760-6C42-434D-8DBC-F2D4BCCD0CE0}" destId="{7C0D9618-2B38-4080-ABEE-55EF79F6E071}" srcOrd="0" destOrd="0" parTransId="{A0157E78-E9C2-491A-B8AC-60A5B120676F}" sibTransId="{8F1FDBA9-03B0-44BB-B347-5FE09F3E03E0}"/>
    <dgm:cxn modelId="{377454C3-F81C-4C37-866E-D03C0D5B6FF1}" type="presOf" srcId="{A931248A-8945-47AA-8878-4A4C030914F1}" destId="{BECB58A9-F3A7-4A2A-91B2-2DD7CD079C6B}" srcOrd="0" destOrd="0" presId="urn:microsoft.com/office/officeart/2005/8/layout/list1"/>
    <dgm:cxn modelId="{150F7E9A-CD3D-4206-9308-F7EF754076B3}" type="presOf" srcId="{7C0D9618-2B38-4080-ABEE-55EF79F6E071}" destId="{D4F97A45-6462-4BC6-AABF-AE3A16CBC863}" srcOrd="0" destOrd="0" presId="urn:microsoft.com/office/officeart/2005/8/layout/list1"/>
    <dgm:cxn modelId="{3B12A813-B54A-4C73-AC54-F2C0E76D1821}" type="presOf" srcId="{F2C67CDA-908F-4900-919A-4F93F51D3BEF}" destId="{24D60B60-8147-4F6A-B7A3-F1113087FDE7}" srcOrd="0" destOrd="0" presId="urn:microsoft.com/office/officeart/2005/8/layout/list1"/>
    <dgm:cxn modelId="{21EEEA0E-C59D-4C9E-9C7C-A710EFC8C6DC}" type="presOf" srcId="{F2C67CDA-908F-4900-919A-4F93F51D3BEF}" destId="{32E8879F-DE2E-4678-B80D-DD6C5B38BBB3}" srcOrd="1" destOrd="0" presId="urn:microsoft.com/office/officeart/2005/8/layout/list1"/>
    <dgm:cxn modelId="{6CF1B54B-8E12-4CA9-BB3D-681E63CC7840}" srcId="{2BB7A760-6C42-434D-8DBC-F2D4BCCD0CE0}" destId="{F2C67CDA-908F-4900-919A-4F93F51D3BEF}" srcOrd="3" destOrd="0" parTransId="{9E9C7124-6EDE-42C9-9B88-45FF4CABE74E}" sibTransId="{D694556D-7867-4A68-8F99-625E93242212}"/>
    <dgm:cxn modelId="{714D108D-0332-497C-B6B6-F6BFCB35FC41}" type="presOf" srcId="{306E3B1E-752E-4B29-9BF9-ACA97EDB8BDF}" destId="{7D27B3C9-79BA-4588-BF85-4693B6B1AE65}" srcOrd="1" destOrd="0" presId="urn:microsoft.com/office/officeart/2005/8/layout/list1"/>
    <dgm:cxn modelId="{5D7AFF6C-447D-406A-9156-0362EFD44A53}" type="presOf" srcId="{7C0D9618-2B38-4080-ABEE-55EF79F6E071}" destId="{FF21A76D-DAD3-458F-AF56-C779542555E7}" srcOrd="1" destOrd="0" presId="urn:microsoft.com/office/officeart/2005/8/layout/list1"/>
    <dgm:cxn modelId="{117C2FC5-D79C-46C9-87C8-858A5FC41150}" type="presOf" srcId="{2BB7A760-6C42-434D-8DBC-F2D4BCCD0CE0}" destId="{B90E8014-1521-48D6-A208-CBEBD04701FA}" srcOrd="0" destOrd="0" presId="urn:microsoft.com/office/officeart/2005/8/layout/list1"/>
    <dgm:cxn modelId="{38B2E02E-F0CD-4E2B-B471-7D0BE313F7C7}" srcId="{2BB7A760-6C42-434D-8DBC-F2D4BCCD0CE0}" destId="{306E3B1E-752E-4B29-9BF9-ACA97EDB8BDF}" srcOrd="1" destOrd="0" parTransId="{2E9AC7FD-A05B-411D-A1D8-DCA3F9C216E0}" sibTransId="{93BB829A-141C-44D5-B511-B028294CAF2E}"/>
    <dgm:cxn modelId="{7C4E8828-F497-442E-83F2-99E42B401F1D}" srcId="{2BB7A760-6C42-434D-8DBC-F2D4BCCD0CE0}" destId="{A931248A-8945-47AA-8878-4A4C030914F1}" srcOrd="2" destOrd="0" parTransId="{3D2767D5-5578-4618-A10D-96537D5D182A}" sibTransId="{45ACF4C2-D4F9-45AD-9142-AD38B2D64F0D}"/>
    <dgm:cxn modelId="{AEABE1A7-0738-47BC-A93B-6ED3DF11F0AC}" type="presParOf" srcId="{B90E8014-1521-48D6-A208-CBEBD04701FA}" destId="{D9B6E4DB-D772-4E99-A826-BB2FCFA1B8D5}" srcOrd="0" destOrd="0" presId="urn:microsoft.com/office/officeart/2005/8/layout/list1"/>
    <dgm:cxn modelId="{C721FAB8-8D3F-49E4-857A-38134F197AE2}" type="presParOf" srcId="{D9B6E4DB-D772-4E99-A826-BB2FCFA1B8D5}" destId="{D4F97A45-6462-4BC6-AABF-AE3A16CBC863}" srcOrd="0" destOrd="0" presId="urn:microsoft.com/office/officeart/2005/8/layout/list1"/>
    <dgm:cxn modelId="{EEE76DD3-AB37-407B-B19E-2DC166BE2140}" type="presParOf" srcId="{D9B6E4DB-D772-4E99-A826-BB2FCFA1B8D5}" destId="{FF21A76D-DAD3-458F-AF56-C779542555E7}" srcOrd="1" destOrd="0" presId="urn:microsoft.com/office/officeart/2005/8/layout/list1"/>
    <dgm:cxn modelId="{4F27A673-62E3-4EBF-B24E-780BB6E1B9DF}" type="presParOf" srcId="{B90E8014-1521-48D6-A208-CBEBD04701FA}" destId="{7E7E2250-47CA-41DC-97B0-EEFAB1744839}" srcOrd="1" destOrd="0" presId="urn:microsoft.com/office/officeart/2005/8/layout/list1"/>
    <dgm:cxn modelId="{29879972-4660-48AD-82DA-8F4291FEA17F}" type="presParOf" srcId="{B90E8014-1521-48D6-A208-CBEBD04701FA}" destId="{BF18EFA7-CFAD-47CD-A157-2567910F218F}" srcOrd="2" destOrd="0" presId="urn:microsoft.com/office/officeart/2005/8/layout/list1"/>
    <dgm:cxn modelId="{B383C913-6774-466C-B8FE-166E49F4189C}" type="presParOf" srcId="{B90E8014-1521-48D6-A208-CBEBD04701FA}" destId="{B94E8499-F3A8-493F-92A2-F14169158A88}" srcOrd="3" destOrd="0" presId="urn:microsoft.com/office/officeart/2005/8/layout/list1"/>
    <dgm:cxn modelId="{59E233DC-FD33-42BC-9F36-4F154B52DC74}" type="presParOf" srcId="{B90E8014-1521-48D6-A208-CBEBD04701FA}" destId="{AE2F5EC7-BB58-4750-AFEA-6CBDCE08E3BF}" srcOrd="4" destOrd="0" presId="urn:microsoft.com/office/officeart/2005/8/layout/list1"/>
    <dgm:cxn modelId="{8A81AA52-2B7A-478B-A559-FEB2D6BCE5C7}" type="presParOf" srcId="{AE2F5EC7-BB58-4750-AFEA-6CBDCE08E3BF}" destId="{9321F012-3378-4F1D-B055-96829437B99D}" srcOrd="0" destOrd="0" presId="urn:microsoft.com/office/officeart/2005/8/layout/list1"/>
    <dgm:cxn modelId="{E1E5CE03-E6C3-4570-8FD8-1A4FD6127521}" type="presParOf" srcId="{AE2F5EC7-BB58-4750-AFEA-6CBDCE08E3BF}" destId="{7D27B3C9-79BA-4588-BF85-4693B6B1AE65}" srcOrd="1" destOrd="0" presId="urn:microsoft.com/office/officeart/2005/8/layout/list1"/>
    <dgm:cxn modelId="{CC3A3DC7-DC1C-4EC1-80FC-1673ECC0DF20}" type="presParOf" srcId="{B90E8014-1521-48D6-A208-CBEBD04701FA}" destId="{6FFFBB0A-FB1E-466E-B705-AA12B625F1CC}" srcOrd="5" destOrd="0" presId="urn:microsoft.com/office/officeart/2005/8/layout/list1"/>
    <dgm:cxn modelId="{7F933236-5421-4F9C-BEC2-10E4AA05742A}" type="presParOf" srcId="{B90E8014-1521-48D6-A208-CBEBD04701FA}" destId="{C46BABD8-8AE2-48D6-A564-858E1D19927C}" srcOrd="6" destOrd="0" presId="urn:microsoft.com/office/officeart/2005/8/layout/list1"/>
    <dgm:cxn modelId="{57B0A86D-DAB4-402F-B7C4-6886E78965D7}" type="presParOf" srcId="{B90E8014-1521-48D6-A208-CBEBD04701FA}" destId="{FE920662-EA52-47DD-9CAE-591C44F87BAD}" srcOrd="7" destOrd="0" presId="urn:microsoft.com/office/officeart/2005/8/layout/list1"/>
    <dgm:cxn modelId="{F062CD2B-1ED3-4A0E-83BF-3FF8DA2832EB}" type="presParOf" srcId="{B90E8014-1521-48D6-A208-CBEBD04701FA}" destId="{ECBE48CD-2AC0-4424-8F8A-D93EB32D4DEF}" srcOrd="8" destOrd="0" presId="urn:microsoft.com/office/officeart/2005/8/layout/list1"/>
    <dgm:cxn modelId="{3544B3E7-F914-4514-A4D6-DE916EB16893}" type="presParOf" srcId="{ECBE48CD-2AC0-4424-8F8A-D93EB32D4DEF}" destId="{BECB58A9-F3A7-4A2A-91B2-2DD7CD079C6B}" srcOrd="0" destOrd="0" presId="urn:microsoft.com/office/officeart/2005/8/layout/list1"/>
    <dgm:cxn modelId="{5BA5C112-BB43-465B-BE7C-C3F71D9B643F}" type="presParOf" srcId="{ECBE48CD-2AC0-4424-8F8A-D93EB32D4DEF}" destId="{4F3B9ADA-3204-4221-836E-BB54DED87A05}" srcOrd="1" destOrd="0" presId="urn:microsoft.com/office/officeart/2005/8/layout/list1"/>
    <dgm:cxn modelId="{0FF71D9C-B984-4B94-B362-83F17622C829}" type="presParOf" srcId="{B90E8014-1521-48D6-A208-CBEBD04701FA}" destId="{4DDF5248-2875-49E3-82AD-D9267A6BEBAB}" srcOrd="9" destOrd="0" presId="urn:microsoft.com/office/officeart/2005/8/layout/list1"/>
    <dgm:cxn modelId="{DCCA5BBB-3181-4A93-8071-6A648A428CA0}" type="presParOf" srcId="{B90E8014-1521-48D6-A208-CBEBD04701FA}" destId="{C4976B28-FA10-46ED-B753-E85EE6424879}" srcOrd="10" destOrd="0" presId="urn:microsoft.com/office/officeart/2005/8/layout/list1"/>
    <dgm:cxn modelId="{454715CA-560F-4C0F-A75E-37F01112CB0A}" type="presParOf" srcId="{B90E8014-1521-48D6-A208-CBEBD04701FA}" destId="{DB8FC02D-0D6E-43DB-BC05-7B905855CB78}" srcOrd="11" destOrd="0" presId="urn:microsoft.com/office/officeart/2005/8/layout/list1"/>
    <dgm:cxn modelId="{6C07CE9F-FB7B-473E-97F9-F69DFCAF7E34}" type="presParOf" srcId="{B90E8014-1521-48D6-A208-CBEBD04701FA}" destId="{AE3DEB80-7BAC-4EE8-9D5F-FF465EDD2833}" srcOrd="12" destOrd="0" presId="urn:microsoft.com/office/officeart/2005/8/layout/list1"/>
    <dgm:cxn modelId="{A91C5570-2021-4AA0-B74B-2781EBDF27B1}" type="presParOf" srcId="{AE3DEB80-7BAC-4EE8-9D5F-FF465EDD2833}" destId="{24D60B60-8147-4F6A-B7A3-F1113087FDE7}" srcOrd="0" destOrd="0" presId="urn:microsoft.com/office/officeart/2005/8/layout/list1"/>
    <dgm:cxn modelId="{EE776AFE-8A16-4F48-89D9-E9DDDCE68CEB}" type="presParOf" srcId="{AE3DEB80-7BAC-4EE8-9D5F-FF465EDD2833}" destId="{32E8879F-DE2E-4678-B80D-DD6C5B38BBB3}" srcOrd="1" destOrd="0" presId="urn:microsoft.com/office/officeart/2005/8/layout/list1"/>
    <dgm:cxn modelId="{9B00AABC-25FC-4CEB-A113-2EA54BDEFCF4}" type="presParOf" srcId="{B90E8014-1521-48D6-A208-CBEBD04701FA}" destId="{70D3B7A2-1D42-4D02-B4CF-ACD59A846D46}" srcOrd="13" destOrd="0" presId="urn:microsoft.com/office/officeart/2005/8/layout/list1"/>
    <dgm:cxn modelId="{E49B207E-3D2F-4874-8E04-ECCBAF85A24B}" type="presParOf" srcId="{B90E8014-1521-48D6-A208-CBEBD04701FA}" destId="{AB9E025C-FAE7-4AB9-90D0-92EC24BAAA7A}"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9D04B94-9FF0-47DA-A28D-2BF3294E30D3}"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C"/>
        </a:p>
      </dgm:t>
    </dgm:pt>
    <dgm:pt modelId="{8134AEE5-D73B-4E8E-A9D3-6B777C157912}">
      <dgm:prSet phldrT="[Texto]" custT="1"/>
      <dgm:spPr/>
      <dgm:t>
        <a:bodyPr/>
        <a:lstStyle/>
        <a:p>
          <a:r>
            <a:rPr lang="es-ES" sz="1400" b="1" dirty="0" smtClean="0">
              <a:latin typeface="Arial" panose="020B0604020202020204" pitchFamily="34" charset="0"/>
              <a:cs typeface="Arial" panose="020B0604020202020204" pitchFamily="34" charset="0"/>
            </a:rPr>
            <a:t>Ecuación Obtenida Hipótesis  Nro. 1</a:t>
          </a:r>
          <a:endParaRPr lang="es-EC" sz="1400" dirty="0">
            <a:latin typeface="Arial" panose="020B0604020202020204" pitchFamily="34" charset="0"/>
            <a:cs typeface="Arial" panose="020B0604020202020204" pitchFamily="34" charset="0"/>
          </a:endParaRPr>
        </a:p>
      </dgm:t>
    </dgm:pt>
    <dgm:pt modelId="{41051EFE-242E-4B4D-B6C6-915CF28E6FE0}" type="parTrans" cxnId="{A37744D5-EBD7-408E-825C-64A9B6E510D7}">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3A8EFAEC-DE22-4B74-843C-3D727DEDA48B}" type="sibTrans" cxnId="{A37744D5-EBD7-408E-825C-64A9B6E510D7}">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903E1DB7-9455-4616-A54B-EF491955096E}">
      <dgm:prSet phldrT="[Texto]" custT="1"/>
      <dgm:spPr/>
      <dgm:t>
        <a:bodyPr/>
        <a:lstStyle/>
        <a:p>
          <a:r>
            <a:rPr lang="es-EC" sz="1400" dirty="0" smtClean="0">
              <a:latin typeface="Arial" panose="020B0604020202020204" pitchFamily="34" charset="0"/>
              <a:cs typeface="Arial" panose="020B0604020202020204" pitchFamily="34" charset="0"/>
            </a:rPr>
            <a:t>¿Qué permite?</a:t>
          </a:r>
          <a:endParaRPr lang="es-EC" sz="1400" dirty="0">
            <a:latin typeface="Arial" panose="020B0604020202020204" pitchFamily="34" charset="0"/>
            <a:cs typeface="Arial" panose="020B0604020202020204" pitchFamily="34" charset="0"/>
          </a:endParaRPr>
        </a:p>
      </dgm:t>
    </dgm:pt>
    <dgm:pt modelId="{BE2C93F8-45AD-4816-A044-27DC6772F37D}" type="parTrans" cxnId="{3BDA74D1-85E3-4331-98F0-B649F2DD173D}">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28CDB340-9933-4791-81CD-77CC817AC156}" type="sibTrans" cxnId="{3BDA74D1-85E3-4331-98F0-B649F2DD173D}">
      <dgm:prSet/>
      <dgm:spPr/>
      <dgm:t>
        <a:bodyPr/>
        <a:lstStyle/>
        <a:p>
          <a:endParaRPr lang="es-EC" sz="2400">
            <a:solidFill>
              <a:schemeClr val="tx1"/>
            </a:solidFill>
            <a:latin typeface="Arial" panose="020B0604020202020204" pitchFamily="34" charset="0"/>
            <a:cs typeface="Arial" panose="020B0604020202020204" pitchFamily="34" charset="0"/>
          </a:endParaRPr>
        </a:p>
      </dgm:t>
    </dgm:pt>
    <mc:AlternateContent xmlns:mc="http://schemas.openxmlformats.org/markup-compatibility/2006" xmlns:a14="http://schemas.microsoft.com/office/drawing/2010/main">
      <mc:Choice Requires="a14">
        <dgm:pt modelId="{E77B7251-2CB3-4BCB-B7CE-C08D69FBCA05}">
          <dgm:prSet phldrT="[Texto]" custT="1"/>
          <dgm:spPr/>
          <dgm:t>
            <a:bodyPr/>
            <a:lstStyle/>
            <a:p>
              <a:pPr/>
              <a14:m>
                <m:oMathPara xmlns:m="http://schemas.openxmlformats.org/officeDocument/2006/math">
                  <m:oMathParaPr>
                    <m:jc m:val="centerGroup"/>
                  </m:oMathParaPr>
                  <m:oMath xmlns:m="http://schemas.openxmlformats.org/officeDocument/2006/math">
                    <m:r>
                      <a:rPr lang="es-EC" sz="1400" i="1" smtClean="0">
                        <a:latin typeface="Cambria Math" panose="02040503050406030204" pitchFamily="18" charset="0"/>
                      </a:rPr>
                      <m:t>𝑦</m:t>
                    </m:r>
                    <m:r>
                      <a:rPr lang="es-EC" sz="1400" i="0">
                        <a:latin typeface="Cambria Math" panose="02040503050406030204" pitchFamily="18" charset="0"/>
                      </a:rPr>
                      <m:t>=</m:t>
                    </m:r>
                    <m:r>
                      <a:rPr lang="es-EC" sz="1400" b="0" i="0" smtClean="0">
                        <a:latin typeface="Cambria Math" panose="02040503050406030204" pitchFamily="18" charset="0"/>
                      </a:rPr>
                      <m:t>6,698</m:t>
                    </m:r>
                    <m:r>
                      <a:rPr lang="es-EC" sz="1400" i="0">
                        <a:latin typeface="Cambria Math" panose="02040503050406030204" pitchFamily="18" charset="0"/>
                      </a:rPr>
                      <m:t>+</m:t>
                    </m:r>
                    <m:r>
                      <a:rPr lang="es-EC" sz="1400" b="0" i="0" smtClean="0">
                        <a:latin typeface="Cambria Math" panose="02040503050406030204" pitchFamily="18" charset="0"/>
                      </a:rPr>
                      <m:t>59,182</m:t>
                    </m:r>
                    <m:r>
                      <a:rPr lang="es-EC" sz="1400" i="0">
                        <a:latin typeface="Cambria Math" panose="02040503050406030204" pitchFamily="18" charset="0"/>
                      </a:rPr>
                      <m:t> </m:t>
                    </m:r>
                    <m:r>
                      <m:rPr>
                        <m:sty m:val="p"/>
                      </m:rPr>
                      <a:rPr lang="es-EC" sz="1400" b="0" i="0" smtClean="0">
                        <a:latin typeface="Cambria Math" panose="02040503050406030204" pitchFamily="18" charset="0"/>
                      </a:rPr>
                      <m:t>X</m:t>
                    </m:r>
                  </m:oMath>
                </m:oMathPara>
              </a14:m>
              <a:endParaRPr lang="es-EC" sz="1400" b="0" dirty="0">
                <a:latin typeface="Arial" panose="020B0604020202020204" pitchFamily="34" charset="0"/>
                <a:cs typeface="Arial" panose="020B0604020202020204" pitchFamily="34" charset="0"/>
              </a:endParaRPr>
            </a:p>
          </dgm:t>
        </dgm:pt>
      </mc:Choice>
      <mc:Fallback xmlns="">
        <dgm:pt modelId="{E77B7251-2CB3-4BCB-B7CE-C08D69FBCA05}">
          <dgm:prSet phldrT="[Texto]" custT="1"/>
          <dgm:spPr/>
          <dgm:t>
            <a:bodyPr/>
            <a:lstStyle/>
            <a:p>
              <a:pPr/>
              <a:r>
                <a:rPr lang="es-EC" sz="1400" i="0" smtClean="0">
                  <a:latin typeface="Cambria Math" panose="02040503050406030204" pitchFamily="18" charset="0"/>
                </a:rPr>
                <a:t>𝑦</a:t>
              </a:r>
              <a:r>
                <a:rPr lang="es-EC" sz="1400" i="0">
                  <a:latin typeface="Cambria Math" panose="02040503050406030204" pitchFamily="18" charset="0"/>
                </a:rPr>
                <a:t>=</a:t>
              </a:r>
              <a:r>
                <a:rPr lang="es-EC" sz="1400" b="0" i="0" smtClean="0">
                  <a:latin typeface="Cambria Math" panose="02040503050406030204" pitchFamily="18" charset="0"/>
                </a:rPr>
                <a:t>6,698</a:t>
              </a:r>
              <a:r>
                <a:rPr lang="es-EC" sz="1400" i="0">
                  <a:latin typeface="Cambria Math" panose="02040503050406030204" pitchFamily="18" charset="0"/>
                </a:rPr>
                <a:t>+</a:t>
              </a:r>
              <a:r>
                <a:rPr lang="es-EC" sz="1400" b="0" i="0" smtClean="0">
                  <a:latin typeface="Cambria Math" panose="02040503050406030204" pitchFamily="18" charset="0"/>
                </a:rPr>
                <a:t>59,182</a:t>
              </a:r>
              <a:r>
                <a:rPr lang="es-EC" sz="1400" i="0">
                  <a:latin typeface="Cambria Math" panose="02040503050406030204" pitchFamily="18" charset="0"/>
                </a:rPr>
                <a:t> </a:t>
              </a:r>
              <a:r>
                <a:rPr lang="es-EC" sz="1400" b="0" i="0" smtClean="0">
                  <a:latin typeface="Cambria Math" panose="02040503050406030204" pitchFamily="18" charset="0"/>
                </a:rPr>
                <a:t>X</a:t>
              </a:r>
              <a:endParaRPr lang="es-EC" sz="1400" b="0" dirty="0">
                <a:latin typeface="Arial" panose="020B0604020202020204" pitchFamily="34" charset="0"/>
                <a:cs typeface="Arial" panose="020B0604020202020204" pitchFamily="34" charset="0"/>
              </a:endParaRPr>
            </a:p>
          </dgm:t>
        </dgm:pt>
      </mc:Fallback>
    </mc:AlternateContent>
    <dgm:pt modelId="{91E9FF0F-6B4F-41D2-B4A3-53882F823FAE}" type="parTrans" cxnId="{FEEA0A0A-08A2-4908-9F4A-243107AA1E3F}">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45A7BF1D-C728-47B1-BE6B-C7FFA014B0AF}" type="sibTrans" cxnId="{FEEA0A0A-08A2-4908-9F4A-243107AA1E3F}">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A82A6DAA-F78F-4B9A-9B94-6BCB7985E24B}">
      <dgm:prSet phldrT="[Texto]" custT="1"/>
      <dgm:spPr/>
      <dgm:t>
        <a:bodyPr/>
        <a:lstStyle/>
        <a:p>
          <a:pPr algn="just"/>
          <a:r>
            <a:rPr lang="es-EC" sz="1400" noProof="0" dirty="0" smtClean="0">
              <a:latin typeface="Arial" panose="020B0604020202020204" pitchFamily="34" charset="0"/>
              <a:cs typeface="Arial" panose="020B0604020202020204" pitchFamily="34" charset="0"/>
            </a:rPr>
            <a:t>Encontrar la proyección del consumo de combustible en galones según la disponibilidad de aeronaves y las horas de vuelo</a:t>
          </a:r>
          <a:endParaRPr lang="es-EC" sz="1400" b="0" noProof="0" dirty="0">
            <a:latin typeface="Arial" panose="020B0604020202020204" pitchFamily="34" charset="0"/>
            <a:cs typeface="Arial" panose="020B0604020202020204" pitchFamily="34" charset="0"/>
          </a:endParaRPr>
        </a:p>
      </dgm:t>
    </dgm:pt>
    <dgm:pt modelId="{247555C5-85F7-470E-AEF5-8A96890FE555}" type="parTrans" cxnId="{26D6023F-BFF4-4231-8CE6-1FD62B56B636}">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E9754F79-1C35-4040-A23F-9C84118287E2}" type="sibTrans" cxnId="{26D6023F-BFF4-4231-8CE6-1FD62B56B636}">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2503C3E6-6186-4DFE-B8DF-822B16896768}" type="pres">
      <dgm:prSet presAssocID="{39D04B94-9FF0-47DA-A28D-2BF3294E30D3}" presName="linear" presStyleCnt="0">
        <dgm:presLayoutVars>
          <dgm:dir/>
          <dgm:animLvl val="lvl"/>
          <dgm:resizeHandles val="exact"/>
        </dgm:presLayoutVars>
      </dgm:prSet>
      <dgm:spPr/>
      <dgm:t>
        <a:bodyPr/>
        <a:lstStyle/>
        <a:p>
          <a:endParaRPr lang="es-EC"/>
        </a:p>
      </dgm:t>
    </dgm:pt>
    <dgm:pt modelId="{8CE31543-6B6D-4C69-9968-EB66D126894D}" type="pres">
      <dgm:prSet presAssocID="{8134AEE5-D73B-4E8E-A9D3-6B777C157912}" presName="parentLin" presStyleCnt="0"/>
      <dgm:spPr/>
      <dgm:t>
        <a:bodyPr/>
        <a:lstStyle/>
        <a:p>
          <a:endParaRPr lang="es-EC"/>
        </a:p>
      </dgm:t>
    </dgm:pt>
    <dgm:pt modelId="{1212A38A-7C2E-4894-A2E4-D0A20FEC3951}" type="pres">
      <dgm:prSet presAssocID="{8134AEE5-D73B-4E8E-A9D3-6B777C157912}" presName="parentLeftMargin" presStyleLbl="node1" presStyleIdx="0" presStyleCnt="2"/>
      <dgm:spPr/>
      <dgm:t>
        <a:bodyPr/>
        <a:lstStyle/>
        <a:p>
          <a:endParaRPr lang="es-EC"/>
        </a:p>
      </dgm:t>
    </dgm:pt>
    <dgm:pt modelId="{CADBA3BE-A097-4A57-A2CE-D490B2FFAC47}" type="pres">
      <dgm:prSet presAssocID="{8134AEE5-D73B-4E8E-A9D3-6B777C157912}" presName="parentText" presStyleLbl="node1" presStyleIdx="0" presStyleCnt="2">
        <dgm:presLayoutVars>
          <dgm:chMax val="0"/>
          <dgm:bulletEnabled val="1"/>
        </dgm:presLayoutVars>
      </dgm:prSet>
      <dgm:spPr/>
      <dgm:t>
        <a:bodyPr/>
        <a:lstStyle/>
        <a:p>
          <a:endParaRPr lang="es-EC"/>
        </a:p>
      </dgm:t>
    </dgm:pt>
    <dgm:pt modelId="{A6EA71B6-5315-46CC-AA20-FAF4312CFB87}" type="pres">
      <dgm:prSet presAssocID="{8134AEE5-D73B-4E8E-A9D3-6B777C157912}" presName="negativeSpace" presStyleCnt="0"/>
      <dgm:spPr/>
      <dgm:t>
        <a:bodyPr/>
        <a:lstStyle/>
        <a:p>
          <a:endParaRPr lang="es-EC"/>
        </a:p>
      </dgm:t>
    </dgm:pt>
    <dgm:pt modelId="{CC488A62-4F63-46F9-BB6E-7F084E7B450A}" type="pres">
      <dgm:prSet presAssocID="{8134AEE5-D73B-4E8E-A9D3-6B777C157912}" presName="childText" presStyleLbl="conFgAcc1" presStyleIdx="0" presStyleCnt="2">
        <dgm:presLayoutVars>
          <dgm:bulletEnabled val="1"/>
        </dgm:presLayoutVars>
      </dgm:prSet>
      <dgm:spPr/>
      <dgm:t>
        <a:bodyPr/>
        <a:lstStyle/>
        <a:p>
          <a:endParaRPr lang="es-EC"/>
        </a:p>
      </dgm:t>
    </dgm:pt>
    <dgm:pt modelId="{013833F4-99A4-4A1C-9115-D85C57619311}" type="pres">
      <dgm:prSet presAssocID="{3A8EFAEC-DE22-4B74-843C-3D727DEDA48B}" presName="spaceBetweenRectangles" presStyleCnt="0"/>
      <dgm:spPr/>
      <dgm:t>
        <a:bodyPr/>
        <a:lstStyle/>
        <a:p>
          <a:endParaRPr lang="es-EC"/>
        </a:p>
      </dgm:t>
    </dgm:pt>
    <dgm:pt modelId="{D16FECFC-AA5A-4A41-8F4A-E077E24FDF61}" type="pres">
      <dgm:prSet presAssocID="{903E1DB7-9455-4616-A54B-EF491955096E}" presName="parentLin" presStyleCnt="0"/>
      <dgm:spPr/>
      <dgm:t>
        <a:bodyPr/>
        <a:lstStyle/>
        <a:p>
          <a:endParaRPr lang="es-EC"/>
        </a:p>
      </dgm:t>
    </dgm:pt>
    <dgm:pt modelId="{3BC8D540-B26A-4A2B-B078-5B48D6670F71}" type="pres">
      <dgm:prSet presAssocID="{903E1DB7-9455-4616-A54B-EF491955096E}" presName="parentLeftMargin" presStyleLbl="node1" presStyleIdx="0" presStyleCnt="2"/>
      <dgm:spPr/>
      <dgm:t>
        <a:bodyPr/>
        <a:lstStyle/>
        <a:p>
          <a:endParaRPr lang="es-EC"/>
        </a:p>
      </dgm:t>
    </dgm:pt>
    <dgm:pt modelId="{89D6FD6F-C951-4557-BE59-35538894082E}" type="pres">
      <dgm:prSet presAssocID="{903E1DB7-9455-4616-A54B-EF491955096E}" presName="parentText" presStyleLbl="node1" presStyleIdx="1" presStyleCnt="2" custLinFactNeighborX="-2178" custLinFactNeighborY="8584">
        <dgm:presLayoutVars>
          <dgm:chMax val="0"/>
          <dgm:bulletEnabled val="1"/>
        </dgm:presLayoutVars>
      </dgm:prSet>
      <dgm:spPr/>
      <dgm:t>
        <a:bodyPr/>
        <a:lstStyle/>
        <a:p>
          <a:endParaRPr lang="es-EC"/>
        </a:p>
      </dgm:t>
    </dgm:pt>
    <dgm:pt modelId="{350A272E-ED75-4A0E-A844-28AF84801AC3}" type="pres">
      <dgm:prSet presAssocID="{903E1DB7-9455-4616-A54B-EF491955096E}" presName="negativeSpace" presStyleCnt="0"/>
      <dgm:spPr/>
      <dgm:t>
        <a:bodyPr/>
        <a:lstStyle/>
        <a:p>
          <a:endParaRPr lang="es-EC"/>
        </a:p>
      </dgm:t>
    </dgm:pt>
    <dgm:pt modelId="{1E4CA2BE-FB35-430D-8CB2-CEE2152C885B}" type="pres">
      <dgm:prSet presAssocID="{903E1DB7-9455-4616-A54B-EF491955096E}" presName="childText" presStyleLbl="conFgAcc1" presStyleIdx="1" presStyleCnt="2">
        <dgm:presLayoutVars>
          <dgm:bulletEnabled val="1"/>
        </dgm:presLayoutVars>
      </dgm:prSet>
      <dgm:spPr/>
      <dgm:t>
        <a:bodyPr/>
        <a:lstStyle/>
        <a:p>
          <a:endParaRPr lang="es-EC"/>
        </a:p>
      </dgm:t>
    </dgm:pt>
  </dgm:ptLst>
  <dgm:cxnLst>
    <dgm:cxn modelId="{EE168310-74C0-405E-9A7A-E587635D1F27}" type="presOf" srcId="{903E1DB7-9455-4616-A54B-EF491955096E}" destId="{89D6FD6F-C951-4557-BE59-35538894082E}" srcOrd="1" destOrd="0" presId="urn:microsoft.com/office/officeart/2005/8/layout/list1"/>
    <dgm:cxn modelId="{E124F07E-3B22-4A0C-B8B8-81E75A51600F}" type="presOf" srcId="{A82A6DAA-F78F-4B9A-9B94-6BCB7985E24B}" destId="{1E4CA2BE-FB35-430D-8CB2-CEE2152C885B}" srcOrd="0" destOrd="0" presId="urn:microsoft.com/office/officeart/2005/8/layout/list1"/>
    <dgm:cxn modelId="{9E8080E8-50AC-4453-970D-A2A877C0F72A}" type="presOf" srcId="{903E1DB7-9455-4616-A54B-EF491955096E}" destId="{3BC8D540-B26A-4A2B-B078-5B48D6670F71}" srcOrd="0" destOrd="0" presId="urn:microsoft.com/office/officeart/2005/8/layout/list1"/>
    <dgm:cxn modelId="{FEEA0A0A-08A2-4908-9F4A-243107AA1E3F}" srcId="{8134AEE5-D73B-4E8E-A9D3-6B777C157912}" destId="{E77B7251-2CB3-4BCB-B7CE-C08D69FBCA05}" srcOrd="0" destOrd="0" parTransId="{91E9FF0F-6B4F-41D2-B4A3-53882F823FAE}" sibTransId="{45A7BF1D-C728-47B1-BE6B-C7FFA014B0AF}"/>
    <dgm:cxn modelId="{26D6023F-BFF4-4231-8CE6-1FD62B56B636}" srcId="{903E1DB7-9455-4616-A54B-EF491955096E}" destId="{A82A6DAA-F78F-4B9A-9B94-6BCB7985E24B}" srcOrd="0" destOrd="0" parTransId="{247555C5-85F7-470E-AEF5-8A96890FE555}" sibTransId="{E9754F79-1C35-4040-A23F-9C84118287E2}"/>
    <dgm:cxn modelId="{A37744D5-EBD7-408E-825C-64A9B6E510D7}" srcId="{39D04B94-9FF0-47DA-A28D-2BF3294E30D3}" destId="{8134AEE5-D73B-4E8E-A9D3-6B777C157912}" srcOrd="0" destOrd="0" parTransId="{41051EFE-242E-4B4D-B6C6-915CF28E6FE0}" sibTransId="{3A8EFAEC-DE22-4B74-843C-3D727DEDA48B}"/>
    <dgm:cxn modelId="{F58FFED2-087E-4C39-A1A2-10A7CEC16290}" type="presOf" srcId="{39D04B94-9FF0-47DA-A28D-2BF3294E30D3}" destId="{2503C3E6-6186-4DFE-B8DF-822B16896768}" srcOrd="0" destOrd="0" presId="urn:microsoft.com/office/officeart/2005/8/layout/list1"/>
    <dgm:cxn modelId="{9A2FCE65-EF9F-4838-87F1-526A37EC42AD}" type="presOf" srcId="{8134AEE5-D73B-4E8E-A9D3-6B777C157912}" destId="{1212A38A-7C2E-4894-A2E4-D0A20FEC3951}" srcOrd="0" destOrd="0" presId="urn:microsoft.com/office/officeart/2005/8/layout/list1"/>
    <dgm:cxn modelId="{26BEDEE7-F48A-48DD-A461-D15E11962194}" type="presOf" srcId="{8134AEE5-D73B-4E8E-A9D3-6B777C157912}" destId="{CADBA3BE-A097-4A57-A2CE-D490B2FFAC47}" srcOrd="1" destOrd="0" presId="urn:microsoft.com/office/officeart/2005/8/layout/list1"/>
    <dgm:cxn modelId="{3F3021DE-04F3-4F8A-9F68-AFD710BE62FE}" type="presOf" srcId="{E77B7251-2CB3-4BCB-B7CE-C08D69FBCA05}" destId="{CC488A62-4F63-46F9-BB6E-7F084E7B450A}" srcOrd="0" destOrd="0" presId="urn:microsoft.com/office/officeart/2005/8/layout/list1"/>
    <dgm:cxn modelId="{3BDA74D1-85E3-4331-98F0-B649F2DD173D}" srcId="{39D04B94-9FF0-47DA-A28D-2BF3294E30D3}" destId="{903E1DB7-9455-4616-A54B-EF491955096E}" srcOrd="1" destOrd="0" parTransId="{BE2C93F8-45AD-4816-A044-27DC6772F37D}" sibTransId="{28CDB340-9933-4791-81CD-77CC817AC156}"/>
    <dgm:cxn modelId="{907463B2-5FA6-4A28-98DD-7BDCC9618BDC}" type="presParOf" srcId="{2503C3E6-6186-4DFE-B8DF-822B16896768}" destId="{8CE31543-6B6D-4C69-9968-EB66D126894D}" srcOrd="0" destOrd="0" presId="urn:microsoft.com/office/officeart/2005/8/layout/list1"/>
    <dgm:cxn modelId="{9181FE30-5FFC-40BC-8FC2-DC89856ACEEB}" type="presParOf" srcId="{8CE31543-6B6D-4C69-9968-EB66D126894D}" destId="{1212A38A-7C2E-4894-A2E4-D0A20FEC3951}" srcOrd="0" destOrd="0" presId="urn:microsoft.com/office/officeart/2005/8/layout/list1"/>
    <dgm:cxn modelId="{6F620BA8-4146-4F9E-8A41-E05A80F1B9C0}" type="presParOf" srcId="{8CE31543-6B6D-4C69-9968-EB66D126894D}" destId="{CADBA3BE-A097-4A57-A2CE-D490B2FFAC47}" srcOrd="1" destOrd="0" presId="urn:microsoft.com/office/officeart/2005/8/layout/list1"/>
    <dgm:cxn modelId="{05CF2155-011E-4AD2-B14C-D4009CA9B53A}" type="presParOf" srcId="{2503C3E6-6186-4DFE-B8DF-822B16896768}" destId="{A6EA71B6-5315-46CC-AA20-FAF4312CFB87}" srcOrd="1" destOrd="0" presId="urn:microsoft.com/office/officeart/2005/8/layout/list1"/>
    <dgm:cxn modelId="{27D7F187-966A-4A0D-B62E-570D6FEC9AC3}" type="presParOf" srcId="{2503C3E6-6186-4DFE-B8DF-822B16896768}" destId="{CC488A62-4F63-46F9-BB6E-7F084E7B450A}" srcOrd="2" destOrd="0" presId="urn:microsoft.com/office/officeart/2005/8/layout/list1"/>
    <dgm:cxn modelId="{005047B3-54B5-427B-B9C6-1ECC3EAE94A4}" type="presParOf" srcId="{2503C3E6-6186-4DFE-B8DF-822B16896768}" destId="{013833F4-99A4-4A1C-9115-D85C57619311}" srcOrd="3" destOrd="0" presId="urn:microsoft.com/office/officeart/2005/8/layout/list1"/>
    <dgm:cxn modelId="{9673B66B-1247-424D-9202-DB8B7BAEA6C6}" type="presParOf" srcId="{2503C3E6-6186-4DFE-B8DF-822B16896768}" destId="{D16FECFC-AA5A-4A41-8F4A-E077E24FDF61}" srcOrd="4" destOrd="0" presId="urn:microsoft.com/office/officeart/2005/8/layout/list1"/>
    <dgm:cxn modelId="{A1D50C0B-C4CD-4B1A-AE15-F3BEACFF4D72}" type="presParOf" srcId="{D16FECFC-AA5A-4A41-8F4A-E077E24FDF61}" destId="{3BC8D540-B26A-4A2B-B078-5B48D6670F71}" srcOrd="0" destOrd="0" presId="urn:microsoft.com/office/officeart/2005/8/layout/list1"/>
    <dgm:cxn modelId="{C96F313B-58B2-41BE-AC10-A148A60426D4}" type="presParOf" srcId="{D16FECFC-AA5A-4A41-8F4A-E077E24FDF61}" destId="{89D6FD6F-C951-4557-BE59-35538894082E}" srcOrd="1" destOrd="0" presId="urn:microsoft.com/office/officeart/2005/8/layout/list1"/>
    <dgm:cxn modelId="{DD4A9F6D-1CAD-4F9B-AF24-D399BDEB6BE9}" type="presParOf" srcId="{2503C3E6-6186-4DFE-B8DF-822B16896768}" destId="{350A272E-ED75-4A0E-A844-28AF84801AC3}" srcOrd="5" destOrd="0" presId="urn:microsoft.com/office/officeart/2005/8/layout/list1"/>
    <dgm:cxn modelId="{24467437-40B5-4C9A-99B5-956DA7EFE481}" type="presParOf" srcId="{2503C3E6-6186-4DFE-B8DF-822B16896768}" destId="{1E4CA2BE-FB35-430D-8CB2-CEE2152C885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9D04B94-9FF0-47DA-A28D-2BF3294E30D3}"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C"/>
        </a:p>
      </dgm:t>
    </dgm:pt>
    <dgm:pt modelId="{8134AEE5-D73B-4E8E-A9D3-6B777C157912}">
      <dgm:prSet phldrT="[Texto]" custT="1"/>
      <dgm:spPr/>
      <dgm:t>
        <a:bodyPr/>
        <a:lstStyle/>
        <a:p>
          <a:r>
            <a:rPr lang="es-ES" sz="1400" b="1" dirty="0" smtClean="0">
              <a:latin typeface="Arial" panose="020B0604020202020204" pitchFamily="34" charset="0"/>
              <a:cs typeface="Arial" panose="020B0604020202020204" pitchFamily="34" charset="0"/>
            </a:rPr>
            <a:t>Ecuación Obtenida </a:t>
          </a:r>
          <a:r>
            <a:rPr lang="es-ES" sz="1400" b="1" dirty="0" smtClean="0">
              <a:latin typeface="Arial" panose="020B0604020202020204" pitchFamily="34" charset="0"/>
              <a:cs typeface="Arial" panose="020B0604020202020204" pitchFamily="34" charset="0"/>
            </a:rPr>
            <a:t>Hipótesis  Nro. 1</a:t>
          </a:r>
          <a:endParaRPr lang="es-EC" sz="1400" dirty="0">
            <a:latin typeface="Arial" panose="020B0604020202020204" pitchFamily="34" charset="0"/>
            <a:cs typeface="Arial" panose="020B0604020202020204" pitchFamily="34" charset="0"/>
          </a:endParaRPr>
        </a:p>
      </dgm:t>
    </dgm:pt>
    <dgm:pt modelId="{41051EFE-242E-4B4D-B6C6-915CF28E6FE0}" type="parTrans" cxnId="{A37744D5-EBD7-408E-825C-64A9B6E510D7}">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3A8EFAEC-DE22-4B74-843C-3D727DEDA48B}" type="sibTrans" cxnId="{A37744D5-EBD7-408E-825C-64A9B6E510D7}">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903E1DB7-9455-4616-A54B-EF491955096E}">
      <dgm:prSet phldrT="[Texto]" custT="1"/>
      <dgm:spPr/>
      <dgm:t>
        <a:bodyPr/>
        <a:lstStyle/>
        <a:p>
          <a:r>
            <a:rPr lang="es-EC" sz="1400" dirty="0" smtClean="0">
              <a:latin typeface="Arial" panose="020B0604020202020204" pitchFamily="34" charset="0"/>
              <a:cs typeface="Arial" panose="020B0604020202020204" pitchFamily="34" charset="0"/>
            </a:rPr>
            <a:t>¿Qué permite?</a:t>
          </a:r>
          <a:endParaRPr lang="es-EC" sz="1400" dirty="0">
            <a:latin typeface="Arial" panose="020B0604020202020204" pitchFamily="34" charset="0"/>
            <a:cs typeface="Arial" panose="020B0604020202020204" pitchFamily="34" charset="0"/>
          </a:endParaRPr>
        </a:p>
      </dgm:t>
    </dgm:pt>
    <dgm:pt modelId="{BE2C93F8-45AD-4816-A044-27DC6772F37D}" type="parTrans" cxnId="{3BDA74D1-85E3-4331-98F0-B649F2DD173D}">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28CDB340-9933-4791-81CD-77CC817AC156}" type="sibTrans" cxnId="{3BDA74D1-85E3-4331-98F0-B649F2DD173D}">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E77B7251-2CB3-4BCB-B7CE-C08D69FBCA05}">
      <dgm:prSet phldrT="[Texto]" custT="1"/>
      <dgm:spPr>
        <a:blipFill rotWithShape="0">
          <a:blip xmlns:r="http://schemas.openxmlformats.org/officeDocument/2006/relationships" r:embed="rId1"/>
          <a:stretch>
            <a:fillRect/>
          </a:stretch>
        </a:blipFill>
      </dgm:spPr>
      <dgm:t>
        <a:bodyPr/>
        <a:lstStyle/>
        <a:p>
          <a:r>
            <a:rPr lang="es-EC">
              <a:noFill/>
            </a:rPr>
            <a:t> </a:t>
          </a:r>
        </a:p>
      </dgm:t>
    </dgm:pt>
    <dgm:pt modelId="{91E9FF0F-6B4F-41D2-B4A3-53882F823FAE}" type="parTrans" cxnId="{FEEA0A0A-08A2-4908-9F4A-243107AA1E3F}">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45A7BF1D-C728-47B1-BE6B-C7FFA014B0AF}" type="sibTrans" cxnId="{FEEA0A0A-08A2-4908-9F4A-243107AA1E3F}">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A82A6DAA-F78F-4B9A-9B94-6BCB7985E24B}">
      <dgm:prSet phldrT="[Texto]" custT="1"/>
      <dgm:spPr/>
      <dgm:t>
        <a:bodyPr/>
        <a:lstStyle/>
        <a:p>
          <a:pPr algn="just"/>
          <a:r>
            <a:rPr lang="es-EC" sz="1400" noProof="0" dirty="0" smtClean="0">
              <a:latin typeface="Arial" panose="020B0604020202020204" pitchFamily="34" charset="0"/>
              <a:cs typeface="Arial" panose="020B0604020202020204" pitchFamily="34" charset="0"/>
            </a:rPr>
            <a:t>Encontrar la proyección del consumo de combustible en galones según la disponibilidad de aeronaves y las horas de vuelo</a:t>
          </a:r>
          <a:endParaRPr lang="es-EC" sz="1400" b="0" noProof="0" dirty="0">
            <a:latin typeface="Arial" panose="020B0604020202020204" pitchFamily="34" charset="0"/>
            <a:cs typeface="Arial" panose="020B0604020202020204" pitchFamily="34" charset="0"/>
          </a:endParaRPr>
        </a:p>
      </dgm:t>
    </dgm:pt>
    <dgm:pt modelId="{247555C5-85F7-470E-AEF5-8A96890FE555}" type="parTrans" cxnId="{26D6023F-BFF4-4231-8CE6-1FD62B56B636}">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E9754F79-1C35-4040-A23F-9C84118287E2}" type="sibTrans" cxnId="{26D6023F-BFF4-4231-8CE6-1FD62B56B636}">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2503C3E6-6186-4DFE-B8DF-822B16896768}" type="pres">
      <dgm:prSet presAssocID="{39D04B94-9FF0-47DA-A28D-2BF3294E30D3}" presName="linear" presStyleCnt="0">
        <dgm:presLayoutVars>
          <dgm:dir/>
          <dgm:animLvl val="lvl"/>
          <dgm:resizeHandles val="exact"/>
        </dgm:presLayoutVars>
      </dgm:prSet>
      <dgm:spPr/>
      <dgm:t>
        <a:bodyPr/>
        <a:lstStyle/>
        <a:p>
          <a:endParaRPr lang="es-EC"/>
        </a:p>
      </dgm:t>
    </dgm:pt>
    <dgm:pt modelId="{8CE31543-6B6D-4C69-9968-EB66D126894D}" type="pres">
      <dgm:prSet presAssocID="{8134AEE5-D73B-4E8E-A9D3-6B777C157912}" presName="parentLin" presStyleCnt="0"/>
      <dgm:spPr/>
      <dgm:t>
        <a:bodyPr/>
        <a:lstStyle/>
        <a:p>
          <a:endParaRPr lang="es-EC"/>
        </a:p>
      </dgm:t>
    </dgm:pt>
    <dgm:pt modelId="{1212A38A-7C2E-4894-A2E4-D0A20FEC3951}" type="pres">
      <dgm:prSet presAssocID="{8134AEE5-D73B-4E8E-A9D3-6B777C157912}" presName="parentLeftMargin" presStyleLbl="node1" presStyleIdx="0" presStyleCnt="2"/>
      <dgm:spPr/>
      <dgm:t>
        <a:bodyPr/>
        <a:lstStyle/>
        <a:p>
          <a:endParaRPr lang="es-EC"/>
        </a:p>
      </dgm:t>
    </dgm:pt>
    <dgm:pt modelId="{CADBA3BE-A097-4A57-A2CE-D490B2FFAC47}" type="pres">
      <dgm:prSet presAssocID="{8134AEE5-D73B-4E8E-A9D3-6B777C157912}" presName="parentText" presStyleLbl="node1" presStyleIdx="0" presStyleCnt="2">
        <dgm:presLayoutVars>
          <dgm:chMax val="0"/>
          <dgm:bulletEnabled val="1"/>
        </dgm:presLayoutVars>
      </dgm:prSet>
      <dgm:spPr/>
      <dgm:t>
        <a:bodyPr/>
        <a:lstStyle/>
        <a:p>
          <a:endParaRPr lang="es-EC"/>
        </a:p>
      </dgm:t>
    </dgm:pt>
    <dgm:pt modelId="{A6EA71B6-5315-46CC-AA20-FAF4312CFB87}" type="pres">
      <dgm:prSet presAssocID="{8134AEE5-D73B-4E8E-A9D3-6B777C157912}" presName="negativeSpace" presStyleCnt="0"/>
      <dgm:spPr/>
      <dgm:t>
        <a:bodyPr/>
        <a:lstStyle/>
        <a:p>
          <a:endParaRPr lang="es-EC"/>
        </a:p>
      </dgm:t>
    </dgm:pt>
    <dgm:pt modelId="{CC488A62-4F63-46F9-BB6E-7F084E7B450A}" type="pres">
      <dgm:prSet presAssocID="{8134AEE5-D73B-4E8E-A9D3-6B777C157912}" presName="childText" presStyleLbl="conFgAcc1" presStyleIdx="0" presStyleCnt="2">
        <dgm:presLayoutVars>
          <dgm:bulletEnabled val="1"/>
        </dgm:presLayoutVars>
      </dgm:prSet>
      <dgm:spPr/>
      <dgm:t>
        <a:bodyPr/>
        <a:lstStyle/>
        <a:p>
          <a:endParaRPr lang="es-EC"/>
        </a:p>
      </dgm:t>
    </dgm:pt>
    <dgm:pt modelId="{013833F4-99A4-4A1C-9115-D85C57619311}" type="pres">
      <dgm:prSet presAssocID="{3A8EFAEC-DE22-4B74-843C-3D727DEDA48B}" presName="spaceBetweenRectangles" presStyleCnt="0"/>
      <dgm:spPr/>
      <dgm:t>
        <a:bodyPr/>
        <a:lstStyle/>
        <a:p>
          <a:endParaRPr lang="es-EC"/>
        </a:p>
      </dgm:t>
    </dgm:pt>
    <dgm:pt modelId="{D16FECFC-AA5A-4A41-8F4A-E077E24FDF61}" type="pres">
      <dgm:prSet presAssocID="{903E1DB7-9455-4616-A54B-EF491955096E}" presName="parentLin" presStyleCnt="0"/>
      <dgm:spPr/>
      <dgm:t>
        <a:bodyPr/>
        <a:lstStyle/>
        <a:p>
          <a:endParaRPr lang="es-EC"/>
        </a:p>
      </dgm:t>
    </dgm:pt>
    <dgm:pt modelId="{3BC8D540-B26A-4A2B-B078-5B48D6670F71}" type="pres">
      <dgm:prSet presAssocID="{903E1DB7-9455-4616-A54B-EF491955096E}" presName="parentLeftMargin" presStyleLbl="node1" presStyleIdx="0" presStyleCnt="2"/>
      <dgm:spPr/>
      <dgm:t>
        <a:bodyPr/>
        <a:lstStyle/>
        <a:p>
          <a:endParaRPr lang="es-EC"/>
        </a:p>
      </dgm:t>
    </dgm:pt>
    <dgm:pt modelId="{89D6FD6F-C951-4557-BE59-35538894082E}" type="pres">
      <dgm:prSet presAssocID="{903E1DB7-9455-4616-A54B-EF491955096E}" presName="parentText" presStyleLbl="node1" presStyleIdx="1" presStyleCnt="2" custLinFactNeighborX="-2178" custLinFactNeighborY="8584">
        <dgm:presLayoutVars>
          <dgm:chMax val="0"/>
          <dgm:bulletEnabled val="1"/>
        </dgm:presLayoutVars>
      </dgm:prSet>
      <dgm:spPr/>
      <dgm:t>
        <a:bodyPr/>
        <a:lstStyle/>
        <a:p>
          <a:endParaRPr lang="es-EC"/>
        </a:p>
      </dgm:t>
    </dgm:pt>
    <dgm:pt modelId="{350A272E-ED75-4A0E-A844-28AF84801AC3}" type="pres">
      <dgm:prSet presAssocID="{903E1DB7-9455-4616-A54B-EF491955096E}" presName="negativeSpace" presStyleCnt="0"/>
      <dgm:spPr/>
      <dgm:t>
        <a:bodyPr/>
        <a:lstStyle/>
        <a:p>
          <a:endParaRPr lang="es-EC"/>
        </a:p>
      </dgm:t>
    </dgm:pt>
    <dgm:pt modelId="{1E4CA2BE-FB35-430D-8CB2-CEE2152C885B}" type="pres">
      <dgm:prSet presAssocID="{903E1DB7-9455-4616-A54B-EF491955096E}" presName="childText" presStyleLbl="conFgAcc1" presStyleIdx="1" presStyleCnt="2">
        <dgm:presLayoutVars>
          <dgm:bulletEnabled val="1"/>
        </dgm:presLayoutVars>
      </dgm:prSet>
      <dgm:spPr/>
      <dgm:t>
        <a:bodyPr/>
        <a:lstStyle/>
        <a:p>
          <a:endParaRPr lang="es-EC"/>
        </a:p>
      </dgm:t>
    </dgm:pt>
  </dgm:ptLst>
  <dgm:cxnLst>
    <dgm:cxn modelId="{EE168310-74C0-405E-9A7A-E587635D1F27}" type="presOf" srcId="{903E1DB7-9455-4616-A54B-EF491955096E}" destId="{89D6FD6F-C951-4557-BE59-35538894082E}" srcOrd="1" destOrd="0" presId="urn:microsoft.com/office/officeart/2005/8/layout/list1"/>
    <dgm:cxn modelId="{E124F07E-3B22-4A0C-B8B8-81E75A51600F}" type="presOf" srcId="{A82A6DAA-F78F-4B9A-9B94-6BCB7985E24B}" destId="{1E4CA2BE-FB35-430D-8CB2-CEE2152C885B}" srcOrd="0" destOrd="0" presId="urn:microsoft.com/office/officeart/2005/8/layout/list1"/>
    <dgm:cxn modelId="{9E8080E8-50AC-4453-970D-A2A877C0F72A}" type="presOf" srcId="{903E1DB7-9455-4616-A54B-EF491955096E}" destId="{3BC8D540-B26A-4A2B-B078-5B48D6670F71}" srcOrd="0" destOrd="0" presId="urn:microsoft.com/office/officeart/2005/8/layout/list1"/>
    <dgm:cxn modelId="{FEEA0A0A-08A2-4908-9F4A-243107AA1E3F}" srcId="{8134AEE5-D73B-4E8E-A9D3-6B777C157912}" destId="{E77B7251-2CB3-4BCB-B7CE-C08D69FBCA05}" srcOrd="0" destOrd="0" parTransId="{91E9FF0F-6B4F-41D2-B4A3-53882F823FAE}" sibTransId="{45A7BF1D-C728-47B1-BE6B-C7FFA014B0AF}"/>
    <dgm:cxn modelId="{26D6023F-BFF4-4231-8CE6-1FD62B56B636}" srcId="{903E1DB7-9455-4616-A54B-EF491955096E}" destId="{A82A6DAA-F78F-4B9A-9B94-6BCB7985E24B}" srcOrd="0" destOrd="0" parTransId="{247555C5-85F7-470E-AEF5-8A96890FE555}" sibTransId="{E9754F79-1C35-4040-A23F-9C84118287E2}"/>
    <dgm:cxn modelId="{A37744D5-EBD7-408E-825C-64A9B6E510D7}" srcId="{39D04B94-9FF0-47DA-A28D-2BF3294E30D3}" destId="{8134AEE5-D73B-4E8E-A9D3-6B777C157912}" srcOrd="0" destOrd="0" parTransId="{41051EFE-242E-4B4D-B6C6-915CF28E6FE0}" sibTransId="{3A8EFAEC-DE22-4B74-843C-3D727DEDA48B}"/>
    <dgm:cxn modelId="{F58FFED2-087E-4C39-A1A2-10A7CEC16290}" type="presOf" srcId="{39D04B94-9FF0-47DA-A28D-2BF3294E30D3}" destId="{2503C3E6-6186-4DFE-B8DF-822B16896768}" srcOrd="0" destOrd="0" presId="urn:microsoft.com/office/officeart/2005/8/layout/list1"/>
    <dgm:cxn modelId="{9A2FCE65-EF9F-4838-87F1-526A37EC42AD}" type="presOf" srcId="{8134AEE5-D73B-4E8E-A9D3-6B777C157912}" destId="{1212A38A-7C2E-4894-A2E4-D0A20FEC3951}" srcOrd="0" destOrd="0" presId="urn:microsoft.com/office/officeart/2005/8/layout/list1"/>
    <dgm:cxn modelId="{26BEDEE7-F48A-48DD-A461-D15E11962194}" type="presOf" srcId="{8134AEE5-D73B-4E8E-A9D3-6B777C157912}" destId="{CADBA3BE-A097-4A57-A2CE-D490B2FFAC47}" srcOrd="1" destOrd="0" presId="urn:microsoft.com/office/officeart/2005/8/layout/list1"/>
    <dgm:cxn modelId="{3F3021DE-04F3-4F8A-9F68-AFD710BE62FE}" type="presOf" srcId="{E77B7251-2CB3-4BCB-B7CE-C08D69FBCA05}" destId="{CC488A62-4F63-46F9-BB6E-7F084E7B450A}" srcOrd="0" destOrd="0" presId="urn:microsoft.com/office/officeart/2005/8/layout/list1"/>
    <dgm:cxn modelId="{3BDA74D1-85E3-4331-98F0-B649F2DD173D}" srcId="{39D04B94-9FF0-47DA-A28D-2BF3294E30D3}" destId="{903E1DB7-9455-4616-A54B-EF491955096E}" srcOrd="1" destOrd="0" parTransId="{BE2C93F8-45AD-4816-A044-27DC6772F37D}" sibTransId="{28CDB340-9933-4791-81CD-77CC817AC156}"/>
    <dgm:cxn modelId="{907463B2-5FA6-4A28-98DD-7BDCC9618BDC}" type="presParOf" srcId="{2503C3E6-6186-4DFE-B8DF-822B16896768}" destId="{8CE31543-6B6D-4C69-9968-EB66D126894D}" srcOrd="0" destOrd="0" presId="urn:microsoft.com/office/officeart/2005/8/layout/list1"/>
    <dgm:cxn modelId="{9181FE30-5FFC-40BC-8FC2-DC89856ACEEB}" type="presParOf" srcId="{8CE31543-6B6D-4C69-9968-EB66D126894D}" destId="{1212A38A-7C2E-4894-A2E4-D0A20FEC3951}" srcOrd="0" destOrd="0" presId="urn:microsoft.com/office/officeart/2005/8/layout/list1"/>
    <dgm:cxn modelId="{6F620BA8-4146-4F9E-8A41-E05A80F1B9C0}" type="presParOf" srcId="{8CE31543-6B6D-4C69-9968-EB66D126894D}" destId="{CADBA3BE-A097-4A57-A2CE-D490B2FFAC47}" srcOrd="1" destOrd="0" presId="urn:microsoft.com/office/officeart/2005/8/layout/list1"/>
    <dgm:cxn modelId="{05CF2155-011E-4AD2-B14C-D4009CA9B53A}" type="presParOf" srcId="{2503C3E6-6186-4DFE-B8DF-822B16896768}" destId="{A6EA71B6-5315-46CC-AA20-FAF4312CFB87}" srcOrd="1" destOrd="0" presId="urn:microsoft.com/office/officeart/2005/8/layout/list1"/>
    <dgm:cxn modelId="{27D7F187-966A-4A0D-B62E-570D6FEC9AC3}" type="presParOf" srcId="{2503C3E6-6186-4DFE-B8DF-822B16896768}" destId="{CC488A62-4F63-46F9-BB6E-7F084E7B450A}" srcOrd="2" destOrd="0" presId="urn:microsoft.com/office/officeart/2005/8/layout/list1"/>
    <dgm:cxn modelId="{005047B3-54B5-427B-B9C6-1ECC3EAE94A4}" type="presParOf" srcId="{2503C3E6-6186-4DFE-B8DF-822B16896768}" destId="{013833F4-99A4-4A1C-9115-D85C57619311}" srcOrd="3" destOrd="0" presId="urn:microsoft.com/office/officeart/2005/8/layout/list1"/>
    <dgm:cxn modelId="{9673B66B-1247-424D-9202-DB8B7BAEA6C6}" type="presParOf" srcId="{2503C3E6-6186-4DFE-B8DF-822B16896768}" destId="{D16FECFC-AA5A-4A41-8F4A-E077E24FDF61}" srcOrd="4" destOrd="0" presId="urn:microsoft.com/office/officeart/2005/8/layout/list1"/>
    <dgm:cxn modelId="{A1D50C0B-C4CD-4B1A-AE15-F3BEACFF4D72}" type="presParOf" srcId="{D16FECFC-AA5A-4A41-8F4A-E077E24FDF61}" destId="{3BC8D540-B26A-4A2B-B078-5B48D6670F71}" srcOrd="0" destOrd="0" presId="urn:microsoft.com/office/officeart/2005/8/layout/list1"/>
    <dgm:cxn modelId="{C96F313B-58B2-41BE-AC10-A148A60426D4}" type="presParOf" srcId="{D16FECFC-AA5A-4A41-8F4A-E077E24FDF61}" destId="{89D6FD6F-C951-4557-BE59-35538894082E}" srcOrd="1" destOrd="0" presId="urn:microsoft.com/office/officeart/2005/8/layout/list1"/>
    <dgm:cxn modelId="{DD4A9F6D-1CAD-4F9B-AF24-D399BDEB6BE9}" type="presParOf" srcId="{2503C3E6-6186-4DFE-B8DF-822B16896768}" destId="{350A272E-ED75-4A0E-A844-28AF84801AC3}" srcOrd="5" destOrd="0" presId="urn:microsoft.com/office/officeart/2005/8/layout/list1"/>
    <dgm:cxn modelId="{24467437-40B5-4C9A-99B5-956DA7EFE481}" type="presParOf" srcId="{2503C3E6-6186-4DFE-B8DF-822B16896768}" destId="{1E4CA2BE-FB35-430D-8CB2-CEE2152C885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9D04B94-9FF0-47DA-A28D-2BF3294E30D3}"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C"/>
        </a:p>
      </dgm:t>
    </dgm:pt>
    <dgm:pt modelId="{8134AEE5-D73B-4E8E-A9D3-6B777C157912}">
      <dgm:prSet phldrT="[Texto]" custT="1"/>
      <dgm:spPr/>
      <dgm:t>
        <a:bodyPr/>
        <a:lstStyle/>
        <a:p>
          <a:r>
            <a:rPr lang="es-ES" sz="1400" b="1" dirty="0" smtClean="0">
              <a:latin typeface="Arial" panose="020B0604020202020204" pitchFamily="34" charset="0"/>
              <a:cs typeface="Arial" panose="020B0604020202020204" pitchFamily="34" charset="0"/>
            </a:rPr>
            <a:t>Ecuación obtenida Hipótesis  Nro. 4</a:t>
          </a:r>
          <a:endParaRPr lang="es-EC" sz="1400" dirty="0">
            <a:latin typeface="Arial" panose="020B0604020202020204" pitchFamily="34" charset="0"/>
            <a:cs typeface="Arial" panose="020B0604020202020204" pitchFamily="34" charset="0"/>
          </a:endParaRPr>
        </a:p>
      </dgm:t>
    </dgm:pt>
    <dgm:pt modelId="{41051EFE-242E-4B4D-B6C6-915CF28E6FE0}" type="parTrans" cxnId="{A37744D5-EBD7-408E-825C-64A9B6E510D7}">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3A8EFAEC-DE22-4B74-843C-3D727DEDA48B}" type="sibTrans" cxnId="{A37744D5-EBD7-408E-825C-64A9B6E510D7}">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903E1DB7-9455-4616-A54B-EF491955096E}">
      <dgm:prSet phldrT="[Texto]" custT="1"/>
      <dgm:spPr/>
      <dgm:t>
        <a:bodyPr/>
        <a:lstStyle/>
        <a:p>
          <a:r>
            <a:rPr lang="es-EC" sz="1400" dirty="0" smtClean="0">
              <a:latin typeface="Arial" panose="020B0604020202020204" pitchFamily="34" charset="0"/>
              <a:cs typeface="Arial" panose="020B0604020202020204" pitchFamily="34" charset="0"/>
            </a:rPr>
            <a:t>Comparación</a:t>
          </a:r>
          <a:endParaRPr lang="es-EC" sz="1400" dirty="0">
            <a:latin typeface="Arial" panose="020B0604020202020204" pitchFamily="34" charset="0"/>
            <a:cs typeface="Arial" panose="020B0604020202020204" pitchFamily="34" charset="0"/>
          </a:endParaRPr>
        </a:p>
      </dgm:t>
    </dgm:pt>
    <dgm:pt modelId="{BE2C93F8-45AD-4816-A044-27DC6772F37D}" type="parTrans" cxnId="{3BDA74D1-85E3-4331-98F0-B649F2DD173D}">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28CDB340-9933-4791-81CD-77CC817AC156}" type="sibTrans" cxnId="{3BDA74D1-85E3-4331-98F0-B649F2DD173D}">
      <dgm:prSet/>
      <dgm:spPr/>
      <dgm:t>
        <a:bodyPr/>
        <a:lstStyle/>
        <a:p>
          <a:endParaRPr lang="es-EC" sz="2400">
            <a:solidFill>
              <a:schemeClr val="tx1"/>
            </a:solidFill>
            <a:latin typeface="Arial" panose="020B0604020202020204" pitchFamily="34" charset="0"/>
            <a:cs typeface="Arial" panose="020B0604020202020204" pitchFamily="34" charset="0"/>
          </a:endParaRPr>
        </a:p>
      </dgm:t>
    </dgm:pt>
    <mc:AlternateContent xmlns:mc="http://schemas.openxmlformats.org/markup-compatibility/2006" xmlns:a14="http://schemas.microsoft.com/office/drawing/2010/main">
      <mc:Choice Requires="a14">
        <dgm:pt modelId="{E77B7251-2CB3-4BCB-B7CE-C08D69FBCA05}">
          <dgm:prSet phldrT="[Texto]" custT="1"/>
          <dgm:spPr/>
          <dgm:t>
            <a:bodyPr/>
            <a:lstStyle/>
            <a:p>
              <a:pPr/>
              <a14:m>
                <m:oMathPara xmlns:m="http://schemas.openxmlformats.org/officeDocument/2006/math">
                  <m:oMathParaPr>
                    <m:jc m:val="centerGroup"/>
                  </m:oMathParaPr>
                  <m:oMath xmlns:m="http://schemas.openxmlformats.org/officeDocument/2006/math">
                    <m:r>
                      <a:rPr lang="es-EC" sz="1400" i="1" smtClean="0">
                        <a:latin typeface="Cambria Math" panose="02040503050406030204" pitchFamily="18" charset="0"/>
                      </a:rPr>
                      <m:t>𝑦</m:t>
                    </m:r>
                    <m:r>
                      <a:rPr lang="es-EC" sz="1400" i="0">
                        <a:latin typeface="Cambria Math" panose="02040503050406030204" pitchFamily="18" charset="0"/>
                      </a:rPr>
                      <m:t>=</m:t>
                    </m:r>
                    <m:r>
                      <a:rPr lang="es-EC" sz="1400" b="0" i="0" smtClean="0">
                        <a:latin typeface="Cambria Math" panose="02040503050406030204" pitchFamily="18" charset="0"/>
                      </a:rPr>
                      <m:t>65,446</m:t>
                    </m:r>
                    <m:r>
                      <a:rPr lang="es-EC" sz="1400" i="0">
                        <a:latin typeface="Cambria Math" panose="02040503050406030204" pitchFamily="18" charset="0"/>
                      </a:rPr>
                      <m:t>+</m:t>
                    </m:r>
                    <m:r>
                      <a:rPr lang="es-EC" sz="1400" b="0" i="0" smtClean="0">
                        <a:latin typeface="Cambria Math" panose="02040503050406030204" pitchFamily="18" charset="0"/>
                      </a:rPr>
                      <m:t>78,541</m:t>
                    </m:r>
                    <m:r>
                      <a:rPr lang="es-EC" sz="1400" i="0">
                        <a:latin typeface="Cambria Math" panose="02040503050406030204" pitchFamily="18" charset="0"/>
                      </a:rPr>
                      <m:t> </m:t>
                    </m:r>
                    <m:r>
                      <a:rPr lang="es-EC" sz="1400" i="1">
                        <a:latin typeface="Cambria Math" panose="02040503050406030204" pitchFamily="18" charset="0"/>
                      </a:rPr>
                      <m:t>𝑋</m:t>
                    </m:r>
                    <m:r>
                      <a:rPr lang="es-EC" sz="1400" b="0" i="1" smtClean="0">
                        <a:latin typeface="Cambria Math" panose="02040503050406030204" pitchFamily="18" charset="0"/>
                      </a:rPr>
                      <m:t>−201,516 </m:t>
                    </m:r>
                    <m:r>
                      <a:rPr lang="es-EC" sz="1400" b="0" i="1" smtClean="0">
                        <a:latin typeface="Cambria Math" panose="02040503050406030204" pitchFamily="18" charset="0"/>
                      </a:rPr>
                      <m:t>𝑍</m:t>
                    </m:r>
                  </m:oMath>
                </m:oMathPara>
              </a14:m>
              <a:endParaRPr lang="es-EC" sz="1400" b="0" dirty="0">
                <a:latin typeface="Arial" panose="020B0604020202020204" pitchFamily="34" charset="0"/>
                <a:cs typeface="Arial" panose="020B0604020202020204" pitchFamily="34" charset="0"/>
              </a:endParaRPr>
            </a:p>
          </dgm:t>
        </dgm:pt>
      </mc:Choice>
      <mc:Fallback xmlns="">
        <dgm:pt modelId="{E77B7251-2CB3-4BCB-B7CE-C08D69FBCA05}">
          <dgm:prSet phldrT="[Texto]" custT="1"/>
          <dgm:spPr/>
          <dgm:t>
            <a:bodyPr/>
            <a:lstStyle/>
            <a:p>
              <a:pPr/>
              <a:r>
                <a:rPr lang="es-EC" sz="1400" i="0" smtClean="0">
                  <a:latin typeface="Cambria Math" panose="02040503050406030204" pitchFamily="18" charset="0"/>
                </a:rPr>
                <a:t>𝑦</a:t>
              </a:r>
              <a:r>
                <a:rPr lang="es-EC" sz="1400" i="0">
                  <a:latin typeface="Cambria Math" panose="02040503050406030204" pitchFamily="18" charset="0"/>
                </a:rPr>
                <a:t>=</a:t>
              </a:r>
              <a:r>
                <a:rPr lang="es-EC" sz="1400" b="0" i="0" smtClean="0">
                  <a:latin typeface="Cambria Math" panose="02040503050406030204" pitchFamily="18" charset="0"/>
                </a:rPr>
                <a:t>65,446</a:t>
              </a:r>
              <a:r>
                <a:rPr lang="es-EC" sz="1400" i="0">
                  <a:latin typeface="Cambria Math" panose="02040503050406030204" pitchFamily="18" charset="0"/>
                </a:rPr>
                <a:t>+</a:t>
              </a:r>
              <a:r>
                <a:rPr lang="es-EC" sz="1400" b="0" i="0" smtClean="0">
                  <a:latin typeface="Cambria Math" panose="02040503050406030204" pitchFamily="18" charset="0"/>
                </a:rPr>
                <a:t>78,541</a:t>
              </a:r>
              <a:r>
                <a:rPr lang="es-EC" sz="1400" i="0">
                  <a:latin typeface="Cambria Math" panose="02040503050406030204" pitchFamily="18" charset="0"/>
                </a:rPr>
                <a:t> 𝑋</a:t>
              </a:r>
              <a:r>
                <a:rPr lang="es-EC" sz="1400" b="0" i="0" smtClean="0">
                  <a:latin typeface="Cambria Math" panose="02040503050406030204" pitchFamily="18" charset="0"/>
                </a:rPr>
                <a:t>−201,516 𝑍</a:t>
              </a:r>
              <a:endParaRPr lang="es-EC" sz="1400" b="0" dirty="0">
                <a:latin typeface="Arial" panose="020B0604020202020204" pitchFamily="34" charset="0"/>
                <a:cs typeface="Arial" panose="020B0604020202020204" pitchFamily="34" charset="0"/>
              </a:endParaRPr>
            </a:p>
          </dgm:t>
        </dgm:pt>
      </mc:Fallback>
    </mc:AlternateContent>
    <dgm:pt modelId="{91E9FF0F-6B4F-41D2-B4A3-53882F823FAE}" type="parTrans" cxnId="{FEEA0A0A-08A2-4908-9F4A-243107AA1E3F}">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45A7BF1D-C728-47B1-BE6B-C7FFA014B0AF}" type="sibTrans" cxnId="{FEEA0A0A-08A2-4908-9F4A-243107AA1E3F}">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A82A6DAA-F78F-4B9A-9B94-6BCB7985E24B}">
      <dgm:prSet phldrT="[Texto]" custT="1"/>
      <dgm:spPr/>
      <dgm:t>
        <a:bodyPr/>
        <a:lstStyle/>
        <a:p>
          <a:pPr algn="just"/>
          <a:r>
            <a:rPr lang="es-EC" sz="1400" b="1" dirty="0" smtClean="0">
              <a:latin typeface="Arial" panose="020B0604020202020204" pitchFamily="34" charset="0"/>
              <a:cs typeface="Arial" panose="020B0604020202020204" pitchFamily="34" charset="0"/>
            </a:rPr>
            <a:t>Datos históricos (Abril 2019):</a:t>
          </a:r>
          <a:endParaRPr lang="es-EC" sz="1400" b="1" dirty="0">
            <a:latin typeface="Arial" panose="020B0604020202020204" pitchFamily="34" charset="0"/>
            <a:cs typeface="Arial" panose="020B0604020202020204" pitchFamily="34" charset="0"/>
          </a:endParaRPr>
        </a:p>
      </dgm:t>
    </dgm:pt>
    <dgm:pt modelId="{247555C5-85F7-470E-AEF5-8A96890FE555}" type="parTrans" cxnId="{26D6023F-BFF4-4231-8CE6-1FD62B56B636}">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E9754F79-1C35-4040-A23F-9C84118287E2}" type="sibTrans" cxnId="{26D6023F-BFF4-4231-8CE6-1FD62B56B636}">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520BFD17-97F4-438E-B24C-EE415172DC2F}">
      <dgm:prSet phldrT="[Texto]" custT="1"/>
      <dgm:spPr/>
      <dgm:t>
        <a:bodyPr/>
        <a:lstStyle/>
        <a:p>
          <a:pPr algn="just"/>
          <a:r>
            <a:rPr lang="es-EC" sz="1400" b="0" dirty="0" smtClean="0">
              <a:latin typeface="Arial" panose="020B0604020202020204" pitchFamily="34" charset="0"/>
              <a:cs typeface="Arial" panose="020B0604020202020204" pitchFamily="34" charset="0"/>
            </a:rPr>
            <a:t>Aeronaves disponibles: 4</a:t>
          </a:r>
          <a:endParaRPr lang="es-EC" sz="1400" b="0" dirty="0">
            <a:latin typeface="Arial" panose="020B0604020202020204" pitchFamily="34" charset="0"/>
            <a:cs typeface="Arial" panose="020B0604020202020204" pitchFamily="34" charset="0"/>
          </a:endParaRPr>
        </a:p>
      </dgm:t>
    </dgm:pt>
    <dgm:pt modelId="{E0C4B51A-598A-47A4-B786-E69ABF62822F}" type="parTrans" cxnId="{93F553FA-AB11-4A35-80AB-990FDF2CEF13}">
      <dgm:prSet/>
      <dgm:spPr/>
      <dgm:t>
        <a:bodyPr/>
        <a:lstStyle/>
        <a:p>
          <a:endParaRPr lang="es-EC"/>
        </a:p>
      </dgm:t>
    </dgm:pt>
    <dgm:pt modelId="{A45E1D42-3E3F-49D7-8C4E-4416F825CE59}" type="sibTrans" cxnId="{93F553FA-AB11-4A35-80AB-990FDF2CEF13}">
      <dgm:prSet/>
      <dgm:spPr/>
      <dgm:t>
        <a:bodyPr/>
        <a:lstStyle/>
        <a:p>
          <a:endParaRPr lang="es-EC"/>
        </a:p>
      </dgm:t>
    </dgm:pt>
    <dgm:pt modelId="{06455349-F4DE-4D21-A1FC-A431FB0470B7}">
      <dgm:prSet phldrT="[Texto]" custT="1"/>
      <dgm:spPr/>
      <dgm:t>
        <a:bodyPr/>
        <a:lstStyle/>
        <a:p>
          <a:pPr algn="just"/>
          <a:r>
            <a:rPr lang="es-EC" sz="1400" b="0" dirty="0" smtClean="0">
              <a:latin typeface="Arial" panose="020B0604020202020204" pitchFamily="34" charset="0"/>
              <a:cs typeface="Arial" panose="020B0604020202020204" pitchFamily="34" charset="0"/>
            </a:rPr>
            <a:t>Horas de vuelo: 234</a:t>
          </a:r>
          <a:endParaRPr lang="es-EC" sz="1400" b="0" dirty="0">
            <a:latin typeface="Arial" panose="020B0604020202020204" pitchFamily="34" charset="0"/>
            <a:cs typeface="Arial" panose="020B0604020202020204" pitchFamily="34" charset="0"/>
          </a:endParaRPr>
        </a:p>
      </dgm:t>
    </dgm:pt>
    <dgm:pt modelId="{53C2D316-6449-48AE-A44B-8FBA2C2E5950}" type="parTrans" cxnId="{27D60582-D38E-4F1F-8803-0BA270661C6A}">
      <dgm:prSet/>
      <dgm:spPr/>
      <dgm:t>
        <a:bodyPr/>
        <a:lstStyle/>
        <a:p>
          <a:endParaRPr lang="es-EC"/>
        </a:p>
      </dgm:t>
    </dgm:pt>
    <dgm:pt modelId="{DC39DF2C-1680-464D-91E1-281D32C569EE}" type="sibTrans" cxnId="{27D60582-D38E-4F1F-8803-0BA270661C6A}">
      <dgm:prSet/>
      <dgm:spPr/>
      <dgm:t>
        <a:bodyPr/>
        <a:lstStyle/>
        <a:p>
          <a:endParaRPr lang="es-EC"/>
        </a:p>
      </dgm:t>
    </dgm:pt>
    <dgm:pt modelId="{0B37D572-51C2-441E-A130-8FAE7A2A87A9}">
      <dgm:prSet phldrT="[Texto]" custT="1"/>
      <dgm:spPr/>
      <dgm:t>
        <a:bodyPr/>
        <a:lstStyle/>
        <a:p>
          <a:pPr algn="just"/>
          <a:r>
            <a:rPr lang="es-EC" sz="1400" b="0" dirty="0" smtClean="0">
              <a:latin typeface="Arial" panose="020B0604020202020204" pitchFamily="34" charset="0"/>
              <a:cs typeface="Arial" panose="020B0604020202020204" pitchFamily="34" charset="0"/>
            </a:rPr>
            <a:t>Combustible consumido: 17597,00</a:t>
          </a:r>
          <a:endParaRPr lang="es-EC" sz="1400" b="0" dirty="0">
            <a:latin typeface="Arial" panose="020B0604020202020204" pitchFamily="34" charset="0"/>
            <a:cs typeface="Arial" panose="020B0604020202020204" pitchFamily="34" charset="0"/>
          </a:endParaRPr>
        </a:p>
      </dgm:t>
    </dgm:pt>
    <dgm:pt modelId="{7C3A948F-459D-44B3-9609-9E9DFB4A1A58}" type="parTrans" cxnId="{1C5950B8-5398-4F09-B15D-A218D5108697}">
      <dgm:prSet/>
      <dgm:spPr/>
      <dgm:t>
        <a:bodyPr/>
        <a:lstStyle/>
        <a:p>
          <a:endParaRPr lang="es-EC"/>
        </a:p>
      </dgm:t>
    </dgm:pt>
    <dgm:pt modelId="{101215D1-201D-4177-AB9E-ADB8C9AD565C}" type="sibTrans" cxnId="{1C5950B8-5398-4F09-B15D-A218D5108697}">
      <dgm:prSet/>
      <dgm:spPr/>
      <dgm:t>
        <a:bodyPr/>
        <a:lstStyle/>
        <a:p>
          <a:endParaRPr lang="es-EC"/>
        </a:p>
      </dgm:t>
    </dgm:pt>
    <dgm:pt modelId="{2503C3E6-6186-4DFE-B8DF-822B16896768}" type="pres">
      <dgm:prSet presAssocID="{39D04B94-9FF0-47DA-A28D-2BF3294E30D3}" presName="linear" presStyleCnt="0">
        <dgm:presLayoutVars>
          <dgm:dir/>
          <dgm:animLvl val="lvl"/>
          <dgm:resizeHandles val="exact"/>
        </dgm:presLayoutVars>
      </dgm:prSet>
      <dgm:spPr/>
      <dgm:t>
        <a:bodyPr/>
        <a:lstStyle/>
        <a:p>
          <a:endParaRPr lang="es-EC"/>
        </a:p>
      </dgm:t>
    </dgm:pt>
    <dgm:pt modelId="{8CE31543-6B6D-4C69-9968-EB66D126894D}" type="pres">
      <dgm:prSet presAssocID="{8134AEE5-D73B-4E8E-A9D3-6B777C157912}" presName="parentLin" presStyleCnt="0"/>
      <dgm:spPr/>
      <dgm:t>
        <a:bodyPr/>
        <a:lstStyle/>
        <a:p>
          <a:endParaRPr lang="es-EC"/>
        </a:p>
      </dgm:t>
    </dgm:pt>
    <dgm:pt modelId="{1212A38A-7C2E-4894-A2E4-D0A20FEC3951}" type="pres">
      <dgm:prSet presAssocID="{8134AEE5-D73B-4E8E-A9D3-6B777C157912}" presName="parentLeftMargin" presStyleLbl="node1" presStyleIdx="0" presStyleCnt="2"/>
      <dgm:spPr/>
      <dgm:t>
        <a:bodyPr/>
        <a:lstStyle/>
        <a:p>
          <a:endParaRPr lang="es-EC"/>
        </a:p>
      </dgm:t>
    </dgm:pt>
    <dgm:pt modelId="{CADBA3BE-A097-4A57-A2CE-D490B2FFAC47}" type="pres">
      <dgm:prSet presAssocID="{8134AEE5-D73B-4E8E-A9D3-6B777C157912}" presName="parentText" presStyleLbl="node1" presStyleIdx="0" presStyleCnt="2">
        <dgm:presLayoutVars>
          <dgm:chMax val="0"/>
          <dgm:bulletEnabled val="1"/>
        </dgm:presLayoutVars>
      </dgm:prSet>
      <dgm:spPr/>
      <dgm:t>
        <a:bodyPr/>
        <a:lstStyle/>
        <a:p>
          <a:endParaRPr lang="es-EC"/>
        </a:p>
      </dgm:t>
    </dgm:pt>
    <dgm:pt modelId="{A6EA71B6-5315-46CC-AA20-FAF4312CFB87}" type="pres">
      <dgm:prSet presAssocID="{8134AEE5-D73B-4E8E-A9D3-6B777C157912}" presName="negativeSpace" presStyleCnt="0"/>
      <dgm:spPr/>
      <dgm:t>
        <a:bodyPr/>
        <a:lstStyle/>
        <a:p>
          <a:endParaRPr lang="es-EC"/>
        </a:p>
      </dgm:t>
    </dgm:pt>
    <dgm:pt modelId="{CC488A62-4F63-46F9-BB6E-7F084E7B450A}" type="pres">
      <dgm:prSet presAssocID="{8134AEE5-D73B-4E8E-A9D3-6B777C157912}" presName="childText" presStyleLbl="conFgAcc1" presStyleIdx="0" presStyleCnt="2">
        <dgm:presLayoutVars>
          <dgm:bulletEnabled val="1"/>
        </dgm:presLayoutVars>
      </dgm:prSet>
      <dgm:spPr/>
      <dgm:t>
        <a:bodyPr/>
        <a:lstStyle/>
        <a:p>
          <a:endParaRPr lang="es-EC"/>
        </a:p>
      </dgm:t>
    </dgm:pt>
    <dgm:pt modelId="{013833F4-99A4-4A1C-9115-D85C57619311}" type="pres">
      <dgm:prSet presAssocID="{3A8EFAEC-DE22-4B74-843C-3D727DEDA48B}" presName="spaceBetweenRectangles" presStyleCnt="0"/>
      <dgm:spPr/>
      <dgm:t>
        <a:bodyPr/>
        <a:lstStyle/>
        <a:p>
          <a:endParaRPr lang="es-EC"/>
        </a:p>
      </dgm:t>
    </dgm:pt>
    <dgm:pt modelId="{D16FECFC-AA5A-4A41-8F4A-E077E24FDF61}" type="pres">
      <dgm:prSet presAssocID="{903E1DB7-9455-4616-A54B-EF491955096E}" presName="parentLin" presStyleCnt="0"/>
      <dgm:spPr/>
      <dgm:t>
        <a:bodyPr/>
        <a:lstStyle/>
        <a:p>
          <a:endParaRPr lang="es-EC"/>
        </a:p>
      </dgm:t>
    </dgm:pt>
    <dgm:pt modelId="{3BC8D540-B26A-4A2B-B078-5B48D6670F71}" type="pres">
      <dgm:prSet presAssocID="{903E1DB7-9455-4616-A54B-EF491955096E}" presName="parentLeftMargin" presStyleLbl="node1" presStyleIdx="0" presStyleCnt="2"/>
      <dgm:spPr/>
      <dgm:t>
        <a:bodyPr/>
        <a:lstStyle/>
        <a:p>
          <a:endParaRPr lang="es-EC"/>
        </a:p>
      </dgm:t>
    </dgm:pt>
    <dgm:pt modelId="{89D6FD6F-C951-4557-BE59-35538894082E}" type="pres">
      <dgm:prSet presAssocID="{903E1DB7-9455-4616-A54B-EF491955096E}" presName="parentText" presStyleLbl="node1" presStyleIdx="1" presStyleCnt="2" custLinFactNeighborX="-2178" custLinFactNeighborY="8584">
        <dgm:presLayoutVars>
          <dgm:chMax val="0"/>
          <dgm:bulletEnabled val="1"/>
        </dgm:presLayoutVars>
      </dgm:prSet>
      <dgm:spPr/>
      <dgm:t>
        <a:bodyPr/>
        <a:lstStyle/>
        <a:p>
          <a:endParaRPr lang="es-EC"/>
        </a:p>
      </dgm:t>
    </dgm:pt>
    <dgm:pt modelId="{350A272E-ED75-4A0E-A844-28AF84801AC3}" type="pres">
      <dgm:prSet presAssocID="{903E1DB7-9455-4616-A54B-EF491955096E}" presName="negativeSpace" presStyleCnt="0"/>
      <dgm:spPr/>
      <dgm:t>
        <a:bodyPr/>
        <a:lstStyle/>
        <a:p>
          <a:endParaRPr lang="es-EC"/>
        </a:p>
      </dgm:t>
    </dgm:pt>
    <dgm:pt modelId="{1E4CA2BE-FB35-430D-8CB2-CEE2152C885B}" type="pres">
      <dgm:prSet presAssocID="{903E1DB7-9455-4616-A54B-EF491955096E}" presName="childText" presStyleLbl="conFgAcc1" presStyleIdx="1" presStyleCnt="2">
        <dgm:presLayoutVars>
          <dgm:bulletEnabled val="1"/>
        </dgm:presLayoutVars>
      </dgm:prSet>
      <dgm:spPr/>
      <dgm:t>
        <a:bodyPr/>
        <a:lstStyle/>
        <a:p>
          <a:endParaRPr lang="es-EC"/>
        </a:p>
      </dgm:t>
    </dgm:pt>
  </dgm:ptLst>
  <dgm:cxnLst>
    <dgm:cxn modelId="{D79392DC-9CD3-4FB7-A3CA-1D33645BD45C}" type="presOf" srcId="{06455349-F4DE-4D21-A1FC-A431FB0470B7}" destId="{1E4CA2BE-FB35-430D-8CB2-CEE2152C885B}" srcOrd="0" destOrd="2" presId="urn:microsoft.com/office/officeart/2005/8/layout/list1"/>
    <dgm:cxn modelId="{C7868A2A-004B-43C6-86F7-83A5652B41FB}" type="presOf" srcId="{E77B7251-2CB3-4BCB-B7CE-C08D69FBCA05}" destId="{CC488A62-4F63-46F9-BB6E-7F084E7B450A}" srcOrd="0" destOrd="0" presId="urn:microsoft.com/office/officeart/2005/8/layout/list1"/>
    <dgm:cxn modelId="{E84E74E6-354E-437A-AC1F-BAC298574432}" type="presOf" srcId="{A82A6DAA-F78F-4B9A-9B94-6BCB7985E24B}" destId="{1E4CA2BE-FB35-430D-8CB2-CEE2152C885B}" srcOrd="0" destOrd="0" presId="urn:microsoft.com/office/officeart/2005/8/layout/list1"/>
    <dgm:cxn modelId="{B5A09A86-7751-4862-BF1D-55D8DB6B5A37}" type="presOf" srcId="{903E1DB7-9455-4616-A54B-EF491955096E}" destId="{3BC8D540-B26A-4A2B-B078-5B48D6670F71}" srcOrd="0" destOrd="0" presId="urn:microsoft.com/office/officeart/2005/8/layout/list1"/>
    <dgm:cxn modelId="{26D6023F-BFF4-4231-8CE6-1FD62B56B636}" srcId="{903E1DB7-9455-4616-A54B-EF491955096E}" destId="{A82A6DAA-F78F-4B9A-9B94-6BCB7985E24B}" srcOrd="0" destOrd="0" parTransId="{247555C5-85F7-470E-AEF5-8A96890FE555}" sibTransId="{E9754F79-1C35-4040-A23F-9C84118287E2}"/>
    <dgm:cxn modelId="{FEEA0A0A-08A2-4908-9F4A-243107AA1E3F}" srcId="{8134AEE5-D73B-4E8E-A9D3-6B777C157912}" destId="{E77B7251-2CB3-4BCB-B7CE-C08D69FBCA05}" srcOrd="0" destOrd="0" parTransId="{91E9FF0F-6B4F-41D2-B4A3-53882F823FAE}" sibTransId="{45A7BF1D-C728-47B1-BE6B-C7FFA014B0AF}"/>
    <dgm:cxn modelId="{93F553FA-AB11-4A35-80AB-990FDF2CEF13}" srcId="{903E1DB7-9455-4616-A54B-EF491955096E}" destId="{520BFD17-97F4-438E-B24C-EE415172DC2F}" srcOrd="1" destOrd="0" parTransId="{E0C4B51A-598A-47A4-B786-E69ABF62822F}" sibTransId="{A45E1D42-3E3F-49D7-8C4E-4416F825CE59}"/>
    <dgm:cxn modelId="{27D60582-D38E-4F1F-8803-0BA270661C6A}" srcId="{903E1DB7-9455-4616-A54B-EF491955096E}" destId="{06455349-F4DE-4D21-A1FC-A431FB0470B7}" srcOrd="2" destOrd="0" parTransId="{53C2D316-6449-48AE-A44B-8FBA2C2E5950}" sibTransId="{DC39DF2C-1680-464D-91E1-281D32C569EE}"/>
    <dgm:cxn modelId="{27072651-4778-43DD-9938-324C48749BD4}" type="presOf" srcId="{39D04B94-9FF0-47DA-A28D-2BF3294E30D3}" destId="{2503C3E6-6186-4DFE-B8DF-822B16896768}" srcOrd="0" destOrd="0" presId="urn:microsoft.com/office/officeart/2005/8/layout/list1"/>
    <dgm:cxn modelId="{0221E845-A2E3-4747-944D-7D6593B77155}" type="presOf" srcId="{8134AEE5-D73B-4E8E-A9D3-6B777C157912}" destId="{CADBA3BE-A097-4A57-A2CE-D490B2FFAC47}" srcOrd="1" destOrd="0" presId="urn:microsoft.com/office/officeart/2005/8/layout/list1"/>
    <dgm:cxn modelId="{A37744D5-EBD7-408E-825C-64A9B6E510D7}" srcId="{39D04B94-9FF0-47DA-A28D-2BF3294E30D3}" destId="{8134AEE5-D73B-4E8E-A9D3-6B777C157912}" srcOrd="0" destOrd="0" parTransId="{41051EFE-242E-4B4D-B6C6-915CF28E6FE0}" sibTransId="{3A8EFAEC-DE22-4B74-843C-3D727DEDA48B}"/>
    <dgm:cxn modelId="{EEB72518-2AD0-4353-AF1C-C36DBC5A2447}" type="presOf" srcId="{8134AEE5-D73B-4E8E-A9D3-6B777C157912}" destId="{1212A38A-7C2E-4894-A2E4-D0A20FEC3951}" srcOrd="0" destOrd="0" presId="urn:microsoft.com/office/officeart/2005/8/layout/list1"/>
    <dgm:cxn modelId="{1C5950B8-5398-4F09-B15D-A218D5108697}" srcId="{903E1DB7-9455-4616-A54B-EF491955096E}" destId="{0B37D572-51C2-441E-A130-8FAE7A2A87A9}" srcOrd="3" destOrd="0" parTransId="{7C3A948F-459D-44B3-9609-9E9DFB4A1A58}" sibTransId="{101215D1-201D-4177-AB9E-ADB8C9AD565C}"/>
    <dgm:cxn modelId="{900408C0-788C-47A7-8572-D5562F091DF5}" type="presOf" srcId="{520BFD17-97F4-438E-B24C-EE415172DC2F}" destId="{1E4CA2BE-FB35-430D-8CB2-CEE2152C885B}" srcOrd="0" destOrd="1" presId="urn:microsoft.com/office/officeart/2005/8/layout/list1"/>
    <dgm:cxn modelId="{3BDA74D1-85E3-4331-98F0-B649F2DD173D}" srcId="{39D04B94-9FF0-47DA-A28D-2BF3294E30D3}" destId="{903E1DB7-9455-4616-A54B-EF491955096E}" srcOrd="1" destOrd="0" parTransId="{BE2C93F8-45AD-4816-A044-27DC6772F37D}" sibTransId="{28CDB340-9933-4791-81CD-77CC817AC156}"/>
    <dgm:cxn modelId="{EFB44678-609E-4A82-AF7B-290CABE08C3B}" type="presOf" srcId="{0B37D572-51C2-441E-A130-8FAE7A2A87A9}" destId="{1E4CA2BE-FB35-430D-8CB2-CEE2152C885B}" srcOrd="0" destOrd="3" presId="urn:microsoft.com/office/officeart/2005/8/layout/list1"/>
    <dgm:cxn modelId="{EB9863AE-01E7-4086-AB39-A0D017AF9324}" type="presOf" srcId="{903E1DB7-9455-4616-A54B-EF491955096E}" destId="{89D6FD6F-C951-4557-BE59-35538894082E}" srcOrd="1" destOrd="0" presId="urn:microsoft.com/office/officeart/2005/8/layout/list1"/>
    <dgm:cxn modelId="{22ED1C69-F490-4203-9E1C-AAA49F8BABC1}" type="presParOf" srcId="{2503C3E6-6186-4DFE-B8DF-822B16896768}" destId="{8CE31543-6B6D-4C69-9968-EB66D126894D}" srcOrd="0" destOrd="0" presId="urn:microsoft.com/office/officeart/2005/8/layout/list1"/>
    <dgm:cxn modelId="{1C1C910D-7397-4FEA-B572-78121EB754C9}" type="presParOf" srcId="{8CE31543-6B6D-4C69-9968-EB66D126894D}" destId="{1212A38A-7C2E-4894-A2E4-D0A20FEC3951}" srcOrd="0" destOrd="0" presId="urn:microsoft.com/office/officeart/2005/8/layout/list1"/>
    <dgm:cxn modelId="{595EE1CE-B293-4436-BEA0-FBBFE20F3588}" type="presParOf" srcId="{8CE31543-6B6D-4C69-9968-EB66D126894D}" destId="{CADBA3BE-A097-4A57-A2CE-D490B2FFAC47}" srcOrd="1" destOrd="0" presId="urn:microsoft.com/office/officeart/2005/8/layout/list1"/>
    <dgm:cxn modelId="{3C9413BE-4C18-4742-8FB4-52084520E411}" type="presParOf" srcId="{2503C3E6-6186-4DFE-B8DF-822B16896768}" destId="{A6EA71B6-5315-46CC-AA20-FAF4312CFB87}" srcOrd="1" destOrd="0" presId="urn:microsoft.com/office/officeart/2005/8/layout/list1"/>
    <dgm:cxn modelId="{9C80C46A-EF3E-4039-B49B-752A0CBA2833}" type="presParOf" srcId="{2503C3E6-6186-4DFE-B8DF-822B16896768}" destId="{CC488A62-4F63-46F9-BB6E-7F084E7B450A}" srcOrd="2" destOrd="0" presId="urn:microsoft.com/office/officeart/2005/8/layout/list1"/>
    <dgm:cxn modelId="{703CCEAF-DD04-4182-908F-A5887CBC2EA8}" type="presParOf" srcId="{2503C3E6-6186-4DFE-B8DF-822B16896768}" destId="{013833F4-99A4-4A1C-9115-D85C57619311}" srcOrd="3" destOrd="0" presId="urn:microsoft.com/office/officeart/2005/8/layout/list1"/>
    <dgm:cxn modelId="{6A475726-5CDF-4A0E-B930-FC269E887A4E}" type="presParOf" srcId="{2503C3E6-6186-4DFE-B8DF-822B16896768}" destId="{D16FECFC-AA5A-4A41-8F4A-E077E24FDF61}" srcOrd="4" destOrd="0" presId="urn:microsoft.com/office/officeart/2005/8/layout/list1"/>
    <dgm:cxn modelId="{8D5304F7-2A46-4AE9-80F6-32B42057CAF1}" type="presParOf" srcId="{D16FECFC-AA5A-4A41-8F4A-E077E24FDF61}" destId="{3BC8D540-B26A-4A2B-B078-5B48D6670F71}" srcOrd="0" destOrd="0" presId="urn:microsoft.com/office/officeart/2005/8/layout/list1"/>
    <dgm:cxn modelId="{72F59C2E-3F8B-492D-9E32-2ED0DFF506F7}" type="presParOf" srcId="{D16FECFC-AA5A-4A41-8F4A-E077E24FDF61}" destId="{89D6FD6F-C951-4557-BE59-35538894082E}" srcOrd="1" destOrd="0" presId="urn:microsoft.com/office/officeart/2005/8/layout/list1"/>
    <dgm:cxn modelId="{97990414-D847-4E20-A981-9A959709A12B}" type="presParOf" srcId="{2503C3E6-6186-4DFE-B8DF-822B16896768}" destId="{350A272E-ED75-4A0E-A844-28AF84801AC3}" srcOrd="5" destOrd="0" presId="urn:microsoft.com/office/officeart/2005/8/layout/list1"/>
    <dgm:cxn modelId="{B916BB5A-3E7C-4FCF-A6F4-23F1B577A709}" type="presParOf" srcId="{2503C3E6-6186-4DFE-B8DF-822B16896768}" destId="{1E4CA2BE-FB35-430D-8CB2-CEE2152C885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9D04B94-9FF0-47DA-A28D-2BF3294E30D3}"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C"/>
        </a:p>
      </dgm:t>
    </dgm:pt>
    <dgm:pt modelId="{8134AEE5-D73B-4E8E-A9D3-6B777C157912}">
      <dgm:prSet phldrT="[Texto]" custT="1"/>
      <dgm:spPr/>
      <dgm:t>
        <a:bodyPr/>
        <a:lstStyle/>
        <a:p>
          <a:r>
            <a:rPr lang="es-ES" sz="1400" b="1" dirty="0" smtClean="0">
              <a:latin typeface="Arial" panose="020B0604020202020204" pitchFamily="34" charset="0"/>
              <a:cs typeface="Arial" panose="020B0604020202020204" pitchFamily="34" charset="0"/>
            </a:rPr>
            <a:t>Ecuación obtenida </a:t>
          </a:r>
          <a:r>
            <a:rPr lang="es-ES" sz="1400" b="1" dirty="0" smtClean="0">
              <a:latin typeface="Arial" panose="020B0604020202020204" pitchFamily="34" charset="0"/>
              <a:cs typeface="Arial" panose="020B0604020202020204" pitchFamily="34" charset="0"/>
            </a:rPr>
            <a:t>Hipótesis  Nro. 4</a:t>
          </a:r>
          <a:endParaRPr lang="es-EC" sz="1400" dirty="0">
            <a:latin typeface="Arial" panose="020B0604020202020204" pitchFamily="34" charset="0"/>
            <a:cs typeface="Arial" panose="020B0604020202020204" pitchFamily="34" charset="0"/>
          </a:endParaRPr>
        </a:p>
      </dgm:t>
    </dgm:pt>
    <dgm:pt modelId="{41051EFE-242E-4B4D-B6C6-915CF28E6FE0}" type="parTrans" cxnId="{A37744D5-EBD7-408E-825C-64A9B6E510D7}">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3A8EFAEC-DE22-4B74-843C-3D727DEDA48B}" type="sibTrans" cxnId="{A37744D5-EBD7-408E-825C-64A9B6E510D7}">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903E1DB7-9455-4616-A54B-EF491955096E}">
      <dgm:prSet phldrT="[Texto]" custT="1"/>
      <dgm:spPr/>
      <dgm:t>
        <a:bodyPr/>
        <a:lstStyle/>
        <a:p>
          <a:r>
            <a:rPr lang="es-EC" sz="1400" dirty="0" smtClean="0">
              <a:latin typeface="Arial" panose="020B0604020202020204" pitchFamily="34" charset="0"/>
              <a:cs typeface="Arial" panose="020B0604020202020204" pitchFamily="34" charset="0"/>
            </a:rPr>
            <a:t>Comparación</a:t>
          </a:r>
          <a:endParaRPr lang="es-EC" sz="1400" dirty="0">
            <a:latin typeface="Arial" panose="020B0604020202020204" pitchFamily="34" charset="0"/>
            <a:cs typeface="Arial" panose="020B0604020202020204" pitchFamily="34" charset="0"/>
          </a:endParaRPr>
        </a:p>
      </dgm:t>
    </dgm:pt>
    <dgm:pt modelId="{BE2C93F8-45AD-4816-A044-27DC6772F37D}" type="parTrans" cxnId="{3BDA74D1-85E3-4331-98F0-B649F2DD173D}">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28CDB340-9933-4791-81CD-77CC817AC156}" type="sibTrans" cxnId="{3BDA74D1-85E3-4331-98F0-B649F2DD173D}">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E77B7251-2CB3-4BCB-B7CE-C08D69FBCA05}">
      <dgm:prSet phldrT="[Texto]" custT="1"/>
      <dgm:spPr>
        <a:blipFill rotWithShape="0">
          <a:blip xmlns:r="http://schemas.openxmlformats.org/officeDocument/2006/relationships" r:embed="rId1"/>
          <a:stretch>
            <a:fillRect/>
          </a:stretch>
        </a:blipFill>
      </dgm:spPr>
      <dgm:t>
        <a:bodyPr/>
        <a:lstStyle/>
        <a:p>
          <a:r>
            <a:rPr lang="es-EC">
              <a:noFill/>
            </a:rPr>
            <a:t> </a:t>
          </a:r>
        </a:p>
      </dgm:t>
    </dgm:pt>
    <dgm:pt modelId="{91E9FF0F-6B4F-41D2-B4A3-53882F823FAE}" type="parTrans" cxnId="{FEEA0A0A-08A2-4908-9F4A-243107AA1E3F}">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45A7BF1D-C728-47B1-BE6B-C7FFA014B0AF}" type="sibTrans" cxnId="{FEEA0A0A-08A2-4908-9F4A-243107AA1E3F}">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A82A6DAA-F78F-4B9A-9B94-6BCB7985E24B}">
      <dgm:prSet phldrT="[Texto]" custT="1"/>
      <dgm:spPr/>
      <dgm:t>
        <a:bodyPr/>
        <a:lstStyle/>
        <a:p>
          <a:pPr algn="just"/>
          <a:r>
            <a:rPr lang="es-EC" sz="1400" b="1" dirty="0" smtClean="0">
              <a:latin typeface="Arial" panose="020B0604020202020204" pitchFamily="34" charset="0"/>
              <a:cs typeface="Arial" panose="020B0604020202020204" pitchFamily="34" charset="0"/>
            </a:rPr>
            <a:t>Datos históricos (Abril 2019):</a:t>
          </a:r>
          <a:endParaRPr lang="es-EC" sz="1400" b="1" dirty="0">
            <a:latin typeface="Arial" panose="020B0604020202020204" pitchFamily="34" charset="0"/>
            <a:cs typeface="Arial" panose="020B0604020202020204" pitchFamily="34" charset="0"/>
          </a:endParaRPr>
        </a:p>
      </dgm:t>
    </dgm:pt>
    <dgm:pt modelId="{247555C5-85F7-470E-AEF5-8A96890FE555}" type="parTrans" cxnId="{26D6023F-BFF4-4231-8CE6-1FD62B56B636}">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E9754F79-1C35-4040-A23F-9C84118287E2}" type="sibTrans" cxnId="{26D6023F-BFF4-4231-8CE6-1FD62B56B636}">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520BFD17-97F4-438E-B24C-EE415172DC2F}">
      <dgm:prSet phldrT="[Texto]" custT="1"/>
      <dgm:spPr/>
      <dgm:t>
        <a:bodyPr/>
        <a:lstStyle/>
        <a:p>
          <a:pPr algn="just"/>
          <a:r>
            <a:rPr lang="es-EC" sz="1400" b="0" dirty="0" smtClean="0">
              <a:latin typeface="Arial" panose="020B0604020202020204" pitchFamily="34" charset="0"/>
              <a:cs typeface="Arial" panose="020B0604020202020204" pitchFamily="34" charset="0"/>
            </a:rPr>
            <a:t>Aeronaves disponibles: 4</a:t>
          </a:r>
          <a:endParaRPr lang="es-EC" sz="1400" b="0" dirty="0">
            <a:latin typeface="Arial" panose="020B0604020202020204" pitchFamily="34" charset="0"/>
            <a:cs typeface="Arial" panose="020B0604020202020204" pitchFamily="34" charset="0"/>
          </a:endParaRPr>
        </a:p>
      </dgm:t>
    </dgm:pt>
    <dgm:pt modelId="{E0C4B51A-598A-47A4-B786-E69ABF62822F}" type="parTrans" cxnId="{93F553FA-AB11-4A35-80AB-990FDF2CEF13}">
      <dgm:prSet/>
      <dgm:spPr/>
      <dgm:t>
        <a:bodyPr/>
        <a:lstStyle/>
        <a:p>
          <a:endParaRPr lang="es-EC"/>
        </a:p>
      </dgm:t>
    </dgm:pt>
    <dgm:pt modelId="{A45E1D42-3E3F-49D7-8C4E-4416F825CE59}" type="sibTrans" cxnId="{93F553FA-AB11-4A35-80AB-990FDF2CEF13}">
      <dgm:prSet/>
      <dgm:spPr/>
      <dgm:t>
        <a:bodyPr/>
        <a:lstStyle/>
        <a:p>
          <a:endParaRPr lang="es-EC"/>
        </a:p>
      </dgm:t>
    </dgm:pt>
    <dgm:pt modelId="{06455349-F4DE-4D21-A1FC-A431FB0470B7}">
      <dgm:prSet phldrT="[Texto]" custT="1"/>
      <dgm:spPr/>
      <dgm:t>
        <a:bodyPr/>
        <a:lstStyle/>
        <a:p>
          <a:pPr algn="just"/>
          <a:r>
            <a:rPr lang="es-EC" sz="1400" b="0" dirty="0" smtClean="0">
              <a:latin typeface="Arial" panose="020B0604020202020204" pitchFamily="34" charset="0"/>
              <a:cs typeface="Arial" panose="020B0604020202020204" pitchFamily="34" charset="0"/>
            </a:rPr>
            <a:t>Horas de vuelo: 234</a:t>
          </a:r>
          <a:endParaRPr lang="es-EC" sz="1400" b="0" dirty="0">
            <a:latin typeface="Arial" panose="020B0604020202020204" pitchFamily="34" charset="0"/>
            <a:cs typeface="Arial" panose="020B0604020202020204" pitchFamily="34" charset="0"/>
          </a:endParaRPr>
        </a:p>
      </dgm:t>
    </dgm:pt>
    <dgm:pt modelId="{53C2D316-6449-48AE-A44B-8FBA2C2E5950}" type="parTrans" cxnId="{27D60582-D38E-4F1F-8803-0BA270661C6A}">
      <dgm:prSet/>
      <dgm:spPr/>
      <dgm:t>
        <a:bodyPr/>
        <a:lstStyle/>
        <a:p>
          <a:endParaRPr lang="es-EC"/>
        </a:p>
      </dgm:t>
    </dgm:pt>
    <dgm:pt modelId="{DC39DF2C-1680-464D-91E1-281D32C569EE}" type="sibTrans" cxnId="{27D60582-D38E-4F1F-8803-0BA270661C6A}">
      <dgm:prSet/>
      <dgm:spPr/>
      <dgm:t>
        <a:bodyPr/>
        <a:lstStyle/>
        <a:p>
          <a:endParaRPr lang="es-EC"/>
        </a:p>
      </dgm:t>
    </dgm:pt>
    <dgm:pt modelId="{0B37D572-51C2-441E-A130-8FAE7A2A87A9}">
      <dgm:prSet phldrT="[Texto]" custT="1"/>
      <dgm:spPr/>
      <dgm:t>
        <a:bodyPr/>
        <a:lstStyle/>
        <a:p>
          <a:pPr algn="just"/>
          <a:r>
            <a:rPr lang="es-EC" sz="1400" b="0" dirty="0" smtClean="0">
              <a:latin typeface="Arial" panose="020B0604020202020204" pitchFamily="34" charset="0"/>
              <a:cs typeface="Arial" panose="020B0604020202020204" pitchFamily="34" charset="0"/>
            </a:rPr>
            <a:t>Combustible consumido: 17597,00</a:t>
          </a:r>
          <a:endParaRPr lang="es-EC" sz="1400" b="0" dirty="0">
            <a:latin typeface="Arial" panose="020B0604020202020204" pitchFamily="34" charset="0"/>
            <a:cs typeface="Arial" panose="020B0604020202020204" pitchFamily="34" charset="0"/>
          </a:endParaRPr>
        </a:p>
      </dgm:t>
    </dgm:pt>
    <dgm:pt modelId="{7C3A948F-459D-44B3-9609-9E9DFB4A1A58}" type="parTrans" cxnId="{1C5950B8-5398-4F09-B15D-A218D5108697}">
      <dgm:prSet/>
      <dgm:spPr/>
      <dgm:t>
        <a:bodyPr/>
        <a:lstStyle/>
        <a:p>
          <a:endParaRPr lang="es-EC"/>
        </a:p>
      </dgm:t>
    </dgm:pt>
    <dgm:pt modelId="{101215D1-201D-4177-AB9E-ADB8C9AD565C}" type="sibTrans" cxnId="{1C5950B8-5398-4F09-B15D-A218D5108697}">
      <dgm:prSet/>
      <dgm:spPr/>
      <dgm:t>
        <a:bodyPr/>
        <a:lstStyle/>
        <a:p>
          <a:endParaRPr lang="es-EC"/>
        </a:p>
      </dgm:t>
    </dgm:pt>
    <dgm:pt modelId="{2503C3E6-6186-4DFE-B8DF-822B16896768}" type="pres">
      <dgm:prSet presAssocID="{39D04B94-9FF0-47DA-A28D-2BF3294E30D3}" presName="linear" presStyleCnt="0">
        <dgm:presLayoutVars>
          <dgm:dir/>
          <dgm:animLvl val="lvl"/>
          <dgm:resizeHandles val="exact"/>
        </dgm:presLayoutVars>
      </dgm:prSet>
      <dgm:spPr/>
      <dgm:t>
        <a:bodyPr/>
        <a:lstStyle/>
        <a:p>
          <a:endParaRPr lang="es-EC"/>
        </a:p>
      </dgm:t>
    </dgm:pt>
    <dgm:pt modelId="{8CE31543-6B6D-4C69-9968-EB66D126894D}" type="pres">
      <dgm:prSet presAssocID="{8134AEE5-D73B-4E8E-A9D3-6B777C157912}" presName="parentLin" presStyleCnt="0"/>
      <dgm:spPr/>
      <dgm:t>
        <a:bodyPr/>
        <a:lstStyle/>
        <a:p>
          <a:endParaRPr lang="es-EC"/>
        </a:p>
      </dgm:t>
    </dgm:pt>
    <dgm:pt modelId="{1212A38A-7C2E-4894-A2E4-D0A20FEC3951}" type="pres">
      <dgm:prSet presAssocID="{8134AEE5-D73B-4E8E-A9D3-6B777C157912}" presName="parentLeftMargin" presStyleLbl="node1" presStyleIdx="0" presStyleCnt="2"/>
      <dgm:spPr/>
      <dgm:t>
        <a:bodyPr/>
        <a:lstStyle/>
        <a:p>
          <a:endParaRPr lang="es-EC"/>
        </a:p>
      </dgm:t>
    </dgm:pt>
    <dgm:pt modelId="{CADBA3BE-A097-4A57-A2CE-D490B2FFAC47}" type="pres">
      <dgm:prSet presAssocID="{8134AEE5-D73B-4E8E-A9D3-6B777C157912}" presName="parentText" presStyleLbl="node1" presStyleIdx="0" presStyleCnt="2">
        <dgm:presLayoutVars>
          <dgm:chMax val="0"/>
          <dgm:bulletEnabled val="1"/>
        </dgm:presLayoutVars>
      </dgm:prSet>
      <dgm:spPr/>
      <dgm:t>
        <a:bodyPr/>
        <a:lstStyle/>
        <a:p>
          <a:endParaRPr lang="es-EC"/>
        </a:p>
      </dgm:t>
    </dgm:pt>
    <dgm:pt modelId="{A6EA71B6-5315-46CC-AA20-FAF4312CFB87}" type="pres">
      <dgm:prSet presAssocID="{8134AEE5-D73B-4E8E-A9D3-6B777C157912}" presName="negativeSpace" presStyleCnt="0"/>
      <dgm:spPr/>
      <dgm:t>
        <a:bodyPr/>
        <a:lstStyle/>
        <a:p>
          <a:endParaRPr lang="es-EC"/>
        </a:p>
      </dgm:t>
    </dgm:pt>
    <dgm:pt modelId="{CC488A62-4F63-46F9-BB6E-7F084E7B450A}" type="pres">
      <dgm:prSet presAssocID="{8134AEE5-D73B-4E8E-A9D3-6B777C157912}" presName="childText" presStyleLbl="conFgAcc1" presStyleIdx="0" presStyleCnt="2">
        <dgm:presLayoutVars>
          <dgm:bulletEnabled val="1"/>
        </dgm:presLayoutVars>
      </dgm:prSet>
      <dgm:spPr/>
      <dgm:t>
        <a:bodyPr/>
        <a:lstStyle/>
        <a:p>
          <a:endParaRPr lang="es-EC"/>
        </a:p>
      </dgm:t>
    </dgm:pt>
    <dgm:pt modelId="{013833F4-99A4-4A1C-9115-D85C57619311}" type="pres">
      <dgm:prSet presAssocID="{3A8EFAEC-DE22-4B74-843C-3D727DEDA48B}" presName="spaceBetweenRectangles" presStyleCnt="0"/>
      <dgm:spPr/>
      <dgm:t>
        <a:bodyPr/>
        <a:lstStyle/>
        <a:p>
          <a:endParaRPr lang="es-EC"/>
        </a:p>
      </dgm:t>
    </dgm:pt>
    <dgm:pt modelId="{D16FECFC-AA5A-4A41-8F4A-E077E24FDF61}" type="pres">
      <dgm:prSet presAssocID="{903E1DB7-9455-4616-A54B-EF491955096E}" presName="parentLin" presStyleCnt="0"/>
      <dgm:spPr/>
      <dgm:t>
        <a:bodyPr/>
        <a:lstStyle/>
        <a:p>
          <a:endParaRPr lang="es-EC"/>
        </a:p>
      </dgm:t>
    </dgm:pt>
    <dgm:pt modelId="{3BC8D540-B26A-4A2B-B078-5B48D6670F71}" type="pres">
      <dgm:prSet presAssocID="{903E1DB7-9455-4616-A54B-EF491955096E}" presName="parentLeftMargin" presStyleLbl="node1" presStyleIdx="0" presStyleCnt="2"/>
      <dgm:spPr/>
      <dgm:t>
        <a:bodyPr/>
        <a:lstStyle/>
        <a:p>
          <a:endParaRPr lang="es-EC"/>
        </a:p>
      </dgm:t>
    </dgm:pt>
    <dgm:pt modelId="{89D6FD6F-C951-4557-BE59-35538894082E}" type="pres">
      <dgm:prSet presAssocID="{903E1DB7-9455-4616-A54B-EF491955096E}" presName="parentText" presStyleLbl="node1" presStyleIdx="1" presStyleCnt="2" custLinFactNeighborX="-2178" custLinFactNeighborY="8584">
        <dgm:presLayoutVars>
          <dgm:chMax val="0"/>
          <dgm:bulletEnabled val="1"/>
        </dgm:presLayoutVars>
      </dgm:prSet>
      <dgm:spPr/>
      <dgm:t>
        <a:bodyPr/>
        <a:lstStyle/>
        <a:p>
          <a:endParaRPr lang="es-EC"/>
        </a:p>
      </dgm:t>
    </dgm:pt>
    <dgm:pt modelId="{350A272E-ED75-4A0E-A844-28AF84801AC3}" type="pres">
      <dgm:prSet presAssocID="{903E1DB7-9455-4616-A54B-EF491955096E}" presName="negativeSpace" presStyleCnt="0"/>
      <dgm:spPr/>
      <dgm:t>
        <a:bodyPr/>
        <a:lstStyle/>
        <a:p>
          <a:endParaRPr lang="es-EC"/>
        </a:p>
      </dgm:t>
    </dgm:pt>
    <dgm:pt modelId="{1E4CA2BE-FB35-430D-8CB2-CEE2152C885B}" type="pres">
      <dgm:prSet presAssocID="{903E1DB7-9455-4616-A54B-EF491955096E}" presName="childText" presStyleLbl="conFgAcc1" presStyleIdx="1" presStyleCnt="2">
        <dgm:presLayoutVars>
          <dgm:bulletEnabled val="1"/>
        </dgm:presLayoutVars>
      </dgm:prSet>
      <dgm:spPr/>
      <dgm:t>
        <a:bodyPr/>
        <a:lstStyle/>
        <a:p>
          <a:endParaRPr lang="es-EC"/>
        </a:p>
      </dgm:t>
    </dgm:pt>
  </dgm:ptLst>
  <dgm:cxnLst>
    <dgm:cxn modelId="{EFB44678-609E-4A82-AF7B-290CABE08C3B}" type="presOf" srcId="{0B37D572-51C2-441E-A130-8FAE7A2A87A9}" destId="{1E4CA2BE-FB35-430D-8CB2-CEE2152C885B}" srcOrd="0" destOrd="3" presId="urn:microsoft.com/office/officeart/2005/8/layout/list1"/>
    <dgm:cxn modelId="{93F553FA-AB11-4A35-80AB-990FDF2CEF13}" srcId="{903E1DB7-9455-4616-A54B-EF491955096E}" destId="{520BFD17-97F4-438E-B24C-EE415172DC2F}" srcOrd="1" destOrd="0" parTransId="{E0C4B51A-598A-47A4-B786-E69ABF62822F}" sibTransId="{A45E1D42-3E3F-49D7-8C4E-4416F825CE59}"/>
    <dgm:cxn modelId="{27D60582-D38E-4F1F-8803-0BA270661C6A}" srcId="{903E1DB7-9455-4616-A54B-EF491955096E}" destId="{06455349-F4DE-4D21-A1FC-A431FB0470B7}" srcOrd="2" destOrd="0" parTransId="{53C2D316-6449-48AE-A44B-8FBA2C2E5950}" sibTransId="{DC39DF2C-1680-464D-91E1-281D32C569EE}"/>
    <dgm:cxn modelId="{26D6023F-BFF4-4231-8CE6-1FD62B56B636}" srcId="{903E1DB7-9455-4616-A54B-EF491955096E}" destId="{A82A6DAA-F78F-4B9A-9B94-6BCB7985E24B}" srcOrd="0" destOrd="0" parTransId="{247555C5-85F7-470E-AEF5-8A96890FE555}" sibTransId="{E9754F79-1C35-4040-A23F-9C84118287E2}"/>
    <dgm:cxn modelId="{EEB72518-2AD0-4353-AF1C-C36DBC5A2447}" type="presOf" srcId="{8134AEE5-D73B-4E8E-A9D3-6B777C157912}" destId="{1212A38A-7C2E-4894-A2E4-D0A20FEC3951}" srcOrd="0" destOrd="0" presId="urn:microsoft.com/office/officeart/2005/8/layout/list1"/>
    <dgm:cxn modelId="{B5A09A86-7751-4862-BF1D-55D8DB6B5A37}" type="presOf" srcId="{903E1DB7-9455-4616-A54B-EF491955096E}" destId="{3BC8D540-B26A-4A2B-B078-5B48D6670F71}" srcOrd="0" destOrd="0" presId="urn:microsoft.com/office/officeart/2005/8/layout/list1"/>
    <dgm:cxn modelId="{A37744D5-EBD7-408E-825C-64A9B6E510D7}" srcId="{39D04B94-9FF0-47DA-A28D-2BF3294E30D3}" destId="{8134AEE5-D73B-4E8E-A9D3-6B777C157912}" srcOrd="0" destOrd="0" parTransId="{41051EFE-242E-4B4D-B6C6-915CF28E6FE0}" sibTransId="{3A8EFAEC-DE22-4B74-843C-3D727DEDA48B}"/>
    <dgm:cxn modelId="{27072651-4778-43DD-9938-324C48749BD4}" type="presOf" srcId="{39D04B94-9FF0-47DA-A28D-2BF3294E30D3}" destId="{2503C3E6-6186-4DFE-B8DF-822B16896768}" srcOrd="0" destOrd="0" presId="urn:microsoft.com/office/officeart/2005/8/layout/list1"/>
    <dgm:cxn modelId="{EB9863AE-01E7-4086-AB39-A0D017AF9324}" type="presOf" srcId="{903E1DB7-9455-4616-A54B-EF491955096E}" destId="{89D6FD6F-C951-4557-BE59-35538894082E}" srcOrd="1" destOrd="0" presId="urn:microsoft.com/office/officeart/2005/8/layout/list1"/>
    <dgm:cxn modelId="{FEEA0A0A-08A2-4908-9F4A-243107AA1E3F}" srcId="{8134AEE5-D73B-4E8E-A9D3-6B777C157912}" destId="{E77B7251-2CB3-4BCB-B7CE-C08D69FBCA05}" srcOrd="0" destOrd="0" parTransId="{91E9FF0F-6B4F-41D2-B4A3-53882F823FAE}" sibTransId="{45A7BF1D-C728-47B1-BE6B-C7FFA014B0AF}"/>
    <dgm:cxn modelId="{900408C0-788C-47A7-8572-D5562F091DF5}" type="presOf" srcId="{520BFD17-97F4-438E-B24C-EE415172DC2F}" destId="{1E4CA2BE-FB35-430D-8CB2-CEE2152C885B}" srcOrd="0" destOrd="1" presId="urn:microsoft.com/office/officeart/2005/8/layout/list1"/>
    <dgm:cxn modelId="{E84E74E6-354E-437A-AC1F-BAC298574432}" type="presOf" srcId="{A82A6DAA-F78F-4B9A-9B94-6BCB7985E24B}" destId="{1E4CA2BE-FB35-430D-8CB2-CEE2152C885B}" srcOrd="0" destOrd="0" presId="urn:microsoft.com/office/officeart/2005/8/layout/list1"/>
    <dgm:cxn modelId="{D79392DC-9CD3-4FB7-A3CA-1D33645BD45C}" type="presOf" srcId="{06455349-F4DE-4D21-A1FC-A431FB0470B7}" destId="{1E4CA2BE-FB35-430D-8CB2-CEE2152C885B}" srcOrd="0" destOrd="2" presId="urn:microsoft.com/office/officeart/2005/8/layout/list1"/>
    <dgm:cxn modelId="{1C5950B8-5398-4F09-B15D-A218D5108697}" srcId="{903E1DB7-9455-4616-A54B-EF491955096E}" destId="{0B37D572-51C2-441E-A130-8FAE7A2A87A9}" srcOrd="3" destOrd="0" parTransId="{7C3A948F-459D-44B3-9609-9E9DFB4A1A58}" sibTransId="{101215D1-201D-4177-AB9E-ADB8C9AD565C}"/>
    <dgm:cxn modelId="{0221E845-A2E3-4747-944D-7D6593B77155}" type="presOf" srcId="{8134AEE5-D73B-4E8E-A9D3-6B777C157912}" destId="{CADBA3BE-A097-4A57-A2CE-D490B2FFAC47}" srcOrd="1" destOrd="0" presId="urn:microsoft.com/office/officeart/2005/8/layout/list1"/>
    <dgm:cxn modelId="{3BDA74D1-85E3-4331-98F0-B649F2DD173D}" srcId="{39D04B94-9FF0-47DA-A28D-2BF3294E30D3}" destId="{903E1DB7-9455-4616-A54B-EF491955096E}" srcOrd="1" destOrd="0" parTransId="{BE2C93F8-45AD-4816-A044-27DC6772F37D}" sibTransId="{28CDB340-9933-4791-81CD-77CC817AC156}"/>
    <dgm:cxn modelId="{C7868A2A-004B-43C6-86F7-83A5652B41FB}" type="presOf" srcId="{E77B7251-2CB3-4BCB-B7CE-C08D69FBCA05}" destId="{CC488A62-4F63-46F9-BB6E-7F084E7B450A}" srcOrd="0" destOrd="0" presId="urn:microsoft.com/office/officeart/2005/8/layout/list1"/>
    <dgm:cxn modelId="{22ED1C69-F490-4203-9E1C-AAA49F8BABC1}" type="presParOf" srcId="{2503C3E6-6186-4DFE-B8DF-822B16896768}" destId="{8CE31543-6B6D-4C69-9968-EB66D126894D}" srcOrd="0" destOrd="0" presId="urn:microsoft.com/office/officeart/2005/8/layout/list1"/>
    <dgm:cxn modelId="{1C1C910D-7397-4FEA-B572-78121EB754C9}" type="presParOf" srcId="{8CE31543-6B6D-4C69-9968-EB66D126894D}" destId="{1212A38A-7C2E-4894-A2E4-D0A20FEC3951}" srcOrd="0" destOrd="0" presId="urn:microsoft.com/office/officeart/2005/8/layout/list1"/>
    <dgm:cxn modelId="{595EE1CE-B293-4436-BEA0-FBBFE20F3588}" type="presParOf" srcId="{8CE31543-6B6D-4C69-9968-EB66D126894D}" destId="{CADBA3BE-A097-4A57-A2CE-D490B2FFAC47}" srcOrd="1" destOrd="0" presId="urn:microsoft.com/office/officeart/2005/8/layout/list1"/>
    <dgm:cxn modelId="{3C9413BE-4C18-4742-8FB4-52084520E411}" type="presParOf" srcId="{2503C3E6-6186-4DFE-B8DF-822B16896768}" destId="{A6EA71B6-5315-46CC-AA20-FAF4312CFB87}" srcOrd="1" destOrd="0" presId="urn:microsoft.com/office/officeart/2005/8/layout/list1"/>
    <dgm:cxn modelId="{9C80C46A-EF3E-4039-B49B-752A0CBA2833}" type="presParOf" srcId="{2503C3E6-6186-4DFE-B8DF-822B16896768}" destId="{CC488A62-4F63-46F9-BB6E-7F084E7B450A}" srcOrd="2" destOrd="0" presId="urn:microsoft.com/office/officeart/2005/8/layout/list1"/>
    <dgm:cxn modelId="{703CCEAF-DD04-4182-908F-A5887CBC2EA8}" type="presParOf" srcId="{2503C3E6-6186-4DFE-B8DF-822B16896768}" destId="{013833F4-99A4-4A1C-9115-D85C57619311}" srcOrd="3" destOrd="0" presId="urn:microsoft.com/office/officeart/2005/8/layout/list1"/>
    <dgm:cxn modelId="{6A475726-5CDF-4A0E-B930-FC269E887A4E}" type="presParOf" srcId="{2503C3E6-6186-4DFE-B8DF-822B16896768}" destId="{D16FECFC-AA5A-4A41-8F4A-E077E24FDF61}" srcOrd="4" destOrd="0" presId="urn:microsoft.com/office/officeart/2005/8/layout/list1"/>
    <dgm:cxn modelId="{8D5304F7-2A46-4AE9-80F6-32B42057CAF1}" type="presParOf" srcId="{D16FECFC-AA5A-4A41-8F4A-E077E24FDF61}" destId="{3BC8D540-B26A-4A2B-B078-5B48D6670F71}" srcOrd="0" destOrd="0" presId="urn:microsoft.com/office/officeart/2005/8/layout/list1"/>
    <dgm:cxn modelId="{72F59C2E-3F8B-492D-9E32-2ED0DFF506F7}" type="presParOf" srcId="{D16FECFC-AA5A-4A41-8F4A-E077E24FDF61}" destId="{89D6FD6F-C951-4557-BE59-35538894082E}" srcOrd="1" destOrd="0" presId="urn:microsoft.com/office/officeart/2005/8/layout/list1"/>
    <dgm:cxn modelId="{97990414-D847-4E20-A981-9A959709A12B}" type="presParOf" srcId="{2503C3E6-6186-4DFE-B8DF-822B16896768}" destId="{350A272E-ED75-4A0E-A844-28AF84801AC3}" srcOrd="5" destOrd="0" presId="urn:microsoft.com/office/officeart/2005/8/layout/list1"/>
    <dgm:cxn modelId="{B916BB5A-3E7C-4FCF-A6F4-23F1B577A709}" type="presParOf" srcId="{2503C3E6-6186-4DFE-B8DF-822B16896768}" destId="{1E4CA2BE-FB35-430D-8CB2-CEE2152C885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8D5793-EF9D-42C7-9E17-45AF6B2E13FD}"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s-EC"/>
        </a:p>
      </dgm:t>
    </dgm:pt>
    <dgm:pt modelId="{707D36B9-F568-46A0-BC11-A8B9042073B4}">
      <dgm:prSet phldrT="[Texto]" custT="1"/>
      <dgm:spPr/>
      <dgm:t>
        <a:bodyPr/>
        <a:lstStyle/>
        <a:p>
          <a:r>
            <a:rPr lang="es-EC" sz="1800" dirty="0" smtClean="0">
              <a:latin typeface="Arial" panose="020B0604020202020204" pitchFamily="34" charset="0"/>
              <a:cs typeface="Arial" panose="020B0604020202020204" pitchFamily="34" charset="0"/>
            </a:rPr>
            <a:t>Realizar una revisión epistemológica de modelos de inventarios probabilísticos, que sustenten el estudio y análisis de la capacidad logística de los repartos de la Fuerza Aérea Ecuatoriana aplicable a los diferentes escenarios posibles.</a:t>
          </a:r>
          <a:endParaRPr lang="es-EC" sz="1800" dirty="0">
            <a:latin typeface="Arial" panose="020B0604020202020204" pitchFamily="34" charset="0"/>
            <a:cs typeface="Arial" panose="020B0604020202020204" pitchFamily="34" charset="0"/>
          </a:endParaRPr>
        </a:p>
      </dgm:t>
    </dgm:pt>
    <dgm:pt modelId="{E0D4E71D-157F-439F-9B50-AFDA005C4928}" type="parTrans" cxnId="{5EA0BB04-3B94-4039-8513-096CD86137B9}">
      <dgm:prSet/>
      <dgm:spPr/>
      <dgm:t>
        <a:bodyPr/>
        <a:lstStyle/>
        <a:p>
          <a:endParaRPr lang="es-EC" sz="2400">
            <a:latin typeface="Arial" panose="020B0604020202020204" pitchFamily="34" charset="0"/>
            <a:cs typeface="Arial" panose="020B0604020202020204" pitchFamily="34" charset="0"/>
          </a:endParaRPr>
        </a:p>
      </dgm:t>
    </dgm:pt>
    <dgm:pt modelId="{51FEE956-10D7-4C03-A876-85D325B91DFC}" type="sibTrans" cxnId="{5EA0BB04-3B94-4039-8513-096CD86137B9}">
      <dgm:prSet/>
      <dgm:spPr/>
      <dgm:t>
        <a:bodyPr/>
        <a:lstStyle/>
        <a:p>
          <a:endParaRPr lang="es-EC" sz="2400">
            <a:latin typeface="Arial" panose="020B0604020202020204" pitchFamily="34" charset="0"/>
            <a:cs typeface="Arial" panose="020B0604020202020204" pitchFamily="34" charset="0"/>
          </a:endParaRPr>
        </a:p>
      </dgm:t>
    </dgm:pt>
    <dgm:pt modelId="{F19C3CC6-D5D5-4852-AFFF-19D2D347AE0E}">
      <dgm:prSet custT="1"/>
      <dgm:spPr/>
      <dgm:t>
        <a:bodyPr/>
        <a:lstStyle/>
        <a:p>
          <a:r>
            <a:rPr lang="es-EC" sz="1800" dirty="0" smtClean="0">
              <a:latin typeface="Arial" panose="020B0604020202020204" pitchFamily="34" charset="0"/>
              <a:cs typeface="Arial" panose="020B0604020202020204" pitchFamily="34" charset="0"/>
            </a:rPr>
            <a:t>Determinar la influencia de la disponibilidad de aeronaves sobre las horas de vuelo realizadas por la flota de aeronaves A-29B Súper Tucano, empleando análisis de regresión lineal simple.</a:t>
          </a:r>
        </a:p>
      </dgm:t>
    </dgm:pt>
    <dgm:pt modelId="{FBA43023-5365-4F8F-912C-916D31BC470E}" type="parTrans" cxnId="{D572D80A-7805-4112-9EB8-93DC370A5B63}">
      <dgm:prSet/>
      <dgm:spPr/>
      <dgm:t>
        <a:bodyPr/>
        <a:lstStyle/>
        <a:p>
          <a:endParaRPr lang="es-EC" sz="2400">
            <a:latin typeface="Arial" panose="020B0604020202020204" pitchFamily="34" charset="0"/>
            <a:cs typeface="Arial" panose="020B0604020202020204" pitchFamily="34" charset="0"/>
          </a:endParaRPr>
        </a:p>
      </dgm:t>
    </dgm:pt>
    <dgm:pt modelId="{0FF36655-37B4-437D-83D1-105C519D9F88}" type="sibTrans" cxnId="{D572D80A-7805-4112-9EB8-93DC370A5B63}">
      <dgm:prSet/>
      <dgm:spPr/>
      <dgm:t>
        <a:bodyPr/>
        <a:lstStyle/>
        <a:p>
          <a:endParaRPr lang="es-EC" sz="2400">
            <a:latin typeface="Arial" panose="020B0604020202020204" pitchFamily="34" charset="0"/>
            <a:cs typeface="Arial" panose="020B0604020202020204" pitchFamily="34" charset="0"/>
          </a:endParaRPr>
        </a:p>
      </dgm:t>
    </dgm:pt>
    <dgm:pt modelId="{8C9C6B37-AEBF-4A05-B044-E31836E4BCFF}">
      <dgm:prSet custT="1"/>
      <dgm:spPr/>
      <dgm:t>
        <a:bodyPr/>
        <a:lstStyle/>
        <a:p>
          <a:r>
            <a:rPr lang="es-EC" sz="1800" dirty="0" smtClean="0">
              <a:latin typeface="Arial" panose="020B0604020202020204" pitchFamily="34" charset="0"/>
              <a:cs typeface="Arial" panose="020B0604020202020204" pitchFamily="34" charset="0"/>
            </a:rPr>
            <a:t>Determinar el impacto de la disponibilidad de aeronaves y las horas de vuelo sobre el consumo de combustible de las aeronaves A-29B Súper Tucano, empleando análisis de regresión lineal múltiple.</a:t>
          </a:r>
          <a:endParaRPr lang="es-EC" sz="1800" dirty="0">
            <a:latin typeface="Arial" panose="020B0604020202020204" pitchFamily="34" charset="0"/>
            <a:cs typeface="Arial" panose="020B0604020202020204" pitchFamily="34" charset="0"/>
          </a:endParaRPr>
        </a:p>
      </dgm:t>
    </dgm:pt>
    <dgm:pt modelId="{F35B486E-CFAF-43EC-8C08-94F70CD824AF}" type="parTrans" cxnId="{08A842C3-A026-432C-8BD2-B7938DD09919}">
      <dgm:prSet/>
      <dgm:spPr/>
      <dgm:t>
        <a:bodyPr/>
        <a:lstStyle/>
        <a:p>
          <a:endParaRPr lang="es-EC" sz="2400">
            <a:latin typeface="Arial" panose="020B0604020202020204" pitchFamily="34" charset="0"/>
            <a:cs typeface="Arial" panose="020B0604020202020204" pitchFamily="34" charset="0"/>
          </a:endParaRPr>
        </a:p>
      </dgm:t>
    </dgm:pt>
    <dgm:pt modelId="{1F49241A-B773-43E1-9820-E14CA790ED1D}" type="sibTrans" cxnId="{08A842C3-A026-432C-8BD2-B7938DD09919}">
      <dgm:prSet/>
      <dgm:spPr/>
      <dgm:t>
        <a:bodyPr/>
        <a:lstStyle/>
        <a:p>
          <a:endParaRPr lang="es-EC" sz="2400">
            <a:latin typeface="Arial" panose="020B0604020202020204" pitchFamily="34" charset="0"/>
            <a:cs typeface="Arial" panose="020B0604020202020204" pitchFamily="34" charset="0"/>
          </a:endParaRPr>
        </a:p>
      </dgm:t>
    </dgm:pt>
    <dgm:pt modelId="{36CB81B1-AC35-475E-9831-21BDE4484440}" type="pres">
      <dgm:prSet presAssocID="{628D5793-EF9D-42C7-9E17-45AF6B2E13FD}" presName="Name0" presStyleCnt="0">
        <dgm:presLayoutVars>
          <dgm:chMax val="7"/>
          <dgm:chPref val="7"/>
          <dgm:dir/>
        </dgm:presLayoutVars>
      </dgm:prSet>
      <dgm:spPr/>
      <dgm:t>
        <a:bodyPr/>
        <a:lstStyle/>
        <a:p>
          <a:endParaRPr lang="es-EC"/>
        </a:p>
      </dgm:t>
    </dgm:pt>
    <dgm:pt modelId="{0EF81AFB-7750-49F5-99CC-D255488642E6}" type="pres">
      <dgm:prSet presAssocID="{628D5793-EF9D-42C7-9E17-45AF6B2E13FD}" presName="Name1" presStyleCnt="0"/>
      <dgm:spPr/>
    </dgm:pt>
    <dgm:pt modelId="{AC45EDBF-E253-4996-AB1C-F7C9396A760E}" type="pres">
      <dgm:prSet presAssocID="{628D5793-EF9D-42C7-9E17-45AF6B2E13FD}" presName="cycle" presStyleCnt="0"/>
      <dgm:spPr/>
    </dgm:pt>
    <dgm:pt modelId="{86F1C745-F534-434E-A920-32E987739213}" type="pres">
      <dgm:prSet presAssocID="{628D5793-EF9D-42C7-9E17-45AF6B2E13FD}" presName="srcNode" presStyleLbl="node1" presStyleIdx="0" presStyleCnt="3"/>
      <dgm:spPr/>
    </dgm:pt>
    <dgm:pt modelId="{CFC15F3D-724A-4D7C-96AD-ADE2252DF585}" type="pres">
      <dgm:prSet presAssocID="{628D5793-EF9D-42C7-9E17-45AF6B2E13FD}" presName="conn" presStyleLbl="parChTrans1D2" presStyleIdx="0" presStyleCnt="1"/>
      <dgm:spPr/>
      <dgm:t>
        <a:bodyPr/>
        <a:lstStyle/>
        <a:p>
          <a:endParaRPr lang="es-EC"/>
        </a:p>
      </dgm:t>
    </dgm:pt>
    <dgm:pt modelId="{20166C37-AA7B-42FD-A788-68D4FB60CEED}" type="pres">
      <dgm:prSet presAssocID="{628D5793-EF9D-42C7-9E17-45AF6B2E13FD}" presName="extraNode" presStyleLbl="node1" presStyleIdx="0" presStyleCnt="3"/>
      <dgm:spPr/>
    </dgm:pt>
    <dgm:pt modelId="{C5B27B42-E0EE-468D-B6FB-8D1172B80A09}" type="pres">
      <dgm:prSet presAssocID="{628D5793-EF9D-42C7-9E17-45AF6B2E13FD}" presName="dstNode" presStyleLbl="node1" presStyleIdx="0" presStyleCnt="3"/>
      <dgm:spPr/>
    </dgm:pt>
    <dgm:pt modelId="{F25FD995-DCB3-4E70-9517-CC63166F6790}" type="pres">
      <dgm:prSet presAssocID="{707D36B9-F568-46A0-BC11-A8B9042073B4}" presName="text_1" presStyleLbl="node1" presStyleIdx="0" presStyleCnt="3">
        <dgm:presLayoutVars>
          <dgm:bulletEnabled val="1"/>
        </dgm:presLayoutVars>
      </dgm:prSet>
      <dgm:spPr/>
      <dgm:t>
        <a:bodyPr/>
        <a:lstStyle/>
        <a:p>
          <a:endParaRPr lang="es-EC"/>
        </a:p>
      </dgm:t>
    </dgm:pt>
    <dgm:pt modelId="{28070C97-3FB7-4EDE-A5B7-FC01A20411C9}" type="pres">
      <dgm:prSet presAssocID="{707D36B9-F568-46A0-BC11-A8B9042073B4}" presName="accent_1" presStyleCnt="0"/>
      <dgm:spPr/>
    </dgm:pt>
    <dgm:pt modelId="{13C34111-25FF-4F15-BEA1-6516D0837E3C}" type="pres">
      <dgm:prSet presAssocID="{707D36B9-F568-46A0-BC11-A8B9042073B4}"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es-EC"/>
        </a:p>
      </dgm:t>
    </dgm:pt>
    <dgm:pt modelId="{907E97F7-E819-4130-B1FA-91AC45197B13}" type="pres">
      <dgm:prSet presAssocID="{F19C3CC6-D5D5-4852-AFFF-19D2D347AE0E}" presName="text_2" presStyleLbl="node1" presStyleIdx="1" presStyleCnt="3">
        <dgm:presLayoutVars>
          <dgm:bulletEnabled val="1"/>
        </dgm:presLayoutVars>
      </dgm:prSet>
      <dgm:spPr/>
      <dgm:t>
        <a:bodyPr/>
        <a:lstStyle/>
        <a:p>
          <a:endParaRPr lang="es-EC"/>
        </a:p>
      </dgm:t>
    </dgm:pt>
    <dgm:pt modelId="{D2795BB1-8A14-44D0-BBFF-9FC79E994548}" type="pres">
      <dgm:prSet presAssocID="{F19C3CC6-D5D5-4852-AFFF-19D2D347AE0E}" presName="accent_2" presStyleCnt="0"/>
      <dgm:spPr/>
    </dgm:pt>
    <dgm:pt modelId="{B9CE1E50-5262-4488-B895-5C6B70B95E7D}" type="pres">
      <dgm:prSet presAssocID="{F19C3CC6-D5D5-4852-AFFF-19D2D347AE0E}" presName="accentRepeatNode" presStyleLbl="solidFgAcc1" presStyleIdx="1" presStyleCnt="3"/>
      <dgm:spPr>
        <a:blipFill rotWithShape="0">
          <a:blip xmlns:r="http://schemas.openxmlformats.org/officeDocument/2006/relationships" r:embed="rId2"/>
          <a:stretch>
            <a:fillRect/>
          </a:stretch>
        </a:blipFill>
      </dgm:spPr>
      <dgm:t>
        <a:bodyPr/>
        <a:lstStyle/>
        <a:p>
          <a:endParaRPr lang="es-EC"/>
        </a:p>
      </dgm:t>
    </dgm:pt>
    <dgm:pt modelId="{F1635688-B1B5-4146-97B9-D69512A22C53}" type="pres">
      <dgm:prSet presAssocID="{8C9C6B37-AEBF-4A05-B044-E31836E4BCFF}" presName="text_3" presStyleLbl="node1" presStyleIdx="2" presStyleCnt="3">
        <dgm:presLayoutVars>
          <dgm:bulletEnabled val="1"/>
        </dgm:presLayoutVars>
      </dgm:prSet>
      <dgm:spPr/>
      <dgm:t>
        <a:bodyPr/>
        <a:lstStyle/>
        <a:p>
          <a:endParaRPr lang="es-EC"/>
        </a:p>
      </dgm:t>
    </dgm:pt>
    <dgm:pt modelId="{00E8516F-E346-438A-B944-B308A0813071}" type="pres">
      <dgm:prSet presAssocID="{8C9C6B37-AEBF-4A05-B044-E31836E4BCFF}" presName="accent_3" presStyleCnt="0"/>
      <dgm:spPr/>
    </dgm:pt>
    <dgm:pt modelId="{4D012FCD-75AA-4391-972E-9D30B610F168}" type="pres">
      <dgm:prSet presAssocID="{8C9C6B37-AEBF-4A05-B044-E31836E4BCFF}" presName="accentRepeatNode" presStyleLbl="solidFgAcc1" presStyleIdx="2" presStyleCnt="3"/>
      <dgm:spPr>
        <a:blipFill rotWithShape="0">
          <a:blip xmlns:r="http://schemas.openxmlformats.org/officeDocument/2006/relationships" r:embed="rId3"/>
          <a:stretch>
            <a:fillRect/>
          </a:stretch>
        </a:blipFill>
      </dgm:spPr>
      <dgm:t>
        <a:bodyPr/>
        <a:lstStyle/>
        <a:p>
          <a:endParaRPr lang="es-EC"/>
        </a:p>
      </dgm:t>
    </dgm:pt>
  </dgm:ptLst>
  <dgm:cxnLst>
    <dgm:cxn modelId="{08A842C3-A026-432C-8BD2-B7938DD09919}" srcId="{628D5793-EF9D-42C7-9E17-45AF6B2E13FD}" destId="{8C9C6B37-AEBF-4A05-B044-E31836E4BCFF}" srcOrd="2" destOrd="0" parTransId="{F35B486E-CFAF-43EC-8C08-94F70CD824AF}" sibTransId="{1F49241A-B773-43E1-9820-E14CA790ED1D}"/>
    <dgm:cxn modelId="{268E8FE0-42DA-4D3B-A486-2EDE162AD175}" type="presOf" srcId="{51FEE956-10D7-4C03-A876-85D325B91DFC}" destId="{CFC15F3D-724A-4D7C-96AD-ADE2252DF585}" srcOrd="0" destOrd="0" presId="urn:microsoft.com/office/officeart/2008/layout/VerticalCurvedList"/>
    <dgm:cxn modelId="{7AF8397B-97B8-4E4F-8381-6A2AFF675EE4}" type="presOf" srcId="{707D36B9-F568-46A0-BC11-A8B9042073B4}" destId="{F25FD995-DCB3-4E70-9517-CC63166F6790}" srcOrd="0" destOrd="0" presId="urn:microsoft.com/office/officeart/2008/layout/VerticalCurvedList"/>
    <dgm:cxn modelId="{768AAC68-783E-485C-858C-4526D2E95F6D}" type="presOf" srcId="{8C9C6B37-AEBF-4A05-B044-E31836E4BCFF}" destId="{F1635688-B1B5-4146-97B9-D69512A22C53}" srcOrd="0" destOrd="0" presId="urn:microsoft.com/office/officeart/2008/layout/VerticalCurvedList"/>
    <dgm:cxn modelId="{C8D137F6-9344-4BE1-98EE-B66DBF1A6519}" type="presOf" srcId="{628D5793-EF9D-42C7-9E17-45AF6B2E13FD}" destId="{36CB81B1-AC35-475E-9831-21BDE4484440}" srcOrd="0" destOrd="0" presId="urn:microsoft.com/office/officeart/2008/layout/VerticalCurvedList"/>
    <dgm:cxn modelId="{5EA0BB04-3B94-4039-8513-096CD86137B9}" srcId="{628D5793-EF9D-42C7-9E17-45AF6B2E13FD}" destId="{707D36B9-F568-46A0-BC11-A8B9042073B4}" srcOrd="0" destOrd="0" parTransId="{E0D4E71D-157F-439F-9B50-AFDA005C4928}" sibTransId="{51FEE956-10D7-4C03-A876-85D325B91DFC}"/>
    <dgm:cxn modelId="{829073F1-56DA-4E1A-A7DA-08D388F131B6}" type="presOf" srcId="{F19C3CC6-D5D5-4852-AFFF-19D2D347AE0E}" destId="{907E97F7-E819-4130-B1FA-91AC45197B13}" srcOrd="0" destOrd="0" presId="urn:microsoft.com/office/officeart/2008/layout/VerticalCurvedList"/>
    <dgm:cxn modelId="{D572D80A-7805-4112-9EB8-93DC370A5B63}" srcId="{628D5793-EF9D-42C7-9E17-45AF6B2E13FD}" destId="{F19C3CC6-D5D5-4852-AFFF-19D2D347AE0E}" srcOrd="1" destOrd="0" parTransId="{FBA43023-5365-4F8F-912C-916D31BC470E}" sibTransId="{0FF36655-37B4-437D-83D1-105C519D9F88}"/>
    <dgm:cxn modelId="{F85D2B0D-AC4D-43B4-B108-9FEFD8E7F26B}" type="presParOf" srcId="{36CB81B1-AC35-475E-9831-21BDE4484440}" destId="{0EF81AFB-7750-49F5-99CC-D255488642E6}" srcOrd="0" destOrd="0" presId="urn:microsoft.com/office/officeart/2008/layout/VerticalCurvedList"/>
    <dgm:cxn modelId="{2AA25427-51B8-4A02-8286-20C180C2EA83}" type="presParOf" srcId="{0EF81AFB-7750-49F5-99CC-D255488642E6}" destId="{AC45EDBF-E253-4996-AB1C-F7C9396A760E}" srcOrd="0" destOrd="0" presId="urn:microsoft.com/office/officeart/2008/layout/VerticalCurvedList"/>
    <dgm:cxn modelId="{DF1DF53B-39D7-4303-8847-695F6EA2FFF5}" type="presParOf" srcId="{AC45EDBF-E253-4996-AB1C-F7C9396A760E}" destId="{86F1C745-F534-434E-A920-32E987739213}" srcOrd="0" destOrd="0" presId="urn:microsoft.com/office/officeart/2008/layout/VerticalCurvedList"/>
    <dgm:cxn modelId="{4A3C5D7C-6321-4E75-9106-BF61CC820A0D}" type="presParOf" srcId="{AC45EDBF-E253-4996-AB1C-F7C9396A760E}" destId="{CFC15F3D-724A-4D7C-96AD-ADE2252DF585}" srcOrd="1" destOrd="0" presId="urn:microsoft.com/office/officeart/2008/layout/VerticalCurvedList"/>
    <dgm:cxn modelId="{B461049C-8438-4FDC-9FF8-F4A1D934F047}" type="presParOf" srcId="{AC45EDBF-E253-4996-AB1C-F7C9396A760E}" destId="{20166C37-AA7B-42FD-A788-68D4FB60CEED}" srcOrd="2" destOrd="0" presId="urn:microsoft.com/office/officeart/2008/layout/VerticalCurvedList"/>
    <dgm:cxn modelId="{570C9C42-B915-45D3-B3EC-F4E9B4E34079}" type="presParOf" srcId="{AC45EDBF-E253-4996-AB1C-F7C9396A760E}" destId="{C5B27B42-E0EE-468D-B6FB-8D1172B80A09}" srcOrd="3" destOrd="0" presId="urn:microsoft.com/office/officeart/2008/layout/VerticalCurvedList"/>
    <dgm:cxn modelId="{54CF001D-A282-41C0-B02F-7816E5E15BB8}" type="presParOf" srcId="{0EF81AFB-7750-49F5-99CC-D255488642E6}" destId="{F25FD995-DCB3-4E70-9517-CC63166F6790}" srcOrd="1" destOrd="0" presId="urn:microsoft.com/office/officeart/2008/layout/VerticalCurvedList"/>
    <dgm:cxn modelId="{1910C742-3132-4570-AA07-B0B5D5642DA0}" type="presParOf" srcId="{0EF81AFB-7750-49F5-99CC-D255488642E6}" destId="{28070C97-3FB7-4EDE-A5B7-FC01A20411C9}" srcOrd="2" destOrd="0" presId="urn:microsoft.com/office/officeart/2008/layout/VerticalCurvedList"/>
    <dgm:cxn modelId="{89006235-833A-43BD-B177-97FE311EA55F}" type="presParOf" srcId="{28070C97-3FB7-4EDE-A5B7-FC01A20411C9}" destId="{13C34111-25FF-4F15-BEA1-6516D0837E3C}" srcOrd="0" destOrd="0" presId="urn:microsoft.com/office/officeart/2008/layout/VerticalCurvedList"/>
    <dgm:cxn modelId="{FE339E11-4AF1-4E28-BDA6-7214A14E2FED}" type="presParOf" srcId="{0EF81AFB-7750-49F5-99CC-D255488642E6}" destId="{907E97F7-E819-4130-B1FA-91AC45197B13}" srcOrd="3" destOrd="0" presId="urn:microsoft.com/office/officeart/2008/layout/VerticalCurvedList"/>
    <dgm:cxn modelId="{A80C67FC-4788-4CEF-B51A-ABB6A67F03A1}" type="presParOf" srcId="{0EF81AFB-7750-49F5-99CC-D255488642E6}" destId="{D2795BB1-8A14-44D0-BBFF-9FC79E994548}" srcOrd="4" destOrd="0" presId="urn:microsoft.com/office/officeart/2008/layout/VerticalCurvedList"/>
    <dgm:cxn modelId="{E07183B3-BFF4-4D75-B053-D08B4EE2B01D}" type="presParOf" srcId="{D2795BB1-8A14-44D0-BBFF-9FC79E994548}" destId="{B9CE1E50-5262-4488-B895-5C6B70B95E7D}" srcOrd="0" destOrd="0" presId="urn:microsoft.com/office/officeart/2008/layout/VerticalCurvedList"/>
    <dgm:cxn modelId="{3D7DB965-F873-45C8-BCB7-35425C9A45D6}" type="presParOf" srcId="{0EF81AFB-7750-49F5-99CC-D255488642E6}" destId="{F1635688-B1B5-4146-97B9-D69512A22C53}" srcOrd="5" destOrd="0" presId="urn:microsoft.com/office/officeart/2008/layout/VerticalCurvedList"/>
    <dgm:cxn modelId="{4AB47802-17FD-47A1-AADF-13032FF64194}" type="presParOf" srcId="{0EF81AFB-7750-49F5-99CC-D255488642E6}" destId="{00E8516F-E346-438A-B944-B308A0813071}" srcOrd="6" destOrd="0" presId="urn:microsoft.com/office/officeart/2008/layout/VerticalCurvedList"/>
    <dgm:cxn modelId="{D9EAADB7-A198-4B72-BED1-AC55010F1498}" type="presParOf" srcId="{00E8516F-E346-438A-B944-B308A0813071}" destId="{4D012FCD-75AA-4391-972E-9D30B610F16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126AFAA-957D-42B6-AC79-5527C858BF4B}"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s-EC"/>
        </a:p>
      </dgm:t>
    </dgm:pt>
    <dgm:pt modelId="{1DD17676-5148-489C-8C03-8A06B5AD4547}">
      <dgm:prSet phldrT="[Texto]" custT="1"/>
      <dgm:spPr/>
      <dgm:t>
        <a:bodyPr/>
        <a:lstStyle/>
        <a:p>
          <a:r>
            <a:rPr lang="es-EC" sz="1400" dirty="0" smtClean="0">
              <a:latin typeface="Arial" panose="020B0604020202020204" pitchFamily="34" charset="0"/>
              <a:cs typeface="Arial" panose="020B0604020202020204" pitchFamily="34" charset="0"/>
            </a:rPr>
            <a:t>Mediante el análisis de comparación de medias realizado a los resultados del modelo de simulación, se verificó que el modelo óptimo de inventarios desarrollado en este estudio aumentó la eficiencia del proceso de mantenimiento de las aeronaves tipo A-29B Súper Tucano; así como también, se validó los modelos de regresión lineal generados para la predicción de las horas de vuelo y el consumo de combustible en base a la disponibilidad de aeronaves del Ala de Combate Nro. 23.</a:t>
          </a:r>
          <a:endParaRPr lang="es-EC" sz="1400" dirty="0"/>
        </a:p>
      </dgm:t>
    </dgm:pt>
    <dgm:pt modelId="{74E368B1-ECFD-4754-A9C9-DBDD77C6A1B9}" type="parTrans" cxnId="{4788D5FE-8580-4915-87DB-EC5213156780}">
      <dgm:prSet/>
      <dgm:spPr/>
      <dgm:t>
        <a:bodyPr/>
        <a:lstStyle/>
        <a:p>
          <a:endParaRPr lang="es-EC" sz="1400"/>
        </a:p>
      </dgm:t>
    </dgm:pt>
    <dgm:pt modelId="{EFD4A795-99AB-45E8-BE03-C1D916384336}" type="sibTrans" cxnId="{4788D5FE-8580-4915-87DB-EC5213156780}">
      <dgm:prSet/>
      <dgm:spPr/>
      <dgm:t>
        <a:bodyPr/>
        <a:lstStyle/>
        <a:p>
          <a:endParaRPr lang="es-EC" sz="1400"/>
        </a:p>
      </dgm:t>
    </dgm:pt>
    <dgm:pt modelId="{FD9CB2A2-57F2-4C66-BF02-6AC00154C7E0}" type="pres">
      <dgm:prSet presAssocID="{B126AFAA-957D-42B6-AC79-5527C858BF4B}" presName="linear" presStyleCnt="0">
        <dgm:presLayoutVars>
          <dgm:dir/>
          <dgm:animLvl val="lvl"/>
          <dgm:resizeHandles val="exact"/>
        </dgm:presLayoutVars>
      </dgm:prSet>
      <dgm:spPr/>
      <dgm:t>
        <a:bodyPr/>
        <a:lstStyle/>
        <a:p>
          <a:endParaRPr lang="es-EC"/>
        </a:p>
      </dgm:t>
    </dgm:pt>
    <dgm:pt modelId="{DAA24457-AF38-4469-9358-4AF4A5BF31C5}" type="pres">
      <dgm:prSet presAssocID="{1DD17676-5148-489C-8C03-8A06B5AD4547}" presName="parentLin" presStyleCnt="0"/>
      <dgm:spPr/>
    </dgm:pt>
    <dgm:pt modelId="{A214F0F9-AE4B-47F1-902D-E0D4E07263CD}" type="pres">
      <dgm:prSet presAssocID="{1DD17676-5148-489C-8C03-8A06B5AD4547}" presName="parentLeftMargin" presStyleLbl="node1" presStyleIdx="0" presStyleCnt="1"/>
      <dgm:spPr/>
      <dgm:t>
        <a:bodyPr/>
        <a:lstStyle/>
        <a:p>
          <a:endParaRPr lang="es-EC"/>
        </a:p>
      </dgm:t>
    </dgm:pt>
    <dgm:pt modelId="{4A1A9CB8-D0DB-40A1-9E4D-25A8275FF6C6}" type="pres">
      <dgm:prSet presAssocID="{1DD17676-5148-489C-8C03-8A06B5AD4547}" presName="parentText" presStyleLbl="node1" presStyleIdx="0" presStyleCnt="1" custScaleY="79267">
        <dgm:presLayoutVars>
          <dgm:chMax val="0"/>
          <dgm:bulletEnabled val="1"/>
        </dgm:presLayoutVars>
      </dgm:prSet>
      <dgm:spPr/>
      <dgm:t>
        <a:bodyPr/>
        <a:lstStyle/>
        <a:p>
          <a:endParaRPr lang="es-EC"/>
        </a:p>
      </dgm:t>
    </dgm:pt>
    <dgm:pt modelId="{5EC1E295-D456-4227-8191-3AC19AEEED7B}" type="pres">
      <dgm:prSet presAssocID="{1DD17676-5148-489C-8C03-8A06B5AD4547}" presName="negativeSpace" presStyleCnt="0"/>
      <dgm:spPr/>
    </dgm:pt>
    <dgm:pt modelId="{74CE908C-FE83-478F-A067-67BE1A61A7FB}" type="pres">
      <dgm:prSet presAssocID="{1DD17676-5148-489C-8C03-8A06B5AD4547}" presName="childText" presStyleLbl="conFgAcc1" presStyleIdx="0" presStyleCnt="1" custLinFactNeighborX="1385">
        <dgm:presLayoutVars>
          <dgm:bulletEnabled val="1"/>
        </dgm:presLayoutVars>
      </dgm:prSet>
      <dgm:spPr/>
    </dgm:pt>
  </dgm:ptLst>
  <dgm:cxnLst>
    <dgm:cxn modelId="{4788D5FE-8580-4915-87DB-EC5213156780}" srcId="{B126AFAA-957D-42B6-AC79-5527C858BF4B}" destId="{1DD17676-5148-489C-8C03-8A06B5AD4547}" srcOrd="0" destOrd="0" parTransId="{74E368B1-ECFD-4754-A9C9-DBDD77C6A1B9}" sibTransId="{EFD4A795-99AB-45E8-BE03-C1D916384336}"/>
    <dgm:cxn modelId="{9CD00153-9B68-40D7-BB14-DF01696E7234}" type="presOf" srcId="{1DD17676-5148-489C-8C03-8A06B5AD4547}" destId="{4A1A9CB8-D0DB-40A1-9E4D-25A8275FF6C6}" srcOrd="1" destOrd="0" presId="urn:microsoft.com/office/officeart/2005/8/layout/list1"/>
    <dgm:cxn modelId="{B0F7E013-920C-4B37-982E-08EF5E69C99D}" type="presOf" srcId="{1DD17676-5148-489C-8C03-8A06B5AD4547}" destId="{A214F0F9-AE4B-47F1-902D-E0D4E07263CD}" srcOrd="0" destOrd="0" presId="urn:microsoft.com/office/officeart/2005/8/layout/list1"/>
    <dgm:cxn modelId="{8AF7C8F6-A97B-4960-9B1C-4B1E6D34079A}" type="presOf" srcId="{B126AFAA-957D-42B6-AC79-5527C858BF4B}" destId="{FD9CB2A2-57F2-4C66-BF02-6AC00154C7E0}" srcOrd="0" destOrd="0" presId="urn:microsoft.com/office/officeart/2005/8/layout/list1"/>
    <dgm:cxn modelId="{1A7F2830-F218-4D18-A909-62E56F0836E7}" type="presParOf" srcId="{FD9CB2A2-57F2-4C66-BF02-6AC00154C7E0}" destId="{DAA24457-AF38-4469-9358-4AF4A5BF31C5}" srcOrd="0" destOrd="0" presId="urn:microsoft.com/office/officeart/2005/8/layout/list1"/>
    <dgm:cxn modelId="{D0238195-5775-457A-A231-5938243C8E1E}" type="presParOf" srcId="{DAA24457-AF38-4469-9358-4AF4A5BF31C5}" destId="{A214F0F9-AE4B-47F1-902D-E0D4E07263CD}" srcOrd="0" destOrd="0" presId="urn:microsoft.com/office/officeart/2005/8/layout/list1"/>
    <dgm:cxn modelId="{41C3B747-5851-4250-8E65-08C176CDB3A0}" type="presParOf" srcId="{DAA24457-AF38-4469-9358-4AF4A5BF31C5}" destId="{4A1A9CB8-D0DB-40A1-9E4D-25A8275FF6C6}" srcOrd="1" destOrd="0" presId="urn:microsoft.com/office/officeart/2005/8/layout/list1"/>
    <dgm:cxn modelId="{95CC7777-58AE-4B78-A86F-2AF07F989B69}" type="presParOf" srcId="{FD9CB2A2-57F2-4C66-BF02-6AC00154C7E0}" destId="{5EC1E295-D456-4227-8191-3AC19AEEED7B}" srcOrd="1" destOrd="0" presId="urn:microsoft.com/office/officeart/2005/8/layout/list1"/>
    <dgm:cxn modelId="{8365FC95-8F64-457D-AE43-3D86E6340419}" type="presParOf" srcId="{FD9CB2A2-57F2-4C66-BF02-6AC00154C7E0}" destId="{74CE908C-FE83-478F-A067-67BE1A61A7F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87F7536-3175-40D3-9A8C-02D64BA0F5CB}"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s-EC"/>
        </a:p>
      </dgm:t>
    </dgm:pt>
    <dgm:pt modelId="{BBD2C32A-5101-4319-9DB5-FC5BCD033370}">
      <dgm:prSet phldrT="[Texto]"/>
      <dgm:spPr/>
      <dgm:t>
        <a:bodyPr/>
        <a:lstStyle/>
        <a:p>
          <a:endParaRPr lang="es-EC" dirty="0">
            <a:latin typeface="Arial" panose="020B0604020202020204" pitchFamily="34" charset="0"/>
            <a:cs typeface="Arial" panose="020B0604020202020204" pitchFamily="34" charset="0"/>
          </a:endParaRPr>
        </a:p>
      </dgm:t>
    </dgm:pt>
    <dgm:pt modelId="{FD1D3CC9-8536-4F16-8071-AD184261797F}" type="parTrans" cxnId="{D1B45FA3-B9E7-46BC-8158-90403311ACF8}">
      <dgm:prSet/>
      <dgm:spPr/>
      <dgm:t>
        <a:bodyPr/>
        <a:lstStyle/>
        <a:p>
          <a:endParaRPr lang="es-EC">
            <a:latin typeface="Arial" panose="020B0604020202020204" pitchFamily="34" charset="0"/>
            <a:cs typeface="Arial" panose="020B0604020202020204" pitchFamily="34" charset="0"/>
          </a:endParaRPr>
        </a:p>
      </dgm:t>
    </dgm:pt>
    <dgm:pt modelId="{1E0BB59C-CED3-4D20-B5FD-16543748ECFD}" type="sibTrans" cxnId="{D1B45FA3-B9E7-46BC-8158-90403311ACF8}">
      <dgm:prSet/>
      <dgm:spPr/>
      <dgm:t>
        <a:bodyPr/>
        <a:lstStyle/>
        <a:p>
          <a:endParaRPr lang="es-EC">
            <a:latin typeface="Arial" panose="020B0604020202020204" pitchFamily="34" charset="0"/>
            <a:cs typeface="Arial" panose="020B0604020202020204" pitchFamily="34" charset="0"/>
          </a:endParaRPr>
        </a:p>
      </dgm:t>
    </dgm:pt>
    <dgm:pt modelId="{51622962-C7D9-47DB-AA11-DAF0A835E7D2}">
      <dgm:prSet phldrT="[Texto]" custT="1"/>
      <dgm:spPr/>
      <dgm:t>
        <a:bodyPr/>
        <a:lstStyle/>
        <a:p>
          <a:r>
            <a:rPr lang="es-EC" sz="1400" dirty="0" smtClean="0">
              <a:latin typeface="Arial" panose="020B0604020202020204" pitchFamily="34" charset="0"/>
              <a:cs typeface="Arial" panose="020B0604020202020204" pitchFamily="34" charset="0"/>
            </a:rPr>
            <a:t>En vista que la flota total de las aeronaves tipo A-29B Súper Tucano del Ala de Combate Nro. 23 es de 17 unidades, se debe priorizar la gestión administrativa y logística del reparto para recuperar la capacidad operativa de esta unidad, pues al momento cuenta únicamente con un 24,82% de disponibilidad de su flota, afectando directamente al cumplimiento de los objetivos institucionales a nivel operativo.</a:t>
          </a:r>
          <a:endParaRPr lang="es-EC" sz="1400" dirty="0">
            <a:latin typeface="Arial" panose="020B0604020202020204" pitchFamily="34" charset="0"/>
            <a:cs typeface="Arial" panose="020B0604020202020204" pitchFamily="34" charset="0"/>
          </a:endParaRPr>
        </a:p>
      </dgm:t>
    </dgm:pt>
    <dgm:pt modelId="{DE941540-D3FD-464E-958F-83D492C3F962}" type="parTrans" cxnId="{C100ED2B-9EA1-4BC4-8FD1-A64EBFC1C2F9}">
      <dgm:prSet/>
      <dgm:spPr/>
      <dgm:t>
        <a:bodyPr/>
        <a:lstStyle/>
        <a:p>
          <a:endParaRPr lang="es-EC">
            <a:latin typeface="Arial" panose="020B0604020202020204" pitchFamily="34" charset="0"/>
            <a:cs typeface="Arial" panose="020B0604020202020204" pitchFamily="34" charset="0"/>
          </a:endParaRPr>
        </a:p>
      </dgm:t>
    </dgm:pt>
    <dgm:pt modelId="{2DB57907-BE38-4649-9302-E56382CE15EA}" type="sibTrans" cxnId="{C100ED2B-9EA1-4BC4-8FD1-A64EBFC1C2F9}">
      <dgm:prSet/>
      <dgm:spPr/>
      <dgm:t>
        <a:bodyPr/>
        <a:lstStyle/>
        <a:p>
          <a:endParaRPr lang="es-EC">
            <a:latin typeface="Arial" panose="020B0604020202020204" pitchFamily="34" charset="0"/>
            <a:cs typeface="Arial" panose="020B0604020202020204" pitchFamily="34" charset="0"/>
          </a:endParaRPr>
        </a:p>
      </dgm:t>
    </dgm:pt>
    <dgm:pt modelId="{41A8058A-7E15-479B-B054-284FE0A5CF9C}">
      <dgm:prSet phldrT="[Texto]"/>
      <dgm:spPr/>
      <dgm:t>
        <a:bodyPr/>
        <a:lstStyle/>
        <a:p>
          <a:endParaRPr lang="es-EC" dirty="0">
            <a:latin typeface="Arial" panose="020B0604020202020204" pitchFamily="34" charset="0"/>
            <a:cs typeface="Arial" panose="020B0604020202020204" pitchFamily="34" charset="0"/>
          </a:endParaRPr>
        </a:p>
      </dgm:t>
    </dgm:pt>
    <dgm:pt modelId="{4329F2C8-130D-4F86-999D-EBCCFE62EDAE}" type="parTrans" cxnId="{DC01D69E-367F-4886-BB81-4DB28F8BE3C3}">
      <dgm:prSet/>
      <dgm:spPr/>
      <dgm:t>
        <a:bodyPr/>
        <a:lstStyle/>
        <a:p>
          <a:endParaRPr lang="es-EC">
            <a:latin typeface="Arial" panose="020B0604020202020204" pitchFamily="34" charset="0"/>
            <a:cs typeface="Arial" panose="020B0604020202020204" pitchFamily="34" charset="0"/>
          </a:endParaRPr>
        </a:p>
      </dgm:t>
    </dgm:pt>
    <dgm:pt modelId="{4DB15839-71E9-4B18-AD01-02CAB220A202}" type="sibTrans" cxnId="{DC01D69E-367F-4886-BB81-4DB28F8BE3C3}">
      <dgm:prSet/>
      <dgm:spPr/>
      <dgm:t>
        <a:bodyPr/>
        <a:lstStyle/>
        <a:p>
          <a:endParaRPr lang="es-EC">
            <a:latin typeface="Arial" panose="020B0604020202020204" pitchFamily="34" charset="0"/>
            <a:cs typeface="Arial" panose="020B0604020202020204" pitchFamily="34" charset="0"/>
          </a:endParaRPr>
        </a:p>
      </dgm:t>
    </dgm:pt>
    <dgm:pt modelId="{3380D53E-D0FA-49D4-9023-2DBDC2D983FF}">
      <dgm:prSet phldrT="[Texto]" custT="1"/>
      <dgm:spPr/>
      <dgm:t>
        <a:bodyPr/>
        <a:lstStyle/>
        <a:p>
          <a:r>
            <a:rPr lang="es-EC" sz="1400" dirty="0" smtClean="0">
              <a:latin typeface="Arial" panose="020B0604020202020204" pitchFamily="34" charset="0"/>
              <a:cs typeface="Arial" panose="020B0604020202020204" pitchFamily="34" charset="0"/>
            </a:rPr>
            <a:t>Tomar como referencia el modelo de regresión lineal simple obtenido en el estudio, para planificar las horas de vuelo a cumplirse según la Programación Operativa Anual y Mensual del Ala de Combate Nro. 23 en base de la cantidad de aeronaves disponibles a una fecha determinada, de esta forma se evitará el deterioro de las aeronaves por un posible uso intensivo de las mismas.</a:t>
          </a:r>
          <a:endParaRPr lang="es-EC" sz="1400" dirty="0">
            <a:latin typeface="Arial" panose="020B0604020202020204" pitchFamily="34" charset="0"/>
            <a:cs typeface="Arial" panose="020B0604020202020204" pitchFamily="34" charset="0"/>
          </a:endParaRPr>
        </a:p>
      </dgm:t>
    </dgm:pt>
    <dgm:pt modelId="{DD59E467-DC85-4727-B4A5-245CCCE2D7B6}" type="parTrans" cxnId="{431A69FA-E125-475B-9342-170B4E4D47FA}">
      <dgm:prSet/>
      <dgm:spPr/>
      <dgm:t>
        <a:bodyPr/>
        <a:lstStyle/>
        <a:p>
          <a:endParaRPr lang="es-EC">
            <a:latin typeface="Arial" panose="020B0604020202020204" pitchFamily="34" charset="0"/>
            <a:cs typeface="Arial" panose="020B0604020202020204" pitchFamily="34" charset="0"/>
          </a:endParaRPr>
        </a:p>
      </dgm:t>
    </dgm:pt>
    <dgm:pt modelId="{5F9AAEC7-82D3-464D-9AC2-7AC4BAC3803E}" type="sibTrans" cxnId="{431A69FA-E125-475B-9342-170B4E4D47FA}">
      <dgm:prSet/>
      <dgm:spPr/>
      <dgm:t>
        <a:bodyPr/>
        <a:lstStyle/>
        <a:p>
          <a:endParaRPr lang="es-EC">
            <a:latin typeface="Arial" panose="020B0604020202020204" pitchFamily="34" charset="0"/>
            <a:cs typeface="Arial" panose="020B0604020202020204" pitchFamily="34" charset="0"/>
          </a:endParaRPr>
        </a:p>
      </dgm:t>
    </dgm:pt>
    <dgm:pt modelId="{6A9EE01A-E582-4FF4-99F4-878CA52C04E9}">
      <dgm:prSet/>
      <dgm:spPr/>
      <dgm:t>
        <a:bodyPr/>
        <a:lstStyle/>
        <a:p>
          <a:endParaRPr lang="es-EC" dirty="0">
            <a:latin typeface="Arial" panose="020B0604020202020204" pitchFamily="34" charset="0"/>
            <a:cs typeface="Arial" panose="020B0604020202020204" pitchFamily="34" charset="0"/>
          </a:endParaRPr>
        </a:p>
      </dgm:t>
    </dgm:pt>
    <dgm:pt modelId="{D504DDC8-6B85-4DB2-8C78-F4C587363C2C}" type="parTrans" cxnId="{D1B6D65F-955B-4786-9470-4BA7EB6497BA}">
      <dgm:prSet/>
      <dgm:spPr/>
      <dgm:t>
        <a:bodyPr/>
        <a:lstStyle/>
        <a:p>
          <a:endParaRPr lang="es-EC">
            <a:latin typeface="Arial" panose="020B0604020202020204" pitchFamily="34" charset="0"/>
            <a:cs typeface="Arial" panose="020B0604020202020204" pitchFamily="34" charset="0"/>
          </a:endParaRPr>
        </a:p>
      </dgm:t>
    </dgm:pt>
    <dgm:pt modelId="{3B6C5524-639A-447D-9E06-486EC5F0DE3F}" type="sibTrans" cxnId="{D1B6D65F-955B-4786-9470-4BA7EB6497BA}">
      <dgm:prSet/>
      <dgm:spPr/>
      <dgm:t>
        <a:bodyPr/>
        <a:lstStyle/>
        <a:p>
          <a:endParaRPr lang="es-EC">
            <a:latin typeface="Arial" panose="020B0604020202020204" pitchFamily="34" charset="0"/>
            <a:cs typeface="Arial" panose="020B0604020202020204" pitchFamily="34" charset="0"/>
          </a:endParaRPr>
        </a:p>
      </dgm:t>
    </dgm:pt>
    <dgm:pt modelId="{FF5056B8-3166-4B4C-ACFD-72213B70DA3E}">
      <dgm:prSet/>
      <dgm:spPr/>
      <dgm:t>
        <a:bodyPr/>
        <a:lstStyle/>
        <a:p>
          <a:endParaRPr lang="es-EC" dirty="0">
            <a:latin typeface="Arial" panose="020B0604020202020204" pitchFamily="34" charset="0"/>
            <a:cs typeface="Arial" panose="020B0604020202020204" pitchFamily="34" charset="0"/>
          </a:endParaRPr>
        </a:p>
      </dgm:t>
    </dgm:pt>
    <dgm:pt modelId="{A6A49753-D1BE-4869-A604-8BE1895723A6}" type="parTrans" cxnId="{5893B5B0-B92D-4469-9213-1F9E13A5C4D1}">
      <dgm:prSet/>
      <dgm:spPr/>
      <dgm:t>
        <a:bodyPr/>
        <a:lstStyle/>
        <a:p>
          <a:endParaRPr lang="es-EC">
            <a:latin typeface="Arial" panose="020B0604020202020204" pitchFamily="34" charset="0"/>
            <a:cs typeface="Arial" panose="020B0604020202020204" pitchFamily="34" charset="0"/>
          </a:endParaRPr>
        </a:p>
      </dgm:t>
    </dgm:pt>
    <dgm:pt modelId="{5F41AB9E-21DB-4992-A816-929B1FD7A477}" type="sibTrans" cxnId="{5893B5B0-B92D-4469-9213-1F9E13A5C4D1}">
      <dgm:prSet/>
      <dgm:spPr/>
      <dgm:t>
        <a:bodyPr/>
        <a:lstStyle/>
        <a:p>
          <a:endParaRPr lang="es-EC">
            <a:latin typeface="Arial" panose="020B0604020202020204" pitchFamily="34" charset="0"/>
            <a:cs typeface="Arial" panose="020B0604020202020204" pitchFamily="34" charset="0"/>
          </a:endParaRPr>
        </a:p>
      </dgm:t>
    </dgm:pt>
    <dgm:pt modelId="{BAF2B591-7F54-43FD-AECC-AF4343DD84CD}">
      <dgm:prSet custT="1"/>
      <dgm:spPr/>
      <dgm:t>
        <a:bodyPr/>
        <a:lstStyle/>
        <a:p>
          <a:r>
            <a:rPr lang="es-EC" sz="1400" dirty="0" smtClean="0">
              <a:latin typeface="Arial" panose="020B0604020202020204" pitchFamily="34" charset="0"/>
              <a:cs typeface="Arial" panose="020B0604020202020204" pitchFamily="34" charset="0"/>
            </a:rPr>
            <a:t>En base al modelo de regresión lineal múltiple que se obtuvo en el estudio, planificar adecuadamente el nivel de consumo de combustible aéreo a utilizarse en cada período de acuerdo a la disponibilidad de aeronaves vigentes y las horas de vuelo programadas, con el fin de incluir la necesidad presupuestaria del mismo en la Programación Anual de la Planificación del Ala de Combate Nro. 23, evitando así un sobre stock o desabastecimiento de este recurso fundamental para llevar a cabo las operaciones aéreas respectivas.</a:t>
          </a:r>
          <a:endParaRPr lang="es-EC" sz="1400" dirty="0">
            <a:latin typeface="Arial" panose="020B0604020202020204" pitchFamily="34" charset="0"/>
            <a:cs typeface="Arial" panose="020B0604020202020204" pitchFamily="34" charset="0"/>
          </a:endParaRPr>
        </a:p>
      </dgm:t>
    </dgm:pt>
    <dgm:pt modelId="{DD36A77A-F214-41BD-AA03-9AF52C26E438}" type="parTrans" cxnId="{1DD31FC4-E59E-4CB5-AA3B-24EE276647A1}">
      <dgm:prSet/>
      <dgm:spPr/>
      <dgm:t>
        <a:bodyPr/>
        <a:lstStyle/>
        <a:p>
          <a:endParaRPr lang="es-EC">
            <a:latin typeface="Arial" panose="020B0604020202020204" pitchFamily="34" charset="0"/>
            <a:cs typeface="Arial" panose="020B0604020202020204" pitchFamily="34" charset="0"/>
          </a:endParaRPr>
        </a:p>
      </dgm:t>
    </dgm:pt>
    <dgm:pt modelId="{85B19FFB-8CB2-448F-8ED6-59152256759E}" type="sibTrans" cxnId="{1DD31FC4-E59E-4CB5-AA3B-24EE276647A1}">
      <dgm:prSet/>
      <dgm:spPr/>
      <dgm:t>
        <a:bodyPr/>
        <a:lstStyle/>
        <a:p>
          <a:endParaRPr lang="es-EC">
            <a:latin typeface="Arial" panose="020B0604020202020204" pitchFamily="34" charset="0"/>
            <a:cs typeface="Arial" panose="020B0604020202020204" pitchFamily="34" charset="0"/>
          </a:endParaRPr>
        </a:p>
      </dgm:t>
    </dgm:pt>
    <dgm:pt modelId="{B80A12F1-5921-46B4-9F7E-01A83A74FDC0}">
      <dgm:prSet custT="1"/>
      <dgm:spPr/>
      <dgm:t>
        <a:bodyPr/>
        <a:lstStyle/>
        <a:p>
          <a:r>
            <a:rPr lang="es-EC" sz="1400" dirty="0" smtClean="0">
              <a:latin typeface="Arial" panose="020B0604020202020204" pitchFamily="34" charset="0"/>
              <a:cs typeface="Arial" panose="020B0604020202020204" pitchFamily="34" charset="0"/>
            </a:rPr>
            <a:t>Debido a que existe un alto índice de material aeronáutico inmovilizado en las bodegas del Escuadrón de Abastecimientos Nro. 2324, que representan el uso inadecuado del espacio físico de los almacenes y generan costos de almacenamiento  innecesarios en materiales obsoletos o inaplicables en la flota de aeronaves A29-B Súper Tucano; se debe realizar una inspección física de los inventarios y aplicar la clasificación vigente según el sistema SAA (Servibles, Reparables y Condenados), y de esta forma, generar políticas para la venta, desecho o transferencia de estos materiales a otros repartos o unidades donde puedan ser utilizados y evitar el desperdicio o mal uso de los recursos públicos.</a:t>
          </a:r>
          <a:endParaRPr lang="es-EC" sz="1400" dirty="0">
            <a:latin typeface="Arial" panose="020B0604020202020204" pitchFamily="34" charset="0"/>
            <a:cs typeface="Arial" panose="020B0604020202020204" pitchFamily="34" charset="0"/>
          </a:endParaRPr>
        </a:p>
      </dgm:t>
    </dgm:pt>
    <dgm:pt modelId="{0D980796-33D9-4461-A176-89E50C8AC776}" type="parTrans" cxnId="{69710147-B2DA-4B38-8101-C917ADE6BE40}">
      <dgm:prSet/>
      <dgm:spPr/>
      <dgm:t>
        <a:bodyPr/>
        <a:lstStyle/>
        <a:p>
          <a:endParaRPr lang="es-EC">
            <a:latin typeface="Arial" panose="020B0604020202020204" pitchFamily="34" charset="0"/>
            <a:cs typeface="Arial" panose="020B0604020202020204" pitchFamily="34" charset="0"/>
          </a:endParaRPr>
        </a:p>
      </dgm:t>
    </dgm:pt>
    <dgm:pt modelId="{301A0403-27F8-4A95-BC5B-02476A5B0D7E}" type="sibTrans" cxnId="{69710147-B2DA-4B38-8101-C917ADE6BE40}">
      <dgm:prSet/>
      <dgm:spPr/>
      <dgm:t>
        <a:bodyPr/>
        <a:lstStyle/>
        <a:p>
          <a:endParaRPr lang="es-EC">
            <a:latin typeface="Arial" panose="020B0604020202020204" pitchFamily="34" charset="0"/>
            <a:cs typeface="Arial" panose="020B0604020202020204" pitchFamily="34" charset="0"/>
          </a:endParaRPr>
        </a:p>
      </dgm:t>
    </dgm:pt>
    <dgm:pt modelId="{2A18FC04-C9CE-4C86-9666-B23965A90DD3}" type="pres">
      <dgm:prSet presAssocID="{087F7536-3175-40D3-9A8C-02D64BA0F5CB}" presName="linearFlow" presStyleCnt="0">
        <dgm:presLayoutVars>
          <dgm:dir/>
          <dgm:animLvl val="lvl"/>
          <dgm:resizeHandles val="exact"/>
        </dgm:presLayoutVars>
      </dgm:prSet>
      <dgm:spPr/>
      <dgm:t>
        <a:bodyPr/>
        <a:lstStyle/>
        <a:p>
          <a:endParaRPr lang="es-EC"/>
        </a:p>
      </dgm:t>
    </dgm:pt>
    <dgm:pt modelId="{DCA3B891-22C5-478F-B020-4DA10E055E1F}" type="pres">
      <dgm:prSet presAssocID="{BBD2C32A-5101-4319-9DB5-FC5BCD033370}" presName="composite" presStyleCnt="0"/>
      <dgm:spPr/>
    </dgm:pt>
    <dgm:pt modelId="{BCD96DC2-0308-463B-B121-D7E1ECE44929}" type="pres">
      <dgm:prSet presAssocID="{BBD2C32A-5101-4319-9DB5-FC5BCD033370}" presName="parentText" presStyleLbl="alignNode1" presStyleIdx="0" presStyleCnt="4">
        <dgm:presLayoutVars>
          <dgm:chMax val="1"/>
          <dgm:bulletEnabled val="1"/>
        </dgm:presLayoutVars>
      </dgm:prSet>
      <dgm:spPr/>
      <dgm:t>
        <a:bodyPr/>
        <a:lstStyle/>
        <a:p>
          <a:endParaRPr lang="es-EC"/>
        </a:p>
      </dgm:t>
    </dgm:pt>
    <dgm:pt modelId="{CE2E8336-23BF-4934-824D-184FEFD1A634}" type="pres">
      <dgm:prSet presAssocID="{BBD2C32A-5101-4319-9DB5-FC5BCD033370}" presName="descendantText" presStyleLbl="alignAcc1" presStyleIdx="0" presStyleCnt="4">
        <dgm:presLayoutVars>
          <dgm:bulletEnabled val="1"/>
        </dgm:presLayoutVars>
      </dgm:prSet>
      <dgm:spPr/>
      <dgm:t>
        <a:bodyPr/>
        <a:lstStyle/>
        <a:p>
          <a:endParaRPr lang="es-EC"/>
        </a:p>
      </dgm:t>
    </dgm:pt>
    <dgm:pt modelId="{89AC670E-32E2-4642-9992-1697EA82BEFC}" type="pres">
      <dgm:prSet presAssocID="{1E0BB59C-CED3-4D20-B5FD-16543748ECFD}" presName="sp" presStyleCnt="0"/>
      <dgm:spPr/>
    </dgm:pt>
    <dgm:pt modelId="{FF3BC23E-A56D-44C0-A3FE-2D55F601AD54}" type="pres">
      <dgm:prSet presAssocID="{41A8058A-7E15-479B-B054-284FE0A5CF9C}" presName="composite" presStyleCnt="0"/>
      <dgm:spPr/>
    </dgm:pt>
    <dgm:pt modelId="{3A9D6314-0018-49DE-97E7-96B6894235BA}" type="pres">
      <dgm:prSet presAssocID="{41A8058A-7E15-479B-B054-284FE0A5CF9C}" presName="parentText" presStyleLbl="alignNode1" presStyleIdx="1" presStyleCnt="4">
        <dgm:presLayoutVars>
          <dgm:chMax val="1"/>
          <dgm:bulletEnabled val="1"/>
        </dgm:presLayoutVars>
      </dgm:prSet>
      <dgm:spPr/>
      <dgm:t>
        <a:bodyPr/>
        <a:lstStyle/>
        <a:p>
          <a:endParaRPr lang="es-EC"/>
        </a:p>
      </dgm:t>
    </dgm:pt>
    <dgm:pt modelId="{BE1BB2E2-5DFD-410F-9362-F904ED8CAA3C}" type="pres">
      <dgm:prSet presAssocID="{41A8058A-7E15-479B-B054-284FE0A5CF9C}" presName="descendantText" presStyleLbl="alignAcc1" presStyleIdx="1" presStyleCnt="4">
        <dgm:presLayoutVars>
          <dgm:bulletEnabled val="1"/>
        </dgm:presLayoutVars>
      </dgm:prSet>
      <dgm:spPr/>
      <dgm:t>
        <a:bodyPr/>
        <a:lstStyle/>
        <a:p>
          <a:endParaRPr lang="es-EC"/>
        </a:p>
      </dgm:t>
    </dgm:pt>
    <dgm:pt modelId="{1674D74D-16FF-451E-81E2-3BF58B20A85C}" type="pres">
      <dgm:prSet presAssocID="{4DB15839-71E9-4B18-AD01-02CAB220A202}" presName="sp" presStyleCnt="0"/>
      <dgm:spPr/>
    </dgm:pt>
    <dgm:pt modelId="{0E48977C-2955-4717-8544-4E7BA1FBC729}" type="pres">
      <dgm:prSet presAssocID="{6A9EE01A-E582-4FF4-99F4-878CA52C04E9}" presName="composite" presStyleCnt="0"/>
      <dgm:spPr/>
    </dgm:pt>
    <dgm:pt modelId="{5F0C4D7D-7139-488F-8F24-05F70F097B21}" type="pres">
      <dgm:prSet presAssocID="{6A9EE01A-E582-4FF4-99F4-878CA52C04E9}" presName="parentText" presStyleLbl="alignNode1" presStyleIdx="2" presStyleCnt="4">
        <dgm:presLayoutVars>
          <dgm:chMax val="1"/>
          <dgm:bulletEnabled val="1"/>
        </dgm:presLayoutVars>
      </dgm:prSet>
      <dgm:spPr/>
      <dgm:t>
        <a:bodyPr/>
        <a:lstStyle/>
        <a:p>
          <a:endParaRPr lang="es-EC"/>
        </a:p>
      </dgm:t>
    </dgm:pt>
    <dgm:pt modelId="{01CD0788-160A-4129-9358-A40B5C42CCDE}" type="pres">
      <dgm:prSet presAssocID="{6A9EE01A-E582-4FF4-99F4-878CA52C04E9}" presName="descendantText" presStyleLbl="alignAcc1" presStyleIdx="2" presStyleCnt="4" custScaleY="132068">
        <dgm:presLayoutVars>
          <dgm:bulletEnabled val="1"/>
        </dgm:presLayoutVars>
      </dgm:prSet>
      <dgm:spPr/>
      <dgm:t>
        <a:bodyPr/>
        <a:lstStyle/>
        <a:p>
          <a:endParaRPr lang="es-EC"/>
        </a:p>
      </dgm:t>
    </dgm:pt>
    <dgm:pt modelId="{5927BF32-95E9-46E9-88FB-8F08F69986A1}" type="pres">
      <dgm:prSet presAssocID="{3B6C5524-639A-447D-9E06-486EC5F0DE3F}" presName="sp" presStyleCnt="0"/>
      <dgm:spPr/>
    </dgm:pt>
    <dgm:pt modelId="{B02182BD-F861-45B0-83B3-FE74DB220256}" type="pres">
      <dgm:prSet presAssocID="{FF5056B8-3166-4B4C-ACFD-72213B70DA3E}" presName="composite" presStyleCnt="0"/>
      <dgm:spPr/>
    </dgm:pt>
    <dgm:pt modelId="{0DBDEC1D-9BD3-49A0-B11F-15CB44E59AB0}" type="pres">
      <dgm:prSet presAssocID="{FF5056B8-3166-4B4C-ACFD-72213B70DA3E}" presName="parentText" presStyleLbl="alignNode1" presStyleIdx="3" presStyleCnt="4">
        <dgm:presLayoutVars>
          <dgm:chMax val="1"/>
          <dgm:bulletEnabled val="1"/>
        </dgm:presLayoutVars>
      </dgm:prSet>
      <dgm:spPr/>
      <dgm:t>
        <a:bodyPr/>
        <a:lstStyle/>
        <a:p>
          <a:endParaRPr lang="es-EC"/>
        </a:p>
      </dgm:t>
    </dgm:pt>
    <dgm:pt modelId="{C863E252-2761-45A8-BC4E-F574308DB35D}" type="pres">
      <dgm:prSet presAssocID="{FF5056B8-3166-4B4C-ACFD-72213B70DA3E}" presName="descendantText" presStyleLbl="alignAcc1" presStyleIdx="3" presStyleCnt="4" custScaleY="143280">
        <dgm:presLayoutVars>
          <dgm:bulletEnabled val="1"/>
        </dgm:presLayoutVars>
      </dgm:prSet>
      <dgm:spPr/>
      <dgm:t>
        <a:bodyPr/>
        <a:lstStyle/>
        <a:p>
          <a:endParaRPr lang="es-EC"/>
        </a:p>
      </dgm:t>
    </dgm:pt>
  </dgm:ptLst>
  <dgm:cxnLst>
    <dgm:cxn modelId="{DECFF697-C92C-4C3B-8361-D1462FF97D01}" type="presOf" srcId="{087F7536-3175-40D3-9A8C-02D64BA0F5CB}" destId="{2A18FC04-C9CE-4C86-9666-B23965A90DD3}" srcOrd="0" destOrd="0" presId="urn:microsoft.com/office/officeart/2005/8/layout/chevron2"/>
    <dgm:cxn modelId="{33BD124D-3509-4518-A484-8823470D9100}" type="presOf" srcId="{51622962-C7D9-47DB-AA11-DAF0A835E7D2}" destId="{CE2E8336-23BF-4934-824D-184FEFD1A634}" srcOrd="0" destOrd="0" presId="urn:microsoft.com/office/officeart/2005/8/layout/chevron2"/>
    <dgm:cxn modelId="{3E547F9E-71F9-402A-981E-FF43EA9D93EC}" type="presOf" srcId="{6A9EE01A-E582-4FF4-99F4-878CA52C04E9}" destId="{5F0C4D7D-7139-488F-8F24-05F70F097B21}" srcOrd="0" destOrd="0" presId="urn:microsoft.com/office/officeart/2005/8/layout/chevron2"/>
    <dgm:cxn modelId="{C100ED2B-9EA1-4BC4-8FD1-A64EBFC1C2F9}" srcId="{BBD2C32A-5101-4319-9DB5-FC5BCD033370}" destId="{51622962-C7D9-47DB-AA11-DAF0A835E7D2}" srcOrd="0" destOrd="0" parTransId="{DE941540-D3FD-464E-958F-83D492C3F962}" sibTransId="{2DB57907-BE38-4649-9302-E56382CE15EA}"/>
    <dgm:cxn modelId="{1E8D3355-10EC-4954-A265-38CAA77D9D70}" type="presOf" srcId="{BBD2C32A-5101-4319-9DB5-FC5BCD033370}" destId="{BCD96DC2-0308-463B-B121-D7E1ECE44929}" srcOrd="0" destOrd="0" presId="urn:microsoft.com/office/officeart/2005/8/layout/chevron2"/>
    <dgm:cxn modelId="{C4231DF5-A118-46D8-9068-D70F31AF3B3A}" type="presOf" srcId="{BAF2B591-7F54-43FD-AECC-AF4343DD84CD}" destId="{01CD0788-160A-4129-9358-A40B5C42CCDE}" srcOrd="0" destOrd="0" presId="urn:microsoft.com/office/officeart/2005/8/layout/chevron2"/>
    <dgm:cxn modelId="{D1B45FA3-B9E7-46BC-8158-90403311ACF8}" srcId="{087F7536-3175-40D3-9A8C-02D64BA0F5CB}" destId="{BBD2C32A-5101-4319-9DB5-FC5BCD033370}" srcOrd="0" destOrd="0" parTransId="{FD1D3CC9-8536-4F16-8071-AD184261797F}" sibTransId="{1E0BB59C-CED3-4D20-B5FD-16543748ECFD}"/>
    <dgm:cxn modelId="{E52E3E15-2A8F-4B76-9275-DE18453A59F6}" type="presOf" srcId="{41A8058A-7E15-479B-B054-284FE0A5CF9C}" destId="{3A9D6314-0018-49DE-97E7-96B6894235BA}" srcOrd="0" destOrd="0" presId="urn:microsoft.com/office/officeart/2005/8/layout/chevron2"/>
    <dgm:cxn modelId="{D1B6D65F-955B-4786-9470-4BA7EB6497BA}" srcId="{087F7536-3175-40D3-9A8C-02D64BA0F5CB}" destId="{6A9EE01A-E582-4FF4-99F4-878CA52C04E9}" srcOrd="2" destOrd="0" parTransId="{D504DDC8-6B85-4DB2-8C78-F4C587363C2C}" sibTransId="{3B6C5524-639A-447D-9E06-486EC5F0DE3F}"/>
    <dgm:cxn modelId="{95917C64-4C58-4FA1-A556-3B5DFAA8116A}" type="presOf" srcId="{B80A12F1-5921-46B4-9F7E-01A83A74FDC0}" destId="{C863E252-2761-45A8-BC4E-F574308DB35D}" srcOrd="0" destOrd="0" presId="urn:microsoft.com/office/officeart/2005/8/layout/chevron2"/>
    <dgm:cxn modelId="{1DD31FC4-E59E-4CB5-AA3B-24EE276647A1}" srcId="{6A9EE01A-E582-4FF4-99F4-878CA52C04E9}" destId="{BAF2B591-7F54-43FD-AECC-AF4343DD84CD}" srcOrd="0" destOrd="0" parTransId="{DD36A77A-F214-41BD-AA03-9AF52C26E438}" sibTransId="{85B19FFB-8CB2-448F-8ED6-59152256759E}"/>
    <dgm:cxn modelId="{69710147-B2DA-4B38-8101-C917ADE6BE40}" srcId="{FF5056B8-3166-4B4C-ACFD-72213B70DA3E}" destId="{B80A12F1-5921-46B4-9F7E-01A83A74FDC0}" srcOrd="0" destOrd="0" parTransId="{0D980796-33D9-4461-A176-89E50C8AC776}" sibTransId="{301A0403-27F8-4A95-BC5B-02476A5B0D7E}"/>
    <dgm:cxn modelId="{49007822-2FCE-49BA-9C7F-A5BCC421CC96}" type="presOf" srcId="{3380D53E-D0FA-49D4-9023-2DBDC2D983FF}" destId="{BE1BB2E2-5DFD-410F-9362-F904ED8CAA3C}" srcOrd="0" destOrd="0" presId="urn:microsoft.com/office/officeart/2005/8/layout/chevron2"/>
    <dgm:cxn modelId="{DC01D69E-367F-4886-BB81-4DB28F8BE3C3}" srcId="{087F7536-3175-40D3-9A8C-02D64BA0F5CB}" destId="{41A8058A-7E15-479B-B054-284FE0A5CF9C}" srcOrd="1" destOrd="0" parTransId="{4329F2C8-130D-4F86-999D-EBCCFE62EDAE}" sibTransId="{4DB15839-71E9-4B18-AD01-02CAB220A202}"/>
    <dgm:cxn modelId="{431A69FA-E125-475B-9342-170B4E4D47FA}" srcId="{41A8058A-7E15-479B-B054-284FE0A5CF9C}" destId="{3380D53E-D0FA-49D4-9023-2DBDC2D983FF}" srcOrd="0" destOrd="0" parTransId="{DD59E467-DC85-4727-B4A5-245CCCE2D7B6}" sibTransId="{5F9AAEC7-82D3-464D-9AC2-7AC4BAC3803E}"/>
    <dgm:cxn modelId="{880BF318-5DDF-4F8A-B715-4AB8FBE87784}" type="presOf" srcId="{FF5056B8-3166-4B4C-ACFD-72213B70DA3E}" destId="{0DBDEC1D-9BD3-49A0-B11F-15CB44E59AB0}" srcOrd="0" destOrd="0" presId="urn:microsoft.com/office/officeart/2005/8/layout/chevron2"/>
    <dgm:cxn modelId="{5893B5B0-B92D-4469-9213-1F9E13A5C4D1}" srcId="{087F7536-3175-40D3-9A8C-02D64BA0F5CB}" destId="{FF5056B8-3166-4B4C-ACFD-72213B70DA3E}" srcOrd="3" destOrd="0" parTransId="{A6A49753-D1BE-4869-A604-8BE1895723A6}" sibTransId="{5F41AB9E-21DB-4992-A816-929B1FD7A477}"/>
    <dgm:cxn modelId="{18095840-FBB1-49C3-82BD-3D096FA03F9E}" type="presParOf" srcId="{2A18FC04-C9CE-4C86-9666-B23965A90DD3}" destId="{DCA3B891-22C5-478F-B020-4DA10E055E1F}" srcOrd="0" destOrd="0" presId="urn:microsoft.com/office/officeart/2005/8/layout/chevron2"/>
    <dgm:cxn modelId="{8BF9107A-9480-4093-BF0D-5E27E44EF6A9}" type="presParOf" srcId="{DCA3B891-22C5-478F-B020-4DA10E055E1F}" destId="{BCD96DC2-0308-463B-B121-D7E1ECE44929}" srcOrd="0" destOrd="0" presId="urn:microsoft.com/office/officeart/2005/8/layout/chevron2"/>
    <dgm:cxn modelId="{E507DFEC-401A-4749-833C-0D283F95E9FA}" type="presParOf" srcId="{DCA3B891-22C5-478F-B020-4DA10E055E1F}" destId="{CE2E8336-23BF-4934-824D-184FEFD1A634}" srcOrd="1" destOrd="0" presId="urn:microsoft.com/office/officeart/2005/8/layout/chevron2"/>
    <dgm:cxn modelId="{CB54F19B-185C-4135-99EA-ACCF58D4E585}" type="presParOf" srcId="{2A18FC04-C9CE-4C86-9666-B23965A90DD3}" destId="{89AC670E-32E2-4642-9992-1697EA82BEFC}" srcOrd="1" destOrd="0" presId="urn:microsoft.com/office/officeart/2005/8/layout/chevron2"/>
    <dgm:cxn modelId="{0CECBB25-976E-4351-837D-5A9E3B050786}" type="presParOf" srcId="{2A18FC04-C9CE-4C86-9666-B23965A90DD3}" destId="{FF3BC23E-A56D-44C0-A3FE-2D55F601AD54}" srcOrd="2" destOrd="0" presId="urn:microsoft.com/office/officeart/2005/8/layout/chevron2"/>
    <dgm:cxn modelId="{9D3C840E-86F6-43D2-AA68-4DFEFE001FBC}" type="presParOf" srcId="{FF3BC23E-A56D-44C0-A3FE-2D55F601AD54}" destId="{3A9D6314-0018-49DE-97E7-96B6894235BA}" srcOrd="0" destOrd="0" presId="urn:microsoft.com/office/officeart/2005/8/layout/chevron2"/>
    <dgm:cxn modelId="{F2A83D22-E173-4724-908D-5FCAFF17AE97}" type="presParOf" srcId="{FF3BC23E-A56D-44C0-A3FE-2D55F601AD54}" destId="{BE1BB2E2-5DFD-410F-9362-F904ED8CAA3C}" srcOrd="1" destOrd="0" presId="urn:microsoft.com/office/officeart/2005/8/layout/chevron2"/>
    <dgm:cxn modelId="{D6167F43-B1A1-46E7-B45F-CD2221B402AD}" type="presParOf" srcId="{2A18FC04-C9CE-4C86-9666-B23965A90DD3}" destId="{1674D74D-16FF-451E-81E2-3BF58B20A85C}" srcOrd="3" destOrd="0" presId="urn:microsoft.com/office/officeart/2005/8/layout/chevron2"/>
    <dgm:cxn modelId="{2A6B688D-D5B8-4ADB-B6CA-8BD1915644BA}" type="presParOf" srcId="{2A18FC04-C9CE-4C86-9666-B23965A90DD3}" destId="{0E48977C-2955-4717-8544-4E7BA1FBC729}" srcOrd="4" destOrd="0" presId="urn:microsoft.com/office/officeart/2005/8/layout/chevron2"/>
    <dgm:cxn modelId="{17AB824E-2252-4353-9E2E-D5D9D6D13569}" type="presParOf" srcId="{0E48977C-2955-4717-8544-4E7BA1FBC729}" destId="{5F0C4D7D-7139-488F-8F24-05F70F097B21}" srcOrd="0" destOrd="0" presId="urn:microsoft.com/office/officeart/2005/8/layout/chevron2"/>
    <dgm:cxn modelId="{3F82669D-8945-483C-A9DA-019BCAA3F579}" type="presParOf" srcId="{0E48977C-2955-4717-8544-4E7BA1FBC729}" destId="{01CD0788-160A-4129-9358-A40B5C42CCDE}" srcOrd="1" destOrd="0" presId="urn:microsoft.com/office/officeart/2005/8/layout/chevron2"/>
    <dgm:cxn modelId="{3476D1E3-60EE-4C9C-9157-562CAD217A7A}" type="presParOf" srcId="{2A18FC04-C9CE-4C86-9666-B23965A90DD3}" destId="{5927BF32-95E9-46E9-88FB-8F08F69986A1}" srcOrd="5" destOrd="0" presId="urn:microsoft.com/office/officeart/2005/8/layout/chevron2"/>
    <dgm:cxn modelId="{B9613718-4251-4920-A22B-958D405C458A}" type="presParOf" srcId="{2A18FC04-C9CE-4C86-9666-B23965A90DD3}" destId="{B02182BD-F861-45B0-83B3-FE74DB220256}" srcOrd="6" destOrd="0" presId="urn:microsoft.com/office/officeart/2005/8/layout/chevron2"/>
    <dgm:cxn modelId="{24056648-9800-4615-8A65-7E2F472FF1DF}" type="presParOf" srcId="{B02182BD-F861-45B0-83B3-FE74DB220256}" destId="{0DBDEC1D-9BD3-49A0-B11F-15CB44E59AB0}" srcOrd="0" destOrd="0" presId="urn:microsoft.com/office/officeart/2005/8/layout/chevron2"/>
    <dgm:cxn modelId="{43CEB093-6ED4-44E8-A2A5-C754ACE6F510}" type="presParOf" srcId="{B02182BD-F861-45B0-83B3-FE74DB220256}" destId="{C863E252-2761-45A8-BC4E-F574308DB35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87F7536-3175-40D3-9A8C-02D64BA0F5CB}"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s-EC"/>
        </a:p>
      </dgm:t>
    </dgm:pt>
    <dgm:pt modelId="{BBD2C32A-5101-4319-9DB5-FC5BCD033370}">
      <dgm:prSet phldrT="[Texto]"/>
      <dgm:spPr/>
      <dgm:t>
        <a:bodyPr/>
        <a:lstStyle/>
        <a:p>
          <a:endParaRPr lang="es-EC" dirty="0">
            <a:latin typeface="Arial" panose="020B0604020202020204" pitchFamily="34" charset="0"/>
            <a:cs typeface="Arial" panose="020B0604020202020204" pitchFamily="34" charset="0"/>
          </a:endParaRPr>
        </a:p>
      </dgm:t>
    </dgm:pt>
    <dgm:pt modelId="{FD1D3CC9-8536-4F16-8071-AD184261797F}" type="parTrans" cxnId="{D1B45FA3-B9E7-46BC-8158-90403311ACF8}">
      <dgm:prSet/>
      <dgm:spPr/>
      <dgm:t>
        <a:bodyPr/>
        <a:lstStyle/>
        <a:p>
          <a:endParaRPr lang="es-EC">
            <a:latin typeface="Arial" panose="020B0604020202020204" pitchFamily="34" charset="0"/>
            <a:cs typeface="Arial" panose="020B0604020202020204" pitchFamily="34" charset="0"/>
          </a:endParaRPr>
        </a:p>
      </dgm:t>
    </dgm:pt>
    <dgm:pt modelId="{1E0BB59C-CED3-4D20-B5FD-16543748ECFD}" type="sibTrans" cxnId="{D1B45FA3-B9E7-46BC-8158-90403311ACF8}">
      <dgm:prSet/>
      <dgm:spPr/>
      <dgm:t>
        <a:bodyPr/>
        <a:lstStyle/>
        <a:p>
          <a:endParaRPr lang="es-EC">
            <a:latin typeface="Arial" panose="020B0604020202020204" pitchFamily="34" charset="0"/>
            <a:cs typeface="Arial" panose="020B0604020202020204" pitchFamily="34" charset="0"/>
          </a:endParaRPr>
        </a:p>
      </dgm:t>
    </dgm:pt>
    <dgm:pt modelId="{51622962-C7D9-47DB-AA11-DAF0A835E7D2}">
      <dgm:prSet phldrT="[Texto]" custT="1"/>
      <dgm:spPr/>
      <dgm:t>
        <a:bodyPr/>
        <a:lstStyle/>
        <a:p>
          <a:r>
            <a:rPr lang="es-EC" sz="1400" dirty="0" smtClean="0">
              <a:latin typeface="Arial" panose="020B0604020202020204" pitchFamily="34" charset="0"/>
              <a:cs typeface="Arial" panose="020B0604020202020204" pitchFamily="34" charset="0"/>
            </a:rPr>
            <a:t>Se recomienda actualizar las políticas institucionales para el control y almacenamiento de los materiales aeronáuticos considerados, según la Doctrina Logística, como materiales de Alto Costo (costo unitario mayor a $10.000,00), los mismos que coinciden con las categorías AA y AB obtenidas en el análisis ABC; para evitar su pérdida o deterioro en bodega, pues representan un alto porcentaje del costo total de los inventarios del Grupo Logístico Nro. 232.</a:t>
          </a:r>
          <a:endParaRPr lang="es-EC" sz="1400" dirty="0">
            <a:latin typeface="Arial" panose="020B0604020202020204" pitchFamily="34" charset="0"/>
            <a:cs typeface="Arial" panose="020B0604020202020204" pitchFamily="34" charset="0"/>
          </a:endParaRPr>
        </a:p>
      </dgm:t>
    </dgm:pt>
    <dgm:pt modelId="{DE941540-D3FD-464E-958F-83D492C3F962}" type="parTrans" cxnId="{C100ED2B-9EA1-4BC4-8FD1-A64EBFC1C2F9}">
      <dgm:prSet/>
      <dgm:spPr/>
      <dgm:t>
        <a:bodyPr/>
        <a:lstStyle/>
        <a:p>
          <a:endParaRPr lang="es-EC">
            <a:latin typeface="Arial" panose="020B0604020202020204" pitchFamily="34" charset="0"/>
            <a:cs typeface="Arial" panose="020B0604020202020204" pitchFamily="34" charset="0"/>
          </a:endParaRPr>
        </a:p>
      </dgm:t>
    </dgm:pt>
    <dgm:pt modelId="{2DB57907-BE38-4649-9302-E56382CE15EA}" type="sibTrans" cxnId="{C100ED2B-9EA1-4BC4-8FD1-A64EBFC1C2F9}">
      <dgm:prSet/>
      <dgm:spPr/>
      <dgm:t>
        <a:bodyPr/>
        <a:lstStyle/>
        <a:p>
          <a:endParaRPr lang="es-EC">
            <a:latin typeface="Arial" panose="020B0604020202020204" pitchFamily="34" charset="0"/>
            <a:cs typeface="Arial" panose="020B0604020202020204" pitchFamily="34" charset="0"/>
          </a:endParaRPr>
        </a:p>
      </dgm:t>
    </dgm:pt>
    <dgm:pt modelId="{41A8058A-7E15-479B-B054-284FE0A5CF9C}">
      <dgm:prSet phldrT="[Texto]"/>
      <dgm:spPr/>
      <dgm:t>
        <a:bodyPr/>
        <a:lstStyle/>
        <a:p>
          <a:endParaRPr lang="es-EC" dirty="0">
            <a:latin typeface="Arial" panose="020B0604020202020204" pitchFamily="34" charset="0"/>
            <a:cs typeface="Arial" panose="020B0604020202020204" pitchFamily="34" charset="0"/>
          </a:endParaRPr>
        </a:p>
      </dgm:t>
    </dgm:pt>
    <dgm:pt modelId="{4329F2C8-130D-4F86-999D-EBCCFE62EDAE}" type="parTrans" cxnId="{DC01D69E-367F-4886-BB81-4DB28F8BE3C3}">
      <dgm:prSet/>
      <dgm:spPr/>
      <dgm:t>
        <a:bodyPr/>
        <a:lstStyle/>
        <a:p>
          <a:endParaRPr lang="es-EC">
            <a:latin typeface="Arial" panose="020B0604020202020204" pitchFamily="34" charset="0"/>
            <a:cs typeface="Arial" panose="020B0604020202020204" pitchFamily="34" charset="0"/>
          </a:endParaRPr>
        </a:p>
      </dgm:t>
    </dgm:pt>
    <dgm:pt modelId="{4DB15839-71E9-4B18-AD01-02CAB220A202}" type="sibTrans" cxnId="{DC01D69E-367F-4886-BB81-4DB28F8BE3C3}">
      <dgm:prSet/>
      <dgm:spPr/>
      <dgm:t>
        <a:bodyPr/>
        <a:lstStyle/>
        <a:p>
          <a:endParaRPr lang="es-EC">
            <a:latin typeface="Arial" panose="020B0604020202020204" pitchFamily="34" charset="0"/>
            <a:cs typeface="Arial" panose="020B0604020202020204" pitchFamily="34" charset="0"/>
          </a:endParaRPr>
        </a:p>
      </dgm:t>
    </dgm:pt>
    <dgm:pt modelId="{3380D53E-D0FA-49D4-9023-2DBDC2D983FF}">
      <dgm:prSet phldrT="[Texto]" custT="1"/>
      <dgm:spPr/>
      <dgm:t>
        <a:bodyPr/>
        <a:lstStyle/>
        <a:p>
          <a:r>
            <a:rPr lang="es-EC" sz="1400" dirty="0" smtClean="0">
              <a:latin typeface="Arial" panose="020B0604020202020204" pitchFamily="34" charset="0"/>
              <a:cs typeface="Arial" panose="020B0604020202020204" pitchFamily="34" charset="0"/>
            </a:rPr>
            <a:t>Aplicar el modelo óptimo de inventarios desarrollado en este estudio con la finalidad de evitar el desabastecimiento o el sobreabastecimiento del material aeronáutico, priorizando así, la adquisición y administración de los recursos considerados críticos para el alistamiento operativo de las aeronaves A-29B Súper Tucano del Ala de Combate Nro. 23; lo cual facilitará la consolidación de la Programación Anual de la Planificación del reparto en el área logística, así como también, servirá como base fundamental para el desarrollo de las Listas de Autorización del Grupo Logístico de esta unidad.  </a:t>
          </a:r>
          <a:endParaRPr lang="es-EC" sz="1400" dirty="0">
            <a:latin typeface="Arial" panose="020B0604020202020204" pitchFamily="34" charset="0"/>
            <a:cs typeface="Arial" panose="020B0604020202020204" pitchFamily="34" charset="0"/>
          </a:endParaRPr>
        </a:p>
      </dgm:t>
    </dgm:pt>
    <dgm:pt modelId="{DD59E467-DC85-4727-B4A5-245CCCE2D7B6}" type="parTrans" cxnId="{431A69FA-E125-475B-9342-170B4E4D47FA}">
      <dgm:prSet/>
      <dgm:spPr/>
      <dgm:t>
        <a:bodyPr/>
        <a:lstStyle/>
        <a:p>
          <a:endParaRPr lang="es-EC">
            <a:latin typeface="Arial" panose="020B0604020202020204" pitchFamily="34" charset="0"/>
            <a:cs typeface="Arial" panose="020B0604020202020204" pitchFamily="34" charset="0"/>
          </a:endParaRPr>
        </a:p>
      </dgm:t>
    </dgm:pt>
    <dgm:pt modelId="{5F9AAEC7-82D3-464D-9AC2-7AC4BAC3803E}" type="sibTrans" cxnId="{431A69FA-E125-475B-9342-170B4E4D47FA}">
      <dgm:prSet/>
      <dgm:spPr/>
      <dgm:t>
        <a:bodyPr/>
        <a:lstStyle/>
        <a:p>
          <a:endParaRPr lang="es-EC">
            <a:latin typeface="Arial" panose="020B0604020202020204" pitchFamily="34" charset="0"/>
            <a:cs typeface="Arial" panose="020B0604020202020204" pitchFamily="34" charset="0"/>
          </a:endParaRPr>
        </a:p>
      </dgm:t>
    </dgm:pt>
    <dgm:pt modelId="{6A9EE01A-E582-4FF4-99F4-878CA52C04E9}">
      <dgm:prSet/>
      <dgm:spPr/>
      <dgm:t>
        <a:bodyPr/>
        <a:lstStyle/>
        <a:p>
          <a:endParaRPr lang="es-EC" dirty="0">
            <a:latin typeface="Arial" panose="020B0604020202020204" pitchFamily="34" charset="0"/>
            <a:cs typeface="Arial" panose="020B0604020202020204" pitchFamily="34" charset="0"/>
          </a:endParaRPr>
        </a:p>
      </dgm:t>
    </dgm:pt>
    <dgm:pt modelId="{D504DDC8-6B85-4DB2-8C78-F4C587363C2C}" type="parTrans" cxnId="{D1B6D65F-955B-4786-9470-4BA7EB6497BA}">
      <dgm:prSet/>
      <dgm:spPr/>
      <dgm:t>
        <a:bodyPr/>
        <a:lstStyle/>
        <a:p>
          <a:endParaRPr lang="es-EC">
            <a:latin typeface="Arial" panose="020B0604020202020204" pitchFamily="34" charset="0"/>
            <a:cs typeface="Arial" panose="020B0604020202020204" pitchFamily="34" charset="0"/>
          </a:endParaRPr>
        </a:p>
      </dgm:t>
    </dgm:pt>
    <dgm:pt modelId="{3B6C5524-639A-447D-9E06-486EC5F0DE3F}" type="sibTrans" cxnId="{D1B6D65F-955B-4786-9470-4BA7EB6497BA}">
      <dgm:prSet/>
      <dgm:spPr/>
      <dgm:t>
        <a:bodyPr/>
        <a:lstStyle/>
        <a:p>
          <a:endParaRPr lang="es-EC">
            <a:latin typeface="Arial" panose="020B0604020202020204" pitchFamily="34" charset="0"/>
            <a:cs typeface="Arial" panose="020B0604020202020204" pitchFamily="34" charset="0"/>
          </a:endParaRPr>
        </a:p>
      </dgm:t>
    </dgm:pt>
    <dgm:pt modelId="{BAF2B591-7F54-43FD-AECC-AF4343DD84CD}">
      <dgm:prSet custT="1"/>
      <dgm:spPr/>
      <dgm:t>
        <a:bodyPr/>
        <a:lstStyle/>
        <a:p>
          <a:r>
            <a:rPr lang="es-EC" sz="1400" dirty="0" smtClean="0">
              <a:latin typeface="Arial" panose="020B0604020202020204" pitchFamily="34" charset="0"/>
              <a:cs typeface="Arial" panose="020B0604020202020204" pitchFamily="34" charset="0"/>
            </a:rPr>
            <a:t>Una vez validado los resultados obtenido mediante el modelo de simulación logística, se recomienda utilizar la metodología empleada en este estudio para el desarrollo de modelos de inventarios de otros repartos de la Fuerza Aérea Ecuatoriana, y a su vez, proporcione una base para la elaboración de las Listas de Autorización y garantice una mejora en el alistamiento operativo de las aeronaves requeridas para el cumplimiento de los objetivos institucionales. Finalmente, este estudio servirá como fuente de consulta y base de futuras investigaciones en el área logística dentro y fuera del ámbito militar. </a:t>
          </a:r>
          <a:endParaRPr lang="es-EC" sz="1400" dirty="0">
            <a:latin typeface="Arial" panose="020B0604020202020204" pitchFamily="34" charset="0"/>
            <a:cs typeface="Arial" panose="020B0604020202020204" pitchFamily="34" charset="0"/>
          </a:endParaRPr>
        </a:p>
      </dgm:t>
    </dgm:pt>
    <dgm:pt modelId="{DD36A77A-F214-41BD-AA03-9AF52C26E438}" type="parTrans" cxnId="{1DD31FC4-E59E-4CB5-AA3B-24EE276647A1}">
      <dgm:prSet/>
      <dgm:spPr/>
      <dgm:t>
        <a:bodyPr/>
        <a:lstStyle/>
        <a:p>
          <a:endParaRPr lang="es-EC">
            <a:latin typeface="Arial" panose="020B0604020202020204" pitchFamily="34" charset="0"/>
            <a:cs typeface="Arial" panose="020B0604020202020204" pitchFamily="34" charset="0"/>
          </a:endParaRPr>
        </a:p>
      </dgm:t>
    </dgm:pt>
    <dgm:pt modelId="{85B19FFB-8CB2-448F-8ED6-59152256759E}" type="sibTrans" cxnId="{1DD31FC4-E59E-4CB5-AA3B-24EE276647A1}">
      <dgm:prSet/>
      <dgm:spPr/>
      <dgm:t>
        <a:bodyPr/>
        <a:lstStyle/>
        <a:p>
          <a:endParaRPr lang="es-EC">
            <a:latin typeface="Arial" panose="020B0604020202020204" pitchFamily="34" charset="0"/>
            <a:cs typeface="Arial" panose="020B0604020202020204" pitchFamily="34" charset="0"/>
          </a:endParaRPr>
        </a:p>
      </dgm:t>
    </dgm:pt>
    <dgm:pt modelId="{2A18FC04-C9CE-4C86-9666-B23965A90DD3}" type="pres">
      <dgm:prSet presAssocID="{087F7536-3175-40D3-9A8C-02D64BA0F5CB}" presName="linearFlow" presStyleCnt="0">
        <dgm:presLayoutVars>
          <dgm:dir/>
          <dgm:animLvl val="lvl"/>
          <dgm:resizeHandles val="exact"/>
        </dgm:presLayoutVars>
      </dgm:prSet>
      <dgm:spPr/>
      <dgm:t>
        <a:bodyPr/>
        <a:lstStyle/>
        <a:p>
          <a:endParaRPr lang="es-EC"/>
        </a:p>
      </dgm:t>
    </dgm:pt>
    <dgm:pt modelId="{DCA3B891-22C5-478F-B020-4DA10E055E1F}" type="pres">
      <dgm:prSet presAssocID="{BBD2C32A-5101-4319-9DB5-FC5BCD033370}" presName="composite" presStyleCnt="0"/>
      <dgm:spPr/>
    </dgm:pt>
    <dgm:pt modelId="{BCD96DC2-0308-463B-B121-D7E1ECE44929}" type="pres">
      <dgm:prSet presAssocID="{BBD2C32A-5101-4319-9DB5-FC5BCD033370}" presName="parentText" presStyleLbl="alignNode1" presStyleIdx="0" presStyleCnt="3">
        <dgm:presLayoutVars>
          <dgm:chMax val="1"/>
          <dgm:bulletEnabled val="1"/>
        </dgm:presLayoutVars>
      </dgm:prSet>
      <dgm:spPr/>
      <dgm:t>
        <a:bodyPr/>
        <a:lstStyle/>
        <a:p>
          <a:endParaRPr lang="es-EC"/>
        </a:p>
      </dgm:t>
    </dgm:pt>
    <dgm:pt modelId="{CE2E8336-23BF-4934-824D-184FEFD1A634}" type="pres">
      <dgm:prSet presAssocID="{BBD2C32A-5101-4319-9DB5-FC5BCD033370}" presName="descendantText" presStyleLbl="alignAcc1" presStyleIdx="0" presStyleCnt="3">
        <dgm:presLayoutVars>
          <dgm:bulletEnabled val="1"/>
        </dgm:presLayoutVars>
      </dgm:prSet>
      <dgm:spPr/>
      <dgm:t>
        <a:bodyPr/>
        <a:lstStyle/>
        <a:p>
          <a:endParaRPr lang="es-EC"/>
        </a:p>
      </dgm:t>
    </dgm:pt>
    <dgm:pt modelId="{89AC670E-32E2-4642-9992-1697EA82BEFC}" type="pres">
      <dgm:prSet presAssocID="{1E0BB59C-CED3-4D20-B5FD-16543748ECFD}" presName="sp" presStyleCnt="0"/>
      <dgm:spPr/>
    </dgm:pt>
    <dgm:pt modelId="{FF3BC23E-A56D-44C0-A3FE-2D55F601AD54}" type="pres">
      <dgm:prSet presAssocID="{41A8058A-7E15-479B-B054-284FE0A5CF9C}" presName="composite" presStyleCnt="0"/>
      <dgm:spPr/>
    </dgm:pt>
    <dgm:pt modelId="{3A9D6314-0018-49DE-97E7-96B6894235BA}" type="pres">
      <dgm:prSet presAssocID="{41A8058A-7E15-479B-B054-284FE0A5CF9C}" presName="parentText" presStyleLbl="alignNode1" presStyleIdx="1" presStyleCnt="3">
        <dgm:presLayoutVars>
          <dgm:chMax val="1"/>
          <dgm:bulletEnabled val="1"/>
        </dgm:presLayoutVars>
      </dgm:prSet>
      <dgm:spPr/>
      <dgm:t>
        <a:bodyPr/>
        <a:lstStyle/>
        <a:p>
          <a:endParaRPr lang="es-EC"/>
        </a:p>
      </dgm:t>
    </dgm:pt>
    <dgm:pt modelId="{BE1BB2E2-5DFD-410F-9362-F904ED8CAA3C}" type="pres">
      <dgm:prSet presAssocID="{41A8058A-7E15-479B-B054-284FE0A5CF9C}" presName="descendantText" presStyleLbl="alignAcc1" presStyleIdx="1" presStyleCnt="3">
        <dgm:presLayoutVars>
          <dgm:bulletEnabled val="1"/>
        </dgm:presLayoutVars>
      </dgm:prSet>
      <dgm:spPr/>
      <dgm:t>
        <a:bodyPr/>
        <a:lstStyle/>
        <a:p>
          <a:endParaRPr lang="es-EC"/>
        </a:p>
      </dgm:t>
    </dgm:pt>
    <dgm:pt modelId="{1674D74D-16FF-451E-81E2-3BF58B20A85C}" type="pres">
      <dgm:prSet presAssocID="{4DB15839-71E9-4B18-AD01-02CAB220A202}" presName="sp" presStyleCnt="0"/>
      <dgm:spPr/>
    </dgm:pt>
    <dgm:pt modelId="{0E48977C-2955-4717-8544-4E7BA1FBC729}" type="pres">
      <dgm:prSet presAssocID="{6A9EE01A-E582-4FF4-99F4-878CA52C04E9}" presName="composite" presStyleCnt="0"/>
      <dgm:spPr/>
    </dgm:pt>
    <dgm:pt modelId="{5F0C4D7D-7139-488F-8F24-05F70F097B21}" type="pres">
      <dgm:prSet presAssocID="{6A9EE01A-E582-4FF4-99F4-878CA52C04E9}" presName="parentText" presStyleLbl="alignNode1" presStyleIdx="2" presStyleCnt="3">
        <dgm:presLayoutVars>
          <dgm:chMax val="1"/>
          <dgm:bulletEnabled val="1"/>
        </dgm:presLayoutVars>
      </dgm:prSet>
      <dgm:spPr/>
      <dgm:t>
        <a:bodyPr/>
        <a:lstStyle/>
        <a:p>
          <a:endParaRPr lang="es-EC"/>
        </a:p>
      </dgm:t>
    </dgm:pt>
    <dgm:pt modelId="{01CD0788-160A-4129-9358-A40B5C42CCDE}" type="pres">
      <dgm:prSet presAssocID="{6A9EE01A-E582-4FF4-99F4-878CA52C04E9}" presName="descendantText" presStyleLbl="alignAcc1" presStyleIdx="2" presStyleCnt="3" custScaleY="132068">
        <dgm:presLayoutVars>
          <dgm:bulletEnabled val="1"/>
        </dgm:presLayoutVars>
      </dgm:prSet>
      <dgm:spPr/>
      <dgm:t>
        <a:bodyPr/>
        <a:lstStyle/>
        <a:p>
          <a:endParaRPr lang="es-EC"/>
        </a:p>
      </dgm:t>
    </dgm:pt>
  </dgm:ptLst>
  <dgm:cxnLst>
    <dgm:cxn modelId="{A9FC641C-C45C-482D-9C2C-1CE366AA76EA}" type="presOf" srcId="{087F7536-3175-40D3-9A8C-02D64BA0F5CB}" destId="{2A18FC04-C9CE-4C86-9666-B23965A90DD3}" srcOrd="0" destOrd="0" presId="urn:microsoft.com/office/officeart/2005/8/layout/chevron2"/>
    <dgm:cxn modelId="{C100ED2B-9EA1-4BC4-8FD1-A64EBFC1C2F9}" srcId="{BBD2C32A-5101-4319-9DB5-FC5BCD033370}" destId="{51622962-C7D9-47DB-AA11-DAF0A835E7D2}" srcOrd="0" destOrd="0" parTransId="{DE941540-D3FD-464E-958F-83D492C3F962}" sibTransId="{2DB57907-BE38-4649-9302-E56382CE15EA}"/>
    <dgm:cxn modelId="{2700F072-0548-4C2E-B3B5-BB7E753E5DE0}" type="presOf" srcId="{41A8058A-7E15-479B-B054-284FE0A5CF9C}" destId="{3A9D6314-0018-49DE-97E7-96B6894235BA}" srcOrd="0" destOrd="0" presId="urn:microsoft.com/office/officeart/2005/8/layout/chevron2"/>
    <dgm:cxn modelId="{34A44856-8B82-45CC-962F-D4EE6EDD874C}" type="presOf" srcId="{6A9EE01A-E582-4FF4-99F4-878CA52C04E9}" destId="{5F0C4D7D-7139-488F-8F24-05F70F097B21}" srcOrd="0" destOrd="0" presId="urn:microsoft.com/office/officeart/2005/8/layout/chevron2"/>
    <dgm:cxn modelId="{D1B45FA3-B9E7-46BC-8158-90403311ACF8}" srcId="{087F7536-3175-40D3-9A8C-02D64BA0F5CB}" destId="{BBD2C32A-5101-4319-9DB5-FC5BCD033370}" srcOrd="0" destOrd="0" parTransId="{FD1D3CC9-8536-4F16-8071-AD184261797F}" sibTransId="{1E0BB59C-CED3-4D20-B5FD-16543748ECFD}"/>
    <dgm:cxn modelId="{83348A34-81EF-44BD-8882-7279104A7A43}" type="presOf" srcId="{BAF2B591-7F54-43FD-AECC-AF4343DD84CD}" destId="{01CD0788-160A-4129-9358-A40B5C42CCDE}" srcOrd="0" destOrd="0" presId="urn:microsoft.com/office/officeart/2005/8/layout/chevron2"/>
    <dgm:cxn modelId="{D1B6D65F-955B-4786-9470-4BA7EB6497BA}" srcId="{087F7536-3175-40D3-9A8C-02D64BA0F5CB}" destId="{6A9EE01A-E582-4FF4-99F4-878CA52C04E9}" srcOrd="2" destOrd="0" parTransId="{D504DDC8-6B85-4DB2-8C78-F4C587363C2C}" sibTransId="{3B6C5524-639A-447D-9E06-486EC5F0DE3F}"/>
    <dgm:cxn modelId="{2BBC46DC-C904-415F-BA9C-69AC73B067E5}" type="presOf" srcId="{51622962-C7D9-47DB-AA11-DAF0A835E7D2}" destId="{CE2E8336-23BF-4934-824D-184FEFD1A634}" srcOrd="0" destOrd="0" presId="urn:microsoft.com/office/officeart/2005/8/layout/chevron2"/>
    <dgm:cxn modelId="{1DD31FC4-E59E-4CB5-AA3B-24EE276647A1}" srcId="{6A9EE01A-E582-4FF4-99F4-878CA52C04E9}" destId="{BAF2B591-7F54-43FD-AECC-AF4343DD84CD}" srcOrd="0" destOrd="0" parTransId="{DD36A77A-F214-41BD-AA03-9AF52C26E438}" sibTransId="{85B19FFB-8CB2-448F-8ED6-59152256759E}"/>
    <dgm:cxn modelId="{08DFAD9A-7C1C-47B4-85B7-F38553709638}" type="presOf" srcId="{BBD2C32A-5101-4319-9DB5-FC5BCD033370}" destId="{BCD96DC2-0308-463B-B121-D7E1ECE44929}" srcOrd="0" destOrd="0" presId="urn:microsoft.com/office/officeart/2005/8/layout/chevron2"/>
    <dgm:cxn modelId="{DC01D69E-367F-4886-BB81-4DB28F8BE3C3}" srcId="{087F7536-3175-40D3-9A8C-02D64BA0F5CB}" destId="{41A8058A-7E15-479B-B054-284FE0A5CF9C}" srcOrd="1" destOrd="0" parTransId="{4329F2C8-130D-4F86-999D-EBCCFE62EDAE}" sibTransId="{4DB15839-71E9-4B18-AD01-02CAB220A202}"/>
    <dgm:cxn modelId="{431A69FA-E125-475B-9342-170B4E4D47FA}" srcId="{41A8058A-7E15-479B-B054-284FE0A5CF9C}" destId="{3380D53E-D0FA-49D4-9023-2DBDC2D983FF}" srcOrd="0" destOrd="0" parTransId="{DD59E467-DC85-4727-B4A5-245CCCE2D7B6}" sibTransId="{5F9AAEC7-82D3-464D-9AC2-7AC4BAC3803E}"/>
    <dgm:cxn modelId="{3170390C-CB2C-4F20-BB72-E9AED756924B}" type="presOf" srcId="{3380D53E-D0FA-49D4-9023-2DBDC2D983FF}" destId="{BE1BB2E2-5DFD-410F-9362-F904ED8CAA3C}" srcOrd="0" destOrd="0" presId="urn:microsoft.com/office/officeart/2005/8/layout/chevron2"/>
    <dgm:cxn modelId="{7F4152E6-289F-4545-8F11-D624CA065327}" type="presParOf" srcId="{2A18FC04-C9CE-4C86-9666-B23965A90DD3}" destId="{DCA3B891-22C5-478F-B020-4DA10E055E1F}" srcOrd="0" destOrd="0" presId="urn:microsoft.com/office/officeart/2005/8/layout/chevron2"/>
    <dgm:cxn modelId="{C83B2766-B8D6-4390-B115-1933BA054FFD}" type="presParOf" srcId="{DCA3B891-22C5-478F-B020-4DA10E055E1F}" destId="{BCD96DC2-0308-463B-B121-D7E1ECE44929}" srcOrd="0" destOrd="0" presId="urn:microsoft.com/office/officeart/2005/8/layout/chevron2"/>
    <dgm:cxn modelId="{E825C38E-B7F3-4EFB-B061-0461FA71AFC4}" type="presParOf" srcId="{DCA3B891-22C5-478F-B020-4DA10E055E1F}" destId="{CE2E8336-23BF-4934-824D-184FEFD1A634}" srcOrd="1" destOrd="0" presId="urn:microsoft.com/office/officeart/2005/8/layout/chevron2"/>
    <dgm:cxn modelId="{9BF558B8-B9AD-4BC7-B92E-7A9A60753F23}" type="presParOf" srcId="{2A18FC04-C9CE-4C86-9666-B23965A90DD3}" destId="{89AC670E-32E2-4642-9992-1697EA82BEFC}" srcOrd="1" destOrd="0" presId="urn:microsoft.com/office/officeart/2005/8/layout/chevron2"/>
    <dgm:cxn modelId="{A92334FE-BC0B-4BF3-B9DB-8B98A018E47F}" type="presParOf" srcId="{2A18FC04-C9CE-4C86-9666-B23965A90DD3}" destId="{FF3BC23E-A56D-44C0-A3FE-2D55F601AD54}" srcOrd="2" destOrd="0" presId="urn:microsoft.com/office/officeart/2005/8/layout/chevron2"/>
    <dgm:cxn modelId="{2097255C-27DA-434F-9965-EC7F7BA9C2CF}" type="presParOf" srcId="{FF3BC23E-A56D-44C0-A3FE-2D55F601AD54}" destId="{3A9D6314-0018-49DE-97E7-96B6894235BA}" srcOrd="0" destOrd="0" presId="urn:microsoft.com/office/officeart/2005/8/layout/chevron2"/>
    <dgm:cxn modelId="{21BE3582-54B2-4700-B643-AB39B121FCC1}" type="presParOf" srcId="{FF3BC23E-A56D-44C0-A3FE-2D55F601AD54}" destId="{BE1BB2E2-5DFD-410F-9362-F904ED8CAA3C}" srcOrd="1" destOrd="0" presId="urn:microsoft.com/office/officeart/2005/8/layout/chevron2"/>
    <dgm:cxn modelId="{A183494B-45BB-4004-AFF4-E6602059E6CB}" type="presParOf" srcId="{2A18FC04-C9CE-4C86-9666-B23965A90DD3}" destId="{1674D74D-16FF-451E-81E2-3BF58B20A85C}" srcOrd="3" destOrd="0" presId="urn:microsoft.com/office/officeart/2005/8/layout/chevron2"/>
    <dgm:cxn modelId="{8341A8FE-32E1-4BDD-AA77-D05AF98C856A}" type="presParOf" srcId="{2A18FC04-C9CE-4C86-9666-B23965A90DD3}" destId="{0E48977C-2955-4717-8544-4E7BA1FBC729}" srcOrd="4" destOrd="0" presId="urn:microsoft.com/office/officeart/2005/8/layout/chevron2"/>
    <dgm:cxn modelId="{CC2DD058-1FBF-425D-B0A6-A4EB79F0E3C3}" type="presParOf" srcId="{0E48977C-2955-4717-8544-4E7BA1FBC729}" destId="{5F0C4D7D-7139-488F-8F24-05F70F097B21}" srcOrd="0" destOrd="0" presId="urn:microsoft.com/office/officeart/2005/8/layout/chevron2"/>
    <dgm:cxn modelId="{9B4D5B9D-E687-4034-BAE6-97049D5D61B5}" type="presParOf" srcId="{0E48977C-2955-4717-8544-4E7BA1FBC729}" destId="{01CD0788-160A-4129-9358-A40B5C42CCD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8D5793-EF9D-42C7-9E17-45AF6B2E13FD}"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s-EC"/>
        </a:p>
      </dgm:t>
    </dgm:pt>
    <dgm:pt modelId="{4853A866-4099-4E59-B40D-32ECF8FE442E}">
      <dgm:prSet custT="1"/>
      <dgm:spPr/>
      <dgm:t>
        <a:bodyPr/>
        <a:lstStyle/>
        <a:p>
          <a:r>
            <a:rPr lang="es-EC" sz="1800" dirty="0" smtClean="0">
              <a:latin typeface="Arial" panose="020B0604020202020204" pitchFamily="34" charset="0"/>
              <a:cs typeface="Arial" panose="020B0604020202020204" pitchFamily="34" charset="0"/>
            </a:rPr>
            <a:t>Establecer un modelo óptimo de inventarios necesario para mantener el alistamiento operativo de las aeronaves durante un período de tiempo determinado y sus niveles de tolerancia, empleando el modelo de revisión periódica.</a:t>
          </a:r>
        </a:p>
      </dgm:t>
    </dgm:pt>
    <dgm:pt modelId="{46080F81-7DB8-4C85-809E-D0FAE3D0C5FF}" type="parTrans" cxnId="{C2122F86-E80E-4009-BF13-610EF90F1597}">
      <dgm:prSet/>
      <dgm:spPr/>
      <dgm:t>
        <a:bodyPr/>
        <a:lstStyle/>
        <a:p>
          <a:endParaRPr lang="es-EC" sz="2400">
            <a:latin typeface="Arial" panose="020B0604020202020204" pitchFamily="34" charset="0"/>
            <a:cs typeface="Arial" panose="020B0604020202020204" pitchFamily="34" charset="0"/>
          </a:endParaRPr>
        </a:p>
      </dgm:t>
    </dgm:pt>
    <dgm:pt modelId="{0F50E4B9-1D35-4B47-A483-BBC9ED62767A}" type="sibTrans" cxnId="{C2122F86-E80E-4009-BF13-610EF90F1597}">
      <dgm:prSet/>
      <dgm:spPr/>
      <dgm:t>
        <a:bodyPr/>
        <a:lstStyle/>
        <a:p>
          <a:endParaRPr lang="es-EC" sz="2400">
            <a:latin typeface="Arial" panose="020B0604020202020204" pitchFamily="34" charset="0"/>
            <a:cs typeface="Arial" panose="020B0604020202020204" pitchFamily="34" charset="0"/>
          </a:endParaRPr>
        </a:p>
      </dgm:t>
    </dgm:pt>
    <dgm:pt modelId="{34FE70A0-3F7D-4652-BFEE-A9FDC32FD1D3}">
      <dgm:prSet custT="1"/>
      <dgm:spPr/>
      <dgm:t>
        <a:bodyPr/>
        <a:lstStyle/>
        <a:p>
          <a:r>
            <a:rPr lang="es-EC" sz="1800" dirty="0" smtClean="0">
              <a:latin typeface="Arial" panose="020B0604020202020204" pitchFamily="34" charset="0"/>
              <a:cs typeface="Arial" panose="020B0604020202020204" pitchFamily="34" charset="0"/>
            </a:rPr>
            <a:t>Validar la capacidad logística de los inventarios obtenidos, mediante el diseño un modelo de simulación de procesos que garantice un nivel de servicio adecuado. </a:t>
          </a:r>
          <a:endParaRPr lang="es-EC" sz="1800" dirty="0">
            <a:latin typeface="Arial" panose="020B0604020202020204" pitchFamily="34" charset="0"/>
            <a:cs typeface="Arial" panose="020B0604020202020204" pitchFamily="34" charset="0"/>
          </a:endParaRPr>
        </a:p>
      </dgm:t>
    </dgm:pt>
    <dgm:pt modelId="{D894C53C-0310-44F3-B158-8EF254C956F9}" type="parTrans" cxnId="{DF81E69C-21B9-4D6A-95D1-6F3255BC5B21}">
      <dgm:prSet/>
      <dgm:spPr/>
      <dgm:t>
        <a:bodyPr/>
        <a:lstStyle/>
        <a:p>
          <a:endParaRPr lang="es-EC" sz="2400">
            <a:latin typeface="Arial" panose="020B0604020202020204" pitchFamily="34" charset="0"/>
            <a:cs typeface="Arial" panose="020B0604020202020204" pitchFamily="34" charset="0"/>
          </a:endParaRPr>
        </a:p>
      </dgm:t>
    </dgm:pt>
    <dgm:pt modelId="{B5157995-DED8-4AC2-B299-4398A9AEE9A7}" type="sibTrans" cxnId="{DF81E69C-21B9-4D6A-95D1-6F3255BC5B21}">
      <dgm:prSet/>
      <dgm:spPr/>
      <dgm:t>
        <a:bodyPr/>
        <a:lstStyle/>
        <a:p>
          <a:endParaRPr lang="es-EC" sz="2400">
            <a:latin typeface="Arial" panose="020B0604020202020204" pitchFamily="34" charset="0"/>
            <a:cs typeface="Arial" panose="020B0604020202020204" pitchFamily="34" charset="0"/>
          </a:endParaRPr>
        </a:p>
      </dgm:t>
    </dgm:pt>
    <dgm:pt modelId="{48C31BC4-C5AA-4766-898B-8C93BC190F0A}">
      <dgm:prSet custT="1"/>
      <dgm:spPr/>
      <dgm:t>
        <a:bodyPr/>
        <a:lstStyle/>
        <a:p>
          <a:r>
            <a:rPr lang="es-EC" sz="1800" dirty="0" smtClean="0">
              <a:latin typeface="Arial" panose="020B0604020202020204" pitchFamily="34" charset="0"/>
              <a:cs typeface="Arial" panose="020B0604020202020204" pitchFamily="34" charset="0"/>
            </a:rPr>
            <a:t>Identificar los materiales críticos necesarios para el normal desarrollo de las operaciones aéreas militares, mediante el análisis de inventarios ABC.</a:t>
          </a:r>
          <a:endParaRPr lang="es-EC" sz="1800" dirty="0">
            <a:latin typeface="Arial" panose="020B0604020202020204" pitchFamily="34" charset="0"/>
            <a:cs typeface="Arial" panose="020B0604020202020204" pitchFamily="34" charset="0"/>
          </a:endParaRPr>
        </a:p>
      </dgm:t>
    </dgm:pt>
    <dgm:pt modelId="{0807DABA-8960-445F-90AC-D355EC2B1739}" type="parTrans" cxnId="{AF7FF388-2E03-4439-972E-B4AD16062763}">
      <dgm:prSet/>
      <dgm:spPr/>
      <dgm:t>
        <a:bodyPr/>
        <a:lstStyle/>
        <a:p>
          <a:endParaRPr lang="es-EC" sz="2400">
            <a:latin typeface="Arial" panose="020B0604020202020204" pitchFamily="34" charset="0"/>
            <a:cs typeface="Arial" panose="020B0604020202020204" pitchFamily="34" charset="0"/>
          </a:endParaRPr>
        </a:p>
      </dgm:t>
    </dgm:pt>
    <dgm:pt modelId="{D3E7C531-F2C1-4512-BBA6-9C7B65268F74}" type="sibTrans" cxnId="{AF7FF388-2E03-4439-972E-B4AD16062763}">
      <dgm:prSet/>
      <dgm:spPr/>
      <dgm:t>
        <a:bodyPr/>
        <a:lstStyle/>
        <a:p>
          <a:endParaRPr lang="es-EC" sz="2400">
            <a:latin typeface="Arial" panose="020B0604020202020204" pitchFamily="34" charset="0"/>
            <a:cs typeface="Arial" panose="020B0604020202020204" pitchFamily="34" charset="0"/>
          </a:endParaRPr>
        </a:p>
      </dgm:t>
    </dgm:pt>
    <dgm:pt modelId="{36CB81B1-AC35-475E-9831-21BDE4484440}" type="pres">
      <dgm:prSet presAssocID="{628D5793-EF9D-42C7-9E17-45AF6B2E13FD}" presName="Name0" presStyleCnt="0">
        <dgm:presLayoutVars>
          <dgm:chMax val="7"/>
          <dgm:chPref val="7"/>
          <dgm:dir/>
        </dgm:presLayoutVars>
      </dgm:prSet>
      <dgm:spPr/>
      <dgm:t>
        <a:bodyPr/>
        <a:lstStyle/>
        <a:p>
          <a:endParaRPr lang="es-EC"/>
        </a:p>
      </dgm:t>
    </dgm:pt>
    <dgm:pt modelId="{0EF81AFB-7750-49F5-99CC-D255488642E6}" type="pres">
      <dgm:prSet presAssocID="{628D5793-EF9D-42C7-9E17-45AF6B2E13FD}" presName="Name1" presStyleCnt="0"/>
      <dgm:spPr/>
    </dgm:pt>
    <dgm:pt modelId="{AC45EDBF-E253-4996-AB1C-F7C9396A760E}" type="pres">
      <dgm:prSet presAssocID="{628D5793-EF9D-42C7-9E17-45AF6B2E13FD}" presName="cycle" presStyleCnt="0"/>
      <dgm:spPr/>
    </dgm:pt>
    <dgm:pt modelId="{86F1C745-F534-434E-A920-32E987739213}" type="pres">
      <dgm:prSet presAssocID="{628D5793-EF9D-42C7-9E17-45AF6B2E13FD}" presName="srcNode" presStyleLbl="node1" presStyleIdx="0" presStyleCnt="3"/>
      <dgm:spPr/>
    </dgm:pt>
    <dgm:pt modelId="{CFC15F3D-724A-4D7C-96AD-ADE2252DF585}" type="pres">
      <dgm:prSet presAssocID="{628D5793-EF9D-42C7-9E17-45AF6B2E13FD}" presName="conn" presStyleLbl="parChTrans1D2" presStyleIdx="0" presStyleCnt="1"/>
      <dgm:spPr/>
      <dgm:t>
        <a:bodyPr/>
        <a:lstStyle/>
        <a:p>
          <a:endParaRPr lang="es-EC"/>
        </a:p>
      </dgm:t>
    </dgm:pt>
    <dgm:pt modelId="{20166C37-AA7B-42FD-A788-68D4FB60CEED}" type="pres">
      <dgm:prSet presAssocID="{628D5793-EF9D-42C7-9E17-45AF6B2E13FD}" presName="extraNode" presStyleLbl="node1" presStyleIdx="0" presStyleCnt="3"/>
      <dgm:spPr/>
    </dgm:pt>
    <dgm:pt modelId="{C5B27B42-E0EE-468D-B6FB-8D1172B80A09}" type="pres">
      <dgm:prSet presAssocID="{628D5793-EF9D-42C7-9E17-45AF6B2E13FD}" presName="dstNode" presStyleLbl="node1" presStyleIdx="0" presStyleCnt="3"/>
      <dgm:spPr/>
    </dgm:pt>
    <dgm:pt modelId="{B361453F-601D-48DB-8C1A-73698954286B}" type="pres">
      <dgm:prSet presAssocID="{48C31BC4-C5AA-4766-898B-8C93BC190F0A}" presName="text_1" presStyleLbl="node1" presStyleIdx="0" presStyleCnt="3">
        <dgm:presLayoutVars>
          <dgm:bulletEnabled val="1"/>
        </dgm:presLayoutVars>
      </dgm:prSet>
      <dgm:spPr/>
      <dgm:t>
        <a:bodyPr/>
        <a:lstStyle/>
        <a:p>
          <a:endParaRPr lang="es-EC"/>
        </a:p>
      </dgm:t>
    </dgm:pt>
    <dgm:pt modelId="{596D5F7B-0A75-453C-9EDB-D463D60F26FD}" type="pres">
      <dgm:prSet presAssocID="{48C31BC4-C5AA-4766-898B-8C93BC190F0A}" presName="accent_1" presStyleCnt="0"/>
      <dgm:spPr/>
    </dgm:pt>
    <dgm:pt modelId="{F431E820-0932-43D0-929A-4D938A0F1867}" type="pres">
      <dgm:prSet presAssocID="{48C31BC4-C5AA-4766-898B-8C93BC190F0A}"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es-EC"/>
        </a:p>
      </dgm:t>
    </dgm:pt>
    <dgm:pt modelId="{D02B32C8-0964-44F5-9685-0A7545F18A9D}" type="pres">
      <dgm:prSet presAssocID="{4853A866-4099-4E59-B40D-32ECF8FE442E}" presName="text_2" presStyleLbl="node1" presStyleIdx="1" presStyleCnt="3">
        <dgm:presLayoutVars>
          <dgm:bulletEnabled val="1"/>
        </dgm:presLayoutVars>
      </dgm:prSet>
      <dgm:spPr/>
      <dgm:t>
        <a:bodyPr/>
        <a:lstStyle/>
        <a:p>
          <a:endParaRPr lang="es-EC"/>
        </a:p>
      </dgm:t>
    </dgm:pt>
    <dgm:pt modelId="{4A8719C5-9625-44B3-A019-8CCD7C17EB2F}" type="pres">
      <dgm:prSet presAssocID="{4853A866-4099-4E59-B40D-32ECF8FE442E}" presName="accent_2" presStyleCnt="0"/>
      <dgm:spPr/>
    </dgm:pt>
    <dgm:pt modelId="{632EA134-D98E-42ED-9DA3-8EA17FE15ED3}" type="pres">
      <dgm:prSet presAssocID="{4853A866-4099-4E59-B40D-32ECF8FE442E}" presName="accentRepeatNode" presStyleLbl="solidFgAcc1" presStyleIdx="1" presStyleCnt="3"/>
      <dgm:spPr>
        <a:blipFill rotWithShape="0">
          <a:blip xmlns:r="http://schemas.openxmlformats.org/officeDocument/2006/relationships" r:embed="rId2"/>
          <a:stretch>
            <a:fillRect/>
          </a:stretch>
        </a:blipFill>
      </dgm:spPr>
      <dgm:t>
        <a:bodyPr/>
        <a:lstStyle/>
        <a:p>
          <a:endParaRPr lang="es-EC"/>
        </a:p>
      </dgm:t>
    </dgm:pt>
    <dgm:pt modelId="{6437126E-2185-4853-B033-108B2951263D}" type="pres">
      <dgm:prSet presAssocID="{34FE70A0-3F7D-4652-BFEE-A9FDC32FD1D3}" presName="text_3" presStyleLbl="node1" presStyleIdx="2" presStyleCnt="3">
        <dgm:presLayoutVars>
          <dgm:bulletEnabled val="1"/>
        </dgm:presLayoutVars>
      </dgm:prSet>
      <dgm:spPr/>
      <dgm:t>
        <a:bodyPr/>
        <a:lstStyle/>
        <a:p>
          <a:endParaRPr lang="es-EC"/>
        </a:p>
      </dgm:t>
    </dgm:pt>
    <dgm:pt modelId="{BB7DA497-DB25-4C3A-93A4-07D85685521D}" type="pres">
      <dgm:prSet presAssocID="{34FE70A0-3F7D-4652-BFEE-A9FDC32FD1D3}" presName="accent_3" presStyleCnt="0"/>
      <dgm:spPr/>
    </dgm:pt>
    <dgm:pt modelId="{32BC9D3C-8083-4F36-9146-966C620E1555}" type="pres">
      <dgm:prSet presAssocID="{34FE70A0-3F7D-4652-BFEE-A9FDC32FD1D3}" presName="accentRepeatNode" presStyleLbl="solidFgAcc1" presStyleIdx="2" presStyleCnt="3"/>
      <dgm:spPr>
        <a:blipFill rotWithShape="0">
          <a:blip xmlns:r="http://schemas.openxmlformats.org/officeDocument/2006/relationships" r:embed="rId3"/>
          <a:stretch>
            <a:fillRect/>
          </a:stretch>
        </a:blipFill>
      </dgm:spPr>
      <dgm:t>
        <a:bodyPr/>
        <a:lstStyle/>
        <a:p>
          <a:endParaRPr lang="es-EC"/>
        </a:p>
      </dgm:t>
    </dgm:pt>
  </dgm:ptLst>
  <dgm:cxnLst>
    <dgm:cxn modelId="{AF7FF388-2E03-4439-972E-B4AD16062763}" srcId="{628D5793-EF9D-42C7-9E17-45AF6B2E13FD}" destId="{48C31BC4-C5AA-4766-898B-8C93BC190F0A}" srcOrd="0" destOrd="0" parTransId="{0807DABA-8960-445F-90AC-D355EC2B1739}" sibTransId="{D3E7C531-F2C1-4512-BBA6-9C7B65268F74}"/>
    <dgm:cxn modelId="{A5FFFF00-2948-4B0D-99EF-72138ADFF1F8}" type="presOf" srcId="{34FE70A0-3F7D-4652-BFEE-A9FDC32FD1D3}" destId="{6437126E-2185-4853-B033-108B2951263D}" srcOrd="0" destOrd="0" presId="urn:microsoft.com/office/officeart/2008/layout/VerticalCurvedList"/>
    <dgm:cxn modelId="{F8EADF28-694F-454C-AA71-D669547ED0EF}" type="presOf" srcId="{628D5793-EF9D-42C7-9E17-45AF6B2E13FD}" destId="{36CB81B1-AC35-475E-9831-21BDE4484440}" srcOrd="0" destOrd="0" presId="urn:microsoft.com/office/officeart/2008/layout/VerticalCurvedList"/>
    <dgm:cxn modelId="{08EA6521-AB15-42BD-B86E-37B6FC32D081}" type="presOf" srcId="{D3E7C531-F2C1-4512-BBA6-9C7B65268F74}" destId="{CFC15F3D-724A-4D7C-96AD-ADE2252DF585}" srcOrd="0" destOrd="0" presId="urn:microsoft.com/office/officeart/2008/layout/VerticalCurvedList"/>
    <dgm:cxn modelId="{DF81E69C-21B9-4D6A-95D1-6F3255BC5B21}" srcId="{628D5793-EF9D-42C7-9E17-45AF6B2E13FD}" destId="{34FE70A0-3F7D-4652-BFEE-A9FDC32FD1D3}" srcOrd="2" destOrd="0" parTransId="{D894C53C-0310-44F3-B158-8EF254C956F9}" sibTransId="{B5157995-DED8-4AC2-B299-4398A9AEE9A7}"/>
    <dgm:cxn modelId="{C2122F86-E80E-4009-BF13-610EF90F1597}" srcId="{628D5793-EF9D-42C7-9E17-45AF6B2E13FD}" destId="{4853A866-4099-4E59-B40D-32ECF8FE442E}" srcOrd="1" destOrd="0" parTransId="{46080F81-7DB8-4C85-809E-D0FAE3D0C5FF}" sibTransId="{0F50E4B9-1D35-4B47-A483-BBC9ED62767A}"/>
    <dgm:cxn modelId="{3EEE34E8-FFC6-4C4E-AFEC-4E79AD42E41B}" type="presOf" srcId="{4853A866-4099-4E59-B40D-32ECF8FE442E}" destId="{D02B32C8-0964-44F5-9685-0A7545F18A9D}" srcOrd="0" destOrd="0" presId="urn:microsoft.com/office/officeart/2008/layout/VerticalCurvedList"/>
    <dgm:cxn modelId="{57F2ECE6-22E0-4C16-B7DD-35AACB8B48C2}" type="presOf" srcId="{48C31BC4-C5AA-4766-898B-8C93BC190F0A}" destId="{B361453F-601D-48DB-8C1A-73698954286B}" srcOrd="0" destOrd="0" presId="urn:microsoft.com/office/officeart/2008/layout/VerticalCurvedList"/>
    <dgm:cxn modelId="{A79C1CFD-D6B1-4907-B2FC-8FE9CD88CD4C}" type="presParOf" srcId="{36CB81B1-AC35-475E-9831-21BDE4484440}" destId="{0EF81AFB-7750-49F5-99CC-D255488642E6}" srcOrd="0" destOrd="0" presId="urn:microsoft.com/office/officeart/2008/layout/VerticalCurvedList"/>
    <dgm:cxn modelId="{81B58E83-A550-485F-B5CF-DB2D7C9CB609}" type="presParOf" srcId="{0EF81AFB-7750-49F5-99CC-D255488642E6}" destId="{AC45EDBF-E253-4996-AB1C-F7C9396A760E}" srcOrd="0" destOrd="0" presId="urn:microsoft.com/office/officeart/2008/layout/VerticalCurvedList"/>
    <dgm:cxn modelId="{4CE3606C-E737-4F3E-946E-20CE851B8E6A}" type="presParOf" srcId="{AC45EDBF-E253-4996-AB1C-F7C9396A760E}" destId="{86F1C745-F534-434E-A920-32E987739213}" srcOrd="0" destOrd="0" presId="urn:microsoft.com/office/officeart/2008/layout/VerticalCurvedList"/>
    <dgm:cxn modelId="{628E2F24-9DBF-411C-AA6C-D2192FDC2052}" type="presParOf" srcId="{AC45EDBF-E253-4996-AB1C-F7C9396A760E}" destId="{CFC15F3D-724A-4D7C-96AD-ADE2252DF585}" srcOrd="1" destOrd="0" presId="urn:microsoft.com/office/officeart/2008/layout/VerticalCurvedList"/>
    <dgm:cxn modelId="{77F8E32E-0F7D-43A2-909B-674C30637A59}" type="presParOf" srcId="{AC45EDBF-E253-4996-AB1C-F7C9396A760E}" destId="{20166C37-AA7B-42FD-A788-68D4FB60CEED}" srcOrd="2" destOrd="0" presId="urn:microsoft.com/office/officeart/2008/layout/VerticalCurvedList"/>
    <dgm:cxn modelId="{89FC8078-BD7D-4E6F-960A-0E413C40DB89}" type="presParOf" srcId="{AC45EDBF-E253-4996-AB1C-F7C9396A760E}" destId="{C5B27B42-E0EE-468D-B6FB-8D1172B80A09}" srcOrd="3" destOrd="0" presId="urn:microsoft.com/office/officeart/2008/layout/VerticalCurvedList"/>
    <dgm:cxn modelId="{0387C742-3E28-45C7-9CBB-512D100C300E}" type="presParOf" srcId="{0EF81AFB-7750-49F5-99CC-D255488642E6}" destId="{B361453F-601D-48DB-8C1A-73698954286B}" srcOrd="1" destOrd="0" presId="urn:microsoft.com/office/officeart/2008/layout/VerticalCurvedList"/>
    <dgm:cxn modelId="{0A738767-68F5-4C79-99FB-4762FE5FE855}" type="presParOf" srcId="{0EF81AFB-7750-49F5-99CC-D255488642E6}" destId="{596D5F7B-0A75-453C-9EDB-D463D60F26FD}" srcOrd="2" destOrd="0" presId="urn:microsoft.com/office/officeart/2008/layout/VerticalCurvedList"/>
    <dgm:cxn modelId="{0774E7BE-1A88-49A7-8D4A-1C991F4036E3}" type="presParOf" srcId="{596D5F7B-0A75-453C-9EDB-D463D60F26FD}" destId="{F431E820-0932-43D0-929A-4D938A0F1867}" srcOrd="0" destOrd="0" presId="urn:microsoft.com/office/officeart/2008/layout/VerticalCurvedList"/>
    <dgm:cxn modelId="{BAE22739-1375-46F4-B83B-D83B0DEE3CE8}" type="presParOf" srcId="{0EF81AFB-7750-49F5-99CC-D255488642E6}" destId="{D02B32C8-0964-44F5-9685-0A7545F18A9D}" srcOrd="3" destOrd="0" presId="urn:microsoft.com/office/officeart/2008/layout/VerticalCurvedList"/>
    <dgm:cxn modelId="{48EA7EE4-72C9-40CD-95D6-D060F72C873B}" type="presParOf" srcId="{0EF81AFB-7750-49F5-99CC-D255488642E6}" destId="{4A8719C5-9625-44B3-A019-8CCD7C17EB2F}" srcOrd="4" destOrd="0" presId="urn:microsoft.com/office/officeart/2008/layout/VerticalCurvedList"/>
    <dgm:cxn modelId="{76813E6E-5557-4036-BEA2-89A0D0306ED2}" type="presParOf" srcId="{4A8719C5-9625-44B3-A019-8CCD7C17EB2F}" destId="{632EA134-D98E-42ED-9DA3-8EA17FE15ED3}" srcOrd="0" destOrd="0" presId="urn:microsoft.com/office/officeart/2008/layout/VerticalCurvedList"/>
    <dgm:cxn modelId="{B7FAA5CC-F30A-48F9-8B9B-733BBE305A58}" type="presParOf" srcId="{0EF81AFB-7750-49F5-99CC-D255488642E6}" destId="{6437126E-2185-4853-B033-108B2951263D}" srcOrd="5" destOrd="0" presId="urn:microsoft.com/office/officeart/2008/layout/VerticalCurvedList"/>
    <dgm:cxn modelId="{0E582093-83A8-4F8A-B396-51C5B0E6273B}" type="presParOf" srcId="{0EF81AFB-7750-49F5-99CC-D255488642E6}" destId="{BB7DA497-DB25-4C3A-93A4-07D85685521D}" srcOrd="6" destOrd="0" presId="urn:microsoft.com/office/officeart/2008/layout/VerticalCurvedList"/>
    <dgm:cxn modelId="{3A53E77E-013C-4007-B5A9-E755E663A811}" type="presParOf" srcId="{BB7DA497-DB25-4C3A-93A4-07D85685521D}" destId="{32BC9D3C-8083-4F36-9146-966C620E155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8D5793-EF9D-42C7-9E17-45AF6B2E13FD}"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s-EC"/>
        </a:p>
      </dgm:t>
    </dgm:pt>
    <dgm:pt modelId="{3DDFB410-7EB3-4D7B-AE73-B26797C4450A}">
      <dgm:prSet phldrT="[Texto]"/>
      <dgm:spPr/>
      <dgm:t>
        <a:bodyPr/>
        <a:lstStyle/>
        <a:p>
          <a:r>
            <a:rPr lang="es-ES" dirty="0" smtClean="0"/>
            <a:t>El periodo de revisión y los tiempos de entrega son conocidos y constantes</a:t>
          </a:r>
          <a:endParaRPr lang="es-EC" dirty="0"/>
        </a:p>
      </dgm:t>
    </dgm:pt>
    <dgm:pt modelId="{D01FA963-B9D7-4A6C-956D-2C4D73161CF7}" type="parTrans" cxnId="{81AD59B6-AA9B-4276-8D58-6074724F8100}">
      <dgm:prSet/>
      <dgm:spPr/>
      <dgm:t>
        <a:bodyPr/>
        <a:lstStyle/>
        <a:p>
          <a:endParaRPr lang="es-EC"/>
        </a:p>
      </dgm:t>
    </dgm:pt>
    <dgm:pt modelId="{E0AAF024-6286-4B4C-A924-4CB58F4C31AF}" type="sibTrans" cxnId="{81AD59B6-AA9B-4276-8D58-6074724F8100}">
      <dgm:prSet/>
      <dgm:spPr/>
      <dgm:t>
        <a:bodyPr/>
        <a:lstStyle/>
        <a:p>
          <a:endParaRPr lang="es-EC"/>
        </a:p>
      </dgm:t>
    </dgm:pt>
    <dgm:pt modelId="{6A10AA5B-6CEE-41F8-84C1-399F470CC162}">
      <dgm:prSet/>
      <dgm:spPr/>
      <dgm:t>
        <a:bodyPr/>
        <a:lstStyle/>
        <a:p>
          <a:r>
            <a:rPr lang="es-ES" dirty="0" smtClean="0"/>
            <a:t>Requiere un inventario de seguridad mayor</a:t>
          </a:r>
          <a:endParaRPr lang="es-EC" dirty="0" smtClean="0"/>
        </a:p>
      </dgm:t>
    </dgm:pt>
    <dgm:pt modelId="{805F9F0C-0332-4FB8-9384-6AAA0756B8AD}" type="parTrans" cxnId="{D3EF1DA0-0693-4160-A536-F3AAA3892B32}">
      <dgm:prSet/>
      <dgm:spPr/>
      <dgm:t>
        <a:bodyPr/>
        <a:lstStyle/>
        <a:p>
          <a:endParaRPr lang="es-EC"/>
        </a:p>
      </dgm:t>
    </dgm:pt>
    <dgm:pt modelId="{23EDAC92-E868-455C-955A-85028C199451}" type="sibTrans" cxnId="{D3EF1DA0-0693-4160-A536-F3AAA3892B32}">
      <dgm:prSet/>
      <dgm:spPr/>
      <dgm:t>
        <a:bodyPr/>
        <a:lstStyle/>
        <a:p>
          <a:endParaRPr lang="es-EC"/>
        </a:p>
      </dgm:t>
    </dgm:pt>
    <dgm:pt modelId="{48A01ED2-C160-44D5-BD56-EA653195D1C4}">
      <dgm:prSet/>
      <dgm:spPr/>
      <dgm:t>
        <a:bodyPr/>
        <a:lstStyle/>
        <a:p>
          <a:r>
            <a:rPr lang="es-ES" dirty="0" smtClean="0"/>
            <a:t>Los artículos son independientes entre sí</a:t>
          </a:r>
          <a:endParaRPr lang="es-EC" dirty="0" smtClean="0"/>
        </a:p>
      </dgm:t>
    </dgm:pt>
    <dgm:pt modelId="{981B8D66-2869-45B1-82A8-C89797493145}" type="parTrans" cxnId="{7C7D284E-0849-41AB-85FB-42CA924BA15B}">
      <dgm:prSet/>
      <dgm:spPr/>
      <dgm:t>
        <a:bodyPr/>
        <a:lstStyle/>
        <a:p>
          <a:endParaRPr lang="es-EC"/>
        </a:p>
      </dgm:t>
    </dgm:pt>
    <dgm:pt modelId="{FDAD5455-10ED-469F-A306-6E29E1784F4A}" type="sibTrans" cxnId="{7C7D284E-0849-41AB-85FB-42CA924BA15B}">
      <dgm:prSet/>
      <dgm:spPr/>
      <dgm:t>
        <a:bodyPr/>
        <a:lstStyle/>
        <a:p>
          <a:endParaRPr lang="es-EC"/>
        </a:p>
      </dgm:t>
    </dgm:pt>
    <dgm:pt modelId="{6C8AB0BA-A01C-4146-B60E-7F0303B75F3E}">
      <dgm:prSet/>
      <dgm:spPr/>
      <dgm:t>
        <a:bodyPr/>
        <a:lstStyle/>
        <a:p>
          <a:r>
            <a:rPr lang="es-EC" dirty="0" smtClean="0"/>
            <a:t>Consolidan los requerimientos en un solo pedido</a:t>
          </a:r>
          <a:endParaRPr lang="es-EC" dirty="0"/>
        </a:p>
      </dgm:t>
    </dgm:pt>
    <dgm:pt modelId="{C076F222-EE73-475A-93B1-C4F3E0AA5FEA}" type="parTrans" cxnId="{6795977D-C114-4951-9986-B21346C6207A}">
      <dgm:prSet/>
      <dgm:spPr/>
      <dgm:t>
        <a:bodyPr/>
        <a:lstStyle/>
        <a:p>
          <a:endParaRPr lang="es-EC"/>
        </a:p>
      </dgm:t>
    </dgm:pt>
    <dgm:pt modelId="{9B84B8AF-244C-406C-B1EA-1AFD14CCDD71}" type="sibTrans" cxnId="{6795977D-C114-4951-9986-B21346C6207A}">
      <dgm:prSet/>
      <dgm:spPr/>
      <dgm:t>
        <a:bodyPr/>
        <a:lstStyle/>
        <a:p>
          <a:endParaRPr lang="es-EC"/>
        </a:p>
      </dgm:t>
    </dgm:pt>
    <dgm:pt modelId="{707D36B9-F568-46A0-BC11-A8B9042073B4}">
      <dgm:prSet phldrT="[Texto]"/>
      <dgm:spPr/>
      <dgm:t>
        <a:bodyPr/>
        <a:lstStyle/>
        <a:p>
          <a:endParaRPr lang="es-EC"/>
        </a:p>
      </dgm:t>
    </dgm:pt>
    <dgm:pt modelId="{E0D4E71D-157F-439F-9B50-AFDA005C4928}" type="parTrans" cxnId="{5EA0BB04-3B94-4039-8513-096CD86137B9}">
      <dgm:prSet/>
      <dgm:spPr/>
      <dgm:t>
        <a:bodyPr/>
        <a:lstStyle/>
        <a:p>
          <a:endParaRPr lang="es-EC"/>
        </a:p>
      </dgm:t>
    </dgm:pt>
    <dgm:pt modelId="{51FEE956-10D7-4C03-A876-85D325B91DFC}" type="sibTrans" cxnId="{5EA0BB04-3B94-4039-8513-096CD86137B9}">
      <dgm:prSet/>
      <dgm:spPr/>
      <dgm:t>
        <a:bodyPr/>
        <a:lstStyle/>
        <a:p>
          <a:endParaRPr lang="es-EC"/>
        </a:p>
      </dgm:t>
    </dgm:pt>
    <dgm:pt modelId="{F19C3CC6-D5D5-4852-AFFF-19D2D347AE0E}">
      <dgm:prSet/>
      <dgm:spPr/>
      <dgm:t>
        <a:bodyPr/>
        <a:lstStyle/>
        <a:p>
          <a:endParaRPr lang="es-EC" dirty="0" smtClean="0"/>
        </a:p>
      </dgm:t>
    </dgm:pt>
    <dgm:pt modelId="{FBA43023-5365-4F8F-912C-916D31BC470E}" type="parTrans" cxnId="{D572D80A-7805-4112-9EB8-93DC370A5B63}">
      <dgm:prSet/>
      <dgm:spPr/>
      <dgm:t>
        <a:bodyPr/>
        <a:lstStyle/>
        <a:p>
          <a:endParaRPr lang="es-EC"/>
        </a:p>
      </dgm:t>
    </dgm:pt>
    <dgm:pt modelId="{0FF36655-37B4-437D-83D1-105C519D9F88}" type="sibTrans" cxnId="{D572D80A-7805-4112-9EB8-93DC370A5B63}">
      <dgm:prSet/>
      <dgm:spPr/>
      <dgm:t>
        <a:bodyPr/>
        <a:lstStyle/>
        <a:p>
          <a:endParaRPr lang="es-EC"/>
        </a:p>
      </dgm:t>
    </dgm:pt>
    <dgm:pt modelId="{4853A866-4099-4E59-B40D-32ECF8FE442E}">
      <dgm:prSet/>
      <dgm:spPr/>
      <dgm:t>
        <a:bodyPr/>
        <a:lstStyle/>
        <a:p>
          <a:endParaRPr lang="es-EC" dirty="0" smtClean="0"/>
        </a:p>
      </dgm:t>
    </dgm:pt>
    <dgm:pt modelId="{46080F81-7DB8-4C85-809E-D0FAE3D0C5FF}" type="parTrans" cxnId="{C2122F86-E80E-4009-BF13-610EF90F1597}">
      <dgm:prSet/>
      <dgm:spPr/>
      <dgm:t>
        <a:bodyPr/>
        <a:lstStyle/>
        <a:p>
          <a:endParaRPr lang="es-EC"/>
        </a:p>
      </dgm:t>
    </dgm:pt>
    <dgm:pt modelId="{0F50E4B9-1D35-4B47-A483-BBC9ED62767A}" type="sibTrans" cxnId="{C2122F86-E80E-4009-BF13-610EF90F1597}">
      <dgm:prSet/>
      <dgm:spPr/>
      <dgm:t>
        <a:bodyPr/>
        <a:lstStyle/>
        <a:p>
          <a:endParaRPr lang="es-EC"/>
        </a:p>
      </dgm:t>
    </dgm:pt>
    <dgm:pt modelId="{34FE70A0-3F7D-4652-BFEE-A9FDC32FD1D3}">
      <dgm:prSet/>
      <dgm:spPr/>
      <dgm:t>
        <a:bodyPr/>
        <a:lstStyle/>
        <a:p>
          <a:endParaRPr lang="es-EC" dirty="0"/>
        </a:p>
      </dgm:t>
    </dgm:pt>
    <dgm:pt modelId="{D894C53C-0310-44F3-B158-8EF254C956F9}" type="parTrans" cxnId="{DF81E69C-21B9-4D6A-95D1-6F3255BC5B21}">
      <dgm:prSet/>
      <dgm:spPr/>
      <dgm:t>
        <a:bodyPr/>
        <a:lstStyle/>
        <a:p>
          <a:endParaRPr lang="es-EC"/>
        </a:p>
      </dgm:t>
    </dgm:pt>
    <dgm:pt modelId="{B5157995-DED8-4AC2-B299-4398A9AEE9A7}" type="sibTrans" cxnId="{DF81E69C-21B9-4D6A-95D1-6F3255BC5B21}">
      <dgm:prSet/>
      <dgm:spPr/>
      <dgm:t>
        <a:bodyPr/>
        <a:lstStyle/>
        <a:p>
          <a:endParaRPr lang="es-EC"/>
        </a:p>
      </dgm:t>
    </dgm:pt>
    <dgm:pt modelId="{B402FDB1-D73D-4297-BF56-F4FF072FA4ED}" type="pres">
      <dgm:prSet presAssocID="{628D5793-EF9D-42C7-9E17-45AF6B2E13FD}" presName="linearFlow" presStyleCnt="0">
        <dgm:presLayoutVars>
          <dgm:dir/>
          <dgm:animLvl val="lvl"/>
          <dgm:resizeHandles val="exact"/>
        </dgm:presLayoutVars>
      </dgm:prSet>
      <dgm:spPr/>
      <dgm:t>
        <a:bodyPr/>
        <a:lstStyle/>
        <a:p>
          <a:endParaRPr lang="es-EC"/>
        </a:p>
      </dgm:t>
    </dgm:pt>
    <dgm:pt modelId="{185995FF-E622-4C70-BE6A-6FD9CA8689A0}" type="pres">
      <dgm:prSet presAssocID="{707D36B9-F568-46A0-BC11-A8B9042073B4}" presName="composite" presStyleCnt="0"/>
      <dgm:spPr/>
    </dgm:pt>
    <dgm:pt modelId="{CABACEF8-608F-41CF-A98F-446049AA6B73}" type="pres">
      <dgm:prSet presAssocID="{707D36B9-F568-46A0-BC11-A8B9042073B4}" presName="parentText" presStyleLbl="alignNode1" presStyleIdx="0" presStyleCnt="4">
        <dgm:presLayoutVars>
          <dgm:chMax val="1"/>
          <dgm:bulletEnabled val="1"/>
        </dgm:presLayoutVars>
      </dgm:prSet>
      <dgm:spPr/>
      <dgm:t>
        <a:bodyPr/>
        <a:lstStyle/>
        <a:p>
          <a:endParaRPr lang="es-EC"/>
        </a:p>
      </dgm:t>
    </dgm:pt>
    <dgm:pt modelId="{AE3C60B5-A398-4FC5-A510-8BA2F84DFBAE}" type="pres">
      <dgm:prSet presAssocID="{707D36B9-F568-46A0-BC11-A8B9042073B4}" presName="descendantText" presStyleLbl="alignAcc1" presStyleIdx="0" presStyleCnt="4">
        <dgm:presLayoutVars>
          <dgm:bulletEnabled val="1"/>
        </dgm:presLayoutVars>
      </dgm:prSet>
      <dgm:spPr/>
      <dgm:t>
        <a:bodyPr/>
        <a:lstStyle/>
        <a:p>
          <a:endParaRPr lang="es-EC"/>
        </a:p>
      </dgm:t>
    </dgm:pt>
    <dgm:pt modelId="{57A911ED-69CB-4EFA-9052-9CB00AF76A3F}" type="pres">
      <dgm:prSet presAssocID="{51FEE956-10D7-4C03-A876-85D325B91DFC}" presName="sp" presStyleCnt="0"/>
      <dgm:spPr/>
    </dgm:pt>
    <dgm:pt modelId="{7DDF0C41-5CC8-4B54-A601-D4C9697862AE}" type="pres">
      <dgm:prSet presAssocID="{F19C3CC6-D5D5-4852-AFFF-19D2D347AE0E}" presName="composite" presStyleCnt="0"/>
      <dgm:spPr/>
    </dgm:pt>
    <dgm:pt modelId="{E68C0EED-5C7B-4C85-A7F7-70D75FCFA306}" type="pres">
      <dgm:prSet presAssocID="{F19C3CC6-D5D5-4852-AFFF-19D2D347AE0E}" presName="parentText" presStyleLbl="alignNode1" presStyleIdx="1" presStyleCnt="4">
        <dgm:presLayoutVars>
          <dgm:chMax val="1"/>
          <dgm:bulletEnabled val="1"/>
        </dgm:presLayoutVars>
      </dgm:prSet>
      <dgm:spPr/>
      <dgm:t>
        <a:bodyPr/>
        <a:lstStyle/>
        <a:p>
          <a:endParaRPr lang="es-EC"/>
        </a:p>
      </dgm:t>
    </dgm:pt>
    <dgm:pt modelId="{453F12F8-8BDC-4518-BDBC-BF99B0EC6DF3}" type="pres">
      <dgm:prSet presAssocID="{F19C3CC6-D5D5-4852-AFFF-19D2D347AE0E}" presName="descendantText" presStyleLbl="alignAcc1" presStyleIdx="1" presStyleCnt="4">
        <dgm:presLayoutVars>
          <dgm:bulletEnabled val="1"/>
        </dgm:presLayoutVars>
      </dgm:prSet>
      <dgm:spPr/>
      <dgm:t>
        <a:bodyPr/>
        <a:lstStyle/>
        <a:p>
          <a:endParaRPr lang="es-EC"/>
        </a:p>
      </dgm:t>
    </dgm:pt>
    <dgm:pt modelId="{44BC6120-8902-418E-B4F1-0481D4432231}" type="pres">
      <dgm:prSet presAssocID="{0FF36655-37B4-437D-83D1-105C519D9F88}" presName="sp" presStyleCnt="0"/>
      <dgm:spPr/>
    </dgm:pt>
    <dgm:pt modelId="{B344ACCD-B549-4B18-B357-2107F45A618D}" type="pres">
      <dgm:prSet presAssocID="{4853A866-4099-4E59-B40D-32ECF8FE442E}" presName="composite" presStyleCnt="0"/>
      <dgm:spPr/>
    </dgm:pt>
    <dgm:pt modelId="{D74E5E81-FA65-4C53-BC64-5859E099261D}" type="pres">
      <dgm:prSet presAssocID="{4853A866-4099-4E59-B40D-32ECF8FE442E}" presName="parentText" presStyleLbl="alignNode1" presStyleIdx="2" presStyleCnt="4">
        <dgm:presLayoutVars>
          <dgm:chMax val="1"/>
          <dgm:bulletEnabled val="1"/>
        </dgm:presLayoutVars>
      </dgm:prSet>
      <dgm:spPr/>
      <dgm:t>
        <a:bodyPr/>
        <a:lstStyle/>
        <a:p>
          <a:endParaRPr lang="es-EC"/>
        </a:p>
      </dgm:t>
    </dgm:pt>
    <dgm:pt modelId="{CBBEF6AB-C43E-451A-A2AE-361A8F69AEF2}" type="pres">
      <dgm:prSet presAssocID="{4853A866-4099-4E59-B40D-32ECF8FE442E}" presName="descendantText" presStyleLbl="alignAcc1" presStyleIdx="2" presStyleCnt="4">
        <dgm:presLayoutVars>
          <dgm:bulletEnabled val="1"/>
        </dgm:presLayoutVars>
      </dgm:prSet>
      <dgm:spPr/>
      <dgm:t>
        <a:bodyPr/>
        <a:lstStyle/>
        <a:p>
          <a:endParaRPr lang="es-EC"/>
        </a:p>
      </dgm:t>
    </dgm:pt>
    <dgm:pt modelId="{9B4C7030-BA9D-452E-81FD-B0D6664C42EE}" type="pres">
      <dgm:prSet presAssocID="{0F50E4B9-1D35-4B47-A483-BBC9ED62767A}" presName="sp" presStyleCnt="0"/>
      <dgm:spPr/>
    </dgm:pt>
    <dgm:pt modelId="{F7691C56-8C4D-414A-8BF3-35B032AB3645}" type="pres">
      <dgm:prSet presAssocID="{34FE70A0-3F7D-4652-BFEE-A9FDC32FD1D3}" presName="composite" presStyleCnt="0"/>
      <dgm:spPr/>
    </dgm:pt>
    <dgm:pt modelId="{86910FE8-3B2E-4B2E-A901-140F25483826}" type="pres">
      <dgm:prSet presAssocID="{34FE70A0-3F7D-4652-BFEE-A9FDC32FD1D3}" presName="parentText" presStyleLbl="alignNode1" presStyleIdx="3" presStyleCnt="4">
        <dgm:presLayoutVars>
          <dgm:chMax val="1"/>
          <dgm:bulletEnabled val="1"/>
        </dgm:presLayoutVars>
      </dgm:prSet>
      <dgm:spPr/>
      <dgm:t>
        <a:bodyPr/>
        <a:lstStyle/>
        <a:p>
          <a:endParaRPr lang="es-EC"/>
        </a:p>
      </dgm:t>
    </dgm:pt>
    <dgm:pt modelId="{F366EE29-3BA9-4CE9-84B9-857F54F6F91D}" type="pres">
      <dgm:prSet presAssocID="{34FE70A0-3F7D-4652-BFEE-A9FDC32FD1D3}" presName="descendantText" presStyleLbl="alignAcc1" presStyleIdx="3" presStyleCnt="4">
        <dgm:presLayoutVars>
          <dgm:bulletEnabled val="1"/>
        </dgm:presLayoutVars>
      </dgm:prSet>
      <dgm:spPr/>
      <dgm:t>
        <a:bodyPr/>
        <a:lstStyle/>
        <a:p>
          <a:endParaRPr lang="es-EC"/>
        </a:p>
      </dgm:t>
    </dgm:pt>
  </dgm:ptLst>
  <dgm:cxnLst>
    <dgm:cxn modelId="{998E75A5-421F-4ACC-BB1E-8CBE2EA3243B}" type="presOf" srcId="{6A10AA5B-6CEE-41F8-84C1-399F470CC162}" destId="{453F12F8-8BDC-4518-BDBC-BF99B0EC6DF3}" srcOrd="0" destOrd="0" presId="urn:microsoft.com/office/officeart/2005/8/layout/chevron2"/>
    <dgm:cxn modelId="{D572D80A-7805-4112-9EB8-93DC370A5B63}" srcId="{628D5793-EF9D-42C7-9E17-45AF6B2E13FD}" destId="{F19C3CC6-D5D5-4852-AFFF-19D2D347AE0E}" srcOrd="1" destOrd="0" parTransId="{FBA43023-5365-4F8F-912C-916D31BC470E}" sibTransId="{0FF36655-37B4-437D-83D1-105C519D9F88}"/>
    <dgm:cxn modelId="{81AD59B6-AA9B-4276-8D58-6074724F8100}" srcId="{707D36B9-F568-46A0-BC11-A8B9042073B4}" destId="{3DDFB410-7EB3-4D7B-AE73-B26797C4450A}" srcOrd="0" destOrd="0" parTransId="{D01FA963-B9D7-4A6C-956D-2C4D73161CF7}" sibTransId="{E0AAF024-6286-4B4C-A924-4CB58F4C31AF}"/>
    <dgm:cxn modelId="{B6219278-D849-4BC6-BD02-0D3DD20687C4}" type="presOf" srcId="{6C8AB0BA-A01C-4146-B60E-7F0303B75F3E}" destId="{F366EE29-3BA9-4CE9-84B9-857F54F6F91D}" srcOrd="0" destOrd="0" presId="urn:microsoft.com/office/officeart/2005/8/layout/chevron2"/>
    <dgm:cxn modelId="{77FA8234-950F-4A89-A78B-3C79C02F6362}" type="presOf" srcId="{34FE70A0-3F7D-4652-BFEE-A9FDC32FD1D3}" destId="{86910FE8-3B2E-4B2E-A901-140F25483826}" srcOrd="0" destOrd="0" presId="urn:microsoft.com/office/officeart/2005/8/layout/chevron2"/>
    <dgm:cxn modelId="{7140777D-5D67-4833-B8F2-1949C4D6718C}" type="presOf" srcId="{628D5793-EF9D-42C7-9E17-45AF6B2E13FD}" destId="{B402FDB1-D73D-4297-BF56-F4FF072FA4ED}" srcOrd="0" destOrd="0" presId="urn:microsoft.com/office/officeart/2005/8/layout/chevron2"/>
    <dgm:cxn modelId="{1C2D8EAA-AA0F-474F-A8B8-DA931E99C15F}" type="presOf" srcId="{48A01ED2-C160-44D5-BD56-EA653195D1C4}" destId="{CBBEF6AB-C43E-451A-A2AE-361A8F69AEF2}" srcOrd="0" destOrd="0" presId="urn:microsoft.com/office/officeart/2005/8/layout/chevron2"/>
    <dgm:cxn modelId="{D3EF1DA0-0693-4160-A536-F3AAA3892B32}" srcId="{F19C3CC6-D5D5-4852-AFFF-19D2D347AE0E}" destId="{6A10AA5B-6CEE-41F8-84C1-399F470CC162}" srcOrd="0" destOrd="0" parTransId="{805F9F0C-0332-4FB8-9384-6AAA0756B8AD}" sibTransId="{23EDAC92-E868-455C-955A-85028C199451}"/>
    <dgm:cxn modelId="{0824D7C1-FAB9-47D1-B53E-8A8E3DF81F23}" type="presOf" srcId="{F19C3CC6-D5D5-4852-AFFF-19D2D347AE0E}" destId="{E68C0EED-5C7B-4C85-A7F7-70D75FCFA306}" srcOrd="0" destOrd="0" presId="urn:microsoft.com/office/officeart/2005/8/layout/chevron2"/>
    <dgm:cxn modelId="{DF81E69C-21B9-4D6A-95D1-6F3255BC5B21}" srcId="{628D5793-EF9D-42C7-9E17-45AF6B2E13FD}" destId="{34FE70A0-3F7D-4652-BFEE-A9FDC32FD1D3}" srcOrd="3" destOrd="0" parTransId="{D894C53C-0310-44F3-B158-8EF254C956F9}" sibTransId="{B5157995-DED8-4AC2-B299-4398A9AEE9A7}"/>
    <dgm:cxn modelId="{7C7D284E-0849-41AB-85FB-42CA924BA15B}" srcId="{4853A866-4099-4E59-B40D-32ECF8FE442E}" destId="{48A01ED2-C160-44D5-BD56-EA653195D1C4}" srcOrd="0" destOrd="0" parTransId="{981B8D66-2869-45B1-82A8-C89797493145}" sibTransId="{FDAD5455-10ED-469F-A306-6E29E1784F4A}"/>
    <dgm:cxn modelId="{C2122F86-E80E-4009-BF13-610EF90F1597}" srcId="{628D5793-EF9D-42C7-9E17-45AF6B2E13FD}" destId="{4853A866-4099-4E59-B40D-32ECF8FE442E}" srcOrd="2" destOrd="0" parTransId="{46080F81-7DB8-4C85-809E-D0FAE3D0C5FF}" sibTransId="{0F50E4B9-1D35-4B47-A483-BBC9ED62767A}"/>
    <dgm:cxn modelId="{12539938-CBE0-4EDA-B858-F6979C9C6ADB}" type="presOf" srcId="{4853A866-4099-4E59-B40D-32ECF8FE442E}" destId="{D74E5E81-FA65-4C53-BC64-5859E099261D}" srcOrd="0" destOrd="0" presId="urn:microsoft.com/office/officeart/2005/8/layout/chevron2"/>
    <dgm:cxn modelId="{6795977D-C114-4951-9986-B21346C6207A}" srcId="{34FE70A0-3F7D-4652-BFEE-A9FDC32FD1D3}" destId="{6C8AB0BA-A01C-4146-B60E-7F0303B75F3E}" srcOrd="0" destOrd="0" parTransId="{C076F222-EE73-475A-93B1-C4F3E0AA5FEA}" sibTransId="{9B84B8AF-244C-406C-B1EA-1AFD14CCDD71}"/>
    <dgm:cxn modelId="{5EA0BB04-3B94-4039-8513-096CD86137B9}" srcId="{628D5793-EF9D-42C7-9E17-45AF6B2E13FD}" destId="{707D36B9-F568-46A0-BC11-A8B9042073B4}" srcOrd="0" destOrd="0" parTransId="{E0D4E71D-157F-439F-9B50-AFDA005C4928}" sibTransId="{51FEE956-10D7-4C03-A876-85D325B91DFC}"/>
    <dgm:cxn modelId="{4771976F-F068-4DAA-8EF7-01823A4C77DB}" type="presOf" srcId="{707D36B9-F568-46A0-BC11-A8B9042073B4}" destId="{CABACEF8-608F-41CF-A98F-446049AA6B73}" srcOrd="0" destOrd="0" presId="urn:microsoft.com/office/officeart/2005/8/layout/chevron2"/>
    <dgm:cxn modelId="{E79884D0-598D-4DE4-BD3C-3A926769A1A7}" type="presOf" srcId="{3DDFB410-7EB3-4D7B-AE73-B26797C4450A}" destId="{AE3C60B5-A398-4FC5-A510-8BA2F84DFBAE}" srcOrd="0" destOrd="0" presId="urn:microsoft.com/office/officeart/2005/8/layout/chevron2"/>
    <dgm:cxn modelId="{B6B22F30-A111-4D1C-9E6E-8216E6A57D10}" type="presParOf" srcId="{B402FDB1-D73D-4297-BF56-F4FF072FA4ED}" destId="{185995FF-E622-4C70-BE6A-6FD9CA8689A0}" srcOrd="0" destOrd="0" presId="urn:microsoft.com/office/officeart/2005/8/layout/chevron2"/>
    <dgm:cxn modelId="{2E78D37F-6DC7-4420-93C1-A11FD9F41BB5}" type="presParOf" srcId="{185995FF-E622-4C70-BE6A-6FD9CA8689A0}" destId="{CABACEF8-608F-41CF-A98F-446049AA6B73}" srcOrd="0" destOrd="0" presId="urn:microsoft.com/office/officeart/2005/8/layout/chevron2"/>
    <dgm:cxn modelId="{A1792005-3CA6-475C-A027-1B9C4233218D}" type="presParOf" srcId="{185995FF-E622-4C70-BE6A-6FD9CA8689A0}" destId="{AE3C60B5-A398-4FC5-A510-8BA2F84DFBAE}" srcOrd="1" destOrd="0" presId="urn:microsoft.com/office/officeart/2005/8/layout/chevron2"/>
    <dgm:cxn modelId="{309FDD71-8E8D-4715-A688-869865DA9334}" type="presParOf" srcId="{B402FDB1-D73D-4297-BF56-F4FF072FA4ED}" destId="{57A911ED-69CB-4EFA-9052-9CB00AF76A3F}" srcOrd="1" destOrd="0" presId="urn:microsoft.com/office/officeart/2005/8/layout/chevron2"/>
    <dgm:cxn modelId="{8EDF123A-6261-4B79-8489-5E6B9395A5E7}" type="presParOf" srcId="{B402FDB1-D73D-4297-BF56-F4FF072FA4ED}" destId="{7DDF0C41-5CC8-4B54-A601-D4C9697862AE}" srcOrd="2" destOrd="0" presId="urn:microsoft.com/office/officeart/2005/8/layout/chevron2"/>
    <dgm:cxn modelId="{9F749A4E-79CD-4781-865E-2214B3255785}" type="presParOf" srcId="{7DDF0C41-5CC8-4B54-A601-D4C9697862AE}" destId="{E68C0EED-5C7B-4C85-A7F7-70D75FCFA306}" srcOrd="0" destOrd="0" presId="urn:microsoft.com/office/officeart/2005/8/layout/chevron2"/>
    <dgm:cxn modelId="{949E398D-9F26-4DF3-91BE-FE2A21EA5C7F}" type="presParOf" srcId="{7DDF0C41-5CC8-4B54-A601-D4C9697862AE}" destId="{453F12F8-8BDC-4518-BDBC-BF99B0EC6DF3}" srcOrd="1" destOrd="0" presId="urn:microsoft.com/office/officeart/2005/8/layout/chevron2"/>
    <dgm:cxn modelId="{394E2EE1-C5A6-4A23-9073-75C8A1F1A11A}" type="presParOf" srcId="{B402FDB1-D73D-4297-BF56-F4FF072FA4ED}" destId="{44BC6120-8902-418E-B4F1-0481D4432231}" srcOrd="3" destOrd="0" presId="urn:microsoft.com/office/officeart/2005/8/layout/chevron2"/>
    <dgm:cxn modelId="{DF795F2A-6F79-46EC-8580-A2A52A3D5B45}" type="presParOf" srcId="{B402FDB1-D73D-4297-BF56-F4FF072FA4ED}" destId="{B344ACCD-B549-4B18-B357-2107F45A618D}" srcOrd="4" destOrd="0" presId="urn:microsoft.com/office/officeart/2005/8/layout/chevron2"/>
    <dgm:cxn modelId="{FD07F56D-884D-4880-BAA6-668B1D0AAE39}" type="presParOf" srcId="{B344ACCD-B549-4B18-B357-2107F45A618D}" destId="{D74E5E81-FA65-4C53-BC64-5859E099261D}" srcOrd="0" destOrd="0" presId="urn:microsoft.com/office/officeart/2005/8/layout/chevron2"/>
    <dgm:cxn modelId="{D6C3BBB6-0B85-493F-B2DF-71D318C6C4E5}" type="presParOf" srcId="{B344ACCD-B549-4B18-B357-2107F45A618D}" destId="{CBBEF6AB-C43E-451A-A2AE-361A8F69AEF2}" srcOrd="1" destOrd="0" presId="urn:microsoft.com/office/officeart/2005/8/layout/chevron2"/>
    <dgm:cxn modelId="{EEB5C15B-3C30-4E96-A06E-42D0435B626F}" type="presParOf" srcId="{B402FDB1-D73D-4297-BF56-F4FF072FA4ED}" destId="{9B4C7030-BA9D-452E-81FD-B0D6664C42EE}" srcOrd="5" destOrd="0" presId="urn:microsoft.com/office/officeart/2005/8/layout/chevron2"/>
    <dgm:cxn modelId="{27B49BD0-3201-43A0-93EF-382EB633F685}" type="presParOf" srcId="{B402FDB1-D73D-4297-BF56-F4FF072FA4ED}" destId="{F7691C56-8C4D-414A-8BF3-35B032AB3645}" srcOrd="6" destOrd="0" presId="urn:microsoft.com/office/officeart/2005/8/layout/chevron2"/>
    <dgm:cxn modelId="{88EA9495-CCA2-4D1E-A8A2-6FC2E58E72DF}" type="presParOf" srcId="{F7691C56-8C4D-414A-8BF3-35B032AB3645}" destId="{86910FE8-3B2E-4B2E-A901-140F25483826}" srcOrd="0" destOrd="0" presId="urn:microsoft.com/office/officeart/2005/8/layout/chevron2"/>
    <dgm:cxn modelId="{F3A7A683-4089-4534-A490-88F0E0834765}" type="presParOf" srcId="{F7691C56-8C4D-414A-8BF3-35B032AB3645}" destId="{F366EE29-3BA9-4CE9-84B9-857F54F6F91D}"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096F1F-D998-46D1-8AA1-36BC16DFA01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C"/>
        </a:p>
      </dgm:t>
    </dgm:pt>
    <dgm:pt modelId="{70F7966B-B356-4842-BBE2-05B05529FE3B}">
      <dgm:prSet phldrT="[Texto]"/>
      <dgm:spPr/>
      <dgm:t>
        <a:bodyPr/>
        <a:lstStyle/>
        <a:p>
          <a:r>
            <a:rPr lang="es-EC" b="1" dirty="0" smtClean="0"/>
            <a:t>Fases logísticas</a:t>
          </a:r>
          <a:endParaRPr lang="es-EC" dirty="0"/>
        </a:p>
      </dgm:t>
    </dgm:pt>
    <dgm:pt modelId="{FE5174FC-1FBD-40E0-A90F-D5110846EC4C}" type="parTrans" cxnId="{7DA76FF5-279F-4179-AE5A-08F72C2EEF9D}">
      <dgm:prSet/>
      <dgm:spPr/>
      <dgm:t>
        <a:bodyPr/>
        <a:lstStyle/>
        <a:p>
          <a:endParaRPr lang="es-EC"/>
        </a:p>
      </dgm:t>
    </dgm:pt>
    <dgm:pt modelId="{03070B82-7D98-49AB-9FF2-667591C906A7}" type="sibTrans" cxnId="{7DA76FF5-279F-4179-AE5A-08F72C2EEF9D}">
      <dgm:prSet/>
      <dgm:spPr/>
      <dgm:t>
        <a:bodyPr/>
        <a:lstStyle/>
        <a:p>
          <a:endParaRPr lang="es-EC"/>
        </a:p>
      </dgm:t>
    </dgm:pt>
    <dgm:pt modelId="{17652C4D-1949-4D00-8358-58CC98DEEA74}">
      <dgm:prSet phldrT="[Texto]"/>
      <dgm:spPr/>
      <dgm:t>
        <a:bodyPr/>
        <a:lstStyle/>
        <a:p>
          <a:r>
            <a:rPr lang="es-EC" b="1" dirty="0" smtClean="0"/>
            <a:t>Funciones logísticas</a:t>
          </a:r>
          <a:endParaRPr lang="es-EC" dirty="0"/>
        </a:p>
      </dgm:t>
    </dgm:pt>
    <dgm:pt modelId="{FDAB06D6-23B9-4D09-BF7B-2D776BF8D8E0}" type="parTrans" cxnId="{FFE6B2F2-738F-49C5-9B50-6B30131BED9D}">
      <dgm:prSet/>
      <dgm:spPr/>
      <dgm:t>
        <a:bodyPr/>
        <a:lstStyle/>
        <a:p>
          <a:endParaRPr lang="es-EC"/>
        </a:p>
      </dgm:t>
    </dgm:pt>
    <dgm:pt modelId="{423E7D05-E559-47DF-ABB3-71AE124D3099}" type="sibTrans" cxnId="{FFE6B2F2-738F-49C5-9B50-6B30131BED9D}">
      <dgm:prSet/>
      <dgm:spPr/>
      <dgm:t>
        <a:bodyPr/>
        <a:lstStyle/>
        <a:p>
          <a:endParaRPr lang="es-EC"/>
        </a:p>
      </dgm:t>
    </dgm:pt>
    <dgm:pt modelId="{24F3A9F6-E2CF-4C64-A292-BC5022C995A1}" type="pres">
      <dgm:prSet presAssocID="{E5096F1F-D998-46D1-8AA1-36BC16DFA013}" presName="linear" presStyleCnt="0">
        <dgm:presLayoutVars>
          <dgm:dir/>
          <dgm:animLvl val="lvl"/>
          <dgm:resizeHandles val="exact"/>
        </dgm:presLayoutVars>
      </dgm:prSet>
      <dgm:spPr/>
      <dgm:t>
        <a:bodyPr/>
        <a:lstStyle/>
        <a:p>
          <a:endParaRPr lang="es-EC"/>
        </a:p>
      </dgm:t>
    </dgm:pt>
    <dgm:pt modelId="{104106A3-D6CE-44A6-8BFC-F9CA0F22E594}" type="pres">
      <dgm:prSet presAssocID="{70F7966B-B356-4842-BBE2-05B05529FE3B}" presName="parentLin" presStyleCnt="0"/>
      <dgm:spPr/>
    </dgm:pt>
    <dgm:pt modelId="{792DA50E-DDE3-47E5-8D2A-3336482960DA}" type="pres">
      <dgm:prSet presAssocID="{70F7966B-B356-4842-BBE2-05B05529FE3B}" presName="parentLeftMargin" presStyleLbl="node1" presStyleIdx="0" presStyleCnt="2"/>
      <dgm:spPr/>
      <dgm:t>
        <a:bodyPr/>
        <a:lstStyle/>
        <a:p>
          <a:endParaRPr lang="es-EC"/>
        </a:p>
      </dgm:t>
    </dgm:pt>
    <dgm:pt modelId="{DFB7A898-2D09-4FC2-827F-C90C543FB0D2}" type="pres">
      <dgm:prSet presAssocID="{70F7966B-B356-4842-BBE2-05B05529FE3B}" presName="parentText" presStyleLbl="node1" presStyleIdx="0" presStyleCnt="2">
        <dgm:presLayoutVars>
          <dgm:chMax val="0"/>
          <dgm:bulletEnabled val="1"/>
        </dgm:presLayoutVars>
      </dgm:prSet>
      <dgm:spPr/>
      <dgm:t>
        <a:bodyPr/>
        <a:lstStyle/>
        <a:p>
          <a:endParaRPr lang="es-EC"/>
        </a:p>
      </dgm:t>
    </dgm:pt>
    <dgm:pt modelId="{44A2DDB7-A9D7-4AA3-8631-3737C26A780C}" type="pres">
      <dgm:prSet presAssocID="{70F7966B-B356-4842-BBE2-05B05529FE3B}" presName="negativeSpace" presStyleCnt="0"/>
      <dgm:spPr/>
    </dgm:pt>
    <dgm:pt modelId="{E4C32EFA-0192-4EE5-9EC0-4530A1746BBB}" type="pres">
      <dgm:prSet presAssocID="{70F7966B-B356-4842-BBE2-05B05529FE3B}" presName="childText" presStyleLbl="conFgAcc1" presStyleIdx="0" presStyleCnt="2">
        <dgm:presLayoutVars>
          <dgm:bulletEnabled val="1"/>
        </dgm:presLayoutVars>
      </dgm:prSet>
      <dgm:spPr/>
    </dgm:pt>
    <dgm:pt modelId="{5BD583FE-72D9-4E06-BBAD-AA341B3EE3D1}" type="pres">
      <dgm:prSet presAssocID="{03070B82-7D98-49AB-9FF2-667591C906A7}" presName="spaceBetweenRectangles" presStyleCnt="0"/>
      <dgm:spPr/>
    </dgm:pt>
    <dgm:pt modelId="{DBAF0036-163E-4621-965E-22F2DB947ADC}" type="pres">
      <dgm:prSet presAssocID="{17652C4D-1949-4D00-8358-58CC98DEEA74}" presName="parentLin" presStyleCnt="0"/>
      <dgm:spPr/>
    </dgm:pt>
    <dgm:pt modelId="{FF4757ED-EF25-42BC-B646-C5F626E431DE}" type="pres">
      <dgm:prSet presAssocID="{17652C4D-1949-4D00-8358-58CC98DEEA74}" presName="parentLeftMargin" presStyleLbl="node1" presStyleIdx="0" presStyleCnt="2"/>
      <dgm:spPr/>
      <dgm:t>
        <a:bodyPr/>
        <a:lstStyle/>
        <a:p>
          <a:endParaRPr lang="es-EC"/>
        </a:p>
      </dgm:t>
    </dgm:pt>
    <dgm:pt modelId="{7C47CE76-4689-41E1-954B-8355387594A3}" type="pres">
      <dgm:prSet presAssocID="{17652C4D-1949-4D00-8358-58CC98DEEA74}" presName="parentText" presStyleLbl="node1" presStyleIdx="1" presStyleCnt="2">
        <dgm:presLayoutVars>
          <dgm:chMax val="0"/>
          <dgm:bulletEnabled val="1"/>
        </dgm:presLayoutVars>
      </dgm:prSet>
      <dgm:spPr/>
      <dgm:t>
        <a:bodyPr/>
        <a:lstStyle/>
        <a:p>
          <a:endParaRPr lang="es-EC"/>
        </a:p>
      </dgm:t>
    </dgm:pt>
    <dgm:pt modelId="{862FFC23-C13D-4661-9F3E-17209CB6828A}" type="pres">
      <dgm:prSet presAssocID="{17652C4D-1949-4D00-8358-58CC98DEEA74}" presName="negativeSpace" presStyleCnt="0"/>
      <dgm:spPr/>
    </dgm:pt>
    <dgm:pt modelId="{5AA62AE8-A083-4ABF-BF11-DE2EE197BA01}" type="pres">
      <dgm:prSet presAssocID="{17652C4D-1949-4D00-8358-58CC98DEEA74}" presName="childText" presStyleLbl="conFgAcc1" presStyleIdx="1" presStyleCnt="2">
        <dgm:presLayoutVars>
          <dgm:bulletEnabled val="1"/>
        </dgm:presLayoutVars>
      </dgm:prSet>
      <dgm:spPr/>
    </dgm:pt>
  </dgm:ptLst>
  <dgm:cxnLst>
    <dgm:cxn modelId="{D59F0D5F-49E4-4434-9DCE-A028F751BC16}" type="presOf" srcId="{70F7966B-B356-4842-BBE2-05B05529FE3B}" destId="{DFB7A898-2D09-4FC2-827F-C90C543FB0D2}" srcOrd="1" destOrd="0" presId="urn:microsoft.com/office/officeart/2005/8/layout/list1"/>
    <dgm:cxn modelId="{BB31C073-91CC-4342-9A1B-8AEC0A08FB5A}" type="presOf" srcId="{17652C4D-1949-4D00-8358-58CC98DEEA74}" destId="{7C47CE76-4689-41E1-954B-8355387594A3}" srcOrd="1" destOrd="0" presId="urn:microsoft.com/office/officeart/2005/8/layout/list1"/>
    <dgm:cxn modelId="{3B6ABD13-3B5A-4833-9142-11D989FF357C}" type="presOf" srcId="{17652C4D-1949-4D00-8358-58CC98DEEA74}" destId="{FF4757ED-EF25-42BC-B646-C5F626E431DE}" srcOrd="0" destOrd="0" presId="urn:microsoft.com/office/officeart/2005/8/layout/list1"/>
    <dgm:cxn modelId="{506FA0CA-3AF8-4471-A529-F875AA9B9177}" type="presOf" srcId="{70F7966B-B356-4842-BBE2-05B05529FE3B}" destId="{792DA50E-DDE3-47E5-8D2A-3336482960DA}" srcOrd="0" destOrd="0" presId="urn:microsoft.com/office/officeart/2005/8/layout/list1"/>
    <dgm:cxn modelId="{7DA76FF5-279F-4179-AE5A-08F72C2EEF9D}" srcId="{E5096F1F-D998-46D1-8AA1-36BC16DFA013}" destId="{70F7966B-B356-4842-BBE2-05B05529FE3B}" srcOrd="0" destOrd="0" parTransId="{FE5174FC-1FBD-40E0-A90F-D5110846EC4C}" sibTransId="{03070B82-7D98-49AB-9FF2-667591C906A7}"/>
    <dgm:cxn modelId="{FFE6B2F2-738F-49C5-9B50-6B30131BED9D}" srcId="{E5096F1F-D998-46D1-8AA1-36BC16DFA013}" destId="{17652C4D-1949-4D00-8358-58CC98DEEA74}" srcOrd="1" destOrd="0" parTransId="{FDAB06D6-23B9-4D09-BF7B-2D776BF8D8E0}" sibTransId="{423E7D05-E559-47DF-ABB3-71AE124D3099}"/>
    <dgm:cxn modelId="{01BF9D85-FC6F-4C5D-8AF2-2551F705015C}" type="presOf" srcId="{E5096F1F-D998-46D1-8AA1-36BC16DFA013}" destId="{24F3A9F6-E2CF-4C64-A292-BC5022C995A1}" srcOrd="0" destOrd="0" presId="urn:microsoft.com/office/officeart/2005/8/layout/list1"/>
    <dgm:cxn modelId="{EB5BA1FC-7377-4B84-A350-533757D19B40}" type="presParOf" srcId="{24F3A9F6-E2CF-4C64-A292-BC5022C995A1}" destId="{104106A3-D6CE-44A6-8BFC-F9CA0F22E594}" srcOrd="0" destOrd="0" presId="urn:microsoft.com/office/officeart/2005/8/layout/list1"/>
    <dgm:cxn modelId="{0631D233-0A1C-4ABB-8623-0A7C9E902D3A}" type="presParOf" srcId="{104106A3-D6CE-44A6-8BFC-F9CA0F22E594}" destId="{792DA50E-DDE3-47E5-8D2A-3336482960DA}" srcOrd="0" destOrd="0" presId="urn:microsoft.com/office/officeart/2005/8/layout/list1"/>
    <dgm:cxn modelId="{A9ABEAD0-5261-4CFD-9DD0-682AC810A4C2}" type="presParOf" srcId="{104106A3-D6CE-44A6-8BFC-F9CA0F22E594}" destId="{DFB7A898-2D09-4FC2-827F-C90C543FB0D2}" srcOrd="1" destOrd="0" presId="urn:microsoft.com/office/officeart/2005/8/layout/list1"/>
    <dgm:cxn modelId="{9B65080B-0949-4B8B-8439-12A52C359B77}" type="presParOf" srcId="{24F3A9F6-E2CF-4C64-A292-BC5022C995A1}" destId="{44A2DDB7-A9D7-4AA3-8631-3737C26A780C}" srcOrd="1" destOrd="0" presId="urn:microsoft.com/office/officeart/2005/8/layout/list1"/>
    <dgm:cxn modelId="{56C68CEF-F7AC-4A0A-9572-D9246D506C8E}" type="presParOf" srcId="{24F3A9F6-E2CF-4C64-A292-BC5022C995A1}" destId="{E4C32EFA-0192-4EE5-9EC0-4530A1746BBB}" srcOrd="2" destOrd="0" presId="urn:microsoft.com/office/officeart/2005/8/layout/list1"/>
    <dgm:cxn modelId="{0106A0A1-23C1-42F8-B25E-BEC496E73E3E}" type="presParOf" srcId="{24F3A9F6-E2CF-4C64-A292-BC5022C995A1}" destId="{5BD583FE-72D9-4E06-BBAD-AA341B3EE3D1}" srcOrd="3" destOrd="0" presId="urn:microsoft.com/office/officeart/2005/8/layout/list1"/>
    <dgm:cxn modelId="{DCF5BA2A-8570-4CC8-966C-440137AA72FC}" type="presParOf" srcId="{24F3A9F6-E2CF-4C64-A292-BC5022C995A1}" destId="{DBAF0036-163E-4621-965E-22F2DB947ADC}" srcOrd="4" destOrd="0" presId="urn:microsoft.com/office/officeart/2005/8/layout/list1"/>
    <dgm:cxn modelId="{64AED6D1-91CD-4072-ABF2-BC4A45877428}" type="presParOf" srcId="{DBAF0036-163E-4621-965E-22F2DB947ADC}" destId="{FF4757ED-EF25-42BC-B646-C5F626E431DE}" srcOrd="0" destOrd="0" presId="urn:microsoft.com/office/officeart/2005/8/layout/list1"/>
    <dgm:cxn modelId="{34BB0D46-917F-4AD7-8D67-8EEE728C139C}" type="presParOf" srcId="{DBAF0036-163E-4621-965E-22F2DB947ADC}" destId="{7C47CE76-4689-41E1-954B-8355387594A3}" srcOrd="1" destOrd="0" presId="urn:microsoft.com/office/officeart/2005/8/layout/list1"/>
    <dgm:cxn modelId="{187175A8-9C84-4964-9815-2708753E7130}" type="presParOf" srcId="{24F3A9F6-E2CF-4C64-A292-BC5022C995A1}" destId="{862FFC23-C13D-4661-9F3E-17209CB6828A}" srcOrd="5" destOrd="0" presId="urn:microsoft.com/office/officeart/2005/8/layout/list1"/>
    <dgm:cxn modelId="{1F0F00D5-1729-4B5D-A1CF-18ACE12DEAE6}" type="presParOf" srcId="{24F3A9F6-E2CF-4C64-A292-BC5022C995A1}" destId="{5AA62AE8-A083-4ABF-BF11-DE2EE197BA01}"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262F76-E5C4-452F-9AD7-5417D3B0F858}"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s-EC"/>
        </a:p>
      </dgm:t>
    </dgm:pt>
    <dgm:pt modelId="{07012711-3F32-4FEF-B417-CB6467B34BF0}">
      <dgm:prSet phldrT="[Texto]" custT="1"/>
      <dgm:spPr/>
      <dgm:t>
        <a:bodyPr/>
        <a:lstStyle/>
        <a:p>
          <a:pPr algn="ctr"/>
          <a:r>
            <a:rPr lang="es-EC" sz="1100" dirty="0" smtClean="0">
              <a:latin typeface="Arial" panose="020B0604020202020204" pitchFamily="34" charset="0"/>
              <a:cs typeface="Arial" panose="020B0604020202020204" pitchFamily="34" charset="0"/>
            </a:rPr>
            <a:t>FUNCIONES LOGÍSTICAS</a:t>
          </a:r>
        </a:p>
      </dgm:t>
    </dgm:pt>
    <dgm:pt modelId="{3BFEDC65-9469-48A4-B81E-8DE3D6468129}" type="parTrans" cxnId="{A508E81E-9C86-4AF5-BF2E-13CEC2F78CEC}">
      <dgm:prSet/>
      <dgm:spPr/>
      <dgm:t>
        <a:bodyPr/>
        <a:lstStyle/>
        <a:p>
          <a:pPr algn="ctr"/>
          <a:endParaRPr lang="es-EC"/>
        </a:p>
      </dgm:t>
    </dgm:pt>
    <dgm:pt modelId="{AE9FC9B0-3D09-4CBB-A1B7-55184AF5C5AD}" type="sibTrans" cxnId="{A508E81E-9C86-4AF5-BF2E-13CEC2F78CEC}">
      <dgm:prSet/>
      <dgm:spPr/>
      <dgm:t>
        <a:bodyPr/>
        <a:lstStyle/>
        <a:p>
          <a:pPr algn="ctr"/>
          <a:endParaRPr lang="es-EC"/>
        </a:p>
      </dgm:t>
    </dgm:pt>
    <dgm:pt modelId="{F541EFD0-8812-46A3-8D66-F361EC1121B8}">
      <dgm:prSet phldrT="[Texto]" custT="1"/>
      <dgm:spPr/>
      <dgm:t>
        <a:bodyPr/>
        <a:lstStyle/>
        <a:p>
          <a:pPr algn="ctr"/>
          <a:r>
            <a:rPr lang="es-EC" sz="1100" dirty="0" smtClean="0">
              <a:latin typeface="Arial" panose="020B0604020202020204" pitchFamily="34" charset="0"/>
              <a:cs typeface="Arial" panose="020B0604020202020204" pitchFamily="34" charset="0"/>
            </a:rPr>
            <a:t>ABASTECIMIENTO</a:t>
          </a:r>
        </a:p>
      </dgm:t>
    </dgm:pt>
    <dgm:pt modelId="{04C81813-0111-40DB-8C80-E03440C5FBD3}" type="parTrans" cxnId="{57214CC5-8068-41EB-B117-A7FC595E90FA}">
      <dgm:prSet/>
      <dgm:spPr/>
      <dgm:t>
        <a:bodyPr/>
        <a:lstStyle/>
        <a:p>
          <a:pPr algn="ctr"/>
          <a:endParaRPr lang="es-EC"/>
        </a:p>
      </dgm:t>
    </dgm:pt>
    <dgm:pt modelId="{48A662A6-3BDC-42D6-87BE-89A8C3DF3DE7}" type="sibTrans" cxnId="{57214CC5-8068-41EB-B117-A7FC595E90FA}">
      <dgm:prSet/>
      <dgm:spPr/>
      <dgm:t>
        <a:bodyPr/>
        <a:lstStyle/>
        <a:p>
          <a:pPr algn="ctr"/>
          <a:endParaRPr lang="es-EC"/>
        </a:p>
      </dgm:t>
    </dgm:pt>
    <dgm:pt modelId="{4568C8C9-93DA-4F75-8A51-CE45C32E6DB6}">
      <dgm:prSet phldrT="[Texto]" custT="1"/>
      <dgm:spPr/>
      <dgm:t>
        <a:bodyPr/>
        <a:lstStyle/>
        <a:p>
          <a:pPr algn="ctr"/>
          <a:r>
            <a:rPr lang="es-EC" sz="1100" dirty="0" smtClean="0">
              <a:latin typeface="Arial" panose="020B0604020202020204" pitchFamily="34" charset="0"/>
              <a:cs typeface="Arial" panose="020B0604020202020204" pitchFamily="34" charset="0"/>
            </a:rPr>
            <a:t>MANTENIMIENTO</a:t>
          </a:r>
        </a:p>
      </dgm:t>
    </dgm:pt>
    <dgm:pt modelId="{D715765C-A083-4CC2-A625-E204FABF2A77}" type="parTrans" cxnId="{9D24CC21-9B0D-4E5F-8F0E-5C8307A584A1}">
      <dgm:prSet/>
      <dgm:spPr/>
      <dgm:t>
        <a:bodyPr/>
        <a:lstStyle/>
        <a:p>
          <a:pPr algn="ctr"/>
          <a:endParaRPr lang="es-EC"/>
        </a:p>
      </dgm:t>
    </dgm:pt>
    <dgm:pt modelId="{59AF5004-CEEB-4C11-AB52-8E04C6DD3546}" type="sibTrans" cxnId="{9D24CC21-9B0D-4E5F-8F0E-5C8307A584A1}">
      <dgm:prSet/>
      <dgm:spPr/>
      <dgm:t>
        <a:bodyPr/>
        <a:lstStyle/>
        <a:p>
          <a:pPr algn="ctr"/>
          <a:endParaRPr lang="es-EC"/>
        </a:p>
      </dgm:t>
    </dgm:pt>
    <dgm:pt modelId="{0FACF3AA-5BAA-4D1E-B81F-E9FF2D6ABD4D}">
      <dgm:prSet phldrT="[Texto]" custT="1"/>
      <dgm:spPr/>
      <dgm:t>
        <a:bodyPr/>
        <a:lstStyle/>
        <a:p>
          <a:pPr algn="ctr"/>
          <a:r>
            <a:rPr lang="es-EC" sz="1100" dirty="0" smtClean="0">
              <a:latin typeface="Arial" panose="020B0604020202020204" pitchFamily="34" charset="0"/>
              <a:cs typeface="Arial" panose="020B0604020202020204" pitchFamily="34" charset="0"/>
            </a:rPr>
            <a:t>TRASPORTE</a:t>
          </a:r>
        </a:p>
      </dgm:t>
    </dgm:pt>
    <dgm:pt modelId="{3FF2E2C8-676B-4488-A4CD-6793BE80AA35}" type="parTrans" cxnId="{A9DC6B5C-7D92-4759-B43F-E68850B8D2F4}">
      <dgm:prSet/>
      <dgm:spPr/>
      <dgm:t>
        <a:bodyPr/>
        <a:lstStyle/>
        <a:p>
          <a:pPr algn="ctr"/>
          <a:endParaRPr lang="es-EC"/>
        </a:p>
      </dgm:t>
    </dgm:pt>
    <dgm:pt modelId="{7B64BC50-E2A0-4F40-AFE1-6C0FD46156D9}" type="sibTrans" cxnId="{A9DC6B5C-7D92-4759-B43F-E68850B8D2F4}">
      <dgm:prSet/>
      <dgm:spPr/>
      <dgm:t>
        <a:bodyPr/>
        <a:lstStyle/>
        <a:p>
          <a:pPr algn="ctr"/>
          <a:endParaRPr lang="es-EC"/>
        </a:p>
      </dgm:t>
    </dgm:pt>
    <dgm:pt modelId="{8A6C5EF0-1116-4457-B3D5-C11C6D8907AB}">
      <dgm:prSet phldrT="[Texto]" custT="1"/>
      <dgm:spPr/>
      <dgm:t>
        <a:bodyPr/>
        <a:lstStyle/>
        <a:p>
          <a:pPr algn="ctr"/>
          <a:r>
            <a:rPr lang="es-EC" sz="1100" dirty="0" smtClean="0">
              <a:latin typeface="Arial" panose="020B0604020202020204" pitchFamily="34" charset="0"/>
              <a:cs typeface="Arial" panose="020B0604020202020204" pitchFamily="34" charset="0"/>
            </a:rPr>
            <a:t>INFRAESTRUCTURA</a:t>
          </a:r>
        </a:p>
      </dgm:t>
    </dgm:pt>
    <dgm:pt modelId="{54A790AA-FF5A-4687-AAF7-CFFEAB4FB82E}" type="parTrans" cxnId="{12FDE310-1922-4850-94AE-21A673754EAE}">
      <dgm:prSet/>
      <dgm:spPr/>
      <dgm:t>
        <a:bodyPr/>
        <a:lstStyle/>
        <a:p>
          <a:pPr algn="ctr"/>
          <a:endParaRPr lang="es-EC"/>
        </a:p>
      </dgm:t>
    </dgm:pt>
    <dgm:pt modelId="{15697147-AFE9-452C-8105-E74AD99DEA22}" type="sibTrans" cxnId="{12FDE310-1922-4850-94AE-21A673754EAE}">
      <dgm:prSet/>
      <dgm:spPr/>
      <dgm:t>
        <a:bodyPr/>
        <a:lstStyle/>
        <a:p>
          <a:pPr algn="ctr"/>
          <a:endParaRPr lang="es-EC"/>
        </a:p>
      </dgm:t>
    </dgm:pt>
    <dgm:pt modelId="{353149DD-0FC4-4B81-A4D9-D12BB9786426}">
      <dgm:prSet phldrT="[Texto]" custT="1"/>
      <dgm:spPr/>
      <dgm:t>
        <a:bodyPr/>
        <a:lstStyle/>
        <a:p>
          <a:pPr algn="ctr"/>
          <a:r>
            <a:rPr lang="es-EC" sz="1100" smtClean="0">
              <a:latin typeface="Arial" panose="020B0604020202020204" pitchFamily="34" charset="0"/>
              <a:cs typeface="Arial" panose="020B0604020202020204" pitchFamily="34" charset="0"/>
            </a:rPr>
            <a:t>SERVICIOS</a:t>
          </a:r>
          <a:endParaRPr lang="es-EC" sz="1100" dirty="0" smtClean="0">
            <a:latin typeface="Arial" panose="020B0604020202020204" pitchFamily="34" charset="0"/>
            <a:cs typeface="Arial" panose="020B0604020202020204" pitchFamily="34" charset="0"/>
          </a:endParaRPr>
        </a:p>
      </dgm:t>
    </dgm:pt>
    <dgm:pt modelId="{894710DE-257A-403F-AD8E-DE6C9E828477}" type="parTrans" cxnId="{7E4FB2B1-6A76-40B9-A2BB-28A3270451D6}">
      <dgm:prSet/>
      <dgm:spPr/>
      <dgm:t>
        <a:bodyPr/>
        <a:lstStyle/>
        <a:p>
          <a:pPr algn="ctr"/>
          <a:endParaRPr lang="es-EC"/>
        </a:p>
      </dgm:t>
    </dgm:pt>
    <dgm:pt modelId="{EA4D9E55-5248-43D2-9192-0B800D9B60EC}" type="sibTrans" cxnId="{7E4FB2B1-6A76-40B9-A2BB-28A3270451D6}">
      <dgm:prSet/>
      <dgm:spPr/>
      <dgm:t>
        <a:bodyPr/>
        <a:lstStyle/>
        <a:p>
          <a:pPr algn="ctr"/>
          <a:endParaRPr lang="es-EC"/>
        </a:p>
      </dgm:t>
    </dgm:pt>
    <dgm:pt modelId="{B124F4B0-7E44-4ABB-B821-3467C9A4C763}" type="pres">
      <dgm:prSet presAssocID="{B7262F76-E5C4-452F-9AD7-5417D3B0F858}" presName="cycle" presStyleCnt="0">
        <dgm:presLayoutVars>
          <dgm:chMax val="1"/>
          <dgm:dir/>
          <dgm:animLvl val="ctr"/>
          <dgm:resizeHandles val="exact"/>
        </dgm:presLayoutVars>
      </dgm:prSet>
      <dgm:spPr/>
      <dgm:t>
        <a:bodyPr/>
        <a:lstStyle/>
        <a:p>
          <a:endParaRPr lang="es-EC"/>
        </a:p>
      </dgm:t>
    </dgm:pt>
    <dgm:pt modelId="{30EF373B-9D9A-4071-8F7A-07F0C6DA9EFA}" type="pres">
      <dgm:prSet presAssocID="{07012711-3F32-4FEF-B417-CB6467B34BF0}" presName="centerShape" presStyleLbl="node0" presStyleIdx="0" presStyleCnt="1"/>
      <dgm:spPr/>
      <dgm:t>
        <a:bodyPr/>
        <a:lstStyle/>
        <a:p>
          <a:endParaRPr lang="es-EC"/>
        </a:p>
      </dgm:t>
    </dgm:pt>
    <dgm:pt modelId="{138F0779-EAC7-432B-9DA1-FB873BA6AAB0}" type="pres">
      <dgm:prSet presAssocID="{04C81813-0111-40DB-8C80-E03440C5FBD3}" presName="Name9" presStyleLbl="parChTrans1D2" presStyleIdx="0" presStyleCnt="5"/>
      <dgm:spPr/>
      <dgm:t>
        <a:bodyPr/>
        <a:lstStyle/>
        <a:p>
          <a:endParaRPr lang="es-EC"/>
        </a:p>
      </dgm:t>
    </dgm:pt>
    <dgm:pt modelId="{345671FB-5E2C-4AF4-BDAB-59BB4E4B40D5}" type="pres">
      <dgm:prSet presAssocID="{04C81813-0111-40DB-8C80-E03440C5FBD3}" presName="connTx" presStyleLbl="parChTrans1D2" presStyleIdx="0" presStyleCnt="5"/>
      <dgm:spPr/>
      <dgm:t>
        <a:bodyPr/>
        <a:lstStyle/>
        <a:p>
          <a:endParaRPr lang="es-EC"/>
        </a:p>
      </dgm:t>
    </dgm:pt>
    <dgm:pt modelId="{4BFF1726-53B4-4469-B297-DF7B2B135703}" type="pres">
      <dgm:prSet presAssocID="{F541EFD0-8812-46A3-8D66-F361EC1121B8}" presName="node" presStyleLbl="node1" presStyleIdx="0" presStyleCnt="5" custScaleX="157765">
        <dgm:presLayoutVars>
          <dgm:bulletEnabled val="1"/>
        </dgm:presLayoutVars>
      </dgm:prSet>
      <dgm:spPr/>
      <dgm:t>
        <a:bodyPr/>
        <a:lstStyle/>
        <a:p>
          <a:endParaRPr lang="es-EC"/>
        </a:p>
      </dgm:t>
    </dgm:pt>
    <dgm:pt modelId="{0FB1757C-52D6-4342-A39F-433162E85F05}" type="pres">
      <dgm:prSet presAssocID="{D715765C-A083-4CC2-A625-E204FABF2A77}" presName="Name9" presStyleLbl="parChTrans1D2" presStyleIdx="1" presStyleCnt="5"/>
      <dgm:spPr/>
      <dgm:t>
        <a:bodyPr/>
        <a:lstStyle/>
        <a:p>
          <a:endParaRPr lang="es-EC"/>
        </a:p>
      </dgm:t>
    </dgm:pt>
    <dgm:pt modelId="{F08CABFB-EC54-4B5B-827B-10D81DCDA937}" type="pres">
      <dgm:prSet presAssocID="{D715765C-A083-4CC2-A625-E204FABF2A77}" presName="connTx" presStyleLbl="parChTrans1D2" presStyleIdx="1" presStyleCnt="5"/>
      <dgm:spPr/>
      <dgm:t>
        <a:bodyPr/>
        <a:lstStyle/>
        <a:p>
          <a:endParaRPr lang="es-EC"/>
        </a:p>
      </dgm:t>
    </dgm:pt>
    <dgm:pt modelId="{0837ED78-E1B5-4EA5-AA3D-695128F81C38}" type="pres">
      <dgm:prSet presAssocID="{4568C8C9-93DA-4F75-8A51-CE45C32E6DB6}" presName="node" presStyleLbl="node1" presStyleIdx="1" presStyleCnt="5" custScaleX="157765">
        <dgm:presLayoutVars>
          <dgm:bulletEnabled val="1"/>
        </dgm:presLayoutVars>
      </dgm:prSet>
      <dgm:spPr/>
      <dgm:t>
        <a:bodyPr/>
        <a:lstStyle/>
        <a:p>
          <a:endParaRPr lang="es-EC"/>
        </a:p>
      </dgm:t>
    </dgm:pt>
    <dgm:pt modelId="{393F3DA7-2100-4A3F-9931-87D114BE7BDD}" type="pres">
      <dgm:prSet presAssocID="{3FF2E2C8-676B-4488-A4CD-6793BE80AA35}" presName="Name9" presStyleLbl="parChTrans1D2" presStyleIdx="2" presStyleCnt="5"/>
      <dgm:spPr/>
      <dgm:t>
        <a:bodyPr/>
        <a:lstStyle/>
        <a:p>
          <a:endParaRPr lang="es-EC"/>
        </a:p>
      </dgm:t>
    </dgm:pt>
    <dgm:pt modelId="{DDF02C13-87FA-433D-95E5-4FA40ABEA50E}" type="pres">
      <dgm:prSet presAssocID="{3FF2E2C8-676B-4488-A4CD-6793BE80AA35}" presName="connTx" presStyleLbl="parChTrans1D2" presStyleIdx="2" presStyleCnt="5"/>
      <dgm:spPr/>
      <dgm:t>
        <a:bodyPr/>
        <a:lstStyle/>
        <a:p>
          <a:endParaRPr lang="es-EC"/>
        </a:p>
      </dgm:t>
    </dgm:pt>
    <dgm:pt modelId="{922D3A37-02F1-498C-A4FC-4958ED790FD6}" type="pres">
      <dgm:prSet presAssocID="{0FACF3AA-5BAA-4D1E-B81F-E9FF2D6ABD4D}" presName="node" presStyleLbl="node1" presStyleIdx="2" presStyleCnt="5" custScaleX="157765" custRadScaleRad="111068" custRadScaleInc="-21969">
        <dgm:presLayoutVars>
          <dgm:bulletEnabled val="1"/>
        </dgm:presLayoutVars>
      </dgm:prSet>
      <dgm:spPr/>
      <dgm:t>
        <a:bodyPr/>
        <a:lstStyle/>
        <a:p>
          <a:endParaRPr lang="es-EC"/>
        </a:p>
      </dgm:t>
    </dgm:pt>
    <dgm:pt modelId="{307A174A-A80B-40AB-A768-D753CB2F6944}" type="pres">
      <dgm:prSet presAssocID="{54A790AA-FF5A-4687-AAF7-CFFEAB4FB82E}" presName="Name9" presStyleLbl="parChTrans1D2" presStyleIdx="3" presStyleCnt="5"/>
      <dgm:spPr/>
      <dgm:t>
        <a:bodyPr/>
        <a:lstStyle/>
        <a:p>
          <a:endParaRPr lang="es-EC"/>
        </a:p>
      </dgm:t>
    </dgm:pt>
    <dgm:pt modelId="{270E3445-A619-4CD0-8EB2-E91103C4ADD7}" type="pres">
      <dgm:prSet presAssocID="{54A790AA-FF5A-4687-AAF7-CFFEAB4FB82E}" presName="connTx" presStyleLbl="parChTrans1D2" presStyleIdx="3" presStyleCnt="5"/>
      <dgm:spPr/>
      <dgm:t>
        <a:bodyPr/>
        <a:lstStyle/>
        <a:p>
          <a:endParaRPr lang="es-EC"/>
        </a:p>
      </dgm:t>
    </dgm:pt>
    <dgm:pt modelId="{9442D577-6F4E-45DC-845E-B6E3152CD76F}" type="pres">
      <dgm:prSet presAssocID="{8A6C5EF0-1116-4457-B3D5-C11C6D8907AB}" presName="node" presStyleLbl="node1" presStyleIdx="3" presStyleCnt="5" custScaleX="157765" custRadScaleRad="113361" custRadScaleInc="24240">
        <dgm:presLayoutVars>
          <dgm:bulletEnabled val="1"/>
        </dgm:presLayoutVars>
      </dgm:prSet>
      <dgm:spPr/>
      <dgm:t>
        <a:bodyPr/>
        <a:lstStyle/>
        <a:p>
          <a:endParaRPr lang="es-EC"/>
        </a:p>
      </dgm:t>
    </dgm:pt>
    <dgm:pt modelId="{E66A5BAD-7FE9-4564-BE69-CA1A1AE217BA}" type="pres">
      <dgm:prSet presAssocID="{894710DE-257A-403F-AD8E-DE6C9E828477}" presName="Name9" presStyleLbl="parChTrans1D2" presStyleIdx="4" presStyleCnt="5"/>
      <dgm:spPr/>
      <dgm:t>
        <a:bodyPr/>
        <a:lstStyle/>
        <a:p>
          <a:endParaRPr lang="es-EC"/>
        </a:p>
      </dgm:t>
    </dgm:pt>
    <dgm:pt modelId="{9CB15798-FBB9-44CB-B766-31FCC9804C49}" type="pres">
      <dgm:prSet presAssocID="{894710DE-257A-403F-AD8E-DE6C9E828477}" presName="connTx" presStyleLbl="parChTrans1D2" presStyleIdx="4" presStyleCnt="5"/>
      <dgm:spPr/>
      <dgm:t>
        <a:bodyPr/>
        <a:lstStyle/>
        <a:p>
          <a:endParaRPr lang="es-EC"/>
        </a:p>
      </dgm:t>
    </dgm:pt>
    <dgm:pt modelId="{D420018C-A1C8-45C6-9710-238D443F7818}" type="pres">
      <dgm:prSet presAssocID="{353149DD-0FC4-4B81-A4D9-D12BB9786426}" presName="node" presStyleLbl="node1" presStyleIdx="4" presStyleCnt="5" custScaleX="157765">
        <dgm:presLayoutVars>
          <dgm:bulletEnabled val="1"/>
        </dgm:presLayoutVars>
      </dgm:prSet>
      <dgm:spPr/>
      <dgm:t>
        <a:bodyPr/>
        <a:lstStyle/>
        <a:p>
          <a:endParaRPr lang="es-EC"/>
        </a:p>
      </dgm:t>
    </dgm:pt>
  </dgm:ptLst>
  <dgm:cxnLst>
    <dgm:cxn modelId="{8A5A8600-4E10-4C14-B11F-AD3F9D55D576}" type="presOf" srcId="{54A790AA-FF5A-4687-AAF7-CFFEAB4FB82E}" destId="{307A174A-A80B-40AB-A768-D753CB2F6944}" srcOrd="0" destOrd="0" presId="urn:microsoft.com/office/officeart/2005/8/layout/radial1"/>
    <dgm:cxn modelId="{57214CC5-8068-41EB-B117-A7FC595E90FA}" srcId="{07012711-3F32-4FEF-B417-CB6467B34BF0}" destId="{F541EFD0-8812-46A3-8D66-F361EC1121B8}" srcOrd="0" destOrd="0" parTransId="{04C81813-0111-40DB-8C80-E03440C5FBD3}" sibTransId="{48A662A6-3BDC-42D6-87BE-89A8C3DF3DE7}"/>
    <dgm:cxn modelId="{A9B11C2C-34A7-44EB-9AE9-F16162E23D0F}" type="presOf" srcId="{894710DE-257A-403F-AD8E-DE6C9E828477}" destId="{E66A5BAD-7FE9-4564-BE69-CA1A1AE217BA}" srcOrd="0" destOrd="0" presId="urn:microsoft.com/office/officeart/2005/8/layout/radial1"/>
    <dgm:cxn modelId="{9D24CC21-9B0D-4E5F-8F0E-5C8307A584A1}" srcId="{07012711-3F32-4FEF-B417-CB6467B34BF0}" destId="{4568C8C9-93DA-4F75-8A51-CE45C32E6DB6}" srcOrd="1" destOrd="0" parTransId="{D715765C-A083-4CC2-A625-E204FABF2A77}" sibTransId="{59AF5004-CEEB-4C11-AB52-8E04C6DD3546}"/>
    <dgm:cxn modelId="{B4BF7385-6FEA-4465-BA81-CB9DE84C0301}" type="presOf" srcId="{B7262F76-E5C4-452F-9AD7-5417D3B0F858}" destId="{B124F4B0-7E44-4ABB-B821-3467C9A4C763}" srcOrd="0" destOrd="0" presId="urn:microsoft.com/office/officeart/2005/8/layout/radial1"/>
    <dgm:cxn modelId="{43B271CB-38BF-4936-877B-200F7259B8E7}" type="presOf" srcId="{54A790AA-FF5A-4687-AAF7-CFFEAB4FB82E}" destId="{270E3445-A619-4CD0-8EB2-E91103C4ADD7}" srcOrd="1" destOrd="0" presId="urn:microsoft.com/office/officeart/2005/8/layout/radial1"/>
    <dgm:cxn modelId="{6D1D98C6-0574-4790-83FB-13A39D86CF93}" type="presOf" srcId="{3FF2E2C8-676B-4488-A4CD-6793BE80AA35}" destId="{393F3DA7-2100-4A3F-9931-87D114BE7BDD}" srcOrd="0" destOrd="0" presId="urn:microsoft.com/office/officeart/2005/8/layout/radial1"/>
    <dgm:cxn modelId="{A9DC6B5C-7D92-4759-B43F-E68850B8D2F4}" srcId="{07012711-3F32-4FEF-B417-CB6467B34BF0}" destId="{0FACF3AA-5BAA-4D1E-B81F-E9FF2D6ABD4D}" srcOrd="2" destOrd="0" parTransId="{3FF2E2C8-676B-4488-A4CD-6793BE80AA35}" sibTransId="{7B64BC50-E2A0-4F40-AFE1-6C0FD46156D9}"/>
    <dgm:cxn modelId="{A7CE40F9-D281-4ABC-A3AA-77F0F5A73DF5}" type="presOf" srcId="{04C81813-0111-40DB-8C80-E03440C5FBD3}" destId="{345671FB-5E2C-4AF4-BDAB-59BB4E4B40D5}" srcOrd="1" destOrd="0" presId="urn:microsoft.com/office/officeart/2005/8/layout/radial1"/>
    <dgm:cxn modelId="{4D86BF3D-9FCF-43FA-B8BD-E0911BC25048}" type="presOf" srcId="{F541EFD0-8812-46A3-8D66-F361EC1121B8}" destId="{4BFF1726-53B4-4469-B297-DF7B2B135703}" srcOrd="0" destOrd="0" presId="urn:microsoft.com/office/officeart/2005/8/layout/radial1"/>
    <dgm:cxn modelId="{460131C6-E0D4-4318-BE40-133306AFE061}" type="presOf" srcId="{0FACF3AA-5BAA-4D1E-B81F-E9FF2D6ABD4D}" destId="{922D3A37-02F1-498C-A4FC-4958ED790FD6}" srcOrd="0" destOrd="0" presId="urn:microsoft.com/office/officeart/2005/8/layout/radial1"/>
    <dgm:cxn modelId="{A508E81E-9C86-4AF5-BF2E-13CEC2F78CEC}" srcId="{B7262F76-E5C4-452F-9AD7-5417D3B0F858}" destId="{07012711-3F32-4FEF-B417-CB6467B34BF0}" srcOrd="0" destOrd="0" parTransId="{3BFEDC65-9469-48A4-B81E-8DE3D6468129}" sibTransId="{AE9FC9B0-3D09-4CBB-A1B7-55184AF5C5AD}"/>
    <dgm:cxn modelId="{F6BB3996-C230-46CB-8D64-DBF5C4D0EC2E}" type="presOf" srcId="{D715765C-A083-4CC2-A625-E204FABF2A77}" destId="{0FB1757C-52D6-4342-A39F-433162E85F05}" srcOrd="0" destOrd="0" presId="urn:microsoft.com/office/officeart/2005/8/layout/radial1"/>
    <dgm:cxn modelId="{9C3EB3DE-142D-4C91-A00F-DBA93A8C019C}" type="presOf" srcId="{8A6C5EF0-1116-4457-B3D5-C11C6D8907AB}" destId="{9442D577-6F4E-45DC-845E-B6E3152CD76F}" srcOrd="0" destOrd="0" presId="urn:microsoft.com/office/officeart/2005/8/layout/radial1"/>
    <dgm:cxn modelId="{76686F7E-A539-4660-9C7B-D3E088B7FFB7}" type="presOf" srcId="{894710DE-257A-403F-AD8E-DE6C9E828477}" destId="{9CB15798-FBB9-44CB-B766-31FCC9804C49}" srcOrd="1" destOrd="0" presId="urn:microsoft.com/office/officeart/2005/8/layout/radial1"/>
    <dgm:cxn modelId="{2854E8A3-20AE-4068-9DDD-9D5E4A0E457B}" type="presOf" srcId="{04C81813-0111-40DB-8C80-E03440C5FBD3}" destId="{138F0779-EAC7-432B-9DA1-FB873BA6AAB0}" srcOrd="0" destOrd="0" presId="urn:microsoft.com/office/officeart/2005/8/layout/radial1"/>
    <dgm:cxn modelId="{B41A82C1-7227-4E30-873C-B74F08ABCA19}" type="presOf" srcId="{07012711-3F32-4FEF-B417-CB6467B34BF0}" destId="{30EF373B-9D9A-4071-8F7A-07F0C6DA9EFA}" srcOrd="0" destOrd="0" presId="urn:microsoft.com/office/officeart/2005/8/layout/radial1"/>
    <dgm:cxn modelId="{D0FB8EC1-9D60-4CD9-A3DE-595CC114EFB9}" type="presOf" srcId="{4568C8C9-93DA-4F75-8A51-CE45C32E6DB6}" destId="{0837ED78-E1B5-4EA5-AA3D-695128F81C38}" srcOrd="0" destOrd="0" presId="urn:microsoft.com/office/officeart/2005/8/layout/radial1"/>
    <dgm:cxn modelId="{7E4FB2B1-6A76-40B9-A2BB-28A3270451D6}" srcId="{07012711-3F32-4FEF-B417-CB6467B34BF0}" destId="{353149DD-0FC4-4B81-A4D9-D12BB9786426}" srcOrd="4" destOrd="0" parTransId="{894710DE-257A-403F-AD8E-DE6C9E828477}" sibTransId="{EA4D9E55-5248-43D2-9192-0B800D9B60EC}"/>
    <dgm:cxn modelId="{12FDE310-1922-4850-94AE-21A673754EAE}" srcId="{07012711-3F32-4FEF-B417-CB6467B34BF0}" destId="{8A6C5EF0-1116-4457-B3D5-C11C6D8907AB}" srcOrd="3" destOrd="0" parTransId="{54A790AA-FF5A-4687-AAF7-CFFEAB4FB82E}" sibTransId="{15697147-AFE9-452C-8105-E74AD99DEA22}"/>
    <dgm:cxn modelId="{7DD31DDA-BBAF-404A-8589-097F93E41891}" type="presOf" srcId="{D715765C-A083-4CC2-A625-E204FABF2A77}" destId="{F08CABFB-EC54-4B5B-827B-10D81DCDA937}" srcOrd="1" destOrd="0" presId="urn:microsoft.com/office/officeart/2005/8/layout/radial1"/>
    <dgm:cxn modelId="{5C658F64-98AA-4FBC-9AC0-1E838DC71A00}" type="presOf" srcId="{3FF2E2C8-676B-4488-A4CD-6793BE80AA35}" destId="{DDF02C13-87FA-433D-95E5-4FA40ABEA50E}" srcOrd="1" destOrd="0" presId="urn:microsoft.com/office/officeart/2005/8/layout/radial1"/>
    <dgm:cxn modelId="{33ECD6A6-0DC3-49AB-98CD-E3447468DB14}" type="presOf" srcId="{353149DD-0FC4-4B81-A4D9-D12BB9786426}" destId="{D420018C-A1C8-45C6-9710-238D443F7818}" srcOrd="0" destOrd="0" presId="urn:microsoft.com/office/officeart/2005/8/layout/radial1"/>
    <dgm:cxn modelId="{55882691-61B0-482E-A809-F06CF1FD0F08}" type="presParOf" srcId="{B124F4B0-7E44-4ABB-B821-3467C9A4C763}" destId="{30EF373B-9D9A-4071-8F7A-07F0C6DA9EFA}" srcOrd="0" destOrd="0" presId="urn:microsoft.com/office/officeart/2005/8/layout/radial1"/>
    <dgm:cxn modelId="{0AE0A75F-5B7B-4E48-91B6-05D28FA4A75B}" type="presParOf" srcId="{B124F4B0-7E44-4ABB-B821-3467C9A4C763}" destId="{138F0779-EAC7-432B-9DA1-FB873BA6AAB0}" srcOrd="1" destOrd="0" presId="urn:microsoft.com/office/officeart/2005/8/layout/radial1"/>
    <dgm:cxn modelId="{0E7A4605-A716-4FA8-86A5-AC2936547E25}" type="presParOf" srcId="{138F0779-EAC7-432B-9DA1-FB873BA6AAB0}" destId="{345671FB-5E2C-4AF4-BDAB-59BB4E4B40D5}" srcOrd="0" destOrd="0" presId="urn:microsoft.com/office/officeart/2005/8/layout/radial1"/>
    <dgm:cxn modelId="{57FC2A6D-9BB9-428A-B27F-87BFA564117A}" type="presParOf" srcId="{B124F4B0-7E44-4ABB-B821-3467C9A4C763}" destId="{4BFF1726-53B4-4469-B297-DF7B2B135703}" srcOrd="2" destOrd="0" presId="urn:microsoft.com/office/officeart/2005/8/layout/radial1"/>
    <dgm:cxn modelId="{49F90F1F-505E-41CB-9B39-75758E8229D9}" type="presParOf" srcId="{B124F4B0-7E44-4ABB-B821-3467C9A4C763}" destId="{0FB1757C-52D6-4342-A39F-433162E85F05}" srcOrd="3" destOrd="0" presId="urn:microsoft.com/office/officeart/2005/8/layout/radial1"/>
    <dgm:cxn modelId="{02B8FA78-DBAA-4BAE-ACD0-DF06AFF8D39E}" type="presParOf" srcId="{0FB1757C-52D6-4342-A39F-433162E85F05}" destId="{F08CABFB-EC54-4B5B-827B-10D81DCDA937}" srcOrd="0" destOrd="0" presId="urn:microsoft.com/office/officeart/2005/8/layout/radial1"/>
    <dgm:cxn modelId="{EE5B9E70-5731-4E78-B5EA-D80AA1BCD663}" type="presParOf" srcId="{B124F4B0-7E44-4ABB-B821-3467C9A4C763}" destId="{0837ED78-E1B5-4EA5-AA3D-695128F81C38}" srcOrd="4" destOrd="0" presId="urn:microsoft.com/office/officeart/2005/8/layout/radial1"/>
    <dgm:cxn modelId="{D0B2FCE1-5B96-4B6E-9249-EB93C69AD5CD}" type="presParOf" srcId="{B124F4B0-7E44-4ABB-B821-3467C9A4C763}" destId="{393F3DA7-2100-4A3F-9931-87D114BE7BDD}" srcOrd="5" destOrd="0" presId="urn:microsoft.com/office/officeart/2005/8/layout/radial1"/>
    <dgm:cxn modelId="{1DE505DE-EB55-48D8-BD83-0E65334BCFD7}" type="presParOf" srcId="{393F3DA7-2100-4A3F-9931-87D114BE7BDD}" destId="{DDF02C13-87FA-433D-95E5-4FA40ABEA50E}" srcOrd="0" destOrd="0" presId="urn:microsoft.com/office/officeart/2005/8/layout/radial1"/>
    <dgm:cxn modelId="{92417B11-3D6A-487F-985D-97233241AD84}" type="presParOf" srcId="{B124F4B0-7E44-4ABB-B821-3467C9A4C763}" destId="{922D3A37-02F1-498C-A4FC-4958ED790FD6}" srcOrd="6" destOrd="0" presId="urn:microsoft.com/office/officeart/2005/8/layout/radial1"/>
    <dgm:cxn modelId="{C5456573-CE99-47E1-A456-433C60B38C3B}" type="presParOf" srcId="{B124F4B0-7E44-4ABB-B821-3467C9A4C763}" destId="{307A174A-A80B-40AB-A768-D753CB2F6944}" srcOrd="7" destOrd="0" presId="urn:microsoft.com/office/officeart/2005/8/layout/radial1"/>
    <dgm:cxn modelId="{2A7730FE-8324-4CB1-91FB-BCB0D1670D6F}" type="presParOf" srcId="{307A174A-A80B-40AB-A768-D753CB2F6944}" destId="{270E3445-A619-4CD0-8EB2-E91103C4ADD7}" srcOrd="0" destOrd="0" presId="urn:microsoft.com/office/officeart/2005/8/layout/radial1"/>
    <dgm:cxn modelId="{D0CE31EF-7FFA-49D3-8AC0-FBC1E78AE39E}" type="presParOf" srcId="{B124F4B0-7E44-4ABB-B821-3467C9A4C763}" destId="{9442D577-6F4E-45DC-845E-B6E3152CD76F}" srcOrd="8" destOrd="0" presId="urn:microsoft.com/office/officeart/2005/8/layout/radial1"/>
    <dgm:cxn modelId="{70BF429B-DBAE-4722-959E-4EEACCD4C155}" type="presParOf" srcId="{B124F4B0-7E44-4ABB-B821-3467C9A4C763}" destId="{E66A5BAD-7FE9-4564-BE69-CA1A1AE217BA}" srcOrd="9" destOrd="0" presId="urn:microsoft.com/office/officeart/2005/8/layout/radial1"/>
    <dgm:cxn modelId="{B014CFF4-720E-479C-A6B4-272E0D67CC23}" type="presParOf" srcId="{E66A5BAD-7FE9-4564-BE69-CA1A1AE217BA}" destId="{9CB15798-FBB9-44CB-B766-31FCC9804C49}" srcOrd="0" destOrd="0" presId="urn:microsoft.com/office/officeart/2005/8/layout/radial1"/>
    <dgm:cxn modelId="{8D924285-0811-4188-9420-B9E7894C3842}" type="presParOf" srcId="{B124F4B0-7E44-4ABB-B821-3467C9A4C763}" destId="{D420018C-A1C8-45C6-9710-238D443F7818}"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4AD545-879D-4F53-AB66-53073C428280}"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s-EC"/>
        </a:p>
      </dgm:t>
    </dgm:pt>
    <dgm:pt modelId="{E313E79A-6BFA-4863-B0BB-C631F0109A2C}">
      <dgm:prSet phldrT="[Texto]" custT="1"/>
      <dgm:spPr/>
      <dgm:t>
        <a:bodyPr/>
        <a:lstStyle/>
        <a:p>
          <a:r>
            <a:rPr lang="es-EC" sz="1000" dirty="0" smtClean="0">
              <a:latin typeface="Arial" panose="020B0604020202020204" pitchFamily="34" charset="0"/>
              <a:cs typeface="Arial" panose="020B0604020202020204" pitchFamily="34" charset="0"/>
            </a:rPr>
            <a:t>1. DETERMINACIÓN DE LA NECESIDAD</a:t>
          </a:r>
          <a:endParaRPr lang="es-EC" sz="1000" dirty="0">
            <a:latin typeface="Arial" panose="020B0604020202020204" pitchFamily="34" charset="0"/>
            <a:cs typeface="Arial" panose="020B0604020202020204" pitchFamily="34" charset="0"/>
          </a:endParaRPr>
        </a:p>
      </dgm:t>
    </dgm:pt>
    <dgm:pt modelId="{C68C0E75-379E-42F2-B810-1C28CE21E16C}" type="parTrans" cxnId="{204C096C-C4BE-4B82-B52B-2C91DEBD3DF4}">
      <dgm:prSet/>
      <dgm:spPr/>
      <dgm:t>
        <a:bodyPr/>
        <a:lstStyle/>
        <a:p>
          <a:endParaRPr lang="es-EC" sz="2800">
            <a:latin typeface="Arial" panose="020B0604020202020204" pitchFamily="34" charset="0"/>
            <a:cs typeface="Arial" panose="020B0604020202020204" pitchFamily="34" charset="0"/>
          </a:endParaRPr>
        </a:p>
      </dgm:t>
    </dgm:pt>
    <dgm:pt modelId="{47E38FD6-C152-40D2-AE52-1B2162E0BF03}" type="sibTrans" cxnId="{204C096C-C4BE-4B82-B52B-2C91DEBD3DF4}">
      <dgm:prSet custT="1"/>
      <dgm:spPr/>
      <dgm:t>
        <a:bodyPr/>
        <a:lstStyle/>
        <a:p>
          <a:endParaRPr lang="es-EC" sz="900" dirty="0">
            <a:latin typeface="Arial" panose="020B0604020202020204" pitchFamily="34" charset="0"/>
            <a:cs typeface="Arial" panose="020B0604020202020204" pitchFamily="34" charset="0"/>
          </a:endParaRPr>
        </a:p>
      </dgm:t>
    </dgm:pt>
    <dgm:pt modelId="{978881A2-34D8-4CE3-B745-E60C3A1C27EA}">
      <dgm:prSet phldrT="[Texto]" custT="1"/>
      <dgm:spPr/>
      <dgm:t>
        <a:bodyPr/>
        <a:lstStyle/>
        <a:p>
          <a:r>
            <a:rPr lang="es-EC" sz="1000" dirty="0" smtClean="0">
              <a:latin typeface="Arial" panose="020B0604020202020204" pitchFamily="34" charset="0"/>
              <a:cs typeface="Arial" panose="020B0604020202020204" pitchFamily="34" charset="0"/>
            </a:rPr>
            <a:t>2. OBTENCIÓN</a:t>
          </a:r>
          <a:endParaRPr lang="es-EC" sz="1000" dirty="0">
            <a:latin typeface="Arial" panose="020B0604020202020204" pitchFamily="34" charset="0"/>
            <a:cs typeface="Arial" panose="020B0604020202020204" pitchFamily="34" charset="0"/>
          </a:endParaRPr>
        </a:p>
      </dgm:t>
    </dgm:pt>
    <dgm:pt modelId="{273E6F31-B5BA-4C4D-A35E-55EC1B04CCCB}" type="parTrans" cxnId="{E725BB59-FF65-4412-ACC3-AA3868B54DD6}">
      <dgm:prSet/>
      <dgm:spPr/>
      <dgm:t>
        <a:bodyPr/>
        <a:lstStyle/>
        <a:p>
          <a:endParaRPr lang="es-EC" sz="2800">
            <a:latin typeface="Arial" panose="020B0604020202020204" pitchFamily="34" charset="0"/>
            <a:cs typeface="Arial" panose="020B0604020202020204" pitchFamily="34" charset="0"/>
          </a:endParaRPr>
        </a:p>
      </dgm:t>
    </dgm:pt>
    <dgm:pt modelId="{F5B33DC6-3D52-4B8C-B907-78A8D87DAC05}" type="sibTrans" cxnId="{E725BB59-FF65-4412-ACC3-AA3868B54DD6}">
      <dgm:prSet custT="1"/>
      <dgm:spPr/>
      <dgm:t>
        <a:bodyPr/>
        <a:lstStyle/>
        <a:p>
          <a:endParaRPr lang="es-EC" sz="900" dirty="0">
            <a:latin typeface="Arial" panose="020B0604020202020204" pitchFamily="34" charset="0"/>
            <a:cs typeface="Arial" panose="020B0604020202020204" pitchFamily="34" charset="0"/>
          </a:endParaRPr>
        </a:p>
      </dgm:t>
    </dgm:pt>
    <dgm:pt modelId="{89D9D32C-3A9D-4C38-8441-BD48BC4320DF}">
      <dgm:prSet phldrT="[Texto]" custT="1"/>
      <dgm:spPr/>
      <dgm:t>
        <a:bodyPr/>
        <a:lstStyle/>
        <a:p>
          <a:r>
            <a:rPr lang="es-EC" sz="1000" dirty="0" smtClean="0">
              <a:latin typeface="Arial" panose="020B0604020202020204" pitchFamily="34" charset="0"/>
              <a:cs typeface="Arial" panose="020B0604020202020204" pitchFamily="34" charset="0"/>
            </a:rPr>
            <a:t>3. DISTRIBUCIÓN</a:t>
          </a:r>
          <a:endParaRPr lang="es-EC" sz="1000" dirty="0">
            <a:latin typeface="Arial" panose="020B0604020202020204" pitchFamily="34" charset="0"/>
            <a:cs typeface="Arial" panose="020B0604020202020204" pitchFamily="34" charset="0"/>
          </a:endParaRPr>
        </a:p>
      </dgm:t>
    </dgm:pt>
    <dgm:pt modelId="{E6D25663-4D65-490C-8BFC-E5B958F1FD7F}" type="parTrans" cxnId="{F210BC32-C91D-4A50-8161-DE074763F1A0}">
      <dgm:prSet/>
      <dgm:spPr/>
      <dgm:t>
        <a:bodyPr/>
        <a:lstStyle/>
        <a:p>
          <a:endParaRPr lang="es-EC" sz="2800">
            <a:latin typeface="Arial" panose="020B0604020202020204" pitchFamily="34" charset="0"/>
            <a:cs typeface="Arial" panose="020B0604020202020204" pitchFamily="34" charset="0"/>
          </a:endParaRPr>
        </a:p>
      </dgm:t>
    </dgm:pt>
    <dgm:pt modelId="{E2137FDA-5478-4E6B-BBA9-189D676A2A18}" type="sibTrans" cxnId="{F210BC32-C91D-4A50-8161-DE074763F1A0}">
      <dgm:prSet custT="1"/>
      <dgm:spPr/>
      <dgm:t>
        <a:bodyPr/>
        <a:lstStyle/>
        <a:p>
          <a:endParaRPr lang="es-EC" sz="900" dirty="0">
            <a:latin typeface="Arial" panose="020B0604020202020204" pitchFamily="34" charset="0"/>
            <a:cs typeface="Arial" panose="020B0604020202020204" pitchFamily="34" charset="0"/>
          </a:endParaRPr>
        </a:p>
      </dgm:t>
    </dgm:pt>
    <dgm:pt modelId="{792B04CE-BDAB-46C4-994A-A452564629E5}">
      <dgm:prSet phldrT="[Texto]" custT="1"/>
      <dgm:spPr/>
      <dgm:t>
        <a:bodyPr/>
        <a:lstStyle/>
        <a:p>
          <a:r>
            <a:rPr lang="es-EC" sz="1000" dirty="0" smtClean="0">
              <a:latin typeface="Arial" panose="020B0604020202020204" pitchFamily="34" charset="0"/>
              <a:cs typeface="Arial" panose="020B0604020202020204" pitchFamily="34" charset="0"/>
            </a:rPr>
            <a:t>4. CONSERVACIÓN</a:t>
          </a:r>
          <a:endParaRPr lang="es-EC" sz="1000" dirty="0">
            <a:latin typeface="Arial" panose="020B0604020202020204" pitchFamily="34" charset="0"/>
            <a:cs typeface="Arial" panose="020B0604020202020204" pitchFamily="34" charset="0"/>
          </a:endParaRPr>
        </a:p>
      </dgm:t>
    </dgm:pt>
    <dgm:pt modelId="{84FAE3A1-9057-4DDA-8525-6DE7DB7CACB3}" type="parTrans" cxnId="{CD4BAB05-740D-4F75-BB5C-0AB50FFE22C8}">
      <dgm:prSet/>
      <dgm:spPr/>
      <dgm:t>
        <a:bodyPr/>
        <a:lstStyle/>
        <a:p>
          <a:endParaRPr lang="es-EC" sz="2800">
            <a:latin typeface="Arial" panose="020B0604020202020204" pitchFamily="34" charset="0"/>
            <a:cs typeface="Arial" panose="020B0604020202020204" pitchFamily="34" charset="0"/>
          </a:endParaRPr>
        </a:p>
      </dgm:t>
    </dgm:pt>
    <dgm:pt modelId="{B10B1F9E-CFEC-4DF7-96CB-93AE4399CBEB}" type="sibTrans" cxnId="{CD4BAB05-740D-4F75-BB5C-0AB50FFE22C8}">
      <dgm:prSet custT="1"/>
      <dgm:spPr/>
      <dgm:t>
        <a:bodyPr/>
        <a:lstStyle/>
        <a:p>
          <a:endParaRPr lang="es-EC" sz="900" dirty="0">
            <a:latin typeface="Arial" panose="020B0604020202020204" pitchFamily="34" charset="0"/>
            <a:cs typeface="Arial" panose="020B0604020202020204" pitchFamily="34" charset="0"/>
          </a:endParaRPr>
        </a:p>
      </dgm:t>
    </dgm:pt>
    <dgm:pt modelId="{096F3599-1628-4F83-A5A8-8569024D80F3}">
      <dgm:prSet phldrT="[Texto]" custT="1"/>
      <dgm:spPr/>
      <dgm:t>
        <a:bodyPr/>
        <a:lstStyle/>
        <a:p>
          <a:r>
            <a:rPr lang="es-EC" sz="1000" dirty="0" smtClean="0">
              <a:latin typeface="Arial" panose="020B0604020202020204" pitchFamily="34" charset="0"/>
              <a:cs typeface="Arial" panose="020B0604020202020204" pitchFamily="34" charset="0"/>
            </a:rPr>
            <a:t>5. EXCLUSIÓN</a:t>
          </a:r>
          <a:endParaRPr lang="es-EC" sz="1000" dirty="0">
            <a:latin typeface="Arial" panose="020B0604020202020204" pitchFamily="34" charset="0"/>
            <a:cs typeface="Arial" panose="020B0604020202020204" pitchFamily="34" charset="0"/>
          </a:endParaRPr>
        </a:p>
      </dgm:t>
    </dgm:pt>
    <dgm:pt modelId="{CBB314FB-8BD7-4CC5-B4EE-2FF9AA3E55C2}" type="parTrans" cxnId="{80D84335-B308-4BBF-870D-FE13FFBC4EE6}">
      <dgm:prSet/>
      <dgm:spPr/>
      <dgm:t>
        <a:bodyPr/>
        <a:lstStyle/>
        <a:p>
          <a:endParaRPr lang="es-EC" sz="2800">
            <a:latin typeface="Arial" panose="020B0604020202020204" pitchFamily="34" charset="0"/>
            <a:cs typeface="Arial" panose="020B0604020202020204" pitchFamily="34" charset="0"/>
          </a:endParaRPr>
        </a:p>
      </dgm:t>
    </dgm:pt>
    <dgm:pt modelId="{5F716106-2439-48E3-9A34-FB13CA554D05}" type="sibTrans" cxnId="{80D84335-B308-4BBF-870D-FE13FFBC4EE6}">
      <dgm:prSet custT="1"/>
      <dgm:spPr/>
      <dgm:t>
        <a:bodyPr/>
        <a:lstStyle/>
        <a:p>
          <a:endParaRPr lang="es-EC" sz="900" dirty="0">
            <a:latin typeface="Arial" panose="020B0604020202020204" pitchFamily="34" charset="0"/>
            <a:cs typeface="Arial" panose="020B0604020202020204" pitchFamily="34" charset="0"/>
          </a:endParaRPr>
        </a:p>
      </dgm:t>
    </dgm:pt>
    <dgm:pt modelId="{5958154D-1231-4F5C-921D-3FE63E23EEFD}" type="pres">
      <dgm:prSet presAssocID="{DD4AD545-879D-4F53-AB66-53073C428280}" presName="cycle" presStyleCnt="0">
        <dgm:presLayoutVars>
          <dgm:dir/>
          <dgm:resizeHandles val="exact"/>
        </dgm:presLayoutVars>
      </dgm:prSet>
      <dgm:spPr/>
      <dgm:t>
        <a:bodyPr/>
        <a:lstStyle/>
        <a:p>
          <a:endParaRPr lang="es-EC"/>
        </a:p>
      </dgm:t>
    </dgm:pt>
    <dgm:pt modelId="{2FC99161-1959-4B7A-8CE5-2FF7F932F337}" type="pres">
      <dgm:prSet presAssocID="{E313E79A-6BFA-4863-B0BB-C631F0109A2C}" presName="node" presStyleLbl="node1" presStyleIdx="0" presStyleCnt="5">
        <dgm:presLayoutVars>
          <dgm:bulletEnabled val="1"/>
        </dgm:presLayoutVars>
      </dgm:prSet>
      <dgm:spPr/>
      <dgm:t>
        <a:bodyPr/>
        <a:lstStyle/>
        <a:p>
          <a:endParaRPr lang="es-EC"/>
        </a:p>
      </dgm:t>
    </dgm:pt>
    <dgm:pt modelId="{7E73C532-DB6B-4615-9F1B-1192A63B549E}" type="pres">
      <dgm:prSet presAssocID="{47E38FD6-C152-40D2-AE52-1B2162E0BF03}" presName="sibTrans" presStyleLbl="sibTrans2D1" presStyleIdx="0" presStyleCnt="5"/>
      <dgm:spPr/>
      <dgm:t>
        <a:bodyPr/>
        <a:lstStyle/>
        <a:p>
          <a:endParaRPr lang="es-EC"/>
        </a:p>
      </dgm:t>
    </dgm:pt>
    <dgm:pt modelId="{C3BC8C1F-D8BE-4953-9242-F22484594AD5}" type="pres">
      <dgm:prSet presAssocID="{47E38FD6-C152-40D2-AE52-1B2162E0BF03}" presName="connectorText" presStyleLbl="sibTrans2D1" presStyleIdx="0" presStyleCnt="5"/>
      <dgm:spPr/>
      <dgm:t>
        <a:bodyPr/>
        <a:lstStyle/>
        <a:p>
          <a:endParaRPr lang="es-EC"/>
        </a:p>
      </dgm:t>
    </dgm:pt>
    <dgm:pt modelId="{20DAECDB-8CDA-4185-A887-883ACBA012F0}" type="pres">
      <dgm:prSet presAssocID="{978881A2-34D8-4CE3-B745-E60C3A1C27EA}" presName="node" presStyleLbl="node1" presStyleIdx="1" presStyleCnt="5">
        <dgm:presLayoutVars>
          <dgm:bulletEnabled val="1"/>
        </dgm:presLayoutVars>
      </dgm:prSet>
      <dgm:spPr/>
      <dgm:t>
        <a:bodyPr/>
        <a:lstStyle/>
        <a:p>
          <a:endParaRPr lang="es-EC"/>
        </a:p>
      </dgm:t>
    </dgm:pt>
    <dgm:pt modelId="{6E4086EE-9CC8-4A5A-A91C-BBB919E8CD40}" type="pres">
      <dgm:prSet presAssocID="{F5B33DC6-3D52-4B8C-B907-78A8D87DAC05}" presName="sibTrans" presStyleLbl="sibTrans2D1" presStyleIdx="1" presStyleCnt="5"/>
      <dgm:spPr/>
      <dgm:t>
        <a:bodyPr/>
        <a:lstStyle/>
        <a:p>
          <a:endParaRPr lang="es-EC"/>
        </a:p>
      </dgm:t>
    </dgm:pt>
    <dgm:pt modelId="{EE1F5B43-7D79-483A-ABD0-6C5C8FCBC1AE}" type="pres">
      <dgm:prSet presAssocID="{F5B33DC6-3D52-4B8C-B907-78A8D87DAC05}" presName="connectorText" presStyleLbl="sibTrans2D1" presStyleIdx="1" presStyleCnt="5"/>
      <dgm:spPr/>
      <dgm:t>
        <a:bodyPr/>
        <a:lstStyle/>
        <a:p>
          <a:endParaRPr lang="es-EC"/>
        </a:p>
      </dgm:t>
    </dgm:pt>
    <dgm:pt modelId="{948F710A-6449-4D04-BC7D-C95A485F526F}" type="pres">
      <dgm:prSet presAssocID="{89D9D32C-3A9D-4C38-8441-BD48BC4320DF}" presName="node" presStyleLbl="node1" presStyleIdx="2" presStyleCnt="5">
        <dgm:presLayoutVars>
          <dgm:bulletEnabled val="1"/>
        </dgm:presLayoutVars>
      </dgm:prSet>
      <dgm:spPr/>
      <dgm:t>
        <a:bodyPr/>
        <a:lstStyle/>
        <a:p>
          <a:endParaRPr lang="es-EC"/>
        </a:p>
      </dgm:t>
    </dgm:pt>
    <dgm:pt modelId="{2255E8C3-1A56-4404-B3EF-15A62F31BD39}" type="pres">
      <dgm:prSet presAssocID="{E2137FDA-5478-4E6B-BBA9-189D676A2A18}" presName="sibTrans" presStyleLbl="sibTrans2D1" presStyleIdx="2" presStyleCnt="5"/>
      <dgm:spPr/>
      <dgm:t>
        <a:bodyPr/>
        <a:lstStyle/>
        <a:p>
          <a:endParaRPr lang="es-EC"/>
        </a:p>
      </dgm:t>
    </dgm:pt>
    <dgm:pt modelId="{9EFB5F80-1534-4024-BD0A-9C9F9852F8F2}" type="pres">
      <dgm:prSet presAssocID="{E2137FDA-5478-4E6B-BBA9-189D676A2A18}" presName="connectorText" presStyleLbl="sibTrans2D1" presStyleIdx="2" presStyleCnt="5"/>
      <dgm:spPr/>
      <dgm:t>
        <a:bodyPr/>
        <a:lstStyle/>
        <a:p>
          <a:endParaRPr lang="es-EC"/>
        </a:p>
      </dgm:t>
    </dgm:pt>
    <dgm:pt modelId="{224E464E-ABB3-4639-82EE-5A69202BFEC3}" type="pres">
      <dgm:prSet presAssocID="{792B04CE-BDAB-46C4-994A-A452564629E5}" presName="node" presStyleLbl="node1" presStyleIdx="3" presStyleCnt="5" custScaleX="104435">
        <dgm:presLayoutVars>
          <dgm:bulletEnabled val="1"/>
        </dgm:presLayoutVars>
      </dgm:prSet>
      <dgm:spPr/>
      <dgm:t>
        <a:bodyPr/>
        <a:lstStyle/>
        <a:p>
          <a:endParaRPr lang="es-EC"/>
        </a:p>
      </dgm:t>
    </dgm:pt>
    <dgm:pt modelId="{A08483C7-78B8-42D0-881C-F05124341907}" type="pres">
      <dgm:prSet presAssocID="{B10B1F9E-CFEC-4DF7-96CB-93AE4399CBEB}" presName="sibTrans" presStyleLbl="sibTrans2D1" presStyleIdx="3" presStyleCnt="5"/>
      <dgm:spPr/>
      <dgm:t>
        <a:bodyPr/>
        <a:lstStyle/>
        <a:p>
          <a:endParaRPr lang="es-EC"/>
        </a:p>
      </dgm:t>
    </dgm:pt>
    <dgm:pt modelId="{566B2E23-6805-4859-BAA9-CA250056BE64}" type="pres">
      <dgm:prSet presAssocID="{B10B1F9E-CFEC-4DF7-96CB-93AE4399CBEB}" presName="connectorText" presStyleLbl="sibTrans2D1" presStyleIdx="3" presStyleCnt="5"/>
      <dgm:spPr/>
      <dgm:t>
        <a:bodyPr/>
        <a:lstStyle/>
        <a:p>
          <a:endParaRPr lang="es-EC"/>
        </a:p>
      </dgm:t>
    </dgm:pt>
    <dgm:pt modelId="{9E074FD0-B50C-4AEB-A436-CB22C717B954}" type="pres">
      <dgm:prSet presAssocID="{096F3599-1628-4F83-A5A8-8569024D80F3}" presName="node" presStyleLbl="node1" presStyleIdx="4" presStyleCnt="5">
        <dgm:presLayoutVars>
          <dgm:bulletEnabled val="1"/>
        </dgm:presLayoutVars>
      </dgm:prSet>
      <dgm:spPr/>
      <dgm:t>
        <a:bodyPr/>
        <a:lstStyle/>
        <a:p>
          <a:endParaRPr lang="es-EC"/>
        </a:p>
      </dgm:t>
    </dgm:pt>
    <dgm:pt modelId="{2B76DF5C-7086-4867-9779-FF296BFAE378}" type="pres">
      <dgm:prSet presAssocID="{5F716106-2439-48E3-9A34-FB13CA554D05}" presName="sibTrans" presStyleLbl="sibTrans2D1" presStyleIdx="4" presStyleCnt="5"/>
      <dgm:spPr/>
      <dgm:t>
        <a:bodyPr/>
        <a:lstStyle/>
        <a:p>
          <a:endParaRPr lang="es-EC"/>
        </a:p>
      </dgm:t>
    </dgm:pt>
    <dgm:pt modelId="{47B5257D-37CB-4091-B131-3B42C1F12810}" type="pres">
      <dgm:prSet presAssocID="{5F716106-2439-48E3-9A34-FB13CA554D05}" presName="connectorText" presStyleLbl="sibTrans2D1" presStyleIdx="4" presStyleCnt="5"/>
      <dgm:spPr/>
      <dgm:t>
        <a:bodyPr/>
        <a:lstStyle/>
        <a:p>
          <a:endParaRPr lang="es-EC"/>
        </a:p>
      </dgm:t>
    </dgm:pt>
  </dgm:ptLst>
  <dgm:cxnLst>
    <dgm:cxn modelId="{49B4B12E-882A-4FD3-AE0E-B7034BC075B8}" type="presOf" srcId="{5F716106-2439-48E3-9A34-FB13CA554D05}" destId="{2B76DF5C-7086-4867-9779-FF296BFAE378}" srcOrd="0" destOrd="0" presId="urn:microsoft.com/office/officeart/2005/8/layout/cycle2"/>
    <dgm:cxn modelId="{CD4BAB05-740D-4F75-BB5C-0AB50FFE22C8}" srcId="{DD4AD545-879D-4F53-AB66-53073C428280}" destId="{792B04CE-BDAB-46C4-994A-A452564629E5}" srcOrd="3" destOrd="0" parTransId="{84FAE3A1-9057-4DDA-8525-6DE7DB7CACB3}" sibTransId="{B10B1F9E-CFEC-4DF7-96CB-93AE4399CBEB}"/>
    <dgm:cxn modelId="{271ED512-CDD7-479D-993B-521095149996}" type="presOf" srcId="{5F716106-2439-48E3-9A34-FB13CA554D05}" destId="{47B5257D-37CB-4091-B131-3B42C1F12810}" srcOrd="1" destOrd="0" presId="urn:microsoft.com/office/officeart/2005/8/layout/cycle2"/>
    <dgm:cxn modelId="{3A626DA4-B80B-4C21-9C61-66FA903E239A}" type="presOf" srcId="{B10B1F9E-CFEC-4DF7-96CB-93AE4399CBEB}" destId="{A08483C7-78B8-42D0-881C-F05124341907}" srcOrd="0" destOrd="0" presId="urn:microsoft.com/office/officeart/2005/8/layout/cycle2"/>
    <dgm:cxn modelId="{55A4E2E2-D0DF-4698-B920-1EE762A0C01C}" type="presOf" srcId="{47E38FD6-C152-40D2-AE52-1B2162E0BF03}" destId="{C3BC8C1F-D8BE-4953-9242-F22484594AD5}" srcOrd="1" destOrd="0" presId="urn:microsoft.com/office/officeart/2005/8/layout/cycle2"/>
    <dgm:cxn modelId="{204C096C-C4BE-4B82-B52B-2C91DEBD3DF4}" srcId="{DD4AD545-879D-4F53-AB66-53073C428280}" destId="{E313E79A-6BFA-4863-B0BB-C631F0109A2C}" srcOrd="0" destOrd="0" parTransId="{C68C0E75-379E-42F2-B810-1C28CE21E16C}" sibTransId="{47E38FD6-C152-40D2-AE52-1B2162E0BF03}"/>
    <dgm:cxn modelId="{ECA3BF54-89B0-44A4-AA1F-F5A022A0E922}" type="presOf" srcId="{47E38FD6-C152-40D2-AE52-1B2162E0BF03}" destId="{7E73C532-DB6B-4615-9F1B-1192A63B549E}" srcOrd="0" destOrd="0" presId="urn:microsoft.com/office/officeart/2005/8/layout/cycle2"/>
    <dgm:cxn modelId="{BDE56554-57A6-43FA-A29B-1738391F34F3}" type="presOf" srcId="{DD4AD545-879D-4F53-AB66-53073C428280}" destId="{5958154D-1231-4F5C-921D-3FE63E23EEFD}" srcOrd="0" destOrd="0" presId="urn:microsoft.com/office/officeart/2005/8/layout/cycle2"/>
    <dgm:cxn modelId="{80D84335-B308-4BBF-870D-FE13FFBC4EE6}" srcId="{DD4AD545-879D-4F53-AB66-53073C428280}" destId="{096F3599-1628-4F83-A5A8-8569024D80F3}" srcOrd="4" destOrd="0" parTransId="{CBB314FB-8BD7-4CC5-B4EE-2FF9AA3E55C2}" sibTransId="{5F716106-2439-48E3-9A34-FB13CA554D05}"/>
    <dgm:cxn modelId="{D6B212F0-225A-4C22-A440-8B95C0441095}" type="presOf" srcId="{E313E79A-6BFA-4863-B0BB-C631F0109A2C}" destId="{2FC99161-1959-4B7A-8CE5-2FF7F932F337}" srcOrd="0" destOrd="0" presId="urn:microsoft.com/office/officeart/2005/8/layout/cycle2"/>
    <dgm:cxn modelId="{8884ACFA-9581-4A15-9CB3-4D9E59DE3A9F}" type="presOf" srcId="{E2137FDA-5478-4E6B-BBA9-189D676A2A18}" destId="{2255E8C3-1A56-4404-B3EF-15A62F31BD39}" srcOrd="0" destOrd="0" presId="urn:microsoft.com/office/officeart/2005/8/layout/cycle2"/>
    <dgm:cxn modelId="{AE69EC3B-EF93-4667-ABB1-74415616649E}" type="presOf" srcId="{E2137FDA-5478-4E6B-BBA9-189D676A2A18}" destId="{9EFB5F80-1534-4024-BD0A-9C9F9852F8F2}" srcOrd="1" destOrd="0" presId="urn:microsoft.com/office/officeart/2005/8/layout/cycle2"/>
    <dgm:cxn modelId="{9F81FAD8-02CD-4C21-A57E-E8CE230A304A}" type="presOf" srcId="{F5B33DC6-3D52-4B8C-B907-78A8D87DAC05}" destId="{EE1F5B43-7D79-483A-ABD0-6C5C8FCBC1AE}" srcOrd="1" destOrd="0" presId="urn:microsoft.com/office/officeart/2005/8/layout/cycle2"/>
    <dgm:cxn modelId="{55C11AA7-AEF0-4DD9-B65D-D597EFC578B6}" type="presOf" srcId="{978881A2-34D8-4CE3-B745-E60C3A1C27EA}" destId="{20DAECDB-8CDA-4185-A887-883ACBA012F0}" srcOrd="0" destOrd="0" presId="urn:microsoft.com/office/officeart/2005/8/layout/cycle2"/>
    <dgm:cxn modelId="{E725BB59-FF65-4412-ACC3-AA3868B54DD6}" srcId="{DD4AD545-879D-4F53-AB66-53073C428280}" destId="{978881A2-34D8-4CE3-B745-E60C3A1C27EA}" srcOrd="1" destOrd="0" parTransId="{273E6F31-B5BA-4C4D-A35E-55EC1B04CCCB}" sibTransId="{F5B33DC6-3D52-4B8C-B907-78A8D87DAC05}"/>
    <dgm:cxn modelId="{097C0CEF-6DBD-4BFE-9333-36C34C013054}" type="presOf" srcId="{096F3599-1628-4F83-A5A8-8569024D80F3}" destId="{9E074FD0-B50C-4AEB-A436-CB22C717B954}" srcOrd="0" destOrd="0" presId="urn:microsoft.com/office/officeart/2005/8/layout/cycle2"/>
    <dgm:cxn modelId="{F210BC32-C91D-4A50-8161-DE074763F1A0}" srcId="{DD4AD545-879D-4F53-AB66-53073C428280}" destId="{89D9D32C-3A9D-4C38-8441-BD48BC4320DF}" srcOrd="2" destOrd="0" parTransId="{E6D25663-4D65-490C-8BFC-E5B958F1FD7F}" sibTransId="{E2137FDA-5478-4E6B-BBA9-189D676A2A18}"/>
    <dgm:cxn modelId="{B1579D02-A688-433C-AF4E-093A371549F9}" type="presOf" srcId="{F5B33DC6-3D52-4B8C-B907-78A8D87DAC05}" destId="{6E4086EE-9CC8-4A5A-A91C-BBB919E8CD40}" srcOrd="0" destOrd="0" presId="urn:microsoft.com/office/officeart/2005/8/layout/cycle2"/>
    <dgm:cxn modelId="{B273F3C7-C429-40E0-8DF6-5BF76E0F0C0A}" type="presOf" srcId="{89D9D32C-3A9D-4C38-8441-BD48BC4320DF}" destId="{948F710A-6449-4D04-BC7D-C95A485F526F}" srcOrd="0" destOrd="0" presId="urn:microsoft.com/office/officeart/2005/8/layout/cycle2"/>
    <dgm:cxn modelId="{1494CCE6-7548-4D56-8A44-8C181AE5B9B5}" type="presOf" srcId="{792B04CE-BDAB-46C4-994A-A452564629E5}" destId="{224E464E-ABB3-4639-82EE-5A69202BFEC3}" srcOrd="0" destOrd="0" presId="urn:microsoft.com/office/officeart/2005/8/layout/cycle2"/>
    <dgm:cxn modelId="{A45CB710-5BAA-483F-B17B-E41F75404289}" type="presOf" srcId="{B10B1F9E-CFEC-4DF7-96CB-93AE4399CBEB}" destId="{566B2E23-6805-4859-BAA9-CA250056BE64}" srcOrd="1" destOrd="0" presId="urn:microsoft.com/office/officeart/2005/8/layout/cycle2"/>
    <dgm:cxn modelId="{54D5FD2C-4E4C-4D95-8583-C50D35EF654B}" type="presParOf" srcId="{5958154D-1231-4F5C-921D-3FE63E23EEFD}" destId="{2FC99161-1959-4B7A-8CE5-2FF7F932F337}" srcOrd="0" destOrd="0" presId="urn:microsoft.com/office/officeart/2005/8/layout/cycle2"/>
    <dgm:cxn modelId="{92B78294-BB4E-4D78-817D-3F1E0E6C74FB}" type="presParOf" srcId="{5958154D-1231-4F5C-921D-3FE63E23EEFD}" destId="{7E73C532-DB6B-4615-9F1B-1192A63B549E}" srcOrd="1" destOrd="0" presId="urn:microsoft.com/office/officeart/2005/8/layout/cycle2"/>
    <dgm:cxn modelId="{4B05228E-4BD6-49CB-994D-248B4A2CA307}" type="presParOf" srcId="{7E73C532-DB6B-4615-9F1B-1192A63B549E}" destId="{C3BC8C1F-D8BE-4953-9242-F22484594AD5}" srcOrd="0" destOrd="0" presId="urn:microsoft.com/office/officeart/2005/8/layout/cycle2"/>
    <dgm:cxn modelId="{426CC3D9-228B-4E5F-AF98-4B3378F7B193}" type="presParOf" srcId="{5958154D-1231-4F5C-921D-3FE63E23EEFD}" destId="{20DAECDB-8CDA-4185-A887-883ACBA012F0}" srcOrd="2" destOrd="0" presId="urn:microsoft.com/office/officeart/2005/8/layout/cycle2"/>
    <dgm:cxn modelId="{463F2597-C1B5-4CF2-A206-9086F3F05F8C}" type="presParOf" srcId="{5958154D-1231-4F5C-921D-3FE63E23EEFD}" destId="{6E4086EE-9CC8-4A5A-A91C-BBB919E8CD40}" srcOrd="3" destOrd="0" presId="urn:microsoft.com/office/officeart/2005/8/layout/cycle2"/>
    <dgm:cxn modelId="{CBFCD166-E979-453C-B7E2-30AEE67F6FF1}" type="presParOf" srcId="{6E4086EE-9CC8-4A5A-A91C-BBB919E8CD40}" destId="{EE1F5B43-7D79-483A-ABD0-6C5C8FCBC1AE}" srcOrd="0" destOrd="0" presId="urn:microsoft.com/office/officeart/2005/8/layout/cycle2"/>
    <dgm:cxn modelId="{13338991-BE73-4765-8FA2-2A90E55BBEAB}" type="presParOf" srcId="{5958154D-1231-4F5C-921D-3FE63E23EEFD}" destId="{948F710A-6449-4D04-BC7D-C95A485F526F}" srcOrd="4" destOrd="0" presId="urn:microsoft.com/office/officeart/2005/8/layout/cycle2"/>
    <dgm:cxn modelId="{0D23A0DD-B2E1-41F7-AB78-96EA13B7F2F3}" type="presParOf" srcId="{5958154D-1231-4F5C-921D-3FE63E23EEFD}" destId="{2255E8C3-1A56-4404-B3EF-15A62F31BD39}" srcOrd="5" destOrd="0" presId="urn:microsoft.com/office/officeart/2005/8/layout/cycle2"/>
    <dgm:cxn modelId="{561198A1-C6CF-4181-97A4-4BF820D7D8E5}" type="presParOf" srcId="{2255E8C3-1A56-4404-B3EF-15A62F31BD39}" destId="{9EFB5F80-1534-4024-BD0A-9C9F9852F8F2}" srcOrd="0" destOrd="0" presId="urn:microsoft.com/office/officeart/2005/8/layout/cycle2"/>
    <dgm:cxn modelId="{8B1EDB3A-7915-4EC6-AC55-E1DDE9C11A52}" type="presParOf" srcId="{5958154D-1231-4F5C-921D-3FE63E23EEFD}" destId="{224E464E-ABB3-4639-82EE-5A69202BFEC3}" srcOrd="6" destOrd="0" presId="urn:microsoft.com/office/officeart/2005/8/layout/cycle2"/>
    <dgm:cxn modelId="{27F7245D-8682-461B-AFD2-3CBC2DD66D60}" type="presParOf" srcId="{5958154D-1231-4F5C-921D-3FE63E23EEFD}" destId="{A08483C7-78B8-42D0-881C-F05124341907}" srcOrd="7" destOrd="0" presId="urn:microsoft.com/office/officeart/2005/8/layout/cycle2"/>
    <dgm:cxn modelId="{02DFC74D-8029-44DA-8E3C-D0E2353E4811}" type="presParOf" srcId="{A08483C7-78B8-42D0-881C-F05124341907}" destId="{566B2E23-6805-4859-BAA9-CA250056BE64}" srcOrd="0" destOrd="0" presId="urn:microsoft.com/office/officeart/2005/8/layout/cycle2"/>
    <dgm:cxn modelId="{966ABE98-DECE-46AB-BA2E-EAB638353129}" type="presParOf" srcId="{5958154D-1231-4F5C-921D-3FE63E23EEFD}" destId="{9E074FD0-B50C-4AEB-A436-CB22C717B954}" srcOrd="8" destOrd="0" presId="urn:microsoft.com/office/officeart/2005/8/layout/cycle2"/>
    <dgm:cxn modelId="{456E4847-A926-4716-A336-1AA54B87ACAF}" type="presParOf" srcId="{5958154D-1231-4F5C-921D-3FE63E23EEFD}" destId="{2B76DF5C-7086-4867-9779-FF296BFAE378}" srcOrd="9" destOrd="0" presId="urn:microsoft.com/office/officeart/2005/8/layout/cycle2"/>
    <dgm:cxn modelId="{A3C7F29B-3094-4F3D-B458-34E49811A516}" type="presParOf" srcId="{2B76DF5C-7086-4867-9779-FF296BFAE378}" destId="{47B5257D-37CB-4091-B131-3B42C1F12810}"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D04B94-9FF0-47DA-A28D-2BF3294E30D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C"/>
        </a:p>
      </dgm:t>
    </dgm:pt>
    <dgm:pt modelId="{8134AEE5-D73B-4E8E-A9D3-6B777C157912}">
      <dgm:prSet phldrT="[Texto]" custT="1"/>
      <dgm:spPr/>
      <dgm:t>
        <a:bodyPr/>
        <a:lstStyle/>
        <a:p>
          <a:r>
            <a:rPr lang="es-EC" sz="1800" b="1" dirty="0" smtClean="0">
              <a:solidFill>
                <a:schemeClr val="tx1"/>
              </a:solidFill>
            </a:rPr>
            <a:t>Por su objetivo</a:t>
          </a:r>
          <a:endParaRPr lang="es-EC" sz="1800" dirty="0">
            <a:solidFill>
              <a:schemeClr val="tx1"/>
            </a:solidFill>
          </a:endParaRPr>
        </a:p>
      </dgm:t>
    </dgm:pt>
    <dgm:pt modelId="{41051EFE-242E-4B4D-B6C6-915CF28E6FE0}" type="parTrans" cxnId="{A37744D5-EBD7-408E-825C-64A9B6E510D7}">
      <dgm:prSet/>
      <dgm:spPr/>
      <dgm:t>
        <a:bodyPr/>
        <a:lstStyle/>
        <a:p>
          <a:endParaRPr lang="es-EC" sz="2400">
            <a:solidFill>
              <a:schemeClr val="tx1"/>
            </a:solidFill>
          </a:endParaRPr>
        </a:p>
      </dgm:t>
    </dgm:pt>
    <dgm:pt modelId="{3A8EFAEC-DE22-4B74-843C-3D727DEDA48B}" type="sibTrans" cxnId="{A37744D5-EBD7-408E-825C-64A9B6E510D7}">
      <dgm:prSet/>
      <dgm:spPr/>
      <dgm:t>
        <a:bodyPr/>
        <a:lstStyle/>
        <a:p>
          <a:endParaRPr lang="es-EC" sz="2400">
            <a:solidFill>
              <a:schemeClr val="tx1"/>
            </a:solidFill>
          </a:endParaRPr>
        </a:p>
      </dgm:t>
    </dgm:pt>
    <dgm:pt modelId="{903E1DB7-9455-4616-A54B-EF491955096E}">
      <dgm:prSet phldrT="[Texto]" custT="1"/>
      <dgm:spPr/>
      <dgm:t>
        <a:bodyPr/>
        <a:lstStyle/>
        <a:p>
          <a:r>
            <a:rPr lang="es-EC" sz="1800" b="1" dirty="0" smtClean="0">
              <a:solidFill>
                <a:schemeClr val="tx1"/>
              </a:solidFill>
            </a:rPr>
            <a:t>Por la manipulación de variables</a:t>
          </a:r>
          <a:endParaRPr lang="es-EC" sz="1800" dirty="0">
            <a:solidFill>
              <a:schemeClr val="tx1"/>
            </a:solidFill>
          </a:endParaRPr>
        </a:p>
      </dgm:t>
    </dgm:pt>
    <dgm:pt modelId="{BE2C93F8-45AD-4816-A044-27DC6772F37D}" type="parTrans" cxnId="{3BDA74D1-85E3-4331-98F0-B649F2DD173D}">
      <dgm:prSet/>
      <dgm:spPr/>
      <dgm:t>
        <a:bodyPr/>
        <a:lstStyle/>
        <a:p>
          <a:endParaRPr lang="es-EC" sz="2400">
            <a:solidFill>
              <a:schemeClr val="tx1"/>
            </a:solidFill>
          </a:endParaRPr>
        </a:p>
      </dgm:t>
    </dgm:pt>
    <dgm:pt modelId="{28CDB340-9933-4791-81CD-77CC817AC156}" type="sibTrans" cxnId="{3BDA74D1-85E3-4331-98F0-B649F2DD173D}">
      <dgm:prSet/>
      <dgm:spPr/>
      <dgm:t>
        <a:bodyPr/>
        <a:lstStyle/>
        <a:p>
          <a:endParaRPr lang="es-EC" sz="2400">
            <a:solidFill>
              <a:schemeClr val="tx1"/>
            </a:solidFill>
          </a:endParaRPr>
        </a:p>
      </dgm:t>
    </dgm:pt>
    <dgm:pt modelId="{7BD3BB84-6D58-4B83-ACA9-0CFEE6D3328F}">
      <dgm:prSet phldrT="[Texto]" custT="1"/>
      <dgm:spPr/>
      <dgm:t>
        <a:bodyPr/>
        <a:lstStyle/>
        <a:p>
          <a:r>
            <a:rPr lang="es-EC" sz="1800" b="1" dirty="0" smtClean="0">
              <a:solidFill>
                <a:schemeClr val="tx1"/>
              </a:solidFill>
            </a:rPr>
            <a:t>Por su temporalidad</a:t>
          </a:r>
          <a:endParaRPr lang="es-EC" sz="1800" dirty="0">
            <a:solidFill>
              <a:schemeClr val="tx1"/>
            </a:solidFill>
          </a:endParaRPr>
        </a:p>
      </dgm:t>
    </dgm:pt>
    <dgm:pt modelId="{FDAC5582-98FC-43D4-BE12-2F5CF543C771}" type="parTrans" cxnId="{941C4500-65A0-4B0E-A9F0-E07DD2DF0129}">
      <dgm:prSet/>
      <dgm:spPr/>
      <dgm:t>
        <a:bodyPr/>
        <a:lstStyle/>
        <a:p>
          <a:endParaRPr lang="es-EC" sz="2400">
            <a:solidFill>
              <a:schemeClr val="tx1"/>
            </a:solidFill>
          </a:endParaRPr>
        </a:p>
      </dgm:t>
    </dgm:pt>
    <dgm:pt modelId="{EA0F171A-25F2-4180-8841-56FE7FAB6AB7}" type="sibTrans" cxnId="{941C4500-65A0-4B0E-A9F0-E07DD2DF0129}">
      <dgm:prSet/>
      <dgm:spPr/>
      <dgm:t>
        <a:bodyPr/>
        <a:lstStyle/>
        <a:p>
          <a:endParaRPr lang="es-EC" sz="2400">
            <a:solidFill>
              <a:schemeClr val="tx1"/>
            </a:solidFill>
          </a:endParaRPr>
        </a:p>
      </dgm:t>
    </dgm:pt>
    <dgm:pt modelId="{42F5924A-928A-49CC-9E86-3B8402D96281}">
      <dgm:prSet phldrT="[Texto]" custT="1"/>
      <dgm:spPr/>
      <dgm:t>
        <a:bodyPr/>
        <a:lstStyle/>
        <a:p>
          <a:r>
            <a:rPr lang="es-EC" sz="1800" b="1" dirty="0" smtClean="0">
              <a:solidFill>
                <a:schemeClr val="tx1"/>
              </a:solidFill>
            </a:rPr>
            <a:t>Por su alcance</a:t>
          </a:r>
          <a:endParaRPr lang="es-EC" sz="1800" dirty="0">
            <a:solidFill>
              <a:schemeClr val="tx1"/>
            </a:solidFill>
          </a:endParaRPr>
        </a:p>
      </dgm:t>
    </dgm:pt>
    <dgm:pt modelId="{F2A9F662-18BC-4345-B9F2-B2D879907050}" type="parTrans" cxnId="{691F50F8-6F41-4696-867B-2A937C2901C7}">
      <dgm:prSet/>
      <dgm:spPr/>
      <dgm:t>
        <a:bodyPr/>
        <a:lstStyle/>
        <a:p>
          <a:endParaRPr lang="es-EC" sz="2400">
            <a:solidFill>
              <a:schemeClr val="tx1"/>
            </a:solidFill>
          </a:endParaRPr>
        </a:p>
      </dgm:t>
    </dgm:pt>
    <dgm:pt modelId="{5D1D94C6-3250-4359-917F-9E05EA3D2189}" type="sibTrans" cxnId="{691F50F8-6F41-4696-867B-2A937C2901C7}">
      <dgm:prSet/>
      <dgm:spPr/>
      <dgm:t>
        <a:bodyPr/>
        <a:lstStyle/>
        <a:p>
          <a:endParaRPr lang="es-EC" sz="2400">
            <a:solidFill>
              <a:schemeClr val="tx1"/>
            </a:solidFill>
          </a:endParaRPr>
        </a:p>
      </dgm:t>
    </dgm:pt>
    <dgm:pt modelId="{E77B7251-2CB3-4BCB-B7CE-C08D69FBCA05}">
      <dgm:prSet phldrT="[Texto]" custT="1"/>
      <dgm:spPr/>
      <dgm:t>
        <a:bodyPr/>
        <a:lstStyle/>
        <a:p>
          <a:r>
            <a:rPr lang="es-EC" sz="1800" b="0" dirty="0" smtClean="0">
              <a:solidFill>
                <a:schemeClr val="tx1"/>
              </a:solidFill>
            </a:rPr>
            <a:t>Aplicada</a:t>
          </a:r>
          <a:endParaRPr lang="es-EC" sz="1800" b="0" dirty="0">
            <a:solidFill>
              <a:schemeClr val="tx1"/>
            </a:solidFill>
          </a:endParaRPr>
        </a:p>
      </dgm:t>
    </dgm:pt>
    <dgm:pt modelId="{91E9FF0F-6B4F-41D2-B4A3-53882F823FAE}" type="parTrans" cxnId="{FEEA0A0A-08A2-4908-9F4A-243107AA1E3F}">
      <dgm:prSet/>
      <dgm:spPr/>
      <dgm:t>
        <a:bodyPr/>
        <a:lstStyle/>
        <a:p>
          <a:endParaRPr lang="es-EC" sz="2400">
            <a:solidFill>
              <a:schemeClr val="tx1"/>
            </a:solidFill>
          </a:endParaRPr>
        </a:p>
      </dgm:t>
    </dgm:pt>
    <dgm:pt modelId="{45A7BF1D-C728-47B1-BE6B-C7FFA014B0AF}" type="sibTrans" cxnId="{FEEA0A0A-08A2-4908-9F4A-243107AA1E3F}">
      <dgm:prSet/>
      <dgm:spPr/>
      <dgm:t>
        <a:bodyPr/>
        <a:lstStyle/>
        <a:p>
          <a:endParaRPr lang="es-EC" sz="2400">
            <a:solidFill>
              <a:schemeClr val="tx1"/>
            </a:solidFill>
          </a:endParaRPr>
        </a:p>
      </dgm:t>
    </dgm:pt>
    <dgm:pt modelId="{A82A6DAA-F78F-4B9A-9B94-6BCB7985E24B}">
      <dgm:prSet phldrT="[Texto]" custT="1"/>
      <dgm:spPr/>
      <dgm:t>
        <a:bodyPr/>
        <a:lstStyle/>
        <a:p>
          <a:r>
            <a:rPr lang="es-EC" sz="1800" b="0" dirty="0" smtClean="0">
              <a:solidFill>
                <a:schemeClr val="tx1"/>
              </a:solidFill>
            </a:rPr>
            <a:t>No Experimental</a:t>
          </a:r>
          <a:endParaRPr lang="es-EC" sz="1800" b="0" dirty="0">
            <a:solidFill>
              <a:schemeClr val="tx1"/>
            </a:solidFill>
          </a:endParaRPr>
        </a:p>
      </dgm:t>
    </dgm:pt>
    <dgm:pt modelId="{247555C5-85F7-470E-AEF5-8A96890FE555}" type="parTrans" cxnId="{26D6023F-BFF4-4231-8CE6-1FD62B56B636}">
      <dgm:prSet/>
      <dgm:spPr/>
      <dgm:t>
        <a:bodyPr/>
        <a:lstStyle/>
        <a:p>
          <a:endParaRPr lang="es-EC" sz="2400">
            <a:solidFill>
              <a:schemeClr val="tx1"/>
            </a:solidFill>
          </a:endParaRPr>
        </a:p>
      </dgm:t>
    </dgm:pt>
    <dgm:pt modelId="{E9754F79-1C35-4040-A23F-9C84118287E2}" type="sibTrans" cxnId="{26D6023F-BFF4-4231-8CE6-1FD62B56B636}">
      <dgm:prSet/>
      <dgm:spPr/>
      <dgm:t>
        <a:bodyPr/>
        <a:lstStyle/>
        <a:p>
          <a:endParaRPr lang="es-EC" sz="2400">
            <a:solidFill>
              <a:schemeClr val="tx1"/>
            </a:solidFill>
          </a:endParaRPr>
        </a:p>
      </dgm:t>
    </dgm:pt>
    <dgm:pt modelId="{D1C17329-5996-4CF8-AF96-379BE447042A}">
      <dgm:prSet phldrT="[Texto]" custT="1"/>
      <dgm:spPr/>
      <dgm:t>
        <a:bodyPr/>
        <a:lstStyle/>
        <a:p>
          <a:r>
            <a:rPr lang="es-EC" sz="1800" b="0" dirty="0" smtClean="0">
              <a:solidFill>
                <a:schemeClr val="tx1"/>
              </a:solidFill>
            </a:rPr>
            <a:t>Transeccional o Transversal</a:t>
          </a:r>
          <a:endParaRPr lang="es-EC" sz="1800" b="0" dirty="0">
            <a:solidFill>
              <a:schemeClr val="tx1"/>
            </a:solidFill>
          </a:endParaRPr>
        </a:p>
      </dgm:t>
    </dgm:pt>
    <dgm:pt modelId="{BED2344F-27AA-4CDA-B796-B0FD76B4ABC6}" type="parTrans" cxnId="{0779129D-CD66-47CA-873F-BCA52A628CCD}">
      <dgm:prSet/>
      <dgm:spPr/>
      <dgm:t>
        <a:bodyPr/>
        <a:lstStyle/>
        <a:p>
          <a:endParaRPr lang="es-EC" sz="2400">
            <a:solidFill>
              <a:schemeClr val="tx1"/>
            </a:solidFill>
          </a:endParaRPr>
        </a:p>
      </dgm:t>
    </dgm:pt>
    <dgm:pt modelId="{306EBE94-94DA-4DE9-A11B-E027C2B9FF0C}" type="sibTrans" cxnId="{0779129D-CD66-47CA-873F-BCA52A628CCD}">
      <dgm:prSet/>
      <dgm:spPr/>
      <dgm:t>
        <a:bodyPr/>
        <a:lstStyle/>
        <a:p>
          <a:endParaRPr lang="es-EC" sz="2400">
            <a:solidFill>
              <a:schemeClr val="tx1"/>
            </a:solidFill>
          </a:endParaRPr>
        </a:p>
      </dgm:t>
    </dgm:pt>
    <dgm:pt modelId="{1C8DB22C-9BF0-4CBD-8DE6-D5B762B229F1}">
      <dgm:prSet phldrT="[Texto]" custT="1"/>
      <dgm:spPr/>
      <dgm:t>
        <a:bodyPr/>
        <a:lstStyle/>
        <a:p>
          <a:r>
            <a:rPr lang="es-EC" sz="1800" b="0" dirty="0" smtClean="0">
              <a:solidFill>
                <a:schemeClr val="tx1"/>
              </a:solidFill>
            </a:rPr>
            <a:t>Exploratoria</a:t>
          </a:r>
          <a:endParaRPr lang="es-EC" sz="1800" b="0" dirty="0">
            <a:solidFill>
              <a:schemeClr val="tx1"/>
            </a:solidFill>
          </a:endParaRPr>
        </a:p>
      </dgm:t>
    </dgm:pt>
    <dgm:pt modelId="{4BFF11BC-44C9-42AF-968A-755371156946}" type="parTrans" cxnId="{37EB0E97-651F-4F5F-BD6D-CB7C089DBD41}">
      <dgm:prSet/>
      <dgm:spPr/>
      <dgm:t>
        <a:bodyPr/>
        <a:lstStyle/>
        <a:p>
          <a:endParaRPr lang="es-EC" sz="2400">
            <a:solidFill>
              <a:schemeClr val="tx1"/>
            </a:solidFill>
          </a:endParaRPr>
        </a:p>
      </dgm:t>
    </dgm:pt>
    <dgm:pt modelId="{F4F4C5B2-D6D9-4BE4-8203-15AC68812218}" type="sibTrans" cxnId="{37EB0E97-651F-4F5F-BD6D-CB7C089DBD41}">
      <dgm:prSet/>
      <dgm:spPr/>
      <dgm:t>
        <a:bodyPr/>
        <a:lstStyle/>
        <a:p>
          <a:endParaRPr lang="es-EC" sz="2400">
            <a:solidFill>
              <a:schemeClr val="tx1"/>
            </a:solidFill>
          </a:endParaRPr>
        </a:p>
      </dgm:t>
    </dgm:pt>
    <dgm:pt modelId="{2CCBCCFD-4F64-4EAF-A59D-FA0A605AC377}">
      <dgm:prSet phldrT="[Texto]" custT="1"/>
      <dgm:spPr/>
      <dgm:t>
        <a:bodyPr/>
        <a:lstStyle/>
        <a:p>
          <a:r>
            <a:rPr lang="es-EC" sz="1800" b="0" dirty="0" smtClean="0">
              <a:solidFill>
                <a:schemeClr val="tx1"/>
              </a:solidFill>
            </a:rPr>
            <a:t>Descriptiva</a:t>
          </a:r>
          <a:endParaRPr lang="es-EC" sz="1800" b="0" dirty="0">
            <a:solidFill>
              <a:schemeClr val="tx1"/>
            </a:solidFill>
          </a:endParaRPr>
        </a:p>
      </dgm:t>
    </dgm:pt>
    <dgm:pt modelId="{CDBCFD77-D145-4407-BA5D-30D1A38918EF}" type="parTrans" cxnId="{96584AC5-CC3F-4249-AF19-A72EE5B658D7}">
      <dgm:prSet/>
      <dgm:spPr/>
      <dgm:t>
        <a:bodyPr/>
        <a:lstStyle/>
        <a:p>
          <a:endParaRPr lang="es-EC"/>
        </a:p>
      </dgm:t>
    </dgm:pt>
    <dgm:pt modelId="{4A0108D8-A91D-4CB9-BFCB-7B05B2E63E76}" type="sibTrans" cxnId="{96584AC5-CC3F-4249-AF19-A72EE5B658D7}">
      <dgm:prSet/>
      <dgm:spPr/>
      <dgm:t>
        <a:bodyPr/>
        <a:lstStyle/>
        <a:p>
          <a:endParaRPr lang="es-EC"/>
        </a:p>
      </dgm:t>
    </dgm:pt>
    <dgm:pt modelId="{98F0C1F3-A063-4CD6-8A2E-C4E10F5B11D2}">
      <dgm:prSet phldrT="[Texto]" custT="1"/>
      <dgm:spPr/>
      <dgm:t>
        <a:bodyPr/>
        <a:lstStyle/>
        <a:p>
          <a:r>
            <a:rPr lang="es-EC" sz="1800" b="0" dirty="0" smtClean="0">
              <a:solidFill>
                <a:schemeClr val="tx1"/>
              </a:solidFill>
            </a:rPr>
            <a:t>Correlacional</a:t>
          </a:r>
          <a:endParaRPr lang="es-EC" sz="1800" b="0" dirty="0">
            <a:solidFill>
              <a:schemeClr val="tx1"/>
            </a:solidFill>
          </a:endParaRPr>
        </a:p>
      </dgm:t>
    </dgm:pt>
    <dgm:pt modelId="{D94AC87A-6D02-40F2-8F97-8722FB02858F}" type="parTrans" cxnId="{12FDB9EC-88BD-48F0-8124-E55231FC1314}">
      <dgm:prSet/>
      <dgm:spPr/>
      <dgm:t>
        <a:bodyPr/>
        <a:lstStyle/>
        <a:p>
          <a:endParaRPr lang="es-EC"/>
        </a:p>
      </dgm:t>
    </dgm:pt>
    <dgm:pt modelId="{7B012AA8-E5AD-4852-B140-2A20423DDCEC}" type="sibTrans" cxnId="{12FDB9EC-88BD-48F0-8124-E55231FC1314}">
      <dgm:prSet/>
      <dgm:spPr/>
      <dgm:t>
        <a:bodyPr/>
        <a:lstStyle/>
        <a:p>
          <a:endParaRPr lang="es-EC"/>
        </a:p>
      </dgm:t>
    </dgm:pt>
    <dgm:pt modelId="{2503C3E6-6186-4DFE-B8DF-822B16896768}" type="pres">
      <dgm:prSet presAssocID="{39D04B94-9FF0-47DA-A28D-2BF3294E30D3}" presName="linear" presStyleCnt="0">
        <dgm:presLayoutVars>
          <dgm:dir/>
          <dgm:animLvl val="lvl"/>
          <dgm:resizeHandles val="exact"/>
        </dgm:presLayoutVars>
      </dgm:prSet>
      <dgm:spPr/>
      <dgm:t>
        <a:bodyPr/>
        <a:lstStyle/>
        <a:p>
          <a:endParaRPr lang="es-EC"/>
        </a:p>
      </dgm:t>
    </dgm:pt>
    <dgm:pt modelId="{8CE31543-6B6D-4C69-9968-EB66D126894D}" type="pres">
      <dgm:prSet presAssocID="{8134AEE5-D73B-4E8E-A9D3-6B777C157912}" presName="parentLin" presStyleCnt="0"/>
      <dgm:spPr/>
    </dgm:pt>
    <dgm:pt modelId="{1212A38A-7C2E-4894-A2E4-D0A20FEC3951}" type="pres">
      <dgm:prSet presAssocID="{8134AEE5-D73B-4E8E-A9D3-6B777C157912}" presName="parentLeftMargin" presStyleLbl="node1" presStyleIdx="0" presStyleCnt="4"/>
      <dgm:spPr/>
      <dgm:t>
        <a:bodyPr/>
        <a:lstStyle/>
        <a:p>
          <a:endParaRPr lang="es-EC"/>
        </a:p>
      </dgm:t>
    </dgm:pt>
    <dgm:pt modelId="{CADBA3BE-A097-4A57-A2CE-D490B2FFAC47}" type="pres">
      <dgm:prSet presAssocID="{8134AEE5-D73B-4E8E-A9D3-6B777C157912}" presName="parentText" presStyleLbl="node1" presStyleIdx="0" presStyleCnt="4">
        <dgm:presLayoutVars>
          <dgm:chMax val="0"/>
          <dgm:bulletEnabled val="1"/>
        </dgm:presLayoutVars>
      </dgm:prSet>
      <dgm:spPr/>
      <dgm:t>
        <a:bodyPr/>
        <a:lstStyle/>
        <a:p>
          <a:endParaRPr lang="es-EC"/>
        </a:p>
      </dgm:t>
    </dgm:pt>
    <dgm:pt modelId="{A6EA71B6-5315-46CC-AA20-FAF4312CFB87}" type="pres">
      <dgm:prSet presAssocID="{8134AEE5-D73B-4E8E-A9D3-6B777C157912}" presName="negativeSpace" presStyleCnt="0"/>
      <dgm:spPr/>
    </dgm:pt>
    <dgm:pt modelId="{CC488A62-4F63-46F9-BB6E-7F084E7B450A}" type="pres">
      <dgm:prSet presAssocID="{8134AEE5-D73B-4E8E-A9D3-6B777C157912}" presName="childText" presStyleLbl="conFgAcc1" presStyleIdx="0" presStyleCnt="4">
        <dgm:presLayoutVars>
          <dgm:bulletEnabled val="1"/>
        </dgm:presLayoutVars>
      </dgm:prSet>
      <dgm:spPr/>
      <dgm:t>
        <a:bodyPr/>
        <a:lstStyle/>
        <a:p>
          <a:endParaRPr lang="es-EC"/>
        </a:p>
      </dgm:t>
    </dgm:pt>
    <dgm:pt modelId="{013833F4-99A4-4A1C-9115-D85C57619311}" type="pres">
      <dgm:prSet presAssocID="{3A8EFAEC-DE22-4B74-843C-3D727DEDA48B}" presName="spaceBetweenRectangles" presStyleCnt="0"/>
      <dgm:spPr/>
    </dgm:pt>
    <dgm:pt modelId="{D16FECFC-AA5A-4A41-8F4A-E077E24FDF61}" type="pres">
      <dgm:prSet presAssocID="{903E1DB7-9455-4616-A54B-EF491955096E}" presName="parentLin" presStyleCnt="0"/>
      <dgm:spPr/>
    </dgm:pt>
    <dgm:pt modelId="{3BC8D540-B26A-4A2B-B078-5B48D6670F71}" type="pres">
      <dgm:prSet presAssocID="{903E1DB7-9455-4616-A54B-EF491955096E}" presName="parentLeftMargin" presStyleLbl="node1" presStyleIdx="0" presStyleCnt="4"/>
      <dgm:spPr/>
      <dgm:t>
        <a:bodyPr/>
        <a:lstStyle/>
        <a:p>
          <a:endParaRPr lang="es-EC"/>
        </a:p>
      </dgm:t>
    </dgm:pt>
    <dgm:pt modelId="{89D6FD6F-C951-4557-BE59-35538894082E}" type="pres">
      <dgm:prSet presAssocID="{903E1DB7-9455-4616-A54B-EF491955096E}" presName="parentText" presStyleLbl="node1" presStyleIdx="1" presStyleCnt="4" custLinFactNeighborX="-2178" custLinFactNeighborY="8584">
        <dgm:presLayoutVars>
          <dgm:chMax val="0"/>
          <dgm:bulletEnabled val="1"/>
        </dgm:presLayoutVars>
      </dgm:prSet>
      <dgm:spPr/>
      <dgm:t>
        <a:bodyPr/>
        <a:lstStyle/>
        <a:p>
          <a:endParaRPr lang="es-EC"/>
        </a:p>
      </dgm:t>
    </dgm:pt>
    <dgm:pt modelId="{350A272E-ED75-4A0E-A844-28AF84801AC3}" type="pres">
      <dgm:prSet presAssocID="{903E1DB7-9455-4616-A54B-EF491955096E}" presName="negativeSpace" presStyleCnt="0"/>
      <dgm:spPr/>
    </dgm:pt>
    <dgm:pt modelId="{1E4CA2BE-FB35-430D-8CB2-CEE2152C885B}" type="pres">
      <dgm:prSet presAssocID="{903E1DB7-9455-4616-A54B-EF491955096E}" presName="childText" presStyleLbl="conFgAcc1" presStyleIdx="1" presStyleCnt="4">
        <dgm:presLayoutVars>
          <dgm:bulletEnabled val="1"/>
        </dgm:presLayoutVars>
      </dgm:prSet>
      <dgm:spPr/>
      <dgm:t>
        <a:bodyPr/>
        <a:lstStyle/>
        <a:p>
          <a:endParaRPr lang="es-EC"/>
        </a:p>
      </dgm:t>
    </dgm:pt>
    <dgm:pt modelId="{174EFCEE-4D87-4DAE-BC81-ED439ADF3166}" type="pres">
      <dgm:prSet presAssocID="{28CDB340-9933-4791-81CD-77CC817AC156}" presName="spaceBetweenRectangles" presStyleCnt="0"/>
      <dgm:spPr/>
    </dgm:pt>
    <dgm:pt modelId="{01879BBA-E2DC-48BA-AD2B-B54DED3FF20C}" type="pres">
      <dgm:prSet presAssocID="{7BD3BB84-6D58-4B83-ACA9-0CFEE6D3328F}" presName="parentLin" presStyleCnt="0"/>
      <dgm:spPr/>
    </dgm:pt>
    <dgm:pt modelId="{3A58FF7A-E45F-427F-B2D3-DDC63A187F20}" type="pres">
      <dgm:prSet presAssocID="{7BD3BB84-6D58-4B83-ACA9-0CFEE6D3328F}" presName="parentLeftMargin" presStyleLbl="node1" presStyleIdx="1" presStyleCnt="4"/>
      <dgm:spPr/>
      <dgm:t>
        <a:bodyPr/>
        <a:lstStyle/>
        <a:p>
          <a:endParaRPr lang="es-EC"/>
        </a:p>
      </dgm:t>
    </dgm:pt>
    <dgm:pt modelId="{5F03FD50-A4DB-4476-AD11-743C9DE7B30F}" type="pres">
      <dgm:prSet presAssocID="{7BD3BB84-6D58-4B83-ACA9-0CFEE6D3328F}" presName="parentText" presStyleLbl="node1" presStyleIdx="2" presStyleCnt="4">
        <dgm:presLayoutVars>
          <dgm:chMax val="0"/>
          <dgm:bulletEnabled val="1"/>
        </dgm:presLayoutVars>
      </dgm:prSet>
      <dgm:spPr/>
      <dgm:t>
        <a:bodyPr/>
        <a:lstStyle/>
        <a:p>
          <a:endParaRPr lang="es-EC"/>
        </a:p>
      </dgm:t>
    </dgm:pt>
    <dgm:pt modelId="{506DDB46-D1C0-410E-B3D6-DF697DA5CC20}" type="pres">
      <dgm:prSet presAssocID="{7BD3BB84-6D58-4B83-ACA9-0CFEE6D3328F}" presName="negativeSpace" presStyleCnt="0"/>
      <dgm:spPr/>
    </dgm:pt>
    <dgm:pt modelId="{7365E0B2-09D9-4898-AACA-C0FAD3E190AC}" type="pres">
      <dgm:prSet presAssocID="{7BD3BB84-6D58-4B83-ACA9-0CFEE6D3328F}" presName="childText" presStyleLbl="conFgAcc1" presStyleIdx="2" presStyleCnt="4">
        <dgm:presLayoutVars>
          <dgm:bulletEnabled val="1"/>
        </dgm:presLayoutVars>
      </dgm:prSet>
      <dgm:spPr/>
      <dgm:t>
        <a:bodyPr/>
        <a:lstStyle/>
        <a:p>
          <a:endParaRPr lang="es-EC"/>
        </a:p>
      </dgm:t>
    </dgm:pt>
    <dgm:pt modelId="{F938E360-203E-412C-AFD9-FC813638D0D7}" type="pres">
      <dgm:prSet presAssocID="{EA0F171A-25F2-4180-8841-56FE7FAB6AB7}" presName="spaceBetweenRectangles" presStyleCnt="0"/>
      <dgm:spPr/>
    </dgm:pt>
    <dgm:pt modelId="{A312789A-AE4B-4DF7-9FF3-DFC9F1216D3D}" type="pres">
      <dgm:prSet presAssocID="{42F5924A-928A-49CC-9E86-3B8402D96281}" presName="parentLin" presStyleCnt="0"/>
      <dgm:spPr/>
    </dgm:pt>
    <dgm:pt modelId="{133D0973-08E9-40C7-88A0-9815BF1A41CC}" type="pres">
      <dgm:prSet presAssocID="{42F5924A-928A-49CC-9E86-3B8402D96281}" presName="parentLeftMargin" presStyleLbl="node1" presStyleIdx="2" presStyleCnt="4"/>
      <dgm:spPr/>
      <dgm:t>
        <a:bodyPr/>
        <a:lstStyle/>
        <a:p>
          <a:endParaRPr lang="es-EC"/>
        </a:p>
      </dgm:t>
    </dgm:pt>
    <dgm:pt modelId="{E8C48CFD-5DAA-47AE-8795-FCFD6F8DF848}" type="pres">
      <dgm:prSet presAssocID="{42F5924A-928A-49CC-9E86-3B8402D96281}" presName="parentText" presStyleLbl="node1" presStyleIdx="3" presStyleCnt="4">
        <dgm:presLayoutVars>
          <dgm:chMax val="0"/>
          <dgm:bulletEnabled val="1"/>
        </dgm:presLayoutVars>
      </dgm:prSet>
      <dgm:spPr/>
      <dgm:t>
        <a:bodyPr/>
        <a:lstStyle/>
        <a:p>
          <a:endParaRPr lang="es-EC"/>
        </a:p>
      </dgm:t>
    </dgm:pt>
    <dgm:pt modelId="{88E5B961-9BC3-443A-BD8D-2BDAD705A984}" type="pres">
      <dgm:prSet presAssocID="{42F5924A-928A-49CC-9E86-3B8402D96281}" presName="negativeSpace" presStyleCnt="0"/>
      <dgm:spPr/>
    </dgm:pt>
    <dgm:pt modelId="{7B43BD2A-5BF9-4CB0-B894-0CE5DC513CB0}" type="pres">
      <dgm:prSet presAssocID="{42F5924A-928A-49CC-9E86-3B8402D96281}" presName="childText" presStyleLbl="conFgAcc1" presStyleIdx="3" presStyleCnt="4" custLinFactNeighborY="0">
        <dgm:presLayoutVars>
          <dgm:bulletEnabled val="1"/>
        </dgm:presLayoutVars>
      </dgm:prSet>
      <dgm:spPr/>
      <dgm:t>
        <a:bodyPr/>
        <a:lstStyle/>
        <a:p>
          <a:endParaRPr lang="es-EC"/>
        </a:p>
      </dgm:t>
    </dgm:pt>
  </dgm:ptLst>
  <dgm:cxnLst>
    <dgm:cxn modelId="{898A0366-179C-41AD-960E-A53FE8620324}" type="presOf" srcId="{1C8DB22C-9BF0-4CBD-8DE6-D5B762B229F1}" destId="{7B43BD2A-5BF9-4CB0-B894-0CE5DC513CB0}" srcOrd="0" destOrd="0" presId="urn:microsoft.com/office/officeart/2005/8/layout/list1"/>
    <dgm:cxn modelId="{C3264AEA-4441-47AF-A70C-45923ED13219}" type="presOf" srcId="{2CCBCCFD-4F64-4EAF-A59D-FA0A605AC377}" destId="{7B43BD2A-5BF9-4CB0-B894-0CE5DC513CB0}" srcOrd="0" destOrd="1" presId="urn:microsoft.com/office/officeart/2005/8/layout/list1"/>
    <dgm:cxn modelId="{68EE5CA3-18D7-446D-8C1E-260376289BB6}" type="presOf" srcId="{98F0C1F3-A063-4CD6-8A2E-C4E10F5B11D2}" destId="{7B43BD2A-5BF9-4CB0-B894-0CE5DC513CB0}" srcOrd="0" destOrd="2" presId="urn:microsoft.com/office/officeart/2005/8/layout/list1"/>
    <dgm:cxn modelId="{691F50F8-6F41-4696-867B-2A937C2901C7}" srcId="{39D04B94-9FF0-47DA-A28D-2BF3294E30D3}" destId="{42F5924A-928A-49CC-9E86-3B8402D96281}" srcOrd="3" destOrd="0" parTransId="{F2A9F662-18BC-4345-B9F2-B2D879907050}" sibTransId="{5D1D94C6-3250-4359-917F-9E05EA3D2189}"/>
    <dgm:cxn modelId="{60627105-27F4-455E-B5BD-E349B5E18A45}" type="presOf" srcId="{7BD3BB84-6D58-4B83-ACA9-0CFEE6D3328F}" destId="{3A58FF7A-E45F-427F-B2D3-DDC63A187F20}" srcOrd="0" destOrd="0" presId="urn:microsoft.com/office/officeart/2005/8/layout/list1"/>
    <dgm:cxn modelId="{26D6023F-BFF4-4231-8CE6-1FD62B56B636}" srcId="{903E1DB7-9455-4616-A54B-EF491955096E}" destId="{A82A6DAA-F78F-4B9A-9B94-6BCB7985E24B}" srcOrd="0" destOrd="0" parTransId="{247555C5-85F7-470E-AEF5-8A96890FE555}" sibTransId="{E9754F79-1C35-4040-A23F-9C84118287E2}"/>
    <dgm:cxn modelId="{20D08D86-BDCE-4276-9FB0-6CD06658D181}" type="presOf" srcId="{8134AEE5-D73B-4E8E-A9D3-6B777C157912}" destId="{CADBA3BE-A097-4A57-A2CE-D490B2FFAC47}" srcOrd="1" destOrd="0" presId="urn:microsoft.com/office/officeart/2005/8/layout/list1"/>
    <dgm:cxn modelId="{0E46D469-A45A-4391-A03C-C965E51EB21B}" type="presOf" srcId="{A82A6DAA-F78F-4B9A-9B94-6BCB7985E24B}" destId="{1E4CA2BE-FB35-430D-8CB2-CEE2152C885B}" srcOrd="0" destOrd="0" presId="urn:microsoft.com/office/officeart/2005/8/layout/list1"/>
    <dgm:cxn modelId="{5D5ADFAF-E344-4B6B-8B5D-8D6B886BDEE7}" type="presOf" srcId="{42F5924A-928A-49CC-9E86-3B8402D96281}" destId="{133D0973-08E9-40C7-88A0-9815BF1A41CC}" srcOrd="0" destOrd="0" presId="urn:microsoft.com/office/officeart/2005/8/layout/list1"/>
    <dgm:cxn modelId="{B7AA28F5-001A-4593-8255-964C7963D1FF}" type="presOf" srcId="{42F5924A-928A-49CC-9E86-3B8402D96281}" destId="{E8C48CFD-5DAA-47AE-8795-FCFD6F8DF848}" srcOrd="1" destOrd="0" presId="urn:microsoft.com/office/officeart/2005/8/layout/list1"/>
    <dgm:cxn modelId="{A37744D5-EBD7-408E-825C-64A9B6E510D7}" srcId="{39D04B94-9FF0-47DA-A28D-2BF3294E30D3}" destId="{8134AEE5-D73B-4E8E-A9D3-6B777C157912}" srcOrd="0" destOrd="0" parTransId="{41051EFE-242E-4B4D-B6C6-915CF28E6FE0}" sibTransId="{3A8EFAEC-DE22-4B74-843C-3D727DEDA48B}"/>
    <dgm:cxn modelId="{DAF2A363-5AFD-44BC-849A-5E94F0D68447}" type="presOf" srcId="{E77B7251-2CB3-4BCB-B7CE-C08D69FBCA05}" destId="{CC488A62-4F63-46F9-BB6E-7F084E7B450A}" srcOrd="0" destOrd="0" presId="urn:microsoft.com/office/officeart/2005/8/layout/list1"/>
    <dgm:cxn modelId="{37EB0E97-651F-4F5F-BD6D-CB7C089DBD41}" srcId="{42F5924A-928A-49CC-9E86-3B8402D96281}" destId="{1C8DB22C-9BF0-4CBD-8DE6-D5B762B229F1}" srcOrd="0" destOrd="0" parTransId="{4BFF11BC-44C9-42AF-968A-755371156946}" sibTransId="{F4F4C5B2-D6D9-4BE4-8203-15AC68812218}"/>
    <dgm:cxn modelId="{FEEA0A0A-08A2-4908-9F4A-243107AA1E3F}" srcId="{8134AEE5-D73B-4E8E-A9D3-6B777C157912}" destId="{E77B7251-2CB3-4BCB-B7CE-C08D69FBCA05}" srcOrd="0" destOrd="0" parTransId="{91E9FF0F-6B4F-41D2-B4A3-53882F823FAE}" sibTransId="{45A7BF1D-C728-47B1-BE6B-C7FFA014B0AF}"/>
    <dgm:cxn modelId="{3BDA74D1-85E3-4331-98F0-B649F2DD173D}" srcId="{39D04B94-9FF0-47DA-A28D-2BF3294E30D3}" destId="{903E1DB7-9455-4616-A54B-EF491955096E}" srcOrd="1" destOrd="0" parTransId="{BE2C93F8-45AD-4816-A044-27DC6772F37D}" sibTransId="{28CDB340-9933-4791-81CD-77CC817AC156}"/>
    <dgm:cxn modelId="{23F84536-3522-4628-936A-86B085830B26}" type="presOf" srcId="{39D04B94-9FF0-47DA-A28D-2BF3294E30D3}" destId="{2503C3E6-6186-4DFE-B8DF-822B16896768}" srcOrd="0" destOrd="0" presId="urn:microsoft.com/office/officeart/2005/8/layout/list1"/>
    <dgm:cxn modelId="{F3C2844C-D0B2-48BB-B650-5C3A421806D9}" type="presOf" srcId="{903E1DB7-9455-4616-A54B-EF491955096E}" destId="{89D6FD6F-C951-4557-BE59-35538894082E}" srcOrd="1" destOrd="0" presId="urn:microsoft.com/office/officeart/2005/8/layout/list1"/>
    <dgm:cxn modelId="{15B7D7BC-5076-40FE-9528-BC2864497C3E}" type="presOf" srcId="{D1C17329-5996-4CF8-AF96-379BE447042A}" destId="{7365E0B2-09D9-4898-AACA-C0FAD3E190AC}" srcOrd="0" destOrd="0" presId="urn:microsoft.com/office/officeart/2005/8/layout/list1"/>
    <dgm:cxn modelId="{12FDB9EC-88BD-48F0-8124-E55231FC1314}" srcId="{42F5924A-928A-49CC-9E86-3B8402D96281}" destId="{98F0C1F3-A063-4CD6-8A2E-C4E10F5B11D2}" srcOrd="2" destOrd="0" parTransId="{D94AC87A-6D02-40F2-8F97-8722FB02858F}" sibTransId="{7B012AA8-E5AD-4852-B140-2A20423DDCEC}"/>
    <dgm:cxn modelId="{7AF88126-FE83-46B0-A372-3E15F9777A01}" type="presOf" srcId="{7BD3BB84-6D58-4B83-ACA9-0CFEE6D3328F}" destId="{5F03FD50-A4DB-4476-AD11-743C9DE7B30F}" srcOrd="1" destOrd="0" presId="urn:microsoft.com/office/officeart/2005/8/layout/list1"/>
    <dgm:cxn modelId="{96584AC5-CC3F-4249-AF19-A72EE5B658D7}" srcId="{42F5924A-928A-49CC-9E86-3B8402D96281}" destId="{2CCBCCFD-4F64-4EAF-A59D-FA0A605AC377}" srcOrd="1" destOrd="0" parTransId="{CDBCFD77-D145-4407-BA5D-30D1A38918EF}" sibTransId="{4A0108D8-A91D-4CB9-BFCB-7B05B2E63E76}"/>
    <dgm:cxn modelId="{941C4500-65A0-4B0E-A9F0-E07DD2DF0129}" srcId="{39D04B94-9FF0-47DA-A28D-2BF3294E30D3}" destId="{7BD3BB84-6D58-4B83-ACA9-0CFEE6D3328F}" srcOrd="2" destOrd="0" parTransId="{FDAC5582-98FC-43D4-BE12-2F5CF543C771}" sibTransId="{EA0F171A-25F2-4180-8841-56FE7FAB6AB7}"/>
    <dgm:cxn modelId="{0779129D-CD66-47CA-873F-BCA52A628CCD}" srcId="{7BD3BB84-6D58-4B83-ACA9-0CFEE6D3328F}" destId="{D1C17329-5996-4CF8-AF96-379BE447042A}" srcOrd="0" destOrd="0" parTransId="{BED2344F-27AA-4CDA-B796-B0FD76B4ABC6}" sibTransId="{306EBE94-94DA-4DE9-A11B-E027C2B9FF0C}"/>
    <dgm:cxn modelId="{2A23CBE6-B99B-4EB2-8502-F4E905A03E55}" type="presOf" srcId="{8134AEE5-D73B-4E8E-A9D3-6B777C157912}" destId="{1212A38A-7C2E-4894-A2E4-D0A20FEC3951}" srcOrd="0" destOrd="0" presId="urn:microsoft.com/office/officeart/2005/8/layout/list1"/>
    <dgm:cxn modelId="{1D2C8E1F-3707-4011-AF46-EBC2D586331B}" type="presOf" srcId="{903E1DB7-9455-4616-A54B-EF491955096E}" destId="{3BC8D540-B26A-4A2B-B078-5B48D6670F71}" srcOrd="0" destOrd="0" presId="urn:microsoft.com/office/officeart/2005/8/layout/list1"/>
    <dgm:cxn modelId="{B9A06879-1FD0-4874-91A8-15096092F752}" type="presParOf" srcId="{2503C3E6-6186-4DFE-B8DF-822B16896768}" destId="{8CE31543-6B6D-4C69-9968-EB66D126894D}" srcOrd="0" destOrd="0" presId="urn:microsoft.com/office/officeart/2005/8/layout/list1"/>
    <dgm:cxn modelId="{1E63EC25-B537-4967-B01E-F3389AB55373}" type="presParOf" srcId="{8CE31543-6B6D-4C69-9968-EB66D126894D}" destId="{1212A38A-7C2E-4894-A2E4-D0A20FEC3951}" srcOrd="0" destOrd="0" presId="urn:microsoft.com/office/officeart/2005/8/layout/list1"/>
    <dgm:cxn modelId="{9CF50A51-9673-4587-8F9B-AD764FF4CF86}" type="presParOf" srcId="{8CE31543-6B6D-4C69-9968-EB66D126894D}" destId="{CADBA3BE-A097-4A57-A2CE-D490B2FFAC47}" srcOrd="1" destOrd="0" presId="urn:microsoft.com/office/officeart/2005/8/layout/list1"/>
    <dgm:cxn modelId="{C74BFEB3-405B-4153-80FA-E2DEAB7D3A9E}" type="presParOf" srcId="{2503C3E6-6186-4DFE-B8DF-822B16896768}" destId="{A6EA71B6-5315-46CC-AA20-FAF4312CFB87}" srcOrd="1" destOrd="0" presId="urn:microsoft.com/office/officeart/2005/8/layout/list1"/>
    <dgm:cxn modelId="{71617980-D145-4CF2-A7CB-792C5A4A73D8}" type="presParOf" srcId="{2503C3E6-6186-4DFE-B8DF-822B16896768}" destId="{CC488A62-4F63-46F9-BB6E-7F084E7B450A}" srcOrd="2" destOrd="0" presId="urn:microsoft.com/office/officeart/2005/8/layout/list1"/>
    <dgm:cxn modelId="{4B3E444F-B2DB-4CE2-BC8A-3918809275B3}" type="presParOf" srcId="{2503C3E6-6186-4DFE-B8DF-822B16896768}" destId="{013833F4-99A4-4A1C-9115-D85C57619311}" srcOrd="3" destOrd="0" presId="urn:microsoft.com/office/officeart/2005/8/layout/list1"/>
    <dgm:cxn modelId="{341379DA-5AB2-44E0-B0CA-0A873A19AFE6}" type="presParOf" srcId="{2503C3E6-6186-4DFE-B8DF-822B16896768}" destId="{D16FECFC-AA5A-4A41-8F4A-E077E24FDF61}" srcOrd="4" destOrd="0" presId="urn:microsoft.com/office/officeart/2005/8/layout/list1"/>
    <dgm:cxn modelId="{4421FE22-9E95-41B2-85E4-6F8CA120B3BB}" type="presParOf" srcId="{D16FECFC-AA5A-4A41-8F4A-E077E24FDF61}" destId="{3BC8D540-B26A-4A2B-B078-5B48D6670F71}" srcOrd="0" destOrd="0" presId="urn:microsoft.com/office/officeart/2005/8/layout/list1"/>
    <dgm:cxn modelId="{F66D0B2C-F187-49C6-BC0F-197D20634451}" type="presParOf" srcId="{D16FECFC-AA5A-4A41-8F4A-E077E24FDF61}" destId="{89D6FD6F-C951-4557-BE59-35538894082E}" srcOrd="1" destOrd="0" presId="urn:microsoft.com/office/officeart/2005/8/layout/list1"/>
    <dgm:cxn modelId="{D0032D02-FB7F-45DF-93B5-C3AAEF162A77}" type="presParOf" srcId="{2503C3E6-6186-4DFE-B8DF-822B16896768}" destId="{350A272E-ED75-4A0E-A844-28AF84801AC3}" srcOrd="5" destOrd="0" presId="urn:microsoft.com/office/officeart/2005/8/layout/list1"/>
    <dgm:cxn modelId="{91DD6670-1339-48DC-9626-4A170ABEAE61}" type="presParOf" srcId="{2503C3E6-6186-4DFE-B8DF-822B16896768}" destId="{1E4CA2BE-FB35-430D-8CB2-CEE2152C885B}" srcOrd="6" destOrd="0" presId="urn:microsoft.com/office/officeart/2005/8/layout/list1"/>
    <dgm:cxn modelId="{DF622463-C1D3-43BA-A9FA-A315F85FB37F}" type="presParOf" srcId="{2503C3E6-6186-4DFE-B8DF-822B16896768}" destId="{174EFCEE-4D87-4DAE-BC81-ED439ADF3166}" srcOrd="7" destOrd="0" presId="urn:microsoft.com/office/officeart/2005/8/layout/list1"/>
    <dgm:cxn modelId="{31CFCD2D-A986-40EC-A964-2316A1BEC94A}" type="presParOf" srcId="{2503C3E6-6186-4DFE-B8DF-822B16896768}" destId="{01879BBA-E2DC-48BA-AD2B-B54DED3FF20C}" srcOrd="8" destOrd="0" presId="urn:microsoft.com/office/officeart/2005/8/layout/list1"/>
    <dgm:cxn modelId="{52307967-D2D4-412E-804D-9673F6B2C741}" type="presParOf" srcId="{01879BBA-E2DC-48BA-AD2B-B54DED3FF20C}" destId="{3A58FF7A-E45F-427F-B2D3-DDC63A187F20}" srcOrd="0" destOrd="0" presId="urn:microsoft.com/office/officeart/2005/8/layout/list1"/>
    <dgm:cxn modelId="{9A50A5C8-6569-46A6-914F-CE6B3F1A7DC2}" type="presParOf" srcId="{01879BBA-E2DC-48BA-AD2B-B54DED3FF20C}" destId="{5F03FD50-A4DB-4476-AD11-743C9DE7B30F}" srcOrd="1" destOrd="0" presId="urn:microsoft.com/office/officeart/2005/8/layout/list1"/>
    <dgm:cxn modelId="{BA087E3D-2677-4F80-BF2B-853F818F3726}" type="presParOf" srcId="{2503C3E6-6186-4DFE-B8DF-822B16896768}" destId="{506DDB46-D1C0-410E-B3D6-DF697DA5CC20}" srcOrd="9" destOrd="0" presId="urn:microsoft.com/office/officeart/2005/8/layout/list1"/>
    <dgm:cxn modelId="{16E735B5-1268-48E1-A879-F51683E783B6}" type="presParOf" srcId="{2503C3E6-6186-4DFE-B8DF-822B16896768}" destId="{7365E0B2-09D9-4898-AACA-C0FAD3E190AC}" srcOrd="10" destOrd="0" presId="urn:microsoft.com/office/officeart/2005/8/layout/list1"/>
    <dgm:cxn modelId="{1C5E1CFF-0A83-4345-8997-3251E3C5B12A}" type="presParOf" srcId="{2503C3E6-6186-4DFE-B8DF-822B16896768}" destId="{F938E360-203E-412C-AFD9-FC813638D0D7}" srcOrd="11" destOrd="0" presId="urn:microsoft.com/office/officeart/2005/8/layout/list1"/>
    <dgm:cxn modelId="{61972326-B140-4F79-9645-6936188448F4}" type="presParOf" srcId="{2503C3E6-6186-4DFE-B8DF-822B16896768}" destId="{A312789A-AE4B-4DF7-9FF3-DFC9F1216D3D}" srcOrd="12" destOrd="0" presId="urn:microsoft.com/office/officeart/2005/8/layout/list1"/>
    <dgm:cxn modelId="{1A562170-7AD0-495F-AE4D-1C4142081FAE}" type="presParOf" srcId="{A312789A-AE4B-4DF7-9FF3-DFC9F1216D3D}" destId="{133D0973-08E9-40C7-88A0-9815BF1A41CC}" srcOrd="0" destOrd="0" presId="urn:microsoft.com/office/officeart/2005/8/layout/list1"/>
    <dgm:cxn modelId="{7CC8B14C-68E4-4A7C-A889-26EC895C31D9}" type="presParOf" srcId="{A312789A-AE4B-4DF7-9FF3-DFC9F1216D3D}" destId="{E8C48CFD-5DAA-47AE-8795-FCFD6F8DF848}" srcOrd="1" destOrd="0" presId="urn:microsoft.com/office/officeart/2005/8/layout/list1"/>
    <dgm:cxn modelId="{212E7D33-4D97-4F7F-BFB2-C5826AAA9309}" type="presParOf" srcId="{2503C3E6-6186-4DFE-B8DF-822B16896768}" destId="{88E5B961-9BC3-443A-BD8D-2BDAD705A984}" srcOrd="13" destOrd="0" presId="urn:microsoft.com/office/officeart/2005/8/layout/list1"/>
    <dgm:cxn modelId="{FEA9EC3A-F947-4483-B0BC-CC8AA0A7515B}" type="presParOf" srcId="{2503C3E6-6186-4DFE-B8DF-822B16896768}" destId="{7B43BD2A-5BF9-4CB0-B894-0CE5DC513CB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D04B94-9FF0-47DA-A28D-2BF3294E30D3}"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C"/>
        </a:p>
      </dgm:t>
    </dgm:pt>
    <dgm:pt modelId="{8134AEE5-D73B-4E8E-A9D3-6B777C157912}">
      <dgm:prSet phldrT="[Texto]" custT="1"/>
      <dgm:spPr/>
      <dgm:t>
        <a:bodyPr/>
        <a:lstStyle/>
        <a:p>
          <a:r>
            <a:rPr lang="es-ES" sz="1400" b="1" dirty="0" smtClean="0">
              <a:latin typeface="Arial" panose="020B0604020202020204" pitchFamily="34" charset="0"/>
              <a:cs typeface="Arial" panose="020B0604020202020204" pitchFamily="34" charset="0"/>
            </a:rPr>
            <a:t>Objeto del estudio</a:t>
          </a:r>
          <a:endParaRPr lang="es-EC" sz="1400" dirty="0">
            <a:latin typeface="Arial" panose="020B0604020202020204" pitchFamily="34" charset="0"/>
            <a:cs typeface="Arial" panose="020B0604020202020204" pitchFamily="34" charset="0"/>
          </a:endParaRPr>
        </a:p>
      </dgm:t>
    </dgm:pt>
    <dgm:pt modelId="{41051EFE-242E-4B4D-B6C6-915CF28E6FE0}" type="parTrans" cxnId="{A37744D5-EBD7-408E-825C-64A9B6E510D7}">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3A8EFAEC-DE22-4B74-843C-3D727DEDA48B}" type="sibTrans" cxnId="{A37744D5-EBD7-408E-825C-64A9B6E510D7}">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903E1DB7-9455-4616-A54B-EF491955096E}">
      <dgm:prSet phldrT="[Texto]" custT="1"/>
      <dgm:spPr/>
      <dgm:t>
        <a:bodyPr/>
        <a:lstStyle/>
        <a:p>
          <a:r>
            <a:rPr lang="es-ES" sz="1400" b="1" dirty="0" smtClean="0">
              <a:latin typeface="Arial" panose="020B0604020202020204" pitchFamily="34" charset="0"/>
              <a:cs typeface="Arial" panose="020B0604020202020204" pitchFamily="34" charset="0"/>
            </a:rPr>
            <a:t>¿Que permitirá ?</a:t>
          </a:r>
          <a:endParaRPr lang="es-EC" sz="1400" dirty="0">
            <a:latin typeface="Arial" panose="020B0604020202020204" pitchFamily="34" charset="0"/>
            <a:cs typeface="Arial" panose="020B0604020202020204" pitchFamily="34" charset="0"/>
          </a:endParaRPr>
        </a:p>
      </dgm:t>
    </dgm:pt>
    <dgm:pt modelId="{BE2C93F8-45AD-4816-A044-27DC6772F37D}" type="parTrans" cxnId="{3BDA74D1-85E3-4331-98F0-B649F2DD173D}">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28CDB340-9933-4791-81CD-77CC817AC156}" type="sibTrans" cxnId="{3BDA74D1-85E3-4331-98F0-B649F2DD173D}">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7BD3BB84-6D58-4B83-ACA9-0CFEE6D3328F}">
      <dgm:prSet phldrT="[Texto]" custT="1"/>
      <dgm:spPr/>
      <dgm:t>
        <a:bodyPr/>
        <a:lstStyle/>
        <a:p>
          <a:r>
            <a:rPr lang="es-EC" sz="1400" dirty="0" smtClean="0">
              <a:latin typeface="Arial" panose="020B0604020202020204" pitchFamily="34" charset="0"/>
              <a:cs typeface="Arial" panose="020B0604020202020204" pitchFamily="34" charset="0"/>
            </a:rPr>
            <a:t>Recolección de datos</a:t>
          </a:r>
          <a:endParaRPr lang="es-EC" sz="1400" dirty="0">
            <a:latin typeface="Arial" panose="020B0604020202020204" pitchFamily="34" charset="0"/>
            <a:cs typeface="Arial" panose="020B0604020202020204" pitchFamily="34" charset="0"/>
          </a:endParaRPr>
        </a:p>
      </dgm:t>
    </dgm:pt>
    <dgm:pt modelId="{FDAC5582-98FC-43D4-BE12-2F5CF543C771}" type="parTrans" cxnId="{941C4500-65A0-4B0E-A9F0-E07DD2DF0129}">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EA0F171A-25F2-4180-8841-56FE7FAB6AB7}" type="sibTrans" cxnId="{941C4500-65A0-4B0E-A9F0-E07DD2DF0129}">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E77B7251-2CB3-4BCB-B7CE-C08D69FBCA05}">
      <dgm:prSet phldrT="[Texto]" custT="1"/>
      <dgm:spPr/>
      <dgm:t>
        <a:bodyPr/>
        <a:lstStyle/>
        <a:p>
          <a:r>
            <a:rPr lang="es-EC" sz="1400" dirty="0" smtClean="0">
              <a:latin typeface="Arial" panose="020B0604020202020204" pitchFamily="34" charset="0"/>
              <a:cs typeface="Arial" panose="020B0604020202020204" pitchFamily="34" charset="0"/>
            </a:rPr>
            <a:t>El análisis del consumo de combustibles y materiales, según la disponibilidad de aeronaves y las horas de vuelo</a:t>
          </a:r>
          <a:endParaRPr lang="es-EC" sz="1400" b="0" dirty="0">
            <a:latin typeface="Arial" panose="020B0604020202020204" pitchFamily="34" charset="0"/>
            <a:cs typeface="Arial" panose="020B0604020202020204" pitchFamily="34" charset="0"/>
          </a:endParaRPr>
        </a:p>
      </dgm:t>
    </dgm:pt>
    <dgm:pt modelId="{91E9FF0F-6B4F-41D2-B4A3-53882F823FAE}" type="parTrans" cxnId="{FEEA0A0A-08A2-4908-9F4A-243107AA1E3F}">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45A7BF1D-C728-47B1-BE6B-C7FFA014B0AF}" type="sibTrans" cxnId="{FEEA0A0A-08A2-4908-9F4A-243107AA1E3F}">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A82A6DAA-F78F-4B9A-9B94-6BCB7985E24B}">
      <dgm:prSet phldrT="[Texto]" custT="1"/>
      <dgm:spPr/>
      <dgm:t>
        <a:bodyPr/>
        <a:lstStyle/>
        <a:p>
          <a:r>
            <a:rPr lang="es-EC" sz="1400" dirty="0" smtClean="0">
              <a:latin typeface="Arial" panose="020B0604020202020204" pitchFamily="34" charset="0"/>
              <a:cs typeface="Arial" panose="020B0604020202020204" pitchFamily="34" charset="0"/>
            </a:rPr>
            <a:t>Identificar la capacidad logística del Ala de Combate Nro. 23</a:t>
          </a:r>
          <a:endParaRPr lang="es-EC" sz="1400" b="0" dirty="0">
            <a:latin typeface="Arial" panose="020B0604020202020204" pitchFamily="34" charset="0"/>
            <a:cs typeface="Arial" panose="020B0604020202020204" pitchFamily="34" charset="0"/>
          </a:endParaRPr>
        </a:p>
      </dgm:t>
    </dgm:pt>
    <dgm:pt modelId="{247555C5-85F7-470E-AEF5-8A96890FE555}" type="parTrans" cxnId="{26D6023F-BFF4-4231-8CE6-1FD62B56B636}">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E9754F79-1C35-4040-A23F-9C84118287E2}" type="sibTrans" cxnId="{26D6023F-BFF4-4231-8CE6-1FD62B56B636}">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D1C17329-5996-4CF8-AF96-379BE447042A}">
      <dgm:prSet phldrT="[Texto]" custT="1"/>
      <dgm:spPr/>
      <dgm:t>
        <a:bodyPr/>
        <a:lstStyle/>
        <a:p>
          <a:r>
            <a:rPr lang="es-EC" sz="1400" dirty="0" smtClean="0">
              <a:latin typeface="Arial" panose="020B0604020202020204" pitchFamily="34" charset="0"/>
              <a:cs typeface="Arial" panose="020B0604020202020204" pitchFamily="34" charset="0"/>
            </a:rPr>
            <a:t>Reportes históricos de los escuadrones de mantenimiento, abastecimientos y aseguramiento de la calidad.</a:t>
          </a:r>
          <a:endParaRPr lang="es-EC" sz="1400" b="0" dirty="0">
            <a:latin typeface="Arial" panose="020B0604020202020204" pitchFamily="34" charset="0"/>
            <a:cs typeface="Arial" panose="020B0604020202020204" pitchFamily="34" charset="0"/>
          </a:endParaRPr>
        </a:p>
      </dgm:t>
    </dgm:pt>
    <dgm:pt modelId="{BED2344F-27AA-4CDA-B796-B0FD76B4ABC6}" type="parTrans" cxnId="{0779129D-CD66-47CA-873F-BCA52A628CCD}">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306EBE94-94DA-4DE9-A11B-E027C2B9FF0C}" type="sibTrans" cxnId="{0779129D-CD66-47CA-873F-BCA52A628CCD}">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2503C3E6-6186-4DFE-B8DF-822B16896768}" type="pres">
      <dgm:prSet presAssocID="{39D04B94-9FF0-47DA-A28D-2BF3294E30D3}" presName="linear" presStyleCnt="0">
        <dgm:presLayoutVars>
          <dgm:dir/>
          <dgm:animLvl val="lvl"/>
          <dgm:resizeHandles val="exact"/>
        </dgm:presLayoutVars>
      </dgm:prSet>
      <dgm:spPr/>
      <dgm:t>
        <a:bodyPr/>
        <a:lstStyle/>
        <a:p>
          <a:endParaRPr lang="es-EC"/>
        </a:p>
      </dgm:t>
    </dgm:pt>
    <dgm:pt modelId="{8CE31543-6B6D-4C69-9968-EB66D126894D}" type="pres">
      <dgm:prSet presAssocID="{8134AEE5-D73B-4E8E-A9D3-6B777C157912}" presName="parentLin" presStyleCnt="0"/>
      <dgm:spPr/>
      <dgm:t>
        <a:bodyPr/>
        <a:lstStyle/>
        <a:p>
          <a:endParaRPr lang="es-EC"/>
        </a:p>
      </dgm:t>
    </dgm:pt>
    <dgm:pt modelId="{1212A38A-7C2E-4894-A2E4-D0A20FEC3951}" type="pres">
      <dgm:prSet presAssocID="{8134AEE5-D73B-4E8E-A9D3-6B777C157912}" presName="parentLeftMargin" presStyleLbl="node1" presStyleIdx="0" presStyleCnt="3"/>
      <dgm:spPr/>
      <dgm:t>
        <a:bodyPr/>
        <a:lstStyle/>
        <a:p>
          <a:endParaRPr lang="es-EC"/>
        </a:p>
      </dgm:t>
    </dgm:pt>
    <dgm:pt modelId="{CADBA3BE-A097-4A57-A2CE-D490B2FFAC47}" type="pres">
      <dgm:prSet presAssocID="{8134AEE5-D73B-4E8E-A9D3-6B777C157912}" presName="parentText" presStyleLbl="node1" presStyleIdx="0" presStyleCnt="3">
        <dgm:presLayoutVars>
          <dgm:chMax val="0"/>
          <dgm:bulletEnabled val="1"/>
        </dgm:presLayoutVars>
      </dgm:prSet>
      <dgm:spPr/>
      <dgm:t>
        <a:bodyPr/>
        <a:lstStyle/>
        <a:p>
          <a:endParaRPr lang="es-EC"/>
        </a:p>
      </dgm:t>
    </dgm:pt>
    <dgm:pt modelId="{A6EA71B6-5315-46CC-AA20-FAF4312CFB87}" type="pres">
      <dgm:prSet presAssocID="{8134AEE5-D73B-4E8E-A9D3-6B777C157912}" presName="negativeSpace" presStyleCnt="0"/>
      <dgm:spPr/>
      <dgm:t>
        <a:bodyPr/>
        <a:lstStyle/>
        <a:p>
          <a:endParaRPr lang="es-EC"/>
        </a:p>
      </dgm:t>
    </dgm:pt>
    <dgm:pt modelId="{CC488A62-4F63-46F9-BB6E-7F084E7B450A}" type="pres">
      <dgm:prSet presAssocID="{8134AEE5-D73B-4E8E-A9D3-6B777C157912}" presName="childText" presStyleLbl="conFgAcc1" presStyleIdx="0" presStyleCnt="3">
        <dgm:presLayoutVars>
          <dgm:bulletEnabled val="1"/>
        </dgm:presLayoutVars>
      </dgm:prSet>
      <dgm:spPr/>
      <dgm:t>
        <a:bodyPr/>
        <a:lstStyle/>
        <a:p>
          <a:endParaRPr lang="es-EC"/>
        </a:p>
      </dgm:t>
    </dgm:pt>
    <dgm:pt modelId="{013833F4-99A4-4A1C-9115-D85C57619311}" type="pres">
      <dgm:prSet presAssocID="{3A8EFAEC-DE22-4B74-843C-3D727DEDA48B}" presName="spaceBetweenRectangles" presStyleCnt="0"/>
      <dgm:spPr/>
      <dgm:t>
        <a:bodyPr/>
        <a:lstStyle/>
        <a:p>
          <a:endParaRPr lang="es-EC"/>
        </a:p>
      </dgm:t>
    </dgm:pt>
    <dgm:pt modelId="{D16FECFC-AA5A-4A41-8F4A-E077E24FDF61}" type="pres">
      <dgm:prSet presAssocID="{903E1DB7-9455-4616-A54B-EF491955096E}" presName="parentLin" presStyleCnt="0"/>
      <dgm:spPr/>
      <dgm:t>
        <a:bodyPr/>
        <a:lstStyle/>
        <a:p>
          <a:endParaRPr lang="es-EC"/>
        </a:p>
      </dgm:t>
    </dgm:pt>
    <dgm:pt modelId="{3BC8D540-B26A-4A2B-B078-5B48D6670F71}" type="pres">
      <dgm:prSet presAssocID="{903E1DB7-9455-4616-A54B-EF491955096E}" presName="parentLeftMargin" presStyleLbl="node1" presStyleIdx="0" presStyleCnt="3"/>
      <dgm:spPr/>
      <dgm:t>
        <a:bodyPr/>
        <a:lstStyle/>
        <a:p>
          <a:endParaRPr lang="es-EC"/>
        </a:p>
      </dgm:t>
    </dgm:pt>
    <dgm:pt modelId="{89D6FD6F-C951-4557-BE59-35538894082E}" type="pres">
      <dgm:prSet presAssocID="{903E1DB7-9455-4616-A54B-EF491955096E}" presName="parentText" presStyleLbl="node1" presStyleIdx="1" presStyleCnt="3" custLinFactNeighborX="-2178" custLinFactNeighborY="8584">
        <dgm:presLayoutVars>
          <dgm:chMax val="0"/>
          <dgm:bulletEnabled val="1"/>
        </dgm:presLayoutVars>
      </dgm:prSet>
      <dgm:spPr/>
      <dgm:t>
        <a:bodyPr/>
        <a:lstStyle/>
        <a:p>
          <a:endParaRPr lang="es-EC"/>
        </a:p>
      </dgm:t>
    </dgm:pt>
    <dgm:pt modelId="{350A272E-ED75-4A0E-A844-28AF84801AC3}" type="pres">
      <dgm:prSet presAssocID="{903E1DB7-9455-4616-A54B-EF491955096E}" presName="negativeSpace" presStyleCnt="0"/>
      <dgm:spPr/>
      <dgm:t>
        <a:bodyPr/>
        <a:lstStyle/>
        <a:p>
          <a:endParaRPr lang="es-EC"/>
        </a:p>
      </dgm:t>
    </dgm:pt>
    <dgm:pt modelId="{1E4CA2BE-FB35-430D-8CB2-CEE2152C885B}" type="pres">
      <dgm:prSet presAssocID="{903E1DB7-9455-4616-A54B-EF491955096E}" presName="childText" presStyleLbl="conFgAcc1" presStyleIdx="1" presStyleCnt="3">
        <dgm:presLayoutVars>
          <dgm:bulletEnabled val="1"/>
        </dgm:presLayoutVars>
      </dgm:prSet>
      <dgm:spPr/>
      <dgm:t>
        <a:bodyPr/>
        <a:lstStyle/>
        <a:p>
          <a:endParaRPr lang="es-EC"/>
        </a:p>
      </dgm:t>
    </dgm:pt>
    <dgm:pt modelId="{174EFCEE-4D87-4DAE-BC81-ED439ADF3166}" type="pres">
      <dgm:prSet presAssocID="{28CDB340-9933-4791-81CD-77CC817AC156}" presName="spaceBetweenRectangles" presStyleCnt="0"/>
      <dgm:spPr/>
      <dgm:t>
        <a:bodyPr/>
        <a:lstStyle/>
        <a:p>
          <a:endParaRPr lang="es-EC"/>
        </a:p>
      </dgm:t>
    </dgm:pt>
    <dgm:pt modelId="{01879BBA-E2DC-48BA-AD2B-B54DED3FF20C}" type="pres">
      <dgm:prSet presAssocID="{7BD3BB84-6D58-4B83-ACA9-0CFEE6D3328F}" presName="parentLin" presStyleCnt="0"/>
      <dgm:spPr/>
      <dgm:t>
        <a:bodyPr/>
        <a:lstStyle/>
        <a:p>
          <a:endParaRPr lang="es-EC"/>
        </a:p>
      </dgm:t>
    </dgm:pt>
    <dgm:pt modelId="{3A58FF7A-E45F-427F-B2D3-DDC63A187F20}" type="pres">
      <dgm:prSet presAssocID="{7BD3BB84-6D58-4B83-ACA9-0CFEE6D3328F}" presName="parentLeftMargin" presStyleLbl="node1" presStyleIdx="1" presStyleCnt="3"/>
      <dgm:spPr/>
      <dgm:t>
        <a:bodyPr/>
        <a:lstStyle/>
        <a:p>
          <a:endParaRPr lang="es-EC"/>
        </a:p>
      </dgm:t>
    </dgm:pt>
    <dgm:pt modelId="{5F03FD50-A4DB-4476-AD11-743C9DE7B30F}" type="pres">
      <dgm:prSet presAssocID="{7BD3BB84-6D58-4B83-ACA9-0CFEE6D3328F}" presName="parentText" presStyleLbl="node1" presStyleIdx="2" presStyleCnt="3">
        <dgm:presLayoutVars>
          <dgm:chMax val="0"/>
          <dgm:bulletEnabled val="1"/>
        </dgm:presLayoutVars>
      </dgm:prSet>
      <dgm:spPr/>
      <dgm:t>
        <a:bodyPr/>
        <a:lstStyle/>
        <a:p>
          <a:endParaRPr lang="es-EC"/>
        </a:p>
      </dgm:t>
    </dgm:pt>
    <dgm:pt modelId="{506DDB46-D1C0-410E-B3D6-DF697DA5CC20}" type="pres">
      <dgm:prSet presAssocID="{7BD3BB84-6D58-4B83-ACA9-0CFEE6D3328F}" presName="negativeSpace" presStyleCnt="0"/>
      <dgm:spPr/>
      <dgm:t>
        <a:bodyPr/>
        <a:lstStyle/>
        <a:p>
          <a:endParaRPr lang="es-EC"/>
        </a:p>
      </dgm:t>
    </dgm:pt>
    <dgm:pt modelId="{7365E0B2-09D9-4898-AACA-C0FAD3E190AC}" type="pres">
      <dgm:prSet presAssocID="{7BD3BB84-6D58-4B83-ACA9-0CFEE6D3328F}" presName="childText" presStyleLbl="conFgAcc1" presStyleIdx="2" presStyleCnt="3">
        <dgm:presLayoutVars>
          <dgm:bulletEnabled val="1"/>
        </dgm:presLayoutVars>
      </dgm:prSet>
      <dgm:spPr/>
      <dgm:t>
        <a:bodyPr/>
        <a:lstStyle/>
        <a:p>
          <a:endParaRPr lang="es-EC"/>
        </a:p>
      </dgm:t>
    </dgm:pt>
  </dgm:ptLst>
  <dgm:cxnLst>
    <dgm:cxn modelId="{6BE2C987-7D2A-4F5F-8A7B-7F07617D4FB8}" type="presOf" srcId="{E77B7251-2CB3-4BCB-B7CE-C08D69FBCA05}" destId="{CC488A62-4F63-46F9-BB6E-7F084E7B450A}" srcOrd="0" destOrd="0" presId="urn:microsoft.com/office/officeart/2005/8/layout/list1"/>
    <dgm:cxn modelId="{FCD1E55C-2E30-46BC-8658-14B59D6F49F5}" type="presOf" srcId="{7BD3BB84-6D58-4B83-ACA9-0CFEE6D3328F}" destId="{5F03FD50-A4DB-4476-AD11-743C9DE7B30F}" srcOrd="1" destOrd="0" presId="urn:microsoft.com/office/officeart/2005/8/layout/list1"/>
    <dgm:cxn modelId="{C6BCFD43-5D74-426F-93D5-4964DE2AB787}" type="presOf" srcId="{8134AEE5-D73B-4E8E-A9D3-6B777C157912}" destId="{CADBA3BE-A097-4A57-A2CE-D490B2FFAC47}" srcOrd="1" destOrd="0" presId="urn:microsoft.com/office/officeart/2005/8/layout/list1"/>
    <dgm:cxn modelId="{26D6023F-BFF4-4231-8CE6-1FD62B56B636}" srcId="{903E1DB7-9455-4616-A54B-EF491955096E}" destId="{A82A6DAA-F78F-4B9A-9B94-6BCB7985E24B}" srcOrd="0" destOrd="0" parTransId="{247555C5-85F7-470E-AEF5-8A96890FE555}" sibTransId="{E9754F79-1C35-4040-A23F-9C84118287E2}"/>
    <dgm:cxn modelId="{6D7D4C4B-954B-4752-80A0-D89F99EA216B}" type="presOf" srcId="{D1C17329-5996-4CF8-AF96-379BE447042A}" destId="{7365E0B2-09D9-4898-AACA-C0FAD3E190AC}" srcOrd="0" destOrd="0" presId="urn:microsoft.com/office/officeart/2005/8/layout/list1"/>
    <dgm:cxn modelId="{A37744D5-EBD7-408E-825C-64A9B6E510D7}" srcId="{39D04B94-9FF0-47DA-A28D-2BF3294E30D3}" destId="{8134AEE5-D73B-4E8E-A9D3-6B777C157912}" srcOrd="0" destOrd="0" parTransId="{41051EFE-242E-4B4D-B6C6-915CF28E6FE0}" sibTransId="{3A8EFAEC-DE22-4B74-843C-3D727DEDA48B}"/>
    <dgm:cxn modelId="{941C4500-65A0-4B0E-A9F0-E07DD2DF0129}" srcId="{39D04B94-9FF0-47DA-A28D-2BF3294E30D3}" destId="{7BD3BB84-6D58-4B83-ACA9-0CFEE6D3328F}" srcOrd="2" destOrd="0" parTransId="{FDAC5582-98FC-43D4-BE12-2F5CF543C771}" sibTransId="{EA0F171A-25F2-4180-8841-56FE7FAB6AB7}"/>
    <dgm:cxn modelId="{FEEA0A0A-08A2-4908-9F4A-243107AA1E3F}" srcId="{8134AEE5-D73B-4E8E-A9D3-6B777C157912}" destId="{E77B7251-2CB3-4BCB-B7CE-C08D69FBCA05}" srcOrd="0" destOrd="0" parTransId="{91E9FF0F-6B4F-41D2-B4A3-53882F823FAE}" sibTransId="{45A7BF1D-C728-47B1-BE6B-C7FFA014B0AF}"/>
    <dgm:cxn modelId="{0481C8E4-F800-474D-ABB4-143B41DFC571}" type="presOf" srcId="{A82A6DAA-F78F-4B9A-9B94-6BCB7985E24B}" destId="{1E4CA2BE-FB35-430D-8CB2-CEE2152C885B}" srcOrd="0" destOrd="0" presId="urn:microsoft.com/office/officeart/2005/8/layout/list1"/>
    <dgm:cxn modelId="{416EE04D-B85D-4BA3-AB7F-D83E7A72CB20}" type="presOf" srcId="{39D04B94-9FF0-47DA-A28D-2BF3294E30D3}" destId="{2503C3E6-6186-4DFE-B8DF-822B16896768}" srcOrd="0" destOrd="0" presId="urn:microsoft.com/office/officeart/2005/8/layout/list1"/>
    <dgm:cxn modelId="{F6EEA519-9F54-4359-82DB-0E4586E5E1ED}" type="presOf" srcId="{903E1DB7-9455-4616-A54B-EF491955096E}" destId="{3BC8D540-B26A-4A2B-B078-5B48D6670F71}" srcOrd="0" destOrd="0" presId="urn:microsoft.com/office/officeart/2005/8/layout/list1"/>
    <dgm:cxn modelId="{0779129D-CD66-47CA-873F-BCA52A628CCD}" srcId="{7BD3BB84-6D58-4B83-ACA9-0CFEE6D3328F}" destId="{D1C17329-5996-4CF8-AF96-379BE447042A}" srcOrd="0" destOrd="0" parTransId="{BED2344F-27AA-4CDA-B796-B0FD76B4ABC6}" sibTransId="{306EBE94-94DA-4DE9-A11B-E027C2B9FF0C}"/>
    <dgm:cxn modelId="{DE80D4F4-BCA5-488B-BF53-8E797354BBFC}" type="presOf" srcId="{7BD3BB84-6D58-4B83-ACA9-0CFEE6D3328F}" destId="{3A58FF7A-E45F-427F-B2D3-DDC63A187F20}" srcOrd="0" destOrd="0" presId="urn:microsoft.com/office/officeart/2005/8/layout/list1"/>
    <dgm:cxn modelId="{E5CA4D9B-1C1D-4ADF-A204-00CEAA5F89AD}" type="presOf" srcId="{903E1DB7-9455-4616-A54B-EF491955096E}" destId="{89D6FD6F-C951-4557-BE59-35538894082E}" srcOrd="1" destOrd="0" presId="urn:microsoft.com/office/officeart/2005/8/layout/list1"/>
    <dgm:cxn modelId="{3BDA74D1-85E3-4331-98F0-B649F2DD173D}" srcId="{39D04B94-9FF0-47DA-A28D-2BF3294E30D3}" destId="{903E1DB7-9455-4616-A54B-EF491955096E}" srcOrd="1" destOrd="0" parTransId="{BE2C93F8-45AD-4816-A044-27DC6772F37D}" sibTransId="{28CDB340-9933-4791-81CD-77CC817AC156}"/>
    <dgm:cxn modelId="{63AEE7D4-A37F-40E5-916D-DD6DED2A9FC9}" type="presOf" srcId="{8134AEE5-D73B-4E8E-A9D3-6B777C157912}" destId="{1212A38A-7C2E-4894-A2E4-D0A20FEC3951}" srcOrd="0" destOrd="0" presId="urn:microsoft.com/office/officeart/2005/8/layout/list1"/>
    <dgm:cxn modelId="{8D17E244-2FBC-4E92-8819-34D88268FD2B}" type="presParOf" srcId="{2503C3E6-6186-4DFE-B8DF-822B16896768}" destId="{8CE31543-6B6D-4C69-9968-EB66D126894D}" srcOrd="0" destOrd="0" presId="urn:microsoft.com/office/officeart/2005/8/layout/list1"/>
    <dgm:cxn modelId="{CB246AC8-804C-4E7F-9D1E-F0DDA0B56B9C}" type="presParOf" srcId="{8CE31543-6B6D-4C69-9968-EB66D126894D}" destId="{1212A38A-7C2E-4894-A2E4-D0A20FEC3951}" srcOrd="0" destOrd="0" presId="urn:microsoft.com/office/officeart/2005/8/layout/list1"/>
    <dgm:cxn modelId="{D460C18C-6E82-4261-AD42-51F8A4E41039}" type="presParOf" srcId="{8CE31543-6B6D-4C69-9968-EB66D126894D}" destId="{CADBA3BE-A097-4A57-A2CE-D490B2FFAC47}" srcOrd="1" destOrd="0" presId="urn:microsoft.com/office/officeart/2005/8/layout/list1"/>
    <dgm:cxn modelId="{39A9AA01-9D26-4CDA-98CF-400DEC241871}" type="presParOf" srcId="{2503C3E6-6186-4DFE-B8DF-822B16896768}" destId="{A6EA71B6-5315-46CC-AA20-FAF4312CFB87}" srcOrd="1" destOrd="0" presId="urn:microsoft.com/office/officeart/2005/8/layout/list1"/>
    <dgm:cxn modelId="{5EAC3CC2-1812-42A5-AC94-E99DED4EF2AF}" type="presParOf" srcId="{2503C3E6-6186-4DFE-B8DF-822B16896768}" destId="{CC488A62-4F63-46F9-BB6E-7F084E7B450A}" srcOrd="2" destOrd="0" presId="urn:microsoft.com/office/officeart/2005/8/layout/list1"/>
    <dgm:cxn modelId="{D65F3F7C-E140-4BD8-AF8E-176DFE7F3653}" type="presParOf" srcId="{2503C3E6-6186-4DFE-B8DF-822B16896768}" destId="{013833F4-99A4-4A1C-9115-D85C57619311}" srcOrd="3" destOrd="0" presId="urn:microsoft.com/office/officeart/2005/8/layout/list1"/>
    <dgm:cxn modelId="{F623FCED-B65A-4E07-8309-844C3BF84DFB}" type="presParOf" srcId="{2503C3E6-6186-4DFE-B8DF-822B16896768}" destId="{D16FECFC-AA5A-4A41-8F4A-E077E24FDF61}" srcOrd="4" destOrd="0" presId="urn:microsoft.com/office/officeart/2005/8/layout/list1"/>
    <dgm:cxn modelId="{2EB6A84F-68FC-4367-91DA-74F2E6A426F6}" type="presParOf" srcId="{D16FECFC-AA5A-4A41-8F4A-E077E24FDF61}" destId="{3BC8D540-B26A-4A2B-B078-5B48D6670F71}" srcOrd="0" destOrd="0" presId="urn:microsoft.com/office/officeart/2005/8/layout/list1"/>
    <dgm:cxn modelId="{6404A81B-4592-454D-BEBA-6BAE08C491F0}" type="presParOf" srcId="{D16FECFC-AA5A-4A41-8F4A-E077E24FDF61}" destId="{89D6FD6F-C951-4557-BE59-35538894082E}" srcOrd="1" destOrd="0" presId="urn:microsoft.com/office/officeart/2005/8/layout/list1"/>
    <dgm:cxn modelId="{DA9341CD-A971-47B5-A569-BD46F5FEF03F}" type="presParOf" srcId="{2503C3E6-6186-4DFE-B8DF-822B16896768}" destId="{350A272E-ED75-4A0E-A844-28AF84801AC3}" srcOrd="5" destOrd="0" presId="urn:microsoft.com/office/officeart/2005/8/layout/list1"/>
    <dgm:cxn modelId="{A3B44D1A-9878-4B61-A849-D487F9CE1AD1}" type="presParOf" srcId="{2503C3E6-6186-4DFE-B8DF-822B16896768}" destId="{1E4CA2BE-FB35-430D-8CB2-CEE2152C885B}" srcOrd="6" destOrd="0" presId="urn:microsoft.com/office/officeart/2005/8/layout/list1"/>
    <dgm:cxn modelId="{6698602F-655F-47AC-AE47-36C0D91AE6D6}" type="presParOf" srcId="{2503C3E6-6186-4DFE-B8DF-822B16896768}" destId="{174EFCEE-4D87-4DAE-BC81-ED439ADF3166}" srcOrd="7" destOrd="0" presId="urn:microsoft.com/office/officeart/2005/8/layout/list1"/>
    <dgm:cxn modelId="{438E7E92-8C62-4D4A-BD5C-FA97607B9C91}" type="presParOf" srcId="{2503C3E6-6186-4DFE-B8DF-822B16896768}" destId="{01879BBA-E2DC-48BA-AD2B-B54DED3FF20C}" srcOrd="8" destOrd="0" presId="urn:microsoft.com/office/officeart/2005/8/layout/list1"/>
    <dgm:cxn modelId="{67BCD4A7-DCC7-4CD2-B24D-781EF18853DB}" type="presParOf" srcId="{01879BBA-E2DC-48BA-AD2B-B54DED3FF20C}" destId="{3A58FF7A-E45F-427F-B2D3-DDC63A187F20}" srcOrd="0" destOrd="0" presId="urn:microsoft.com/office/officeart/2005/8/layout/list1"/>
    <dgm:cxn modelId="{633FED2B-F9A2-4A1C-8DB0-69C0CAE517CA}" type="presParOf" srcId="{01879BBA-E2DC-48BA-AD2B-B54DED3FF20C}" destId="{5F03FD50-A4DB-4476-AD11-743C9DE7B30F}" srcOrd="1" destOrd="0" presId="urn:microsoft.com/office/officeart/2005/8/layout/list1"/>
    <dgm:cxn modelId="{F44CC31E-1A37-4D0D-A6C8-2C04EA9FEE96}" type="presParOf" srcId="{2503C3E6-6186-4DFE-B8DF-822B16896768}" destId="{506DDB46-D1C0-410E-B3D6-DF697DA5CC20}" srcOrd="9" destOrd="0" presId="urn:microsoft.com/office/officeart/2005/8/layout/list1"/>
    <dgm:cxn modelId="{D4229698-2A91-4665-85F1-8F6CEB11813C}" type="presParOf" srcId="{2503C3E6-6186-4DFE-B8DF-822B16896768}" destId="{7365E0B2-09D9-4898-AACA-C0FAD3E190A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6B4DC-B634-4F2D-B5D7-15DB4882B5D4}">
      <dsp:nvSpPr>
        <dsp:cNvPr id="0" name=""/>
        <dsp:cNvSpPr/>
      </dsp:nvSpPr>
      <dsp:spPr>
        <a:xfrm rot="5400000">
          <a:off x="406750" y="2957949"/>
          <a:ext cx="1225139" cy="2038605"/>
        </a:xfrm>
        <a:prstGeom prst="corner">
          <a:avLst>
            <a:gd name="adj1" fmla="val 16120"/>
            <a:gd name="adj2" fmla="val 161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6C20F1-411D-45D5-BF1E-B4A36F46E82C}">
      <dsp:nvSpPr>
        <dsp:cNvPr id="0" name=""/>
        <dsp:cNvSpPr/>
      </dsp:nvSpPr>
      <dsp:spPr>
        <a:xfrm>
          <a:off x="202244" y="3567053"/>
          <a:ext cx="1840464" cy="1613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s-EC" sz="1600" b="1" kern="1200" dirty="0" smtClean="0">
              <a:effectLst/>
              <a:latin typeface="Arial" panose="020B0604020202020204" pitchFamily="34" charset="0"/>
              <a:cs typeface="Arial" panose="020B0604020202020204" pitchFamily="34" charset="0"/>
            </a:rPr>
            <a:t>VISIÓN</a:t>
          </a:r>
          <a:endParaRPr lang="es-EC" sz="1600" b="1" kern="1200" dirty="0">
            <a:effectLst/>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C" sz="1600" kern="1200" dirty="0" smtClean="0">
              <a:effectLst/>
              <a:latin typeface="Arial" panose="020B0604020202020204" pitchFamily="34" charset="0"/>
              <a:cs typeface="Arial" panose="020B0604020202020204" pitchFamily="34" charset="0"/>
            </a:rPr>
            <a:t>Ser una Fuerza Aérea disuasiva, respetada y aceptada por la sociedad; pionera en el desarrollo aeroespacial nacional</a:t>
          </a:r>
          <a:endParaRPr lang="es-EC" sz="1600" kern="1200" dirty="0">
            <a:effectLst/>
            <a:latin typeface="Arial" panose="020B0604020202020204" pitchFamily="34" charset="0"/>
            <a:cs typeface="Arial" panose="020B0604020202020204" pitchFamily="34" charset="0"/>
          </a:endParaRPr>
        </a:p>
      </dsp:txBody>
      <dsp:txXfrm>
        <a:off x="202244" y="3567053"/>
        <a:ext cx="1840464" cy="1613274"/>
      </dsp:txXfrm>
    </dsp:sp>
    <dsp:sp modelId="{6403951E-5F6F-4F8D-83BB-426FA6DE72C1}">
      <dsp:nvSpPr>
        <dsp:cNvPr id="0" name=""/>
        <dsp:cNvSpPr/>
      </dsp:nvSpPr>
      <dsp:spPr>
        <a:xfrm>
          <a:off x="1695451" y="2807865"/>
          <a:ext cx="347257" cy="347257"/>
        </a:xfrm>
        <a:prstGeom prst="triangle">
          <a:avLst>
            <a:gd name="adj" fmla="val 100000"/>
          </a:avLst>
        </a:prstGeom>
        <a:solidFill>
          <a:schemeClr val="accent5">
            <a:hueOff val="-1655646"/>
            <a:satOff val="6635"/>
            <a:lumOff val="1438"/>
            <a:alphaOff val="0"/>
          </a:schemeClr>
        </a:solidFill>
        <a:ln w="25400" cap="flat" cmpd="sng" algn="ctr">
          <a:solidFill>
            <a:schemeClr val="accent5">
              <a:hueOff val="-1655646"/>
              <a:satOff val="6635"/>
              <a:lumOff val="143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602404-2EED-4B41-80AC-C4563CDF46AF}">
      <dsp:nvSpPr>
        <dsp:cNvPr id="0" name=""/>
        <dsp:cNvSpPr/>
      </dsp:nvSpPr>
      <dsp:spPr>
        <a:xfrm rot="5400000">
          <a:off x="2659838" y="2400420"/>
          <a:ext cx="1225139" cy="2038605"/>
        </a:xfrm>
        <a:prstGeom prst="corner">
          <a:avLst>
            <a:gd name="adj1" fmla="val 16120"/>
            <a:gd name="adj2" fmla="val 16110"/>
          </a:avLst>
        </a:prstGeom>
        <a:solidFill>
          <a:schemeClr val="accent5">
            <a:hueOff val="-3311292"/>
            <a:satOff val="13270"/>
            <a:lumOff val="2876"/>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8CF520-8A41-4DB9-BC74-BB1FBC64D5A1}">
      <dsp:nvSpPr>
        <dsp:cNvPr id="0" name=""/>
        <dsp:cNvSpPr/>
      </dsp:nvSpPr>
      <dsp:spPr>
        <a:xfrm>
          <a:off x="2455331" y="3009524"/>
          <a:ext cx="1840464" cy="1613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s-EC" sz="1600" b="1" kern="1200" dirty="0" smtClean="0">
              <a:latin typeface="Arial" panose="020B0604020202020204" pitchFamily="34" charset="0"/>
              <a:cs typeface="Arial" panose="020B0604020202020204" pitchFamily="34" charset="0"/>
            </a:rPr>
            <a:t>MISIÓN</a:t>
          </a:r>
          <a:endParaRPr lang="es-EC" sz="1600" b="1"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C" sz="1600" kern="1200" dirty="0" smtClean="0">
              <a:latin typeface="Arial" panose="020B0604020202020204" pitchFamily="34" charset="0"/>
              <a:cs typeface="Arial" panose="020B0604020202020204" pitchFamily="34" charset="0"/>
            </a:rPr>
            <a:t>Desarrollar la capacidad militar aeroespacial, que garantice la defensa de la soberanía e integridad territorial; y, apoyar con su contingente al desarrollo nacional y a la seguridad pública y del Estado.</a:t>
          </a:r>
          <a:endParaRPr lang="es-EC" sz="1600" kern="1200" dirty="0">
            <a:latin typeface="Arial" panose="020B0604020202020204" pitchFamily="34" charset="0"/>
            <a:cs typeface="Arial" panose="020B0604020202020204" pitchFamily="34" charset="0"/>
          </a:endParaRPr>
        </a:p>
      </dsp:txBody>
      <dsp:txXfrm>
        <a:off x="2455331" y="3009524"/>
        <a:ext cx="1840464" cy="1613274"/>
      </dsp:txXfrm>
    </dsp:sp>
    <dsp:sp modelId="{6FBF5F2B-A455-4990-8532-5F3CBA8E5D3D}">
      <dsp:nvSpPr>
        <dsp:cNvPr id="0" name=""/>
        <dsp:cNvSpPr/>
      </dsp:nvSpPr>
      <dsp:spPr>
        <a:xfrm>
          <a:off x="3948538" y="2250336"/>
          <a:ext cx="347257" cy="347257"/>
        </a:xfrm>
        <a:prstGeom prst="triangle">
          <a:avLst>
            <a:gd name="adj" fmla="val 100000"/>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24894B-687F-47F5-8534-E9406EA17560}">
      <dsp:nvSpPr>
        <dsp:cNvPr id="0" name=""/>
        <dsp:cNvSpPr/>
      </dsp:nvSpPr>
      <dsp:spPr>
        <a:xfrm rot="5400000">
          <a:off x="4912925" y="1842892"/>
          <a:ext cx="1225139" cy="2038605"/>
        </a:xfrm>
        <a:prstGeom prst="corner">
          <a:avLst>
            <a:gd name="adj1" fmla="val 16120"/>
            <a:gd name="adj2" fmla="val 16110"/>
          </a:avLst>
        </a:prstGeom>
        <a:solidFill>
          <a:schemeClr val="accent5">
            <a:hueOff val="-6622584"/>
            <a:satOff val="26541"/>
            <a:lumOff val="5752"/>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E9DB31-E194-473C-996F-57A9473FE516}">
      <dsp:nvSpPr>
        <dsp:cNvPr id="0" name=""/>
        <dsp:cNvSpPr/>
      </dsp:nvSpPr>
      <dsp:spPr>
        <a:xfrm>
          <a:off x="4708419" y="2451995"/>
          <a:ext cx="1840464" cy="1613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s-EC" sz="1600" b="1" kern="1200" dirty="0" smtClean="0">
              <a:latin typeface="Arial" panose="020B0604020202020204" pitchFamily="34" charset="0"/>
              <a:cs typeface="Arial" panose="020B0604020202020204" pitchFamily="34" charset="0"/>
            </a:rPr>
            <a:t>PRINCIPIOS Y VALORES</a:t>
          </a:r>
          <a:endParaRPr lang="es-EC" sz="1600" b="1"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C" sz="1600" kern="1200" dirty="0" smtClean="0">
              <a:latin typeface="Arial" panose="020B0604020202020204" pitchFamily="34" charset="0"/>
              <a:cs typeface="Arial" panose="020B0604020202020204" pitchFamily="34" charset="0"/>
            </a:rPr>
            <a:t>Honor</a:t>
          </a:r>
          <a:endParaRPr lang="es-EC"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C" sz="1600" kern="1200" dirty="0" smtClean="0">
              <a:latin typeface="Arial" panose="020B0604020202020204" pitchFamily="34" charset="0"/>
              <a:cs typeface="Arial" panose="020B0604020202020204" pitchFamily="34" charset="0"/>
            </a:rPr>
            <a:t>Disciplina</a:t>
          </a:r>
          <a:endParaRPr lang="es-EC"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C" sz="1600" kern="1200" dirty="0" smtClean="0">
              <a:latin typeface="Arial" panose="020B0604020202020204" pitchFamily="34" charset="0"/>
              <a:cs typeface="Arial" panose="020B0604020202020204" pitchFamily="34" charset="0"/>
            </a:rPr>
            <a:t>Lealtad</a:t>
          </a:r>
          <a:endParaRPr lang="es-EC"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C" sz="1600" kern="1200" dirty="0" smtClean="0">
              <a:latin typeface="Arial" panose="020B0604020202020204" pitchFamily="34" charset="0"/>
              <a:cs typeface="Arial" panose="020B0604020202020204" pitchFamily="34" charset="0"/>
            </a:rPr>
            <a:t>Cohesión Institucional</a:t>
          </a:r>
          <a:endParaRPr lang="es-EC" sz="1600" kern="1200" dirty="0">
            <a:latin typeface="Arial" panose="020B0604020202020204" pitchFamily="34" charset="0"/>
            <a:cs typeface="Arial" panose="020B0604020202020204" pitchFamily="34" charset="0"/>
          </a:endParaRPr>
        </a:p>
      </dsp:txBody>
      <dsp:txXfrm>
        <a:off x="4708419" y="2451995"/>
        <a:ext cx="1840464" cy="1613274"/>
      </dsp:txXfrm>
    </dsp:sp>
    <dsp:sp modelId="{DB4028DA-5FD4-4470-B9D1-4EF5DB0804CA}">
      <dsp:nvSpPr>
        <dsp:cNvPr id="0" name=""/>
        <dsp:cNvSpPr/>
      </dsp:nvSpPr>
      <dsp:spPr>
        <a:xfrm>
          <a:off x="6201626" y="1692807"/>
          <a:ext cx="347257" cy="347257"/>
        </a:xfrm>
        <a:prstGeom prst="triangle">
          <a:avLst>
            <a:gd name="adj" fmla="val 100000"/>
          </a:avLst>
        </a:prstGeom>
        <a:solidFill>
          <a:schemeClr val="accent5">
            <a:hueOff val="-8278230"/>
            <a:satOff val="33176"/>
            <a:lumOff val="7190"/>
            <a:alphaOff val="0"/>
          </a:schemeClr>
        </a:solidFill>
        <a:ln w="25400" cap="flat" cmpd="sng" algn="ctr">
          <a:solidFill>
            <a:schemeClr val="accent5">
              <a:hueOff val="-8278230"/>
              <a:satOff val="33176"/>
              <a:lumOff val="71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1356A2-0A57-4291-997C-FAA83D4B4BD1}">
      <dsp:nvSpPr>
        <dsp:cNvPr id="0" name=""/>
        <dsp:cNvSpPr/>
      </dsp:nvSpPr>
      <dsp:spPr>
        <a:xfrm rot="5400000">
          <a:off x="7058008" y="1285363"/>
          <a:ext cx="1225139" cy="2038605"/>
        </a:xfrm>
        <a:prstGeom prst="corner">
          <a:avLst>
            <a:gd name="adj1" fmla="val 16120"/>
            <a:gd name="adj2" fmla="val 16110"/>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D63DF0-9247-42B7-BE35-D652A3C03560}">
      <dsp:nvSpPr>
        <dsp:cNvPr id="0" name=""/>
        <dsp:cNvSpPr/>
      </dsp:nvSpPr>
      <dsp:spPr>
        <a:xfrm>
          <a:off x="6868094" y="1894467"/>
          <a:ext cx="2027289" cy="1613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s-EC" sz="1600" b="1" kern="1200" dirty="0" smtClean="0">
              <a:latin typeface="Arial" panose="020B0604020202020204" pitchFamily="34" charset="0"/>
              <a:cs typeface="Arial" panose="020B0604020202020204" pitchFamily="34" charset="0"/>
            </a:rPr>
            <a:t>OBJETIVOS INSTITUCIONALES</a:t>
          </a:r>
          <a:endParaRPr lang="es-EC" sz="1600" b="1"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C" sz="1600" b="0" kern="1200" dirty="0" smtClean="0">
              <a:latin typeface="Arial" panose="020B0604020202020204" pitchFamily="34" charset="0"/>
              <a:cs typeface="Arial" panose="020B0604020202020204" pitchFamily="34" charset="0"/>
            </a:rPr>
            <a:t>6) Incrementar el nivel de alistamiento operativo</a:t>
          </a:r>
          <a:endParaRPr lang="es-EC" sz="1600" b="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s-EC" sz="1600" b="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C" sz="1600" b="0" kern="1200" dirty="0" smtClean="0">
              <a:latin typeface="Arial" panose="020B0604020202020204" pitchFamily="34" charset="0"/>
              <a:cs typeface="Arial" panose="020B0604020202020204" pitchFamily="34" charset="0"/>
            </a:rPr>
            <a:t>11) Incrementar el uso eficiente del presupuesto asignado a la Fuerza Aérea.</a:t>
          </a:r>
          <a:endParaRPr lang="es-EC" sz="1600" b="0" kern="1200" dirty="0">
            <a:latin typeface="Arial" panose="020B0604020202020204" pitchFamily="34" charset="0"/>
            <a:cs typeface="Arial" panose="020B0604020202020204" pitchFamily="34" charset="0"/>
          </a:endParaRPr>
        </a:p>
      </dsp:txBody>
      <dsp:txXfrm>
        <a:off x="6868094" y="1894467"/>
        <a:ext cx="2027289" cy="16132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88A62-4F63-46F9-BB6E-7F084E7B450A}">
      <dsp:nvSpPr>
        <dsp:cNvPr id="0" name=""/>
        <dsp:cNvSpPr/>
      </dsp:nvSpPr>
      <dsp:spPr>
        <a:xfrm>
          <a:off x="0" y="474552"/>
          <a:ext cx="5507401" cy="921375"/>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7436" tIns="624840" rIns="427436"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Fuerza Aérea Ecuatoriana ( COAD – COED )</a:t>
          </a:r>
          <a:endParaRPr lang="es-EC" sz="1400" b="0" kern="1200" dirty="0">
            <a:latin typeface="Arial" panose="020B0604020202020204" pitchFamily="34" charset="0"/>
            <a:cs typeface="Arial" panose="020B0604020202020204" pitchFamily="34" charset="0"/>
          </a:endParaRPr>
        </a:p>
      </dsp:txBody>
      <dsp:txXfrm>
        <a:off x="0" y="474552"/>
        <a:ext cx="5507401" cy="921375"/>
      </dsp:txXfrm>
    </dsp:sp>
    <dsp:sp modelId="{CADBA3BE-A097-4A57-A2CE-D490B2FFAC47}">
      <dsp:nvSpPr>
        <dsp:cNvPr id="0" name=""/>
        <dsp:cNvSpPr/>
      </dsp:nvSpPr>
      <dsp:spPr>
        <a:xfrm>
          <a:off x="275370" y="31752"/>
          <a:ext cx="3855180" cy="8856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717" tIns="0" rIns="145717" bIns="0" numCol="1" spcCol="1270" anchor="ctr" anchorCtr="0">
          <a:noAutofit/>
        </a:bodyPr>
        <a:lstStyle/>
        <a:p>
          <a:pPr lvl="0" algn="l" defTabSz="622300">
            <a:lnSpc>
              <a:spcPct val="90000"/>
            </a:lnSpc>
            <a:spcBef>
              <a:spcPct val="0"/>
            </a:spcBef>
            <a:spcAft>
              <a:spcPct val="35000"/>
            </a:spcAft>
          </a:pPr>
          <a:r>
            <a:rPr lang="es-ES" sz="1400" b="1" kern="1200" dirty="0" smtClean="0">
              <a:latin typeface="Arial" panose="020B0604020202020204" pitchFamily="34" charset="0"/>
              <a:cs typeface="Arial" panose="020B0604020202020204" pitchFamily="34" charset="0"/>
            </a:rPr>
            <a:t>Universo del estudio</a:t>
          </a:r>
          <a:endParaRPr lang="es-EC" sz="1400" kern="1200" dirty="0">
            <a:latin typeface="Arial" panose="020B0604020202020204" pitchFamily="34" charset="0"/>
            <a:cs typeface="Arial" panose="020B0604020202020204" pitchFamily="34" charset="0"/>
          </a:endParaRPr>
        </a:p>
      </dsp:txBody>
      <dsp:txXfrm>
        <a:off x="318601" y="74983"/>
        <a:ext cx="3768718" cy="799138"/>
      </dsp:txXfrm>
    </dsp:sp>
    <dsp:sp modelId="{1E4CA2BE-FB35-430D-8CB2-CEE2152C885B}">
      <dsp:nvSpPr>
        <dsp:cNvPr id="0" name=""/>
        <dsp:cNvSpPr/>
      </dsp:nvSpPr>
      <dsp:spPr>
        <a:xfrm>
          <a:off x="0" y="2000727"/>
          <a:ext cx="5507401" cy="921375"/>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7436" tIns="624840" rIns="427436"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Ala de Combate Nro. 23</a:t>
          </a:r>
          <a:endParaRPr lang="es-EC" sz="1400" b="0" kern="1200" dirty="0">
            <a:latin typeface="Arial" panose="020B0604020202020204" pitchFamily="34" charset="0"/>
            <a:cs typeface="Arial" panose="020B0604020202020204" pitchFamily="34" charset="0"/>
          </a:endParaRPr>
        </a:p>
      </dsp:txBody>
      <dsp:txXfrm>
        <a:off x="0" y="2000727"/>
        <a:ext cx="5507401" cy="921375"/>
      </dsp:txXfrm>
    </dsp:sp>
    <dsp:sp modelId="{89D6FD6F-C951-4557-BE59-35538894082E}">
      <dsp:nvSpPr>
        <dsp:cNvPr id="0" name=""/>
        <dsp:cNvSpPr/>
      </dsp:nvSpPr>
      <dsp:spPr>
        <a:xfrm>
          <a:off x="269372" y="1622974"/>
          <a:ext cx="3855180" cy="88560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717" tIns="0" rIns="145717" bIns="0" numCol="1" spcCol="1270" anchor="ctr" anchorCtr="0">
          <a:noAutofit/>
        </a:bodyPr>
        <a:lstStyle/>
        <a:p>
          <a:pPr lvl="0" algn="l"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Reparto en el que realizo en estudio</a:t>
          </a:r>
          <a:endParaRPr lang="es-EC" sz="1400" kern="1200" dirty="0">
            <a:latin typeface="Arial" panose="020B0604020202020204" pitchFamily="34" charset="0"/>
            <a:cs typeface="Arial" panose="020B0604020202020204" pitchFamily="34" charset="0"/>
          </a:endParaRPr>
        </a:p>
      </dsp:txBody>
      <dsp:txXfrm>
        <a:off x="312603" y="1666205"/>
        <a:ext cx="3768718" cy="799138"/>
      </dsp:txXfrm>
    </dsp:sp>
    <dsp:sp modelId="{7365E0B2-09D9-4898-AACA-C0FAD3E190AC}">
      <dsp:nvSpPr>
        <dsp:cNvPr id="0" name=""/>
        <dsp:cNvSpPr/>
      </dsp:nvSpPr>
      <dsp:spPr>
        <a:xfrm>
          <a:off x="0" y="3526902"/>
          <a:ext cx="5507401" cy="921375"/>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7436" tIns="624840" rIns="427436"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Grupo Logístico Nro. 232.</a:t>
          </a:r>
          <a:endParaRPr lang="es-EC" sz="1400" b="0" kern="1200" dirty="0">
            <a:latin typeface="Arial" panose="020B0604020202020204" pitchFamily="34" charset="0"/>
            <a:cs typeface="Arial" panose="020B0604020202020204" pitchFamily="34" charset="0"/>
          </a:endParaRPr>
        </a:p>
      </dsp:txBody>
      <dsp:txXfrm>
        <a:off x="0" y="3526902"/>
        <a:ext cx="5507401" cy="921375"/>
      </dsp:txXfrm>
    </dsp:sp>
    <dsp:sp modelId="{5F03FD50-A4DB-4476-AD11-743C9DE7B30F}">
      <dsp:nvSpPr>
        <dsp:cNvPr id="0" name=""/>
        <dsp:cNvSpPr/>
      </dsp:nvSpPr>
      <dsp:spPr>
        <a:xfrm>
          <a:off x="275370" y="3084102"/>
          <a:ext cx="3855180" cy="88560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717" tIns="0" rIns="145717" bIns="0" numCol="1" spcCol="1270" anchor="ctr" anchorCtr="0">
          <a:noAutofit/>
        </a:bodyPr>
        <a:lstStyle/>
        <a:p>
          <a:pPr lvl="0" algn="l"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Muestra</a:t>
          </a:r>
          <a:endParaRPr lang="es-EC" sz="1800" kern="1200" dirty="0">
            <a:latin typeface="Arial" panose="020B0604020202020204" pitchFamily="34" charset="0"/>
            <a:cs typeface="Arial" panose="020B0604020202020204" pitchFamily="34" charset="0"/>
          </a:endParaRPr>
        </a:p>
      </dsp:txBody>
      <dsp:txXfrm>
        <a:off x="318601" y="3127333"/>
        <a:ext cx="3768718" cy="79913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92BCF-3C84-400E-ABFF-3968722C2C93}">
      <dsp:nvSpPr>
        <dsp:cNvPr id="0" name=""/>
        <dsp:cNvSpPr/>
      </dsp:nvSpPr>
      <dsp:spPr>
        <a:xfrm>
          <a:off x="0" y="263866"/>
          <a:ext cx="4803146" cy="4284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394DEC-00E7-4F55-87FE-15565BCD7D37}">
      <dsp:nvSpPr>
        <dsp:cNvPr id="0" name=""/>
        <dsp:cNvSpPr/>
      </dsp:nvSpPr>
      <dsp:spPr>
        <a:xfrm>
          <a:off x="240157" y="12946"/>
          <a:ext cx="3362202" cy="5018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83" tIns="0" rIns="127083" bIns="0" numCol="1" spcCol="1270" anchor="ctr" anchorCtr="0">
          <a:noAutofit/>
        </a:bodyPr>
        <a:lstStyle/>
        <a:p>
          <a:pPr lvl="0" algn="l" defTabSz="533400">
            <a:lnSpc>
              <a:spcPct val="90000"/>
            </a:lnSpc>
            <a:spcBef>
              <a:spcPct val="0"/>
            </a:spcBef>
            <a:spcAft>
              <a:spcPct val="35000"/>
            </a:spcAft>
          </a:pPr>
          <a:r>
            <a:rPr lang="es-EC" sz="1200" kern="1200" dirty="0" smtClean="0">
              <a:latin typeface="Arial" panose="020B0604020202020204" pitchFamily="34" charset="0"/>
              <a:cs typeface="Arial" panose="020B0604020202020204" pitchFamily="34" charset="0"/>
            </a:rPr>
            <a:t>Y = Tiempo de vuelo mensual expresado en horas</a:t>
          </a:r>
          <a:endParaRPr lang="es-EC" sz="1200" kern="1200" dirty="0">
            <a:latin typeface="Arial" panose="020B0604020202020204" pitchFamily="34" charset="0"/>
            <a:cs typeface="Arial" panose="020B0604020202020204" pitchFamily="34" charset="0"/>
          </a:endParaRPr>
        </a:p>
      </dsp:txBody>
      <dsp:txXfrm>
        <a:off x="264655" y="37444"/>
        <a:ext cx="3313206" cy="452844"/>
      </dsp:txXfrm>
    </dsp:sp>
    <dsp:sp modelId="{1D51CCBD-2084-408F-B5F4-7A46F7152565}">
      <dsp:nvSpPr>
        <dsp:cNvPr id="0" name=""/>
        <dsp:cNvSpPr/>
      </dsp:nvSpPr>
      <dsp:spPr>
        <a:xfrm>
          <a:off x="0" y="1034986"/>
          <a:ext cx="4803146" cy="4284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C9BBE4-F31D-4C2A-9F18-58E9EFC5CC48}">
      <dsp:nvSpPr>
        <dsp:cNvPr id="0" name=""/>
        <dsp:cNvSpPr/>
      </dsp:nvSpPr>
      <dsp:spPr>
        <a:xfrm>
          <a:off x="240157" y="774265"/>
          <a:ext cx="3362202" cy="5018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83" tIns="0" rIns="127083" bIns="0" numCol="1" spcCol="1270" anchor="ctr" anchorCtr="0">
          <a:noAutofit/>
        </a:bodyPr>
        <a:lstStyle/>
        <a:p>
          <a:pPr lvl="0" algn="l" defTabSz="533400">
            <a:lnSpc>
              <a:spcPct val="90000"/>
            </a:lnSpc>
            <a:spcBef>
              <a:spcPct val="0"/>
            </a:spcBef>
            <a:spcAft>
              <a:spcPct val="35000"/>
            </a:spcAft>
          </a:pPr>
          <a:r>
            <a:rPr lang="es-EC" sz="1200" kern="1200" dirty="0" smtClean="0">
              <a:latin typeface="Arial" panose="020B0604020202020204" pitchFamily="34" charset="0"/>
              <a:cs typeface="Arial" panose="020B0604020202020204" pitchFamily="34" charset="0"/>
            </a:rPr>
            <a:t>X </a:t>
          </a:r>
          <a:r>
            <a:rPr lang="es-EC" sz="1200" kern="1200" smtClean="0">
              <a:latin typeface="Arial" panose="020B0604020202020204" pitchFamily="34" charset="0"/>
              <a:cs typeface="Arial" panose="020B0604020202020204" pitchFamily="34" charset="0"/>
            </a:rPr>
            <a:t>= Número </a:t>
          </a:r>
          <a:r>
            <a:rPr lang="es-EC" sz="1200" kern="1200" dirty="0" smtClean="0">
              <a:latin typeface="Arial" panose="020B0604020202020204" pitchFamily="34" charset="0"/>
              <a:cs typeface="Arial" panose="020B0604020202020204" pitchFamily="34" charset="0"/>
            </a:rPr>
            <a:t>de aeronaves disponibles</a:t>
          </a:r>
          <a:endParaRPr lang="es-EC" sz="1200" kern="1200" dirty="0">
            <a:latin typeface="Arial" panose="020B0604020202020204" pitchFamily="34" charset="0"/>
            <a:cs typeface="Arial" panose="020B0604020202020204" pitchFamily="34" charset="0"/>
          </a:endParaRPr>
        </a:p>
      </dsp:txBody>
      <dsp:txXfrm>
        <a:off x="264655" y="798763"/>
        <a:ext cx="3313206" cy="45284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92BCF-3C84-400E-ABFF-3968722C2C93}">
      <dsp:nvSpPr>
        <dsp:cNvPr id="0" name=""/>
        <dsp:cNvSpPr/>
      </dsp:nvSpPr>
      <dsp:spPr>
        <a:xfrm>
          <a:off x="0" y="258362"/>
          <a:ext cx="4584782" cy="4032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394DEC-00E7-4F55-87FE-15565BCD7D37}">
      <dsp:nvSpPr>
        <dsp:cNvPr id="0" name=""/>
        <dsp:cNvSpPr/>
      </dsp:nvSpPr>
      <dsp:spPr>
        <a:xfrm>
          <a:off x="229239" y="22201"/>
          <a:ext cx="3209347" cy="4723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306" tIns="0" rIns="121306" bIns="0" numCol="1" spcCol="1270" anchor="ctr" anchorCtr="0">
          <a:noAutofit/>
        </a:bodyPr>
        <a:lstStyle/>
        <a:p>
          <a:pPr lvl="0" algn="l" defTabSz="488950">
            <a:lnSpc>
              <a:spcPct val="90000"/>
            </a:lnSpc>
            <a:spcBef>
              <a:spcPct val="0"/>
            </a:spcBef>
            <a:spcAft>
              <a:spcPct val="35000"/>
            </a:spcAft>
          </a:pPr>
          <a:r>
            <a:rPr lang="es-EC" sz="1100" kern="1200" dirty="0" smtClean="0">
              <a:latin typeface="Arial" panose="020B0604020202020204" pitchFamily="34" charset="0"/>
              <a:cs typeface="Arial" panose="020B0604020202020204" pitchFamily="34" charset="0"/>
            </a:rPr>
            <a:t>Y = Combustible consumido mensual en galones</a:t>
          </a:r>
          <a:endParaRPr lang="es-EC" sz="1100" kern="1200" dirty="0">
            <a:latin typeface="Arial" panose="020B0604020202020204" pitchFamily="34" charset="0"/>
            <a:cs typeface="Arial" panose="020B0604020202020204" pitchFamily="34" charset="0"/>
          </a:endParaRPr>
        </a:p>
      </dsp:txBody>
      <dsp:txXfrm>
        <a:off x="252296" y="45258"/>
        <a:ext cx="3163233" cy="426206"/>
      </dsp:txXfrm>
    </dsp:sp>
    <dsp:sp modelId="{1D51CCBD-2084-408F-B5F4-7A46F7152565}">
      <dsp:nvSpPr>
        <dsp:cNvPr id="0" name=""/>
        <dsp:cNvSpPr/>
      </dsp:nvSpPr>
      <dsp:spPr>
        <a:xfrm>
          <a:off x="0" y="984122"/>
          <a:ext cx="4584782" cy="4032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C9BBE4-F31D-4C2A-9F18-58E9EFC5CC48}">
      <dsp:nvSpPr>
        <dsp:cNvPr id="0" name=""/>
        <dsp:cNvSpPr/>
      </dsp:nvSpPr>
      <dsp:spPr>
        <a:xfrm>
          <a:off x="229239" y="747962"/>
          <a:ext cx="3209347" cy="4723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306" tIns="0" rIns="121306" bIns="0" numCol="1" spcCol="1270" anchor="ctr" anchorCtr="0">
          <a:noAutofit/>
        </a:bodyPr>
        <a:lstStyle/>
        <a:p>
          <a:pPr lvl="0" algn="l" defTabSz="488950">
            <a:lnSpc>
              <a:spcPct val="90000"/>
            </a:lnSpc>
            <a:spcBef>
              <a:spcPct val="0"/>
            </a:spcBef>
            <a:spcAft>
              <a:spcPct val="35000"/>
            </a:spcAft>
          </a:pPr>
          <a:r>
            <a:rPr lang="es-EC" sz="1100" kern="1200" dirty="0" smtClean="0">
              <a:latin typeface="Arial" panose="020B0604020202020204" pitchFamily="34" charset="0"/>
              <a:cs typeface="Arial" panose="020B0604020202020204" pitchFamily="34" charset="0"/>
            </a:rPr>
            <a:t>X = Tiempo de vuelo mensual expresado en horas</a:t>
          </a:r>
          <a:endParaRPr lang="es-EC" sz="1100" kern="1200" dirty="0">
            <a:latin typeface="Arial" panose="020B0604020202020204" pitchFamily="34" charset="0"/>
            <a:cs typeface="Arial" panose="020B0604020202020204" pitchFamily="34" charset="0"/>
          </a:endParaRPr>
        </a:p>
      </dsp:txBody>
      <dsp:txXfrm>
        <a:off x="252296" y="771019"/>
        <a:ext cx="3163233" cy="4262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92BCF-3C84-400E-ABFF-3968722C2C93}">
      <dsp:nvSpPr>
        <dsp:cNvPr id="0" name=""/>
        <dsp:cNvSpPr/>
      </dsp:nvSpPr>
      <dsp:spPr>
        <a:xfrm>
          <a:off x="0" y="265185"/>
          <a:ext cx="4497436" cy="4032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394DEC-00E7-4F55-87FE-15565BCD7D37}">
      <dsp:nvSpPr>
        <dsp:cNvPr id="0" name=""/>
        <dsp:cNvSpPr/>
      </dsp:nvSpPr>
      <dsp:spPr>
        <a:xfrm>
          <a:off x="224871" y="29025"/>
          <a:ext cx="3148205" cy="4723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995" tIns="0" rIns="118995" bIns="0" numCol="1" spcCol="1270" anchor="ctr" anchorCtr="0">
          <a:noAutofit/>
        </a:bodyPr>
        <a:lstStyle/>
        <a:p>
          <a:pPr lvl="0" algn="l" defTabSz="488950">
            <a:lnSpc>
              <a:spcPct val="90000"/>
            </a:lnSpc>
            <a:spcBef>
              <a:spcPct val="0"/>
            </a:spcBef>
            <a:spcAft>
              <a:spcPct val="35000"/>
            </a:spcAft>
          </a:pPr>
          <a:r>
            <a:rPr lang="es-EC" sz="1100" kern="1200" dirty="0" smtClean="0">
              <a:latin typeface="Arial" panose="020B0604020202020204" pitchFamily="34" charset="0"/>
              <a:cs typeface="Arial" panose="020B0604020202020204" pitchFamily="34" charset="0"/>
            </a:rPr>
            <a:t>Y = Combustible consumido mensual en galones</a:t>
          </a:r>
          <a:endParaRPr lang="es-EC" sz="1100" kern="1200" dirty="0">
            <a:latin typeface="Arial" panose="020B0604020202020204" pitchFamily="34" charset="0"/>
            <a:cs typeface="Arial" panose="020B0604020202020204" pitchFamily="34" charset="0"/>
          </a:endParaRPr>
        </a:p>
      </dsp:txBody>
      <dsp:txXfrm>
        <a:off x="247928" y="52082"/>
        <a:ext cx="3102091" cy="426206"/>
      </dsp:txXfrm>
    </dsp:sp>
    <dsp:sp modelId="{1D51CCBD-2084-408F-B5F4-7A46F7152565}">
      <dsp:nvSpPr>
        <dsp:cNvPr id="0" name=""/>
        <dsp:cNvSpPr/>
      </dsp:nvSpPr>
      <dsp:spPr>
        <a:xfrm>
          <a:off x="0" y="990945"/>
          <a:ext cx="4497436" cy="4032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C9BBE4-F31D-4C2A-9F18-58E9EFC5CC48}">
      <dsp:nvSpPr>
        <dsp:cNvPr id="0" name=""/>
        <dsp:cNvSpPr/>
      </dsp:nvSpPr>
      <dsp:spPr>
        <a:xfrm>
          <a:off x="224871" y="754786"/>
          <a:ext cx="3148205" cy="4723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995" tIns="0" rIns="118995" bIns="0" numCol="1" spcCol="1270" anchor="ctr" anchorCtr="0">
          <a:noAutofit/>
        </a:bodyPr>
        <a:lstStyle/>
        <a:p>
          <a:pPr lvl="0" algn="l" defTabSz="488950">
            <a:lnSpc>
              <a:spcPct val="90000"/>
            </a:lnSpc>
            <a:spcBef>
              <a:spcPct val="0"/>
            </a:spcBef>
            <a:spcAft>
              <a:spcPct val="35000"/>
            </a:spcAft>
          </a:pPr>
          <a:r>
            <a:rPr lang="es-EC" sz="1100" kern="1200" dirty="0" smtClean="0">
              <a:latin typeface="Arial" panose="020B0604020202020204" pitchFamily="34" charset="0"/>
              <a:cs typeface="Arial" panose="020B0604020202020204" pitchFamily="34" charset="0"/>
            </a:rPr>
            <a:t>X = Número de aeronaves disponibles</a:t>
          </a:r>
          <a:endParaRPr lang="es-EC" sz="1100" kern="1200" dirty="0">
            <a:latin typeface="Arial" panose="020B0604020202020204" pitchFamily="34" charset="0"/>
            <a:cs typeface="Arial" panose="020B0604020202020204" pitchFamily="34" charset="0"/>
          </a:endParaRPr>
        </a:p>
      </dsp:txBody>
      <dsp:txXfrm>
        <a:off x="247928" y="777843"/>
        <a:ext cx="3102091" cy="4262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92BCF-3C84-400E-ABFF-3968722C2C93}">
      <dsp:nvSpPr>
        <dsp:cNvPr id="0" name=""/>
        <dsp:cNvSpPr/>
      </dsp:nvSpPr>
      <dsp:spPr>
        <a:xfrm>
          <a:off x="0" y="214908"/>
          <a:ext cx="4639373" cy="3276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394DEC-00E7-4F55-87FE-15565BCD7D37}">
      <dsp:nvSpPr>
        <dsp:cNvPr id="0" name=""/>
        <dsp:cNvSpPr/>
      </dsp:nvSpPr>
      <dsp:spPr>
        <a:xfrm>
          <a:off x="231968" y="23028"/>
          <a:ext cx="3247561" cy="3837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750" tIns="0" rIns="122750" bIns="0" numCol="1" spcCol="1270" anchor="ctr" anchorCtr="0">
          <a:noAutofit/>
        </a:bodyPr>
        <a:lstStyle/>
        <a:p>
          <a:pPr lvl="0" algn="l" defTabSz="488950">
            <a:lnSpc>
              <a:spcPct val="90000"/>
            </a:lnSpc>
            <a:spcBef>
              <a:spcPct val="0"/>
            </a:spcBef>
            <a:spcAft>
              <a:spcPct val="35000"/>
            </a:spcAft>
          </a:pPr>
          <a:r>
            <a:rPr lang="es-EC" sz="1100" kern="1200" dirty="0" smtClean="0">
              <a:latin typeface="Arial" panose="020B0604020202020204" pitchFamily="34" charset="0"/>
              <a:cs typeface="Arial" panose="020B0604020202020204" pitchFamily="34" charset="0"/>
            </a:rPr>
            <a:t>Y = Combustible consumido mensual en galones</a:t>
          </a:r>
          <a:endParaRPr lang="es-EC" sz="1100" kern="1200" dirty="0">
            <a:latin typeface="Arial" panose="020B0604020202020204" pitchFamily="34" charset="0"/>
            <a:cs typeface="Arial" panose="020B0604020202020204" pitchFamily="34" charset="0"/>
          </a:endParaRPr>
        </a:p>
      </dsp:txBody>
      <dsp:txXfrm>
        <a:off x="250702" y="41762"/>
        <a:ext cx="3210093" cy="346292"/>
      </dsp:txXfrm>
    </dsp:sp>
    <dsp:sp modelId="{1D51CCBD-2084-408F-B5F4-7A46F7152565}">
      <dsp:nvSpPr>
        <dsp:cNvPr id="0" name=""/>
        <dsp:cNvSpPr/>
      </dsp:nvSpPr>
      <dsp:spPr>
        <a:xfrm>
          <a:off x="0" y="804588"/>
          <a:ext cx="4639373" cy="3276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C9BBE4-F31D-4C2A-9F18-58E9EFC5CC48}">
      <dsp:nvSpPr>
        <dsp:cNvPr id="0" name=""/>
        <dsp:cNvSpPr/>
      </dsp:nvSpPr>
      <dsp:spPr>
        <a:xfrm>
          <a:off x="231968" y="612709"/>
          <a:ext cx="3247561" cy="3837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750" tIns="0" rIns="122750" bIns="0" numCol="1" spcCol="1270" anchor="ctr" anchorCtr="0">
          <a:noAutofit/>
        </a:bodyPr>
        <a:lstStyle/>
        <a:p>
          <a:pPr lvl="0" algn="l" defTabSz="488950">
            <a:lnSpc>
              <a:spcPct val="90000"/>
            </a:lnSpc>
            <a:spcBef>
              <a:spcPct val="0"/>
            </a:spcBef>
            <a:spcAft>
              <a:spcPct val="35000"/>
            </a:spcAft>
          </a:pPr>
          <a:r>
            <a:rPr lang="es-EC" sz="1100" kern="1200" dirty="0" smtClean="0">
              <a:latin typeface="Arial" panose="020B0604020202020204" pitchFamily="34" charset="0"/>
              <a:cs typeface="Arial" panose="020B0604020202020204" pitchFamily="34" charset="0"/>
            </a:rPr>
            <a:t>X = Tiempo de vuelo mensual expresado en horas</a:t>
          </a:r>
          <a:endParaRPr lang="es-EC" sz="1100" kern="1200" dirty="0">
            <a:latin typeface="Arial" panose="020B0604020202020204" pitchFamily="34" charset="0"/>
            <a:cs typeface="Arial" panose="020B0604020202020204" pitchFamily="34" charset="0"/>
          </a:endParaRPr>
        </a:p>
      </dsp:txBody>
      <dsp:txXfrm>
        <a:off x="250702" y="631443"/>
        <a:ext cx="3210093" cy="346292"/>
      </dsp:txXfrm>
    </dsp:sp>
    <dsp:sp modelId="{DAB39F63-5220-4D2A-B3A2-09A78915E129}">
      <dsp:nvSpPr>
        <dsp:cNvPr id="0" name=""/>
        <dsp:cNvSpPr/>
      </dsp:nvSpPr>
      <dsp:spPr>
        <a:xfrm>
          <a:off x="0" y="1394269"/>
          <a:ext cx="4639373" cy="3276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FB25CE-0A3E-462F-9BF9-72F496CAAE57}">
      <dsp:nvSpPr>
        <dsp:cNvPr id="0" name=""/>
        <dsp:cNvSpPr/>
      </dsp:nvSpPr>
      <dsp:spPr>
        <a:xfrm>
          <a:off x="231968" y="1202389"/>
          <a:ext cx="3247561" cy="3837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750" tIns="0" rIns="122750" bIns="0" numCol="1" spcCol="1270" anchor="ctr" anchorCtr="0">
          <a:noAutofit/>
        </a:bodyPr>
        <a:lstStyle/>
        <a:p>
          <a:pPr lvl="0" algn="l" defTabSz="488950">
            <a:lnSpc>
              <a:spcPct val="90000"/>
            </a:lnSpc>
            <a:spcBef>
              <a:spcPct val="0"/>
            </a:spcBef>
            <a:spcAft>
              <a:spcPct val="35000"/>
            </a:spcAft>
          </a:pPr>
          <a:r>
            <a:rPr lang="es-EC" sz="1100" kern="1200" dirty="0" smtClean="0">
              <a:latin typeface="Arial" panose="020B0604020202020204" pitchFamily="34" charset="0"/>
              <a:cs typeface="Arial" panose="020B0604020202020204" pitchFamily="34" charset="0"/>
            </a:rPr>
            <a:t>Z = Número de aeronaves disponibles</a:t>
          </a:r>
          <a:endParaRPr lang="es-EC" sz="1100" kern="1200" dirty="0">
            <a:latin typeface="Arial" panose="020B0604020202020204" pitchFamily="34" charset="0"/>
            <a:cs typeface="Arial" panose="020B0604020202020204" pitchFamily="34" charset="0"/>
          </a:endParaRPr>
        </a:p>
      </dsp:txBody>
      <dsp:txXfrm>
        <a:off x="250702" y="1221123"/>
        <a:ext cx="3210093" cy="34629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8EFA7-CFAD-47CD-A157-2567910F218F}">
      <dsp:nvSpPr>
        <dsp:cNvPr id="0" name=""/>
        <dsp:cNvSpPr/>
      </dsp:nvSpPr>
      <dsp:spPr>
        <a:xfrm>
          <a:off x="0" y="643568"/>
          <a:ext cx="5606292" cy="352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21A76D-DAD3-458F-AF56-C779542555E7}">
      <dsp:nvSpPr>
        <dsp:cNvPr id="0" name=""/>
        <dsp:cNvSpPr/>
      </dsp:nvSpPr>
      <dsp:spPr>
        <a:xfrm>
          <a:off x="280314" y="82805"/>
          <a:ext cx="3924404" cy="767403"/>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8333" tIns="0" rIns="148333" bIns="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Arial" panose="020B0604020202020204" pitchFamily="34" charset="0"/>
              <a:cs typeface="Arial" panose="020B0604020202020204" pitchFamily="34" charset="0"/>
            </a:rPr>
            <a:t>Presupuesto Limitado</a:t>
          </a:r>
          <a:endParaRPr lang="es-EC" sz="1800" kern="1200" dirty="0">
            <a:solidFill>
              <a:schemeClr val="tx1"/>
            </a:solidFill>
            <a:latin typeface="Arial" panose="020B0604020202020204" pitchFamily="34" charset="0"/>
            <a:cs typeface="Arial" panose="020B0604020202020204" pitchFamily="34" charset="0"/>
          </a:endParaRPr>
        </a:p>
      </dsp:txBody>
      <dsp:txXfrm>
        <a:off x="317776" y="120267"/>
        <a:ext cx="3849480" cy="692479"/>
      </dsp:txXfrm>
    </dsp:sp>
    <dsp:sp modelId="{C46BABD8-8AE2-48D6-A564-858E1D19927C}">
      <dsp:nvSpPr>
        <dsp:cNvPr id="0" name=""/>
        <dsp:cNvSpPr/>
      </dsp:nvSpPr>
      <dsp:spPr>
        <a:xfrm>
          <a:off x="0" y="1632731"/>
          <a:ext cx="5606292" cy="352800"/>
        </a:xfrm>
        <a:prstGeom prst="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7D27B3C9-79BA-4588-BF85-4693B6B1AE65}">
      <dsp:nvSpPr>
        <dsp:cNvPr id="0" name=""/>
        <dsp:cNvSpPr/>
      </dsp:nvSpPr>
      <dsp:spPr>
        <a:xfrm>
          <a:off x="280314" y="1071968"/>
          <a:ext cx="3924404" cy="767403"/>
        </a:xfrm>
        <a:prstGeom prst="roundRect">
          <a:avLst/>
        </a:prstGeom>
        <a:solidFill>
          <a:schemeClr val="accent5">
            <a:hueOff val="-3311292"/>
            <a:satOff val="13270"/>
            <a:lumOff val="28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8333" tIns="0" rIns="148333" bIns="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Arial" panose="020B0604020202020204" pitchFamily="34" charset="0"/>
              <a:cs typeface="Arial" panose="020B0604020202020204" pitchFamily="34" charset="0"/>
            </a:rPr>
            <a:t>Priorizar necesidades</a:t>
          </a:r>
          <a:endParaRPr lang="es-EC" sz="1800" kern="1200" dirty="0">
            <a:solidFill>
              <a:schemeClr val="tx1"/>
            </a:solidFill>
            <a:latin typeface="Arial" panose="020B0604020202020204" pitchFamily="34" charset="0"/>
            <a:cs typeface="Arial" panose="020B0604020202020204" pitchFamily="34" charset="0"/>
          </a:endParaRPr>
        </a:p>
      </dsp:txBody>
      <dsp:txXfrm>
        <a:off x="317776" y="1109430"/>
        <a:ext cx="3849480" cy="692479"/>
      </dsp:txXfrm>
    </dsp:sp>
    <dsp:sp modelId="{C4976B28-FA10-46ED-B753-E85EE6424879}">
      <dsp:nvSpPr>
        <dsp:cNvPr id="0" name=""/>
        <dsp:cNvSpPr/>
      </dsp:nvSpPr>
      <dsp:spPr>
        <a:xfrm>
          <a:off x="0" y="2621895"/>
          <a:ext cx="5606292" cy="352800"/>
        </a:xfrm>
        <a:prstGeom prst="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4F3B9ADA-3204-4221-836E-BB54DED87A05}">
      <dsp:nvSpPr>
        <dsp:cNvPr id="0" name=""/>
        <dsp:cNvSpPr/>
      </dsp:nvSpPr>
      <dsp:spPr>
        <a:xfrm>
          <a:off x="280314" y="2061131"/>
          <a:ext cx="3924404" cy="767403"/>
        </a:xfrm>
        <a:prstGeom prst="roundRect">
          <a:avLst/>
        </a:prstGeom>
        <a:solidFill>
          <a:schemeClr val="accent5">
            <a:hueOff val="-6622584"/>
            <a:satOff val="26541"/>
            <a:lumOff val="57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8333" tIns="0" rIns="148333" bIns="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Arial" panose="020B0604020202020204" pitchFamily="34" charset="0"/>
              <a:cs typeface="Arial" panose="020B0604020202020204" pitchFamily="34" charset="0"/>
            </a:rPr>
            <a:t>Adquisición repuestos nuevos</a:t>
          </a:r>
          <a:endParaRPr lang="es-EC" sz="1800" kern="1200" dirty="0">
            <a:solidFill>
              <a:schemeClr val="tx1"/>
            </a:solidFill>
            <a:latin typeface="Arial" panose="020B0604020202020204" pitchFamily="34" charset="0"/>
            <a:cs typeface="Arial" panose="020B0604020202020204" pitchFamily="34" charset="0"/>
          </a:endParaRPr>
        </a:p>
      </dsp:txBody>
      <dsp:txXfrm>
        <a:off x="317776" y="2098593"/>
        <a:ext cx="3849480" cy="692479"/>
      </dsp:txXfrm>
    </dsp:sp>
    <dsp:sp modelId="{AB9E025C-FAE7-4AB9-90D0-92EC24BAAA7A}">
      <dsp:nvSpPr>
        <dsp:cNvPr id="0" name=""/>
        <dsp:cNvSpPr/>
      </dsp:nvSpPr>
      <dsp:spPr>
        <a:xfrm>
          <a:off x="0" y="3679212"/>
          <a:ext cx="5606292" cy="3528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32E8879F-DE2E-4678-B80D-DD6C5B38BBB3}">
      <dsp:nvSpPr>
        <dsp:cNvPr id="0" name=""/>
        <dsp:cNvSpPr/>
      </dsp:nvSpPr>
      <dsp:spPr>
        <a:xfrm>
          <a:off x="280314" y="3050295"/>
          <a:ext cx="3924404" cy="835557"/>
        </a:xfrm>
        <a:prstGeom prst="roundRect">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8333" tIns="0" rIns="148333" bIns="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Arial" panose="020B0604020202020204" pitchFamily="34" charset="0"/>
              <a:cs typeface="Arial" panose="020B0604020202020204" pitchFamily="34" charset="0"/>
            </a:rPr>
            <a:t>Posibilidad de reparar componentes mayores</a:t>
          </a:r>
          <a:endParaRPr lang="es-EC" sz="1800" kern="1200" dirty="0">
            <a:solidFill>
              <a:schemeClr val="tx1"/>
            </a:solidFill>
            <a:latin typeface="Arial" panose="020B0604020202020204" pitchFamily="34" charset="0"/>
            <a:cs typeface="Arial" panose="020B0604020202020204" pitchFamily="34" charset="0"/>
          </a:endParaRPr>
        </a:p>
      </dsp:txBody>
      <dsp:txXfrm>
        <a:off x="321103" y="3091084"/>
        <a:ext cx="3842826" cy="75397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88A62-4F63-46F9-BB6E-7F084E7B450A}">
      <dsp:nvSpPr>
        <dsp:cNvPr id="0" name=""/>
        <dsp:cNvSpPr/>
      </dsp:nvSpPr>
      <dsp:spPr>
        <a:xfrm>
          <a:off x="0" y="475174"/>
          <a:ext cx="4251894" cy="957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9994" tIns="666496" rIns="329994" bIns="99568" numCol="1" spcCol="1270" anchor="t" anchorCtr="0">
          <a:noAutofit/>
        </a:bodyPr>
        <a:lstStyle/>
        <a:p>
          <a:pPr marL="114300" lvl="1" indent="-114300" algn="l" defTabSz="622300">
            <a:lnSpc>
              <a:spcPct val="90000"/>
            </a:lnSpc>
            <a:spcBef>
              <a:spcPct val="0"/>
            </a:spcBef>
            <a:spcAft>
              <a:spcPct val="15000"/>
            </a:spcAft>
            <a:buChar char="••"/>
          </a:pPr>
          <a14:m xmlns:a14="http://schemas.microsoft.com/office/drawing/2010/main">
            <m:oMath xmlns:m="http://schemas.openxmlformats.org/officeDocument/2006/math">
              <m:r>
                <a:rPr lang="es-EC" sz="1400" i="1" kern="1200" smtClean="0">
                  <a:latin typeface="Cambria Math" panose="02040503050406030204" pitchFamily="18" charset="0"/>
                </a:rPr>
                <m:t>𝑦</m:t>
              </m:r>
              <m:r>
                <a:rPr lang="es-EC" sz="1400" i="0" kern="1200">
                  <a:latin typeface="Cambria Math" panose="02040503050406030204" pitchFamily="18" charset="0"/>
                </a:rPr>
                <m:t>=</m:t>
              </m:r>
              <m:r>
                <a:rPr lang="es-EC" sz="1400" b="0" i="0" kern="1200" smtClean="0">
                  <a:latin typeface="Cambria Math" panose="02040503050406030204" pitchFamily="18" charset="0"/>
                </a:rPr>
                <m:t>6,698</m:t>
              </m:r>
              <m:r>
                <a:rPr lang="es-EC" sz="1400" i="0" kern="1200">
                  <a:latin typeface="Cambria Math" panose="02040503050406030204" pitchFamily="18" charset="0"/>
                </a:rPr>
                <m:t>+</m:t>
              </m:r>
              <m:r>
                <a:rPr lang="es-EC" sz="1400" b="0" i="0" kern="1200" smtClean="0">
                  <a:latin typeface="Cambria Math" panose="02040503050406030204" pitchFamily="18" charset="0"/>
                </a:rPr>
                <m:t>59,182</m:t>
              </m:r>
              <m:r>
                <a:rPr lang="es-EC" sz="1400" i="0" kern="1200">
                  <a:latin typeface="Cambria Math" panose="02040503050406030204" pitchFamily="18" charset="0"/>
                </a:rPr>
                <m:t> </m:t>
              </m:r>
              <m:r>
                <m:rPr>
                  <m:sty m:val="p"/>
                </m:rPr>
                <a:rPr lang="es-EC" sz="1400" b="0" i="0" kern="1200" smtClean="0">
                  <a:latin typeface="Cambria Math" panose="02040503050406030204" pitchFamily="18" charset="0"/>
                </a:rPr>
                <m:t>X</m:t>
              </m:r>
            </m:oMath>
          </a14:m>
          <a:endParaRPr lang="es-EC" sz="1400" b="0" kern="1200" dirty="0">
            <a:latin typeface="Arial" panose="020B0604020202020204" pitchFamily="34" charset="0"/>
            <a:cs typeface="Arial" panose="020B0604020202020204" pitchFamily="34" charset="0"/>
          </a:endParaRPr>
        </a:p>
      </dsp:txBody>
      <dsp:txXfrm>
        <a:off x="0" y="475174"/>
        <a:ext cx="4251894" cy="957600"/>
      </dsp:txXfrm>
    </dsp:sp>
    <dsp:sp modelId="{CADBA3BE-A097-4A57-A2CE-D490B2FFAC47}">
      <dsp:nvSpPr>
        <dsp:cNvPr id="0" name=""/>
        <dsp:cNvSpPr/>
      </dsp:nvSpPr>
      <dsp:spPr>
        <a:xfrm>
          <a:off x="212594" y="2854"/>
          <a:ext cx="2976325" cy="9446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498" tIns="0" rIns="112498" bIns="0" numCol="1" spcCol="1270" anchor="ctr" anchorCtr="0">
          <a:noAutofit/>
        </a:bodyPr>
        <a:lstStyle/>
        <a:p>
          <a:pPr lvl="0" algn="l" defTabSz="622300">
            <a:lnSpc>
              <a:spcPct val="90000"/>
            </a:lnSpc>
            <a:spcBef>
              <a:spcPct val="0"/>
            </a:spcBef>
            <a:spcAft>
              <a:spcPct val="35000"/>
            </a:spcAft>
          </a:pPr>
          <a:r>
            <a:rPr lang="es-ES" sz="1400" b="1" kern="1200" dirty="0" smtClean="0">
              <a:latin typeface="Arial" panose="020B0604020202020204" pitchFamily="34" charset="0"/>
              <a:cs typeface="Arial" panose="020B0604020202020204" pitchFamily="34" charset="0"/>
            </a:rPr>
            <a:t>Ecuación Obtenida Hipótesis  Nro. 1</a:t>
          </a:r>
          <a:endParaRPr lang="es-EC" sz="1400" kern="1200" dirty="0">
            <a:latin typeface="Arial" panose="020B0604020202020204" pitchFamily="34" charset="0"/>
            <a:cs typeface="Arial" panose="020B0604020202020204" pitchFamily="34" charset="0"/>
          </a:endParaRPr>
        </a:p>
      </dsp:txBody>
      <dsp:txXfrm>
        <a:off x="258708" y="48968"/>
        <a:ext cx="2884097" cy="852412"/>
      </dsp:txXfrm>
    </dsp:sp>
    <dsp:sp modelId="{1E4CA2BE-FB35-430D-8CB2-CEE2152C885B}">
      <dsp:nvSpPr>
        <dsp:cNvPr id="0" name=""/>
        <dsp:cNvSpPr/>
      </dsp:nvSpPr>
      <dsp:spPr>
        <a:xfrm>
          <a:off x="0" y="2077893"/>
          <a:ext cx="4251894" cy="15120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9994" tIns="666496" rIns="329994" bIns="99568" numCol="1" spcCol="1270" anchor="t" anchorCtr="0">
          <a:noAutofit/>
        </a:bodyPr>
        <a:lstStyle/>
        <a:p>
          <a:pPr marL="114300" lvl="1" indent="-114300" algn="just" defTabSz="622300">
            <a:lnSpc>
              <a:spcPct val="90000"/>
            </a:lnSpc>
            <a:spcBef>
              <a:spcPct val="0"/>
            </a:spcBef>
            <a:spcAft>
              <a:spcPct val="15000"/>
            </a:spcAft>
            <a:buChar char="••"/>
          </a:pPr>
          <a:r>
            <a:rPr lang="es-EC" sz="1400" kern="1200" noProof="0" dirty="0" smtClean="0">
              <a:latin typeface="Arial" panose="020B0604020202020204" pitchFamily="34" charset="0"/>
              <a:cs typeface="Arial" panose="020B0604020202020204" pitchFamily="34" charset="0"/>
            </a:rPr>
            <a:t>Encontrar la proyección del consumo de combustible en galones según la disponibilidad de aeronaves y las horas de vuelo</a:t>
          </a:r>
          <a:endParaRPr lang="es-EC" sz="1400" b="0" kern="1200" noProof="0" dirty="0">
            <a:latin typeface="Arial" panose="020B0604020202020204" pitchFamily="34" charset="0"/>
            <a:cs typeface="Arial" panose="020B0604020202020204" pitchFamily="34" charset="0"/>
          </a:endParaRPr>
        </a:p>
      </dsp:txBody>
      <dsp:txXfrm>
        <a:off x="0" y="2077893"/>
        <a:ext cx="4251894" cy="1512000"/>
      </dsp:txXfrm>
    </dsp:sp>
    <dsp:sp modelId="{89D6FD6F-C951-4557-BE59-35538894082E}">
      <dsp:nvSpPr>
        <dsp:cNvPr id="0" name=""/>
        <dsp:cNvSpPr/>
      </dsp:nvSpPr>
      <dsp:spPr>
        <a:xfrm>
          <a:off x="207964" y="1686661"/>
          <a:ext cx="2976325" cy="94464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498" tIns="0" rIns="112498" bIns="0" numCol="1" spcCol="1270" anchor="ctr" anchorCtr="0">
          <a:noAutofit/>
        </a:bodyPr>
        <a:lstStyle/>
        <a:p>
          <a:pPr lvl="0" algn="l"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¿Qué permite?</a:t>
          </a:r>
          <a:endParaRPr lang="es-EC" sz="1400" kern="1200" dirty="0">
            <a:latin typeface="Arial" panose="020B0604020202020204" pitchFamily="34" charset="0"/>
            <a:cs typeface="Arial" panose="020B0604020202020204" pitchFamily="34" charset="0"/>
          </a:endParaRPr>
        </a:p>
      </dsp:txBody>
      <dsp:txXfrm>
        <a:off x="254078" y="1732775"/>
        <a:ext cx="2884097" cy="85241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88A62-4F63-46F9-BB6E-7F084E7B450A}">
      <dsp:nvSpPr>
        <dsp:cNvPr id="0" name=""/>
        <dsp:cNvSpPr/>
      </dsp:nvSpPr>
      <dsp:spPr>
        <a:xfrm>
          <a:off x="0" y="325187"/>
          <a:ext cx="3810325" cy="7623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5724" tIns="458216" rIns="295724" bIns="99568" numCol="1" spcCol="1270" anchor="t" anchorCtr="0">
          <a:noAutofit/>
        </a:bodyPr>
        <a:lstStyle/>
        <a:p>
          <a:pPr marL="114300" lvl="1" indent="-114300" algn="l" defTabSz="622300">
            <a:lnSpc>
              <a:spcPct val="90000"/>
            </a:lnSpc>
            <a:spcBef>
              <a:spcPct val="0"/>
            </a:spcBef>
            <a:spcAft>
              <a:spcPct val="15000"/>
            </a:spcAft>
            <a:buChar char="••"/>
          </a:pPr>
          <a14:m xmlns:a14="http://schemas.microsoft.com/office/drawing/2010/main">
            <m:oMath xmlns:m="http://schemas.openxmlformats.org/officeDocument/2006/math">
              <m:r>
                <a:rPr lang="es-EC" sz="1400" i="1" kern="1200" smtClean="0">
                  <a:latin typeface="Cambria Math" panose="02040503050406030204" pitchFamily="18" charset="0"/>
                </a:rPr>
                <m:t>𝑦</m:t>
              </m:r>
              <m:r>
                <a:rPr lang="es-EC" sz="1400" i="0" kern="1200">
                  <a:latin typeface="Cambria Math" panose="02040503050406030204" pitchFamily="18" charset="0"/>
                </a:rPr>
                <m:t>=</m:t>
              </m:r>
              <m:r>
                <a:rPr lang="es-EC" sz="1400" b="0" i="0" kern="1200" smtClean="0">
                  <a:latin typeface="Cambria Math" panose="02040503050406030204" pitchFamily="18" charset="0"/>
                </a:rPr>
                <m:t>65,446</m:t>
              </m:r>
              <m:r>
                <a:rPr lang="es-EC" sz="1400" i="0" kern="1200">
                  <a:latin typeface="Cambria Math" panose="02040503050406030204" pitchFamily="18" charset="0"/>
                </a:rPr>
                <m:t>+</m:t>
              </m:r>
              <m:r>
                <a:rPr lang="es-EC" sz="1400" b="0" i="0" kern="1200" smtClean="0">
                  <a:latin typeface="Cambria Math" panose="02040503050406030204" pitchFamily="18" charset="0"/>
                </a:rPr>
                <m:t>78,541</m:t>
              </m:r>
              <m:r>
                <a:rPr lang="es-EC" sz="1400" i="0" kern="1200">
                  <a:latin typeface="Cambria Math" panose="02040503050406030204" pitchFamily="18" charset="0"/>
                </a:rPr>
                <m:t> </m:t>
              </m:r>
              <m:r>
                <a:rPr lang="es-EC" sz="1400" i="1" kern="1200">
                  <a:latin typeface="Cambria Math" panose="02040503050406030204" pitchFamily="18" charset="0"/>
                </a:rPr>
                <m:t>𝑋</m:t>
              </m:r>
              <m:r>
                <a:rPr lang="es-EC" sz="1400" b="0" i="1" kern="1200" smtClean="0">
                  <a:latin typeface="Cambria Math" panose="02040503050406030204" pitchFamily="18" charset="0"/>
                </a:rPr>
                <m:t>−201,516 </m:t>
              </m:r>
              <m:r>
                <a:rPr lang="es-EC" sz="1400" b="0" i="1" kern="1200" smtClean="0">
                  <a:latin typeface="Cambria Math" panose="02040503050406030204" pitchFamily="18" charset="0"/>
                </a:rPr>
                <m:t>𝑍</m:t>
              </m:r>
            </m:oMath>
          </a14:m>
          <a:endParaRPr lang="es-EC" sz="1400" b="0" kern="1200" dirty="0">
            <a:latin typeface="Arial" panose="020B0604020202020204" pitchFamily="34" charset="0"/>
            <a:cs typeface="Arial" panose="020B0604020202020204" pitchFamily="34" charset="0"/>
          </a:endParaRPr>
        </a:p>
      </dsp:txBody>
      <dsp:txXfrm>
        <a:off x="0" y="325187"/>
        <a:ext cx="3810325" cy="762300"/>
      </dsp:txXfrm>
    </dsp:sp>
    <dsp:sp modelId="{CADBA3BE-A097-4A57-A2CE-D490B2FFAC47}">
      <dsp:nvSpPr>
        <dsp:cNvPr id="0" name=""/>
        <dsp:cNvSpPr/>
      </dsp:nvSpPr>
      <dsp:spPr>
        <a:xfrm>
          <a:off x="190516" y="467"/>
          <a:ext cx="2667227" cy="6494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815" tIns="0" rIns="100815" bIns="0" numCol="1" spcCol="1270" anchor="ctr" anchorCtr="0">
          <a:noAutofit/>
        </a:bodyPr>
        <a:lstStyle/>
        <a:p>
          <a:pPr lvl="0" algn="l" defTabSz="622300">
            <a:lnSpc>
              <a:spcPct val="90000"/>
            </a:lnSpc>
            <a:spcBef>
              <a:spcPct val="0"/>
            </a:spcBef>
            <a:spcAft>
              <a:spcPct val="35000"/>
            </a:spcAft>
          </a:pPr>
          <a:r>
            <a:rPr lang="es-ES" sz="1400" b="1" kern="1200" dirty="0" smtClean="0">
              <a:latin typeface="Arial" panose="020B0604020202020204" pitchFamily="34" charset="0"/>
              <a:cs typeface="Arial" panose="020B0604020202020204" pitchFamily="34" charset="0"/>
            </a:rPr>
            <a:t>Ecuación obtenida Hipótesis  Nro. 4</a:t>
          </a:r>
          <a:endParaRPr lang="es-EC" sz="1400" kern="1200" dirty="0">
            <a:latin typeface="Arial" panose="020B0604020202020204" pitchFamily="34" charset="0"/>
            <a:cs typeface="Arial" panose="020B0604020202020204" pitchFamily="34" charset="0"/>
          </a:endParaRPr>
        </a:p>
      </dsp:txBody>
      <dsp:txXfrm>
        <a:off x="222219" y="32170"/>
        <a:ext cx="2603821" cy="586034"/>
      </dsp:txXfrm>
    </dsp:sp>
    <dsp:sp modelId="{1E4CA2BE-FB35-430D-8CB2-CEE2152C885B}">
      <dsp:nvSpPr>
        <dsp:cNvPr id="0" name=""/>
        <dsp:cNvSpPr/>
      </dsp:nvSpPr>
      <dsp:spPr>
        <a:xfrm>
          <a:off x="0" y="1531008"/>
          <a:ext cx="3810325" cy="13860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5724" tIns="458216" rIns="295724" bIns="99568" numCol="1" spcCol="1270" anchor="t" anchorCtr="0">
          <a:noAutofit/>
        </a:bodyPr>
        <a:lstStyle/>
        <a:p>
          <a:pPr marL="114300" lvl="1" indent="-114300" algn="just" defTabSz="622300">
            <a:lnSpc>
              <a:spcPct val="90000"/>
            </a:lnSpc>
            <a:spcBef>
              <a:spcPct val="0"/>
            </a:spcBef>
            <a:spcAft>
              <a:spcPct val="15000"/>
            </a:spcAft>
            <a:buChar char="••"/>
          </a:pPr>
          <a:r>
            <a:rPr lang="es-EC" sz="1400" b="1" kern="1200" dirty="0" smtClean="0">
              <a:latin typeface="Arial" panose="020B0604020202020204" pitchFamily="34" charset="0"/>
              <a:cs typeface="Arial" panose="020B0604020202020204" pitchFamily="34" charset="0"/>
            </a:rPr>
            <a:t>Datos históricos (Abril 2019):</a:t>
          </a:r>
          <a:endParaRPr lang="es-EC" sz="1400" b="1"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es-EC" sz="1400" b="0" kern="1200" dirty="0" smtClean="0">
              <a:latin typeface="Arial" panose="020B0604020202020204" pitchFamily="34" charset="0"/>
              <a:cs typeface="Arial" panose="020B0604020202020204" pitchFamily="34" charset="0"/>
            </a:rPr>
            <a:t>Aeronaves disponibles: 4</a:t>
          </a:r>
          <a:endParaRPr lang="es-EC" sz="1400" b="0"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es-EC" sz="1400" b="0" kern="1200" dirty="0" smtClean="0">
              <a:latin typeface="Arial" panose="020B0604020202020204" pitchFamily="34" charset="0"/>
              <a:cs typeface="Arial" panose="020B0604020202020204" pitchFamily="34" charset="0"/>
            </a:rPr>
            <a:t>Horas de vuelo: 234</a:t>
          </a:r>
          <a:endParaRPr lang="es-EC" sz="1400" b="0"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es-EC" sz="1400" b="0" kern="1200" dirty="0" smtClean="0">
              <a:latin typeface="Arial" panose="020B0604020202020204" pitchFamily="34" charset="0"/>
              <a:cs typeface="Arial" panose="020B0604020202020204" pitchFamily="34" charset="0"/>
            </a:rPr>
            <a:t>Combustible consumido: 17597,00</a:t>
          </a:r>
          <a:endParaRPr lang="es-EC" sz="1400" b="0" kern="1200" dirty="0">
            <a:latin typeface="Arial" panose="020B0604020202020204" pitchFamily="34" charset="0"/>
            <a:cs typeface="Arial" panose="020B0604020202020204" pitchFamily="34" charset="0"/>
          </a:endParaRPr>
        </a:p>
      </dsp:txBody>
      <dsp:txXfrm>
        <a:off x="0" y="1531008"/>
        <a:ext cx="3810325" cy="1386000"/>
      </dsp:txXfrm>
    </dsp:sp>
    <dsp:sp modelId="{89D6FD6F-C951-4557-BE59-35538894082E}">
      <dsp:nvSpPr>
        <dsp:cNvPr id="0" name=""/>
        <dsp:cNvSpPr/>
      </dsp:nvSpPr>
      <dsp:spPr>
        <a:xfrm>
          <a:off x="186366" y="1262035"/>
          <a:ext cx="2667227" cy="64944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815" tIns="0" rIns="100815" bIns="0" numCol="1" spcCol="1270" anchor="ctr" anchorCtr="0">
          <a:noAutofit/>
        </a:bodyPr>
        <a:lstStyle/>
        <a:p>
          <a:pPr lvl="0" algn="l"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Comparación</a:t>
          </a:r>
          <a:endParaRPr lang="es-EC" sz="1400" kern="1200" dirty="0">
            <a:latin typeface="Arial" panose="020B0604020202020204" pitchFamily="34" charset="0"/>
            <a:cs typeface="Arial" panose="020B0604020202020204" pitchFamily="34" charset="0"/>
          </a:endParaRPr>
        </a:p>
      </dsp:txBody>
      <dsp:txXfrm>
        <a:off x="218069" y="1293738"/>
        <a:ext cx="2603821" cy="58603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E908C-FE83-478F-A067-67BE1A61A7FB}">
      <dsp:nvSpPr>
        <dsp:cNvPr id="0" name=""/>
        <dsp:cNvSpPr/>
      </dsp:nvSpPr>
      <dsp:spPr>
        <a:xfrm>
          <a:off x="0" y="569194"/>
          <a:ext cx="9981063" cy="1612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1A9CB8-D0DB-40A1-9E4D-25A8275FF6C6}">
      <dsp:nvSpPr>
        <dsp:cNvPr id="0" name=""/>
        <dsp:cNvSpPr/>
      </dsp:nvSpPr>
      <dsp:spPr>
        <a:xfrm>
          <a:off x="499053" y="16259"/>
          <a:ext cx="6986744" cy="149757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082" tIns="0" rIns="264082" bIns="0" numCol="1" spcCol="1270" anchor="ctr" anchorCtr="0">
          <a:noAutofit/>
        </a:bodyPr>
        <a:lstStyle/>
        <a:p>
          <a:pPr lvl="0" algn="l"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Mediante el análisis de comparación de medias realizado a los resultados del modelo de simulación, se verificó que el modelo óptimo de inventarios desarrollado en este estudio aumentó la eficiencia del proceso de mantenimiento de las aeronaves tipo A-29B Súper Tucano; así como también, se validó los modelos de regresión lineal generados para la predicción de las horas de vuelo y el consumo de combustible en base a la disponibilidad de aeronaves del Ala de Combate Nro. 23.</a:t>
          </a:r>
          <a:endParaRPr lang="es-EC" sz="1400" kern="1200" dirty="0"/>
        </a:p>
      </dsp:txBody>
      <dsp:txXfrm>
        <a:off x="572159" y="89365"/>
        <a:ext cx="6840532" cy="135136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96DC2-0308-463B-B121-D7E1ECE44929}">
      <dsp:nvSpPr>
        <dsp:cNvPr id="0" name=""/>
        <dsp:cNvSpPr/>
      </dsp:nvSpPr>
      <dsp:spPr>
        <a:xfrm rot="5400000">
          <a:off x="-205380" y="211696"/>
          <a:ext cx="1369203" cy="958442"/>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s-EC" sz="2800" kern="1200" dirty="0">
            <a:latin typeface="Arial" panose="020B0604020202020204" pitchFamily="34" charset="0"/>
            <a:cs typeface="Arial" panose="020B0604020202020204" pitchFamily="34" charset="0"/>
          </a:endParaRPr>
        </a:p>
      </dsp:txBody>
      <dsp:txXfrm rot="-5400000">
        <a:off x="1" y="485536"/>
        <a:ext cx="958442" cy="410761"/>
      </dsp:txXfrm>
    </dsp:sp>
    <dsp:sp modelId="{CE2E8336-23BF-4934-824D-184FEFD1A634}">
      <dsp:nvSpPr>
        <dsp:cNvPr id="0" name=""/>
        <dsp:cNvSpPr/>
      </dsp:nvSpPr>
      <dsp:spPr>
        <a:xfrm rot="5400000">
          <a:off x="5492494" y="-4527735"/>
          <a:ext cx="889982" cy="9958086"/>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En vista que la flota total de las aeronaves tipo A-29B Súper Tucano del Ala de Combate Nro. 23 es de 17 unidades, se debe priorizar la gestión administrativa y logística del reparto para recuperar la capacidad operativa de esta unidad, pues al momento cuenta únicamente con un 24,82% de disponibilidad de su flota, afectando directamente al cumplimiento de los objetivos institucionales a nivel operativo.</a:t>
          </a:r>
          <a:endParaRPr lang="es-EC" sz="1400" kern="1200" dirty="0">
            <a:latin typeface="Arial" panose="020B0604020202020204" pitchFamily="34" charset="0"/>
            <a:cs typeface="Arial" panose="020B0604020202020204" pitchFamily="34" charset="0"/>
          </a:endParaRPr>
        </a:p>
      </dsp:txBody>
      <dsp:txXfrm rot="-5400000">
        <a:off x="958443" y="49761"/>
        <a:ext cx="9914641" cy="803092"/>
      </dsp:txXfrm>
    </dsp:sp>
    <dsp:sp modelId="{3A9D6314-0018-49DE-97E7-96B6894235BA}">
      <dsp:nvSpPr>
        <dsp:cNvPr id="0" name=""/>
        <dsp:cNvSpPr/>
      </dsp:nvSpPr>
      <dsp:spPr>
        <a:xfrm rot="5400000">
          <a:off x="-205380" y="1445543"/>
          <a:ext cx="1369203" cy="958442"/>
        </a:xfrm>
        <a:prstGeom prst="chevron">
          <a:avLst/>
        </a:prstGeom>
        <a:solidFill>
          <a:schemeClr val="accent5">
            <a:hueOff val="-3311292"/>
            <a:satOff val="13270"/>
            <a:lumOff val="2876"/>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s-EC" sz="2800" kern="1200" dirty="0">
            <a:latin typeface="Arial" panose="020B0604020202020204" pitchFamily="34" charset="0"/>
            <a:cs typeface="Arial" panose="020B0604020202020204" pitchFamily="34" charset="0"/>
          </a:endParaRPr>
        </a:p>
      </dsp:txBody>
      <dsp:txXfrm rot="-5400000">
        <a:off x="1" y="1719383"/>
        <a:ext cx="958442" cy="410761"/>
      </dsp:txXfrm>
    </dsp:sp>
    <dsp:sp modelId="{BE1BB2E2-5DFD-410F-9362-F904ED8CAA3C}">
      <dsp:nvSpPr>
        <dsp:cNvPr id="0" name=""/>
        <dsp:cNvSpPr/>
      </dsp:nvSpPr>
      <dsp:spPr>
        <a:xfrm rot="5400000">
          <a:off x="5492494" y="-3293889"/>
          <a:ext cx="889982" cy="9958086"/>
        </a:xfrm>
        <a:prstGeom prst="round2Same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Tomar como referencia el modelo de regresión lineal simple obtenido en el estudio, para planificar las horas de vuelo a cumplirse según la Programación Operativa Anual y Mensual del Ala de Combate Nro. 23 en base de la cantidad de aeronaves disponibles a una fecha determinada, de esta forma se evitará el deterioro de las aeronaves por un posible uso intensivo de las mismas.</a:t>
          </a:r>
          <a:endParaRPr lang="es-EC" sz="1400" kern="1200" dirty="0">
            <a:latin typeface="Arial" panose="020B0604020202020204" pitchFamily="34" charset="0"/>
            <a:cs typeface="Arial" panose="020B0604020202020204" pitchFamily="34" charset="0"/>
          </a:endParaRPr>
        </a:p>
      </dsp:txBody>
      <dsp:txXfrm rot="-5400000">
        <a:off x="958443" y="1283607"/>
        <a:ext cx="9914641" cy="803092"/>
      </dsp:txXfrm>
    </dsp:sp>
    <dsp:sp modelId="{5F0C4D7D-7139-488F-8F24-05F70F097B21}">
      <dsp:nvSpPr>
        <dsp:cNvPr id="0" name=""/>
        <dsp:cNvSpPr/>
      </dsp:nvSpPr>
      <dsp:spPr>
        <a:xfrm rot="5400000">
          <a:off x="-205380" y="2822089"/>
          <a:ext cx="1369203" cy="958442"/>
        </a:xfrm>
        <a:prstGeom prst="chevron">
          <a:avLst/>
        </a:prstGeom>
        <a:solidFill>
          <a:schemeClr val="accent5">
            <a:hueOff val="-6622584"/>
            <a:satOff val="26541"/>
            <a:lumOff val="5752"/>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s-EC" sz="2800" kern="1200" dirty="0">
            <a:latin typeface="Arial" panose="020B0604020202020204" pitchFamily="34" charset="0"/>
            <a:cs typeface="Arial" panose="020B0604020202020204" pitchFamily="34" charset="0"/>
          </a:endParaRPr>
        </a:p>
      </dsp:txBody>
      <dsp:txXfrm rot="-5400000">
        <a:off x="1" y="3095929"/>
        <a:ext cx="958442" cy="410761"/>
      </dsp:txXfrm>
    </dsp:sp>
    <dsp:sp modelId="{01CD0788-160A-4129-9358-A40B5C42CCDE}">
      <dsp:nvSpPr>
        <dsp:cNvPr id="0" name=""/>
        <dsp:cNvSpPr/>
      </dsp:nvSpPr>
      <dsp:spPr>
        <a:xfrm rot="5400000">
          <a:off x="5349794" y="-1917343"/>
          <a:ext cx="1175381" cy="9958086"/>
        </a:xfrm>
        <a:prstGeom prst="round2Same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En base al modelo de regresión lineal múltiple que se obtuvo en el estudio, planificar adecuadamente el nivel de consumo de combustible aéreo a utilizarse en cada período de acuerdo a la disponibilidad de aeronaves vigentes y las horas de vuelo programadas, con el fin de incluir la necesidad presupuestaria del mismo en la Programación Anual de la Planificación del Ala de Combate Nro. 23, evitando así un sobre stock o desabastecimiento de este recurso fundamental para llevar a cabo las operaciones aéreas respectivas.</a:t>
          </a:r>
          <a:endParaRPr lang="es-EC" sz="1400" kern="1200" dirty="0">
            <a:latin typeface="Arial" panose="020B0604020202020204" pitchFamily="34" charset="0"/>
            <a:cs typeface="Arial" panose="020B0604020202020204" pitchFamily="34" charset="0"/>
          </a:endParaRPr>
        </a:p>
      </dsp:txBody>
      <dsp:txXfrm rot="-5400000">
        <a:off x="958442" y="2531386"/>
        <a:ext cx="9900709" cy="1060627"/>
      </dsp:txXfrm>
    </dsp:sp>
    <dsp:sp modelId="{0DBDEC1D-9BD3-49A0-B11F-15CB44E59AB0}">
      <dsp:nvSpPr>
        <dsp:cNvPr id="0" name=""/>
        <dsp:cNvSpPr/>
      </dsp:nvSpPr>
      <dsp:spPr>
        <a:xfrm rot="5400000">
          <a:off x="-205380" y="4248527"/>
          <a:ext cx="1369203" cy="958442"/>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s-EC" sz="2800" kern="1200" dirty="0">
            <a:latin typeface="Arial" panose="020B0604020202020204" pitchFamily="34" charset="0"/>
            <a:cs typeface="Arial" panose="020B0604020202020204" pitchFamily="34" charset="0"/>
          </a:endParaRPr>
        </a:p>
      </dsp:txBody>
      <dsp:txXfrm rot="-5400000">
        <a:off x="1" y="4522367"/>
        <a:ext cx="958442" cy="410761"/>
      </dsp:txXfrm>
    </dsp:sp>
    <dsp:sp modelId="{C863E252-2761-45A8-BC4E-F574308DB35D}">
      <dsp:nvSpPr>
        <dsp:cNvPr id="0" name=""/>
        <dsp:cNvSpPr/>
      </dsp:nvSpPr>
      <dsp:spPr>
        <a:xfrm rot="5400000">
          <a:off x="5299902" y="-490905"/>
          <a:ext cx="1275166" cy="9958086"/>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Debido a que existe un alto índice de material aeronáutico inmovilizado en las bodegas del Escuadrón de Abastecimientos Nro. 2324, que representan el uso inadecuado del espacio físico de los almacenes y generan costos de almacenamiento  innecesarios en materiales obsoletos o inaplicables en la flota de aeronaves A29-B Súper Tucano; se debe realizar una inspección física de los inventarios y aplicar la clasificación vigente según el sistema SAA (Servibles, Reparables y Condenados), y de esta forma, generar políticas para la venta, desecho o transferencia de estos materiales a otros repartos o unidades donde puedan ser utilizados y evitar el desperdicio o mal uso de los recursos públicos.</a:t>
          </a:r>
          <a:endParaRPr lang="es-EC" sz="1400" kern="1200" dirty="0">
            <a:latin typeface="Arial" panose="020B0604020202020204" pitchFamily="34" charset="0"/>
            <a:cs typeface="Arial" panose="020B0604020202020204" pitchFamily="34" charset="0"/>
          </a:endParaRPr>
        </a:p>
      </dsp:txBody>
      <dsp:txXfrm rot="-5400000">
        <a:off x="958442" y="3912803"/>
        <a:ext cx="9895838" cy="11506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15F3D-724A-4D7C-96AD-ADE2252DF585}">
      <dsp:nvSpPr>
        <dsp:cNvPr id="0" name=""/>
        <dsp:cNvSpPr/>
      </dsp:nvSpPr>
      <dsp:spPr>
        <a:xfrm>
          <a:off x="-4422001" y="-678208"/>
          <a:ext cx="5268095" cy="5268095"/>
        </a:xfrm>
        <a:prstGeom prst="blockArc">
          <a:avLst>
            <a:gd name="adj1" fmla="val 18900000"/>
            <a:gd name="adj2" fmla="val 2700000"/>
            <a:gd name="adj3" fmla="val 410"/>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5FD995-DCB3-4E70-9517-CC63166F6790}">
      <dsp:nvSpPr>
        <dsp:cNvPr id="0" name=""/>
        <dsp:cNvSpPr/>
      </dsp:nvSpPr>
      <dsp:spPr>
        <a:xfrm>
          <a:off x="544141" y="391167"/>
          <a:ext cx="11059734" cy="78233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0979" tIns="45720" rIns="45720" bIns="45720" numCol="1" spcCol="1270" anchor="ctr" anchorCtr="0">
          <a:noAutofit/>
        </a:bodyPr>
        <a:lstStyle/>
        <a:p>
          <a:pPr lvl="0" algn="l"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Realizar una revisión epistemológica de modelos de inventarios probabilísticos, que sustenten el estudio y análisis de la capacidad logística de los repartos de la Fuerza Aérea Ecuatoriana aplicable a los diferentes escenarios posibles.</a:t>
          </a:r>
          <a:endParaRPr lang="es-EC" sz="1800" kern="1200" dirty="0">
            <a:latin typeface="Arial" panose="020B0604020202020204" pitchFamily="34" charset="0"/>
            <a:cs typeface="Arial" panose="020B0604020202020204" pitchFamily="34" charset="0"/>
          </a:endParaRPr>
        </a:p>
      </dsp:txBody>
      <dsp:txXfrm>
        <a:off x="544141" y="391167"/>
        <a:ext cx="11059734" cy="782335"/>
      </dsp:txXfrm>
    </dsp:sp>
    <dsp:sp modelId="{13C34111-25FF-4F15-BEA1-6516D0837E3C}">
      <dsp:nvSpPr>
        <dsp:cNvPr id="0" name=""/>
        <dsp:cNvSpPr/>
      </dsp:nvSpPr>
      <dsp:spPr>
        <a:xfrm>
          <a:off x="55181" y="293375"/>
          <a:ext cx="977919" cy="977919"/>
        </a:xfrm>
        <a:prstGeom prst="ellipse">
          <a:avLst/>
        </a:prstGeom>
        <a:blipFill rotWithShape="0">
          <a:blip xmlns:r="http://schemas.openxmlformats.org/officeDocument/2006/relationships" r:embed="rId1"/>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7E97F7-E819-4130-B1FA-91AC45197B13}">
      <dsp:nvSpPr>
        <dsp:cNvPr id="0" name=""/>
        <dsp:cNvSpPr/>
      </dsp:nvSpPr>
      <dsp:spPr>
        <a:xfrm>
          <a:off x="828520" y="1564671"/>
          <a:ext cx="10775355" cy="782335"/>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0979" tIns="45720" rIns="45720" bIns="45720" numCol="1" spcCol="1270" anchor="ctr" anchorCtr="0">
          <a:noAutofit/>
        </a:bodyPr>
        <a:lstStyle/>
        <a:p>
          <a:pPr lvl="0" algn="l"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Determinar la influencia de la disponibilidad de aeronaves sobre las horas de vuelo realizadas por la flota de aeronaves A-29B Súper Tucano, empleando análisis de regresión lineal simple.</a:t>
          </a:r>
        </a:p>
      </dsp:txBody>
      <dsp:txXfrm>
        <a:off x="828520" y="1564671"/>
        <a:ext cx="10775355" cy="782335"/>
      </dsp:txXfrm>
    </dsp:sp>
    <dsp:sp modelId="{B9CE1E50-5262-4488-B895-5C6B70B95E7D}">
      <dsp:nvSpPr>
        <dsp:cNvPr id="0" name=""/>
        <dsp:cNvSpPr/>
      </dsp:nvSpPr>
      <dsp:spPr>
        <a:xfrm>
          <a:off x="339560" y="1466879"/>
          <a:ext cx="977919" cy="977919"/>
        </a:xfrm>
        <a:prstGeom prst="ellipse">
          <a:avLst/>
        </a:prstGeom>
        <a:blipFill rotWithShape="0">
          <a:blip xmlns:r="http://schemas.openxmlformats.org/officeDocument/2006/relationships" r:embed="rId2"/>
          <a:stretch>
            <a:fillRect/>
          </a:stretch>
        </a:blip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F1635688-B1B5-4146-97B9-D69512A22C53}">
      <dsp:nvSpPr>
        <dsp:cNvPr id="0" name=""/>
        <dsp:cNvSpPr/>
      </dsp:nvSpPr>
      <dsp:spPr>
        <a:xfrm>
          <a:off x="544141" y="2738174"/>
          <a:ext cx="11059734" cy="782335"/>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0979" tIns="45720" rIns="45720" bIns="45720" numCol="1" spcCol="1270" anchor="ctr" anchorCtr="0">
          <a:noAutofit/>
        </a:bodyPr>
        <a:lstStyle/>
        <a:p>
          <a:pPr lvl="0" algn="l"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Determinar el impacto de la disponibilidad de aeronaves y las horas de vuelo sobre el consumo de combustible de las aeronaves A-29B Súper Tucano, empleando análisis de regresión lineal múltiple.</a:t>
          </a:r>
          <a:endParaRPr lang="es-EC" sz="1800" kern="1200" dirty="0">
            <a:latin typeface="Arial" panose="020B0604020202020204" pitchFamily="34" charset="0"/>
            <a:cs typeface="Arial" panose="020B0604020202020204" pitchFamily="34" charset="0"/>
          </a:endParaRPr>
        </a:p>
      </dsp:txBody>
      <dsp:txXfrm>
        <a:off x="544141" y="2738174"/>
        <a:ext cx="11059734" cy="782335"/>
      </dsp:txXfrm>
    </dsp:sp>
    <dsp:sp modelId="{4D012FCD-75AA-4391-972E-9D30B610F168}">
      <dsp:nvSpPr>
        <dsp:cNvPr id="0" name=""/>
        <dsp:cNvSpPr/>
      </dsp:nvSpPr>
      <dsp:spPr>
        <a:xfrm>
          <a:off x="55181" y="2640382"/>
          <a:ext cx="977919" cy="977919"/>
        </a:xfrm>
        <a:prstGeom prst="ellipse">
          <a:avLst/>
        </a:prstGeom>
        <a:blipFill rotWithShape="0">
          <a:blip xmlns:r="http://schemas.openxmlformats.org/officeDocument/2006/relationships" r:embed="rId3"/>
          <a:stretch>
            <a:fillRect/>
          </a:stretch>
        </a:blip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96DC2-0308-463B-B121-D7E1ECE44929}">
      <dsp:nvSpPr>
        <dsp:cNvPr id="0" name=""/>
        <dsp:cNvSpPr/>
      </dsp:nvSpPr>
      <dsp:spPr>
        <a:xfrm rot="5400000">
          <a:off x="-279127" y="284179"/>
          <a:ext cx="1860847" cy="1302593"/>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endParaRPr lang="es-EC" sz="3800" kern="1200" dirty="0">
            <a:latin typeface="Arial" panose="020B0604020202020204" pitchFamily="34" charset="0"/>
            <a:cs typeface="Arial" panose="020B0604020202020204" pitchFamily="34" charset="0"/>
          </a:endParaRPr>
        </a:p>
      </dsp:txBody>
      <dsp:txXfrm rot="-5400000">
        <a:off x="1" y="656349"/>
        <a:ext cx="1302593" cy="558254"/>
      </dsp:txXfrm>
    </dsp:sp>
    <dsp:sp modelId="{CE2E8336-23BF-4934-824D-184FEFD1A634}">
      <dsp:nvSpPr>
        <dsp:cNvPr id="0" name=""/>
        <dsp:cNvSpPr/>
      </dsp:nvSpPr>
      <dsp:spPr>
        <a:xfrm rot="5400000">
          <a:off x="5504785" y="-4197139"/>
          <a:ext cx="1209551" cy="9613935"/>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Se recomienda actualizar las políticas institucionales para el control y almacenamiento de los materiales aeronáuticos considerados, según la Doctrina Logística, como materiales de Alto Costo (costo unitario mayor a $10.000,00), los mismos que coinciden con las categorías AA y AB obtenidas en el análisis ABC; para evitar su pérdida o deterioro en bodega, pues representan un alto porcentaje del costo total de los inventarios del Grupo Logístico Nro. 232.</a:t>
          </a:r>
          <a:endParaRPr lang="es-EC" sz="1400" kern="1200" dirty="0">
            <a:latin typeface="Arial" panose="020B0604020202020204" pitchFamily="34" charset="0"/>
            <a:cs typeface="Arial" panose="020B0604020202020204" pitchFamily="34" charset="0"/>
          </a:endParaRPr>
        </a:p>
      </dsp:txBody>
      <dsp:txXfrm rot="-5400000">
        <a:off x="1302594" y="64097"/>
        <a:ext cx="9554890" cy="1091461"/>
      </dsp:txXfrm>
    </dsp:sp>
    <dsp:sp modelId="{3A9D6314-0018-49DE-97E7-96B6894235BA}">
      <dsp:nvSpPr>
        <dsp:cNvPr id="0" name=""/>
        <dsp:cNvSpPr/>
      </dsp:nvSpPr>
      <dsp:spPr>
        <a:xfrm rot="5400000">
          <a:off x="-279127" y="1961067"/>
          <a:ext cx="1860847" cy="1302593"/>
        </a:xfrm>
        <a:prstGeom prst="chevron">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endParaRPr lang="es-EC" sz="3800" kern="1200" dirty="0">
            <a:latin typeface="Arial" panose="020B0604020202020204" pitchFamily="34" charset="0"/>
            <a:cs typeface="Arial" panose="020B0604020202020204" pitchFamily="34" charset="0"/>
          </a:endParaRPr>
        </a:p>
      </dsp:txBody>
      <dsp:txXfrm rot="-5400000">
        <a:off x="1" y="2333237"/>
        <a:ext cx="1302593" cy="558254"/>
      </dsp:txXfrm>
    </dsp:sp>
    <dsp:sp modelId="{BE1BB2E2-5DFD-410F-9362-F904ED8CAA3C}">
      <dsp:nvSpPr>
        <dsp:cNvPr id="0" name=""/>
        <dsp:cNvSpPr/>
      </dsp:nvSpPr>
      <dsp:spPr>
        <a:xfrm rot="5400000">
          <a:off x="5504785" y="-2520252"/>
          <a:ext cx="1209551" cy="9613935"/>
        </a:xfrm>
        <a:prstGeom prst="round2Same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Aplicar el modelo óptimo de inventarios desarrollado en este estudio con la finalidad de evitar el desabastecimiento o el sobreabastecimiento del material aeronáutico, priorizando así, la adquisición y administración de los recursos considerados críticos para el alistamiento operativo de las aeronaves A-29B Súper Tucano del Ala de Combate Nro. 23; lo cual facilitará la consolidación de la Programación Anual de la Planificación del reparto en el área logística, así como también, servirá como base fundamental para el desarrollo de las Listas de Autorización del Grupo Logístico de esta unidad.  </a:t>
          </a:r>
          <a:endParaRPr lang="es-EC" sz="1400" kern="1200" dirty="0">
            <a:latin typeface="Arial" panose="020B0604020202020204" pitchFamily="34" charset="0"/>
            <a:cs typeface="Arial" panose="020B0604020202020204" pitchFamily="34" charset="0"/>
          </a:endParaRPr>
        </a:p>
      </dsp:txBody>
      <dsp:txXfrm rot="-5400000">
        <a:off x="1302594" y="1740984"/>
        <a:ext cx="9554890" cy="1091461"/>
      </dsp:txXfrm>
    </dsp:sp>
    <dsp:sp modelId="{5F0C4D7D-7139-488F-8F24-05F70F097B21}">
      <dsp:nvSpPr>
        <dsp:cNvPr id="0" name=""/>
        <dsp:cNvSpPr/>
      </dsp:nvSpPr>
      <dsp:spPr>
        <a:xfrm rot="5400000">
          <a:off x="-279127" y="3831894"/>
          <a:ext cx="1860847" cy="1302593"/>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endParaRPr lang="es-EC" sz="3800" kern="1200" dirty="0">
            <a:latin typeface="Arial" panose="020B0604020202020204" pitchFamily="34" charset="0"/>
            <a:cs typeface="Arial" panose="020B0604020202020204" pitchFamily="34" charset="0"/>
          </a:endParaRPr>
        </a:p>
      </dsp:txBody>
      <dsp:txXfrm rot="-5400000">
        <a:off x="1" y="4204064"/>
        <a:ext cx="1302593" cy="558254"/>
      </dsp:txXfrm>
    </dsp:sp>
    <dsp:sp modelId="{01CD0788-160A-4129-9358-A40B5C42CCDE}">
      <dsp:nvSpPr>
        <dsp:cNvPr id="0" name=""/>
        <dsp:cNvSpPr/>
      </dsp:nvSpPr>
      <dsp:spPr>
        <a:xfrm rot="5400000">
          <a:off x="5310846" y="-649425"/>
          <a:ext cx="1597429" cy="9613935"/>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Una vez validado los resultados obtenido mediante el modelo de simulación logística, se recomienda utilizar la metodología empleada en este estudio para el desarrollo de modelos de inventarios de otros repartos de la Fuerza Aérea Ecuatoriana, y a su vez, proporcione una base para la elaboración de las Listas de Autorización y garantice una mejora en el alistamiento operativo de las aeronaves requeridas para el cumplimiento de los objetivos institucionales. Finalmente, este estudio servirá como fuente de consulta y base de futuras investigaciones en el área logística dentro y fuera del ámbito militar. </a:t>
          </a:r>
          <a:endParaRPr lang="es-EC" sz="1400" kern="1200" dirty="0">
            <a:latin typeface="Arial" panose="020B0604020202020204" pitchFamily="34" charset="0"/>
            <a:cs typeface="Arial" panose="020B0604020202020204" pitchFamily="34" charset="0"/>
          </a:endParaRPr>
        </a:p>
      </dsp:txBody>
      <dsp:txXfrm rot="-5400000">
        <a:off x="1302593" y="3436808"/>
        <a:ext cx="9535955" cy="14414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15F3D-724A-4D7C-96AD-ADE2252DF585}">
      <dsp:nvSpPr>
        <dsp:cNvPr id="0" name=""/>
        <dsp:cNvSpPr/>
      </dsp:nvSpPr>
      <dsp:spPr>
        <a:xfrm>
          <a:off x="-4083830" y="-626797"/>
          <a:ext cx="4866372" cy="4866372"/>
        </a:xfrm>
        <a:prstGeom prst="blockArc">
          <a:avLst>
            <a:gd name="adj1" fmla="val 18900000"/>
            <a:gd name="adj2" fmla="val 2700000"/>
            <a:gd name="adj3" fmla="val 444"/>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61453F-601D-48DB-8C1A-73698954286B}">
      <dsp:nvSpPr>
        <dsp:cNvPr id="0" name=""/>
        <dsp:cNvSpPr/>
      </dsp:nvSpPr>
      <dsp:spPr>
        <a:xfrm>
          <a:off x="503249" y="361277"/>
          <a:ext cx="11105347" cy="72255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3528" tIns="45720" rIns="45720" bIns="45720" numCol="1" spcCol="1270" anchor="ctr" anchorCtr="0">
          <a:noAutofit/>
        </a:bodyPr>
        <a:lstStyle/>
        <a:p>
          <a:pPr lvl="0" algn="l"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Identificar los materiales críticos necesarios para el normal desarrollo de las operaciones aéreas militares, mediante el análisis de inventarios ABC.</a:t>
          </a:r>
          <a:endParaRPr lang="es-EC" sz="1800" kern="1200" dirty="0">
            <a:latin typeface="Arial" panose="020B0604020202020204" pitchFamily="34" charset="0"/>
            <a:cs typeface="Arial" panose="020B0604020202020204" pitchFamily="34" charset="0"/>
          </a:endParaRPr>
        </a:p>
      </dsp:txBody>
      <dsp:txXfrm>
        <a:off x="503249" y="361277"/>
        <a:ext cx="11105347" cy="722555"/>
      </dsp:txXfrm>
    </dsp:sp>
    <dsp:sp modelId="{F431E820-0932-43D0-929A-4D938A0F1867}">
      <dsp:nvSpPr>
        <dsp:cNvPr id="0" name=""/>
        <dsp:cNvSpPr/>
      </dsp:nvSpPr>
      <dsp:spPr>
        <a:xfrm>
          <a:off x="51652" y="270958"/>
          <a:ext cx="903194" cy="903194"/>
        </a:xfrm>
        <a:prstGeom prst="ellipse">
          <a:avLst/>
        </a:prstGeom>
        <a:blipFill rotWithShape="0">
          <a:blip xmlns:r="http://schemas.openxmlformats.org/officeDocument/2006/relationships" r:embed="rId1"/>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2B32C8-0964-44F5-9685-0A7545F18A9D}">
      <dsp:nvSpPr>
        <dsp:cNvPr id="0" name=""/>
        <dsp:cNvSpPr/>
      </dsp:nvSpPr>
      <dsp:spPr>
        <a:xfrm>
          <a:off x="765898" y="1445110"/>
          <a:ext cx="10842698" cy="722555"/>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3528" tIns="45720" rIns="45720" bIns="45720" numCol="1" spcCol="1270" anchor="ctr" anchorCtr="0">
          <a:noAutofit/>
        </a:bodyPr>
        <a:lstStyle/>
        <a:p>
          <a:pPr lvl="0" algn="l"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Establecer un modelo óptimo de inventarios necesario para mantener el alistamiento operativo de las aeronaves durante un período de tiempo determinado y sus niveles de tolerancia, empleando el modelo de revisión periódica.</a:t>
          </a:r>
        </a:p>
      </dsp:txBody>
      <dsp:txXfrm>
        <a:off x="765898" y="1445110"/>
        <a:ext cx="10842698" cy="722555"/>
      </dsp:txXfrm>
    </dsp:sp>
    <dsp:sp modelId="{632EA134-D98E-42ED-9DA3-8EA17FE15ED3}">
      <dsp:nvSpPr>
        <dsp:cNvPr id="0" name=""/>
        <dsp:cNvSpPr/>
      </dsp:nvSpPr>
      <dsp:spPr>
        <a:xfrm>
          <a:off x="314301" y="1354791"/>
          <a:ext cx="903194" cy="903194"/>
        </a:xfrm>
        <a:prstGeom prst="ellipse">
          <a:avLst/>
        </a:prstGeom>
        <a:blipFill rotWithShape="0">
          <a:blip xmlns:r="http://schemas.openxmlformats.org/officeDocument/2006/relationships" r:embed="rId2"/>
          <a:stretch>
            <a:fillRect/>
          </a:stretch>
        </a:blip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6437126E-2185-4853-B033-108B2951263D}">
      <dsp:nvSpPr>
        <dsp:cNvPr id="0" name=""/>
        <dsp:cNvSpPr/>
      </dsp:nvSpPr>
      <dsp:spPr>
        <a:xfrm>
          <a:off x="503249" y="2528943"/>
          <a:ext cx="11105347" cy="722555"/>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3528" tIns="45720" rIns="45720" bIns="45720" numCol="1" spcCol="1270" anchor="ctr" anchorCtr="0">
          <a:noAutofit/>
        </a:bodyPr>
        <a:lstStyle/>
        <a:p>
          <a:pPr lvl="0" algn="l"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Validar la capacidad logística de los inventarios obtenidos, mediante el diseño un modelo de simulación de procesos que garantice un nivel de servicio adecuado. </a:t>
          </a:r>
          <a:endParaRPr lang="es-EC" sz="1800" kern="1200" dirty="0">
            <a:latin typeface="Arial" panose="020B0604020202020204" pitchFamily="34" charset="0"/>
            <a:cs typeface="Arial" panose="020B0604020202020204" pitchFamily="34" charset="0"/>
          </a:endParaRPr>
        </a:p>
      </dsp:txBody>
      <dsp:txXfrm>
        <a:off x="503249" y="2528943"/>
        <a:ext cx="11105347" cy="722555"/>
      </dsp:txXfrm>
    </dsp:sp>
    <dsp:sp modelId="{32BC9D3C-8083-4F36-9146-966C620E1555}">
      <dsp:nvSpPr>
        <dsp:cNvPr id="0" name=""/>
        <dsp:cNvSpPr/>
      </dsp:nvSpPr>
      <dsp:spPr>
        <a:xfrm>
          <a:off x="51652" y="2438624"/>
          <a:ext cx="903194" cy="903194"/>
        </a:xfrm>
        <a:prstGeom prst="ellipse">
          <a:avLst/>
        </a:prstGeom>
        <a:blipFill rotWithShape="0">
          <a:blip xmlns:r="http://schemas.openxmlformats.org/officeDocument/2006/relationships" r:embed="rId3"/>
          <a:stretch>
            <a:fillRect/>
          </a:stretch>
        </a:blip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ACEF8-608F-41CF-A98F-446049AA6B73}">
      <dsp:nvSpPr>
        <dsp:cNvPr id="0" name=""/>
        <dsp:cNvSpPr/>
      </dsp:nvSpPr>
      <dsp:spPr>
        <a:xfrm rot="5400000">
          <a:off x="-146044" y="147880"/>
          <a:ext cx="973629" cy="681540"/>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s-EC" sz="1900" kern="1200"/>
        </a:p>
      </dsp:txBody>
      <dsp:txXfrm rot="-5400000">
        <a:off x="1" y="342605"/>
        <a:ext cx="681540" cy="292089"/>
      </dsp:txXfrm>
    </dsp:sp>
    <dsp:sp modelId="{AE3C60B5-A398-4FC5-A510-8BA2F84DFBAE}">
      <dsp:nvSpPr>
        <dsp:cNvPr id="0" name=""/>
        <dsp:cNvSpPr/>
      </dsp:nvSpPr>
      <dsp:spPr>
        <a:xfrm rot="5400000">
          <a:off x="2971347" y="-2287970"/>
          <a:ext cx="632858" cy="5212473"/>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S" sz="1900" kern="1200" dirty="0" smtClean="0"/>
            <a:t>El periodo de revisión y los tiempos de entrega son conocidos y constantes</a:t>
          </a:r>
          <a:endParaRPr lang="es-EC" sz="1900" kern="1200" dirty="0"/>
        </a:p>
      </dsp:txBody>
      <dsp:txXfrm rot="-5400000">
        <a:off x="681540" y="32731"/>
        <a:ext cx="5181579" cy="571070"/>
      </dsp:txXfrm>
    </dsp:sp>
    <dsp:sp modelId="{E68C0EED-5C7B-4C85-A7F7-70D75FCFA306}">
      <dsp:nvSpPr>
        <dsp:cNvPr id="0" name=""/>
        <dsp:cNvSpPr/>
      </dsp:nvSpPr>
      <dsp:spPr>
        <a:xfrm rot="5400000">
          <a:off x="-146044" y="970065"/>
          <a:ext cx="973629" cy="681540"/>
        </a:xfrm>
        <a:prstGeom prst="chevron">
          <a:avLst/>
        </a:prstGeom>
        <a:solidFill>
          <a:schemeClr val="accent3">
            <a:hueOff val="3750088"/>
            <a:satOff val="-5627"/>
            <a:lumOff val="-915"/>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s-EC" sz="1900" kern="1200" dirty="0" smtClean="0"/>
        </a:p>
      </dsp:txBody>
      <dsp:txXfrm rot="-5400000">
        <a:off x="1" y="1164790"/>
        <a:ext cx="681540" cy="292089"/>
      </dsp:txXfrm>
    </dsp:sp>
    <dsp:sp modelId="{453F12F8-8BDC-4518-BDBC-BF99B0EC6DF3}">
      <dsp:nvSpPr>
        <dsp:cNvPr id="0" name=""/>
        <dsp:cNvSpPr/>
      </dsp:nvSpPr>
      <dsp:spPr>
        <a:xfrm rot="5400000">
          <a:off x="2971347" y="-1465786"/>
          <a:ext cx="632858" cy="5212473"/>
        </a:xfrm>
        <a:prstGeom prst="round2SameRect">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S" sz="1900" kern="1200" dirty="0" smtClean="0"/>
            <a:t>Requiere un inventario de seguridad mayor</a:t>
          </a:r>
          <a:endParaRPr lang="es-EC" sz="1900" kern="1200" dirty="0" smtClean="0"/>
        </a:p>
      </dsp:txBody>
      <dsp:txXfrm rot="-5400000">
        <a:off x="681540" y="854915"/>
        <a:ext cx="5181579" cy="571070"/>
      </dsp:txXfrm>
    </dsp:sp>
    <dsp:sp modelId="{D74E5E81-FA65-4C53-BC64-5859E099261D}">
      <dsp:nvSpPr>
        <dsp:cNvPr id="0" name=""/>
        <dsp:cNvSpPr/>
      </dsp:nvSpPr>
      <dsp:spPr>
        <a:xfrm rot="5400000">
          <a:off x="-146044" y="1792250"/>
          <a:ext cx="973629" cy="681540"/>
        </a:xfrm>
        <a:prstGeom prst="chevron">
          <a:avLst/>
        </a:prstGeom>
        <a:solidFill>
          <a:schemeClr val="accent3">
            <a:hueOff val="7500176"/>
            <a:satOff val="-11253"/>
            <a:lumOff val="-183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s-EC" sz="1900" kern="1200" dirty="0" smtClean="0"/>
        </a:p>
      </dsp:txBody>
      <dsp:txXfrm rot="-5400000">
        <a:off x="1" y="1986975"/>
        <a:ext cx="681540" cy="292089"/>
      </dsp:txXfrm>
    </dsp:sp>
    <dsp:sp modelId="{CBBEF6AB-C43E-451A-A2AE-361A8F69AEF2}">
      <dsp:nvSpPr>
        <dsp:cNvPr id="0" name=""/>
        <dsp:cNvSpPr/>
      </dsp:nvSpPr>
      <dsp:spPr>
        <a:xfrm rot="5400000">
          <a:off x="2971347" y="-643601"/>
          <a:ext cx="632858" cy="5212473"/>
        </a:xfrm>
        <a:prstGeom prst="round2SameRect">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S" sz="1900" kern="1200" dirty="0" smtClean="0"/>
            <a:t>Los artículos son independientes entre sí</a:t>
          </a:r>
          <a:endParaRPr lang="es-EC" sz="1900" kern="1200" dirty="0" smtClean="0"/>
        </a:p>
      </dsp:txBody>
      <dsp:txXfrm rot="-5400000">
        <a:off x="681540" y="1677100"/>
        <a:ext cx="5181579" cy="571070"/>
      </dsp:txXfrm>
    </dsp:sp>
    <dsp:sp modelId="{86910FE8-3B2E-4B2E-A901-140F25483826}">
      <dsp:nvSpPr>
        <dsp:cNvPr id="0" name=""/>
        <dsp:cNvSpPr/>
      </dsp:nvSpPr>
      <dsp:spPr>
        <a:xfrm rot="5400000">
          <a:off x="-146044" y="2614434"/>
          <a:ext cx="973629" cy="681540"/>
        </a:xfrm>
        <a:prstGeom prst="chevron">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s-EC" sz="1900" kern="1200" dirty="0"/>
        </a:p>
      </dsp:txBody>
      <dsp:txXfrm rot="-5400000">
        <a:off x="1" y="2809159"/>
        <a:ext cx="681540" cy="292089"/>
      </dsp:txXfrm>
    </dsp:sp>
    <dsp:sp modelId="{F366EE29-3BA9-4CE9-84B9-857F54F6F91D}">
      <dsp:nvSpPr>
        <dsp:cNvPr id="0" name=""/>
        <dsp:cNvSpPr/>
      </dsp:nvSpPr>
      <dsp:spPr>
        <a:xfrm rot="5400000">
          <a:off x="2971347" y="178582"/>
          <a:ext cx="632858" cy="5212473"/>
        </a:xfrm>
        <a:prstGeom prst="round2Same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t>Consolidan los requerimientos en un solo pedido</a:t>
          </a:r>
          <a:endParaRPr lang="es-EC" sz="1900" kern="1200" dirty="0"/>
        </a:p>
      </dsp:txBody>
      <dsp:txXfrm rot="-5400000">
        <a:off x="681540" y="2499283"/>
        <a:ext cx="5181579" cy="5710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32EFA-0192-4EE5-9EC0-4530A1746BBB}">
      <dsp:nvSpPr>
        <dsp:cNvPr id="0" name=""/>
        <dsp:cNvSpPr/>
      </dsp:nvSpPr>
      <dsp:spPr>
        <a:xfrm>
          <a:off x="0" y="458698"/>
          <a:ext cx="5667248" cy="730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B7A898-2D09-4FC2-827F-C90C543FB0D2}">
      <dsp:nvSpPr>
        <dsp:cNvPr id="0" name=""/>
        <dsp:cNvSpPr/>
      </dsp:nvSpPr>
      <dsp:spPr>
        <a:xfrm>
          <a:off x="283362" y="30658"/>
          <a:ext cx="3967073" cy="8560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946" tIns="0" rIns="149946" bIns="0" numCol="1" spcCol="1270" anchor="ctr" anchorCtr="0">
          <a:noAutofit/>
        </a:bodyPr>
        <a:lstStyle/>
        <a:p>
          <a:pPr lvl="0" algn="l" defTabSz="1289050">
            <a:lnSpc>
              <a:spcPct val="90000"/>
            </a:lnSpc>
            <a:spcBef>
              <a:spcPct val="0"/>
            </a:spcBef>
            <a:spcAft>
              <a:spcPct val="35000"/>
            </a:spcAft>
          </a:pPr>
          <a:r>
            <a:rPr lang="es-EC" sz="2900" b="1" kern="1200" dirty="0" smtClean="0"/>
            <a:t>Fases logísticas</a:t>
          </a:r>
          <a:endParaRPr lang="es-EC" sz="2900" kern="1200" dirty="0"/>
        </a:p>
      </dsp:txBody>
      <dsp:txXfrm>
        <a:off x="325152" y="72448"/>
        <a:ext cx="3883493" cy="772500"/>
      </dsp:txXfrm>
    </dsp:sp>
    <dsp:sp modelId="{5AA62AE8-A083-4ABF-BF11-DE2EE197BA01}">
      <dsp:nvSpPr>
        <dsp:cNvPr id="0" name=""/>
        <dsp:cNvSpPr/>
      </dsp:nvSpPr>
      <dsp:spPr>
        <a:xfrm>
          <a:off x="0" y="1774138"/>
          <a:ext cx="5667248" cy="730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47CE76-4689-41E1-954B-8355387594A3}">
      <dsp:nvSpPr>
        <dsp:cNvPr id="0" name=""/>
        <dsp:cNvSpPr/>
      </dsp:nvSpPr>
      <dsp:spPr>
        <a:xfrm>
          <a:off x="283362" y="1346098"/>
          <a:ext cx="3967073" cy="8560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946" tIns="0" rIns="149946" bIns="0" numCol="1" spcCol="1270" anchor="ctr" anchorCtr="0">
          <a:noAutofit/>
        </a:bodyPr>
        <a:lstStyle/>
        <a:p>
          <a:pPr lvl="0" algn="l" defTabSz="1289050">
            <a:lnSpc>
              <a:spcPct val="90000"/>
            </a:lnSpc>
            <a:spcBef>
              <a:spcPct val="0"/>
            </a:spcBef>
            <a:spcAft>
              <a:spcPct val="35000"/>
            </a:spcAft>
          </a:pPr>
          <a:r>
            <a:rPr lang="es-EC" sz="2900" b="1" kern="1200" dirty="0" smtClean="0"/>
            <a:t>Funciones logísticas</a:t>
          </a:r>
          <a:endParaRPr lang="es-EC" sz="2900" kern="1200" dirty="0"/>
        </a:p>
      </dsp:txBody>
      <dsp:txXfrm>
        <a:off x="325152" y="1387888"/>
        <a:ext cx="3883493" cy="772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F373B-9D9A-4071-8F7A-07F0C6DA9EFA}">
      <dsp:nvSpPr>
        <dsp:cNvPr id="0" name=""/>
        <dsp:cNvSpPr/>
      </dsp:nvSpPr>
      <dsp:spPr>
        <a:xfrm>
          <a:off x="2313838" y="1797582"/>
          <a:ext cx="1366269" cy="13662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latin typeface="Arial" panose="020B0604020202020204" pitchFamily="34" charset="0"/>
              <a:cs typeface="Arial" panose="020B0604020202020204" pitchFamily="34" charset="0"/>
            </a:rPr>
            <a:t>FUNCIONES LOGÍSTICAS</a:t>
          </a:r>
        </a:p>
      </dsp:txBody>
      <dsp:txXfrm>
        <a:off x="2513923" y="1997667"/>
        <a:ext cx="966099" cy="966099"/>
      </dsp:txXfrm>
    </dsp:sp>
    <dsp:sp modelId="{138F0779-EAC7-432B-9DA1-FB873BA6AAB0}">
      <dsp:nvSpPr>
        <dsp:cNvPr id="0" name=""/>
        <dsp:cNvSpPr/>
      </dsp:nvSpPr>
      <dsp:spPr>
        <a:xfrm rot="16200000">
          <a:off x="2790520" y="1570615"/>
          <a:ext cx="412904" cy="41029"/>
        </a:xfrm>
        <a:custGeom>
          <a:avLst/>
          <a:gdLst/>
          <a:ahLst/>
          <a:cxnLst/>
          <a:rect l="0" t="0" r="0" b="0"/>
          <a:pathLst>
            <a:path>
              <a:moveTo>
                <a:pt x="0" y="20514"/>
              </a:moveTo>
              <a:lnTo>
                <a:pt x="412904" y="2051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986650" y="1580807"/>
        <a:ext cx="20645" cy="20645"/>
      </dsp:txXfrm>
    </dsp:sp>
    <dsp:sp modelId="{4BFF1726-53B4-4469-B297-DF7B2B135703}">
      <dsp:nvSpPr>
        <dsp:cNvPr id="0" name=""/>
        <dsp:cNvSpPr/>
      </dsp:nvSpPr>
      <dsp:spPr>
        <a:xfrm>
          <a:off x="1919225" y="18409"/>
          <a:ext cx="2155494" cy="136626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latin typeface="Arial" panose="020B0604020202020204" pitchFamily="34" charset="0"/>
              <a:cs typeface="Arial" panose="020B0604020202020204" pitchFamily="34" charset="0"/>
            </a:rPr>
            <a:t>ABASTECIMIENTO</a:t>
          </a:r>
        </a:p>
      </dsp:txBody>
      <dsp:txXfrm>
        <a:off x="2234890" y="218494"/>
        <a:ext cx="1524164" cy="966099"/>
      </dsp:txXfrm>
    </dsp:sp>
    <dsp:sp modelId="{0FB1757C-52D6-4342-A39F-433162E85F05}">
      <dsp:nvSpPr>
        <dsp:cNvPr id="0" name=""/>
        <dsp:cNvSpPr/>
      </dsp:nvSpPr>
      <dsp:spPr>
        <a:xfrm rot="20520000">
          <a:off x="3644528" y="2235567"/>
          <a:ext cx="87602" cy="41029"/>
        </a:xfrm>
        <a:custGeom>
          <a:avLst/>
          <a:gdLst/>
          <a:ahLst/>
          <a:cxnLst/>
          <a:rect l="0" t="0" r="0" b="0"/>
          <a:pathLst>
            <a:path>
              <a:moveTo>
                <a:pt x="0" y="20514"/>
              </a:moveTo>
              <a:lnTo>
                <a:pt x="87602" y="2051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686139" y="2253891"/>
        <a:ext cx="4380" cy="4380"/>
      </dsp:txXfrm>
    </dsp:sp>
    <dsp:sp modelId="{0837ED78-E1B5-4EA5-AA3D-695128F81C38}">
      <dsp:nvSpPr>
        <dsp:cNvPr id="0" name=""/>
        <dsp:cNvSpPr/>
      </dsp:nvSpPr>
      <dsp:spPr>
        <a:xfrm>
          <a:off x="3611320" y="1247787"/>
          <a:ext cx="2155494" cy="136626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latin typeface="Arial" panose="020B0604020202020204" pitchFamily="34" charset="0"/>
              <a:cs typeface="Arial" panose="020B0604020202020204" pitchFamily="34" charset="0"/>
            </a:rPr>
            <a:t>MANTENIMIENTO</a:t>
          </a:r>
        </a:p>
      </dsp:txBody>
      <dsp:txXfrm>
        <a:off x="3926985" y="1447872"/>
        <a:ext cx="1524164" cy="966099"/>
      </dsp:txXfrm>
    </dsp:sp>
    <dsp:sp modelId="{393F3DA7-2100-4A3F-9931-87D114BE7BDD}">
      <dsp:nvSpPr>
        <dsp:cNvPr id="0" name=""/>
        <dsp:cNvSpPr/>
      </dsp:nvSpPr>
      <dsp:spPr>
        <a:xfrm rot="2765470">
          <a:off x="3396638" y="3126538"/>
          <a:ext cx="483522" cy="41029"/>
        </a:xfrm>
        <a:custGeom>
          <a:avLst/>
          <a:gdLst/>
          <a:ahLst/>
          <a:cxnLst/>
          <a:rect l="0" t="0" r="0" b="0"/>
          <a:pathLst>
            <a:path>
              <a:moveTo>
                <a:pt x="0" y="20514"/>
              </a:moveTo>
              <a:lnTo>
                <a:pt x="483522" y="2051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626312" y="3134965"/>
        <a:ext cx="24176" cy="24176"/>
      </dsp:txXfrm>
    </dsp:sp>
    <dsp:sp modelId="{922D3A37-02F1-498C-A4FC-4958ED790FD6}">
      <dsp:nvSpPr>
        <dsp:cNvPr id="0" name=""/>
        <dsp:cNvSpPr/>
      </dsp:nvSpPr>
      <dsp:spPr>
        <a:xfrm>
          <a:off x="3289671" y="3221247"/>
          <a:ext cx="2155494" cy="136626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latin typeface="Arial" panose="020B0604020202020204" pitchFamily="34" charset="0"/>
              <a:cs typeface="Arial" panose="020B0604020202020204" pitchFamily="34" charset="0"/>
            </a:rPr>
            <a:t>TRASPORTE</a:t>
          </a:r>
        </a:p>
      </dsp:txBody>
      <dsp:txXfrm>
        <a:off x="3605336" y="3421332"/>
        <a:ext cx="1524164" cy="966099"/>
      </dsp:txXfrm>
    </dsp:sp>
    <dsp:sp modelId="{307A174A-A80B-40AB-A768-D753CB2F6944}">
      <dsp:nvSpPr>
        <dsp:cNvPr id="0" name=""/>
        <dsp:cNvSpPr/>
      </dsp:nvSpPr>
      <dsp:spPr>
        <a:xfrm rot="8083584">
          <a:off x="2073756" y="3130072"/>
          <a:ext cx="519426" cy="41029"/>
        </a:xfrm>
        <a:custGeom>
          <a:avLst/>
          <a:gdLst/>
          <a:ahLst/>
          <a:cxnLst/>
          <a:rect l="0" t="0" r="0" b="0"/>
          <a:pathLst>
            <a:path>
              <a:moveTo>
                <a:pt x="0" y="20514"/>
              </a:moveTo>
              <a:lnTo>
                <a:pt x="519426" y="2051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0800000">
        <a:off x="2320484" y="3137601"/>
        <a:ext cx="25971" cy="25971"/>
      </dsp:txXfrm>
    </dsp:sp>
    <dsp:sp modelId="{9442D577-6F4E-45DC-845E-B6E3152CD76F}">
      <dsp:nvSpPr>
        <dsp:cNvPr id="0" name=""/>
        <dsp:cNvSpPr/>
      </dsp:nvSpPr>
      <dsp:spPr>
        <a:xfrm>
          <a:off x="499896" y="3230532"/>
          <a:ext cx="2155494" cy="136626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latin typeface="Arial" panose="020B0604020202020204" pitchFamily="34" charset="0"/>
              <a:cs typeface="Arial" panose="020B0604020202020204" pitchFamily="34" charset="0"/>
            </a:rPr>
            <a:t>INFRAESTRUCTURA</a:t>
          </a:r>
        </a:p>
      </dsp:txBody>
      <dsp:txXfrm>
        <a:off x="815561" y="3430617"/>
        <a:ext cx="1524164" cy="966099"/>
      </dsp:txXfrm>
    </dsp:sp>
    <dsp:sp modelId="{E66A5BAD-7FE9-4564-BE69-CA1A1AE217BA}">
      <dsp:nvSpPr>
        <dsp:cNvPr id="0" name=""/>
        <dsp:cNvSpPr/>
      </dsp:nvSpPr>
      <dsp:spPr>
        <a:xfrm rot="11880000">
          <a:off x="2261814" y="2235567"/>
          <a:ext cx="87602" cy="41029"/>
        </a:xfrm>
        <a:custGeom>
          <a:avLst/>
          <a:gdLst/>
          <a:ahLst/>
          <a:cxnLst/>
          <a:rect l="0" t="0" r="0" b="0"/>
          <a:pathLst>
            <a:path>
              <a:moveTo>
                <a:pt x="0" y="20514"/>
              </a:moveTo>
              <a:lnTo>
                <a:pt x="87602" y="2051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0800000">
        <a:off x="2303425" y="2253891"/>
        <a:ext cx="4380" cy="4380"/>
      </dsp:txXfrm>
    </dsp:sp>
    <dsp:sp modelId="{D420018C-A1C8-45C6-9710-238D443F7818}">
      <dsp:nvSpPr>
        <dsp:cNvPr id="0" name=""/>
        <dsp:cNvSpPr/>
      </dsp:nvSpPr>
      <dsp:spPr>
        <a:xfrm>
          <a:off x="227130" y="1247787"/>
          <a:ext cx="2155494" cy="136626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smtClean="0">
              <a:latin typeface="Arial" panose="020B0604020202020204" pitchFamily="34" charset="0"/>
              <a:cs typeface="Arial" panose="020B0604020202020204" pitchFamily="34" charset="0"/>
            </a:rPr>
            <a:t>SERVICIOS</a:t>
          </a:r>
          <a:endParaRPr lang="es-EC" sz="1100" kern="1200" dirty="0" smtClean="0">
            <a:latin typeface="Arial" panose="020B0604020202020204" pitchFamily="34" charset="0"/>
            <a:cs typeface="Arial" panose="020B0604020202020204" pitchFamily="34" charset="0"/>
          </a:endParaRPr>
        </a:p>
      </dsp:txBody>
      <dsp:txXfrm>
        <a:off x="542795" y="1447872"/>
        <a:ext cx="1524164" cy="9660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99161-1959-4B7A-8CE5-2FF7F932F337}">
      <dsp:nvSpPr>
        <dsp:cNvPr id="0" name=""/>
        <dsp:cNvSpPr/>
      </dsp:nvSpPr>
      <dsp:spPr>
        <a:xfrm>
          <a:off x="2835191" y="389"/>
          <a:ext cx="1389157" cy="138915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latin typeface="Arial" panose="020B0604020202020204" pitchFamily="34" charset="0"/>
              <a:cs typeface="Arial" panose="020B0604020202020204" pitchFamily="34" charset="0"/>
            </a:rPr>
            <a:t>1. DETERMINACIÓN DE LA NECESIDAD</a:t>
          </a:r>
          <a:endParaRPr lang="es-EC" sz="1000" kern="1200" dirty="0">
            <a:latin typeface="Arial" panose="020B0604020202020204" pitchFamily="34" charset="0"/>
            <a:cs typeface="Arial" panose="020B0604020202020204" pitchFamily="34" charset="0"/>
          </a:endParaRPr>
        </a:p>
      </dsp:txBody>
      <dsp:txXfrm>
        <a:off x="3038628" y="203826"/>
        <a:ext cx="982283" cy="982283"/>
      </dsp:txXfrm>
    </dsp:sp>
    <dsp:sp modelId="{7E73C532-DB6B-4615-9F1B-1192A63B549E}">
      <dsp:nvSpPr>
        <dsp:cNvPr id="0" name=""/>
        <dsp:cNvSpPr/>
      </dsp:nvSpPr>
      <dsp:spPr>
        <a:xfrm rot="2160000">
          <a:off x="4180743" y="1068109"/>
          <a:ext cx="370526" cy="46884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dirty="0">
            <a:latin typeface="Arial" panose="020B0604020202020204" pitchFamily="34" charset="0"/>
            <a:cs typeface="Arial" panose="020B0604020202020204" pitchFamily="34" charset="0"/>
          </a:endParaRPr>
        </a:p>
      </dsp:txBody>
      <dsp:txXfrm>
        <a:off x="4191358" y="1129208"/>
        <a:ext cx="259368" cy="281304"/>
      </dsp:txXfrm>
    </dsp:sp>
    <dsp:sp modelId="{20DAECDB-8CDA-4185-A887-883ACBA012F0}">
      <dsp:nvSpPr>
        <dsp:cNvPr id="0" name=""/>
        <dsp:cNvSpPr/>
      </dsp:nvSpPr>
      <dsp:spPr>
        <a:xfrm>
          <a:off x="4524632" y="1227840"/>
          <a:ext cx="1389157" cy="138915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latin typeface="Arial" panose="020B0604020202020204" pitchFamily="34" charset="0"/>
              <a:cs typeface="Arial" panose="020B0604020202020204" pitchFamily="34" charset="0"/>
            </a:rPr>
            <a:t>2. OBTENCIÓN</a:t>
          </a:r>
          <a:endParaRPr lang="es-EC" sz="1000" kern="1200" dirty="0">
            <a:latin typeface="Arial" panose="020B0604020202020204" pitchFamily="34" charset="0"/>
            <a:cs typeface="Arial" panose="020B0604020202020204" pitchFamily="34" charset="0"/>
          </a:endParaRPr>
        </a:p>
      </dsp:txBody>
      <dsp:txXfrm>
        <a:off x="4728069" y="1431277"/>
        <a:ext cx="982283" cy="982283"/>
      </dsp:txXfrm>
    </dsp:sp>
    <dsp:sp modelId="{6E4086EE-9CC8-4A5A-A91C-BBB919E8CD40}">
      <dsp:nvSpPr>
        <dsp:cNvPr id="0" name=""/>
        <dsp:cNvSpPr/>
      </dsp:nvSpPr>
      <dsp:spPr>
        <a:xfrm rot="6480000">
          <a:off x="4714533" y="2671053"/>
          <a:ext cx="370526" cy="46884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dirty="0">
            <a:latin typeface="Arial" panose="020B0604020202020204" pitchFamily="34" charset="0"/>
            <a:cs typeface="Arial" panose="020B0604020202020204" pitchFamily="34" charset="0"/>
          </a:endParaRPr>
        </a:p>
      </dsp:txBody>
      <dsp:txXfrm rot="10800000">
        <a:off x="4787287" y="2711962"/>
        <a:ext cx="259368" cy="281304"/>
      </dsp:txXfrm>
    </dsp:sp>
    <dsp:sp modelId="{948F710A-6449-4D04-BC7D-C95A485F526F}">
      <dsp:nvSpPr>
        <dsp:cNvPr id="0" name=""/>
        <dsp:cNvSpPr/>
      </dsp:nvSpPr>
      <dsp:spPr>
        <a:xfrm>
          <a:off x="3879323" y="3213897"/>
          <a:ext cx="1389157" cy="138915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latin typeface="Arial" panose="020B0604020202020204" pitchFamily="34" charset="0"/>
              <a:cs typeface="Arial" panose="020B0604020202020204" pitchFamily="34" charset="0"/>
            </a:rPr>
            <a:t>3. DISTRIBUCIÓN</a:t>
          </a:r>
          <a:endParaRPr lang="es-EC" sz="1000" kern="1200" dirty="0">
            <a:latin typeface="Arial" panose="020B0604020202020204" pitchFamily="34" charset="0"/>
            <a:cs typeface="Arial" panose="020B0604020202020204" pitchFamily="34" charset="0"/>
          </a:endParaRPr>
        </a:p>
      </dsp:txBody>
      <dsp:txXfrm>
        <a:off x="4082760" y="3417334"/>
        <a:ext cx="982283" cy="982283"/>
      </dsp:txXfrm>
    </dsp:sp>
    <dsp:sp modelId="{2255E8C3-1A56-4404-B3EF-15A62F31BD39}">
      <dsp:nvSpPr>
        <dsp:cNvPr id="0" name=""/>
        <dsp:cNvSpPr/>
      </dsp:nvSpPr>
      <dsp:spPr>
        <a:xfrm rot="10800000">
          <a:off x="3378096" y="3674055"/>
          <a:ext cx="354199" cy="46884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dirty="0">
            <a:latin typeface="Arial" panose="020B0604020202020204" pitchFamily="34" charset="0"/>
            <a:cs typeface="Arial" panose="020B0604020202020204" pitchFamily="34" charset="0"/>
          </a:endParaRPr>
        </a:p>
      </dsp:txBody>
      <dsp:txXfrm rot="10800000">
        <a:off x="3484356" y="3767823"/>
        <a:ext cx="247939" cy="281304"/>
      </dsp:txXfrm>
    </dsp:sp>
    <dsp:sp modelId="{224E464E-ABB3-4639-82EE-5A69202BFEC3}">
      <dsp:nvSpPr>
        <dsp:cNvPr id="0" name=""/>
        <dsp:cNvSpPr/>
      </dsp:nvSpPr>
      <dsp:spPr>
        <a:xfrm>
          <a:off x="1760254" y="3213897"/>
          <a:ext cx="1450766" cy="138915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latin typeface="Arial" panose="020B0604020202020204" pitchFamily="34" charset="0"/>
              <a:cs typeface="Arial" panose="020B0604020202020204" pitchFamily="34" charset="0"/>
            </a:rPr>
            <a:t>4. CONSERVACIÓN</a:t>
          </a:r>
          <a:endParaRPr lang="es-EC" sz="1000" kern="1200" dirty="0">
            <a:latin typeface="Arial" panose="020B0604020202020204" pitchFamily="34" charset="0"/>
            <a:cs typeface="Arial" panose="020B0604020202020204" pitchFamily="34" charset="0"/>
          </a:endParaRPr>
        </a:p>
      </dsp:txBody>
      <dsp:txXfrm>
        <a:off x="1972714" y="3417334"/>
        <a:ext cx="1025846" cy="982283"/>
      </dsp:txXfrm>
    </dsp:sp>
    <dsp:sp modelId="{A08483C7-78B8-42D0-881C-F05124341907}">
      <dsp:nvSpPr>
        <dsp:cNvPr id="0" name=""/>
        <dsp:cNvSpPr/>
      </dsp:nvSpPr>
      <dsp:spPr>
        <a:xfrm rot="15120000">
          <a:off x="1981254" y="2689642"/>
          <a:ext cx="369056" cy="46884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dirty="0">
            <a:latin typeface="Arial" panose="020B0604020202020204" pitchFamily="34" charset="0"/>
            <a:cs typeface="Arial" panose="020B0604020202020204" pitchFamily="34" charset="0"/>
          </a:endParaRPr>
        </a:p>
      </dsp:txBody>
      <dsp:txXfrm rot="10800000">
        <a:off x="2053719" y="2836059"/>
        <a:ext cx="258339" cy="281304"/>
      </dsp:txXfrm>
    </dsp:sp>
    <dsp:sp modelId="{9E074FD0-B50C-4AEB-A436-CB22C717B954}">
      <dsp:nvSpPr>
        <dsp:cNvPr id="0" name=""/>
        <dsp:cNvSpPr/>
      </dsp:nvSpPr>
      <dsp:spPr>
        <a:xfrm>
          <a:off x="1145750" y="1227840"/>
          <a:ext cx="1389157" cy="1389157"/>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latin typeface="Arial" panose="020B0604020202020204" pitchFamily="34" charset="0"/>
              <a:cs typeface="Arial" panose="020B0604020202020204" pitchFamily="34" charset="0"/>
            </a:rPr>
            <a:t>5. EXCLUSIÓN</a:t>
          </a:r>
          <a:endParaRPr lang="es-EC" sz="1000" kern="1200" dirty="0">
            <a:latin typeface="Arial" panose="020B0604020202020204" pitchFamily="34" charset="0"/>
            <a:cs typeface="Arial" panose="020B0604020202020204" pitchFamily="34" charset="0"/>
          </a:endParaRPr>
        </a:p>
      </dsp:txBody>
      <dsp:txXfrm>
        <a:off x="1349187" y="1431277"/>
        <a:ext cx="982283" cy="982283"/>
      </dsp:txXfrm>
    </dsp:sp>
    <dsp:sp modelId="{2B76DF5C-7086-4867-9779-FF296BFAE378}">
      <dsp:nvSpPr>
        <dsp:cNvPr id="0" name=""/>
        <dsp:cNvSpPr/>
      </dsp:nvSpPr>
      <dsp:spPr>
        <a:xfrm rot="19440000">
          <a:off x="2491302" y="1080436"/>
          <a:ext cx="370526" cy="468840"/>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dirty="0">
            <a:latin typeface="Arial" panose="020B0604020202020204" pitchFamily="34" charset="0"/>
            <a:cs typeface="Arial" panose="020B0604020202020204" pitchFamily="34" charset="0"/>
          </a:endParaRPr>
        </a:p>
      </dsp:txBody>
      <dsp:txXfrm>
        <a:off x="2501917" y="1206873"/>
        <a:ext cx="259368" cy="2813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88A62-4F63-46F9-BB6E-7F084E7B450A}">
      <dsp:nvSpPr>
        <dsp:cNvPr id="0" name=""/>
        <dsp:cNvSpPr/>
      </dsp:nvSpPr>
      <dsp:spPr>
        <a:xfrm>
          <a:off x="0" y="233625"/>
          <a:ext cx="5064163" cy="655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035" tIns="270764" rIns="393035" bIns="128016" numCol="1" spcCol="1270" anchor="t" anchorCtr="0">
          <a:noAutofit/>
        </a:bodyPr>
        <a:lstStyle/>
        <a:p>
          <a:pPr marL="171450" lvl="1" indent="-171450" algn="l" defTabSz="800100">
            <a:lnSpc>
              <a:spcPct val="90000"/>
            </a:lnSpc>
            <a:spcBef>
              <a:spcPct val="0"/>
            </a:spcBef>
            <a:spcAft>
              <a:spcPct val="15000"/>
            </a:spcAft>
            <a:buChar char="••"/>
          </a:pPr>
          <a:r>
            <a:rPr lang="es-EC" sz="1800" b="0" kern="1200" dirty="0" smtClean="0">
              <a:solidFill>
                <a:schemeClr val="tx1"/>
              </a:solidFill>
            </a:rPr>
            <a:t>Aplicada</a:t>
          </a:r>
          <a:endParaRPr lang="es-EC" sz="1800" b="0" kern="1200" dirty="0">
            <a:solidFill>
              <a:schemeClr val="tx1"/>
            </a:solidFill>
          </a:endParaRPr>
        </a:p>
      </dsp:txBody>
      <dsp:txXfrm>
        <a:off x="0" y="233625"/>
        <a:ext cx="5064163" cy="655200"/>
      </dsp:txXfrm>
    </dsp:sp>
    <dsp:sp modelId="{CADBA3BE-A097-4A57-A2CE-D490B2FFAC47}">
      <dsp:nvSpPr>
        <dsp:cNvPr id="0" name=""/>
        <dsp:cNvSpPr/>
      </dsp:nvSpPr>
      <dsp:spPr>
        <a:xfrm>
          <a:off x="253208" y="41745"/>
          <a:ext cx="3544914" cy="3837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989" tIns="0" rIns="133989" bIns="0" numCol="1" spcCol="1270" anchor="ctr" anchorCtr="0">
          <a:noAutofit/>
        </a:bodyPr>
        <a:lstStyle/>
        <a:p>
          <a:pPr lvl="0" algn="l" defTabSz="800100">
            <a:lnSpc>
              <a:spcPct val="90000"/>
            </a:lnSpc>
            <a:spcBef>
              <a:spcPct val="0"/>
            </a:spcBef>
            <a:spcAft>
              <a:spcPct val="35000"/>
            </a:spcAft>
          </a:pPr>
          <a:r>
            <a:rPr lang="es-EC" sz="1800" b="1" kern="1200" dirty="0" smtClean="0">
              <a:solidFill>
                <a:schemeClr val="tx1"/>
              </a:solidFill>
            </a:rPr>
            <a:t>Por su objetivo</a:t>
          </a:r>
          <a:endParaRPr lang="es-EC" sz="1800" kern="1200" dirty="0">
            <a:solidFill>
              <a:schemeClr val="tx1"/>
            </a:solidFill>
          </a:endParaRPr>
        </a:p>
      </dsp:txBody>
      <dsp:txXfrm>
        <a:off x="271942" y="60479"/>
        <a:ext cx="3507446" cy="346292"/>
      </dsp:txXfrm>
    </dsp:sp>
    <dsp:sp modelId="{1E4CA2BE-FB35-430D-8CB2-CEE2152C885B}">
      <dsp:nvSpPr>
        <dsp:cNvPr id="0" name=""/>
        <dsp:cNvSpPr/>
      </dsp:nvSpPr>
      <dsp:spPr>
        <a:xfrm>
          <a:off x="0" y="1150905"/>
          <a:ext cx="5064163" cy="655200"/>
        </a:xfrm>
        <a:prstGeom prst="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035" tIns="270764" rIns="393035" bIns="128016" numCol="1" spcCol="1270" anchor="t" anchorCtr="0">
          <a:noAutofit/>
        </a:bodyPr>
        <a:lstStyle/>
        <a:p>
          <a:pPr marL="171450" lvl="1" indent="-171450" algn="l" defTabSz="800100">
            <a:lnSpc>
              <a:spcPct val="90000"/>
            </a:lnSpc>
            <a:spcBef>
              <a:spcPct val="0"/>
            </a:spcBef>
            <a:spcAft>
              <a:spcPct val="15000"/>
            </a:spcAft>
            <a:buChar char="••"/>
          </a:pPr>
          <a:r>
            <a:rPr lang="es-EC" sz="1800" b="0" kern="1200" dirty="0" smtClean="0">
              <a:solidFill>
                <a:schemeClr val="tx1"/>
              </a:solidFill>
            </a:rPr>
            <a:t>No Experimental</a:t>
          </a:r>
          <a:endParaRPr lang="es-EC" sz="1800" b="0" kern="1200" dirty="0">
            <a:solidFill>
              <a:schemeClr val="tx1"/>
            </a:solidFill>
          </a:endParaRPr>
        </a:p>
      </dsp:txBody>
      <dsp:txXfrm>
        <a:off x="0" y="1150905"/>
        <a:ext cx="5064163" cy="655200"/>
      </dsp:txXfrm>
    </dsp:sp>
    <dsp:sp modelId="{89D6FD6F-C951-4557-BE59-35538894082E}">
      <dsp:nvSpPr>
        <dsp:cNvPr id="0" name=""/>
        <dsp:cNvSpPr/>
      </dsp:nvSpPr>
      <dsp:spPr>
        <a:xfrm>
          <a:off x="247693" y="991967"/>
          <a:ext cx="3544914" cy="383760"/>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989" tIns="0" rIns="133989" bIns="0" numCol="1" spcCol="1270" anchor="ctr" anchorCtr="0">
          <a:noAutofit/>
        </a:bodyPr>
        <a:lstStyle/>
        <a:p>
          <a:pPr lvl="0" algn="l" defTabSz="800100">
            <a:lnSpc>
              <a:spcPct val="90000"/>
            </a:lnSpc>
            <a:spcBef>
              <a:spcPct val="0"/>
            </a:spcBef>
            <a:spcAft>
              <a:spcPct val="35000"/>
            </a:spcAft>
          </a:pPr>
          <a:r>
            <a:rPr lang="es-EC" sz="1800" b="1" kern="1200" dirty="0" smtClean="0">
              <a:solidFill>
                <a:schemeClr val="tx1"/>
              </a:solidFill>
            </a:rPr>
            <a:t>Por la manipulación de variables</a:t>
          </a:r>
          <a:endParaRPr lang="es-EC" sz="1800" kern="1200" dirty="0">
            <a:solidFill>
              <a:schemeClr val="tx1"/>
            </a:solidFill>
          </a:endParaRPr>
        </a:p>
      </dsp:txBody>
      <dsp:txXfrm>
        <a:off x="266427" y="1010701"/>
        <a:ext cx="3507446" cy="346292"/>
      </dsp:txXfrm>
    </dsp:sp>
    <dsp:sp modelId="{7365E0B2-09D9-4898-AACA-C0FAD3E190AC}">
      <dsp:nvSpPr>
        <dsp:cNvPr id="0" name=""/>
        <dsp:cNvSpPr/>
      </dsp:nvSpPr>
      <dsp:spPr>
        <a:xfrm>
          <a:off x="0" y="2068186"/>
          <a:ext cx="5064163" cy="655200"/>
        </a:xfrm>
        <a:prstGeom prst="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035" tIns="270764" rIns="393035" bIns="128016" numCol="1" spcCol="1270" anchor="t" anchorCtr="0">
          <a:noAutofit/>
        </a:bodyPr>
        <a:lstStyle/>
        <a:p>
          <a:pPr marL="171450" lvl="1" indent="-171450" algn="l" defTabSz="800100">
            <a:lnSpc>
              <a:spcPct val="90000"/>
            </a:lnSpc>
            <a:spcBef>
              <a:spcPct val="0"/>
            </a:spcBef>
            <a:spcAft>
              <a:spcPct val="15000"/>
            </a:spcAft>
            <a:buChar char="••"/>
          </a:pPr>
          <a:r>
            <a:rPr lang="es-EC" sz="1800" b="0" kern="1200" dirty="0" smtClean="0">
              <a:solidFill>
                <a:schemeClr val="tx1"/>
              </a:solidFill>
            </a:rPr>
            <a:t>Transeccional o Transversal</a:t>
          </a:r>
          <a:endParaRPr lang="es-EC" sz="1800" b="0" kern="1200" dirty="0">
            <a:solidFill>
              <a:schemeClr val="tx1"/>
            </a:solidFill>
          </a:endParaRPr>
        </a:p>
      </dsp:txBody>
      <dsp:txXfrm>
        <a:off x="0" y="2068186"/>
        <a:ext cx="5064163" cy="655200"/>
      </dsp:txXfrm>
    </dsp:sp>
    <dsp:sp modelId="{5F03FD50-A4DB-4476-AD11-743C9DE7B30F}">
      <dsp:nvSpPr>
        <dsp:cNvPr id="0" name=""/>
        <dsp:cNvSpPr/>
      </dsp:nvSpPr>
      <dsp:spPr>
        <a:xfrm>
          <a:off x="253208" y="1876306"/>
          <a:ext cx="3544914" cy="383760"/>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989" tIns="0" rIns="133989" bIns="0" numCol="1" spcCol="1270" anchor="ctr" anchorCtr="0">
          <a:noAutofit/>
        </a:bodyPr>
        <a:lstStyle/>
        <a:p>
          <a:pPr lvl="0" algn="l" defTabSz="800100">
            <a:lnSpc>
              <a:spcPct val="90000"/>
            </a:lnSpc>
            <a:spcBef>
              <a:spcPct val="0"/>
            </a:spcBef>
            <a:spcAft>
              <a:spcPct val="35000"/>
            </a:spcAft>
          </a:pPr>
          <a:r>
            <a:rPr lang="es-EC" sz="1800" b="1" kern="1200" dirty="0" smtClean="0">
              <a:solidFill>
                <a:schemeClr val="tx1"/>
              </a:solidFill>
            </a:rPr>
            <a:t>Por su temporalidad</a:t>
          </a:r>
          <a:endParaRPr lang="es-EC" sz="1800" kern="1200" dirty="0">
            <a:solidFill>
              <a:schemeClr val="tx1"/>
            </a:solidFill>
          </a:endParaRPr>
        </a:p>
      </dsp:txBody>
      <dsp:txXfrm>
        <a:off x="271942" y="1895040"/>
        <a:ext cx="3507446" cy="346292"/>
      </dsp:txXfrm>
    </dsp:sp>
    <dsp:sp modelId="{7B43BD2A-5BF9-4CB0-B894-0CE5DC513CB0}">
      <dsp:nvSpPr>
        <dsp:cNvPr id="0" name=""/>
        <dsp:cNvSpPr/>
      </dsp:nvSpPr>
      <dsp:spPr>
        <a:xfrm>
          <a:off x="0" y="2985466"/>
          <a:ext cx="5064163" cy="1248975"/>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035" tIns="270764" rIns="393035" bIns="128016" numCol="1" spcCol="1270" anchor="t" anchorCtr="0">
          <a:noAutofit/>
        </a:bodyPr>
        <a:lstStyle/>
        <a:p>
          <a:pPr marL="171450" lvl="1" indent="-171450" algn="l" defTabSz="800100">
            <a:lnSpc>
              <a:spcPct val="90000"/>
            </a:lnSpc>
            <a:spcBef>
              <a:spcPct val="0"/>
            </a:spcBef>
            <a:spcAft>
              <a:spcPct val="15000"/>
            </a:spcAft>
            <a:buChar char="••"/>
          </a:pPr>
          <a:r>
            <a:rPr lang="es-EC" sz="1800" b="0" kern="1200" dirty="0" smtClean="0">
              <a:solidFill>
                <a:schemeClr val="tx1"/>
              </a:solidFill>
            </a:rPr>
            <a:t>Exploratoria</a:t>
          </a:r>
          <a:endParaRPr lang="es-EC" sz="1800" b="0" kern="1200" dirty="0">
            <a:solidFill>
              <a:schemeClr val="tx1"/>
            </a:solidFill>
          </a:endParaRPr>
        </a:p>
        <a:p>
          <a:pPr marL="171450" lvl="1" indent="-171450" algn="l" defTabSz="800100">
            <a:lnSpc>
              <a:spcPct val="90000"/>
            </a:lnSpc>
            <a:spcBef>
              <a:spcPct val="0"/>
            </a:spcBef>
            <a:spcAft>
              <a:spcPct val="15000"/>
            </a:spcAft>
            <a:buChar char="••"/>
          </a:pPr>
          <a:r>
            <a:rPr lang="es-EC" sz="1800" b="0" kern="1200" dirty="0" smtClean="0">
              <a:solidFill>
                <a:schemeClr val="tx1"/>
              </a:solidFill>
            </a:rPr>
            <a:t>Descriptiva</a:t>
          </a:r>
          <a:endParaRPr lang="es-EC" sz="1800" b="0" kern="1200" dirty="0">
            <a:solidFill>
              <a:schemeClr val="tx1"/>
            </a:solidFill>
          </a:endParaRPr>
        </a:p>
        <a:p>
          <a:pPr marL="171450" lvl="1" indent="-171450" algn="l" defTabSz="800100">
            <a:lnSpc>
              <a:spcPct val="90000"/>
            </a:lnSpc>
            <a:spcBef>
              <a:spcPct val="0"/>
            </a:spcBef>
            <a:spcAft>
              <a:spcPct val="15000"/>
            </a:spcAft>
            <a:buChar char="••"/>
          </a:pPr>
          <a:r>
            <a:rPr lang="es-EC" sz="1800" b="0" kern="1200" dirty="0" smtClean="0">
              <a:solidFill>
                <a:schemeClr val="tx1"/>
              </a:solidFill>
            </a:rPr>
            <a:t>Correlacional</a:t>
          </a:r>
          <a:endParaRPr lang="es-EC" sz="1800" b="0" kern="1200" dirty="0">
            <a:solidFill>
              <a:schemeClr val="tx1"/>
            </a:solidFill>
          </a:endParaRPr>
        </a:p>
      </dsp:txBody>
      <dsp:txXfrm>
        <a:off x="0" y="2985466"/>
        <a:ext cx="5064163" cy="1248975"/>
      </dsp:txXfrm>
    </dsp:sp>
    <dsp:sp modelId="{E8C48CFD-5DAA-47AE-8795-FCFD6F8DF848}">
      <dsp:nvSpPr>
        <dsp:cNvPr id="0" name=""/>
        <dsp:cNvSpPr/>
      </dsp:nvSpPr>
      <dsp:spPr>
        <a:xfrm>
          <a:off x="253208" y="2793586"/>
          <a:ext cx="3544914" cy="38376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989" tIns="0" rIns="133989" bIns="0" numCol="1" spcCol="1270" anchor="ctr" anchorCtr="0">
          <a:noAutofit/>
        </a:bodyPr>
        <a:lstStyle/>
        <a:p>
          <a:pPr lvl="0" algn="l" defTabSz="800100">
            <a:lnSpc>
              <a:spcPct val="90000"/>
            </a:lnSpc>
            <a:spcBef>
              <a:spcPct val="0"/>
            </a:spcBef>
            <a:spcAft>
              <a:spcPct val="35000"/>
            </a:spcAft>
          </a:pPr>
          <a:r>
            <a:rPr lang="es-EC" sz="1800" b="1" kern="1200" dirty="0" smtClean="0">
              <a:solidFill>
                <a:schemeClr val="tx1"/>
              </a:solidFill>
            </a:rPr>
            <a:t>Por su alcance</a:t>
          </a:r>
          <a:endParaRPr lang="es-EC" sz="1800" kern="1200" dirty="0">
            <a:solidFill>
              <a:schemeClr val="tx1"/>
            </a:solidFill>
          </a:endParaRPr>
        </a:p>
      </dsp:txBody>
      <dsp:txXfrm>
        <a:off x="271942" y="2812320"/>
        <a:ext cx="3507446" cy="3462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88A62-4F63-46F9-BB6E-7F084E7B450A}">
      <dsp:nvSpPr>
        <dsp:cNvPr id="0" name=""/>
        <dsp:cNvSpPr/>
      </dsp:nvSpPr>
      <dsp:spPr>
        <a:xfrm>
          <a:off x="0" y="347629"/>
          <a:ext cx="5507401" cy="114345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7436" tIns="458216" rIns="427436"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El análisis del consumo de combustibles y materiales, según la disponibilidad de aeronaves y las horas de vuelo</a:t>
          </a:r>
          <a:endParaRPr lang="es-EC" sz="1400" b="0" kern="1200" dirty="0">
            <a:latin typeface="Arial" panose="020B0604020202020204" pitchFamily="34" charset="0"/>
            <a:cs typeface="Arial" panose="020B0604020202020204" pitchFamily="34" charset="0"/>
          </a:endParaRPr>
        </a:p>
      </dsp:txBody>
      <dsp:txXfrm>
        <a:off x="0" y="347629"/>
        <a:ext cx="5507401" cy="1143450"/>
      </dsp:txXfrm>
    </dsp:sp>
    <dsp:sp modelId="{CADBA3BE-A097-4A57-A2CE-D490B2FFAC47}">
      <dsp:nvSpPr>
        <dsp:cNvPr id="0" name=""/>
        <dsp:cNvSpPr/>
      </dsp:nvSpPr>
      <dsp:spPr>
        <a:xfrm>
          <a:off x="275370" y="22909"/>
          <a:ext cx="3855180" cy="6494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717" tIns="0" rIns="145717" bIns="0" numCol="1" spcCol="1270" anchor="ctr" anchorCtr="0">
          <a:noAutofit/>
        </a:bodyPr>
        <a:lstStyle/>
        <a:p>
          <a:pPr lvl="0" algn="l" defTabSz="622300">
            <a:lnSpc>
              <a:spcPct val="90000"/>
            </a:lnSpc>
            <a:spcBef>
              <a:spcPct val="0"/>
            </a:spcBef>
            <a:spcAft>
              <a:spcPct val="35000"/>
            </a:spcAft>
          </a:pPr>
          <a:r>
            <a:rPr lang="es-ES" sz="1400" b="1" kern="1200" dirty="0" smtClean="0">
              <a:latin typeface="Arial" panose="020B0604020202020204" pitchFamily="34" charset="0"/>
              <a:cs typeface="Arial" panose="020B0604020202020204" pitchFamily="34" charset="0"/>
            </a:rPr>
            <a:t>Objeto del estudio</a:t>
          </a:r>
          <a:endParaRPr lang="es-EC" sz="1400" kern="1200" dirty="0">
            <a:latin typeface="Arial" panose="020B0604020202020204" pitchFamily="34" charset="0"/>
            <a:cs typeface="Arial" panose="020B0604020202020204" pitchFamily="34" charset="0"/>
          </a:endParaRPr>
        </a:p>
      </dsp:txBody>
      <dsp:txXfrm>
        <a:off x="307073" y="54612"/>
        <a:ext cx="3791774" cy="586034"/>
      </dsp:txXfrm>
    </dsp:sp>
    <dsp:sp modelId="{1E4CA2BE-FB35-430D-8CB2-CEE2152C885B}">
      <dsp:nvSpPr>
        <dsp:cNvPr id="0" name=""/>
        <dsp:cNvSpPr/>
      </dsp:nvSpPr>
      <dsp:spPr>
        <a:xfrm>
          <a:off x="0" y="1934600"/>
          <a:ext cx="5507401" cy="935550"/>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7436" tIns="458216" rIns="427436"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Identificar la capacidad logística del Ala de Combate Nro. 23</a:t>
          </a:r>
          <a:endParaRPr lang="es-EC" sz="1400" b="0" kern="1200" dirty="0">
            <a:latin typeface="Arial" panose="020B0604020202020204" pitchFamily="34" charset="0"/>
            <a:cs typeface="Arial" panose="020B0604020202020204" pitchFamily="34" charset="0"/>
          </a:endParaRPr>
        </a:p>
      </dsp:txBody>
      <dsp:txXfrm>
        <a:off x="0" y="1934600"/>
        <a:ext cx="5507401" cy="935550"/>
      </dsp:txXfrm>
    </dsp:sp>
    <dsp:sp modelId="{89D6FD6F-C951-4557-BE59-35538894082E}">
      <dsp:nvSpPr>
        <dsp:cNvPr id="0" name=""/>
        <dsp:cNvSpPr/>
      </dsp:nvSpPr>
      <dsp:spPr>
        <a:xfrm>
          <a:off x="269372" y="1665627"/>
          <a:ext cx="3855180" cy="64944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717" tIns="0" rIns="145717" bIns="0" numCol="1" spcCol="1270" anchor="ctr" anchorCtr="0">
          <a:noAutofit/>
        </a:bodyPr>
        <a:lstStyle/>
        <a:p>
          <a:pPr lvl="0" algn="l" defTabSz="622300">
            <a:lnSpc>
              <a:spcPct val="90000"/>
            </a:lnSpc>
            <a:spcBef>
              <a:spcPct val="0"/>
            </a:spcBef>
            <a:spcAft>
              <a:spcPct val="35000"/>
            </a:spcAft>
          </a:pPr>
          <a:r>
            <a:rPr lang="es-ES" sz="1400" b="1" kern="1200" dirty="0" smtClean="0">
              <a:latin typeface="Arial" panose="020B0604020202020204" pitchFamily="34" charset="0"/>
              <a:cs typeface="Arial" panose="020B0604020202020204" pitchFamily="34" charset="0"/>
            </a:rPr>
            <a:t>¿Que permitirá ?</a:t>
          </a:r>
          <a:endParaRPr lang="es-EC" sz="1400" kern="1200" dirty="0">
            <a:latin typeface="Arial" panose="020B0604020202020204" pitchFamily="34" charset="0"/>
            <a:cs typeface="Arial" panose="020B0604020202020204" pitchFamily="34" charset="0"/>
          </a:endParaRPr>
        </a:p>
      </dsp:txBody>
      <dsp:txXfrm>
        <a:off x="301075" y="1697330"/>
        <a:ext cx="3791774" cy="586034"/>
      </dsp:txXfrm>
    </dsp:sp>
    <dsp:sp modelId="{7365E0B2-09D9-4898-AACA-C0FAD3E190AC}">
      <dsp:nvSpPr>
        <dsp:cNvPr id="0" name=""/>
        <dsp:cNvSpPr/>
      </dsp:nvSpPr>
      <dsp:spPr>
        <a:xfrm>
          <a:off x="0" y="3313670"/>
          <a:ext cx="5507401" cy="114345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7436" tIns="458216" rIns="427436"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Reportes históricos de los escuadrones de mantenimiento, abastecimientos y aseguramiento de la calidad.</a:t>
          </a:r>
          <a:endParaRPr lang="es-EC" sz="1400" b="0" kern="1200" dirty="0">
            <a:latin typeface="Arial" panose="020B0604020202020204" pitchFamily="34" charset="0"/>
            <a:cs typeface="Arial" panose="020B0604020202020204" pitchFamily="34" charset="0"/>
          </a:endParaRPr>
        </a:p>
      </dsp:txBody>
      <dsp:txXfrm>
        <a:off x="0" y="3313670"/>
        <a:ext cx="5507401" cy="1143450"/>
      </dsp:txXfrm>
    </dsp:sp>
    <dsp:sp modelId="{5F03FD50-A4DB-4476-AD11-743C9DE7B30F}">
      <dsp:nvSpPr>
        <dsp:cNvPr id="0" name=""/>
        <dsp:cNvSpPr/>
      </dsp:nvSpPr>
      <dsp:spPr>
        <a:xfrm>
          <a:off x="275370" y="2988950"/>
          <a:ext cx="3855180" cy="64944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717" tIns="0" rIns="145717" bIns="0" numCol="1" spcCol="1270" anchor="ctr" anchorCtr="0">
          <a:noAutofit/>
        </a:bodyPr>
        <a:lstStyle/>
        <a:p>
          <a:pPr lvl="0" algn="l"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Recolección de datos</a:t>
          </a:r>
          <a:endParaRPr lang="es-EC" sz="1400" kern="1200" dirty="0">
            <a:latin typeface="Arial" panose="020B0604020202020204" pitchFamily="34" charset="0"/>
            <a:cs typeface="Arial" panose="020B0604020202020204" pitchFamily="34" charset="0"/>
          </a:endParaRPr>
        </a:p>
      </dsp:txBody>
      <dsp:txXfrm>
        <a:off x="307073" y="3020653"/>
        <a:ext cx="3791774" cy="586034"/>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EBDAF8-E479-46B7-8AC0-B003EA8F978E}" type="datetimeFigureOut">
              <a:rPr lang="es-EC" smtClean="0"/>
              <a:t>4/3/2020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F100D-70E0-46CA-8ED6-95C93B559816}" type="slidenum">
              <a:rPr lang="es-EC" smtClean="0"/>
              <a:t>‹Nº›</a:t>
            </a:fld>
            <a:endParaRPr lang="es-EC"/>
          </a:p>
        </p:txBody>
      </p:sp>
    </p:spTree>
    <p:extLst>
      <p:ext uri="{BB962C8B-B14F-4D97-AF65-F5344CB8AC3E}">
        <p14:creationId xmlns:p14="http://schemas.microsoft.com/office/powerpoint/2010/main" val="3560046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D78F100D-70E0-46CA-8ED6-95C93B559816}" type="slidenum">
              <a:rPr lang="es-EC" smtClean="0"/>
              <a:t>4</a:t>
            </a:fld>
            <a:endParaRPr lang="es-EC"/>
          </a:p>
        </p:txBody>
      </p:sp>
    </p:spTree>
    <p:extLst>
      <p:ext uri="{BB962C8B-B14F-4D97-AF65-F5344CB8AC3E}">
        <p14:creationId xmlns:p14="http://schemas.microsoft.com/office/powerpoint/2010/main" val="1638851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D78F100D-70E0-46CA-8ED6-95C93B559816}" type="slidenum">
              <a:rPr lang="es-EC" smtClean="0"/>
              <a:t>5</a:t>
            </a:fld>
            <a:endParaRPr lang="es-EC"/>
          </a:p>
        </p:txBody>
      </p:sp>
    </p:spTree>
    <p:extLst>
      <p:ext uri="{BB962C8B-B14F-4D97-AF65-F5344CB8AC3E}">
        <p14:creationId xmlns:p14="http://schemas.microsoft.com/office/powerpoint/2010/main" val="46598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D78F100D-70E0-46CA-8ED6-95C93B559816}" type="slidenum">
              <a:rPr lang="es-EC" smtClean="0"/>
              <a:t>11</a:t>
            </a:fld>
            <a:endParaRPr lang="es-EC"/>
          </a:p>
        </p:txBody>
      </p:sp>
    </p:spTree>
    <p:extLst>
      <p:ext uri="{BB962C8B-B14F-4D97-AF65-F5344CB8AC3E}">
        <p14:creationId xmlns:p14="http://schemas.microsoft.com/office/powerpoint/2010/main" val="1097830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D78F100D-70E0-46CA-8ED6-95C93B559816}" type="slidenum">
              <a:rPr lang="es-EC" smtClean="0"/>
              <a:t>12</a:t>
            </a:fld>
            <a:endParaRPr lang="es-EC"/>
          </a:p>
        </p:txBody>
      </p:sp>
    </p:spTree>
    <p:extLst>
      <p:ext uri="{BB962C8B-B14F-4D97-AF65-F5344CB8AC3E}">
        <p14:creationId xmlns:p14="http://schemas.microsoft.com/office/powerpoint/2010/main" val="4266550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D78F100D-70E0-46CA-8ED6-95C93B559816}" type="slidenum">
              <a:rPr lang="es-EC" smtClean="0"/>
              <a:t>13</a:t>
            </a:fld>
            <a:endParaRPr lang="es-EC"/>
          </a:p>
        </p:txBody>
      </p:sp>
    </p:spTree>
    <p:extLst>
      <p:ext uri="{BB962C8B-B14F-4D97-AF65-F5344CB8AC3E}">
        <p14:creationId xmlns:p14="http://schemas.microsoft.com/office/powerpoint/2010/main" val="3630714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D78F100D-70E0-46CA-8ED6-95C93B559816}" type="slidenum">
              <a:rPr lang="es-EC" smtClean="0"/>
              <a:t>17</a:t>
            </a:fld>
            <a:endParaRPr lang="es-EC"/>
          </a:p>
        </p:txBody>
      </p:sp>
    </p:spTree>
    <p:extLst>
      <p:ext uri="{BB962C8B-B14F-4D97-AF65-F5344CB8AC3E}">
        <p14:creationId xmlns:p14="http://schemas.microsoft.com/office/powerpoint/2010/main" val="1057394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Picture 49" descr="LOGO ESPE ORIGINAL cop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934" y="115888"/>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7553" name="CorelDRAW" r:id="rId4" imgW="9151920" imgH="5621400" progId="">
                  <p:embed/>
                </p:oleObj>
              </mc:Choice>
              <mc:Fallback>
                <p:oleObj name="CorelDRAW" r:id="rId4" imgW="9151920" imgH="56214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48" descr="bannner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1638341" y="2130426"/>
            <a:ext cx="10363200" cy="1470025"/>
          </a:xfrm>
        </p:spPr>
        <p:txBody>
          <a:body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2990888"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spTree>
    <p:extLst>
      <p:ext uri="{BB962C8B-B14F-4D97-AF65-F5344CB8AC3E}">
        <p14:creationId xmlns:p14="http://schemas.microsoft.com/office/powerpoint/2010/main" val="202538176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4/3/2020</a:t>
            </a:fld>
            <a:endParaRPr lang="es-EC"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54111766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4/3/2020</a:t>
            </a:fld>
            <a:endParaRPr lang="es-EC"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80615639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4/3/2020</a:t>
            </a:fld>
            <a:endParaRPr lang="es-EC"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61496728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4/3/2020</a:t>
            </a:fld>
            <a:endParaRPr lang="es-EC"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11673389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4/3/2020</a:t>
            </a:fld>
            <a:endParaRPr lang="es-EC"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47569143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4/3/2020</a:t>
            </a:fld>
            <a:endParaRPr lang="es-EC" dirty="0">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59887197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4/3/2020</a:t>
            </a:fld>
            <a:endParaRPr lang="es-EC" dirty="0">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358217603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4/3/2020</a:t>
            </a:fld>
            <a:endParaRPr lang="es-EC" dirty="0">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3249225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4/3/2020</a:t>
            </a:fld>
            <a:endParaRPr lang="es-EC"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00179327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4/3/2020</a:t>
            </a:fld>
            <a:endParaRPr lang="es-EC"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46592702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p>
        </p:txBody>
      </p:sp>
      <p:sp>
        <p:nvSpPr>
          <p:cNvPr id="4099" name="2 Marcador de texto"/>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203D6-28EC-494E-A848-DC696354D6F7}" type="datetimeFigureOut">
              <a:rPr lang="es-EC" smtClean="0">
                <a:solidFill>
                  <a:prstClr val="black">
                    <a:tint val="75000"/>
                  </a:prstClr>
                </a:solidFill>
              </a:rPr>
              <a:pPr/>
              <a:t>4/3/2020</a:t>
            </a:fld>
            <a:endParaRPr lang="es-EC" dirty="0">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
        <p:nvSpPr>
          <p:cNvPr id="7"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dirty="0">
              <a:solidFill>
                <a:prstClr val="black"/>
              </a:solidFill>
            </a:endParaRPr>
          </a:p>
        </p:txBody>
      </p:sp>
      <p:sp>
        <p:nvSpPr>
          <p:cNvPr id="8"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dirty="0">
              <a:solidFill>
                <a:prstClr val="black"/>
              </a:solidFill>
            </a:endParaRPr>
          </a:p>
        </p:txBody>
      </p:sp>
      <p:sp>
        <p:nvSpPr>
          <p:cNvPr id="9" name="Line 23"/>
          <p:cNvSpPr>
            <a:spLocks noChangeShapeType="1"/>
          </p:cNvSpPr>
          <p:nvPr/>
        </p:nvSpPr>
        <p:spPr bwMode="auto">
          <a:xfrm rot="10800000" flipH="1">
            <a:off x="33868" y="6296025"/>
            <a:ext cx="8879417" cy="0"/>
          </a:xfrm>
          <a:prstGeom prst="line">
            <a:avLst/>
          </a:prstGeom>
          <a:noFill/>
          <a:ln w="38100">
            <a:solidFill>
              <a:srgbClr val="FF0000"/>
            </a:solidFill>
            <a:round/>
            <a:headEnd/>
            <a:tailEnd/>
          </a:ln>
          <a:effectLst/>
        </p:spPr>
        <p:txBody>
          <a:bodyPr/>
          <a:lstStyle/>
          <a:p>
            <a:pPr>
              <a:defRPr/>
            </a:pPr>
            <a:endParaRPr lang="es-ES" dirty="0">
              <a:solidFill>
                <a:prstClr val="black"/>
              </a:solidFill>
            </a:endParaRPr>
          </a:p>
        </p:txBody>
      </p:sp>
      <p:sp>
        <p:nvSpPr>
          <p:cNvPr id="10" name="Line 24"/>
          <p:cNvSpPr>
            <a:spLocks noChangeShapeType="1"/>
          </p:cNvSpPr>
          <p:nvPr/>
        </p:nvSpPr>
        <p:spPr bwMode="auto">
          <a:xfrm rot="10800000" flipH="1">
            <a:off x="33868" y="6245225"/>
            <a:ext cx="8879417" cy="0"/>
          </a:xfrm>
          <a:prstGeom prst="line">
            <a:avLst/>
          </a:prstGeom>
          <a:noFill/>
          <a:ln w="38100">
            <a:solidFill>
              <a:srgbClr val="006600"/>
            </a:solidFill>
            <a:round/>
            <a:headEnd/>
            <a:tailEnd/>
          </a:ln>
          <a:effectLst/>
        </p:spPr>
        <p:txBody>
          <a:bodyPr/>
          <a:lstStyle/>
          <a:p>
            <a:pPr>
              <a:defRPr/>
            </a:pPr>
            <a:endParaRPr lang="es-ES" dirty="0">
              <a:solidFill>
                <a:prstClr val="black"/>
              </a:solidFill>
            </a:endParaRPr>
          </a:p>
        </p:txBody>
      </p:sp>
      <p:pic>
        <p:nvPicPr>
          <p:cNvPr id="4107" name="Picture 26" descr="LOGO ESPE ORIGINAL copia"/>
          <p:cNvPicPr>
            <a:picLocks noChangeAspect="1" noChangeArrowheads="1"/>
          </p:cNvPicPr>
          <p:nvPr/>
        </p:nvPicPr>
        <p:blipFill>
          <a:blip r:embed="rId13" cstate="print">
            <a:extLst>
              <a:ext uri="{28A0092B-C50C-407E-A947-70E740481C1C}">
                <a14:useLocalDpi xmlns:a14="http://schemas.microsoft.com/office/drawing/2010/main" val="0"/>
              </a:ext>
            </a:extLst>
          </a:blip>
          <a:srcRect l="3070"/>
          <a:stretch>
            <a:fillRect/>
          </a:stretch>
        </p:blipFill>
        <p:spPr bwMode="auto">
          <a:xfrm>
            <a:off x="8976784" y="5949950"/>
            <a:ext cx="30734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6456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p:push dir="u"/>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7.png"/><Relationship Id="rId7" Type="http://schemas.openxmlformats.org/officeDocument/2006/relationships/diagramLayout" Target="../diagrams/layout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24.png"/><Relationship Id="rId10" Type="http://schemas.microsoft.com/office/2007/relationships/diagramDrawing" Target="../diagrams/drawing4.xml"/><Relationship Id="rId4" Type="http://schemas.openxmlformats.org/officeDocument/2006/relationships/image" Target="../media/image23.png"/><Relationship Id="rId9" Type="http://schemas.openxmlformats.org/officeDocument/2006/relationships/diagramColors" Target="../diagrams/colors4.xm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5.png"/><Relationship Id="rId7" Type="http://schemas.openxmlformats.org/officeDocument/2006/relationships/diagramColors" Target="../diagrams/colors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Layout" Target="../diagrams/layout9.xml"/><Relationship Id="rId7" Type="http://schemas.openxmlformats.org/officeDocument/2006/relationships/image" Target="../media/image7.png"/><Relationship Id="rId12" Type="http://schemas.microsoft.com/office/2007/relationships/diagramDrawing" Target="../diagrams/drawing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openxmlformats.org/officeDocument/2006/relationships/diagramColors" Target="../diagrams/colors10.xml"/><Relationship Id="rId5" Type="http://schemas.openxmlformats.org/officeDocument/2006/relationships/diagramColors" Target="../diagrams/colors9.xml"/><Relationship Id="rId10" Type="http://schemas.openxmlformats.org/officeDocument/2006/relationships/diagramQuickStyle" Target="../diagrams/quickStyle10.xml"/><Relationship Id="rId4" Type="http://schemas.openxmlformats.org/officeDocument/2006/relationships/diagramQuickStyle" Target="../diagrams/quickStyle9.xml"/><Relationship Id="rId9"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1.xml"/><Relationship Id="rId7" Type="http://schemas.microsoft.com/office/2007/relationships/diagramDrawing" Target="../diagrams/drawing11.xml"/><Relationship Id="rId12" Type="http://schemas.openxmlformats.org/officeDocument/2006/relationships/image" Target="../media/image3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image" Target="../media/image32.png"/><Relationship Id="rId5" Type="http://schemas.openxmlformats.org/officeDocument/2006/relationships/diagramQuickStyle" Target="../diagrams/quickStyle11.xml"/><Relationship Id="rId10" Type="http://schemas.openxmlformats.org/officeDocument/2006/relationships/image" Target="../media/image31.png"/><Relationship Id="rId4" Type="http://schemas.openxmlformats.org/officeDocument/2006/relationships/diagramLayout" Target="../diagrams/layout11.xml"/><Relationship Id="rId9" Type="http://schemas.openxmlformats.org/officeDocument/2006/relationships/image" Target="../media/image30.png"/></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image" Target="../media/image33.png"/><Relationship Id="rId7" Type="http://schemas.openxmlformats.org/officeDocument/2006/relationships/image" Target="../media/image44.png"/><Relationship Id="rId12" Type="http://schemas.microsoft.com/office/2007/relationships/diagramDrawing" Target="../diagrams/drawing1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diagramColors" Target="../diagrams/colors12.xml"/><Relationship Id="rId5" Type="http://schemas.openxmlformats.org/officeDocument/2006/relationships/image" Target="../media/image35.png"/><Relationship Id="rId10" Type="http://schemas.openxmlformats.org/officeDocument/2006/relationships/diagramQuickStyle" Target="../diagrams/quickStyle12.xml"/><Relationship Id="rId4" Type="http://schemas.openxmlformats.org/officeDocument/2006/relationships/image" Target="../media/image34.png"/><Relationship Id="rId9" Type="http://schemas.openxmlformats.org/officeDocument/2006/relationships/diagramLayout" Target="../diagrams/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3.xml"/><Relationship Id="rId7" Type="http://schemas.microsoft.com/office/2007/relationships/diagramDrawing" Target="../diagrams/drawing13.xml"/><Relationship Id="rId12" Type="http://schemas.openxmlformats.org/officeDocument/2006/relationships/image" Target="../media/image4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image" Target="../media/image41.png"/><Relationship Id="rId5" Type="http://schemas.openxmlformats.org/officeDocument/2006/relationships/diagramQuickStyle" Target="../diagrams/quickStyle13.xml"/><Relationship Id="rId10" Type="http://schemas.openxmlformats.org/officeDocument/2006/relationships/image" Target="../media/image40.png"/><Relationship Id="rId4" Type="http://schemas.openxmlformats.org/officeDocument/2006/relationships/diagramLayout" Target="../diagrams/layout13.xml"/><Relationship Id="rId9" Type="http://schemas.openxmlformats.org/officeDocument/2006/relationships/image" Target="../media/image38.png"/></Relationships>
</file>

<file path=ppt/slides/_rels/slide2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14.xml"/><Relationship Id="rId7" Type="http://schemas.microsoft.com/office/2007/relationships/diagramDrawing" Target="../diagrams/drawing14.xml"/><Relationship Id="rId12" Type="http://schemas.openxmlformats.org/officeDocument/2006/relationships/image" Target="../media/image5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image" Target="../media/image46.png"/><Relationship Id="rId5" Type="http://schemas.openxmlformats.org/officeDocument/2006/relationships/diagramQuickStyle" Target="../diagrams/quickStyle14.xml"/><Relationship Id="rId10" Type="http://schemas.openxmlformats.org/officeDocument/2006/relationships/image" Target="../media/image45.png"/><Relationship Id="rId4" Type="http://schemas.openxmlformats.org/officeDocument/2006/relationships/diagramLayout" Target="../diagrams/layout14.xml"/><Relationship Id="rId9"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image" Target="../media/image48.png"/><Relationship Id="rId4" Type="http://schemas.openxmlformats.org/officeDocument/2006/relationships/chart" Target="../charts/chart6.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52.png"/><Relationship Id="rId7" Type="http://schemas.openxmlformats.org/officeDocument/2006/relationships/diagramColors" Target="../diagrams/colors1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image" Target="../media/image53.jpeg"/></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Colors" Target="../diagrams/colors16.xml"/><Relationship Id="rId5" Type="http://schemas.openxmlformats.org/officeDocument/2006/relationships/diagramQuickStyle" Target="../diagrams/quickStyle16.xml"/><Relationship Id="rId10"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diagramLayout" Target="../diagrams/layout16.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diagramData" Target="../diagrams/data18.xml"/><Relationship Id="rId7" Type="http://schemas.microsoft.com/office/2007/relationships/diagramDrawing" Target="../diagrams/drawing17.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7.xml"/><Relationship Id="rId11" Type="http://schemas.openxmlformats.org/officeDocument/2006/relationships/diagramColors" Target="../diagrams/colors17.xml"/><Relationship Id="rId5" Type="http://schemas.openxmlformats.org/officeDocument/2006/relationships/diagramQuickStyle" Target="../diagrams/quickStyle17.xml"/><Relationship Id="rId10" Type="http://schemas.openxmlformats.org/officeDocument/2006/relationships/diagramQuickStyle" Target="../diagrams/quickStyle17.xml"/><Relationship Id="rId4" Type="http://schemas.openxmlformats.org/officeDocument/2006/relationships/diagramLayout" Target="../diagrams/layout17.xml"/><Relationship Id="rId9" Type="http://schemas.openxmlformats.org/officeDocument/2006/relationships/diagramLayout" Target="../diagrams/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7.png"/><Relationship Id="rId7" Type="http://schemas.openxmlformats.org/officeDocument/2006/relationships/image" Target="../media/image60.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62.png"/></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png"/><Relationship Id="rId9" Type="http://schemas.microsoft.com/office/2007/relationships/diagramDrawing" Target="../diagrams/drawing1.xm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8.xml"/><Relationship Id="rId7" Type="http://schemas.openxmlformats.org/officeDocument/2006/relationships/image" Target="../media/image66.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19.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0.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61950" y="0"/>
            <a:ext cx="4271010" cy="990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8" name="1 Título"/>
          <p:cNvSpPr txBox="1">
            <a:spLocks/>
          </p:cNvSpPr>
          <p:nvPr/>
        </p:nvSpPr>
        <p:spPr bwMode="auto">
          <a:xfrm>
            <a:off x="2407919" y="411480"/>
            <a:ext cx="9251391" cy="1429420"/>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endParaRPr lang="es-EC" sz="1800" b="1" dirty="0" smtClean="0">
              <a:solidFill>
                <a:schemeClr val="accent3">
                  <a:lumMod val="50000"/>
                </a:schemeClr>
              </a:solidFill>
              <a:latin typeface="Arial" panose="020B0604020202020204" pitchFamily="34" charset="0"/>
              <a:cs typeface="Arial" panose="020B0604020202020204" pitchFamily="34" charset="0"/>
            </a:endParaRPr>
          </a:p>
          <a:p>
            <a:r>
              <a:rPr lang="es-EC" sz="2000" b="1" dirty="0" smtClean="0">
                <a:solidFill>
                  <a:schemeClr val="accent3">
                    <a:lumMod val="50000"/>
                  </a:schemeClr>
                </a:solidFill>
                <a:latin typeface="Arial" panose="020B0604020202020204" pitchFamily="34" charset="0"/>
                <a:cs typeface="Arial" panose="020B0604020202020204" pitchFamily="34" charset="0"/>
              </a:rPr>
              <a:t>DEPARTAMENTO DE CIENCIAS ECONÓMICAS, ADMINISTRATIVAS Y DE COMERCIO</a:t>
            </a:r>
          </a:p>
          <a:p>
            <a:endParaRPr lang="es-EC" sz="1200" b="1" dirty="0" smtClean="0">
              <a:solidFill>
                <a:schemeClr val="accent3">
                  <a:lumMod val="50000"/>
                </a:schemeClr>
              </a:solidFill>
              <a:latin typeface="Arial" panose="020B0604020202020204" pitchFamily="34" charset="0"/>
              <a:cs typeface="Arial" panose="020B0604020202020204" pitchFamily="34" charset="0"/>
            </a:endParaRPr>
          </a:p>
          <a:p>
            <a:r>
              <a:rPr lang="es-EC" sz="2000" b="1" dirty="0" smtClean="0">
                <a:solidFill>
                  <a:schemeClr val="accent3">
                    <a:lumMod val="50000"/>
                  </a:schemeClr>
                </a:solidFill>
                <a:latin typeface="Arial" panose="020B0604020202020204" pitchFamily="34" charset="0"/>
                <a:cs typeface="Arial" panose="020B0604020202020204" pitchFamily="34" charset="0"/>
              </a:rPr>
              <a:t>CARRERA DE INGENIERÍA COMERCIAL</a:t>
            </a:r>
            <a:endParaRPr lang="es-EC" sz="2400" dirty="0">
              <a:solidFill>
                <a:schemeClr val="accent3">
                  <a:lumMod val="50000"/>
                </a:schemeClr>
              </a:solidFill>
              <a:latin typeface="Arial" panose="020B0604020202020204" pitchFamily="34" charset="0"/>
              <a:cs typeface="Arial" panose="020B0604020202020204" pitchFamily="34" charset="0"/>
            </a:endParaRPr>
          </a:p>
        </p:txBody>
      </p:sp>
      <p:sp>
        <p:nvSpPr>
          <p:cNvPr id="10" name="9 Rectángulo"/>
          <p:cNvSpPr/>
          <p:nvPr/>
        </p:nvSpPr>
        <p:spPr>
          <a:xfrm>
            <a:off x="2407919" y="3465532"/>
            <a:ext cx="1069139" cy="461665"/>
          </a:xfrm>
          <a:prstGeom prst="rect">
            <a:avLst/>
          </a:prstGeom>
        </p:spPr>
        <p:txBody>
          <a:bodyPr wrap="none">
            <a:spAutoFit/>
          </a:bodyPr>
          <a:lstStyle/>
          <a:p>
            <a:r>
              <a:rPr lang="es-EC" sz="2400" b="1" dirty="0" smtClean="0">
                <a:solidFill>
                  <a:schemeClr val="accent3">
                    <a:lumMod val="50000"/>
                  </a:schemeClr>
                </a:solidFill>
                <a:latin typeface="Arial" pitchFamily="34" charset="0"/>
                <a:cs typeface="Arial" pitchFamily="34" charset="0"/>
              </a:rPr>
              <a:t>Tema:</a:t>
            </a:r>
            <a:endParaRPr lang="es-EC" sz="2400" b="1" dirty="0">
              <a:solidFill>
                <a:schemeClr val="accent3">
                  <a:lumMod val="50000"/>
                </a:schemeClr>
              </a:solidFill>
              <a:latin typeface="Arial" pitchFamily="34" charset="0"/>
              <a:cs typeface="Arial" pitchFamily="34" charset="0"/>
            </a:endParaRPr>
          </a:p>
        </p:txBody>
      </p:sp>
      <p:sp>
        <p:nvSpPr>
          <p:cNvPr id="11" name="10 CuadroTexto"/>
          <p:cNvSpPr txBox="1"/>
          <p:nvPr/>
        </p:nvSpPr>
        <p:spPr>
          <a:xfrm>
            <a:off x="3488282" y="3246355"/>
            <a:ext cx="7966963" cy="1015663"/>
          </a:xfrm>
          <a:prstGeom prst="rect">
            <a:avLst/>
          </a:prstGeom>
          <a:noFill/>
        </p:spPr>
        <p:txBody>
          <a:bodyPr wrap="square" rtlCol="0">
            <a:spAutoFit/>
          </a:bodyPr>
          <a:lstStyle/>
          <a:p>
            <a:pPr algn="just"/>
            <a:r>
              <a:rPr lang="es-ES" sz="2000" b="1" dirty="0" smtClean="0">
                <a:latin typeface="Arial Narrow" panose="020B0606020202030204" pitchFamily="34" charset="0"/>
              </a:rPr>
              <a:t>ANÁLISIS DEL SOPORTE LOGÍSTICO DE LA FUERZA AÉREA ECUATORIANA, MEDIANTE EL DISEÑO ÓPTIMO DE INVENTARIOS DEL ALA DE COMBATE Nro. 23</a:t>
            </a:r>
            <a:endParaRPr lang="es-EC" sz="2000" dirty="0">
              <a:latin typeface="Arial Narrow" pitchFamily="34" charset="0"/>
            </a:endParaRPr>
          </a:p>
        </p:txBody>
      </p:sp>
      <p:sp>
        <p:nvSpPr>
          <p:cNvPr id="12" name="2 Subtítulo"/>
          <p:cNvSpPr>
            <a:spLocks noGrp="1"/>
          </p:cNvSpPr>
          <p:nvPr>
            <p:ph type="subTitle" idx="1"/>
          </p:nvPr>
        </p:nvSpPr>
        <p:spPr>
          <a:xfrm>
            <a:off x="2352838" y="4416291"/>
            <a:ext cx="5118926" cy="912281"/>
          </a:xfrm>
        </p:spPr>
        <p:txBody>
          <a:bodyPr/>
          <a:lstStyle/>
          <a:p>
            <a:pPr algn="l"/>
            <a:r>
              <a:rPr lang="es-EC" sz="2400" b="1" dirty="0" smtClean="0">
                <a:solidFill>
                  <a:schemeClr val="accent3">
                    <a:lumMod val="50000"/>
                  </a:schemeClr>
                </a:solidFill>
                <a:latin typeface="Arial" panose="020B0604020202020204" pitchFamily="34" charset="0"/>
                <a:cs typeface="Arial" panose="020B0604020202020204" pitchFamily="34" charset="0"/>
              </a:rPr>
              <a:t>Autores: </a:t>
            </a:r>
            <a:r>
              <a:rPr lang="es-EC" sz="2400" dirty="0" err="1" smtClean="0">
                <a:solidFill>
                  <a:schemeClr val="tx1"/>
                </a:solidFill>
                <a:latin typeface="Arial Narrow" panose="020B0606020202030204" pitchFamily="34" charset="0"/>
                <a:cs typeface="Arial" panose="020B0604020202020204" pitchFamily="34" charset="0"/>
              </a:rPr>
              <a:t>Subt</a:t>
            </a:r>
            <a:r>
              <a:rPr lang="es-EC" sz="2400" dirty="0" smtClean="0">
                <a:solidFill>
                  <a:schemeClr val="tx1"/>
                </a:solidFill>
                <a:latin typeface="Arial Narrow" panose="020B0606020202030204" pitchFamily="34" charset="0"/>
                <a:cs typeface="Arial" panose="020B0604020202020204" pitchFamily="34" charset="0"/>
              </a:rPr>
              <a:t>. Jonathan Erazo Vargas</a:t>
            </a:r>
          </a:p>
          <a:p>
            <a:pPr algn="l"/>
            <a:r>
              <a:rPr lang="es-EC" sz="2400" b="1" dirty="0">
                <a:solidFill>
                  <a:schemeClr val="accent3">
                    <a:lumMod val="50000"/>
                  </a:schemeClr>
                </a:solidFill>
                <a:latin typeface="Arial" panose="020B0604020202020204" pitchFamily="34" charset="0"/>
                <a:cs typeface="Arial" panose="020B0604020202020204" pitchFamily="34" charset="0"/>
              </a:rPr>
              <a:t> </a:t>
            </a:r>
            <a:r>
              <a:rPr lang="es-EC" sz="2400" b="1" dirty="0" smtClean="0">
                <a:solidFill>
                  <a:schemeClr val="accent3">
                    <a:lumMod val="50000"/>
                  </a:schemeClr>
                </a:solidFill>
                <a:latin typeface="Arial" panose="020B0604020202020204" pitchFamily="34" charset="0"/>
                <a:cs typeface="Arial" panose="020B0604020202020204" pitchFamily="34" charset="0"/>
              </a:rPr>
              <a:t>               </a:t>
            </a:r>
            <a:r>
              <a:rPr lang="es-EC" sz="2400" dirty="0" err="1" smtClean="0">
                <a:solidFill>
                  <a:schemeClr val="tx1"/>
                </a:solidFill>
                <a:latin typeface="Arial Narrow" panose="020B0606020202030204" pitchFamily="34" charset="0"/>
                <a:cs typeface="Arial" panose="020B0604020202020204" pitchFamily="34" charset="0"/>
              </a:rPr>
              <a:t>Subt</a:t>
            </a:r>
            <a:r>
              <a:rPr lang="es-EC" sz="2400" dirty="0">
                <a:solidFill>
                  <a:schemeClr val="tx1"/>
                </a:solidFill>
                <a:latin typeface="Arial Narrow" panose="020B0606020202030204" pitchFamily="34" charset="0"/>
                <a:cs typeface="Arial" panose="020B0604020202020204" pitchFamily="34" charset="0"/>
              </a:rPr>
              <a:t>. </a:t>
            </a:r>
            <a:r>
              <a:rPr lang="es-EC" sz="2400" dirty="0" smtClean="0">
                <a:solidFill>
                  <a:schemeClr val="tx1"/>
                </a:solidFill>
                <a:latin typeface="Arial Narrow" panose="020B0606020202030204" pitchFamily="34" charset="0"/>
                <a:cs typeface="Arial" panose="020B0604020202020204" pitchFamily="34" charset="0"/>
              </a:rPr>
              <a:t>Byron Claudio Díaz</a:t>
            </a:r>
          </a:p>
        </p:txBody>
      </p:sp>
      <p:sp>
        <p:nvSpPr>
          <p:cNvPr id="13" name="2 Subtítulo"/>
          <p:cNvSpPr txBox="1">
            <a:spLocks/>
          </p:cNvSpPr>
          <p:nvPr/>
        </p:nvSpPr>
        <p:spPr bwMode="auto">
          <a:xfrm>
            <a:off x="7471763" y="4408434"/>
            <a:ext cx="4356601" cy="91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C" sz="2400" b="1" dirty="0" smtClean="0">
                <a:solidFill>
                  <a:schemeClr val="accent3">
                    <a:lumMod val="50000"/>
                  </a:schemeClr>
                </a:solidFill>
                <a:latin typeface="Arial" panose="020B0604020202020204" pitchFamily="34" charset="0"/>
                <a:cs typeface="Arial" panose="020B0604020202020204" pitchFamily="34" charset="0"/>
              </a:rPr>
              <a:t>Director: </a:t>
            </a:r>
            <a:r>
              <a:rPr lang="es-EC" sz="2400" dirty="0" smtClean="0">
                <a:solidFill>
                  <a:schemeClr val="tx1"/>
                </a:solidFill>
                <a:latin typeface="Arial Narrow" panose="020B0606020202030204" pitchFamily="34" charset="0"/>
                <a:cs typeface="Arial" panose="020B0604020202020204" pitchFamily="34" charset="0"/>
              </a:rPr>
              <a:t>Ing. Ricardo Avendaño</a:t>
            </a:r>
            <a:endParaRPr lang="es-EC" sz="2400" b="1" dirty="0" smtClean="0">
              <a:solidFill>
                <a:schemeClr val="accent3">
                  <a:lumMod val="50000"/>
                </a:schemeClr>
              </a:solidFill>
              <a:latin typeface="Arial" panose="020B0604020202020204" pitchFamily="34" charset="0"/>
              <a:cs typeface="Arial" panose="020B0604020202020204" pitchFamily="34" charset="0"/>
            </a:endParaRPr>
          </a:p>
          <a:p>
            <a:pPr algn="l">
              <a:buClr>
                <a:schemeClr val="accent3">
                  <a:lumMod val="50000"/>
                </a:schemeClr>
              </a:buClr>
            </a:pPr>
            <a:endParaRPr lang="es-EC" sz="2400" dirty="0" smtClean="0">
              <a:solidFill>
                <a:schemeClr val="tx1">
                  <a:lumMod val="95000"/>
                  <a:lumOff val="5000"/>
                </a:schemeClr>
              </a:solidFill>
              <a:latin typeface="Arial Narrow" pitchFamily="34" charset="0"/>
              <a:cs typeface="Arial" panose="020B0604020202020204" pitchFamily="34" charset="0"/>
            </a:endParaRPr>
          </a:p>
          <a:p>
            <a:pPr algn="l">
              <a:buClr>
                <a:srgbClr val="006600"/>
              </a:buClr>
            </a:pPr>
            <a:endParaRPr lang="es-EC" sz="24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4" name="13 CuadroTexto"/>
          <p:cNvSpPr txBox="1"/>
          <p:nvPr/>
        </p:nvSpPr>
        <p:spPr>
          <a:xfrm>
            <a:off x="3304672" y="2147213"/>
            <a:ext cx="7457883" cy="892552"/>
          </a:xfrm>
          <a:prstGeom prst="rect">
            <a:avLst/>
          </a:prstGeom>
          <a:noFill/>
        </p:spPr>
        <p:txBody>
          <a:bodyPr wrap="square" rtlCol="0">
            <a:spAutoFit/>
          </a:bodyPr>
          <a:lstStyle/>
          <a:p>
            <a:pPr algn="ctr"/>
            <a:r>
              <a:rPr lang="es-EC" sz="2600" dirty="0" smtClean="0">
                <a:latin typeface="Arial Narrow" pitchFamily="34" charset="0"/>
              </a:rPr>
              <a:t>Trabajo de Titulación, previo a la obtención del título de Ingeniería Comercial</a:t>
            </a:r>
            <a:endParaRPr lang="es-EC" sz="2600" dirty="0">
              <a:latin typeface="Arial Narrow" pitchFamily="34" charset="0"/>
            </a:endParaRPr>
          </a:p>
        </p:txBody>
      </p:sp>
      <p:pic>
        <p:nvPicPr>
          <p:cNvPr id="2048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596" t="28382" r="21669" b="67188"/>
          <a:stretch/>
        </p:blipFill>
        <p:spPr bwMode="auto">
          <a:xfrm>
            <a:off x="0" y="0"/>
            <a:ext cx="12192000" cy="65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1" y="69464"/>
            <a:ext cx="2801248" cy="820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92061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xmlns="" id="{86F61115-5FAC-48D5-8380-C6B3BA1C743F}"/>
              </a:ext>
            </a:extLst>
          </p:cNvPr>
          <p:cNvSpPr/>
          <p:nvPr/>
        </p:nvSpPr>
        <p:spPr>
          <a:xfrm>
            <a:off x="1501254" y="2523797"/>
            <a:ext cx="9376012" cy="1427570"/>
          </a:xfrm>
          <a:prstGeom prst="rect">
            <a:avLst/>
          </a:prstGeom>
        </p:spPr>
        <p:txBody>
          <a:bodyPr wrap="square">
            <a:spAutoFit/>
          </a:bodyPr>
          <a:lstStyle/>
          <a:p>
            <a:pPr algn="ctr">
              <a:lnSpc>
                <a:spcPct val="150000"/>
              </a:lnSpc>
            </a:pPr>
            <a:r>
              <a:rPr lang="es-EC" sz="6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MARCO TEÓRICO</a:t>
            </a:r>
            <a:endParaRPr lang="es-EC"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2"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22312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bwMode="auto">
          <a:xfrm>
            <a:off x="0" y="27190"/>
            <a:ext cx="41039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dirty="0" smtClean="0">
                <a:solidFill>
                  <a:schemeClr val="accent3">
                    <a:lumMod val="50000"/>
                  </a:schemeClr>
                </a:solidFill>
                <a:latin typeface="Arial" panose="020B0604020202020204" pitchFamily="34" charset="0"/>
                <a:cs typeface="Arial" panose="020B0604020202020204" pitchFamily="34" charset="0"/>
              </a:rPr>
              <a:t>MARCO TEÓRICO</a:t>
            </a:r>
            <a:endParaRPr lang="es-EC" sz="2800" dirty="0">
              <a:solidFill>
                <a:schemeClr val="accent3">
                  <a:lumMod val="50000"/>
                </a:schemeClr>
              </a:solidFill>
              <a:latin typeface="Arial" panose="020B0604020202020204" pitchFamily="34" charset="0"/>
              <a:cs typeface="Arial" panose="020B0604020202020204" pitchFamily="34" charset="0"/>
            </a:endParaRPr>
          </a:p>
        </p:txBody>
      </p:sp>
      <p:pic>
        <p:nvPicPr>
          <p:cNvPr id="4" name="Picture 4"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1">
            <a:extLst>
              <a:ext uri="{FF2B5EF4-FFF2-40B4-BE49-F238E27FC236}">
                <a16:creationId xmlns="" xmlns:a16="http://schemas.microsoft.com/office/drawing/2014/main" id="{3023EA9D-F0E6-47C6-AF3B-258EE8E609EF}"/>
              </a:ext>
            </a:extLst>
          </p:cNvPr>
          <p:cNvSpPr/>
          <p:nvPr/>
        </p:nvSpPr>
        <p:spPr>
          <a:xfrm rot="15827908">
            <a:off x="5843637" y="219793"/>
            <a:ext cx="504725" cy="9707316"/>
          </a:xfrm>
          <a:custGeom>
            <a:avLst/>
            <a:gdLst>
              <a:gd name="connsiteX0" fmla="*/ 0 w 497149"/>
              <a:gd name="connsiteY0" fmla="*/ 12711530 h 12711530"/>
              <a:gd name="connsiteX1" fmla="*/ 248575 w 497149"/>
              <a:gd name="connsiteY1" fmla="*/ 0 h 12711530"/>
              <a:gd name="connsiteX2" fmla="*/ 497149 w 497149"/>
              <a:gd name="connsiteY2" fmla="*/ 12711530 h 12711530"/>
              <a:gd name="connsiteX3" fmla="*/ 0 w 497149"/>
              <a:gd name="connsiteY3" fmla="*/ 12711530 h 12711530"/>
              <a:gd name="connsiteX0" fmla="*/ 0 w 511346"/>
              <a:gd name="connsiteY0" fmla="*/ 12904160 h 12904160"/>
              <a:gd name="connsiteX1" fmla="*/ 262772 w 511346"/>
              <a:gd name="connsiteY1" fmla="*/ 0 h 12904160"/>
              <a:gd name="connsiteX2" fmla="*/ 511346 w 511346"/>
              <a:gd name="connsiteY2" fmla="*/ 12711530 h 12904160"/>
              <a:gd name="connsiteX3" fmla="*/ 0 w 511346"/>
              <a:gd name="connsiteY3" fmla="*/ 12904160 h 12904160"/>
              <a:gd name="connsiteX0" fmla="*/ 0 w 511346"/>
              <a:gd name="connsiteY0" fmla="*/ 12904160 h 12904160"/>
              <a:gd name="connsiteX1" fmla="*/ 19994 w 511346"/>
              <a:gd name="connsiteY1" fmla="*/ 12210210 h 12904160"/>
              <a:gd name="connsiteX2" fmla="*/ 262772 w 511346"/>
              <a:gd name="connsiteY2" fmla="*/ 0 h 12904160"/>
              <a:gd name="connsiteX3" fmla="*/ 511346 w 511346"/>
              <a:gd name="connsiteY3" fmla="*/ 12711530 h 12904160"/>
              <a:gd name="connsiteX4" fmla="*/ 0 w 511346"/>
              <a:gd name="connsiteY4" fmla="*/ 12904160 h 12904160"/>
              <a:gd name="connsiteX0" fmla="*/ 218817 w 491352"/>
              <a:gd name="connsiteY0" fmla="*/ 12808673 h 12808673"/>
              <a:gd name="connsiteX1" fmla="*/ 0 w 491352"/>
              <a:gd name="connsiteY1" fmla="*/ 12210210 h 12808673"/>
              <a:gd name="connsiteX2" fmla="*/ 242778 w 491352"/>
              <a:gd name="connsiteY2" fmla="*/ 0 h 12808673"/>
              <a:gd name="connsiteX3" fmla="*/ 491352 w 491352"/>
              <a:gd name="connsiteY3" fmla="*/ 12711530 h 12808673"/>
              <a:gd name="connsiteX4" fmla="*/ 218817 w 491352"/>
              <a:gd name="connsiteY4" fmla="*/ 12808673 h 12808673"/>
              <a:gd name="connsiteX0" fmla="*/ 227598 w 491352"/>
              <a:gd name="connsiteY0" fmla="*/ 12813794 h 12813794"/>
              <a:gd name="connsiteX1" fmla="*/ 0 w 491352"/>
              <a:gd name="connsiteY1" fmla="*/ 12210210 h 12813794"/>
              <a:gd name="connsiteX2" fmla="*/ 242778 w 491352"/>
              <a:gd name="connsiteY2" fmla="*/ 0 h 12813794"/>
              <a:gd name="connsiteX3" fmla="*/ 491352 w 491352"/>
              <a:gd name="connsiteY3" fmla="*/ 12711530 h 12813794"/>
              <a:gd name="connsiteX4" fmla="*/ 227598 w 491352"/>
              <a:gd name="connsiteY4" fmla="*/ 12813794 h 12813794"/>
              <a:gd name="connsiteX0" fmla="*/ 227598 w 500615"/>
              <a:gd name="connsiteY0" fmla="*/ 12813794 h 12813794"/>
              <a:gd name="connsiteX1" fmla="*/ 0 w 500615"/>
              <a:gd name="connsiteY1" fmla="*/ 12210210 h 12813794"/>
              <a:gd name="connsiteX2" fmla="*/ 242778 w 500615"/>
              <a:gd name="connsiteY2" fmla="*/ 0 h 12813794"/>
              <a:gd name="connsiteX3" fmla="*/ 500615 w 500615"/>
              <a:gd name="connsiteY3" fmla="*/ 12745676 h 12813794"/>
              <a:gd name="connsiteX4" fmla="*/ 227598 w 500615"/>
              <a:gd name="connsiteY4" fmla="*/ 12813794 h 12813794"/>
              <a:gd name="connsiteX0" fmla="*/ 163606 w 500615"/>
              <a:gd name="connsiteY0" fmla="*/ 12837482 h 12837482"/>
              <a:gd name="connsiteX1" fmla="*/ 0 w 500615"/>
              <a:gd name="connsiteY1" fmla="*/ 12210210 h 12837482"/>
              <a:gd name="connsiteX2" fmla="*/ 242778 w 500615"/>
              <a:gd name="connsiteY2" fmla="*/ 0 h 12837482"/>
              <a:gd name="connsiteX3" fmla="*/ 500615 w 500615"/>
              <a:gd name="connsiteY3" fmla="*/ 12745676 h 12837482"/>
              <a:gd name="connsiteX4" fmla="*/ 163606 w 500615"/>
              <a:gd name="connsiteY4" fmla="*/ 12837482 h 12837482"/>
              <a:gd name="connsiteX0" fmla="*/ 167716 w 504725"/>
              <a:gd name="connsiteY0" fmla="*/ 12837482 h 12837482"/>
              <a:gd name="connsiteX1" fmla="*/ 0 w 504725"/>
              <a:gd name="connsiteY1" fmla="*/ 12243730 h 12837482"/>
              <a:gd name="connsiteX2" fmla="*/ 246888 w 504725"/>
              <a:gd name="connsiteY2" fmla="*/ 0 h 12837482"/>
              <a:gd name="connsiteX3" fmla="*/ 504725 w 504725"/>
              <a:gd name="connsiteY3" fmla="*/ 12745676 h 12837482"/>
              <a:gd name="connsiteX4" fmla="*/ 167716 w 504725"/>
              <a:gd name="connsiteY4" fmla="*/ 12837482 h 12837482"/>
              <a:gd name="connsiteX0" fmla="*/ 236011 w 504725"/>
              <a:gd name="connsiteY0" fmla="*/ 12618751 h 12745676"/>
              <a:gd name="connsiteX1" fmla="*/ 0 w 504725"/>
              <a:gd name="connsiteY1" fmla="*/ 12243730 h 12745676"/>
              <a:gd name="connsiteX2" fmla="*/ 246888 w 504725"/>
              <a:gd name="connsiteY2" fmla="*/ 0 h 12745676"/>
              <a:gd name="connsiteX3" fmla="*/ 504725 w 504725"/>
              <a:gd name="connsiteY3" fmla="*/ 12745676 h 12745676"/>
              <a:gd name="connsiteX4" fmla="*/ 236011 w 504725"/>
              <a:gd name="connsiteY4" fmla="*/ 12618751 h 12745676"/>
              <a:gd name="connsiteX0" fmla="*/ 167715 w 504725"/>
              <a:gd name="connsiteY0" fmla="*/ 12837484 h 12837484"/>
              <a:gd name="connsiteX1" fmla="*/ 0 w 504725"/>
              <a:gd name="connsiteY1" fmla="*/ 12243730 h 12837484"/>
              <a:gd name="connsiteX2" fmla="*/ 246888 w 504725"/>
              <a:gd name="connsiteY2" fmla="*/ 0 h 12837484"/>
              <a:gd name="connsiteX3" fmla="*/ 504725 w 504725"/>
              <a:gd name="connsiteY3" fmla="*/ 12745676 h 12837484"/>
              <a:gd name="connsiteX4" fmla="*/ 167715 w 504725"/>
              <a:gd name="connsiteY4" fmla="*/ 12837484 h 12837484"/>
              <a:gd name="connsiteX0" fmla="*/ 168274 w 504725"/>
              <a:gd name="connsiteY0" fmla="*/ 12855771 h 12855771"/>
              <a:gd name="connsiteX1" fmla="*/ 0 w 504725"/>
              <a:gd name="connsiteY1" fmla="*/ 12243730 h 12855771"/>
              <a:gd name="connsiteX2" fmla="*/ 246888 w 504725"/>
              <a:gd name="connsiteY2" fmla="*/ 0 h 12855771"/>
              <a:gd name="connsiteX3" fmla="*/ 504725 w 504725"/>
              <a:gd name="connsiteY3" fmla="*/ 12745676 h 12855771"/>
              <a:gd name="connsiteX4" fmla="*/ 168274 w 504725"/>
              <a:gd name="connsiteY4" fmla="*/ 12855771 h 1285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725" h="12855771">
                <a:moveTo>
                  <a:pt x="168274" y="12855771"/>
                </a:moveTo>
                <a:lnTo>
                  <a:pt x="0" y="12243730"/>
                </a:lnTo>
                <a:lnTo>
                  <a:pt x="246888" y="0"/>
                </a:lnTo>
                <a:lnTo>
                  <a:pt x="504725" y="12745676"/>
                </a:lnTo>
                <a:lnTo>
                  <a:pt x="168274" y="1285577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11">
            <a:extLst>
              <a:ext uri="{FF2B5EF4-FFF2-40B4-BE49-F238E27FC236}">
                <a16:creationId xmlns="" xmlns:a16="http://schemas.microsoft.com/office/drawing/2014/main" id="{9174E4FC-10C8-44D3-B599-8000B352CA52}"/>
              </a:ext>
            </a:extLst>
          </p:cNvPr>
          <p:cNvSpPr/>
          <p:nvPr/>
        </p:nvSpPr>
        <p:spPr>
          <a:xfrm>
            <a:off x="9152084" y="3898188"/>
            <a:ext cx="1254246" cy="668022"/>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12">
            <a:extLst>
              <a:ext uri="{FF2B5EF4-FFF2-40B4-BE49-F238E27FC236}">
                <a16:creationId xmlns="" xmlns:a16="http://schemas.microsoft.com/office/drawing/2014/main" id="{7C6D89C6-652C-4DA3-B83B-B58CC95E2AA6}"/>
              </a:ext>
            </a:extLst>
          </p:cNvPr>
          <p:cNvSpPr/>
          <p:nvPr/>
        </p:nvSpPr>
        <p:spPr>
          <a:xfrm>
            <a:off x="6607640" y="4421376"/>
            <a:ext cx="1055521" cy="562179"/>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13">
            <a:extLst>
              <a:ext uri="{FF2B5EF4-FFF2-40B4-BE49-F238E27FC236}">
                <a16:creationId xmlns="" xmlns:a16="http://schemas.microsoft.com/office/drawing/2014/main" id="{9EF90EB5-75CE-460E-8B65-E08980DAE2F0}"/>
              </a:ext>
            </a:extLst>
          </p:cNvPr>
          <p:cNvSpPr/>
          <p:nvPr/>
        </p:nvSpPr>
        <p:spPr>
          <a:xfrm>
            <a:off x="4248254" y="4736388"/>
            <a:ext cx="852320" cy="453952"/>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4">
            <a:extLst>
              <a:ext uri="{FF2B5EF4-FFF2-40B4-BE49-F238E27FC236}">
                <a16:creationId xmlns="" xmlns:a16="http://schemas.microsoft.com/office/drawing/2014/main" id="{D013F6E3-01CB-475A-8BF1-3DBB8F23D8BC}"/>
              </a:ext>
            </a:extLst>
          </p:cNvPr>
          <p:cNvSpPr/>
          <p:nvPr/>
        </p:nvSpPr>
        <p:spPr>
          <a:xfrm>
            <a:off x="1923604" y="5135050"/>
            <a:ext cx="692682" cy="368927"/>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7">
            <a:extLst>
              <a:ext uri="{FF2B5EF4-FFF2-40B4-BE49-F238E27FC236}">
                <a16:creationId xmlns="" xmlns:a16="http://schemas.microsoft.com/office/drawing/2014/main" id="{58DA2CD3-F07B-4F8C-9824-E2EF2946D88A}"/>
              </a:ext>
            </a:extLst>
          </p:cNvPr>
          <p:cNvSpPr/>
          <p:nvPr/>
        </p:nvSpPr>
        <p:spPr>
          <a:xfrm>
            <a:off x="9720228" y="3008326"/>
            <a:ext cx="115760" cy="1240803"/>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8">
            <a:extLst>
              <a:ext uri="{FF2B5EF4-FFF2-40B4-BE49-F238E27FC236}">
                <a16:creationId xmlns="" xmlns:a16="http://schemas.microsoft.com/office/drawing/2014/main" id="{5C609E22-CF30-41C0-A1B3-360EEFD4730C}"/>
              </a:ext>
            </a:extLst>
          </p:cNvPr>
          <p:cNvSpPr/>
          <p:nvPr/>
        </p:nvSpPr>
        <p:spPr>
          <a:xfrm>
            <a:off x="7065715" y="3288532"/>
            <a:ext cx="110067" cy="1438900"/>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9">
            <a:extLst>
              <a:ext uri="{FF2B5EF4-FFF2-40B4-BE49-F238E27FC236}">
                <a16:creationId xmlns="" xmlns:a16="http://schemas.microsoft.com/office/drawing/2014/main" id="{70C686F7-A26D-4C17-8F32-D54906B36655}"/>
              </a:ext>
            </a:extLst>
          </p:cNvPr>
          <p:cNvSpPr/>
          <p:nvPr/>
        </p:nvSpPr>
        <p:spPr>
          <a:xfrm>
            <a:off x="4599949" y="3711057"/>
            <a:ext cx="110067" cy="1272498"/>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20">
            <a:extLst>
              <a:ext uri="{FF2B5EF4-FFF2-40B4-BE49-F238E27FC236}">
                <a16:creationId xmlns="" xmlns:a16="http://schemas.microsoft.com/office/drawing/2014/main" id="{E9761E68-A88A-40AC-A2F0-0ACCBFA3EB99}"/>
              </a:ext>
            </a:extLst>
          </p:cNvPr>
          <p:cNvSpPr/>
          <p:nvPr/>
        </p:nvSpPr>
        <p:spPr>
          <a:xfrm>
            <a:off x="2205246" y="4245890"/>
            <a:ext cx="110067" cy="1095012"/>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2">
            <a:extLst>
              <a:ext uri="{FF2B5EF4-FFF2-40B4-BE49-F238E27FC236}">
                <a16:creationId xmlns="" xmlns:a16="http://schemas.microsoft.com/office/drawing/2014/main" id="{1C777E3E-A232-4C8B-891F-346C38B5A770}"/>
              </a:ext>
            </a:extLst>
          </p:cNvPr>
          <p:cNvSpPr/>
          <p:nvPr/>
        </p:nvSpPr>
        <p:spPr>
          <a:xfrm>
            <a:off x="1393888" y="2760738"/>
            <a:ext cx="1765991" cy="889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25">
            <a:extLst>
              <a:ext uri="{FF2B5EF4-FFF2-40B4-BE49-F238E27FC236}">
                <a16:creationId xmlns="" xmlns:a16="http://schemas.microsoft.com/office/drawing/2014/main" id="{DCFE9DF1-04A6-401F-9699-77CB530DD93A}"/>
              </a:ext>
            </a:extLst>
          </p:cNvPr>
          <p:cNvSpPr txBox="1"/>
          <p:nvPr/>
        </p:nvSpPr>
        <p:spPr>
          <a:xfrm>
            <a:off x="1308362" y="2060152"/>
            <a:ext cx="185151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3200" b="1" dirty="0" smtClean="0">
                <a:latin typeface="Open Sans" panose="020B0606030504020204" pitchFamily="34" charset="0"/>
              </a:rPr>
              <a:t>Inventarios</a:t>
            </a:r>
            <a:endParaRPr kumimoji="0" lang="es-EC" sz="3200" b="1" u="none" strike="noStrike" kern="1200" cap="none" spc="0" normalizeH="0" baseline="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18" name="Rectangle 27">
            <a:extLst>
              <a:ext uri="{FF2B5EF4-FFF2-40B4-BE49-F238E27FC236}">
                <a16:creationId xmlns="" xmlns:a16="http://schemas.microsoft.com/office/drawing/2014/main" id="{1071E5FF-86DD-475E-93E6-9476FCE758C4}"/>
              </a:ext>
            </a:extLst>
          </p:cNvPr>
          <p:cNvSpPr/>
          <p:nvPr/>
        </p:nvSpPr>
        <p:spPr>
          <a:xfrm>
            <a:off x="1393888" y="4223777"/>
            <a:ext cx="1765991" cy="889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29">
            <a:extLst>
              <a:ext uri="{FF2B5EF4-FFF2-40B4-BE49-F238E27FC236}">
                <a16:creationId xmlns="" xmlns:a16="http://schemas.microsoft.com/office/drawing/2014/main" id="{F519A7EC-5976-4D44-8CA7-023E5E8EDD63}"/>
              </a:ext>
            </a:extLst>
          </p:cNvPr>
          <p:cNvSpPr txBox="1"/>
          <p:nvPr/>
        </p:nvSpPr>
        <p:spPr>
          <a:xfrm>
            <a:off x="8649260" y="1635772"/>
            <a:ext cx="2299256" cy="1323439"/>
          </a:xfrm>
          <a:prstGeom prst="rect">
            <a:avLst/>
          </a:prstGeom>
          <a:noFill/>
        </p:spPr>
        <p:txBody>
          <a:bodyPr wrap="square" rtlCol="0">
            <a:spAutoFit/>
          </a:bodyPr>
          <a:lstStyle/>
          <a:p>
            <a:pPr algn="just">
              <a:defRPr/>
            </a:pPr>
            <a:r>
              <a:rPr lang="es-EC" sz="2000" dirty="0" smtClean="0">
                <a:latin typeface="Times New Roman" panose="02020603050405020304" pitchFamily="18" charset="0"/>
                <a:cs typeface="Times New Roman" panose="02020603050405020304" pitchFamily="18" charset="0"/>
              </a:rPr>
              <a:t>Políticas y controles que supervisan los niveles de los inventarios</a:t>
            </a:r>
            <a:endParaRPr kumimoji="0" lang="en-GB" b="0" i="0" u="none" strike="noStrike" kern="1200" cap="none" spc="0" normalizeH="0" baseline="0" noProof="0" dirty="0">
              <a:ln>
                <a:noFill/>
              </a:ln>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
        <p:nvSpPr>
          <p:cNvPr id="21" name="TextBox 33">
            <a:extLst>
              <a:ext uri="{FF2B5EF4-FFF2-40B4-BE49-F238E27FC236}">
                <a16:creationId xmlns="" xmlns:a16="http://schemas.microsoft.com/office/drawing/2014/main" id="{71CA16F8-34B6-4CA3-A0F2-F84CFCA1FD39}"/>
              </a:ext>
            </a:extLst>
          </p:cNvPr>
          <p:cNvSpPr txBox="1"/>
          <p:nvPr/>
        </p:nvSpPr>
        <p:spPr>
          <a:xfrm>
            <a:off x="5885817" y="1958093"/>
            <a:ext cx="2461247" cy="1323439"/>
          </a:xfrm>
          <a:prstGeom prst="rect">
            <a:avLst/>
          </a:prstGeom>
          <a:noFill/>
        </p:spPr>
        <p:txBody>
          <a:bodyPr wrap="square" rtlCol="0">
            <a:spAutoFit/>
          </a:bodyPr>
          <a:lstStyle/>
          <a:p>
            <a:pPr marL="342900" lvl="0" indent="-342900">
              <a:buFont typeface="Arial" panose="020B0604020202020204" pitchFamily="34" charset="0"/>
              <a:buChar char="•"/>
            </a:pPr>
            <a:r>
              <a:rPr lang="es-EC" sz="2000" dirty="0" smtClean="0">
                <a:latin typeface="Times New Roman" panose="02020603050405020304" pitchFamily="18" charset="0"/>
                <a:cs typeface="Times New Roman" panose="02020603050405020304" pitchFamily="18" charset="0"/>
              </a:rPr>
              <a:t>Evitar desabastecimiento</a:t>
            </a:r>
          </a:p>
          <a:p>
            <a:pPr marL="342900" lvl="0" indent="-342900">
              <a:buFont typeface="Arial" panose="020B0604020202020204" pitchFamily="34" charset="0"/>
              <a:buChar char="•"/>
            </a:pPr>
            <a:r>
              <a:rPr lang="es-EC" sz="2000" dirty="0" smtClean="0">
                <a:latin typeface="Times New Roman" panose="02020603050405020304" pitchFamily="18" charset="0"/>
                <a:cs typeface="Times New Roman" panose="02020603050405020304" pitchFamily="18" charset="0"/>
              </a:rPr>
              <a:t>Reducir costos de mantenimiento</a:t>
            </a:r>
            <a:endParaRPr lang="es-EC" sz="2000" dirty="0">
              <a:latin typeface="Times New Roman" panose="02020603050405020304" pitchFamily="18" charset="0"/>
              <a:cs typeface="Times New Roman" panose="02020603050405020304" pitchFamily="18" charset="0"/>
            </a:endParaRPr>
          </a:p>
        </p:txBody>
      </p:sp>
      <p:sp>
        <p:nvSpPr>
          <p:cNvPr id="22" name="TextBox 34">
            <a:extLst>
              <a:ext uri="{FF2B5EF4-FFF2-40B4-BE49-F238E27FC236}">
                <a16:creationId xmlns="" xmlns:a16="http://schemas.microsoft.com/office/drawing/2014/main" id="{B3EAEC37-5156-4746-AACB-15B45DB85911}"/>
              </a:ext>
            </a:extLst>
          </p:cNvPr>
          <p:cNvSpPr txBox="1"/>
          <p:nvPr/>
        </p:nvSpPr>
        <p:spPr>
          <a:xfrm>
            <a:off x="8794469" y="526503"/>
            <a:ext cx="185151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dirty="0" smtClean="0">
                <a:ln>
                  <a:noFill/>
                </a:ln>
                <a:effectLst/>
                <a:uLnTx/>
                <a:uFillTx/>
                <a:latin typeface="Open Sans" panose="020B0606030504020204" pitchFamily="34" charset="0"/>
              </a:rPr>
              <a:t>Modelos</a:t>
            </a:r>
            <a:r>
              <a:rPr kumimoji="0" lang="es-EC" sz="2800" b="1" i="0" u="none" strike="noStrike" kern="1200" cap="none" spc="0" normalizeH="0" dirty="0" smtClean="0">
                <a:ln>
                  <a:noFill/>
                </a:ln>
                <a:effectLst/>
                <a:uLnTx/>
                <a:uFillTx/>
                <a:latin typeface="Open Sans" panose="020B0606030504020204" pitchFamily="34" charset="0"/>
              </a:rPr>
              <a:t> de Inventarios</a:t>
            </a:r>
            <a:endParaRPr kumimoji="0" lang="es-EC" sz="2800" b="1" i="0" u="none" strike="noStrike" kern="1200" cap="none" spc="0" normalizeH="0" baseline="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23" name="Rectangle 35">
            <a:extLst>
              <a:ext uri="{FF2B5EF4-FFF2-40B4-BE49-F238E27FC236}">
                <a16:creationId xmlns="" xmlns:a16="http://schemas.microsoft.com/office/drawing/2014/main" id="{87F4F6AE-35A7-4C6E-B986-89F5A7E6A5F6}"/>
              </a:ext>
            </a:extLst>
          </p:cNvPr>
          <p:cNvSpPr/>
          <p:nvPr/>
        </p:nvSpPr>
        <p:spPr>
          <a:xfrm>
            <a:off x="8635913" y="2997227"/>
            <a:ext cx="2299256" cy="61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37">
            <a:extLst>
              <a:ext uri="{FF2B5EF4-FFF2-40B4-BE49-F238E27FC236}">
                <a16:creationId xmlns="" xmlns:a16="http://schemas.microsoft.com/office/drawing/2014/main" id="{995CE235-934D-442E-A357-73998C188C2B}"/>
              </a:ext>
            </a:extLst>
          </p:cNvPr>
          <p:cNvSpPr txBox="1"/>
          <p:nvPr/>
        </p:nvSpPr>
        <p:spPr>
          <a:xfrm>
            <a:off x="3762186" y="2365023"/>
            <a:ext cx="1851518" cy="1323439"/>
          </a:xfrm>
          <a:prstGeom prst="rect">
            <a:avLst/>
          </a:prstGeom>
          <a:noFill/>
        </p:spPr>
        <p:txBody>
          <a:bodyPr wrap="square" rtlCol="0">
            <a:spAutoFit/>
          </a:bodyPr>
          <a:lstStyle/>
          <a:p>
            <a:pPr marL="342900" lvl="0" indent="-342900">
              <a:buFont typeface="Arial" panose="020B0604020202020204" pitchFamily="34" charset="0"/>
              <a:buChar char="•"/>
            </a:pPr>
            <a:r>
              <a:rPr lang="es-EC" sz="2000" dirty="0" smtClean="0">
                <a:latin typeface="Times New Roman" panose="02020603050405020304" pitchFamily="18" charset="0"/>
                <a:ea typeface="Calibri" panose="020F0502020204030204" pitchFamily="34" charset="0"/>
                <a:cs typeface="Times New Roman" panose="02020603050405020304" pitchFamily="18" charset="0"/>
              </a:rPr>
              <a:t>Calidad</a:t>
            </a:r>
          </a:p>
          <a:p>
            <a:pPr marL="342900" lvl="0" indent="-342900">
              <a:buFont typeface="Arial" panose="020B0604020202020204" pitchFamily="34" charset="0"/>
              <a:buChar char="•"/>
            </a:pPr>
            <a:r>
              <a:rPr lang="es-EC" sz="2000" dirty="0" smtClean="0">
                <a:latin typeface="Times New Roman" panose="02020603050405020304" pitchFamily="18" charset="0"/>
                <a:cs typeface="Times New Roman" panose="02020603050405020304" pitchFamily="18" charset="0"/>
              </a:rPr>
              <a:t>Costo</a:t>
            </a:r>
          </a:p>
          <a:p>
            <a:pPr marL="342900" lvl="0" indent="-342900">
              <a:buFont typeface="Arial" panose="020B0604020202020204" pitchFamily="34" charset="0"/>
              <a:buChar char="•"/>
            </a:pPr>
            <a:r>
              <a:rPr lang="es-EC" sz="2000" dirty="0" smtClean="0">
                <a:latin typeface="Times New Roman" panose="02020603050405020304" pitchFamily="18" charset="0"/>
                <a:cs typeface="Times New Roman" panose="02020603050405020304" pitchFamily="18" charset="0"/>
              </a:rPr>
              <a:t>Tiempo de entrega</a:t>
            </a:r>
          </a:p>
        </p:txBody>
      </p:sp>
      <p:sp>
        <p:nvSpPr>
          <p:cNvPr id="26" name="TextBox 38">
            <a:extLst>
              <a:ext uri="{FF2B5EF4-FFF2-40B4-BE49-F238E27FC236}">
                <a16:creationId xmlns="" xmlns:a16="http://schemas.microsoft.com/office/drawing/2014/main" id="{603E9104-12CE-48EA-AFD0-B9B92A579DC5}"/>
              </a:ext>
            </a:extLst>
          </p:cNvPr>
          <p:cNvSpPr txBox="1"/>
          <p:nvPr/>
        </p:nvSpPr>
        <p:spPr>
          <a:xfrm>
            <a:off x="6138854" y="728306"/>
            <a:ext cx="185151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3200" b="1" i="0" u="none" strike="noStrike" kern="1200" cap="none" spc="0" normalizeH="0" baseline="0" dirty="0" smtClean="0">
                <a:ln>
                  <a:noFill/>
                </a:ln>
                <a:effectLst/>
                <a:uLnTx/>
                <a:uFillTx/>
                <a:latin typeface="Open Sans" panose="020B0606030504020204" pitchFamily="34" charset="0"/>
              </a:rPr>
              <a:t>Gestión</a:t>
            </a:r>
            <a:r>
              <a:rPr kumimoji="0" lang="en-US" sz="3200" b="1" i="0" u="none" strike="noStrike" kern="1200" cap="none" spc="0" normalizeH="0" baseline="0" noProof="0" dirty="0" smtClean="0">
                <a:ln>
                  <a:noFill/>
                </a:ln>
                <a:effectLst/>
                <a:uLnTx/>
                <a:uFillTx/>
                <a:latin typeface="Open Sans" panose="020B0606030504020204" pitchFamily="34" charset="0"/>
              </a:rPr>
              <a:t> de </a:t>
            </a:r>
            <a:r>
              <a:rPr kumimoji="0" lang="es-EC" sz="3200" b="1" i="0" u="none" strike="noStrike" kern="1200" cap="none" spc="0" normalizeH="0" baseline="0" dirty="0" smtClean="0">
                <a:ln>
                  <a:noFill/>
                </a:ln>
                <a:effectLst/>
                <a:uLnTx/>
                <a:uFillTx/>
                <a:latin typeface="Open Sans" panose="020B0606030504020204" pitchFamily="34" charset="0"/>
              </a:rPr>
              <a:t>Inventarios</a:t>
            </a:r>
            <a:endParaRPr kumimoji="0" lang="es-EC" sz="3200" b="1" i="0" u="none" strike="noStrike" kern="1200" cap="none" spc="0" normalizeH="0" baseline="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27" name="Rectangle 39">
            <a:extLst>
              <a:ext uri="{FF2B5EF4-FFF2-40B4-BE49-F238E27FC236}">
                <a16:creationId xmlns="" xmlns:a16="http://schemas.microsoft.com/office/drawing/2014/main" id="{5D28B7D4-A72E-4FE5-8FFE-EF5943CFA3E1}"/>
              </a:ext>
            </a:extLst>
          </p:cNvPr>
          <p:cNvSpPr/>
          <p:nvPr/>
        </p:nvSpPr>
        <p:spPr>
          <a:xfrm>
            <a:off x="5973814" y="3285638"/>
            <a:ext cx="2365827" cy="854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40">
            <a:extLst>
              <a:ext uri="{FF2B5EF4-FFF2-40B4-BE49-F238E27FC236}">
                <a16:creationId xmlns="" xmlns:a16="http://schemas.microsoft.com/office/drawing/2014/main" id="{ABC0D71E-7DF5-4BD3-B8F9-8C1669BEF582}"/>
              </a:ext>
            </a:extLst>
          </p:cNvPr>
          <p:cNvSpPr/>
          <p:nvPr/>
        </p:nvSpPr>
        <p:spPr>
          <a:xfrm>
            <a:off x="3768131" y="2248018"/>
            <a:ext cx="1765991" cy="889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42">
            <a:extLst>
              <a:ext uri="{FF2B5EF4-FFF2-40B4-BE49-F238E27FC236}">
                <a16:creationId xmlns="" xmlns:a16="http://schemas.microsoft.com/office/drawing/2014/main" id="{E79F535D-0901-4C5A-9785-AC168D1301C4}"/>
              </a:ext>
            </a:extLst>
          </p:cNvPr>
          <p:cNvSpPr txBox="1"/>
          <p:nvPr/>
        </p:nvSpPr>
        <p:spPr>
          <a:xfrm>
            <a:off x="3674190" y="1531737"/>
            <a:ext cx="185151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effectLst/>
                <a:uLnTx/>
                <a:uFillTx/>
                <a:latin typeface="Open Sans" panose="020B0606030504020204" pitchFamily="34" charset="0"/>
              </a:rPr>
              <a:t>Factores</a:t>
            </a:r>
            <a:endParaRPr kumimoji="0" lang="en-GB" sz="32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30" name="Rectangle 43">
            <a:extLst>
              <a:ext uri="{FF2B5EF4-FFF2-40B4-BE49-F238E27FC236}">
                <a16:creationId xmlns="" xmlns:a16="http://schemas.microsoft.com/office/drawing/2014/main" id="{9DA2C4CF-0B48-422B-87AE-25B2F3C3F912}"/>
              </a:ext>
            </a:extLst>
          </p:cNvPr>
          <p:cNvSpPr/>
          <p:nvPr/>
        </p:nvSpPr>
        <p:spPr>
          <a:xfrm>
            <a:off x="3768131" y="3711057"/>
            <a:ext cx="1765991" cy="889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7">
            <a:extLst>
              <a:ext uri="{FF2B5EF4-FFF2-40B4-BE49-F238E27FC236}">
                <a16:creationId xmlns="" xmlns:a16="http://schemas.microsoft.com/office/drawing/2014/main" id="{14271E96-5615-438A-947D-1A2AFF3B8814}"/>
              </a:ext>
            </a:extLst>
          </p:cNvPr>
          <p:cNvSpPr txBox="1"/>
          <p:nvPr/>
        </p:nvSpPr>
        <p:spPr>
          <a:xfrm>
            <a:off x="1311334" y="3008327"/>
            <a:ext cx="1931097" cy="1200329"/>
          </a:xfrm>
          <a:prstGeom prst="rect">
            <a:avLst/>
          </a:prstGeom>
          <a:noFill/>
        </p:spPr>
        <p:txBody>
          <a:bodyPr wrap="square" rtlCol="0">
            <a:spAutoFit/>
          </a:bodyPr>
          <a:lstStyle/>
          <a:p>
            <a:pPr algn="just">
              <a:defRPr/>
            </a:pPr>
            <a:r>
              <a:rPr lang="es-EC" dirty="0" smtClean="0">
                <a:latin typeface="Times New Roman" panose="02020603050405020304" pitchFamily="18" charset="0"/>
                <a:ea typeface="Calibri" panose="020F0502020204030204" pitchFamily="34" charset="0"/>
                <a:cs typeface="Times New Roman" panose="02020603050405020304" pitchFamily="18" charset="0"/>
              </a:rPr>
              <a:t>Bienes o recursos requeridos para satisfacer la demanda</a:t>
            </a:r>
            <a:endParaRPr kumimoji="0" lang="en-GB" sz="15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32" name="Rectangle 39">
            <a:extLst>
              <a:ext uri="{FF2B5EF4-FFF2-40B4-BE49-F238E27FC236}">
                <a16:creationId xmlns="" xmlns:a16="http://schemas.microsoft.com/office/drawing/2014/main" id="{5D28B7D4-A72E-4FE5-8FFE-EF5943CFA3E1}"/>
              </a:ext>
            </a:extLst>
          </p:cNvPr>
          <p:cNvSpPr/>
          <p:nvPr/>
        </p:nvSpPr>
        <p:spPr>
          <a:xfrm>
            <a:off x="5973814" y="1827817"/>
            <a:ext cx="2365827" cy="854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5">
            <a:extLst>
              <a:ext uri="{FF2B5EF4-FFF2-40B4-BE49-F238E27FC236}">
                <a16:creationId xmlns="" xmlns:a16="http://schemas.microsoft.com/office/drawing/2014/main" id="{87F4F6AE-35A7-4C6E-B986-89F5A7E6A5F6}"/>
              </a:ext>
            </a:extLst>
          </p:cNvPr>
          <p:cNvSpPr/>
          <p:nvPr/>
        </p:nvSpPr>
        <p:spPr>
          <a:xfrm>
            <a:off x="8649260" y="1506214"/>
            <a:ext cx="2299256" cy="61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873188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n 33"/>
          <p:cNvPicPr/>
          <p:nvPr/>
        </p:nvPicPr>
        <p:blipFill rotWithShape="1">
          <a:blip r:embed="rId3"/>
          <a:srcRect r="1472"/>
          <a:stretch/>
        </p:blipFill>
        <p:spPr bwMode="auto">
          <a:xfrm>
            <a:off x="2" y="614149"/>
            <a:ext cx="9430602" cy="5636526"/>
          </a:xfrm>
          <a:prstGeom prst="rect">
            <a:avLst/>
          </a:prstGeom>
          <a:ln w="9525" cap="flat" cmpd="sng" algn="ctr">
            <a:noFill/>
            <a:prstDash val="solid"/>
            <a:round/>
            <a:headEnd type="none" w="med" len="med"/>
            <a:tailEnd type="none" w="med" len="med"/>
          </a:ln>
          <a:extLst>
            <a:ext uri="{53640926-AAD7-44D8-BBD7-CCE9431645EC}">
              <a14:shadowObscured xmlns:a14="http://schemas.microsoft.com/office/drawing/2010/main"/>
            </a:ext>
          </a:extLst>
        </p:spPr>
      </p:pic>
      <p:sp>
        <p:nvSpPr>
          <p:cNvPr id="6" name="1 Título"/>
          <p:cNvSpPr txBox="1">
            <a:spLocks/>
          </p:cNvSpPr>
          <p:nvPr/>
        </p:nvSpPr>
        <p:spPr bwMode="auto">
          <a:xfrm>
            <a:off x="0" y="27190"/>
            <a:ext cx="41039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dirty="0" smtClean="0">
                <a:solidFill>
                  <a:schemeClr val="accent3">
                    <a:lumMod val="50000"/>
                  </a:schemeClr>
                </a:solidFill>
                <a:latin typeface="Arial" panose="020B0604020202020204" pitchFamily="34" charset="0"/>
                <a:cs typeface="Arial" panose="020B0604020202020204" pitchFamily="34" charset="0"/>
              </a:rPr>
              <a:t>MARCO TEÓRICO</a:t>
            </a:r>
            <a:endParaRPr lang="es-EC" sz="2800" dirty="0">
              <a:solidFill>
                <a:schemeClr val="accent3">
                  <a:lumMod val="50000"/>
                </a:schemeClr>
              </a:solidFill>
              <a:latin typeface="Arial" panose="020B0604020202020204" pitchFamily="34" charset="0"/>
              <a:cs typeface="Arial" panose="020B0604020202020204" pitchFamily="34" charset="0"/>
            </a:endParaRPr>
          </a:p>
        </p:txBody>
      </p:sp>
      <p:pic>
        <p:nvPicPr>
          <p:cNvPr id="4" name="Picture 4"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Resultado de imagen para inventario"/>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611304" y="718140"/>
            <a:ext cx="3815547" cy="414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12554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bwMode="auto">
          <a:xfrm>
            <a:off x="0" y="27190"/>
            <a:ext cx="41039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dirty="0" smtClean="0">
                <a:solidFill>
                  <a:schemeClr val="accent3">
                    <a:lumMod val="50000"/>
                  </a:schemeClr>
                </a:solidFill>
                <a:latin typeface="Arial" panose="020B0604020202020204" pitchFamily="34" charset="0"/>
                <a:cs typeface="Arial" panose="020B0604020202020204" pitchFamily="34" charset="0"/>
              </a:rPr>
              <a:t>MARCO TEÓRICO</a:t>
            </a:r>
            <a:endParaRPr lang="es-EC" sz="2800" dirty="0">
              <a:solidFill>
                <a:schemeClr val="accent3">
                  <a:lumMod val="50000"/>
                </a:schemeClr>
              </a:solidFill>
              <a:latin typeface="Arial" panose="020B0604020202020204" pitchFamily="34" charset="0"/>
              <a:cs typeface="Arial" panose="020B0604020202020204" pitchFamily="34" charset="0"/>
            </a:endParaRPr>
          </a:p>
        </p:txBody>
      </p:sp>
      <p:pic>
        <p:nvPicPr>
          <p:cNvPr id="4" name="Picture 4"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p:nvPr/>
        </p:nvPicPr>
        <p:blipFill>
          <a:blip r:embed="rId4"/>
          <a:stretch>
            <a:fillRect/>
          </a:stretch>
        </p:blipFill>
        <p:spPr>
          <a:xfrm>
            <a:off x="138750" y="1897039"/>
            <a:ext cx="5909481" cy="4285397"/>
          </a:xfrm>
          <a:prstGeom prst="rect">
            <a:avLst/>
          </a:prstGeom>
        </p:spPr>
      </p:pic>
      <p:sp>
        <p:nvSpPr>
          <p:cNvPr id="3" name="Cinta hacia abajo 2"/>
          <p:cNvSpPr/>
          <p:nvPr/>
        </p:nvSpPr>
        <p:spPr>
          <a:xfrm>
            <a:off x="138751" y="668740"/>
            <a:ext cx="5909481" cy="1433015"/>
          </a:xfrm>
          <a:prstGeom prst="ribbon">
            <a:avLst>
              <a:gd name="adj1" fmla="val 16667"/>
              <a:gd name="adj2" fmla="val 70324"/>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Modelo de Revisión Periódica</a:t>
            </a:r>
            <a:endParaRPr lang="es-EC"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Imagen 8"/>
          <p:cNvPicPr/>
          <p:nvPr/>
        </p:nvPicPr>
        <p:blipFill>
          <a:blip r:embed="rId5"/>
          <a:stretch>
            <a:fillRect/>
          </a:stretch>
        </p:blipFill>
        <p:spPr>
          <a:xfrm>
            <a:off x="6048231" y="4467438"/>
            <a:ext cx="6143769" cy="1457112"/>
          </a:xfrm>
          <a:prstGeom prst="rect">
            <a:avLst/>
          </a:prstGeom>
        </p:spPr>
      </p:pic>
      <p:graphicFrame>
        <p:nvGraphicFramePr>
          <p:cNvPr id="10" name="5 Diagrama"/>
          <p:cNvGraphicFramePr/>
          <p:nvPr>
            <p:extLst>
              <p:ext uri="{D42A27DB-BD31-4B8C-83A1-F6EECF244321}">
                <p14:modId xmlns:p14="http://schemas.microsoft.com/office/powerpoint/2010/main" val="3720209084"/>
              </p:ext>
            </p:extLst>
          </p:nvPr>
        </p:nvGraphicFramePr>
        <p:xfrm>
          <a:off x="6237027" y="1132766"/>
          <a:ext cx="5894014" cy="34438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1 Título"/>
          <p:cNvSpPr txBox="1">
            <a:spLocks/>
          </p:cNvSpPr>
          <p:nvPr/>
        </p:nvSpPr>
        <p:spPr bwMode="auto">
          <a:xfrm>
            <a:off x="7331127" y="543242"/>
            <a:ext cx="4103914" cy="603170"/>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r>
              <a:rPr lang="es-EC" sz="3200" b="1" dirty="0" smtClean="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SUPUESTOS</a:t>
            </a:r>
            <a:endParaRPr lang="es-EC" sz="32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3821735"/>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152400" y="179590"/>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dirty="0" smtClean="0">
                <a:solidFill>
                  <a:schemeClr val="accent3">
                    <a:lumMod val="50000"/>
                  </a:schemeClr>
                </a:solidFill>
                <a:latin typeface="Arial" panose="020B0604020202020204" pitchFamily="34" charset="0"/>
                <a:cs typeface="Arial" panose="020B0604020202020204" pitchFamily="34" charset="0"/>
              </a:rPr>
              <a:t>MARCO REFERENCIAL</a:t>
            </a:r>
            <a:endParaRPr lang="es-EC" sz="2800" dirty="0">
              <a:solidFill>
                <a:schemeClr val="accent3">
                  <a:lumMod val="50000"/>
                </a:schemeClr>
              </a:solidFill>
              <a:latin typeface="Arial" panose="020B0604020202020204" pitchFamily="34" charset="0"/>
              <a:cs typeface="Arial" panose="020B0604020202020204" pitchFamily="34" charset="0"/>
            </a:endParaRPr>
          </a:p>
        </p:txBody>
      </p:sp>
      <p:pic>
        <p:nvPicPr>
          <p:cNvPr id="28"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4537077" y="876038"/>
            <a:ext cx="5118988" cy="2308324"/>
          </a:xfrm>
          <a:prstGeom prst="rect">
            <a:avLst/>
          </a:prstGeom>
        </p:spPr>
        <p:txBody>
          <a:bodyPr wrap="square">
            <a:spAutoFit/>
          </a:bodyPr>
          <a:lstStyle/>
          <a:p>
            <a:pPr algn="just"/>
            <a:r>
              <a:rPr lang="es-EC" b="1" dirty="0" smtClean="0">
                <a:latin typeface="Arial" panose="020B0604020202020204" pitchFamily="34" charset="0"/>
                <a:cs typeface="Arial" panose="020B0604020202020204" pitchFamily="34" charset="0"/>
              </a:rPr>
              <a:t>Definición</a:t>
            </a:r>
            <a:r>
              <a:rPr lang="es-EC" b="1" dirty="0" smtClean="0"/>
              <a:t>:</a:t>
            </a:r>
          </a:p>
          <a:p>
            <a:pPr algn="just"/>
            <a:endParaRPr lang="es-EC" dirty="0" smtClean="0"/>
          </a:p>
          <a:p>
            <a:pPr algn="just"/>
            <a:r>
              <a:rPr lang="es-EC" dirty="0" smtClean="0">
                <a:latin typeface="Arial" panose="020B0604020202020204" pitchFamily="34" charset="0"/>
                <a:cs typeface="Arial" panose="020B0604020202020204" pitchFamily="34" charset="0"/>
              </a:rPr>
              <a:t>La </a:t>
            </a:r>
            <a:r>
              <a:rPr lang="es-EC" dirty="0">
                <a:latin typeface="Arial" panose="020B0604020202020204" pitchFamily="34" charset="0"/>
                <a:cs typeface="Arial" panose="020B0604020202020204" pitchFamily="34" charset="0"/>
              </a:rPr>
              <a:t>logística es la actividad que permite que la estrategia sea ejecutada al nivel táctico; pues se considera como el arte de mover y ubicar las tropas en el teatro de operaciones con todos los recursos necesarios para llevar a cabo las operaciones con éxito</a:t>
            </a:r>
          </a:p>
        </p:txBody>
      </p:sp>
      <p:pic>
        <p:nvPicPr>
          <p:cNvPr id="6" name="Imagen 5"/>
          <p:cNvPicPr>
            <a:picLocks noChangeAspect="1"/>
          </p:cNvPicPr>
          <p:nvPr/>
        </p:nvPicPr>
        <p:blipFill rotWithShape="1">
          <a:blip r:embed="rId3"/>
          <a:srcRect l="31576" t="12667" r="31449" b="12800"/>
          <a:stretch/>
        </p:blipFill>
        <p:spPr>
          <a:xfrm>
            <a:off x="2331720" y="876038"/>
            <a:ext cx="2056702" cy="2332042"/>
          </a:xfrm>
          <a:prstGeom prst="rect">
            <a:avLst/>
          </a:prstGeom>
        </p:spPr>
      </p:pic>
      <p:graphicFrame>
        <p:nvGraphicFramePr>
          <p:cNvPr id="10" name="Diagrama 9"/>
          <p:cNvGraphicFramePr/>
          <p:nvPr>
            <p:extLst>
              <p:ext uri="{D42A27DB-BD31-4B8C-83A1-F6EECF244321}">
                <p14:modId xmlns:p14="http://schemas.microsoft.com/office/powerpoint/2010/main" val="52257938"/>
              </p:ext>
            </p:extLst>
          </p:nvPr>
        </p:nvGraphicFramePr>
        <p:xfrm>
          <a:off x="3577336" y="3388953"/>
          <a:ext cx="5667248" cy="25355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0584383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152400" y="179590"/>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dirty="0" smtClean="0">
                <a:solidFill>
                  <a:schemeClr val="accent3">
                    <a:lumMod val="50000"/>
                  </a:schemeClr>
                </a:solidFill>
                <a:latin typeface="Arial" panose="020B0604020202020204" pitchFamily="34" charset="0"/>
                <a:cs typeface="Arial" panose="020B0604020202020204" pitchFamily="34" charset="0"/>
              </a:rPr>
              <a:t>MARCO REFERENCIAL</a:t>
            </a:r>
            <a:endParaRPr lang="es-EC" sz="2800" dirty="0">
              <a:solidFill>
                <a:schemeClr val="accent3">
                  <a:lumMod val="50000"/>
                </a:schemeClr>
              </a:solidFill>
              <a:latin typeface="Arial" panose="020B0604020202020204" pitchFamily="34" charset="0"/>
              <a:cs typeface="Arial" panose="020B0604020202020204" pitchFamily="34" charset="0"/>
            </a:endParaRPr>
          </a:p>
        </p:txBody>
      </p:sp>
      <p:pic>
        <p:nvPicPr>
          <p:cNvPr id="28"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1467591" y="902797"/>
            <a:ext cx="2095445" cy="400110"/>
          </a:xfrm>
          <a:prstGeom prst="rect">
            <a:avLst/>
          </a:prstGeom>
        </p:spPr>
        <p:txBody>
          <a:bodyPr wrap="none">
            <a:spAutoFit/>
          </a:bodyPr>
          <a:lstStyle/>
          <a:p>
            <a:pPr lvl="0"/>
            <a:r>
              <a:rPr lang="es-EC" sz="2000" dirty="0">
                <a:solidFill>
                  <a:schemeClr val="accent3">
                    <a:lumMod val="50000"/>
                  </a:schemeClr>
                </a:solidFill>
                <a:latin typeface="Arial" panose="020B0604020202020204" pitchFamily="34" charset="0"/>
                <a:cs typeface="Arial" panose="020B0604020202020204" pitchFamily="34" charset="0"/>
              </a:rPr>
              <a:t>Fases</a:t>
            </a:r>
            <a:r>
              <a:rPr lang="es-EC" sz="2000" b="1" dirty="0"/>
              <a:t> </a:t>
            </a:r>
            <a:r>
              <a:rPr lang="es-EC" sz="2000" dirty="0">
                <a:solidFill>
                  <a:schemeClr val="accent3">
                    <a:lumMod val="50000"/>
                  </a:schemeClr>
                </a:solidFill>
                <a:latin typeface="Arial" panose="020B0604020202020204" pitchFamily="34" charset="0"/>
                <a:cs typeface="Arial" panose="020B0604020202020204" pitchFamily="34" charset="0"/>
              </a:rPr>
              <a:t>L</a:t>
            </a:r>
            <a:r>
              <a:rPr lang="es-EC" sz="2000" dirty="0" smtClean="0">
                <a:solidFill>
                  <a:schemeClr val="accent3">
                    <a:lumMod val="50000"/>
                  </a:schemeClr>
                </a:solidFill>
                <a:latin typeface="Arial" panose="020B0604020202020204" pitchFamily="34" charset="0"/>
                <a:cs typeface="Arial" panose="020B0604020202020204" pitchFamily="34" charset="0"/>
              </a:rPr>
              <a:t>ogísticas</a:t>
            </a:r>
            <a:endParaRPr lang="es-EC" sz="2000" dirty="0">
              <a:solidFill>
                <a:schemeClr val="accent3">
                  <a:lumMod val="50000"/>
                </a:schemeClr>
              </a:solidFill>
              <a:latin typeface="Arial" panose="020B0604020202020204" pitchFamily="34" charset="0"/>
              <a:cs typeface="Arial" panose="020B0604020202020204" pitchFamily="34" charset="0"/>
            </a:endParaRPr>
          </a:p>
        </p:txBody>
      </p:sp>
      <p:sp>
        <p:nvSpPr>
          <p:cNvPr id="5" name="Rectángulo 4"/>
          <p:cNvSpPr/>
          <p:nvPr/>
        </p:nvSpPr>
        <p:spPr>
          <a:xfrm>
            <a:off x="7387143" y="902797"/>
            <a:ext cx="2593980" cy="400110"/>
          </a:xfrm>
          <a:prstGeom prst="rect">
            <a:avLst/>
          </a:prstGeom>
        </p:spPr>
        <p:txBody>
          <a:bodyPr wrap="none">
            <a:spAutoFit/>
          </a:bodyPr>
          <a:lstStyle/>
          <a:p>
            <a:pPr lvl="0"/>
            <a:r>
              <a:rPr lang="es-EC" sz="2000" dirty="0" smtClean="0">
                <a:solidFill>
                  <a:schemeClr val="accent3">
                    <a:lumMod val="50000"/>
                  </a:schemeClr>
                </a:solidFill>
                <a:latin typeface="Arial" panose="020B0604020202020204" pitchFamily="34" charset="0"/>
                <a:cs typeface="Arial" panose="020B0604020202020204" pitchFamily="34" charset="0"/>
              </a:rPr>
              <a:t>Funciones Logísticas</a:t>
            </a:r>
            <a:endParaRPr lang="es-EC" sz="2000" dirty="0">
              <a:solidFill>
                <a:schemeClr val="accent3">
                  <a:lumMod val="50000"/>
                </a:schemeClr>
              </a:solidFill>
              <a:latin typeface="Arial" panose="020B0604020202020204" pitchFamily="34" charset="0"/>
              <a:cs typeface="Arial" panose="020B0604020202020204" pitchFamily="34" charset="0"/>
            </a:endParaRPr>
          </a:p>
        </p:txBody>
      </p:sp>
      <p:graphicFrame>
        <p:nvGraphicFramePr>
          <p:cNvPr id="9" name="Diagrama 8"/>
          <p:cNvGraphicFramePr/>
          <p:nvPr>
            <p:extLst>
              <p:ext uri="{D42A27DB-BD31-4B8C-83A1-F6EECF244321}">
                <p14:modId xmlns:p14="http://schemas.microsoft.com/office/powerpoint/2010/main" val="3353782566"/>
              </p:ext>
            </p:extLst>
          </p:nvPr>
        </p:nvGraphicFramePr>
        <p:xfrm>
          <a:off x="5620299" y="1302906"/>
          <a:ext cx="5993946" cy="4621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Diagrama 15"/>
          <p:cNvGraphicFramePr/>
          <p:nvPr>
            <p:extLst/>
          </p:nvPr>
        </p:nvGraphicFramePr>
        <p:xfrm>
          <a:off x="-939350" y="1541324"/>
          <a:ext cx="7059540" cy="46034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Elipse 17"/>
          <p:cNvSpPr/>
          <p:nvPr/>
        </p:nvSpPr>
        <p:spPr>
          <a:xfrm>
            <a:off x="1765506" y="3755951"/>
            <a:ext cx="1499616" cy="441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smtClean="0"/>
              <a:t>INFORMACIÓN</a:t>
            </a:r>
            <a:endParaRPr lang="es-EC" sz="1100" dirty="0"/>
          </a:p>
        </p:txBody>
      </p:sp>
      <p:sp>
        <p:nvSpPr>
          <p:cNvPr id="19" name="Flecha derecha 18"/>
          <p:cNvSpPr/>
          <p:nvPr/>
        </p:nvSpPr>
        <p:spPr>
          <a:xfrm rot="12446864">
            <a:off x="1808288" y="3303290"/>
            <a:ext cx="315140" cy="420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1" name="Flecha derecha 20"/>
          <p:cNvSpPr/>
          <p:nvPr/>
        </p:nvSpPr>
        <p:spPr>
          <a:xfrm rot="20973451">
            <a:off x="2914471" y="3276726"/>
            <a:ext cx="315140" cy="420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2" name="Flecha derecha 21"/>
          <p:cNvSpPr/>
          <p:nvPr/>
        </p:nvSpPr>
        <p:spPr>
          <a:xfrm rot="16200000">
            <a:off x="2357744" y="3145720"/>
            <a:ext cx="315140" cy="420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3" name="Flecha derecha 22"/>
          <p:cNvSpPr/>
          <p:nvPr/>
        </p:nvSpPr>
        <p:spPr>
          <a:xfrm rot="2346206">
            <a:off x="2777589" y="4323127"/>
            <a:ext cx="315140" cy="420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4" name="Flecha derecha 23"/>
          <p:cNvSpPr/>
          <p:nvPr/>
        </p:nvSpPr>
        <p:spPr>
          <a:xfrm rot="7662883">
            <a:off x="1955615" y="4313842"/>
            <a:ext cx="315140" cy="420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618182708"/>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xmlns="" id="{86F61115-5FAC-48D5-8380-C6B3BA1C743F}"/>
              </a:ext>
            </a:extLst>
          </p:cNvPr>
          <p:cNvSpPr/>
          <p:nvPr/>
        </p:nvSpPr>
        <p:spPr>
          <a:xfrm>
            <a:off x="1501254" y="2523797"/>
            <a:ext cx="9376012" cy="1427570"/>
          </a:xfrm>
          <a:prstGeom prst="rect">
            <a:avLst/>
          </a:prstGeom>
        </p:spPr>
        <p:txBody>
          <a:bodyPr wrap="square">
            <a:spAutoFit/>
          </a:bodyPr>
          <a:lstStyle/>
          <a:p>
            <a:pPr algn="ctr">
              <a:lnSpc>
                <a:spcPct val="150000"/>
              </a:lnSpc>
            </a:pPr>
            <a:r>
              <a:rPr lang="es-EC" sz="6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METODOLOGÍA</a:t>
            </a:r>
            <a:endParaRPr lang="es-EC"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2"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89943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p:cNvSpPr/>
          <p:nvPr/>
        </p:nvSpPr>
        <p:spPr>
          <a:xfrm>
            <a:off x="408916" y="1830064"/>
            <a:ext cx="607263" cy="429064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a:latin typeface="Arial" panose="020B0604020202020204" pitchFamily="34" charset="0"/>
              <a:cs typeface="Arial" panose="020B0604020202020204" pitchFamily="34" charset="0"/>
            </a:endParaRPr>
          </a:p>
        </p:txBody>
      </p:sp>
      <p:sp>
        <p:nvSpPr>
          <p:cNvPr id="4" name="1 Título"/>
          <p:cNvSpPr txBox="1">
            <a:spLocks/>
          </p:cNvSpPr>
          <p:nvPr/>
        </p:nvSpPr>
        <p:spPr bwMode="auto">
          <a:xfrm>
            <a:off x="152400" y="179590"/>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dirty="0" smtClean="0">
                <a:solidFill>
                  <a:schemeClr val="accent3">
                    <a:lumMod val="50000"/>
                  </a:schemeClr>
                </a:solidFill>
                <a:latin typeface="Arial" panose="020B0604020202020204" pitchFamily="34" charset="0"/>
                <a:cs typeface="Arial" panose="020B0604020202020204" pitchFamily="34" charset="0"/>
              </a:rPr>
              <a:t>METODOLOGÍA</a:t>
            </a:r>
            <a:endParaRPr lang="es-EC" sz="2800" dirty="0">
              <a:solidFill>
                <a:schemeClr val="accent3">
                  <a:lumMod val="50000"/>
                </a:schemeClr>
              </a:solidFill>
              <a:latin typeface="Arial" panose="020B0604020202020204" pitchFamily="34" charset="0"/>
              <a:cs typeface="Arial" panose="020B0604020202020204" pitchFamily="34" charset="0"/>
            </a:endParaRPr>
          </a:p>
        </p:txBody>
      </p:sp>
      <p:sp>
        <p:nvSpPr>
          <p:cNvPr id="7" name="CuadroTexto 6"/>
          <p:cNvSpPr txBox="1"/>
          <p:nvPr/>
        </p:nvSpPr>
        <p:spPr>
          <a:xfrm>
            <a:off x="419679" y="2067951"/>
            <a:ext cx="585738" cy="4550358"/>
          </a:xfrm>
          <a:prstGeom prst="rect">
            <a:avLst/>
          </a:prstGeom>
          <a:noFill/>
        </p:spPr>
        <p:txBody>
          <a:bodyPr vert="wordArtVert" wrap="square" rtlCol="0">
            <a:spAutoFit/>
          </a:bodyPr>
          <a:lstStyle/>
          <a:p>
            <a:r>
              <a:rPr lang="es-EC" sz="2400" b="1" dirty="0" smtClean="0">
                <a:latin typeface="Arial" panose="020B0604020202020204" pitchFamily="34" charset="0"/>
                <a:cs typeface="Arial" panose="020B0604020202020204" pitchFamily="34" charset="0"/>
              </a:rPr>
              <a:t>TIPOLOGÍA</a:t>
            </a:r>
            <a:endParaRPr lang="es-EC" sz="2400" b="1" dirty="0">
              <a:latin typeface="Arial" panose="020B0604020202020204" pitchFamily="34" charset="0"/>
              <a:cs typeface="Arial" panose="020B0604020202020204" pitchFamily="34" charset="0"/>
            </a:endParaRPr>
          </a:p>
        </p:txBody>
      </p:sp>
      <p:graphicFrame>
        <p:nvGraphicFramePr>
          <p:cNvPr id="8" name="Diagrama 7"/>
          <p:cNvGraphicFramePr/>
          <p:nvPr>
            <p:extLst>
              <p:ext uri="{D42A27DB-BD31-4B8C-83A1-F6EECF244321}">
                <p14:modId xmlns:p14="http://schemas.microsoft.com/office/powerpoint/2010/main" val="1153206262"/>
              </p:ext>
            </p:extLst>
          </p:nvPr>
        </p:nvGraphicFramePr>
        <p:xfrm>
          <a:off x="1436033" y="1744784"/>
          <a:ext cx="5064163" cy="4276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ángulo 11"/>
          <p:cNvSpPr/>
          <p:nvPr/>
        </p:nvSpPr>
        <p:spPr>
          <a:xfrm>
            <a:off x="7044371" y="2133856"/>
            <a:ext cx="4603677" cy="338554"/>
          </a:xfrm>
          <a:prstGeom prst="rect">
            <a:avLst/>
          </a:prstGeom>
        </p:spPr>
        <p:txBody>
          <a:bodyPr wrap="square">
            <a:spAutoFit/>
          </a:bodyPr>
          <a:lstStyle/>
          <a:p>
            <a:pPr algn="just"/>
            <a:r>
              <a:rPr lang="es-ES" sz="1600" dirty="0" smtClean="0">
                <a:latin typeface="Arial" panose="020B0604020202020204" pitchFamily="34" charset="0"/>
                <a:cs typeface="Arial" panose="020B0604020202020204" pitchFamily="34" charset="0"/>
              </a:rPr>
              <a:t>Busca establecer una metodología o modelo</a:t>
            </a:r>
            <a:endParaRPr lang="es-EC" sz="1600" dirty="0">
              <a:latin typeface="Arial" panose="020B0604020202020204" pitchFamily="34" charset="0"/>
              <a:cs typeface="Arial" panose="020B0604020202020204" pitchFamily="34" charset="0"/>
            </a:endParaRPr>
          </a:p>
        </p:txBody>
      </p:sp>
      <p:sp>
        <p:nvSpPr>
          <p:cNvPr id="13" name="Rectángulo redondeado 12"/>
          <p:cNvSpPr/>
          <p:nvPr/>
        </p:nvSpPr>
        <p:spPr>
          <a:xfrm>
            <a:off x="419679" y="996285"/>
            <a:ext cx="2176234" cy="41805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b="1" dirty="0" smtClean="0">
                <a:latin typeface="Arial" panose="020B0604020202020204" pitchFamily="34" charset="0"/>
                <a:cs typeface="Arial" panose="020B0604020202020204" pitchFamily="34" charset="0"/>
              </a:rPr>
              <a:t>ENFOQUE</a:t>
            </a:r>
            <a:endParaRPr lang="es-EC" b="1" dirty="0">
              <a:latin typeface="Arial" panose="020B0604020202020204" pitchFamily="34" charset="0"/>
              <a:cs typeface="Arial" panose="020B0604020202020204" pitchFamily="34" charset="0"/>
            </a:endParaRPr>
          </a:p>
        </p:txBody>
      </p:sp>
      <p:sp>
        <p:nvSpPr>
          <p:cNvPr id="14" name="Flecha derecha 13"/>
          <p:cNvSpPr/>
          <p:nvPr/>
        </p:nvSpPr>
        <p:spPr>
          <a:xfrm>
            <a:off x="2741100" y="996285"/>
            <a:ext cx="534572" cy="416805"/>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latin typeface="Arial" panose="020B0604020202020204" pitchFamily="34" charset="0"/>
              <a:cs typeface="Arial" panose="020B0604020202020204" pitchFamily="34" charset="0"/>
            </a:endParaRPr>
          </a:p>
        </p:txBody>
      </p:sp>
      <p:sp>
        <p:nvSpPr>
          <p:cNvPr id="21" name="Rectángulo redondeado 20"/>
          <p:cNvSpPr/>
          <p:nvPr/>
        </p:nvSpPr>
        <p:spPr>
          <a:xfrm>
            <a:off x="3459488" y="1068938"/>
            <a:ext cx="1537775" cy="34805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smtClean="0">
                <a:latin typeface="Arial" panose="020B0604020202020204" pitchFamily="34" charset="0"/>
                <a:cs typeface="Arial" panose="020B0604020202020204" pitchFamily="34" charset="0"/>
              </a:rPr>
              <a:t>Cuantitativo</a:t>
            </a:r>
            <a:endParaRPr lang="es-EC" dirty="0">
              <a:latin typeface="Arial" panose="020B0604020202020204" pitchFamily="34" charset="0"/>
              <a:cs typeface="Arial" panose="020B0604020202020204" pitchFamily="34" charset="0"/>
            </a:endParaRPr>
          </a:p>
        </p:txBody>
      </p:sp>
      <p:sp>
        <p:nvSpPr>
          <p:cNvPr id="23" name="Rectángulo 22"/>
          <p:cNvSpPr/>
          <p:nvPr/>
        </p:nvSpPr>
        <p:spPr>
          <a:xfrm>
            <a:off x="5584321" y="1066526"/>
            <a:ext cx="6063727" cy="369332"/>
          </a:xfrm>
          <a:prstGeom prst="rect">
            <a:avLst/>
          </a:prstGeom>
        </p:spPr>
        <p:txBody>
          <a:bodyPr wrap="square">
            <a:spAutoFit/>
          </a:bodyPr>
          <a:lstStyle/>
          <a:p>
            <a:r>
              <a:rPr lang="es-ES" dirty="0" smtClean="0">
                <a:latin typeface="Arial" panose="020B0604020202020204" pitchFamily="34" charset="0"/>
                <a:cs typeface="Arial" panose="020B0604020202020204" pitchFamily="34" charset="0"/>
              </a:rPr>
              <a:t>Recolección de datos en base a mediciones numéricas  </a:t>
            </a:r>
            <a:endParaRPr lang="es-EC" dirty="0">
              <a:latin typeface="Arial" panose="020B0604020202020204" pitchFamily="34" charset="0"/>
              <a:cs typeface="Arial" panose="020B0604020202020204" pitchFamily="34" charset="0"/>
            </a:endParaRPr>
          </a:p>
        </p:txBody>
      </p:sp>
      <p:cxnSp>
        <p:nvCxnSpPr>
          <p:cNvPr id="26" name="Conector recto de flecha 25"/>
          <p:cNvCxnSpPr/>
          <p:nvPr/>
        </p:nvCxnSpPr>
        <p:spPr>
          <a:xfrm>
            <a:off x="5178236" y="1242964"/>
            <a:ext cx="3628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ángulo 28"/>
          <p:cNvSpPr/>
          <p:nvPr/>
        </p:nvSpPr>
        <p:spPr>
          <a:xfrm>
            <a:off x="7044371" y="3847048"/>
            <a:ext cx="5214889" cy="338554"/>
          </a:xfrm>
          <a:prstGeom prst="rect">
            <a:avLst/>
          </a:prstGeom>
        </p:spPr>
        <p:txBody>
          <a:bodyPr wrap="none">
            <a:spAutoFit/>
          </a:bodyPr>
          <a:lstStyle/>
          <a:p>
            <a:r>
              <a:rPr lang="es-EC" sz="1600" dirty="0" smtClean="0">
                <a:latin typeface="Arial" panose="020B0604020202020204" pitchFamily="34" charset="0"/>
                <a:cs typeface="Arial" panose="020B0604020202020204" pitchFamily="34" charset="0"/>
              </a:rPr>
              <a:t>Datos recolectados por única vez en un momento dado</a:t>
            </a:r>
            <a:endParaRPr lang="es-EC" sz="1600" dirty="0">
              <a:latin typeface="Arial" panose="020B0604020202020204" pitchFamily="34" charset="0"/>
              <a:cs typeface="Arial" panose="020B0604020202020204" pitchFamily="34" charset="0"/>
            </a:endParaRPr>
          </a:p>
        </p:txBody>
      </p:sp>
      <p:sp>
        <p:nvSpPr>
          <p:cNvPr id="31" name="Rectángulo 30"/>
          <p:cNvSpPr/>
          <p:nvPr/>
        </p:nvSpPr>
        <p:spPr>
          <a:xfrm>
            <a:off x="7044371" y="4912358"/>
            <a:ext cx="4659562" cy="830997"/>
          </a:xfrm>
          <a:prstGeom prst="rect">
            <a:avLst/>
          </a:prstGeom>
        </p:spPr>
        <p:txBody>
          <a:bodyPr wrap="square">
            <a:spAutoFit/>
          </a:bodyPr>
          <a:lstStyle/>
          <a:p>
            <a:r>
              <a:rPr lang="es-ES" sz="1600" dirty="0" smtClean="0">
                <a:latin typeface="Arial" panose="020B0604020202020204" pitchFamily="34" charset="0"/>
                <a:cs typeface="Arial" panose="020B0604020202020204" pitchFamily="34" charset="0"/>
              </a:rPr>
              <a:t>Analiza fenómenos poco estudiados</a:t>
            </a:r>
          </a:p>
          <a:p>
            <a:r>
              <a:rPr lang="es-ES" sz="1600" dirty="0" smtClean="0">
                <a:latin typeface="Arial" panose="020B0604020202020204" pitchFamily="34" charset="0"/>
                <a:cs typeface="Arial" panose="020B0604020202020204" pitchFamily="34" charset="0"/>
              </a:rPr>
              <a:t>Define y mide las variables</a:t>
            </a:r>
          </a:p>
          <a:p>
            <a:r>
              <a:rPr lang="es-ES" sz="1600" dirty="0" smtClean="0">
                <a:latin typeface="Arial" panose="020B0604020202020204" pitchFamily="34" charset="0"/>
                <a:cs typeface="Arial" panose="020B0604020202020204" pitchFamily="34" charset="0"/>
              </a:rPr>
              <a:t>Determina la relación entre las variables</a:t>
            </a:r>
            <a:endParaRPr lang="es-EC" sz="1600" dirty="0">
              <a:latin typeface="Arial" panose="020B0604020202020204" pitchFamily="34" charset="0"/>
              <a:cs typeface="Arial" panose="020B0604020202020204" pitchFamily="34" charset="0"/>
            </a:endParaRPr>
          </a:p>
        </p:txBody>
      </p:sp>
      <p:sp>
        <p:nvSpPr>
          <p:cNvPr id="32" name="Flecha derecha 31"/>
          <p:cNvSpPr/>
          <p:nvPr/>
        </p:nvSpPr>
        <p:spPr>
          <a:xfrm>
            <a:off x="6597748" y="2166425"/>
            <a:ext cx="422030" cy="2400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latin typeface="Arial" panose="020B0604020202020204" pitchFamily="34" charset="0"/>
              <a:cs typeface="Arial" panose="020B0604020202020204" pitchFamily="34" charset="0"/>
            </a:endParaRPr>
          </a:p>
        </p:txBody>
      </p:sp>
      <p:sp>
        <p:nvSpPr>
          <p:cNvPr id="33" name="Flecha derecha 32"/>
          <p:cNvSpPr/>
          <p:nvPr/>
        </p:nvSpPr>
        <p:spPr>
          <a:xfrm>
            <a:off x="6597748" y="2986267"/>
            <a:ext cx="422030" cy="240080"/>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latin typeface="Arial" panose="020B0604020202020204" pitchFamily="34" charset="0"/>
              <a:cs typeface="Arial" panose="020B0604020202020204" pitchFamily="34" charset="0"/>
            </a:endParaRPr>
          </a:p>
        </p:txBody>
      </p:sp>
      <p:sp>
        <p:nvSpPr>
          <p:cNvPr id="34" name="Flecha derecha 33"/>
          <p:cNvSpPr/>
          <p:nvPr/>
        </p:nvSpPr>
        <p:spPr>
          <a:xfrm>
            <a:off x="6622341" y="3855347"/>
            <a:ext cx="422030" cy="24008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latin typeface="Arial" panose="020B0604020202020204" pitchFamily="34" charset="0"/>
              <a:cs typeface="Arial" panose="020B0604020202020204" pitchFamily="34" charset="0"/>
            </a:endParaRPr>
          </a:p>
        </p:txBody>
      </p:sp>
      <p:sp>
        <p:nvSpPr>
          <p:cNvPr id="36" name="Flecha derecha 35"/>
          <p:cNvSpPr/>
          <p:nvPr/>
        </p:nvSpPr>
        <p:spPr>
          <a:xfrm>
            <a:off x="6597748" y="5177911"/>
            <a:ext cx="422030" cy="240080"/>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latin typeface="Arial" panose="020B0604020202020204" pitchFamily="34" charset="0"/>
              <a:cs typeface="Arial" panose="020B0604020202020204" pitchFamily="34" charset="0"/>
            </a:endParaRPr>
          </a:p>
        </p:txBody>
      </p:sp>
      <p:pic>
        <p:nvPicPr>
          <p:cNvPr id="28" name="Picture 4" descr="Imagen relacionada"/>
          <p:cNvPicPr>
            <a:picLocks noChangeAspect="1" noChangeArrowheads="1"/>
          </p:cNvPicPr>
          <p:nvPr/>
        </p:nvPicPr>
        <p:blipFill rotWithShape="1">
          <a:blip r:embed="rId8">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
        <p:nvSpPr>
          <p:cNvPr id="37" name="Rectángulo 36"/>
          <p:cNvSpPr/>
          <p:nvPr/>
        </p:nvSpPr>
        <p:spPr>
          <a:xfrm>
            <a:off x="7019778" y="2975747"/>
            <a:ext cx="6096000" cy="338554"/>
          </a:xfrm>
          <a:prstGeom prst="rect">
            <a:avLst/>
          </a:prstGeom>
        </p:spPr>
        <p:txBody>
          <a:bodyPr>
            <a:spAutoFit/>
          </a:bodyPr>
          <a:lstStyle/>
          <a:p>
            <a:r>
              <a:rPr lang="es-ES" sz="1600" dirty="0" smtClean="0">
                <a:latin typeface="Arial" panose="020B0604020202020204" pitchFamily="34" charset="0"/>
                <a:cs typeface="Arial" panose="020B0604020202020204" pitchFamily="34" charset="0"/>
              </a:rPr>
              <a:t>Sin </a:t>
            </a:r>
            <a:r>
              <a:rPr lang="es-ES" sz="1600" dirty="0">
                <a:latin typeface="Arial" panose="020B0604020202020204" pitchFamily="34" charset="0"/>
                <a:cs typeface="Arial" panose="020B0604020202020204" pitchFamily="34" charset="0"/>
              </a:rPr>
              <a:t>intervenir en las </a:t>
            </a:r>
            <a:r>
              <a:rPr lang="es-ES" sz="1600" dirty="0" smtClean="0">
                <a:latin typeface="Arial" panose="020B0604020202020204" pitchFamily="34" charset="0"/>
                <a:cs typeface="Arial" panose="020B0604020202020204" pitchFamily="34" charset="0"/>
              </a:rPr>
              <a:t>variables</a:t>
            </a:r>
            <a:endParaRPr lang="es-EC"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3552180"/>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152400" y="179590"/>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dirty="0" smtClean="0">
                <a:solidFill>
                  <a:schemeClr val="accent3">
                    <a:lumMod val="50000"/>
                  </a:schemeClr>
                </a:solidFill>
                <a:latin typeface="Arial" panose="020B0604020202020204" pitchFamily="34" charset="0"/>
                <a:cs typeface="Arial" panose="020B0604020202020204" pitchFamily="34" charset="0"/>
              </a:rPr>
              <a:t>MARCO METODOLÓGICO </a:t>
            </a:r>
            <a:endParaRPr lang="es-EC" sz="2800" dirty="0">
              <a:solidFill>
                <a:schemeClr val="accent3">
                  <a:lumMod val="50000"/>
                </a:schemeClr>
              </a:solidFill>
              <a:latin typeface="Arial" panose="020B0604020202020204" pitchFamily="34" charset="0"/>
              <a:cs typeface="Arial" panose="020B0604020202020204" pitchFamily="34" charset="0"/>
            </a:endParaRPr>
          </a:p>
        </p:txBody>
      </p:sp>
      <p:sp>
        <p:nvSpPr>
          <p:cNvPr id="2" name="Rectángulo redondeado 1"/>
          <p:cNvSpPr/>
          <p:nvPr/>
        </p:nvSpPr>
        <p:spPr>
          <a:xfrm>
            <a:off x="788727" y="819605"/>
            <a:ext cx="5062496" cy="45479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400" b="1" dirty="0" smtClean="0"/>
              <a:t>OBJETO DE ESTUDIO</a:t>
            </a:r>
            <a:endParaRPr lang="es-EC" sz="2400" b="1" dirty="0"/>
          </a:p>
        </p:txBody>
      </p:sp>
      <p:graphicFrame>
        <p:nvGraphicFramePr>
          <p:cNvPr id="28" name="Diagrama 27"/>
          <p:cNvGraphicFramePr/>
          <p:nvPr>
            <p:extLst/>
          </p:nvPr>
        </p:nvGraphicFramePr>
        <p:xfrm>
          <a:off x="429166" y="1495292"/>
          <a:ext cx="5507401" cy="4480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echa abajo 4"/>
          <p:cNvSpPr/>
          <p:nvPr/>
        </p:nvSpPr>
        <p:spPr>
          <a:xfrm>
            <a:off x="3179298" y="1349981"/>
            <a:ext cx="281354" cy="194118"/>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C" dirty="0"/>
          </a:p>
        </p:txBody>
      </p:sp>
      <p:pic>
        <p:nvPicPr>
          <p:cNvPr id="16" name="Picture 4" descr="Imagen relacionada"/>
          <p:cNvPicPr>
            <a:picLocks noChangeAspect="1" noChangeArrowheads="1"/>
          </p:cNvPicPr>
          <p:nvPr/>
        </p:nvPicPr>
        <p:blipFill rotWithShape="1">
          <a:blip r:embed="rId7">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redondeado 16"/>
          <p:cNvSpPr/>
          <p:nvPr/>
        </p:nvSpPr>
        <p:spPr>
          <a:xfrm>
            <a:off x="6409944" y="826630"/>
            <a:ext cx="5610606" cy="45479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400" b="1" dirty="0" smtClean="0"/>
              <a:t>DETERMINACIÓN DE LA POBLACIÓN</a:t>
            </a:r>
            <a:endParaRPr lang="es-EC" sz="2400" b="1" dirty="0"/>
          </a:p>
        </p:txBody>
      </p:sp>
      <p:sp>
        <p:nvSpPr>
          <p:cNvPr id="18" name="Flecha abajo 17"/>
          <p:cNvSpPr/>
          <p:nvPr/>
        </p:nvSpPr>
        <p:spPr>
          <a:xfrm>
            <a:off x="8923314" y="1349981"/>
            <a:ext cx="281354" cy="194118"/>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C" dirty="0"/>
          </a:p>
        </p:txBody>
      </p:sp>
      <p:graphicFrame>
        <p:nvGraphicFramePr>
          <p:cNvPr id="10" name="Diagrama 9"/>
          <p:cNvGraphicFramePr/>
          <p:nvPr>
            <p:extLst/>
          </p:nvPr>
        </p:nvGraphicFramePr>
        <p:xfrm>
          <a:off x="6424582" y="1501388"/>
          <a:ext cx="5507401" cy="44800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17628925"/>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xmlns="" id="{86F61115-5FAC-48D5-8380-C6B3BA1C743F}"/>
              </a:ext>
            </a:extLst>
          </p:cNvPr>
          <p:cNvSpPr/>
          <p:nvPr/>
        </p:nvSpPr>
        <p:spPr>
          <a:xfrm>
            <a:off x="1514902" y="1841409"/>
            <a:ext cx="9376012" cy="3139321"/>
          </a:xfrm>
          <a:prstGeom prst="rect">
            <a:avLst/>
          </a:prstGeom>
        </p:spPr>
        <p:txBody>
          <a:bodyPr wrap="square">
            <a:spAutoFit/>
          </a:bodyPr>
          <a:lstStyle/>
          <a:p>
            <a:pPr algn="ctr">
              <a:lnSpc>
                <a:spcPct val="150000"/>
              </a:lnSpc>
            </a:pPr>
            <a:r>
              <a:rPr lang="es-EC" sz="6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ANÁLISIS DE DATOS Y</a:t>
            </a:r>
          </a:p>
          <a:p>
            <a:pPr algn="ctr">
              <a:lnSpc>
                <a:spcPct val="150000"/>
              </a:lnSpc>
            </a:pPr>
            <a:r>
              <a:rPr lang="es-EC" sz="6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a:t>
            </a:r>
            <a:endParaRPr lang="es-EC"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2"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87123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3">
            <a:extLst>
              <a:ext uri="{FF2B5EF4-FFF2-40B4-BE49-F238E27FC236}">
                <a16:creationId xmlns:a16="http://schemas.microsoft.com/office/drawing/2014/main" xmlns="" id="{B2E15CD7-DCE6-4AB1-8775-1405BC55CAC9}"/>
              </a:ext>
            </a:extLst>
          </p:cNvPr>
          <p:cNvSpPr txBox="1"/>
          <p:nvPr/>
        </p:nvSpPr>
        <p:spPr>
          <a:xfrm>
            <a:off x="2081098" y="618728"/>
            <a:ext cx="2777018" cy="369332"/>
          </a:xfrm>
          <a:prstGeom prst="rect">
            <a:avLst/>
          </a:prstGeom>
          <a:noFill/>
        </p:spPr>
        <p:txBody>
          <a:bodyPr wrap="square" rtlCol="0">
            <a:spAutoFit/>
          </a:bodyPr>
          <a:lstStyle/>
          <a:p>
            <a:pPr lvl="0" algn="just">
              <a:defRPr/>
            </a:pPr>
            <a:r>
              <a:rPr lang="es-EC" dirty="0">
                <a:latin typeface="Arial" panose="020B0604020202020204" pitchFamily="34" charset="0"/>
                <a:cs typeface="Arial" panose="020B0604020202020204" pitchFamily="34" charset="0"/>
              </a:rPr>
              <a:t>INTRODUCCIÓN</a:t>
            </a:r>
            <a:endParaRPr kumimoji="0" lang="en-GB" i="0" u="none" strike="noStrike" kern="1200" cap="none" spc="0" normalizeH="0" baseline="0" noProof="0" dirty="0">
              <a:ln>
                <a:noFill/>
              </a:ln>
              <a:effectLst/>
              <a:uLnTx/>
              <a:uFillTx/>
              <a:latin typeface="Arial" panose="020B0604020202020204" pitchFamily="34" charset="0"/>
              <a:ea typeface="Noto Sans" panose="020B0502040504020204" pitchFamily="34"/>
              <a:cs typeface="Arial" panose="020B0604020202020204" pitchFamily="34" charset="0"/>
            </a:endParaRPr>
          </a:p>
        </p:txBody>
      </p:sp>
      <p:sp>
        <p:nvSpPr>
          <p:cNvPr id="10" name="Oval 14">
            <a:extLst>
              <a:ext uri="{FF2B5EF4-FFF2-40B4-BE49-F238E27FC236}">
                <a16:creationId xmlns:a16="http://schemas.microsoft.com/office/drawing/2014/main" xmlns="" id="{0E159B46-EE3B-43E5-961F-8EB2E91CB0A4}"/>
              </a:ext>
            </a:extLst>
          </p:cNvPr>
          <p:cNvSpPr/>
          <p:nvPr/>
        </p:nvSpPr>
        <p:spPr>
          <a:xfrm>
            <a:off x="1238481" y="541781"/>
            <a:ext cx="658557" cy="506366"/>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a:t>
            </a:r>
          </a:p>
        </p:txBody>
      </p:sp>
      <p:sp>
        <p:nvSpPr>
          <p:cNvPr id="11" name="Oval 15">
            <a:extLst>
              <a:ext uri="{FF2B5EF4-FFF2-40B4-BE49-F238E27FC236}">
                <a16:creationId xmlns:a16="http://schemas.microsoft.com/office/drawing/2014/main" xmlns="" id="{79F5E769-8737-45B1-BD87-856B829D9664}"/>
              </a:ext>
            </a:extLst>
          </p:cNvPr>
          <p:cNvSpPr/>
          <p:nvPr/>
        </p:nvSpPr>
        <p:spPr>
          <a:xfrm>
            <a:off x="1224833" y="1122631"/>
            <a:ext cx="658557" cy="506366"/>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a:t>
            </a:r>
          </a:p>
        </p:txBody>
      </p:sp>
      <p:sp>
        <p:nvSpPr>
          <p:cNvPr id="12" name="Oval 16">
            <a:extLst>
              <a:ext uri="{FF2B5EF4-FFF2-40B4-BE49-F238E27FC236}">
                <a16:creationId xmlns:a16="http://schemas.microsoft.com/office/drawing/2014/main" xmlns="" id="{AB771300-EB12-44A3-881D-B5FB0282E28D}"/>
              </a:ext>
            </a:extLst>
          </p:cNvPr>
          <p:cNvSpPr/>
          <p:nvPr/>
        </p:nvSpPr>
        <p:spPr>
          <a:xfrm>
            <a:off x="1224833" y="1718074"/>
            <a:ext cx="658557" cy="50636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a:t>
            </a:r>
          </a:p>
        </p:txBody>
      </p:sp>
      <p:sp>
        <p:nvSpPr>
          <p:cNvPr id="13" name="TextBox 17">
            <a:extLst>
              <a:ext uri="{FF2B5EF4-FFF2-40B4-BE49-F238E27FC236}">
                <a16:creationId xmlns:a16="http://schemas.microsoft.com/office/drawing/2014/main" xmlns="" id="{169F50A3-60D6-48DA-A5B2-DDCE7483E517}"/>
              </a:ext>
            </a:extLst>
          </p:cNvPr>
          <p:cNvSpPr txBox="1"/>
          <p:nvPr/>
        </p:nvSpPr>
        <p:spPr>
          <a:xfrm>
            <a:off x="2081098" y="1786591"/>
            <a:ext cx="2777018" cy="369332"/>
          </a:xfrm>
          <a:prstGeom prst="rect">
            <a:avLst/>
          </a:prstGeom>
          <a:noFill/>
        </p:spPr>
        <p:txBody>
          <a:bodyPr wrap="square" rtlCol="0">
            <a:spAutoFit/>
          </a:bodyPr>
          <a:lstStyle/>
          <a:p>
            <a:pPr lvl="0" algn="just">
              <a:defRPr/>
            </a:pPr>
            <a:r>
              <a:rPr lang="en-US" dirty="0">
                <a:latin typeface="Arial" panose="020B0604020202020204" pitchFamily="34" charset="0"/>
                <a:cs typeface="Arial" panose="020B0604020202020204" pitchFamily="34" charset="0"/>
              </a:rPr>
              <a:t>OBJETIVOS</a:t>
            </a:r>
          </a:p>
        </p:txBody>
      </p:sp>
      <p:sp>
        <p:nvSpPr>
          <p:cNvPr id="14" name="TextBox 18">
            <a:extLst>
              <a:ext uri="{FF2B5EF4-FFF2-40B4-BE49-F238E27FC236}">
                <a16:creationId xmlns:a16="http://schemas.microsoft.com/office/drawing/2014/main" xmlns="" id="{C63F415E-BF73-45F7-AA39-EB3C93E067EB}"/>
              </a:ext>
            </a:extLst>
          </p:cNvPr>
          <p:cNvSpPr txBox="1"/>
          <p:nvPr/>
        </p:nvSpPr>
        <p:spPr>
          <a:xfrm>
            <a:off x="2081098" y="2356740"/>
            <a:ext cx="2777018" cy="369332"/>
          </a:xfrm>
          <a:prstGeom prst="rect">
            <a:avLst/>
          </a:prstGeom>
          <a:noFill/>
        </p:spPr>
        <p:txBody>
          <a:bodyPr wrap="square" rtlCol="0">
            <a:spAutoFit/>
          </a:bodyPr>
          <a:lstStyle/>
          <a:p>
            <a:pPr lvl="0" algn="just">
              <a:defRPr/>
            </a:pPr>
            <a:r>
              <a:rPr lang="en-US" dirty="0">
                <a:latin typeface="Arial" panose="020B0604020202020204" pitchFamily="34" charset="0"/>
                <a:cs typeface="Arial" panose="020B0604020202020204" pitchFamily="34" charset="0"/>
              </a:rPr>
              <a:t>HIPÓTESIS</a:t>
            </a:r>
            <a:endParaRPr kumimoji="0" lang="en-GB" i="0" u="none" strike="noStrike" kern="1200" cap="none" spc="0" normalizeH="0" baseline="0" noProof="0" dirty="0">
              <a:ln>
                <a:noFill/>
              </a:ln>
              <a:effectLst/>
              <a:uLnTx/>
              <a:uFillTx/>
              <a:latin typeface="Arial" panose="020B0604020202020204" pitchFamily="34" charset="0"/>
              <a:ea typeface="Noto Sans" panose="020B0502040504020204" pitchFamily="34"/>
              <a:cs typeface="Arial" panose="020B0604020202020204" pitchFamily="34" charset="0"/>
            </a:endParaRPr>
          </a:p>
        </p:txBody>
      </p:sp>
      <p:sp>
        <p:nvSpPr>
          <p:cNvPr id="15" name="Oval 19">
            <a:extLst>
              <a:ext uri="{FF2B5EF4-FFF2-40B4-BE49-F238E27FC236}">
                <a16:creationId xmlns:a16="http://schemas.microsoft.com/office/drawing/2014/main" xmlns="" id="{48CD050C-763D-4C27-AA12-2BD1A23E9419}"/>
              </a:ext>
            </a:extLst>
          </p:cNvPr>
          <p:cNvSpPr/>
          <p:nvPr/>
        </p:nvSpPr>
        <p:spPr>
          <a:xfrm>
            <a:off x="1224833" y="2288223"/>
            <a:ext cx="658557" cy="506366"/>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a:t>
            </a:r>
          </a:p>
        </p:txBody>
      </p:sp>
      <p:sp>
        <p:nvSpPr>
          <p:cNvPr id="16" name="TextBox 20">
            <a:extLst>
              <a:ext uri="{FF2B5EF4-FFF2-40B4-BE49-F238E27FC236}">
                <a16:creationId xmlns:a16="http://schemas.microsoft.com/office/drawing/2014/main" xmlns="" id="{B1727B97-15D0-43F4-9F36-6D1CAC9CA84F}"/>
              </a:ext>
            </a:extLst>
          </p:cNvPr>
          <p:cNvSpPr txBox="1"/>
          <p:nvPr/>
        </p:nvSpPr>
        <p:spPr>
          <a:xfrm>
            <a:off x="2081097" y="2922473"/>
            <a:ext cx="4033099" cy="369332"/>
          </a:xfrm>
          <a:prstGeom prst="rect">
            <a:avLst/>
          </a:prstGeom>
          <a:noFill/>
        </p:spPr>
        <p:txBody>
          <a:bodyPr wrap="square" rtlCol="0">
            <a:spAutoFit/>
          </a:bodyPr>
          <a:lstStyle/>
          <a:p>
            <a:pPr lvl="0" algn="just">
              <a:defRPr/>
            </a:pPr>
            <a:r>
              <a:rPr lang="en-US" dirty="0">
                <a:latin typeface="Arial" panose="020B0604020202020204" pitchFamily="34" charset="0"/>
                <a:cs typeface="Arial" panose="020B0604020202020204" pitchFamily="34" charset="0"/>
              </a:rPr>
              <a:t>MARCO </a:t>
            </a:r>
            <a:r>
              <a:rPr lang="en-US" dirty="0" smtClean="0">
                <a:latin typeface="Arial" panose="020B0604020202020204" pitchFamily="34" charset="0"/>
                <a:cs typeface="Arial" panose="020B0604020202020204" pitchFamily="34" charset="0"/>
              </a:rPr>
              <a:t>TEÓRICO - REFERENCIAL</a:t>
            </a:r>
            <a:endParaRPr lang="en-US" dirty="0">
              <a:latin typeface="Arial" panose="020B0604020202020204" pitchFamily="34" charset="0"/>
              <a:cs typeface="Arial" panose="020B0604020202020204" pitchFamily="34" charset="0"/>
            </a:endParaRPr>
          </a:p>
        </p:txBody>
      </p:sp>
      <p:sp>
        <p:nvSpPr>
          <p:cNvPr id="20" name="Rectángulo 19">
            <a:extLst>
              <a:ext uri="{FF2B5EF4-FFF2-40B4-BE49-F238E27FC236}">
                <a16:creationId xmlns:a16="http://schemas.microsoft.com/office/drawing/2014/main" xmlns="" id="{86F61115-5FAC-48D5-8380-C6B3BA1C743F}"/>
              </a:ext>
            </a:extLst>
          </p:cNvPr>
          <p:cNvSpPr/>
          <p:nvPr/>
        </p:nvSpPr>
        <p:spPr>
          <a:xfrm>
            <a:off x="4585648" y="12609"/>
            <a:ext cx="2638277" cy="738664"/>
          </a:xfrm>
          <a:prstGeom prst="rect">
            <a:avLst/>
          </a:prstGeom>
        </p:spPr>
        <p:txBody>
          <a:bodyPr wrap="square">
            <a:spAutoFit/>
          </a:bodyPr>
          <a:lstStyle/>
          <a:p>
            <a:pPr algn="ctr">
              <a:lnSpc>
                <a:spcPct val="150000"/>
              </a:lnSpc>
            </a:pPr>
            <a:r>
              <a:rPr lang="es-EC" sz="2800" b="1" dirty="0">
                <a:latin typeface="Arial" panose="020B0604020202020204" pitchFamily="34" charset="0"/>
                <a:cs typeface="Arial" panose="020B0604020202020204" pitchFamily="34" charset="0"/>
              </a:rPr>
              <a:t>CONTENIDO</a:t>
            </a:r>
            <a:endParaRPr lang="es-EC" sz="2000" b="1" dirty="0">
              <a:latin typeface="Arial" panose="020B0604020202020204" pitchFamily="34" charset="0"/>
              <a:cs typeface="Arial" panose="020B0604020202020204" pitchFamily="34" charset="0"/>
            </a:endParaRPr>
          </a:p>
        </p:txBody>
      </p:sp>
      <p:sp>
        <p:nvSpPr>
          <p:cNvPr id="21" name="TextBox 13">
            <a:extLst>
              <a:ext uri="{FF2B5EF4-FFF2-40B4-BE49-F238E27FC236}">
                <a16:creationId xmlns:a16="http://schemas.microsoft.com/office/drawing/2014/main" xmlns="" id="{118B8DA5-625F-4DCA-8947-CAA9E30A39FF}"/>
              </a:ext>
            </a:extLst>
          </p:cNvPr>
          <p:cNvSpPr txBox="1"/>
          <p:nvPr/>
        </p:nvSpPr>
        <p:spPr>
          <a:xfrm>
            <a:off x="2081098" y="3468800"/>
            <a:ext cx="2777018" cy="400110"/>
          </a:xfrm>
          <a:prstGeom prst="rect">
            <a:avLst/>
          </a:prstGeom>
          <a:noFill/>
        </p:spPr>
        <p:txBody>
          <a:bodyPr wrap="square" rtlCol="0">
            <a:spAutoFit/>
          </a:bodyPr>
          <a:lstStyle/>
          <a:p>
            <a:pPr lvl="0" algn="just">
              <a:defRPr/>
            </a:pPr>
            <a:r>
              <a:rPr lang="es-EC" dirty="0">
                <a:latin typeface="Arial" panose="020B0604020202020204" pitchFamily="34" charset="0"/>
                <a:cs typeface="Arial" panose="020B0604020202020204" pitchFamily="34" charset="0"/>
              </a:rPr>
              <a:t>METODOLOGÍA</a:t>
            </a:r>
            <a:r>
              <a:rPr lang="es-EC" sz="2000" dirty="0">
                <a:latin typeface="Arial" panose="020B0604020202020204" pitchFamily="34" charset="0"/>
                <a:cs typeface="Arial" panose="020B0604020202020204" pitchFamily="34" charset="0"/>
              </a:rPr>
              <a:t> </a:t>
            </a:r>
          </a:p>
        </p:txBody>
      </p:sp>
      <p:sp>
        <p:nvSpPr>
          <p:cNvPr id="22" name="Oval 14">
            <a:extLst>
              <a:ext uri="{FF2B5EF4-FFF2-40B4-BE49-F238E27FC236}">
                <a16:creationId xmlns:a16="http://schemas.microsoft.com/office/drawing/2014/main" xmlns="" id="{C68875C7-5EE0-4FB8-BF05-40309B9C86B4}"/>
              </a:ext>
            </a:extLst>
          </p:cNvPr>
          <p:cNvSpPr/>
          <p:nvPr/>
        </p:nvSpPr>
        <p:spPr>
          <a:xfrm>
            <a:off x="1224833" y="2853956"/>
            <a:ext cx="658557" cy="506366"/>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FFFFFF"/>
                </a:solidFill>
                <a:latin typeface="Arial" panose="020B0604020202020204" pitchFamily="34" charset="0"/>
                <a:cs typeface="Arial" panose="020B0604020202020204" pitchFamily="34" charset="0"/>
              </a:rPr>
              <a:t>5</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3" name="Oval 15">
            <a:extLst>
              <a:ext uri="{FF2B5EF4-FFF2-40B4-BE49-F238E27FC236}">
                <a16:creationId xmlns:a16="http://schemas.microsoft.com/office/drawing/2014/main" xmlns="" id="{FB87004C-2262-4570-939B-A563EB2726BA}"/>
              </a:ext>
            </a:extLst>
          </p:cNvPr>
          <p:cNvSpPr/>
          <p:nvPr/>
        </p:nvSpPr>
        <p:spPr>
          <a:xfrm>
            <a:off x="1224833" y="3415672"/>
            <a:ext cx="658557" cy="506366"/>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FFFFFF"/>
                </a:solidFill>
                <a:latin typeface="Arial" panose="020B0604020202020204" pitchFamily="34" charset="0"/>
                <a:cs typeface="Arial" panose="020B0604020202020204" pitchFamily="34" charset="0"/>
              </a:rPr>
              <a:t>6</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4" name="Oval 16">
            <a:extLst>
              <a:ext uri="{FF2B5EF4-FFF2-40B4-BE49-F238E27FC236}">
                <a16:creationId xmlns:a16="http://schemas.microsoft.com/office/drawing/2014/main" xmlns="" id="{70995F46-041B-4678-B240-A3BBEA0C9859}"/>
              </a:ext>
            </a:extLst>
          </p:cNvPr>
          <p:cNvSpPr/>
          <p:nvPr/>
        </p:nvSpPr>
        <p:spPr>
          <a:xfrm>
            <a:off x="1224833" y="3966495"/>
            <a:ext cx="658557" cy="506366"/>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FFFFFF"/>
                </a:solidFill>
                <a:latin typeface="Arial" panose="020B0604020202020204" pitchFamily="34" charset="0"/>
                <a:cs typeface="Arial" panose="020B0604020202020204" pitchFamily="34" charset="0"/>
              </a:rPr>
              <a:t>7</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5" name="TextBox 17">
            <a:extLst>
              <a:ext uri="{FF2B5EF4-FFF2-40B4-BE49-F238E27FC236}">
                <a16:creationId xmlns:a16="http://schemas.microsoft.com/office/drawing/2014/main" xmlns="" id="{A082821C-4861-412B-8AE3-864BE34CDE61}"/>
              </a:ext>
            </a:extLst>
          </p:cNvPr>
          <p:cNvSpPr txBox="1"/>
          <p:nvPr/>
        </p:nvSpPr>
        <p:spPr>
          <a:xfrm>
            <a:off x="2081098" y="4100331"/>
            <a:ext cx="4217158" cy="369332"/>
          </a:xfrm>
          <a:prstGeom prst="rect">
            <a:avLst/>
          </a:prstGeom>
          <a:noFill/>
        </p:spPr>
        <p:txBody>
          <a:bodyPr wrap="square" rtlCol="0">
            <a:spAutoFit/>
          </a:bodyPr>
          <a:lstStyle/>
          <a:p>
            <a:pPr lvl="0" algn="just">
              <a:defRPr/>
            </a:pPr>
            <a:r>
              <a:rPr lang="es-EC" dirty="0" smtClean="0">
                <a:latin typeface="Arial" panose="020B0604020202020204" pitchFamily="34" charset="0"/>
                <a:cs typeface="Arial" panose="020B0604020202020204" pitchFamily="34" charset="0"/>
              </a:rPr>
              <a:t>ANÁLISIS DE DATOS Y RESULTADOS</a:t>
            </a:r>
            <a:endParaRPr lang="en-US" dirty="0">
              <a:latin typeface="Arial" panose="020B0604020202020204" pitchFamily="34" charset="0"/>
              <a:cs typeface="Arial" panose="020B0604020202020204" pitchFamily="34" charset="0"/>
            </a:endParaRPr>
          </a:p>
        </p:txBody>
      </p:sp>
      <p:sp>
        <p:nvSpPr>
          <p:cNvPr id="26" name="TextBox 18">
            <a:extLst>
              <a:ext uri="{FF2B5EF4-FFF2-40B4-BE49-F238E27FC236}">
                <a16:creationId xmlns:a16="http://schemas.microsoft.com/office/drawing/2014/main" xmlns="" id="{5310CA4E-4F1B-47ED-997A-EEBD861D324A}"/>
              </a:ext>
            </a:extLst>
          </p:cNvPr>
          <p:cNvSpPr txBox="1"/>
          <p:nvPr/>
        </p:nvSpPr>
        <p:spPr>
          <a:xfrm>
            <a:off x="2081098" y="5182610"/>
            <a:ext cx="2777018" cy="369332"/>
          </a:xfrm>
          <a:prstGeom prst="rect">
            <a:avLst/>
          </a:prstGeom>
          <a:noFill/>
        </p:spPr>
        <p:txBody>
          <a:bodyPr wrap="square" rtlCol="0">
            <a:spAutoFit/>
          </a:bodyPr>
          <a:lstStyle/>
          <a:p>
            <a:pPr lvl="0" algn="just">
              <a:defRPr/>
            </a:pPr>
            <a:r>
              <a:rPr lang="es-EC" dirty="0">
                <a:latin typeface="Arial" panose="020B0604020202020204" pitchFamily="34" charset="0"/>
                <a:cs typeface="Arial" panose="020B0604020202020204" pitchFamily="34" charset="0"/>
              </a:rPr>
              <a:t>CONCLUSIONES</a:t>
            </a:r>
            <a:r>
              <a:rPr kumimoji="0" lang="en-US"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endParaRPr kumimoji="0" lang="en-GB" i="0" u="none" strike="noStrike" kern="1200" cap="none" spc="0" normalizeH="0" baseline="0" noProof="0" dirty="0">
              <a:ln>
                <a:noFill/>
              </a:ln>
              <a:effectLst/>
              <a:uLnTx/>
              <a:uFillTx/>
              <a:latin typeface="Arial" panose="020B0604020202020204" pitchFamily="34" charset="0"/>
              <a:ea typeface="Noto Sans" panose="020B0502040504020204" pitchFamily="34"/>
              <a:cs typeface="Arial" panose="020B0604020202020204" pitchFamily="34" charset="0"/>
            </a:endParaRPr>
          </a:p>
        </p:txBody>
      </p:sp>
      <p:sp>
        <p:nvSpPr>
          <p:cNvPr id="27" name="Oval 19">
            <a:extLst>
              <a:ext uri="{FF2B5EF4-FFF2-40B4-BE49-F238E27FC236}">
                <a16:creationId xmlns:a16="http://schemas.microsoft.com/office/drawing/2014/main" xmlns="" id="{CAC1C121-2985-418E-A705-1739037FE008}"/>
              </a:ext>
            </a:extLst>
          </p:cNvPr>
          <p:cNvSpPr/>
          <p:nvPr/>
        </p:nvSpPr>
        <p:spPr>
          <a:xfrm>
            <a:off x="1224833" y="4555134"/>
            <a:ext cx="658557" cy="506366"/>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FFFFFF"/>
                </a:solidFill>
                <a:latin typeface="Arial" panose="020B0604020202020204" pitchFamily="34" charset="0"/>
                <a:cs typeface="Arial" panose="020B0604020202020204" pitchFamily="34" charset="0"/>
              </a:rPr>
              <a:t>8</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8" name="TextBox 20">
            <a:extLst>
              <a:ext uri="{FF2B5EF4-FFF2-40B4-BE49-F238E27FC236}">
                <a16:creationId xmlns:a16="http://schemas.microsoft.com/office/drawing/2014/main" xmlns="" id="{19D54CDC-5B08-48DC-9803-C5ADD928607A}"/>
              </a:ext>
            </a:extLst>
          </p:cNvPr>
          <p:cNvSpPr txBox="1"/>
          <p:nvPr/>
        </p:nvSpPr>
        <p:spPr>
          <a:xfrm>
            <a:off x="2081097" y="5752759"/>
            <a:ext cx="4089451" cy="369332"/>
          </a:xfrm>
          <a:prstGeom prst="rect">
            <a:avLst/>
          </a:prstGeom>
          <a:noFill/>
        </p:spPr>
        <p:txBody>
          <a:bodyPr wrap="square" rtlCol="0">
            <a:spAutoFit/>
          </a:bodyPr>
          <a:lstStyle/>
          <a:p>
            <a:pPr lvl="0" algn="just">
              <a:defRPr/>
            </a:pPr>
            <a:r>
              <a:rPr lang="en-US" dirty="0" smtClean="0">
                <a:latin typeface="Arial" panose="020B0604020202020204" pitchFamily="34" charset="0"/>
                <a:cs typeface="Arial" panose="020B0604020202020204" pitchFamily="34" charset="0"/>
              </a:rPr>
              <a:t>RECOMENDACIONES</a:t>
            </a:r>
            <a:endParaRPr lang="en-US" dirty="0">
              <a:latin typeface="Arial" panose="020B0604020202020204" pitchFamily="34" charset="0"/>
              <a:cs typeface="Arial" panose="020B0604020202020204" pitchFamily="34" charset="0"/>
            </a:endParaRPr>
          </a:p>
        </p:txBody>
      </p:sp>
      <p:sp>
        <p:nvSpPr>
          <p:cNvPr id="29" name="TextBox 13">
            <a:extLst>
              <a:ext uri="{FF2B5EF4-FFF2-40B4-BE49-F238E27FC236}">
                <a16:creationId xmlns:a16="http://schemas.microsoft.com/office/drawing/2014/main" xmlns="" id="{B2E15CD7-DCE6-4AB1-8775-1405BC55CAC9}"/>
              </a:ext>
            </a:extLst>
          </p:cNvPr>
          <p:cNvSpPr txBox="1"/>
          <p:nvPr/>
        </p:nvSpPr>
        <p:spPr>
          <a:xfrm>
            <a:off x="2081098" y="1191148"/>
            <a:ext cx="2777018" cy="369332"/>
          </a:xfrm>
          <a:prstGeom prst="rect">
            <a:avLst/>
          </a:prstGeom>
          <a:noFill/>
        </p:spPr>
        <p:txBody>
          <a:bodyPr wrap="square" rtlCol="0">
            <a:spAutoFit/>
          </a:bodyPr>
          <a:lstStyle/>
          <a:p>
            <a:pPr lvl="0" algn="just">
              <a:defRPr/>
            </a:pPr>
            <a:r>
              <a:rPr lang="es-EC" noProof="0" dirty="0" smtClean="0">
                <a:latin typeface="Arial" panose="020B0604020202020204" pitchFamily="34" charset="0"/>
                <a:cs typeface="Arial" panose="020B0604020202020204" pitchFamily="34" charset="0"/>
              </a:rPr>
              <a:t>PROBLEMA</a:t>
            </a:r>
            <a:endParaRPr kumimoji="0" lang="en-GB" i="0" u="none" strike="noStrike" kern="1200" cap="none" spc="0" normalizeH="0" baseline="0" noProof="0" dirty="0">
              <a:ln>
                <a:noFill/>
              </a:ln>
              <a:effectLst/>
              <a:uLnTx/>
              <a:uFillTx/>
              <a:latin typeface="Arial" panose="020B0604020202020204" pitchFamily="34" charset="0"/>
              <a:ea typeface="Noto Sans" panose="020B0502040504020204" pitchFamily="34"/>
              <a:cs typeface="Arial" panose="020B0604020202020204" pitchFamily="34" charset="0"/>
            </a:endParaRPr>
          </a:p>
        </p:txBody>
      </p:sp>
      <p:sp>
        <p:nvSpPr>
          <p:cNvPr id="34" name="Oval 16">
            <a:extLst>
              <a:ext uri="{FF2B5EF4-FFF2-40B4-BE49-F238E27FC236}">
                <a16:creationId xmlns:a16="http://schemas.microsoft.com/office/drawing/2014/main" xmlns="" id="{AB771300-EB12-44A3-881D-B5FB0282E28D}"/>
              </a:ext>
            </a:extLst>
          </p:cNvPr>
          <p:cNvSpPr/>
          <p:nvPr/>
        </p:nvSpPr>
        <p:spPr>
          <a:xfrm>
            <a:off x="1209120" y="5114093"/>
            <a:ext cx="658557" cy="50636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9</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5" name="Oval 19">
            <a:extLst>
              <a:ext uri="{FF2B5EF4-FFF2-40B4-BE49-F238E27FC236}">
                <a16:creationId xmlns:a16="http://schemas.microsoft.com/office/drawing/2014/main" xmlns="" id="{48CD050C-763D-4C27-AA12-2BD1A23E9419}"/>
              </a:ext>
            </a:extLst>
          </p:cNvPr>
          <p:cNvSpPr/>
          <p:nvPr/>
        </p:nvSpPr>
        <p:spPr>
          <a:xfrm>
            <a:off x="1209120" y="5684242"/>
            <a:ext cx="696743" cy="506366"/>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10</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7" name="TextBox 17">
            <a:extLst>
              <a:ext uri="{FF2B5EF4-FFF2-40B4-BE49-F238E27FC236}">
                <a16:creationId xmlns:a16="http://schemas.microsoft.com/office/drawing/2014/main" xmlns="" id="{A082821C-4861-412B-8AE3-864BE34CDE61}"/>
              </a:ext>
            </a:extLst>
          </p:cNvPr>
          <p:cNvSpPr txBox="1"/>
          <p:nvPr/>
        </p:nvSpPr>
        <p:spPr>
          <a:xfrm>
            <a:off x="2081097" y="4623651"/>
            <a:ext cx="2777018" cy="369332"/>
          </a:xfrm>
          <a:prstGeom prst="rect">
            <a:avLst/>
          </a:prstGeom>
          <a:noFill/>
        </p:spPr>
        <p:txBody>
          <a:bodyPr wrap="square" rtlCol="0">
            <a:spAutoFit/>
          </a:bodyPr>
          <a:lstStyle/>
          <a:p>
            <a:pPr lvl="0" algn="just">
              <a:defRPr/>
            </a:pPr>
            <a:r>
              <a:rPr lang="es-EC" dirty="0" smtClean="0">
                <a:latin typeface="Arial" panose="020B0604020202020204" pitchFamily="34" charset="0"/>
                <a:cs typeface="Arial" panose="020B0604020202020204" pitchFamily="34" charset="0"/>
              </a:rPr>
              <a:t>PROPUESTA</a:t>
            </a:r>
            <a:endParaRPr lang="en-US" dirty="0">
              <a:latin typeface="Arial" panose="020B0604020202020204" pitchFamily="34" charset="0"/>
              <a:cs typeface="Arial" panose="020B0604020202020204" pitchFamily="34" charset="0"/>
            </a:endParaRPr>
          </a:p>
        </p:txBody>
      </p:sp>
      <p:grpSp>
        <p:nvGrpSpPr>
          <p:cNvPr id="30" name="Group 26">
            <a:extLst>
              <a:ext uri="{FF2B5EF4-FFF2-40B4-BE49-F238E27FC236}">
                <a16:creationId xmlns="" xmlns:a16="http://schemas.microsoft.com/office/drawing/2014/main" id="{AEF6C7E8-9B87-4D89-8D63-9348F0269E82}"/>
              </a:ext>
            </a:extLst>
          </p:cNvPr>
          <p:cNvGrpSpPr/>
          <p:nvPr/>
        </p:nvGrpSpPr>
        <p:grpSpPr>
          <a:xfrm>
            <a:off x="6666746" y="977595"/>
            <a:ext cx="4097865" cy="4765453"/>
            <a:chOff x="4301450" y="1345460"/>
            <a:chExt cx="3706131" cy="4352482"/>
          </a:xfrm>
        </p:grpSpPr>
        <p:sp>
          <p:nvSpPr>
            <p:cNvPr id="31" name="Freeform 6">
              <a:extLst>
                <a:ext uri="{FF2B5EF4-FFF2-40B4-BE49-F238E27FC236}">
                  <a16:creationId xmlns="" xmlns:a16="http://schemas.microsoft.com/office/drawing/2014/main" id="{BDC0A5C0-F1D8-448D-916E-CC5ED0AB5F8F}"/>
                </a:ext>
              </a:extLst>
            </p:cNvPr>
            <p:cNvSpPr>
              <a:spLocks noEditPoints="1"/>
            </p:cNvSpPr>
            <p:nvPr/>
          </p:nvSpPr>
          <p:spPr bwMode="auto">
            <a:xfrm>
              <a:off x="5237576" y="2150644"/>
              <a:ext cx="1805748" cy="3547298"/>
            </a:xfrm>
            <a:custGeom>
              <a:avLst/>
              <a:gdLst>
                <a:gd name="T0" fmla="*/ 503 w 2130"/>
                <a:gd name="T1" fmla="*/ 2507 h 4055"/>
                <a:gd name="T2" fmla="*/ 387 w 2130"/>
                <a:gd name="T3" fmla="*/ 2072 h 4055"/>
                <a:gd name="T4" fmla="*/ 172 w 2130"/>
                <a:gd name="T5" fmla="*/ 1655 h 4055"/>
                <a:gd name="T6" fmla="*/ 35 w 2130"/>
                <a:gd name="T7" fmla="*/ 1291 h 4055"/>
                <a:gd name="T8" fmla="*/ 24 w 2130"/>
                <a:gd name="T9" fmla="*/ 824 h 4055"/>
                <a:gd name="T10" fmla="*/ 81 w 2130"/>
                <a:gd name="T11" fmla="*/ 647 h 4055"/>
                <a:gd name="T12" fmla="*/ 341 w 2130"/>
                <a:gd name="T13" fmla="*/ 262 h 4055"/>
                <a:gd name="T14" fmla="*/ 640 w 2130"/>
                <a:gd name="T15" fmla="*/ 80 h 4055"/>
                <a:gd name="T16" fmla="*/ 1219 w 2130"/>
                <a:gd name="T17" fmla="*/ 12 h 4055"/>
                <a:gd name="T18" fmla="*/ 1728 w 2130"/>
                <a:gd name="T19" fmla="*/ 189 h 4055"/>
                <a:gd name="T20" fmla="*/ 2056 w 2130"/>
                <a:gd name="T21" fmla="*/ 625 h 4055"/>
                <a:gd name="T22" fmla="*/ 2104 w 2130"/>
                <a:gd name="T23" fmla="*/ 1201 h 4055"/>
                <a:gd name="T24" fmla="*/ 1946 w 2130"/>
                <a:gd name="T25" fmla="*/ 1616 h 4055"/>
                <a:gd name="T26" fmla="*/ 1702 w 2130"/>
                <a:gd name="T27" fmla="*/ 2039 h 4055"/>
                <a:gd name="T28" fmla="*/ 1582 w 2130"/>
                <a:gd name="T29" fmla="*/ 2376 h 4055"/>
                <a:gd name="T30" fmla="*/ 1567 w 2130"/>
                <a:gd name="T31" fmla="*/ 3175 h 4055"/>
                <a:gd name="T32" fmla="*/ 1436 w 2130"/>
                <a:gd name="T33" fmla="*/ 3442 h 4055"/>
                <a:gd name="T34" fmla="*/ 1179 w 2130"/>
                <a:gd name="T35" fmla="*/ 3859 h 4055"/>
                <a:gd name="T36" fmla="*/ 979 w 2130"/>
                <a:gd name="T37" fmla="*/ 4016 h 4055"/>
                <a:gd name="T38" fmla="*/ 694 w 2130"/>
                <a:gd name="T39" fmla="*/ 3546 h 4055"/>
                <a:gd name="T40" fmla="*/ 519 w 2130"/>
                <a:gd name="T41" fmla="*/ 3253 h 4055"/>
                <a:gd name="T42" fmla="*/ 505 w 2130"/>
                <a:gd name="T43" fmla="*/ 2850 h 4055"/>
                <a:gd name="T44" fmla="*/ 1035 w 2130"/>
                <a:gd name="T45" fmla="*/ 2418 h 4055"/>
                <a:gd name="T46" fmla="*/ 1434 w 2130"/>
                <a:gd name="T47" fmla="*/ 2385 h 4055"/>
                <a:gd name="T48" fmla="*/ 1571 w 2130"/>
                <a:gd name="T49" fmla="*/ 1968 h 4055"/>
                <a:gd name="T50" fmla="*/ 1843 w 2130"/>
                <a:gd name="T51" fmla="*/ 1492 h 4055"/>
                <a:gd name="T52" fmla="*/ 1969 w 2130"/>
                <a:gd name="T53" fmla="*/ 1118 h 4055"/>
                <a:gd name="T54" fmla="*/ 1788 w 2130"/>
                <a:gd name="T55" fmla="*/ 444 h 4055"/>
                <a:gd name="T56" fmla="*/ 1302 w 2130"/>
                <a:gd name="T57" fmla="*/ 172 h 4055"/>
                <a:gd name="T58" fmla="*/ 719 w 2130"/>
                <a:gd name="T59" fmla="*/ 208 h 4055"/>
                <a:gd name="T60" fmla="*/ 244 w 2130"/>
                <a:gd name="T61" fmla="*/ 633 h 4055"/>
                <a:gd name="T62" fmla="*/ 152 w 2130"/>
                <a:gd name="T63" fmla="*/ 1033 h 4055"/>
                <a:gd name="T64" fmla="*/ 247 w 2130"/>
                <a:gd name="T65" fmla="*/ 1466 h 4055"/>
                <a:gd name="T66" fmla="*/ 480 w 2130"/>
                <a:gd name="T67" fmla="*/ 1917 h 4055"/>
                <a:gd name="T68" fmla="*/ 638 w 2130"/>
                <a:gd name="T69" fmla="*/ 2389 h 4055"/>
                <a:gd name="T70" fmla="*/ 1035 w 2130"/>
                <a:gd name="T71" fmla="*/ 2418 h 4055"/>
                <a:gd name="T72" fmla="*/ 1036 w 2130"/>
                <a:gd name="T73" fmla="*/ 3269 h 4055"/>
                <a:gd name="T74" fmla="*/ 671 w 2130"/>
                <a:gd name="T75" fmla="*/ 3276 h 4055"/>
                <a:gd name="T76" fmla="*/ 714 w 2130"/>
                <a:gd name="T77" fmla="*/ 3355 h 4055"/>
                <a:gd name="T78" fmla="*/ 900 w 2130"/>
                <a:gd name="T79" fmla="*/ 3629 h 4055"/>
                <a:gd name="T80" fmla="*/ 1195 w 2130"/>
                <a:gd name="T81" fmla="*/ 3612 h 4055"/>
                <a:gd name="T82" fmla="*/ 1390 w 2130"/>
                <a:gd name="T83" fmla="*/ 3297 h 4055"/>
                <a:gd name="T84" fmla="*/ 1376 w 2130"/>
                <a:gd name="T85" fmla="*/ 3269 h 4055"/>
                <a:gd name="T86" fmla="*/ 1433 w 2130"/>
                <a:gd name="T87" fmla="*/ 2860 h 4055"/>
                <a:gd name="T88" fmla="*/ 1408 w 2130"/>
                <a:gd name="T89" fmla="*/ 2565 h 4055"/>
                <a:gd name="T90" fmla="*/ 1245 w 2130"/>
                <a:gd name="T91" fmla="*/ 2589 h 4055"/>
                <a:gd name="T92" fmla="*/ 1271 w 2130"/>
                <a:gd name="T93" fmla="*/ 3157 h 4055"/>
                <a:gd name="T94" fmla="*/ 1433 w 2130"/>
                <a:gd name="T95" fmla="*/ 3126 h 4055"/>
                <a:gd name="T96" fmla="*/ 810 w 2130"/>
                <a:gd name="T97" fmla="*/ 2861 h 4055"/>
                <a:gd name="T98" fmla="*/ 788 w 2130"/>
                <a:gd name="T99" fmla="*/ 2566 h 4055"/>
                <a:gd name="T100" fmla="*/ 638 w 2130"/>
                <a:gd name="T101" fmla="*/ 2589 h 4055"/>
                <a:gd name="T102" fmla="*/ 663 w 2130"/>
                <a:gd name="T103" fmla="*/ 3157 h 4055"/>
                <a:gd name="T104" fmla="*/ 810 w 2130"/>
                <a:gd name="T105" fmla="*/ 3125 h 4055"/>
                <a:gd name="T106" fmla="*/ 945 w 2130"/>
                <a:gd name="T107" fmla="*/ 2861 h 4055"/>
                <a:gd name="T108" fmla="*/ 972 w 2130"/>
                <a:gd name="T109" fmla="*/ 3157 h 4055"/>
                <a:gd name="T110" fmla="*/ 1110 w 2130"/>
                <a:gd name="T111" fmla="*/ 3126 h 4055"/>
                <a:gd name="T112" fmla="*/ 1111 w 2130"/>
                <a:gd name="T113" fmla="*/ 2596 h 4055"/>
                <a:gd name="T114" fmla="*/ 970 w 2130"/>
                <a:gd name="T115" fmla="*/ 2565 h 4055"/>
                <a:gd name="T116" fmla="*/ 945 w 2130"/>
                <a:gd name="T117" fmla="*/ 2861 h 4055"/>
                <a:gd name="T118" fmla="*/ 970 w 2130"/>
                <a:gd name="T119" fmla="*/ 3741 h 4055"/>
                <a:gd name="T120" fmla="*/ 1020 w 2130"/>
                <a:gd name="T121" fmla="*/ 3861 h 4055"/>
                <a:gd name="T122" fmla="*/ 1101 w 2130"/>
                <a:gd name="T123" fmla="*/ 3764 h 4055"/>
                <a:gd name="T124" fmla="*/ 1031 w 2130"/>
                <a:gd name="T125" fmla="*/ 3741 h 4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30" h="4055">
                  <a:moveTo>
                    <a:pt x="504" y="2850"/>
                  </a:moveTo>
                  <a:cubicBezTo>
                    <a:pt x="504" y="2736"/>
                    <a:pt x="507" y="2621"/>
                    <a:pt x="503" y="2507"/>
                  </a:cubicBezTo>
                  <a:cubicBezTo>
                    <a:pt x="500" y="2424"/>
                    <a:pt x="485" y="2343"/>
                    <a:pt x="457" y="2264"/>
                  </a:cubicBezTo>
                  <a:cubicBezTo>
                    <a:pt x="434" y="2200"/>
                    <a:pt x="414" y="2134"/>
                    <a:pt x="387" y="2072"/>
                  </a:cubicBezTo>
                  <a:cubicBezTo>
                    <a:pt x="355" y="2000"/>
                    <a:pt x="316" y="1930"/>
                    <a:pt x="280" y="1860"/>
                  </a:cubicBezTo>
                  <a:cubicBezTo>
                    <a:pt x="244" y="1791"/>
                    <a:pt x="206" y="1724"/>
                    <a:pt x="172" y="1655"/>
                  </a:cubicBezTo>
                  <a:cubicBezTo>
                    <a:pt x="140" y="1590"/>
                    <a:pt x="110" y="1524"/>
                    <a:pt x="84" y="1457"/>
                  </a:cubicBezTo>
                  <a:cubicBezTo>
                    <a:pt x="63" y="1403"/>
                    <a:pt x="49" y="1347"/>
                    <a:pt x="35" y="1291"/>
                  </a:cubicBezTo>
                  <a:cubicBezTo>
                    <a:pt x="13" y="1200"/>
                    <a:pt x="0" y="1107"/>
                    <a:pt x="4" y="1012"/>
                  </a:cubicBezTo>
                  <a:cubicBezTo>
                    <a:pt x="7" y="949"/>
                    <a:pt x="14" y="886"/>
                    <a:pt x="24" y="824"/>
                  </a:cubicBezTo>
                  <a:cubicBezTo>
                    <a:pt x="33" y="775"/>
                    <a:pt x="49" y="728"/>
                    <a:pt x="63" y="680"/>
                  </a:cubicBezTo>
                  <a:cubicBezTo>
                    <a:pt x="67" y="668"/>
                    <a:pt x="78" y="659"/>
                    <a:pt x="81" y="647"/>
                  </a:cubicBezTo>
                  <a:cubicBezTo>
                    <a:pt x="103" y="575"/>
                    <a:pt x="138" y="509"/>
                    <a:pt x="179" y="447"/>
                  </a:cubicBezTo>
                  <a:cubicBezTo>
                    <a:pt x="225" y="378"/>
                    <a:pt x="277" y="314"/>
                    <a:pt x="341" y="262"/>
                  </a:cubicBezTo>
                  <a:cubicBezTo>
                    <a:pt x="389" y="222"/>
                    <a:pt x="439" y="184"/>
                    <a:pt x="492" y="152"/>
                  </a:cubicBezTo>
                  <a:cubicBezTo>
                    <a:pt x="538" y="123"/>
                    <a:pt x="589" y="101"/>
                    <a:pt x="640" y="80"/>
                  </a:cubicBezTo>
                  <a:cubicBezTo>
                    <a:pt x="720" y="48"/>
                    <a:pt x="803" y="29"/>
                    <a:pt x="888" y="17"/>
                  </a:cubicBezTo>
                  <a:cubicBezTo>
                    <a:pt x="998" y="0"/>
                    <a:pt x="1109" y="4"/>
                    <a:pt x="1219" y="12"/>
                  </a:cubicBezTo>
                  <a:cubicBezTo>
                    <a:pt x="1290" y="17"/>
                    <a:pt x="1361" y="32"/>
                    <a:pt x="1430" y="51"/>
                  </a:cubicBezTo>
                  <a:cubicBezTo>
                    <a:pt x="1537" y="80"/>
                    <a:pt x="1637" y="125"/>
                    <a:pt x="1728" y="189"/>
                  </a:cubicBezTo>
                  <a:cubicBezTo>
                    <a:pt x="1814" y="249"/>
                    <a:pt x="1886" y="322"/>
                    <a:pt x="1945" y="408"/>
                  </a:cubicBezTo>
                  <a:cubicBezTo>
                    <a:pt x="1991" y="475"/>
                    <a:pt x="2028" y="548"/>
                    <a:pt x="2056" y="625"/>
                  </a:cubicBezTo>
                  <a:cubicBezTo>
                    <a:pt x="2088" y="715"/>
                    <a:pt x="2105" y="807"/>
                    <a:pt x="2117" y="901"/>
                  </a:cubicBezTo>
                  <a:cubicBezTo>
                    <a:pt x="2130" y="1002"/>
                    <a:pt x="2121" y="1102"/>
                    <a:pt x="2104" y="1201"/>
                  </a:cubicBezTo>
                  <a:cubicBezTo>
                    <a:pt x="2093" y="1262"/>
                    <a:pt x="2075" y="1322"/>
                    <a:pt x="2053" y="1379"/>
                  </a:cubicBezTo>
                  <a:cubicBezTo>
                    <a:pt x="2021" y="1459"/>
                    <a:pt x="1986" y="1539"/>
                    <a:pt x="1946" y="1616"/>
                  </a:cubicBezTo>
                  <a:cubicBezTo>
                    <a:pt x="1907" y="1691"/>
                    <a:pt x="1860" y="1762"/>
                    <a:pt x="1818" y="1835"/>
                  </a:cubicBezTo>
                  <a:cubicBezTo>
                    <a:pt x="1779" y="1903"/>
                    <a:pt x="1738" y="1969"/>
                    <a:pt x="1702" y="2039"/>
                  </a:cubicBezTo>
                  <a:cubicBezTo>
                    <a:pt x="1675" y="2091"/>
                    <a:pt x="1653" y="2146"/>
                    <a:pt x="1633" y="2201"/>
                  </a:cubicBezTo>
                  <a:cubicBezTo>
                    <a:pt x="1613" y="2258"/>
                    <a:pt x="1595" y="2317"/>
                    <a:pt x="1582" y="2376"/>
                  </a:cubicBezTo>
                  <a:cubicBezTo>
                    <a:pt x="1572" y="2424"/>
                    <a:pt x="1567" y="2473"/>
                    <a:pt x="1567" y="2521"/>
                  </a:cubicBezTo>
                  <a:cubicBezTo>
                    <a:pt x="1566" y="2739"/>
                    <a:pt x="1565" y="2957"/>
                    <a:pt x="1567" y="3175"/>
                  </a:cubicBezTo>
                  <a:cubicBezTo>
                    <a:pt x="1568" y="3220"/>
                    <a:pt x="1552" y="3256"/>
                    <a:pt x="1529" y="3292"/>
                  </a:cubicBezTo>
                  <a:cubicBezTo>
                    <a:pt x="1498" y="3341"/>
                    <a:pt x="1467" y="3392"/>
                    <a:pt x="1436" y="3442"/>
                  </a:cubicBezTo>
                  <a:cubicBezTo>
                    <a:pt x="1407" y="3490"/>
                    <a:pt x="1377" y="3537"/>
                    <a:pt x="1347" y="3585"/>
                  </a:cubicBezTo>
                  <a:cubicBezTo>
                    <a:pt x="1291" y="3676"/>
                    <a:pt x="1235" y="3768"/>
                    <a:pt x="1179" y="3859"/>
                  </a:cubicBezTo>
                  <a:cubicBezTo>
                    <a:pt x="1146" y="3911"/>
                    <a:pt x="1113" y="3963"/>
                    <a:pt x="1081" y="4015"/>
                  </a:cubicBezTo>
                  <a:cubicBezTo>
                    <a:pt x="1057" y="4054"/>
                    <a:pt x="1003" y="4055"/>
                    <a:pt x="979" y="4016"/>
                  </a:cubicBezTo>
                  <a:cubicBezTo>
                    <a:pt x="927" y="3930"/>
                    <a:pt x="876" y="3844"/>
                    <a:pt x="823" y="3758"/>
                  </a:cubicBezTo>
                  <a:cubicBezTo>
                    <a:pt x="781" y="3687"/>
                    <a:pt x="737" y="3617"/>
                    <a:pt x="694" y="3546"/>
                  </a:cubicBezTo>
                  <a:cubicBezTo>
                    <a:pt x="658" y="3486"/>
                    <a:pt x="623" y="3425"/>
                    <a:pt x="586" y="3365"/>
                  </a:cubicBezTo>
                  <a:cubicBezTo>
                    <a:pt x="564" y="3328"/>
                    <a:pt x="539" y="3292"/>
                    <a:pt x="519" y="3253"/>
                  </a:cubicBezTo>
                  <a:cubicBezTo>
                    <a:pt x="510" y="3237"/>
                    <a:pt x="506" y="3217"/>
                    <a:pt x="505" y="3198"/>
                  </a:cubicBezTo>
                  <a:cubicBezTo>
                    <a:pt x="504" y="3082"/>
                    <a:pt x="505" y="2966"/>
                    <a:pt x="505" y="2850"/>
                  </a:cubicBezTo>
                  <a:cubicBezTo>
                    <a:pt x="505" y="2850"/>
                    <a:pt x="504" y="2850"/>
                    <a:pt x="504" y="2850"/>
                  </a:cubicBezTo>
                  <a:close/>
                  <a:moveTo>
                    <a:pt x="1035" y="2418"/>
                  </a:moveTo>
                  <a:cubicBezTo>
                    <a:pt x="1156" y="2418"/>
                    <a:pt x="1278" y="2418"/>
                    <a:pt x="1399" y="2418"/>
                  </a:cubicBezTo>
                  <a:cubicBezTo>
                    <a:pt x="1432" y="2418"/>
                    <a:pt x="1433" y="2417"/>
                    <a:pt x="1434" y="2385"/>
                  </a:cubicBezTo>
                  <a:cubicBezTo>
                    <a:pt x="1435" y="2305"/>
                    <a:pt x="1453" y="2228"/>
                    <a:pt x="1482" y="2155"/>
                  </a:cubicBezTo>
                  <a:cubicBezTo>
                    <a:pt x="1507" y="2091"/>
                    <a:pt x="1537" y="2028"/>
                    <a:pt x="1571" y="1968"/>
                  </a:cubicBezTo>
                  <a:cubicBezTo>
                    <a:pt x="1624" y="1871"/>
                    <a:pt x="1682" y="1778"/>
                    <a:pt x="1737" y="1682"/>
                  </a:cubicBezTo>
                  <a:cubicBezTo>
                    <a:pt x="1773" y="1619"/>
                    <a:pt x="1811" y="1557"/>
                    <a:pt x="1843" y="1492"/>
                  </a:cubicBezTo>
                  <a:cubicBezTo>
                    <a:pt x="1870" y="1439"/>
                    <a:pt x="1892" y="1383"/>
                    <a:pt x="1915" y="1328"/>
                  </a:cubicBezTo>
                  <a:cubicBezTo>
                    <a:pt x="1943" y="1261"/>
                    <a:pt x="1961" y="1190"/>
                    <a:pt x="1969" y="1118"/>
                  </a:cubicBezTo>
                  <a:cubicBezTo>
                    <a:pt x="1984" y="962"/>
                    <a:pt x="1972" y="809"/>
                    <a:pt x="1914" y="661"/>
                  </a:cubicBezTo>
                  <a:cubicBezTo>
                    <a:pt x="1883" y="582"/>
                    <a:pt x="1842" y="509"/>
                    <a:pt x="1788" y="444"/>
                  </a:cubicBezTo>
                  <a:cubicBezTo>
                    <a:pt x="1725" y="367"/>
                    <a:pt x="1648" y="306"/>
                    <a:pt x="1559" y="260"/>
                  </a:cubicBezTo>
                  <a:cubicBezTo>
                    <a:pt x="1478" y="217"/>
                    <a:pt x="1392" y="189"/>
                    <a:pt x="1302" y="172"/>
                  </a:cubicBezTo>
                  <a:cubicBezTo>
                    <a:pt x="1215" y="156"/>
                    <a:pt x="1127" y="150"/>
                    <a:pt x="1038" y="151"/>
                  </a:cubicBezTo>
                  <a:cubicBezTo>
                    <a:pt x="928" y="154"/>
                    <a:pt x="821" y="171"/>
                    <a:pt x="719" y="208"/>
                  </a:cubicBezTo>
                  <a:cubicBezTo>
                    <a:pt x="633" y="239"/>
                    <a:pt x="554" y="282"/>
                    <a:pt x="482" y="339"/>
                  </a:cubicBezTo>
                  <a:cubicBezTo>
                    <a:pt x="379" y="418"/>
                    <a:pt x="301" y="517"/>
                    <a:pt x="244" y="633"/>
                  </a:cubicBezTo>
                  <a:cubicBezTo>
                    <a:pt x="213" y="696"/>
                    <a:pt x="191" y="762"/>
                    <a:pt x="175" y="831"/>
                  </a:cubicBezTo>
                  <a:cubicBezTo>
                    <a:pt x="158" y="898"/>
                    <a:pt x="152" y="966"/>
                    <a:pt x="152" y="1033"/>
                  </a:cubicBezTo>
                  <a:cubicBezTo>
                    <a:pt x="152" y="1130"/>
                    <a:pt x="163" y="1226"/>
                    <a:pt x="195" y="1318"/>
                  </a:cubicBezTo>
                  <a:cubicBezTo>
                    <a:pt x="212" y="1367"/>
                    <a:pt x="225" y="1419"/>
                    <a:pt x="247" y="1466"/>
                  </a:cubicBezTo>
                  <a:cubicBezTo>
                    <a:pt x="281" y="1545"/>
                    <a:pt x="320" y="1622"/>
                    <a:pt x="359" y="1698"/>
                  </a:cubicBezTo>
                  <a:cubicBezTo>
                    <a:pt x="398" y="1772"/>
                    <a:pt x="440" y="1844"/>
                    <a:pt x="480" y="1917"/>
                  </a:cubicBezTo>
                  <a:cubicBezTo>
                    <a:pt x="525" y="1998"/>
                    <a:pt x="564" y="2082"/>
                    <a:pt x="594" y="2171"/>
                  </a:cubicBezTo>
                  <a:cubicBezTo>
                    <a:pt x="619" y="2242"/>
                    <a:pt x="634" y="2314"/>
                    <a:pt x="638" y="2389"/>
                  </a:cubicBezTo>
                  <a:cubicBezTo>
                    <a:pt x="639" y="2415"/>
                    <a:pt x="642" y="2418"/>
                    <a:pt x="669" y="2418"/>
                  </a:cubicBezTo>
                  <a:cubicBezTo>
                    <a:pt x="791" y="2418"/>
                    <a:pt x="913" y="2418"/>
                    <a:pt x="1035" y="2418"/>
                  </a:cubicBezTo>
                  <a:close/>
                  <a:moveTo>
                    <a:pt x="1036" y="3269"/>
                  </a:moveTo>
                  <a:cubicBezTo>
                    <a:pt x="1036" y="3269"/>
                    <a:pt x="1036" y="3269"/>
                    <a:pt x="1036" y="3269"/>
                  </a:cubicBezTo>
                  <a:cubicBezTo>
                    <a:pt x="921" y="3269"/>
                    <a:pt x="805" y="3269"/>
                    <a:pt x="690" y="3270"/>
                  </a:cubicBezTo>
                  <a:cubicBezTo>
                    <a:pt x="684" y="3270"/>
                    <a:pt x="677" y="3274"/>
                    <a:pt x="671" y="3276"/>
                  </a:cubicBezTo>
                  <a:cubicBezTo>
                    <a:pt x="673" y="3282"/>
                    <a:pt x="674" y="3288"/>
                    <a:pt x="677" y="3294"/>
                  </a:cubicBezTo>
                  <a:cubicBezTo>
                    <a:pt x="689" y="3314"/>
                    <a:pt x="702" y="3335"/>
                    <a:pt x="714" y="3355"/>
                  </a:cubicBezTo>
                  <a:cubicBezTo>
                    <a:pt x="765" y="3441"/>
                    <a:pt x="817" y="3526"/>
                    <a:pt x="869" y="3612"/>
                  </a:cubicBezTo>
                  <a:cubicBezTo>
                    <a:pt x="876" y="3624"/>
                    <a:pt x="885" y="3629"/>
                    <a:pt x="900" y="3629"/>
                  </a:cubicBezTo>
                  <a:cubicBezTo>
                    <a:pt x="988" y="3629"/>
                    <a:pt x="1076" y="3629"/>
                    <a:pt x="1164" y="3629"/>
                  </a:cubicBezTo>
                  <a:cubicBezTo>
                    <a:pt x="1178" y="3629"/>
                    <a:pt x="1187" y="3625"/>
                    <a:pt x="1195" y="3612"/>
                  </a:cubicBezTo>
                  <a:cubicBezTo>
                    <a:pt x="1223" y="3567"/>
                    <a:pt x="1251" y="3521"/>
                    <a:pt x="1280" y="3476"/>
                  </a:cubicBezTo>
                  <a:cubicBezTo>
                    <a:pt x="1317" y="3416"/>
                    <a:pt x="1354" y="3357"/>
                    <a:pt x="1390" y="3297"/>
                  </a:cubicBezTo>
                  <a:cubicBezTo>
                    <a:pt x="1394" y="3290"/>
                    <a:pt x="1396" y="3282"/>
                    <a:pt x="1398" y="3274"/>
                  </a:cubicBezTo>
                  <a:cubicBezTo>
                    <a:pt x="1391" y="3272"/>
                    <a:pt x="1383" y="3269"/>
                    <a:pt x="1376" y="3269"/>
                  </a:cubicBezTo>
                  <a:cubicBezTo>
                    <a:pt x="1263" y="3269"/>
                    <a:pt x="1149" y="3269"/>
                    <a:pt x="1036" y="3269"/>
                  </a:cubicBezTo>
                  <a:close/>
                  <a:moveTo>
                    <a:pt x="1433" y="2860"/>
                  </a:moveTo>
                  <a:cubicBezTo>
                    <a:pt x="1433" y="2771"/>
                    <a:pt x="1433" y="2682"/>
                    <a:pt x="1434" y="2592"/>
                  </a:cubicBezTo>
                  <a:cubicBezTo>
                    <a:pt x="1434" y="2573"/>
                    <a:pt x="1429" y="2565"/>
                    <a:pt x="1408" y="2565"/>
                  </a:cubicBezTo>
                  <a:cubicBezTo>
                    <a:pt x="1362" y="2567"/>
                    <a:pt x="1316" y="2566"/>
                    <a:pt x="1270" y="2566"/>
                  </a:cubicBezTo>
                  <a:cubicBezTo>
                    <a:pt x="1252" y="2565"/>
                    <a:pt x="1245" y="2571"/>
                    <a:pt x="1245" y="2589"/>
                  </a:cubicBezTo>
                  <a:cubicBezTo>
                    <a:pt x="1245" y="2770"/>
                    <a:pt x="1245" y="2950"/>
                    <a:pt x="1245" y="3131"/>
                  </a:cubicBezTo>
                  <a:cubicBezTo>
                    <a:pt x="1245" y="3149"/>
                    <a:pt x="1252" y="3157"/>
                    <a:pt x="1271" y="3157"/>
                  </a:cubicBezTo>
                  <a:cubicBezTo>
                    <a:pt x="1315" y="3156"/>
                    <a:pt x="1359" y="3157"/>
                    <a:pt x="1403" y="3157"/>
                  </a:cubicBezTo>
                  <a:cubicBezTo>
                    <a:pt x="1431" y="3157"/>
                    <a:pt x="1433" y="3154"/>
                    <a:pt x="1433" y="3126"/>
                  </a:cubicBezTo>
                  <a:cubicBezTo>
                    <a:pt x="1434" y="3037"/>
                    <a:pt x="1433" y="2949"/>
                    <a:pt x="1433" y="2860"/>
                  </a:cubicBezTo>
                  <a:close/>
                  <a:moveTo>
                    <a:pt x="810" y="2861"/>
                  </a:moveTo>
                  <a:cubicBezTo>
                    <a:pt x="810" y="2770"/>
                    <a:pt x="810" y="2680"/>
                    <a:pt x="810" y="2589"/>
                  </a:cubicBezTo>
                  <a:cubicBezTo>
                    <a:pt x="810" y="2572"/>
                    <a:pt x="806" y="2565"/>
                    <a:pt x="788" y="2566"/>
                  </a:cubicBezTo>
                  <a:cubicBezTo>
                    <a:pt x="746" y="2567"/>
                    <a:pt x="704" y="2566"/>
                    <a:pt x="662" y="2566"/>
                  </a:cubicBezTo>
                  <a:cubicBezTo>
                    <a:pt x="645" y="2565"/>
                    <a:pt x="638" y="2571"/>
                    <a:pt x="638" y="2589"/>
                  </a:cubicBezTo>
                  <a:cubicBezTo>
                    <a:pt x="638" y="2770"/>
                    <a:pt x="638" y="2951"/>
                    <a:pt x="638" y="3133"/>
                  </a:cubicBezTo>
                  <a:cubicBezTo>
                    <a:pt x="638" y="3151"/>
                    <a:pt x="646" y="3157"/>
                    <a:pt x="663" y="3157"/>
                  </a:cubicBezTo>
                  <a:cubicBezTo>
                    <a:pt x="701" y="3156"/>
                    <a:pt x="739" y="3157"/>
                    <a:pt x="777" y="3157"/>
                  </a:cubicBezTo>
                  <a:cubicBezTo>
                    <a:pt x="810" y="3157"/>
                    <a:pt x="810" y="3157"/>
                    <a:pt x="810" y="3125"/>
                  </a:cubicBezTo>
                  <a:cubicBezTo>
                    <a:pt x="810" y="3037"/>
                    <a:pt x="810" y="2949"/>
                    <a:pt x="810" y="2861"/>
                  </a:cubicBezTo>
                  <a:close/>
                  <a:moveTo>
                    <a:pt x="945" y="2861"/>
                  </a:moveTo>
                  <a:cubicBezTo>
                    <a:pt x="945" y="2951"/>
                    <a:pt x="945" y="3041"/>
                    <a:pt x="946" y="3131"/>
                  </a:cubicBezTo>
                  <a:cubicBezTo>
                    <a:pt x="946" y="3155"/>
                    <a:pt x="947" y="3156"/>
                    <a:pt x="972" y="3157"/>
                  </a:cubicBezTo>
                  <a:cubicBezTo>
                    <a:pt x="1008" y="3157"/>
                    <a:pt x="1044" y="3157"/>
                    <a:pt x="1080" y="3157"/>
                  </a:cubicBezTo>
                  <a:cubicBezTo>
                    <a:pt x="1107" y="3157"/>
                    <a:pt x="1110" y="3154"/>
                    <a:pt x="1110" y="3126"/>
                  </a:cubicBezTo>
                  <a:cubicBezTo>
                    <a:pt x="1111" y="3063"/>
                    <a:pt x="1111" y="3000"/>
                    <a:pt x="1111" y="2938"/>
                  </a:cubicBezTo>
                  <a:cubicBezTo>
                    <a:pt x="1111" y="2824"/>
                    <a:pt x="1111" y="2710"/>
                    <a:pt x="1111" y="2596"/>
                  </a:cubicBezTo>
                  <a:cubicBezTo>
                    <a:pt x="1110" y="2567"/>
                    <a:pt x="1109" y="2566"/>
                    <a:pt x="1080" y="2566"/>
                  </a:cubicBezTo>
                  <a:cubicBezTo>
                    <a:pt x="1043" y="2566"/>
                    <a:pt x="1007" y="2567"/>
                    <a:pt x="970" y="2565"/>
                  </a:cubicBezTo>
                  <a:cubicBezTo>
                    <a:pt x="950" y="2565"/>
                    <a:pt x="945" y="2572"/>
                    <a:pt x="945" y="2591"/>
                  </a:cubicBezTo>
                  <a:cubicBezTo>
                    <a:pt x="946" y="2681"/>
                    <a:pt x="945" y="2771"/>
                    <a:pt x="945" y="2861"/>
                  </a:cubicBezTo>
                  <a:close/>
                  <a:moveTo>
                    <a:pt x="1031" y="3741"/>
                  </a:moveTo>
                  <a:cubicBezTo>
                    <a:pt x="1011" y="3741"/>
                    <a:pt x="990" y="3741"/>
                    <a:pt x="970" y="3741"/>
                  </a:cubicBezTo>
                  <a:cubicBezTo>
                    <a:pt x="960" y="3742"/>
                    <a:pt x="950" y="3745"/>
                    <a:pt x="956" y="3757"/>
                  </a:cubicBezTo>
                  <a:cubicBezTo>
                    <a:pt x="977" y="3792"/>
                    <a:pt x="999" y="3827"/>
                    <a:pt x="1020" y="3861"/>
                  </a:cubicBezTo>
                  <a:cubicBezTo>
                    <a:pt x="1028" y="3873"/>
                    <a:pt x="1036" y="3870"/>
                    <a:pt x="1042" y="3860"/>
                  </a:cubicBezTo>
                  <a:cubicBezTo>
                    <a:pt x="1062" y="3829"/>
                    <a:pt x="1082" y="3797"/>
                    <a:pt x="1101" y="3764"/>
                  </a:cubicBezTo>
                  <a:cubicBezTo>
                    <a:pt x="1110" y="3750"/>
                    <a:pt x="1106" y="3742"/>
                    <a:pt x="1089" y="3741"/>
                  </a:cubicBezTo>
                  <a:cubicBezTo>
                    <a:pt x="1070" y="3741"/>
                    <a:pt x="1051" y="3741"/>
                    <a:pt x="1031" y="374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Arial" panose="020B0604020202020204" pitchFamily="34" charset="0"/>
                <a:cs typeface="Arial" panose="020B0604020202020204" pitchFamily="34" charset="0"/>
              </a:endParaRPr>
            </a:p>
          </p:txBody>
        </p:sp>
        <p:sp>
          <p:nvSpPr>
            <p:cNvPr id="32" name="Freeform 7">
              <a:extLst>
                <a:ext uri="{FF2B5EF4-FFF2-40B4-BE49-F238E27FC236}">
                  <a16:creationId xmlns="" xmlns:a16="http://schemas.microsoft.com/office/drawing/2014/main" id="{0F28B267-23DC-4308-8FE1-3A27414102FE}"/>
                </a:ext>
              </a:extLst>
            </p:cNvPr>
            <p:cNvSpPr>
              <a:spLocks/>
            </p:cNvSpPr>
            <p:nvPr/>
          </p:nvSpPr>
          <p:spPr bwMode="auto">
            <a:xfrm>
              <a:off x="4656973" y="3858847"/>
              <a:ext cx="519218" cy="458782"/>
            </a:xfrm>
            <a:custGeom>
              <a:avLst/>
              <a:gdLst>
                <a:gd name="T0" fmla="*/ 529 w 613"/>
                <a:gd name="T1" fmla="*/ 5 h 525"/>
                <a:gd name="T2" fmla="*/ 604 w 613"/>
                <a:gd name="T3" fmla="*/ 62 h 525"/>
                <a:gd name="T4" fmla="*/ 574 w 613"/>
                <a:gd name="T5" fmla="*/ 144 h 525"/>
                <a:gd name="T6" fmla="*/ 393 w 613"/>
                <a:gd name="T7" fmla="*/ 293 h 525"/>
                <a:gd name="T8" fmla="*/ 261 w 613"/>
                <a:gd name="T9" fmla="*/ 400 h 525"/>
                <a:gd name="T10" fmla="*/ 153 w 613"/>
                <a:gd name="T11" fmla="*/ 491 h 525"/>
                <a:gd name="T12" fmla="*/ 47 w 613"/>
                <a:gd name="T13" fmla="*/ 506 h 525"/>
                <a:gd name="T14" fmla="*/ 41 w 613"/>
                <a:gd name="T15" fmla="*/ 380 h 525"/>
                <a:gd name="T16" fmla="*/ 266 w 613"/>
                <a:gd name="T17" fmla="*/ 197 h 525"/>
                <a:gd name="T18" fmla="*/ 471 w 613"/>
                <a:gd name="T19" fmla="*/ 28 h 525"/>
                <a:gd name="T20" fmla="*/ 526 w 613"/>
                <a:gd name="T21" fmla="*/ 0 h 525"/>
                <a:gd name="T22" fmla="*/ 529 w 613"/>
                <a:gd name="T23" fmla="*/ 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25">
                  <a:moveTo>
                    <a:pt x="529" y="5"/>
                  </a:moveTo>
                  <a:cubicBezTo>
                    <a:pt x="565" y="2"/>
                    <a:pt x="593" y="29"/>
                    <a:pt x="604" y="62"/>
                  </a:cubicBezTo>
                  <a:cubicBezTo>
                    <a:pt x="613" y="88"/>
                    <a:pt x="598" y="125"/>
                    <a:pt x="574" y="144"/>
                  </a:cubicBezTo>
                  <a:cubicBezTo>
                    <a:pt x="513" y="193"/>
                    <a:pt x="453" y="243"/>
                    <a:pt x="393" y="293"/>
                  </a:cubicBezTo>
                  <a:cubicBezTo>
                    <a:pt x="349" y="329"/>
                    <a:pt x="305" y="364"/>
                    <a:pt x="261" y="400"/>
                  </a:cubicBezTo>
                  <a:cubicBezTo>
                    <a:pt x="225" y="430"/>
                    <a:pt x="188" y="460"/>
                    <a:pt x="153" y="491"/>
                  </a:cubicBezTo>
                  <a:cubicBezTo>
                    <a:pt x="118" y="521"/>
                    <a:pt x="76" y="525"/>
                    <a:pt x="47" y="506"/>
                  </a:cubicBezTo>
                  <a:cubicBezTo>
                    <a:pt x="3" y="477"/>
                    <a:pt x="0" y="413"/>
                    <a:pt x="41" y="380"/>
                  </a:cubicBezTo>
                  <a:cubicBezTo>
                    <a:pt x="116" y="319"/>
                    <a:pt x="191" y="258"/>
                    <a:pt x="266" y="197"/>
                  </a:cubicBezTo>
                  <a:cubicBezTo>
                    <a:pt x="335" y="140"/>
                    <a:pt x="402" y="83"/>
                    <a:pt x="471" y="28"/>
                  </a:cubicBezTo>
                  <a:cubicBezTo>
                    <a:pt x="487" y="15"/>
                    <a:pt x="508" y="9"/>
                    <a:pt x="526" y="0"/>
                  </a:cubicBezTo>
                  <a:cubicBezTo>
                    <a:pt x="527" y="2"/>
                    <a:pt x="528" y="3"/>
                    <a:pt x="529"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Arial" panose="020B0604020202020204" pitchFamily="34" charset="0"/>
                <a:cs typeface="Arial" panose="020B0604020202020204" pitchFamily="34" charset="0"/>
              </a:endParaRPr>
            </a:p>
          </p:txBody>
        </p:sp>
        <p:sp>
          <p:nvSpPr>
            <p:cNvPr id="33" name="Freeform 8">
              <a:extLst>
                <a:ext uri="{FF2B5EF4-FFF2-40B4-BE49-F238E27FC236}">
                  <a16:creationId xmlns="" xmlns:a16="http://schemas.microsoft.com/office/drawing/2014/main" id="{A812D2A3-8A9A-4FD9-89B3-ADD790264E00}"/>
                </a:ext>
              </a:extLst>
            </p:cNvPr>
            <p:cNvSpPr>
              <a:spLocks/>
            </p:cNvSpPr>
            <p:nvPr/>
          </p:nvSpPr>
          <p:spPr bwMode="auto">
            <a:xfrm>
              <a:off x="6759416" y="1345460"/>
              <a:ext cx="391331" cy="571164"/>
            </a:xfrm>
            <a:custGeom>
              <a:avLst/>
              <a:gdLst>
                <a:gd name="T0" fmla="*/ 370 w 461"/>
                <a:gd name="T1" fmla="*/ 0 h 652"/>
                <a:gd name="T2" fmla="*/ 437 w 461"/>
                <a:gd name="T3" fmla="*/ 106 h 652"/>
                <a:gd name="T4" fmla="*/ 384 w 461"/>
                <a:gd name="T5" fmla="*/ 204 h 652"/>
                <a:gd name="T6" fmla="*/ 289 w 461"/>
                <a:gd name="T7" fmla="*/ 371 h 652"/>
                <a:gd name="T8" fmla="*/ 180 w 461"/>
                <a:gd name="T9" fmla="*/ 556 h 652"/>
                <a:gd name="T10" fmla="*/ 139 w 461"/>
                <a:gd name="T11" fmla="*/ 621 h 652"/>
                <a:gd name="T12" fmla="*/ 41 w 461"/>
                <a:gd name="T13" fmla="*/ 632 h 652"/>
                <a:gd name="T14" fmla="*/ 11 w 461"/>
                <a:gd name="T15" fmla="*/ 547 h 652"/>
                <a:gd name="T16" fmla="*/ 41 w 461"/>
                <a:gd name="T17" fmla="*/ 488 h 652"/>
                <a:gd name="T18" fmla="*/ 156 w 461"/>
                <a:gd name="T19" fmla="*/ 287 h 652"/>
                <a:gd name="T20" fmla="*/ 265 w 461"/>
                <a:gd name="T21" fmla="*/ 100 h 652"/>
                <a:gd name="T22" fmla="*/ 303 w 461"/>
                <a:gd name="T23" fmla="*/ 35 h 652"/>
                <a:gd name="T24" fmla="*/ 370 w 461"/>
                <a:gd name="T25" fmla="*/ 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 h="652">
                  <a:moveTo>
                    <a:pt x="370" y="0"/>
                  </a:moveTo>
                  <a:cubicBezTo>
                    <a:pt x="426" y="2"/>
                    <a:pt x="461" y="55"/>
                    <a:pt x="437" y="106"/>
                  </a:cubicBezTo>
                  <a:cubicBezTo>
                    <a:pt x="422" y="140"/>
                    <a:pt x="402" y="172"/>
                    <a:pt x="384" y="204"/>
                  </a:cubicBezTo>
                  <a:cubicBezTo>
                    <a:pt x="353" y="260"/>
                    <a:pt x="321" y="315"/>
                    <a:pt x="289" y="371"/>
                  </a:cubicBezTo>
                  <a:cubicBezTo>
                    <a:pt x="253" y="433"/>
                    <a:pt x="217" y="494"/>
                    <a:pt x="180" y="556"/>
                  </a:cubicBezTo>
                  <a:cubicBezTo>
                    <a:pt x="167" y="578"/>
                    <a:pt x="156" y="601"/>
                    <a:pt x="139" y="621"/>
                  </a:cubicBezTo>
                  <a:cubicBezTo>
                    <a:pt x="116" y="649"/>
                    <a:pt x="75" y="652"/>
                    <a:pt x="41" y="632"/>
                  </a:cubicBezTo>
                  <a:cubicBezTo>
                    <a:pt x="15" y="617"/>
                    <a:pt x="0" y="578"/>
                    <a:pt x="11" y="547"/>
                  </a:cubicBezTo>
                  <a:cubicBezTo>
                    <a:pt x="19" y="526"/>
                    <a:pt x="30" y="507"/>
                    <a:pt x="41" y="488"/>
                  </a:cubicBezTo>
                  <a:cubicBezTo>
                    <a:pt x="79" y="421"/>
                    <a:pt x="117" y="354"/>
                    <a:pt x="156" y="287"/>
                  </a:cubicBezTo>
                  <a:cubicBezTo>
                    <a:pt x="192" y="224"/>
                    <a:pt x="229" y="162"/>
                    <a:pt x="265" y="100"/>
                  </a:cubicBezTo>
                  <a:cubicBezTo>
                    <a:pt x="277" y="78"/>
                    <a:pt x="289" y="56"/>
                    <a:pt x="303" y="35"/>
                  </a:cubicBezTo>
                  <a:cubicBezTo>
                    <a:pt x="320" y="9"/>
                    <a:pt x="339" y="0"/>
                    <a:pt x="370"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Arial" panose="020B0604020202020204" pitchFamily="34" charset="0"/>
                <a:cs typeface="Arial" panose="020B0604020202020204" pitchFamily="34" charset="0"/>
              </a:endParaRPr>
            </a:p>
          </p:txBody>
        </p:sp>
        <p:sp>
          <p:nvSpPr>
            <p:cNvPr id="36" name="Freeform 9">
              <a:extLst>
                <a:ext uri="{FF2B5EF4-FFF2-40B4-BE49-F238E27FC236}">
                  <a16:creationId xmlns="" xmlns:a16="http://schemas.microsoft.com/office/drawing/2014/main" id="{F707B4A6-BF1B-42E9-89FB-D9936AB20013}"/>
                </a:ext>
              </a:extLst>
            </p:cNvPr>
            <p:cNvSpPr>
              <a:spLocks/>
            </p:cNvSpPr>
            <p:nvPr/>
          </p:nvSpPr>
          <p:spPr bwMode="auto">
            <a:xfrm>
              <a:off x="5178747" y="1378514"/>
              <a:ext cx="370870" cy="576453"/>
            </a:xfrm>
            <a:custGeom>
              <a:avLst/>
              <a:gdLst>
                <a:gd name="T0" fmla="*/ 81 w 438"/>
                <a:gd name="T1" fmla="*/ 4 h 660"/>
                <a:gd name="T2" fmla="*/ 152 w 438"/>
                <a:gd name="T3" fmla="*/ 45 h 660"/>
                <a:gd name="T4" fmla="*/ 285 w 438"/>
                <a:gd name="T5" fmla="*/ 281 h 660"/>
                <a:gd name="T6" fmla="*/ 410 w 438"/>
                <a:gd name="T7" fmla="*/ 509 h 660"/>
                <a:gd name="T8" fmla="*/ 434 w 438"/>
                <a:gd name="T9" fmla="*/ 575 h 660"/>
                <a:gd name="T10" fmla="*/ 379 w 438"/>
                <a:gd name="T11" fmla="*/ 651 h 660"/>
                <a:gd name="T12" fmla="*/ 289 w 438"/>
                <a:gd name="T13" fmla="*/ 610 h 660"/>
                <a:gd name="T14" fmla="*/ 200 w 438"/>
                <a:gd name="T15" fmla="*/ 449 h 660"/>
                <a:gd name="T16" fmla="*/ 108 w 438"/>
                <a:gd name="T17" fmla="*/ 282 h 660"/>
                <a:gd name="T18" fmla="*/ 17 w 438"/>
                <a:gd name="T19" fmla="*/ 122 h 660"/>
                <a:gd name="T20" fmla="*/ 16 w 438"/>
                <a:gd name="T21" fmla="*/ 40 h 660"/>
                <a:gd name="T22" fmla="*/ 81 w 438"/>
                <a:gd name="T23" fmla="*/ 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8" h="660">
                  <a:moveTo>
                    <a:pt x="81" y="4"/>
                  </a:moveTo>
                  <a:cubicBezTo>
                    <a:pt x="116" y="3"/>
                    <a:pt x="137" y="18"/>
                    <a:pt x="152" y="45"/>
                  </a:cubicBezTo>
                  <a:cubicBezTo>
                    <a:pt x="196" y="123"/>
                    <a:pt x="241" y="202"/>
                    <a:pt x="285" y="281"/>
                  </a:cubicBezTo>
                  <a:cubicBezTo>
                    <a:pt x="327" y="357"/>
                    <a:pt x="369" y="433"/>
                    <a:pt x="410" y="509"/>
                  </a:cubicBezTo>
                  <a:cubicBezTo>
                    <a:pt x="421" y="530"/>
                    <a:pt x="432" y="553"/>
                    <a:pt x="434" y="575"/>
                  </a:cubicBezTo>
                  <a:cubicBezTo>
                    <a:pt x="438" y="612"/>
                    <a:pt x="412" y="642"/>
                    <a:pt x="379" y="651"/>
                  </a:cubicBezTo>
                  <a:cubicBezTo>
                    <a:pt x="346" y="660"/>
                    <a:pt x="306" y="641"/>
                    <a:pt x="289" y="610"/>
                  </a:cubicBezTo>
                  <a:cubicBezTo>
                    <a:pt x="260" y="556"/>
                    <a:pt x="230" y="502"/>
                    <a:pt x="200" y="449"/>
                  </a:cubicBezTo>
                  <a:cubicBezTo>
                    <a:pt x="169" y="393"/>
                    <a:pt x="139" y="337"/>
                    <a:pt x="108" y="282"/>
                  </a:cubicBezTo>
                  <a:cubicBezTo>
                    <a:pt x="78" y="229"/>
                    <a:pt x="47" y="175"/>
                    <a:pt x="17" y="122"/>
                  </a:cubicBezTo>
                  <a:cubicBezTo>
                    <a:pt x="2" y="95"/>
                    <a:pt x="0" y="66"/>
                    <a:pt x="16" y="40"/>
                  </a:cubicBezTo>
                  <a:cubicBezTo>
                    <a:pt x="31" y="15"/>
                    <a:pt x="53" y="0"/>
                    <a:pt x="81" y="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Arial" panose="020B0604020202020204" pitchFamily="34" charset="0"/>
                <a:cs typeface="Arial" panose="020B0604020202020204" pitchFamily="34" charset="0"/>
              </a:endParaRPr>
            </a:p>
          </p:txBody>
        </p:sp>
        <p:sp>
          <p:nvSpPr>
            <p:cNvPr id="38" name="Freeform 10">
              <a:extLst>
                <a:ext uri="{FF2B5EF4-FFF2-40B4-BE49-F238E27FC236}">
                  <a16:creationId xmlns="" xmlns:a16="http://schemas.microsoft.com/office/drawing/2014/main" id="{F579F3F3-5BB4-4681-8701-68D98979E091}"/>
                </a:ext>
              </a:extLst>
            </p:cNvPr>
            <p:cNvSpPr>
              <a:spLocks/>
            </p:cNvSpPr>
            <p:nvPr/>
          </p:nvSpPr>
          <p:spPr bwMode="auto">
            <a:xfrm>
              <a:off x="7114940" y="3801994"/>
              <a:ext cx="521774" cy="452171"/>
            </a:xfrm>
            <a:custGeom>
              <a:avLst/>
              <a:gdLst>
                <a:gd name="T0" fmla="*/ 528 w 618"/>
                <a:gd name="T1" fmla="*/ 516 h 516"/>
                <a:gd name="T2" fmla="*/ 479 w 618"/>
                <a:gd name="T3" fmla="*/ 493 h 516"/>
                <a:gd name="T4" fmla="*/ 233 w 618"/>
                <a:gd name="T5" fmla="*/ 302 h 516"/>
                <a:gd name="T6" fmla="*/ 70 w 618"/>
                <a:gd name="T7" fmla="*/ 172 h 516"/>
                <a:gd name="T8" fmla="*/ 27 w 618"/>
                <a:gd name="T9" fmla="*/ 136 h 516"/>
                <a:gd name="T10" fmla="*/ 28 w 618"/>
                <a:gd name="T11" fmla="*/ 31 h 516"/>
                <a:gd name="T12" fmla="*/ 131 w 618"/>
                <a:gd name="T13" fmla="*/ 24 h 516"/>
                <a:gd name="T14" fmla="*/ 308 w 618"/>
                <a:gd name="T15" fmla="*/ 163 h 516"/>
                <a:gd name="T16" fmla="*/ 519 w 618"/>
                <a:gd name="T17" fmla="*/ 327 h 516"/>
                <a:gd name="T18" fmla="*/ 581 w 618"/>
                <a:gd name="T19" fmla="*/ 377 h 516"/>
                <a:gd name="T20" fmla="*/ 580 w 618"/>
                <a:gd name="T21" fmla="*/ 495 h 516"/>
                <a:gd name="T22" fmla="*/ 528 w 618"/>
                <a:gd name="T23"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8" h="516">
                  <a:moveTo>
                    <a:pt x="528" y="516"/>
                  </a:moveTo>
                  <a:cubicBezTo>
                    <a:pt x="511" y="508"/>
                    <a:pt x="493" y="504"/>
                    <a:pt x="479" y="493"/>
                  </a:cubicBezTo>
                  <a:cubicBezTo>
                    <a:pt x="397" y="430"/>
                    <a:pt x="315" y="366"/>
                    <a:pt x="233" y="302"/>
                  </a:cubicBezTo>
                  <a:cubicBezTo>
                    <a:pt x="179" y="259"/>
                    <a:pt x="125" y="216"/>
                    <a:pt x="70" y="172"/>
                  </a:cubicBezTo>
                  <a:cubicBezTo>
                    <a:pt x="55" y="160"/>
                    <a:pt x="39" y="149"/>
                    <a:pt x="27" y="136"/>
                  </a:cubicBezTo>
                  <a:cubicBezTo>
                    <a:pt x="0" y="106"/>
                    <a:pt x="1" y="60"/>
                    <a:pt x="28" y="31"/>
                  </a:cubicBezTo>
                  <a:cubicBezTo>
                    <a:pt x="54" y="4"/>
                    <a:pt x="100" y="0"/>
                    <a:pt x="131" y="24"/>
                  </a:cubicBezTo>
                  <a:cubicBezTo>
                    <a:pt x="190" y="70"/>
                    <a:pt x="249" y="117"/>
                    <a:pt x="308" y="163"/>
                  </a:cubicBezTo>
                  <a:cubicBezTo>
                    <a:pt x="378" y="217"/>
                    <a:pt x="449" y="272"/>
                    <a:pt x="519" y="327"/>
                  </a:cubicBezTo>
                  <a:cubicBezTo>
                    <a:pt x="540" y="343"/>
                    <a:pt x="560" y="361"/>
                    <a:pt x="581" y="377"/>
                  </a:cubicBezTo>
                  <a:cubicBezTo>
                    <a:pt x="613" y="403"/>
                    <a:pt x="618" y="463"/>
                    <a:pt x="580" y="495"/>
                  </a:cubicBezTo>
                  <a:cubicBezTo>
                    <a:pt x="566" y="506"/>
                    <a:pt x="547" y="509"/>
                    <a:pt x="528" y="51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Arial" panose="020B0604020202020204" pitchFamily="34" charset="0"/>
                <a:cs typeface="Arial" panose="020B0604020202020204" pitchFamily="34" charset="0"/>
              </a:endParaRPr>
            </a:p>
          </p:txBody>
        </p:sp>
        <p:sp>
          <p:nvSpPr>
            <p:cNvPr id="39" name="Freeform 11">
              <a:extLst>
                <a:ext uri="{FF2B5EF4-FFF2-40B4-BE49-F238E27FC236}">
                  <a16:creationId xmlns="" xmlns:a16="http://schemas.microsoft.com/office/drawing/2014/main" id="{F049B9FD-8F9E-4303-8F8D-9CDCE194443E}"/>
                </a:ext>
              </a:extLst>
            </p:cNvPr>
            <p:cNvSpPr>
              <a:spLocks/>
            </p:cNvSpPr>
            <p:nvPr/>
          </p:nvSpPr>
          <p:spPr bwMode="auto">
            <a:xfrm>
              <a:off x="7398845" y="2630579"/>
              <a:ext cx="608736" cy="239308"/>
            </a:xfrm>
            <a:custGeom>
              <a:avLst/>
              <a:gdLst>
                <a:gd name="T0" fmla="*/ 717 w 718"/>
                <a:gd name="T1" fmla="*/ 86 h 273"/>
                <a:gd name="T2" fmla="*/ 666 w 718"/>
                <a:gd name="T3" fmla="*/ 155 h 273"/>
                <a:gd name="T4" fmla="*/ 576 w 718"/>
                <a:gd name="T5" fmla="*/ 175 h 273"/>
                <a:gd name="T6" fmla="*/ 342 w 718"/>
                <a:gd name="T7" fmla="*/ 222 h 273"/>
                <a:gd name="T8" fmla="*/ 174 w 718"/>
                <a:gd name="T9" fmla="*/ 253 h 273"/>
                <a:gd name="T10" fmla="*/ 93 w 718"/>
                <a:gd name="T11" fmla="*/ 268 h 273"/>
                <a:gd name="T12" fmla="*/ 17 w 718"/>
                <a:gd name="T13" fmla="*/ 236 h 273"/>
                <a:gd name="T14" fmla="*/ 14 w 718"/>
                <a:gd name="T15" fmla="*/ 154 h 273"/>
                <a:gd name="T16" fmla="*/ 60 w 718"/>
                <a:gd name="T17" fmla="*/ 120 h 273"/>
                <a:gd name="T18" fmla="*/ 256 w 718"/>
                <a:gd name="T19" fmla="*/ 81 h 273"/>
                <a:gd name="T20" fmla="*/ 488 w 718"/>
                <a:gd name="T21" fmla="*/ 33 h 273"/>
                <a:gd name="T22" fmla="*/ 627 w 718"/>
                <a:gd name="T23" fmla="*/ 9 h 273"/>
                <a:gd name="T24" fmla="*/ 717 w 718"/>
                <a:gd name="T25" fmla="*/ 8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8" h="273">
                  <a:moveTo>
                    <a:pt x="717" y="86"/>
                  </a:moveTo>
                  <a:cubicBezTo>
                    <a:pt x="716" y="117"/>
                    <a:pt x="696" y="147"/>
                    <a:pt x="666" y="155"/>
                  </a:cubicBezTo>
                  <a:cubicBezTo>
                    <a:pt x="637" y="164"/>
                    <a:pt x="606" y="169"/>
                    <a:pt x="576" y="175"/>
                  </a:cubicBezTo>
                  <a:cubicBezTo>
                    <a:pt x="498" y="191"/>
                    <a:pt x="420" y="207"/>
                    <a:pt x="342" y="222"/>
                  </a:cubicBezTo>
                  <a:cubicBezTo>
                    <a:pt x="286" y="233"/>
                    <a:pt x="230" y="243"/>
                    <a:pt x="174" y="253"/>
                  </a:cubicBezTo>
                  <a:cubicBezTo>
                    <a:pt x="147" y="258"/>
                    <a:pt x="120" y="264"/>
                    <a:pt x="93" y="268"/>
                  </a:cubicBezTo>
                  <a:cubicBezTo>
                    <a:pt x="62" y="273"/>
                    <a:pt x="35" y="263"/>
                    <a:pt x="17" y="236"/>
                  </a:cubicBezTo>
                  <a:cubicBezTo>
                    <a:pt x="0" y="210"/>
                    <a:pt x="1" y="180"/>
                    <a:pt x="14" y="154"/>
                  </a:cubicBezTo>
                  <a:cubicBezTo>
                    <a:pt x="23" y="137"/>
                    <a:pt x="39" y="124"/>
                    <a:pt x="60" y="120"/>
                  </a:cubicBezTo>
                  <a:cubicBezTo>
                    <a:pt x="125" y="107"/>
                    <a:pt x="191" y="94"/>
                    <a:pt x="256" y="81"/>
                  </a:cubicBezTo>
                  <a:cubicBezTo>
                    <a:pt x="333" y="65"/>
                    <a:pt x="410" y="49"/>
                    <a:pt x="488" y="33"/>
                  </a:cubicBezTo>
                  <a:cubicBezTo>
                    <a:pt x="534" y="24"/>
                    <a:pt x="581" y="16"/>
                    <a:pt x="627" y="9"/>
                  </a:cubicBezTo>
                  <a:cubicBezTo>
                    <a:pt x="686" y="0"/>
                    <a:pt x="718" y="49"/>
                    <a:pt x="717" y="8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Arial" panose="020B0604020202020204" pitchFamily="34" charset="0"/>
                <a:cs typeface="Arial" panose="020B0604020202020204" pitchFamily="34" charset="0"/>
              </a:endParaRPr>
            </a:p>
          </p:txBody>
        </p:sp>
        <p:sp>
          <p:nvSpPr>
            <p:cNvPr id="40" name="Freeform 12">
              <a:extLst>
                <a:ext uri="{FF2B5EF4-FFF2-40B4-BE49-F238E27FC236}">
                  <a16:creationId xmlns="" xmlns:a16="http://schemas.microsoft.com/office/drawing/2014/main" id="{F1DF1ED4-C221-4A1F-BA7F-5E80E3E0C5F2}"/>
                </a:ext>
              </a:extLst>
            </p:cNvPr>
            <p:cNvSpPr>
              <a:spLocks/>
            </p:cNvSpPr>
            <p:nvPr/>
          </p:nvSpPr>
          <p:spPr bwMode="auto">
            <a:xfrm>
              <a:off x="4301450" y="2692720"/>
              <a:ext cx="618968" cy="211542"/>
            </a:xfrm>
            <a:custGeom>
              <a:avLst/>
              <a:gdLst>
                <a:gd name="T0" fmla="*/ 632 w 728"/>
                <a:gd name="T1" fmla="*/ 242 h 242"/>
                <a:gd name="T2" fmla="*/ 531 w 728"/>
                <a:gd name="T3" fmla="*/ 226 h 242"/>
                <a:gd name="T4" fmla="*/ 466 w 728"/>
                <a:gd name="T5" fmla="*/ 215 h 242"/>
                <a:gd name="T6" fmla="*/ 298 w 728"/>
                <a:gd name="T7" fmla="*/ 192 h 242"/>
                <a:gd name="T8" fmla="*/ 64 w 728"/>
                <a:gd name="T9" fmla="*/ 154 h 242"/>
                <a:gd name="T10" fmla="*/ 4 w 728"/>
                <a:gd name="T11" fmla="*/ 88 h 242"/>
                <a:gd name="T12" fmla="*/ 46 w 728"/>
                <a:gd name="T13" fmla="*/ 11 h 242"/>
                <a:gd name="T14" fmla="*/ 98 w 728"/>
                <a:gd name="T15" fmla="*/ 2 h 242"/>
                <a:gd name="T16" fmla="*/ 346 w 728"/>
                <a:gd name="T17" fmla="*/ 40 h 242"/>
                <a:gd name="T18" fmla="*/ 553 w 728"/>
                <a:gd name="T19" fmla="*/ 74 h 242"/>
                <a:gd name="T20" fmla="*/ 654 w 728"/>
                <a:gd name="T21" fmla="*/ 89 h 242"/>
                <a:gd name="T22" fmla="*/ 716 w 728"/>
                <a:gd name="T23" fmla="*/ 190 h 242"/>
                <a:gd name="T24" fmla="*/ 632 w 728"/>
                <a:gd name="T25"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8" h="242">
                  <a:moveTo>
                    <a:pt x="632" y="242"/>
                  </a:moveTo>
                  <a:cubicBezTo>
                    <a:pt x="605" y="238"/>
                    <a:pt x="568" y="232"/>
                    <a:pt x="531" y="226"/>
                  </a:cubicBezTo>
                  <a:cubicBezTo>
                    <a:pt x="509" y="223"/>
                    <a:pt x="487" y="218"/>
                    <a:pt x="466" y="215"/>
                  </a:cubicBezTo>
                  <a:cubicBezTo>
                    <a:pt x="410" y="207"/>
                    <a:pt x="354" y="200"/>
                    <a:pt x="298" y="192"/>
                  </a:cubicBezTo>
                  <a:cubicBezTo>
                    <a:pt x="220" y="180"/>
                    <a:pt x="142" y="167"/>
                    <a:pt x="64" y="154"/>
                  </a:cubicBezTo>
                  <a:cubicBezTo>
                    <a:pt x="37" y="149"/>
                    <a:pt x="9" y="118"/>
                    <a:pt x="4" y="88"/>
                  </a:cubicBezTo>
                  <a:cubicBezTo>
                    <a:pt x="0" y="59"/>
                    <a:pt x="18" y="22"/>
                    <a:pt x="46" y="11"/>
                  </a:cubicBezTo>
                  <a:cubicBezTo>
                    <a:pt x="62" y="4"/>
                    <a:pt x="81" y="0"/>
                    <a:pt x="98" y="2"/>
                  </a:cubicBezTo>
                  <a:cubicBezTo>
                    <a:pt x="181" y="14"/>
                    <a:pt x="263" y="27"/>
                    <a:pt x="346" y="40"/>
                  </a:cubicBezTo>
                  <a:cubicBezTo>
                    <a:pt x="415" y="51"/>
                    <a:pt x="484" y="63"/>
                    <a:pt x="553" y="74"/>
                  </a:cubicBezTo>
                  <a:cubicBezTo>
                    <a:pt x="586" y="80"/>
                    <a:pt x="620" y="85"/>
                    <a:pt x="654" y="89"/>
                  </a:cubicBezTo>
                  <a:cubicBezTo>
                    <a:pt x="707" y="97"/>
                    <a:pt x="728" y="145"/>
                    <a:pt x="716" y="190"/>
                  </a:cubicBezTo>
                  <a:cubicBezTo>
                    <a:pt x="707" y="222"/>
                    <a:pt x="679" y="242"/>
                    <a:pt x="632" y="24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Arial" panose="020B0604020202020204" pitchFamily="34" charset="0"/>
                <a:cs typeface="Arial" panose="020B0604020202020204" pitchFamily="34" charset="0"/>
              </a:endParaRPr>
            </a:p>
          </p:txBody>
        </p:sp>
        <p:sp>
          <p:nvSpPr>
            <p:cNvPr id="41" name="Freeform 19">
              <a:extLst>
                <a:ext uri="{FF2B5EF4-FFF2-40B4-BE49-F238E27FC236}">
                  <a16:creationId xmlns="" xmlns:a16="http://schemas.microsoft.com/office/drawing/2014/main" id="{FB8E152A-4074-4A7A-B53B-C6E76497B81D}"/>
                </a:ext>
              </a:extLst>
            </p:cNvPr>
            <p:cNvSpPr>
              <a:spLocks/>
            </p:cNvSpPr>
            <p:nvPr/>
          </p:nvSpPr>
          <p:spPr bwMode="auto">
            <a:xfrm>
              <a:off x="5613559" y="2597526"/>
              <a:ext cx="363196" cy="879223"/>
            </a:xfrm>
            <a:custGeom>
              <a:avLst/>
              <a:gdLst>
                <a:gd name="T0" fmla="*/ 0 w 431"/>
                <a:gd name="T1" fmla="*/ 579 h 1005"/>
                <a:gd name="T2" fmla="*/ 45 w 431"/>
                <a:gd name="T3" fmla="*/ 334 h 1005"/>
                <a:gd name="T4" fmla="*/ 210 w 431"/>
                <a:gd name="T5" fmla="*/ 93 h 1005"/>
                <a:gd name="T6" fmla="*/ 338 w 431"/>
                <a:gd name="T7" fmla="*/ 13 h 1005"/>
                <a:gd name="T8" fmla="*/ 420 w 431"/>
                <a:gd name="T9" fmla="*/ 52 h 1005"/>
                <a:gd name="T10" fmla="*/ 385 w 431"/>
                <a:gd name="T11" fmla="*/ 128 h 1005"/>
                <a:gd name="T12" fmla="*/ 244 w 431"/>
                <a:gd name="T13" fmla="*/ 238 h 1005"/>
                <a:gd name="T14" fmla="*/ 153 w 431"/>
                <a:gd name="T15" fmla="*/ 399 h 1005"/>
                <a:gd name="T16" fmla="*/ 139 w 431"/>
                <a:gd name="T17" fmla="*/ 686 h 1005"/>
                <a:gd name="T18" fmla="*/ 259 w 431"/>
                <a:gd name="T19" fmla="*/ 895 h 1005"/>
                <a:gd name="T20" fmla="*/ 258 w 431"/>
                <a:gd name="T21" fmla="*/ 979 h 1005"/>
                <a:gd name="T22" fmla="*/ 170 w 431"/>
                <a:gd name="T23" fmla="*/ 982 h 1005"/>
                <a:gd name="T24" fmla="*/ 42 w 431"/>
                <a:gd name="T25" fmla="*/ 784 h 1005"/>
                <a:gd name="T26" fmla="*/ 0 w 431"/>
                <a:gd name="T27" fmla="*/ 579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1" h="1005">
                  <a:moveTo>
                    <a:pt x="0" y="579"/>
                  </a:moveTo>
                  <a:cubicBezTo>
                    <a:pt x="1" y="484"/>
                    <a:pt x="16" y="408"/>
                    <a:pt x="45" y="334"/>
                  </a:cubicBezTo>
                  <a:cubicBezTo>
                    <a:pt x="82" y="241"/>
                    <a:pt x="136" y="160"/>
                    <a:pt x="210" y="93"/>
                  </a:cubicBezTo>
                  <a:cubicBezTo>
                    <a:pt x="247" y="58"/>
                    <a:pt x="290" y="31"/>
                    <a:pt x="338" y="13"/>
                  </a:cubicBezTo>
                  <a:cubicBezTo>
                    <a:pt x="373" y="0"/>
                    <a:pt x="402" y="14"/>
                    <a:pt x="420" y="52"/>
                  </a:cubicBezTo>
                  <a:cubicBezTo>
                    <a:pt x="431" y="76"/>
                    <a:pt x="417" y="114"/>
                    <a:pt x="385" y="128"/>
                  </a:cubicBezTo>
                  <a:cubicBezTo>
                    <a:pt x="328" y="152"/>
                    <a:pt x="284" y="190"/>
                    <a:pt x="244" y="238"/>
                  </a:cubicBezTo>
                  <a:cubicBezTo>
                    <a:pt x="204" y="287"/>
                    <a:pt x="174" y="340"/>
                    <a:pt x="153" y="399"/>
                  </a:cubicBezTo>
                  <a:cubicBezTo>
                    <a:pt x="118" y="493"/>
                    <a:pt x="114" y="589"/>
                    <a:pt x="139" y="686"/>
                  </a:cubicBezTo>
                  <a:cubicBezTo>
                    <a:pt x="159" y="766"/>
                    <a:pt x="202" y="835"/>
                    <a:pt x="259" y="895"/>
                  </a:cubicBezTo>
                  <a:cubicBezTo>
                    <a:pt x="279" y="916"/>
                    <a:pt x="279" y="959"/>
                    <a:pt x="258" y="979"/>
                  </a:cubicBezTo>
                  <a:cubicBezTo>
                    <a:pt x="233" y="1004"/>
                    <a:pt x="192" y="1005"/>
                    <a:pt x="170" y="982"/>
                  </a:cubicBezTo>
                  <a:cubicBezTo>
                    <a:pt x="115" y="924"/>
                    <a:pt x="72" y="858"/>
                    <a:pt x="42" y="784"/>
                  </a:cubicBezTo>
                  <a:cubicBezTo>
                    <a:pt x="13" y="713"/>
                    <a:pt x="1" y="639"/>
                    <a:pt x="0" y="57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Arial" panose="020B0604020202020204" pitchFamily="34" charset="0"/>
                <a:cs typeface="Arial" panose="020B0604020202020204" pitchFamily="34" charset="0"/>
              </a:endParaRPr>
            </a:p>
          </p:txBody>
        </p:sp>
      </p:grpSp>
      <p:pic>
        <p:nvPicPr>
          <p:cNvPr id="42"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79740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798235848"/>
              </p:ext>
            </p:extLst>
          </p:nvPr>
        </p:nvGraphicFramePr>
        <p:xfrm>
          <a:off x="152399" y="4809066"/>
          <a:ext cx="5484127" cy="1158240"/>
        </p:xfrm>
        <a:graphic>
          <a:graphicData uri="http://schemas.openxmlformats.org/drawingml/2006/table">
            <a:tbl>
              <a:tblPr firstRow="1" bandRow="1">
                <a:tableStyleId>{08FB837D-C827-4EFA-A057-4D05807E0F7C}</a:tableStyleId>
              </a:tblPr>
              <a:tblGrid>
                <a:gridCol w="1354789"/>
                <a:gridCol w="1454376"/>
                <a:gridCol w="1282890"/>
                <a:gridCol w="1392072"/>
              </a:tblGrid>
              <a:tr h="278723">
                <a:tc>
                  <a:txBody>
                    <a:bodyPr/>
                    <a:lstStyle/>
                    <a:p>
                      <a:pPr algn="ctr"/>
                      <a:endParaRPr lang="es-EC" sz="1300" dirty="0">
                        <a:latin typeface="Arial" panose="020B0604020202020204" pitchFamily="34" charset="0"/>
                        <a:cs typeface="Arial" panose="020B0604020202020204" pitchFamily="34" charset="0"/>
                      </a:endParaRPr>
                    </a:p>
                  </a:txBody>
                  <a:tcPr/>
                </a:tc>
                <a:tc>
                  <a:txBody>
                    <a:bodyPr/>
                    <a:lstStyle/>
                    <a:p>
                      <a:pPr algn="ctr"/>
                      <a:r>
                        <a:rPr lang="es-EC" sz="1300" b="1" dirty="0" smtClean="0">
                          <a:solidFill>
                            <a:schemeClr val="tx1"/>
                          </a:solidFill>
                          <a:latin typeface="Arial" panose="020B0604020202020204" pitchFamily="34" charset="0"/>
                          <a:cs typeface="Arial" panose="020B0604020202020204" pitchFamily="34" charset="0"/>
                        </a:rPr>
                        <a:t>MES</a:t>
                      </a:r>
                      <a:endParaRPr lang="es-EC" sz="13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EC" sz="1300" b="1" dirty="0" smtClean="0">
                          <a:solidFill>
                            <a:schemeClr val="tx1"/>
                          </a:solidFill>
                          <a:latin typeface="Arial" panose="020B0604020202020204" pitchFamily="34" charset="0"/>
                          <a:cs typeface="Arial" panose="020B0604020202020204" pitchFamily="34" charset="0"/>
                        </a:rPr>
                        <a:t>AERONAVES</a:t>
                      </a:r>
                      <a:endParaRPr lang="es-EC" sz="13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EC" sz="1300" b="1" dirty="0" smtClean="0">
                          <a:solidFill>
                            <a:schemeClr val="tx1"/>
                          </a:solidFill>
                          <a:latin typeface="Arial" panose="020B0604020202020204" pitchFamily="34" charset="0"/>
                          <a:cs typeface="Arial" panose="020B0604020202020204" pitchFamily="34" charset="0"/>
                        </a:rPr>
                        <a:t>PORCENTAJE</a:t>
                      </a:r>
                      <a:endParaRPr lang="es-EC" sz="1300" b="1" dirty="0">
                        <a:solidFill>
                          <a:schemeClr val="tx1"/>
                        </a:solidFill>
                        <a:latin typeface="Arial" panose="020B0604020202020204" pitchFamily="34" charset="0"/>
                        <a:cs typeface="Arial" panose="020B0604020202020204" pitchFamily="34" charset="0"/>
                      </a:endParaRPr>
                    </a:p>
                  </a:txBody>
                  <a:tcPr/>
                </a:tc>
              </a:tr>
              <a:tr h="278723">
                <a:tc>
                  <a:txBody>
                    <a:bodyPr/>
                    <a:lstStyle/>
                    <a:p>
                      <a:pPr algn="ctr"/>
                      <a:r>
                        <a:rPr lang="es-EC" sz="1300" b="1" dirty="0" smtClean="0">
                          <a:latin typeface="Arial" panose="020B0604020202020204" pitchFamily="34" charset="0"/>
                          <a:cs typeface="Arial" panose="020B0604020202020204" pitchFamily="34" charset="0"/>
                        </a:rPr>
                        <a:t>Disp.</a:t>
                      </a:r>
                      <a:r>
                        <a:rPr lang="es-EC" sz="1300" b="1" baseline="0" dirty="0" smtClean="0">
                          <a:latin typeface="Arial" panose="020B0604020202020204" pitchFamily="34" charset="0"/>
                          <a:cs typeface="Arial" panose="020B0604020202020204" pitchFamily="34" charset="0"/>
                        </a:rPr>
                        <a:t> </a:t>
                      </a:r>
                      <a:r>
                        <a:rPr lang="es-EC" sz="1300" b="1" dirty="0" smtClean="0">
                          <a:latin typeface="Arial" panose="020B0604020202020204" pitchFamily="34" charset="0"/>
                          <a:cs typeface="Arial" panose="020B0604020202020204" pitchFamily="34" charset="0"/>
                        </a:rPr>
                        <a:t>Máxima</a:t>
                      </a:r>
                      <a:endParaRPr lang="es-EC" sz="1300" b="1" dirty="0">
                        <a:latin typeface="Arial" panose="020B0604020202020204" pitchFamily="34" charset="0"/>
                        <a:cs typeface="Arial" panose="020B0604020202020204" pitchFamily="34" charset="0"/>
                      </a:endParaRPr>
                    </a:p>
                  </a:txBody>
                  <a:tcPr/>
                </a:tc>
                <a:tc>
                  <a:txBody>
                    <a:bodyPr/>
                    <a:lstStyle/>
                    <a:p>
                      <a:pPr algn="ctr"/>
                      <a:r>
                        <a:rPr lang="es-EC" sz="1300" dirty="0" smtClean="0">
                          <a:latin typeface="Arial" panose="020B0604020202020204" pitchFamily="34" charset="0"/>
                          <a:cs typeface="Arial" panose="020B0604020202020204" pitchFamily="34" charset="0"/>
                        </a:rPr>
                        <a:t>Marzo</a:t>
                      </a:r>
                      <a:r>
                        <a:rPr lang="es-EC" sz="1300" baseline="0" dirty="0" smtClean="0">
                          <a:latin typeface="Arial" panose="020B0604020202020204" pitchFamily="34" charset="0"/>
                          <a:cs typeface="Arial" panose="020B0604020202020204" pitchFamily="34" charset="0"/>
                        </a:rPr>
                        <a:t> 2017</a:t>
                      </a:r>
                      <a:endParaRPr lang="es-EC" sz="1300" dirty="0">
                        <a:latin typeface="Arial" panose="020B0604020202020204" pitchFamily="34" charset="0"/>
                        <a:cs typeface="Arial" panose="020B0604020202020204" pitchFamily="34" charset="0"/>
                      </a:endParaRPr>
                    </a:p>
                  </a:txBody>
                  <a:tcPr/>
                </a:tc>
                <a:tc>
                  <a:txBody>
                    <a:bodyPr/>
                    <a:lstStyle/>
                    <a:p>
                      <a:pPr algn="ctr"/>
                      <a:endParaRPr lang="es-EC" sz="13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300" dirty="0" smtClean="0">
                          <a:latin typeface="Arial" panose="020B0604020202020204" pitchFamily="34" charset="0"/>
                          <a:cs typeface="Arial" panose="020B0604020202020204" pitchFamily="34" charset="0"/>
                        </a:rPr>
                        <a:t>38,06</a:t>
                      </a:r>
                      <a:r>
                        <a:rPr lang="es-EC" sz="1300" baseline="0" dirty="0" smtClean="0">
                          <a:latin typeface="Arial" panose="020B0604020202020204" pitchFamily="34" charset="0"/>
                          <a:cs typeface="Arial" panose="020B0604020202020204" pitchFamily="34" charset="0"/>
                        </a:rPr>
                        <a:t> %</a:t>
                      </a:r>
                      <a:endParaRPr lang="es-EC" sz="1300" dirty="0" smtClean="0">
                        <a:latin typeface="Arial" panose="020B0604020202020204" pitchFamily="34" charset="0"/>
                        <a:cs typeface="Arial" panose="020B0604020202020204" pitchFamily="34" charset="0"/>
                      </a:endParaRPr>
                    </a:p>
                  </a:txBody>
                  <a:tcPr/>
                </a:tc>
              </a:tr>
              <a:tr h="278723">
                <a:tc>
                  <a:txBody>
                    <a:bodyPr/>
                    <a:lstStyle/>
                    <a:p>
                      <a:pPr algn="ctr"/>
                      <a:r>
                        <a:rPr lang="es-EC" sz="1300" b="1" dirty="0" smtClean="0">
                          <a:latin typeface="Arial" panose="020B0604020202020204" pitchFamily="34" charset="0"/>
                          <a:cs typeface="Arial" panose="020B0604020202020204" pitchFamily="34" charset="0"/>
                        </a:rPr>
                        <a:t>Disp.</a:t>
                      </a:r>
                      <a:r>
                        <a:rPr lang="es-EC" sz="1300" b="1" baseline="0" dirty="0" smtClean="0">
                          <a:latin typeface="Arial" panose="020B0604020202020204" pitchFamily="34" charset="0"/>
                          <a:cs typeface="Arial" panose="020B0604020202020204" pitchFamily="34" charset="0"/>
                        </a:rPr>
                        <a:t> Media</a:t>
                      </a:r>
                      <a:endParaRPr lang="es-EC" sz="1300" b="1" dirty="0">
                        <a:latin typeface="Arial" panose="020B0604020202020204" pitchFamily="34" charset="0"/>
                        <a:cs typeface="Arial" panose="020B0604020202020204" pitchFamily="34" charset="0"/>
                      </a:endParaRPr>
                    </a:p>
                  </a:txBody>
                  <a:tcPr/>
                </a:tc>
                <a:tc>
                  <a:txBody>
                    <a:bodyPr/>
                    <a:lstStyle/>
                    <a:p>
                      <a:pPr algn="ctr"/>
                      <a:r>
                        <a:rPr lang="es-EC" sz="1300" dirty="0" smtClean="0">
                          <a:latin typeface="Arial" panose="020B0604020202020204" pitchFamily="34" charset="0"/>
                          <a:cs typeface="Arial" panose="020B0604020202020204" pitchFamily="34" charset="0"/>
                        </a:rPr>
                        <a:t>-</a:t>
                      </a:r>
                      <a:endParaRPr lang="es-EC" sz="1300" dirty="0">
                        <a:latin typeface="Arial" panose="020B0604020202020204" pitchFamily="34" charset="0"/>
                        <a:cs typeface="Arial" panose="020B0604020202020204" pitchFamily="34" charset="0"/>
                      </a:endParaRPr>
                    </a:p>
                  </a:txBody>
                  <a:tcPr/>
                </a:tc>
                <a:tc>
                  <a:txBody>
                    <a:bodyPr/>
                    <a:lstStyle/>
                    <a:p>
                      <a:pPr algn="ctr"/>
                      <a:endParaRPr lang="es-EC" sz="1300" dirty="0">
                        <a:latin typeface="Arial" panose="020B0604020202020204" pitchFamily="34" charset="0"/>
                        <a:cs typeface="Arial" panose="020B0604020202020204" pitchFamily="34" charset="0"/>
                      </a:endParaRPr>
                    </a:p>
                  </a:txBody>
                  <a:tcPr/>
                </a:tc>
                <a:tc>
                  <a:txBody>
                    <a:bodyPr/>
                    <a:lstStyle/>
                    <a:p>
                      <a:pPr algn="ctr"/>
                      <a:r>
                        <a:rPr lang="es-EC" sz="1300" dirty="0" smtClean="0">
                          <a:latin typeface="Arial" panose="020B0604020202020204" pitchFamily="34" charset="0"/>
                          <a:cs typeface="Arial" panose="020B0604020202020204" pitchFamily="34" charset="0"/>
                        </a:rPr>
                        <a:t>24,84 %</a:t>
                      </a:r>
                      <a:endParaRPr lang="es-EC" sz="1300" dirty="0">
                        <a:latin typeface="Arial" panose="020B0604020202020204" pitchFamily="34" charset="0"/>
                        <a:cs typeface="Arial" panose="020B0604020202020204" pitchFamily="34" charset="0"/>
                      </a:endParaRPr>
                    </a:p>
                  </a:txBody>
                  <a:tcPr/>
                </a:tc>
              </a:tr>
              <a:tr h="278723">
                <a:tc>
                  <a:txBody>
                    <a:bodyPr/>
                    <a:lstStyle/>
                    <a:p>
                      <a:pPr algn="ctr"/>
                      <a:r>
                        <a:rPr lang="es-EC" sz="1300" b="1" dirty="0" smtClean="0">
                          <a:latin typeface="Arial" panose="020B0604020202020204" pitchFamily="34" charset="0"/>
                          <a:cs typeface="Arial" panose="020B0604020202020204" pitchFamily="34" charset="0"/>
                        </a:rPr>
                        <a:t>Disp. Mínima</a:t>
                      </a:r>
                      <a:endParaRPr lang="es-EC" sz="1300" b="1" dirty="0">
                        <a:latin typeface="Arial" panose="020B0604020202020204" pitchFamily="34" charset="0"/>
                        <a:cs typeface="Arial" panose="020B0604020202020204" pitchFamily="34" charset="0"/>
                      </a:endParaRPr>
                    </a:p>
                  </a:txBody>
                  <a:tcPr/>
                </a:tc>
                <a:tc>
                  <a:txBody>
                    <a:bodyPr/>
                    <a:lstStyle/>
                    <a:p>
                      <a:pPr algn="ctr"/>
                      <a:r>
                        <a:rPr lang="es-EC" sz="1300" dirty="0" smtClean="0">
                          <a:latin typeface="Arial" panose="020B0604020202020204" pitchFamily="34" charset="0"/>
                          <a:cs typeface="Arial" panose="020B0604020202020204" pitchFamily="34" charset="0"/>
                        </a:rPr>
                        <a:t>Septiembre</a:t>
                      </a:r>
                      <a:r>
                        <a:rPr lang="es-EC" sz="1300" baseline="0" dirty="0" smtClean="0">
                          <a:latin typeface="Arial" panose="020B0604020202020204" pitchFamily="34" charset="0"/>
                          <a:cs typeface="Arial" panose="020B0604020202020204" pitchFamily="34" charset="0"/>
                        </a:rPr>
                        <a:t> 2018</a:t>
                      </a:r>
                      <a:endParaRPr lang="es-EC" sz="1300" dirty="0">
                        <a:latin typeface="Arial" panose="020B0604020202020204" pitchFamily="34" charset="0"/>
                        <a:cs typeface="Arial" panose="020B0604020202020204" pitchFamily="34" charset="0"/>
                      </a:endParaRPr>
                    </a:p>
                  </a:txBody>
                  <a:tcPr/>
                </a:tc>
                <a:tc>
                  <a:txBody>
                    <a:bodyPr/>
                    <a:lstStyle/>
                    <a:p>
                      <a:pPr algn="ctr"/>
                      <a:endParaRPr lang="es-EC" sz="1300" dirty="0">
                        <a:latin typeface="Arial" panose="020B0604020202020204" pitchFamily="34" charset="0"/>
                        <a:cs typeface="Arial" panose="020B0604020202020204" pitchFamily="34" charset="0"/>
                      </a:endParaRPr>
                    </a:p>
                  </a:txBody>
                  <a:tcPr/>
                </a:tc>
                <a:tc>
                  <a:txBody>
                    <a:bodyPr/>
                    <a:lstStyle/>
                    <a:p>
                      <a:pPr algn="ctr"/>
                      <a:r>
                        <a:rPr lang="es-EC" sz="1300" dirty="0" smtClean="0">
                          <a:latin typeface="Arial" panose="020B0604020202020204" pitchFamily="34" charset="0"/>
                          <a:cs typeface="Arial" panose="020B0604020202020204" pitchFamily="34" charset="0"/>
                        </a:rPr>
                        <a:t>5,41</a:t>
                      </a:r>
                      <a:r>
                        <a:rPr lang="es-EC" sz="1300" baseline="0" dirty="0" smtClean="0">
                          <a:latin typeface="Arial" panose="020B0604020202020204" pitchFamily="34" charset="0"/>
                          <a:cs typeface="Arial" panose="020B0604020202020204" pitchFamily="34" charset="0"/>
                        </a:rPr>
                        <a:t> %</a:t>
                      </a:r>
                      <a:endParaRPr lang="es-EC" sz="1300" dirty="0">
                        <a:latin typeface="Arial" panose="020B0604020202020204" pitchFamily="34" charset="0"/>
                        <a:cs typeface="Arial" panose="020B0604020202020204" pitchFamily="34" charset="0"/>
                      </a:endParaRPr>
                    </a:p>
                  </a:txBody>
                  <a:tcPr/>
                </a:tc>
              </a:tr>
            </a:tbl>
          </a:graphicData>
        </a:graphic>
      </p:graphicFrame>
      <p:sp>
        <p:nvSpPr>
          <p:cNvPr id="7" name="1 Título"/>
          <p:cNvSpPr txBox="1">
            <a:spLocks/>
          </p:cNvSpPr>
          <p:nvPr/>
        </p:nvSpPr>
        <p:spPr bwMode="auto">
          <a:xfrm>
            <a:off x="152399" y="179590"/>
            <a:ext cx="9046191"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dirty="0" smtClean="0">
                <a:solidFill>
                  <a:schemeClr val="accent3">
                    <a:lumMod val="50000"/>
                  </a:schemeClr>
                </a:solidFill>
                <a:latin typeface="Arial" panose="020B0604020202020204" pitchFamily="34" charset="0"/>
                <a:cs typeface="Arial" panose="020B0604020202020204" pitchFamily="34" charset="0"/>
              </a:rPr>
              <a:t> DISPONIBILIDAD DE AERONAVES</a:t>
            </a:r>
            <a:endParaRPr lang="es-EC" sz="2800" dirty="0">
              <a:solidFill>
                <a:schemeClr val="accent3">
                  <a:lumMod val="50000"/>
                </a:schemeClr>
              </a:solidFill>
              <a:latin typeface="Arial" panose="020B0604020202020204" pitchFamily="34" charset="0"/>
              <a:cs typeface="Arial" panose="020B0604020202020204" pitchFamily="34" charset="0"/>
            </a:endParaRPr>
          </a:p>
        </p:txBody>
      </p:sp>
      <p:graphicFrame>
        <p:nvGraphicFramePr>
          <p:cNvPr id="8" name="Marcador de contenido 7">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id="{6A886F39-0398-4CEC-A916-FF6FC58DFF54}"/>
              </a:ext>
            </a:extLst>
          </p:cNvPr>
          <p:cNvGraphicFramePr>
            <a:graphicFrameLocks noGrp="1"/>
          </p:cNvGraphicFramePr>
          <p:nvPr>
            <p:ph idx="1"/>
            <p:extLst>
              <p:ext uri="{D42A27DB-BD31-4B8C-83A1-F6EECF244321}">
                <p14:modId xmlns:p14="http://schemas.microsoft.com/office/powerpoint/2010/main" val="1935364151"/>
              </p:ext>
            </p:extLst>
          </p:nvPr>
        </p:nvGraphicFramePr>
        <p:xfrm>
          <a:off x="445827" y="668346"/>
          <a:ext cx="11359486" cy="4019795"/>
        </p:xfrm>
        <a:graphic>
          <a:graphicData uri="http://schemas.openxmlformats.org/drawingml/2006/chart">
            <c:chart xmlns:c="http://schemas.openxmlformats.org/drawingml/2006/chart" xmlns:r="http://schemas.openxmlformats.org/officeDocument/2006/relationships" r:id="rId2"/>
          </a:graphicData>
        </a:graphic>
      </p:graphicFrame>
      <p:pic>
        <p:nvPicPr>
          <p:cNvPr id="25602" name="Picture 2" descr="Resultado de imagen para A29B ECUAD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017" b="11172"/>
          <a:stretch/>
        </p:blipFill>
        <p:spPr bwMode="auto">
          <a:xfrm>
            <a:off x="5780607" y="4708477"/>
            <a:ext cx="3236999" cy="14193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31857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4128477984"/>
              </p:ext>
            </p:extLst>
          </p:nvPr>
        </p:nvGraphicFramePr>
        <p:xfrm>
          <a:off x="187296" y="5423847"/>
          <a:ext cx="6827653" cy="1158240"/>
        </p:xfrm>
        <a:graphic>
          <a:graphicData uri="http://schemas.openxmlformats.org/drawingml/2006/table">
            <a:tbl>
              <a:tblPr firstRow="1" bandRow="1">
                <a:tableStyleId>{69C7853C-536D-4A76-A0AE-DD22124D55A5}</a:tableStyleId>
              </a:tblPr>
              <a:tblGrid>
                <a:gridCol w="1686692"/>
                <a:gridCol w="1810676"/>
                <a:gridCol w="1597178"/>
                <a:gridCol w="1733107"/>
              </a:tblGrid>
              <a:tr h="278723">
                <a:tc>
                  <a:txBody>
                    <a:bodyPr/>
                    <a:lstStyle/>
                    <a:p>
                      <a:pPr algn="ctr"/>
                      <a:endParaRPr lang="es-EC" sz="13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EC" sz="1300" dirty="0" smtClean="0">
                          <a:solidFill>
                            <a:schemeClr val="tx1"/>
                          </a:solidFill>
                          <a:latin typeface="Arial" panose="020B0604020202020204" pitchFamily="34" charset="0"/>
                          <a:cs typeface="Arial" panose="020B0604020202020204" pitchFamily="34" charset="0"/>
                        </a:rPr>
                        <a:t>MES</a:t>
                      </a:r>
                      <a:endParaRPr lang="es-EC" sz="13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EC" sz="1300" dirty="0" smtClean="0">
                          <a:solidFill>
                            <a:schemeClr val="tx1"/>
                          </a:solidFill>
                          <a:latin typeface="Arial" panose="020B0604020202020204" pitchFamily="34" charset="0"/>
                          <a:cs typeface="Arial" panose="020B0604020202020204" pitchFamily="34" charset="0"/>
                        </a:rPr>
                        <a:t>VOLADAS</a:t>
                      </a:r>
                      <a:endParaRPr lang="es-EC" sz="13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EC" sz="1300" dirty="0" smtClean="0">
                          <a:solidFill>
                            <a:schemeClr val="tx1"/>
                          </a:solidFill>
                          <a:latin typeface="Arial" panose="020B0604020202020204" pitchFamily="34" charset="0"/>
                          <a:cs typeface="Arial" panose="020B0604020202020204" pitchFamily="34" charset="0"/>
                        </a:rPr>
                        <a:t>PORCENTAJE</a:t>
                      </a:r>
                      <a:endParaRPr lang="es-EC" sz="1300" b="1" dirty="0">
                        <a:solidFill>
                          <a:schemeClr val="tx1"/>
                        </a:solidFill>
                        <a:latin typeface="Arial" panose="020B0604020202020204" pitchFamily="34" charset="0"/>
                        <a:cs typeface="Arial" panose="020B0604020202020204" pitchFamily="34" charset="0"/>
                      </a:endParaRPr>
                    </a:p>
                  </a:txBody>
                  <a:tcPr/>
                </a:tc>
              </a:tr>
              <a:tr h="278723">
                <a:tc>
                  <a:txBody>
                    <a:bodyPr/>
                    <a:lstStyle/>
                    <a:p>
                      <a:pPr algn="ctr"/>
                      <a:r>
                        <a:rPr lang="es-EC" sz="1300" b="1" baseline="0" dirty="0" smtClean="0">
                          <a:solidFill>
                            <a:schemeClr val="tx1"/>
                          </a:solidFill>
                          <a:latin typeface="Arial" panose="020B0604020202020204" pitchFamily="34" charset="0"/>
                          <a:cs typeface="Arial" panose="020B0604020202020204" pitchFamily="34" charset="0"/>
                        </a:rPr>
                        <a:t>Horas </a:t>
                      </a:r>
                      <a:r>
                        <a:rPr lang="es-EC" sz="1300" b="1" dirty="0" smtClean="0">
                          <a:solidFill>
                            <a:schemeClr val="tx1"/>
                          </a:solidFill>
                          <a:latin typeface="Arial" panose="020B0604020202020204" pitchFamily="34" charset="0"/>
                          <a:cs typeface="Arial" panose="020B0604020202020204" pitchFamily="34" charset="0"/>
                        </a:rPr>
                        <a:t>Máximas</a:t>
                      </a:r>
                      <a:endParaRPr lang="es-EC" sz="13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EC" sz="1300" dirty="0" smtClean="0">
                          <a:solidFill>
                            <a:schemeClr val="tx1"/>
                          </a:solidFill>
                          <a:latin typeface="Arial" panose="020B0604020202020204" pitchFamily="34" charset="0"/>
                          <a:cs typeface="Arial" panose="020B0604020202020204" pitchFamily="34" charset="0"/>
                        </a:rPr>
                        <a:t>Marzo</a:t>
                      </a:r>
                      <a:r>
                        <a:rPr lang="es-EC" sz="1300" baseline="0" dirty="0" smtClean="0">
                          <a:solidFill>
                            <a:schemeClr val="tx1"/>
                          </a:solidFill>
                          <a:latin typeface="Arial" panose="020B0604020202020204" pitchFamily="34" charset="0"/>
                          <a:cs typeface="Arial" panose="020B0604020202020204" pitchFamily="34" charset="0"/>
                        </a:rPr>
                        <a:t> 2018</a:t>
                      </a:r>
                      <a:endParaRPr lang="es-EC" sz="13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EC" sz="1300"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300" dirty="0" smtClean="0">
                          <a:solidFill>
                            <a:schemeClr val="tx1"/>
                          </a:solidFill>
                          <a:latin typeface="Arial" panose="020B0604020202020204" pitchFamily="34" charset="0"/>
                          <a:cs typeface="Arial" panose="020B0604020202020204" pitchFamily="34" charset="0"/>
                        </a:rPr>
                        <a:t>210,98%</a:t>
                      </a:r>
                    </a:p>
                  </a:txBody>
                  <a:tcPr/>
                </a:tc>
              </a:tr>
              <a:tr h="278723">
                <a:tc>
                  <a:txBody>
                    <a:bodyPr/>
                    <a:lstStyle/>
                    <a:p>
                      <a:pPr algn="ctr"/>
                      <a:r>
                        <a:rPr lang="es-EC" sz="1300" b="1" dirty="0" smtClean="0">
                          <a:solidFill>
                            <a:schemeClr val="tx1"/>
                          </a:solidFill>
                          <a:latin typeface="Arial" panose="020B0604020202020204" pitchFamily="34" charset="0"/>
                          <a:cs typeface="Arial" panose="020B0604020202020204" pitchFamily="34" charset="0"/>
                        </a:rPr>
                        <a:t>Horas</a:t>
                      </a:r>
                      <a:r>
                        <a:rPr lang="es-EC" sz="1300" b="1" baseline="0" dirty="0" smtClean="0">
                          <a:solidFill>
                            <a:schemeClr val="tx1"/>
                          </a:solidFill>
                          <a:latin typeface="Arial" panose="020B0604020202020204" pitchFamily="34" charset="0"/>
                          <a:cs typeface="Arial" panose="020B0604020202020204" pitchFamily="34" charset="0"/>
                        </a:rPr>
                        <a:t> Media</a:t>
                      </a:r>
                      <a:endParaRPr lang="es-EC" sz="13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EC" sz="1300" dirty="0" smtClean="0">
                          <a:solidFill>
                            <a:schemeClr val="tx1"/>
                          </a:solidFill>
                          <a:latin typeface="Arial" panose="020B0604020202020204" pitchFamily="34" charset="0"/>
                          <a:cs typeface="Arial" panose="020B0604020202020204" pitchFamily="34" charset="0"/>
                        </a:rPr>
                        <a:t>-</a:t>
                      </a:r>
                      <a:endParaRPr lang="es-EC" sz="13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EC" sz="13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EC" sz="1300" dirty="0" smtClean="0">
                          <a:solidFill>
                            <a:schemeClr val="tx1"/>
                          </a:solidFill>
                          <a:latin typeface="Arial" panose="020B0604020202020204" pitchFamily="34" charset="0"/>
                          <a:cs typeface="Arial" panose="020B0604020202020204" pitchFamily="34" charset="0"/>
                        </a:rPr>
                        <a:t>118,25%</a:t>
                      </a:r>
                      <a:endParaRPr lang="es-EC" sz="1300" dirty="0">
                        <a:solidFill>
                          <a:schemeClr val="tx1"/>
                        </a:solidFill>
                        <a:latin typeface="Arial" panose="020B0604020202020204" pitchFamily="34" charset="0"/>
                        <a:cs typeface="Arial" panose="020B0604020202020204" pitchFamily="34" charset="0"/>
                      </a:endParaRPr>
                    </a:p>
                  </a:txBody>
                  <a:tcPr/>
                </a:tc>
              </a:tr>
              <a:tr h="278723">
                <a:tc>
                  <a:txBody>
                    <a:bodyPr/>
                    <a:lstStyle/>
                    <a:p>
                      <a:pPr algn="ctr"/>
                      <a:r>
                        <a:rPr lang="es-EC" sz="1300" b="1" dirty="0" smtClean="0">
                          <a:solidFill>
                            <a:schemeClr val="tx1"/>
                          </a:solidFill>
                          <a:latin typeface="Arial" panose="020B0604020202020204" pitchFamily="34" charset="0"/>
                          <a:cs typeface="Arial" panose="020B0604020202020204" pitchFamily="34" charset="0"/>
                        </a:rPr>
                        <a:t>Horas Mínimas</a:t>
                      </a:r>
                      <a:endParaRPr lang="es-EC" sz="13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EC" sz="1300" dirty="0" smtClean="0">
                          <a:solidFill>
                            <a:schemeClr val="tx1"/>
                          </a:solidFill>
                          <a:latin typeface="Arial" panose="020B0604020202020204" pitchFamily="34" charset="0"/>
                          <a:cs typeface="Arial" panose="020B0604020202020204" pitchFamily="34" charset="0"/>
                        </a:rPr>
                        <a:t>Septiembre</a:t>
                      </a:r>
                      <a:r>
                        <a:rPr lang="es-EC" sz="1300" baseline="0" dirty="0" smtClean="0">
                          <a:solidFill>
                            <a:schemeClr val="tx1"/>
                          </a:solidFill>
                          <a:latin typeface="Arial" panose="020B0604020202020204" pitchFamily="34" charset="0"/>
                          <a:cs typeface="Arial" panose="020B0604020202020204" pitchFamily="34" charset="0"/>
                        </a:rPr>
                        <a:t> 2017</a:t>
                      </a:r>
                      <a:endParaRPr lang="es-EC" sz="13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EC" sz="13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EC" sz="1300" dirty="0" smtClean="0">
                          <a:solidFill>
                            <a:schemeClr val="tx1"/>
                          </a:solidFill>
                          <a:latin typeface="Arial" panose="020B0604020202020204" pitchFamily="34" charset="0"/>
                          <a:cs typeface="Arial" panose="020B0604020202020204" pitchFamily="34" charset="0"/>
                        </a:rPr>
                        <a:t>35,91%</a:t>
                      </a:r>
                      <a:endParaRPr lang="es-EC" sz="1300" dirty="0">
                        <a:solidFill>
                          <a:schemeClr val="tx1"/>
                        </a:solidFill>
                        <a:latin typeface="Arial" panose="020B0604020202020204" pitchFamily="34" charset="0"/>
                        <a:cs typeface="Arial" panose="020B0604020202020204" pitchFamily="34" charset="0"/>
                      </a:endParaRPr>
                    </a:p>
                  </a:txBody>
                  <a:tcPr/>
                </a:tc>
              </a:tr>
            </a:tbl>
          </a:graphicData>
        </a:graphic>
      </p:graphicFrame>
      <p:sp>
        <p:nvSpPr>
          <p:cNvPr id="7" name="1 Título"/>
          <p:cNvSpPr txBox="1">
            <a:spLocks/>
          </p:cNvSpPr>
          <p:nvPr/>
        </p:nvSpPr>
        <p:spPr bwMode="auto">
          <a:xfrm>
            <a:off x="152399" y="179590"/>
            <a:ext cx="9046191"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dirty="0" smtClean="0">
                <a:solidFill>
                  <a:schemeClr val="accent3">
                    <a:lumMod val="50000"/>
                  </a:schemeClr>
                </a:solidFill>
                <a:latin typeface="Arial" panose="020B0604020202020204" pitchFamily="34" charset="0"/>
                <a:cs typeface="Arial" panose="020B0604020202020204" pitchFamily="34" charset="0"/>
              </a:rPr>
              <a:t>HORAS DE VUELO</a:t>
            </a:r>
            <a:endParaRPr lang="es-EC" sz="2800" dirty="0">
              <a:solidFill>
                <a:schemeClr val="accent3">
                  <a:lumMod val="50000"/>
                </a:schemeClr>
              </a:solidFill>
              <a:latin typeface="Arial" panose="020B0604020202020204" pitchFamily="34" charset="0"/>
              <a:cs typeface="Arial" panose="020B0604020202020204" pitchFamily="34" charset="0"/>
            </a:endParaRPr>
          </a:p>
        </p:txBody>
      </p:sp>
      <p:pic>
        <p:nvPicPr>
          <p:cNvPr id="9"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Marcador de contenido 9">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id="{12DFCE75-FCB5-4A92-BDE1-8DA3E3BABE0F}"/>
              </a:ext>
            </a:extLst>
          </p:cNvPr>
          <p:cNvGraphicFramePr>
            <a:graphicFrameLocks noGrp="1"/>
          </p:cNvGraphicFramePr>
          <p:nvPr>
            <p:ph idx="1"/>
            <p:extLst>
              <p:ext uri="{D42A27DB-BD31-4B8C-83A1-F6EECF244321}">
                <p14:modId xmlns:p14="http://schemas.microsoft.com/office/powerpoint/2010/main" val="4166860345"/>
              </p:ext>
            </p:extLst>
          </p:nvPr>
        </p:nvGraphicFramePr>
        <p:xfrm>
          <a:off x="133350" y="668346"/>
          <a:ext cx="118872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35842" name="Picture 2" descr="Resultado de imagen para A29B ECUAD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8764" y="5458076"/>
            <a:ext cx="1778842" cy="1186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723837"/>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nvPr>
        </p:nvGraphicFramePr>
        <p:xfrm>
          <a:off x="609600" y="724162"/>
          <a:ext cx="10664952" cy="38953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a 5"/>
          <p:cNvGraphicFramePr>
            <a:graphicFrameLocks noGrp="1"/>
          </p:cNvGraphicFramePr>
          <p:nvPr>
            <p:extLst>
              <p:ext uri="{D42A27DB-BD31-4B8C-83A1-F6EECF244321}">
                <p14:modId xmlns:p14="http://schemas.microsoft.com/office/powerpoint/2010/main" val="834764408"/>
              </p:ext>
            </p:extLst>
          </p:nvPr>
        </p:nvGraphicFramePr>
        <p:xfrm>
          <a:off x="152400" y="4809066"/>
          <a:ext cx="5581168" cy="1158240"/>
        </p:xfrm>
        <a:graphic>
          <a:graphicData uri="http://schemas.openxmlformats.org/drawingml/2006/table">
            <a:tbl>
              <a:tblPr firstRow="1" bandRow="1">
                <a:tableStyleId>{3C2FFA5D-87B4-456A-9821-1D502468CF0F}</a:tableStyleId>
              </a:tblPr>
              <a:tblGrid>
                <a:gridCol w="1624896"/>
                <a:gridCol w="2001685"/>
                <a:gridCol w="1954587"/>
              </a:tblGrid>
              <a:tr h="278723">
                <a:tc>
                  <a:txBody>
                    <a:bodyPr/>
                    <a:lstStyle/>
                    <a:p>
                      <a:endParaRPr lang="es-EC" sz="1300" dirty="0">
                        <a:latin typeface="Arial" panose="020B0604020202020204" pitchFamily="34" charset="0"/>
                        <a:cs typeface="Arial" panose="020B0604020202020204" pitchFamily="34" charset="0"/>
                      </a:endParaRPr>
                    </a:p>
                  </a:txBody>
                  <a:tcPr/>
                </a:tc>
                <a:tc>
                  <a:txBody>
                    <a:bodyPr/>
                    <a:lstStyle/>
                    <a:p>
                      <a:pPr algn="ctr"/>
                      <a:r>
                        <a:rPr lang="es-EC" sz="1300" dirty="0" smtClean="0">
                          <a:solidFill>
                            <a:schemeClr val="tx1"/>
                          </a:solidFill>
                          <a:latin typeface="Arial" panose="020B0604020202020204" pitchFamily="34" charset="0"/>
                          <a:cs typeface="Arial" panose="020B0604020202020204" pitchFamily="34" charset="0"/>
                        </a:rPr>
                        <a:t>MES</a:t>
                      </a:r>
                      <a:endParaRPr lang="es-EC" sz="13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EC" sz="1300" dirty="0" smtClean="0">
                          <a:solidFill>
                            <a:schemeClr val="tx1"/>
                          </a:solidFill>
                          <a:latin typeface="Arial" panose="020B0604020202020204" pitchFamily="34" charset="0"/>
                          <a:cs typeface="Arial" panose="020B0604020202020204" pitchFamily="34" charset="0"/>
                        </a:rPr>
                        <a:t>GALONES</a:t>
                      </a:r>
                      <a:endParaRPr lang="es-EC" sz="1300" dirty="0">
                        <a:solidFill>
                          <a:schemeClr val="tx1"/>
                        </a:solidFill>
                        <a:latin typeface="Arial" panose="020B0604020202020204" pitchFamily="34" charset="0"/>
                        <a:cs typeface="Arial" panose="020B0604020202020204" pitchFamily="34" charset="0"/>
                      </a:endParaRPr>
                    </a:p>
                  </a:txBody>
                  <a:tcPr/>
                </a:tc>
              </a:tr>
              <a:tr h="278723">
                <a:tc>
                  <a:txBody>
                    <a:bodyPr/>
                    <a:lstStyle/>
                    <a:p>
                      <a:pPr algn="ctr"/>
                      <a:r>
                        <a:rPr lang="es-EC" sz="1300" b="1" dirty="0" smtClean="0">
                          <a:latin typeface="Arial" panose="020B0604020202020204" pitchFamily="34" charset="0"/>
                          <a:cs typeface="Arial" panose="020B0604020202020204" pitchFamily="34" charset="0"/>
                        </a:rPr>
                        <a:t>Consumo</a:t>
                      </a:r>
                      <a:r>
                        <a:rPr lang="es-EC" sz="1300" b="1" baseline="0" dirty="0" smtClean="0">
                          <a:latin typeface="Arial" panose="020B0604020202020204" pitchFamily="34" charset="0"/>
                          <a:cs typeface="Arial" panose="020B0604020202020204" pitchFamily="34" charset="0"/>
                        </a:rPr>
                        <a:t> </a:t>
                      </a:r>
                      <a:r>
                        <a:rPr lang="es-EC" sz="1300" b="1" dirty="0" smtClean="0">
                          <a:latin typeface="Arial" panose="020B0604020202020204" pitchFamily="34" charset="0"/>
                          <a:cs typeface="Arial" panose="020B0604020202020204" pitchFamily="34" charset="0"/>
                        </a:rPr>
                        <a:t>Máximo</a:t>
                      </a:r>
                      <a:endParaRPr lang="es-EC" sz="1300" b="1" dirty="0">
                        <a:latin typeface="Arial" panose="020B0604020202020204" pitchFamily="34" charset="0"/>
                        <a:cs typeface="Arial" panose="020B0604020202020204" pitchFamily="34" charset="0"/>
                      </a:endParaRPr>
                    </a:p>
                  </a:txBody>
                  <a:tcPr/>
                </a:tc>
                <a:tc>
                  <a:txBody>
                    <a:bodyPr/>
                    <a:lstStyle/>
                    <a:p>
                      <a:pPr algn="ctr"/>
                      <a:r>
                        <a:rPr lang="es-EC" sz="1300" dirty="0" smtClean="0">
                          <a:latin typeface="Arial" panose="020B0604020202020204" pitchFamily="34" charset="0"/>
                          <a:cs typeface="Arial" panose="020B0604020202020204" pitchFamily="34" charset="0"/>
                        </a:rPr>
                        <a:t>Marzo</a:t>
                      </a:r>
                      <a:r>
                        <a:rPr lang="es-EC" sz="1300" baseline="0" dirty="0" smtClean="0">
                          <a:latin typeface="Arial" panose="020B0604020202020204" pitchFamily="34" charset="0"/>
                          <a:cs typeface="Arial" panose="020B0604020202020204" pitchFamily="34" charset="0"/>
                        </a:rPr>
                        <a:t> 2018</a:t>
                      </a:r>
                      <a:endParaRPr lang="es-EC" sz="1300" dirty="0">
                        <a:latin typeface="Arial" panose="020B0604020202020204" pitchFamily="34" charset="0"/>
                        <a:cs typeface="Arial" panose="020B0604020202020204" pitchFamily="34" charset="0"/>
                      </a:endParaRPr>
                    </a:p>
                  </a:txBody>
                  <a:tcPr/>
                </a:tc>
                <a:tc>
                  <a:txBody>
                    <a:bodyPr/>
                    <a:lstStyle/>
                    <a:p>
                      <a:pPr algn="ctr"/>
                      <a:endParaRPr lang="es-EC" sz="1300" dirty="0">
                        <a:latin typeface="Arial" panose="020B0604020202020204" pitchFamily="34" charset="0"/>
                        <a:cs typeface="Arial" panose="020B0604020202020204" pitchFamily="34" charset="0"/>
                      </a:endParaRPr>
                    </a:p>
                  </a:txBody>
                  <a:tcPr/>
                </a:tc>
              </a:tr>
              <a:tr h="278723">
                <a:tc>
                  <a:txBody>
                    <a:bodyPr/>
                    <a:lstStyle/>
                    <a:p>
                      <a:pPr algn="ctr"/>
                      <a:r>
                        <a:rPr lang="es-EC" sz="1300" b="1" dirty="0" smtClean="0">
                          <a:latin typeface="Arial" panose="020B0604020202020204" pitchFamily="34" charset="0"/>
                          <a:cs typeface="Arial" panose="020B0604020202020204" pitchFamily="34" charset="0"/>
                        </a:rPr>
                        <a:t>Consumo Medio</a:t>
                      </a:r>
                      <a:endParaRPr lang="es-EC" sz="1300" b="1" dirty="0">
                        <a:latin typeface="Arial" panose="020B0604020202020204" pitchFamily="34" charset="0"/>
                        <a:cs typeface="Arial" panose="020B0604020202020204" pitchFamily="34" charset="0"/>
                      </a:endParaRPr>
                    </a:p>
                  </a:txBody>
                  <a:tcPr/>
                </a:tc>
                <a:tc>
                  <a:txBody>
                    <a:bodyPr/>
                    <a:lstStyle/>
                    <a:p>
                      <a:pPr algn="ctr"/>
                      <a:r>
                        <a:rPr lang="es-EC" sz="1300" dirty="0" smtClean="0">
                          <a:latin typeface="Arial" panose="020B0604020202020204" pitchFamily="34" charset="0"/>
                          <a:cs typeface="Arial" panose="020B0604020202020204" pitchFamily="34" charset="0"/>
                        </a:rPr>
                        <a:t>-</a:t>
                      </a:r>
                      <a:endParaRPr lang="es-EC" sz="1300" dirty="0">
                        <a:latin typeface="Arial" panose="020B0604020202020204" pitchFamily="34" charset="0"/>
                        <a:cs typeface="Arial" panose="020B0604020202020204" pitchFamily="34" charset="0"/>
                      </a:endParaRPr>
                    </a:p>
                  </a:txBody>
                  <a:tcPr/>
                </a:tc>
                <a:tc>
                  <a:txBody>
                    <a:bodyPr/>
                    <a:lstStyle/>
                    <a:p>
                      <a:pPr algn="ctr"/>
                      <a:endParaRPr lang="es-EC" sz="1300" dirty="0">
                        <a:latin typeface="Arial" panose="020B0604020202020204" pitchFamily="34" charset="0"/>
                        <a:cs typeface="Arial" panose="020B0604020202020204" pitchFamily="34" charset="0"/>
                      </a:endParaRPr>
                    </a:p>
                  </a:txBody>
                  <a:tcPr/>
                </a:tc>
              </a:tr>
              <a:tr h="278723">
                <a:tc>
                  <a:txBody>
                    <a:bodyPr/>
                    <a:lstStyle/>
                    <a:p>
                      <a:pPr algn="ctr"/>
                      <a:r>
                        <a:rPr lang="es-EC" sz="1300" b="1" dirty="0" smtClean="0">
                          <a:latin typeface="Arial" panose="020B0604020202020204" pitchFamily="34" charset="0"/>
                          <a:cs typeface="Arial" panose="020B0604020202020204" pitchFamily="34" charset="0"/>
                        </a:rPr>
                        <a:t>Consumo Mínimo</a:t>
                      </a:r>
                      <a:endParaRPr lang="es-EC" sz="1300" b="1" dirty="0">
                        <a:latin typeface="Arial" panose="020B0604020202020204" pitchFamily="34" charset="0"/>
                        <a:cs typeface="Arial" panose="020B0604020202020204" pitchFamily="34" charset="0"/>
                      </a:endParaRPr>
                    </a:p>
                  </a:txBody>
                  <a:tcPr/>
                </a:tc>
                <a:tc>
                  <a:txBody>
                    <a:bodyPr/>
                    <a:lstStyle/>
                    <a:p>
                      <a:pPr algn="ctr"/>
                      <a:r>
                        <a:rPr lang="es-EC" sz="1300" dirty="0" smtClean="0">
                          <a:latin typeface="Arial" panose="020B0604020202020204" pitchFamily="34" charset="0"/>
                          <a:cs typeface="Arial" panose="020B0604020202020204" pitchFamily="34" charset="0"/>
                        </a:rPr>
                        <a:t>Diciembre 2017</a:t>
                      </a:r>
                      <a:endParaRPr lang="es-EC" sz="1300" dirty="0">
                        <a:latin typeface="Arial" panose="020B0604020202020204" pitchFamily="34" charset="0"/>
                        <a:cs typeface="Arial" panose="020B0604020202020204" pitchFamily="34" charset="0"/>
                      </a:endParaRPr>
                    </a:p>
                  </a:txBody>
                  <a:tcPr/>
                </a:tc>
                <a:tc>
                  <a:txBody>
                    <a:bodyPr/>
                    <a:lstStyle/>
                    <a:p>
                      <a:pPr algn="ctr"/>
                      <a:endParaRPr lang="es-EC" sz="1300" dirty="0">
                        <a:latin typeface="Arial" panose="020B0604020202020204" pitchFamily="34" charset="0"/>
                        <a:cs typeface="Arial" panose="020B0604020202020204" pitchFamily="34" charset="0"/>
                      </a:endParaRPr>
                    </a:p>
                  </a:txBody>
                  <a:tcPr/>
                </a:tc>
              </a:tr>
            </a:tbl>
          </a:graphicData>
        </a:graphic>
      </p:graphicFrame>
      <p:pic>
        <p:nvPicPr>
          <p:cNvPr id="18434" name="Picture 2" descr="Resultado de imagen para super tucano combust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779" y="4701789"/>
            <a:ext cx="2523616" cy="1415420"/>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txBox="1">
            <a:spLocks/>
          </p:cNvSpPr>
          <p:nvPr/>
        </p:nvSpPr>
        <p:spPr bwMode="auto">
          <a:xfrm>
            <a:off x="152400" y="179590"/>
            <a:ext cx="8865206"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dirty="0" smtClean="0">
                <a:solidFill>
                  <a:schemeClr val="accent3">
                    <a:lumMod val="50000"/>
                  </a:schemeClr>
                </a:solidFill>
                <a:latin typeface="Arial" panose="020B0604020202020204" pitchFamily="34" charset="0"/>
                <a:cs typeface="Arial" panose="020B0604020202020204" pitchFamily="34" charset="0"/>
              </a:rPr>
              <a:t>CONSUMO DE COMBUSTIBLE</a:t>
            </a:r>
            <a:endParaRPr lang="es-EC" sz="2800" dirty="0">
              <a:solidFill>
                <a:schemeClr val="accent3">
                  <a:lumMod val="50000"/>
                </a:schemeClr>
              </a:solidFill>
              <a:latin typeface="Arial" panose="020B0604020202020204" pitchFamily="34" charset="0"/>
              <a:cs typeface="Arial" panose="020B0604020202020204" pitchFamily="34" charset="0"/>
            </a:endParaRPr>
          </a:p>
        </p:txBody>
      </p:sp>
      <p:pic>
        <p:nvPicPr>
          <p:cNvPr id="8" name="Picture 4"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34704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152400" y="179590"/>
            <a:ext cx="8865206"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dirty="0" smtClean="0">
                <a:solidFill>
                  <a:schemeClr val="accent3">
                    <a:lumMod val="50000"/>
                  </a:schemeClr>
                </a:solidFill>
                <a:latin typeface="Arial" panose="020B0604020202020204" pitchFamily="34" charset="0"/>
                <a:cs typeface="Arial" panose="020B0604020202020204" pitchFamily="34" charset="0"/>
              </a:rPr>
              <a:t>MATERIAL AERONAÚTICO</a:t>
            </a:r>
            <a:endParaRPr lang="es-EC" sz="2800" dirty="0">
              <a:solidFill>
                <a:schemeClr val="accent3">
                  <a:lumMod val="50000"/>
                </a:schemeClr>
              </a:solidFill>
              <a:latin typeface="Arial" panose="020B0604020202020204" pitchFamily="34" charset="0"/>
              <a:cs typeface="Arial" panose="020B0604020202020204" pitchFamily="34" charset="0"/>
            </a:endParaRPr>
          </a:p>
        </p:txBody>
      </p:sp>
      <p:pic>
        <p:nvPicPr>
          <p:cNvPr id="8"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Gráfico 8"/>
          <p:cNvGraphicFramePr/>
          <p:nvPr>
            <p:extLst>
              <p:ext uri="{D42A27DB-BD31-4B8C-83A1-F6EECF244321}">
                <p14:modId xmlns:p14="http://schemas.microsoft.com/office/powerpoint/2010/main" val="3647027759"/>
              </p:ext>
            </p:extLst>
          </p:nvPr>
        </p:nvGraphicFramePr>
        <p:xfrm>
          <a:off x="0" y="1173712"/>
          <a:ext cx="6041240" cy="46034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p:cNvGraphicFramePr/>
          <p:nvPr>
            <p:extLst>
              <p:ext uri="{D42A27DB-BD31-4B8C-83A1-F6EECF244321}">
                <p14:modId xmlns:p14="http://schemas.microsoft.com/office/powerpoint/2010/main" val="1613594955"/>
              </p:ext>
            </p:extLst>
          </p:nvPr>
        </p:nvGraphicFramePr>
        <p:xfrm>
          <a:off x="6176465" y="1169846"/>
          <a:ext cx="6015535" cy="4657752"/>
        </p:xfrm>
        <a:graphic>
          <a:graphicData uri="http://schemas.openxmlformats.org/drawingml/2006/chart">
            <c:chart xmlns:c="http://schemas.openxmlformats.org/drawingml/2006/chart" xmlns:r="http://schemas.openxmlformats.org/officeDocument/2006/relationships" r:id="rId4"/>
          </a:graphicData>
        </a:graphic>
      </p:graphicFrame>
      <p:sp>
        <p:nvSpPr>
          <p:cNvPr id="12" name="1 Título"/>
          <p:cNvSpPr txBox="1">
            <a:spLocks/>
          </p:cNvSpPr>
          <p:nvPr/>
        </p:nvSpPr>
        <p:spPr bwMode="auto">
          <a:xfrm>
            <a:off x="1723523" y="668346"/>
            <a:ext cx="2970662"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400" dirty="0" smtClean="0">
                <a:solidFill>
                  <a:schemeClr val="accent3">
                    <a:lumMod val="50000"/>
                  </a:schemeClr>
                </a:solidFill>
                <a:latin typeface="Arial" panose="020B0604020202020204" pitchFamily="34" charset="0"/>
                <a:cs typeface="Arial" panose="020B0604020202020204" pitchFamily="34" charset="0"/>
              </a:rPr>
              <a:t>Por referencias</a:t>
            </a:r>
            <a:endParaRPr lang="es-EC" sz="2400" dirty="0">
              <a:solidFill>
                <a:schemeClr val="accent3">
                  <a:lumMod val="50000"/>
                </a:schemeClr>
              </a:solidFill>
              <a:latin typeface="Arial" panose="020B0604020202020204" pitchFamily="34" charset="0"/>
              <a:cs typeface="Arial" panose="020B0604020202020204" pitchFamily="34" charset="0"/>
            </a:endParaRPr>
          </a:p>
        </p:txBody>
      </p:sp>
      <p:sp>
        <p:nvSpPr>
          <p:cNvPr id="13" name="1 Título"/>
          <p:cNvSpPr txBox="1">
            <a:spLocks/>
          </p:cNvSpPr>
          <p:nvPr/>
        </p:nvSpPr>
        <p:spPr bwMode="auto">
          <a:xfrm>
            <a:off x="7568839" y="668346"/>
            <a:ext cx="3610477"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400" dirty="0" smtClean="0">
                <a:solidFill>
                  <a:schemeClr val="accent3">
                    <a:lumMod val="50000"/>
                  </a:schemeClr>
                </a:solidFill>
                <a:latin typeface="Arial" panose="020B0604020202020204" pitchFamily="34" charset="0"/>
                <a:cs typeface="Arial" panose="020B0604020202020204" pitchFamily="34" charset="0"/>
              </a:rPr>
              <a:t>Por Valor del Inventario</a:t>
            </a:r>
            <a:endParaRPr lang="es-EC" sz="2400" dirty="0">
              <a:solidFill>
                <a:schemeClr val="accent3">
                  <a:lumMod val="50000"/>
                </a:schemeClr>
              </a:solidFill>
              <a:latin typeface="Arial" panose="020B0604020202020204" pitchFamily="34" charset="0"/>
              <a:cs typeface="Arial" panose="020B0604020202020204" pitchFamily="34" charset="0"/>
            </a:endParaRPr>
          </a:p>
        </p:txBody>
      </p:sp>
      <p:graphicFrame>
        <p:nvGraphicFramePr>
          <p:cNvPr id="14" name="Tabla 13"/>
          <p:cNvGraphicFramePr>
            <a:graphicFrameLocks noGrp="1"/>
          </p:cNvGraphicFramePr>
          <p:nvPr>
            <p:extLst>
              <p:ext uri="{D42A27DB-BD31-4B8C-83A1-F6EECF244321}">
                <p14:modId xmlns:p14="http://schemas.microsoft.com/office/powerpoint/2010/main" val="2958414047"/>
              </p:ext>
            </p:extLst>
          </p:nvPr>
        </p:nvGraphicFramePr>
        <p:xfrm>
          <a:off x="2852382" y="5831346"/>
          <a:ext cx="5224819" cy="1026654"/>
        </p:xfrm>
        <a:graphic>
          <a:graphicData uri="http://schemas.openxmlformats.org/drawingml/2006/table">
            <a:tbl>
              <a:tblPr firstRow="1" bandRow="1">
                <a:tableStyleId>{775DCB02-9BB8-47FD-8907-85C794F793BA}</a:tableStyleId>
              </a:tblPr>
              <a:tblGrid>
                <a:gridCol w="1616648"/>
                <a:gridCol w="1616648"/>
                <a:gridCol w="1991523"/>
              </a:tblGrid>
              <a:tr h="3422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C" sz="1300" dirty="0" smtClean="0">
                        <a:solidFill>
                          <a:schemeClr val="tx1"/>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300" dirty="0" smtClean="0">
                          <a:solidFill>
                            <a:schemeClr val="tx1"/>
                          </a:solidFill>
                          <a:latin typeface="Arial" panose="020B0604020202020204" pitchFamily="34" charset="0"/>
                          <a:cs typeface="Arial" panose="020B0604020202020204" pitchFamily="34" charset="0"/>
                        </a:rPr>
                        <a:t>Nro.</a:t>
                      </a:r>
                      <a:r>
                        <a:rPr lang="es-EC" sz="1300" baseline="0" dirty="0" smtClean="0">
                          <a:solidFill>
                            <a:schemeClr val="tx1"/>
                          </a:solidFill>
                          <a:latin typeface="Arial" panose="020B0604020202020204" pitchFamily="34" charset="0"/>
                          <a:cs typeface="Arial" panose="020B0604020202020204" pitchFamily="34" charset="0"/>
                        </a:rPr>
                        <a:t> Referencias</a:t>
                      </a:r>
                      <a:endParaRPr lang="es-EC" sz="1300" dirty="0" smtClean="0">
                        <a:solidFill>
                          <a:schemeClr val="tx1"/>
                        </a:solidFill>
                        <a:latin typeface="Arial" panose="020B0604020202020204" pitchFamily="34" charset="0"/>
                        <a:cs typeface="Arial" panose="020B0604020202020204" pitchFamily="34" charset="0"/>
                      </a:endParaRPr>
                    </a:p>
                  </a:txBody>
                  <a:tcPr/>
                </a:tc>
                <a:tc>
                  <a:txBody>
                    <a:bodyPr/>
                    <a:lstStyle/>
                    <a:p>
                      <a:pPr algn="ctr"/>
                      <a:r>
                        <a:rPr lang="es-EC" sz="1300" dirty="0" smtClean="0">
                          <a:solidFill>
                            <a:schemeClr val="tx1"/>
                          </a:solidFill>
                          <a:latin typeface="Arial" panose="020B0604020202020204" pitchFamily="34" charset="0"/>
                          <a:cs typeface="Arial" panose="020B0604020202020204" pitchFamily="34" charset="0"/>
                        </a:rPr>
                        <a:t>Valor Total</a:t>
                      </a:r>
                      <a:endParaRPr lang="es-EC" sz="1300" dirty="0">
                        <a:solidFill>
                          <a:schemeClr val="tx1"/>
                        </a:solidFill>
                        <a:latin typeface="Arial" panose="020B0604020202020204" pitchFamily="34" charset="0"/>
                        <a:cs typeface="Arial" panose="020B0604020202020204" pitchFamily="34" charset="0"/>
                      </a:endParaRPr>
                    </a:p>
                  </a:txBody>
                  <a:tcPr/>
                </a:tc>
              </a:tr>
              <a:tr h="342218">
                <a:tc>
                  <a:txBody>
                    <a:bodyPr/>
                    <a:lstStyle/>
                    <a:p>
                      <a:pPr algn="ctr"/>
                      <a:r>
                        <a:rPr lang="es-EC" sz="1300" b="1" dirty="0" smtClean="0">
                          <a:solidFill>
                            <a:schemeClr val="tx1"/>
                          </a:solidFill>
                          <a:latin typeface="Arial" panose="020B0604020202020204" pitchFamily="34" charset="0"/>
                          <a:cs typeface="Arial" panose="020B0604020202020204" pitchFamily="34" charset="0"/>
                        </a:rPr>
                        <a:t>Total</a:t>
                      </a:r>
                      <a:endParaRPr lang="es-EC" sz="13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EC" sz="1300" dirty="0" smtClean="0">
                          <a:solidFill>
                            <a:schemeClr val="tx1"/>
                          </a:solidFill>
                          <a:latin typeface="Arial" panose="020B0604020202020204" pitchFamily="34" charset="0"/>
                          <a:cs typeface="Arial" panose="020B0604020202020204" pitchFamily="34" charset="0"/>
                        </a:rPr>
                        <a:t>4.439</a:t>
                      </a:r>
                      <a:endParaRPr lang="es-EC" sz="13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EC" sz="1300" dirty="0" smtClean="0">
                          <a:solidFill>
                            <a:schemeClr val="tx1"/>
                          </a:solidFill>
                          <a:latin typeface="Arial" panose="020B0604020202020204" pitchFamily="34" charset="0"/>
                          <a:cs typeface="Arial" panose="020B0604020202020204" pitchFamily="34" charset="0"/>
                        </a:rPr>
                        <a:t>$</a:t>
                      </a:r>
                      <a:endParaRPr lang="es-EC" sz="1300" dirty="0">
                        <a:solidFill>
                          <a:schemeClr val="tx1"/>
                        </a:solidFill>
                        <a:latin typeface="Arial" panose="020B0604020202020204" pitchFamily="34" charset="0"/>
                        <a:cs typeface="Arial" panose="020B0604020202020204" pitchFamily="34" charset="0"/>
                      </a:endParaRPr>
                    </a:p>
                  </a:txBody>
                  <a:tcPr/>
                </a:tc>
              </a:tr>
              <a:tr h="342218">
                <a:tc>
                  <a:txBody>
                    <a:bodyPr/>
                    <a:lstStyle/>
                    <a:p>
                      <a:pPr algn="ctr"/>
                      <a:r>
                        <a:rPr lang="es-EC" sz="1300" b="1" dirty="0" smtClean="0">
                          <a:solidFill>
                            <a:schemeClr val="tx1"/>
                          </a:solidFill>
                          <a:latin typeface="Arial" panose="020B0604020202020204" pitchFamily="34" charset="0"/>
                          <a:cs typeface="Arial" panose="020B0604020202020204" pitchFamily="34" charset="0"/>
                        </a:rPr>
                        <a:t>Células</a:t>
                      </a:r>
                      <a:endParaRPr lang="es-EC" sz="13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EC" sz="1300" dirty="0" smtClean="0">
                          <a:solidFill>
                            <a:schemeClr val="tx1"/>
                          </a:solidFill>
                          <a:latin typeface="Arial" panose="020B0604020202020204" pitchFamily="34" charset="0"/>
                          <a:cs typeface="Arial" panose="020B0604020202020204" pitchFamily="34" charset="0"/>
                        </a:rPr>
                        <a:t>2.679</a:t>
                      </a:r>
                      <a:endParaRPr lang="es-EC" sz="13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EC" sz="1300" dirty="0" smtClean="0">
                          <a:solidFill>
                            <a:schemeClr val="tx1"/>
                          </a:solidFill>
                          <a:latin typeface="Arial" panose="020B0604020202020204" pitchFamily="34" charset="0"/>
                          <a:cs typeface="Arial" panose="020B0604020202020204" pitchFamily="34" charset="0"/>
                        </a:rPr>
                        <a:t>$</a:t>
                      </a:r>
                      <a:endParaRPr lang="es-EC" sz="1300" dirty="0">
                        <a:solidFill>
                          <a:schemeClr val="tx1"/>
                        </a:solidFill>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364630111"/>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0" y="27190"/>
            <a:ext cx="41039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endParaRPr lang="es-EC" sz="3600" dirty="0">
              <a:solidFill>
                <a:schemeClr val="accent3">
                  <a:lumMod val="50000"/>
                </a:schemeClr>
              </a:solidFill>
              <a:latin typeface="Arial" panose="020B0604020202020204" pitchFamily="34" charset="0"/>
              <a:cs typeface="Arial" panose="020B0604020202020204" pitchFamily="34" charset="0"/>
            </a:endParaRPr>
          </a:p>
        </p:txBody>
      </p:sp>
      <p:pic>
        <p:nvPicPr>
          <p:cNvPr id="10"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92529" y="138828"/>
            <a:ext cx="1766830" cy="400110"/>
          </a:xfrm>
          <a:prstGeom prst="rect">
            <a:avLst/>
          </a:prstGeom>
        </p:spPr>
        <p:txBody>
          <a:bodyPr wrap="none">
            <a:spAutoFit/>
          </a:bodyPr>
          <a:lstStyle/>
          <a:p>
            <a:r>
              <a:rPr lang="es-EC" sz="2000" dirty="0">
                <a:solidFill>
                  <a:schemeClr val="accent3">
                    <a:lumMod val="50000"/>
                  </a:schemeClr>
                </a:solidFill>
                <a:latin typeface="Arial" panose="020B0604020202020204" pitchFamily="34" charset="0"/>
                <a:cs typeface="Arial" panose="020B0604020202020204" pitchFamily="34" charset="0"/>
              </a:rPr>
              <a:t>HIPÓTESIS </a:t>
            </a:r>
            <a:r>
              <a:rPr lang="es-EC" sz="2000" dirty="0" smtClean="0">
                <a:solidFill>
                  <a:schemeClr val="accent3">
                    <a:lumMod val="50000"/>
                  </a:schemeClr>
                </a:solidFill>
                <a:latin typeface="Arial" panose="020B0604020202020204" pitchFamily="34" charset="0"/>
                <a:cs typeface="Arial" panose="020B0604020202020204" pitchFamily="34" charset="0"/>
              </a:rPr>
              <a:t>1</a:t>
            </a:r>
            <a:endParaRPr lang="es-EC" sz="2000" dirty="0">
              <a:solidFill>
                <a:schemeClr val="accent3">
                  <a:lumMod val="50000"/>
                </a:schemeClr>
              </a:solidFill>
              <a:latin typeface="Arial" panose="020B0604020202020204" pitchFamily="34" charset="0"/>
              <a:cs typeface="Arial" panose="020B0604020202020204" pitchFamily="34" charset="0"/>
            </a:endParaRPr>
          </a:p>
        </p:txBody>
      </p:sp>
      <p:sp>
        <p:nvSpPr>
          <p:cNvPr id="12" name="Rectángulo redondeado 11"/>
          <p:cNvSpPr/>
          <p:nvPr/>
        </p:nvSpPr>
        <p:spPr>
          <a:xfrm>
            <a:off x="2438400" y="27190"/>
            <a:ext cx="6184392" cy="28081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200" b="1" dirty="0" smtClean="0">
                <a:latin typeface="Arial" panose="020B0604020202020204" pitchFamily="34" charset="0"/>
                <a:cs typeface="Arial" panose="020B0604020202020204" pitchFamily="34" charset="0"/>
              </a:rPr>
              <a:t>H</a:t>
            </a:r>
            <a:r>
              <a:rPr lang="en-US" sz="1200" b="1" baseline="-25000" dirty="0" smtClean="0">
                <a:latin typeface="Arial" panose="020B0604020202020204" pitchFamily="34" charset="0"/>
                <a:cs typeface="Arial" panose="020B0604020202020204" pitchFamily="34" charset="0"/>
              </a:rPr>
              <a:t>0 </a:t>
            </a:r>
            <a:r>
              <a:rPr lang="en-US" sz="1200" b="1" dirty="0" smtClean="0">
                <a:latin typeface="Arial" panose="020B0604020202020204" pitchFamily="34" charset="0"/>
                <a:cs typeface="Arial" panose="020B0604020202020204" pitchFamily="34" charset="0"/>
              </a:rPr>
              <a:t>: </a:t>
            </a:r>
            <a:r>
              <a:rPr lang="es-EC" sz="1200" dirty="0" smtClean="0">
                <a:latin typeface="Arial" panose="020B0604020202020204" pitchFamily="34" charset="0"/>
                <a:cs typeface="Arial" panose="020B0604020202020204" pitchFamily="34" charset="0"/>
              </a:rPr>
              <a:t>Las disponibilidad de aeronaves no </a:t>
            </a:r>
            <a:r>
              <a:rPr lang="es-EC" sz="1200" dirty="0">
                <a:latin typeface="Arial" panose="020B0604020202020204" pitchFamily="34" charset="0"/>
                <a:cs typeface="Arial" panose="020B0604020202020204" pitchFamily="34" charset="0"/>
              </a:rPr>
              <a:t>afecta </a:t>
            </a:r>
            <a:r>
              <a:rPr lang="es-EC" sz="1200" dirty="0" smtClean="0">
                <a:latin typeface="Arial" panose="020B0604020202020204" pitchFamily="34" charset="0"/>
                <a:cs typeface="Arial" panose="020B0604020202020204" pitchFamily="34" charset="0"/>
              </a:rPr>
              <a:t>a las horas de vuelo realizadas.</a:t>
            </a:r>
            <a:endParaRPr lang="es-EC" sz="1200" dirty="0">
              <a:latin typeface="Arial" panose="020B0604020202020204" pitchFamily="34" charset="0"/>
              <a:cs typeface="Arial" panose="020B0604020202020204" pitchFamily="34" charset="0"/>
            </a:endParaRPr>
          </a:p>
        </p:txBody>
      </p:sp>
      <p:sp>
        <p:nvSpPr>
          <p:cNvPr id="13" name="Rectángulo redondeado 12"/>
          <p:cNvSpPr/>
          <p:nvPr/>
        </p:nvSpPr>
        <p:spPr>
          <a:xfrm>
            <a:off x="2438400" y="381094"/>
            <a:ext cx="6184392" cy="29912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200" b="1" dirty="0" smtClean="0">
                <a:latin typeface="Arial" panose="020B0604020202020204" pitchFamily="34" charset="0"/>
                <a:cs typeface="Arial" panose="020B0604020202020204" pitchFamily="34" charset="0"/>
              </a:rPr>
              <a:t>H</a:t>
            </a:r>
            <a:r>
              <a:rPr lang="en-US" sz="1200" b="1" baseline="-25000" dirty="0" smtClean="0">
                <a:latin typeface="Arial" panose="020B0604020202020204" pitchFamily="34" charset="0"/>
                <a:cs typeface="Arial" panose="020B0604020202020204" pitchFamily="34" charset="0"/>
              </a:rPr>
              <a:t>1 </a:t>
            </a:r>
            <a:r>
              <a:rPr lang="es-ES" sz="1200" b="1" dirty="0" smtClean="0">
                <a:latin typeface="Arial" panose="020B0604020202020204" pitchFamily="34" charset="0"/>
                <a:cs typeface="Arial" panose="020B0604020202020204" pitchFamily="34" charset="0"/>
              </a:rPr>
              <a:t>: </a:t>
            </a:r>
            <a:r>
              <a:rPr lang="es-EC" sz="1200" dirty="0" smtClean="0">
                <a:latin typeface="Arial" panose="020B0604020202020204" pitchFamily="34" charset="0"/>
                <a:cs typeface="Arial" panose="020B0604020202020204" pitchFamily="34" charset="0"/>
              </a:rPr>
              <a:t>La disponibilidad de aeronaves afecta directamente a las horas de vuelo realizadas.</a:t>
            </a:r>
            <a:endParaRPr lang="es-EC" sz="1200" dirty="0">
              <a:latin typeface="Arial" panose="020B0604020202020204" pitchFamily="34" charset="0"/>
              <a:cs typeface="Arial" panose="020B0604020202020204" pitchFamily="34" charset="0"/>
            </a:endParaRPr>
          </a:p>
        </p:txBody>
      </p:sp>
      <p:sp>
        <p:nvSpPr>
          <p:cNvPr id="29" name="Rectángulo redondeado 28"/>
          <p:cNvSpPr/>
          <p:nvPr/>
        </p:nvSpPr>
        <p:spPr>
          <a:xfrm>
            <a:off x="292417" y="943896"/>
            <a:ext cx="4233863" cy="2928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s-EC" sz="1200" dirty="0" smtClean="0">
                <a:latin typeface="Arial" panose="020B0604020202020204" pitchFamily="34" charset="0"/>
                <a:cs typeface="Arial" panose="020B0604020202020204" pitchFamily="34" charset="0"/>
              </a:rPr>
              <a:t>Correlación entre disponibilidad de aeronaves y horas de vuelo realizadas</a:t>
            </a:r>
            <a:endParaRPr lang="es-EC" sz="1200" dirty="0">
              <a:latin typeface="Arial" panose="020B0604020202020204" pitchFamily="34" charset="0"/>
              <a:cs typeface="Arial" panose="020B0604020202020204" pitchFamily="34" charset="0"/>
            </a:endParaRPr>
          </a:p>
        </p:txBody>
      </p:sp>
      <p:sp>
        <p:nvSpPr>
          <p:cNvPr id="32" name="Rectángulo redondeado 31"/>
          <p:cNvSpPr/>
          <p:nvPr/>
        </p:nvSpPr>
        <p:spPr>
          <a:xfrm>
            <a:off x="292417" y="3259492"/>
            <a:ext cx="4233863" cy="29282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s-EC" sz="1200" dirty="0" smtClean="0">
                <a:latin typeface="Arial" panose="020B0604020202020204" pitchFamily="34" charset="0"/>
                <a:cs typeface="Arial" panose="020B0604020202020204" pitchFamily="34" charset="0"/>
              </a:rPr>
              <a:t>Resumen modelo de regresión </a:t>
            </a:r>
            <a:endParaRPr lang="es-EC" sz="1200" dirty="0">
              <a:latin typeface="Arial" panose="020B0604020202020204" pitchFamily="34" charset="0"/>
              <a:cs typeface="Arial" panose="020B0604020202020204" pitchFamily="34" charset="0"/>
            </a:endParaRPr>
          </a:p>
        </p:txBody>
      </p:sp>
      <p:sp>
        <p:nvSpPr>
          <p:cNvPr id="30" name="Abrir llave 29"/>
          <p:cNvSpPr/>
          <p:nvPr/>
        </p:nvSpPr>
        <p:spPr>
          <a:xfrm>
            <a:off x="2051957" y="27190"/>
            <a:ext cx="261475" cy="619870"/>
          </a:xfrm>
          <a:prstGeom prst="lef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s-EC"/>
          </a:p>
        </p:txBody>
      </p:sp>
      <p:sp>
        <p:nvSpPr>
          <p:cNvPr id="34" name="Rectángulo redondeado 33"/>
          <p:cNvSpPr/>
          <p:nvPr/>
        </p:nvSpPr>
        <p:spPr>
          <a:xfrm>
            <a:off x="6087142" y="943896"/>
            <a:ext cx="4233863" cy="29282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1200" dirty="0" smtClean="0">
                <a:latin typeface="Arial" panose="020B0604020202020204" pitchFamily="34" charset="0"/>
                <a:cs typeface="Arial" panose="020B0604020202020204" pitchFamily="34" charset="0"/>
              </a:rPr>
              <a:t>Coeficientes de correlación</a:t>
            </a:r>
            <a:endParaRPr lang="es-EC" sz="1200" dirty="0">
              <a:latin typeface="Arial" panose="020B0604020202020204" pitchFamily="34" charset="0"/>
              <a:cs typeface="Arial" panose="020B0604020202020204" pitchFamily="34" charset="0"/>
            </a:endParaRPr>
          </a:p>
        </p:txBody>
      </p:sp>
      <p:sp>
        <p:nvSpPr>
          <p:cNvPr id="35" name="Rectángulo redondeado 34"/>
          <p:cNvSpPr/>
          <p:nvPr/>
        </p:nvSpPr>
        <p:spPr>
          <a:xfrm>
            <a:off x="292416" y="4577228"/>
            <a:ext cx="4233863" cy="29282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sz="1200" dirty="0" smtClean="0">
                <a:latin typeface="Arial" panose="020B0604020202020204" pitchFamily="34" charset="0"/>
                <a:cs typeface="Arial" panose="020B0604020202020204" pitchFamily="34" charset="0"/>
              </a:rPr>
              <a:t>Resumen ANOVA</a:t>
            </a:r>
            <a:endParaRPr lang="es-EC" sz="1200" dirty="0">
              <a:latin typeface="Arial" panose="020B0604020202020204" pitchFamily="34" charset="0"/>
              <a:cs typeface="Arial" panose="020B0604020202020204" pitchFamily="34" charset="0"/>
            </a:endParaRPr>
          </a:p>
        </p:txBody>
      </p:sp>
      <p:sp>
        <p:nvSpPr>
          <p:cNvPr id="36" name="Rectángulo redondeado 35"/>
          <p:cNvSpPr/>
          <p:nvPr/>
        </p:nvSpPr>
        <p:spPr>
          <a:xfrm>
            <a:off x="6087142" y="2840805"/>
            <a:ext cx="4233863" cy="29282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s-EC" sz="1200" dirty="0" smtClean="0">
                <a:latin typeface="Arial" panose="020B0604020202020204" pitchFamily="34" charset="0"/>
                <a:cs typeface="Arial" panose="020B0604020202020204" pitchFamily="34" charset="0"/>
              </a:rPr>
              <a:t>Ecuación :</a:t>
            </a:r>
            <a:endParaRPr lang="es-EC" sz="1200" dirty="0">
              <a:latin typeface="Arial" panose="020B0604020202020204" pitchFamily="34" charset="0"/>
              <a:cs typeface="Arial" panose="020B0604020202020204" pitchFamily="34" charset="0"/>
            </a:endParaRPr>
          </a:p>
        </p:txBody>
      </p:sp>
      <p:graphicFrame>
        <p:nvGraphicFramePr>
          <p:cNvPr id="31" name="Diagrama 30"/>
          <p:cNvGraphicFramePr/>
          <p:nvPr>
            <p:extLst>
              <p:ext uri="{D42A27DB-BD31-4B8C-83A1-F6EECF244321}">
                <p14:modId xmlns:p14="http://schemas.microsoft.com/office/powerpoint/2010/main" val="3009976854"/>
              </p:ext>
            </p:extLst>
          </p:nvPr>
        </p:nvGraphicFramePr>
        <p:xfrm>
          <a:off x="6292484" y="3844864"/>
          <a:ext cx="4803146" cy="1476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p:cNvPicPr>
            <a:picLocks noChangeAspect="1"/>
          </p:cNvPicPr>
          <p:nvPr/>
        </p:nvPicPr>
        <p:blipFill>
          <a:blip r:embed="rId8"/>
          <a:stretch>
            <a:fillRect/>
          </a:stretch>
        </p:blipFill>
        <p:spPr>
          <a:xfrm>
            <a:off x="204309" y="1255318"/>
            <a:ext cx="4772025" cy="1914525"/>
          </a:xfrm>
          <a:prstGeom prst="rect">
            <a:avLst/>
          </a:prstGeom>
        </p:spPr>
      </p:pic>
      <p:pic>
        <p:nvPicPr>
          <p:cNvPr id="5" name="Imagen 4"/>
          <p:cNvPicPr>
            <a:picLocks noChangeAspect="1"/>
          </p:cNvPicPr>
          <p:nvPr/>
        </p:nvPicPr>
        <p:blipFill>
          <a:blip r:embed="rId9"/>
          <a:stretch>
            <a:fillRect/>
          </a:stretch>
        </p:blipFill>
        <p:spPr>
          <a:xfrm>
            <a:off x="292415" y="3604916"/>
            <a:ext cx="4683919" cy="829211"/>
          </a:xfrm>
          <a:prstGeom prst="rect">
            <a:avLst/>
          </a:prstGeom>
        </p:spPr>
      </p:pic>
      <p:pic>
        <p:nvPicPr>
          <p:cNvPr id="7" name="Imagen 6"/>
          <p:cNvPicPr>
            <a:picLocks noChangeAspect="1"/>
          </p:cNvPicPr>
          <p:nvPr/>
        </p:nvPicPr>
        <p:blipFill>
          <a:blip r:embed="rId10"/>
          <a:stretch>
            <a:fillRect/>
          </a:stretch>
        </p:blipFill>
        <p:spPr>
          <a:xfrm>
            <a:off x="292416" y="4949138"/>
            <a:ext cx="5430116" cy="1178708"/>
          </a:xfrm>
          <a:prstGeom prst="rect">
            <a:avLst/>
          </a:prstGeom>
        </p:spPr>
      </p:pic>
      <p:pic>
        <p:nvPicPr>
          <p:cNvPr id="8" name="Imagen 7"/>
          <p:cNvPicPr>
            <a:picLocks noChangeAspect="1"/>
          </p:cNvPicPr>
          <p:nvPr/>
        </p:nvPicPr>
        <p:blipFill>
          <a:blip r:embed="rId11"/>
          <a:stretch>
            <a:fillRect/>
          </a:stretch>
        </p:blipFill>
        <p:spPr>
          <a:xfrm>
            <a:off x="6087142" y="1343410"/>
            <a:ext cx="5668670" cy="1261930"/>
          </a:xfrm>
          <a:prstGeom prst="rect">
            <a:avLst/>
          </a:prstGeom>
        </p:spPr>
      </p:pic>
      <mc:AlternateContent xmlns:mc="http://schemas.openxmlformats.org/markup-compatibility/2006" xmlns:a14="http://schemas.microsoft.com/office/drawing/2010/main">
        <mc:Choice Requires="a14">
          <p:sp>
            <p:nvSpPr>
              <p:cNvPr id="9" name="Rectángulo 8"/>
              <p:cNvSpPr/>
              <p:nvPr/>
            </p:nvSpPr>
            <p:spPr>
              <a:xfrm>
                <a:off x="7001660" y="3367646"/>
                <a:ext cx="24048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𝑦</m:t>
                      </m:r>
                      <m:r>
                        <a:rPr lang="es-EC" i="0">
                          <a:latin typeface="Cambria Math" panose="02040503050406030204" pitchFamily="18" charset="0"/>
                        </a:rPr>
                        <m:t>=6,598+59,182 </m:t>
                      </m:r>
                      <m:r>
                        <a:rPr lang="es-EC" i="1">
                          <a:latin typeface="Cambria Math" panose="02040503050406030204" pitchFamily="18" charset="0"/>
                        </a:rPr>
                        <m:t>𝑋</m:t>
                      </m:r>
                    </m:oMath>
                  </m:oMathPara>
                </a14:m>
                <a:endParaRPr lang="es-EC" dirty="0"/>
              </a:p>
            </p:txBody>
          </p:sp>
        </mc:Choice>
        <mc:Fallback xmlns="">
          <p:sp>
            <p:nvSpPr>
              <p:cNvPr id="9" name="Rectángulo 8"/>
              <p:cNvSpPr>
                <a:spLocks noRot="1" noChangeAspect="1" noMove="1" noResize="1" noEditPoints="1" noAdjustHandles="1" noChangeArrowheads="1" noChangeShapeType="1" noTextEdit="1"/>
              </p:cNvSpPr>
              <p:nvPr/>
            </p:nvSpPr>
            <p:spPr>
              <a:xfrm>
                <a:off x="7001660" y="3367646"/>
                <a:ext cx="2404826" cy="369332"/>
              </a:xfrm>
              <a:prstGeom prst="rect">
                <a:avLst/>
              </a:prstGeom>
              <a:blipFill rotWithShape="0">
                <a:blip r:embed="rId12"/>
                <a:stretch>
                  <a:fillRect b="-6557"/>
                </a:stretch>
              </a:blipFill>
            </p:spPr>
            <p:txBody>
              <a:bodyPr/>
              <a:lstStyle/>
              <a:p>
                <a:r>
                  <a:rPr lang="es-EC">
                    <a:noFill/>
                  </a:rPr>
                  <a:t> </a:t>
                </a:r>
              </a:p>
            </p:txBody>
          </p:sp>
        </mc:Fallback>
      </mc:AlternateContent>
    </p:spTree>
    <p:extLst>
      <p:ext uri="{BB962C8B-B14F-4D97-AF65-F5344CB8AC3E}">
        <p14:creationId xmlns:p14="http://schemas.microsoft.com/office/powerpoint/2010/main" val="1448636098"/>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0" y="27190"/>
            <a:ext cx="41039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endParaRPr lang="es-EC" sz="3600" dirty="0">
              <a:solidFill>
                <a:schemeClr val="accent3">
                  <a:lumMod val="50000"/>
                </a:schemeClr>
              </a:solidFill>
              <a:latin typeface="Arial" panose="020B0604020202020204" pitchFamily="34" charset="0"/>
              <a:cs typeface="Arial" panose="020B0604020202020204" pitchFamily="34" charset="0"/>
            </a:endParaRPr>
          </a:p>
        </p:txBody>
      </p:sp>
      <p:pic>
        <p:nvPicPr>
          <p:cNvPr id="10"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92529" y="138828"/>
            <a:ext cx="1766830" cy="400110"/>
          </a:xfrm>
          <a:prstGeom prst="rect">
            <a:avLst/>
          </a:prstGeom>
        </p:spPr>
        <p:txBody>
          <a:bodyPr wrap="none">
            <a:spAutoFit/>
          </a:bodyPr>
          <a:lstStyle/>
          <a:p>
            <a:r>
              <a:rPr lang="es-EC" sz="2000" dirty="0">
                <a:solidFill>
                  <a:schemeClr val="accent3">
                    <a:lumMod val="50000"/>
                  </a:schemeClr>
                </a:solidFill>
                <a:latin typeface="Arial" panose="020B0604020202020204" pitchFamily="34" charset="0"/>
                <a:cs typeface="Arial" panose="020B0604020202020204" pitchFamily="34" charset="0"/>
              </a:rPr>
              <a:t>HIPÓTESIS 2</a:t>
            </a:r>
          </a:p>
        </p:txBody>
      </p:sp>
      <p:sp>
        <p:nvSpPr>
          <p:cNvPr id="12" name="Rectángulo redondeado 11"/>
          <p:cNvSpPr/>
          <p:nvPr/>
        </p:nvSpPr>
        <p:spPr>
          <a:xfrm>
            <a:off x="2438400" y="27190"/>
            <a:ext cx="6184392" cy="28081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200" b="1" dirty="0" smtClean="0">
                <a:latin typeface="Arial" panose="020B0604020202020204" pitchFamily="34" charset="0"/>
                <a:cs typeface="Arial" panose="020B0604020202020204" pitchFamily="34" charset="0"/>
              </a:rPr>
              <a:t>H</a:t>
            </a:r>
            <a:r>
              <a:rPr lang="en-US" sz="1200" b="1" baseline="-25000" dirty="0" smtClean="0">
                <a:latin typeface="Arial" panose="020B0604020202020204" pitchFamily="34" charset="0"/>
                <a:cs typeface="Arial" panose="020B0604020202020204" pitchFamily="34" charset="0"/>
              </a:rPr>
              <a:t>0 </a:t>
            </a:r>
            <a:r>
              <a:rPr lang="en-US" sz="1200" b="1" dirty="0" smtClean="0">
                <a:latin typeface="Arial" panose="020B0604020202020204" pitchFamily="34" charset="0"/>
                <a:cs typeface="Arial" panose="020B0604020202020204" pitchFamily="34" charset="0"/>
              </a:rPr>
              <a:t>: </a:t>
            </a:r>
            <a:r>
              <a:rPr lang="es-EC" sz="1200" dirty="0" smtClean="0">
                <a:latin typeface="Arial" panose="020B0604020202020204" pitchFamily="34" charset="0"/>
                <a:cs typeface="Arial" panose="020B0604020202020204" pitchFamily="34" charset="0"/>
              </a:rPr>
              <a:t>Las </a:t>
            </a:r>
            <a:r>
              <a:rPr lang="es-EC" sz="1200" dirty="0">
                <a:latin typeface="Arial" panose="020B0604020202020204" pitchFamily="34" charset="0"/>
                <a:cs typeface="Arial" panose="020B0604020202020204" pitchFamily="34" charset="0"/>
              </a:rPr>
              <a:t>horas de vuelo realizadas no afecta al nivel de consumo de combustible.</a:t>
            </a:r>
          </a:p>
        </p:txBody>
      </p:sp>
      <p:sp>
        <p:nvSpPr>
          <p:cNvPr id="13" name="Rectángulo redondeado 12"/>
          <p:cNvSpPr/>
          <p:nvPr/>
        </p:nvSpPr>
        <p:spPr>
          <a:xfrm>
            <a:off x="2438400" y="381094"/>
            <a:ext cx="6184392" cy="29912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200" b="1" dirty="0" smtClean="0">
                <a:latin typeface="Arial" panose="020B0604020202020204" pitchFamily="34" charset="0"/>
                <a:cs typeface="Arial" panose="020B0604020202020204" pitchFamily="34" charset="0"/>
              </a:rPr>
              <a:t>H</a:t>
            </a:r>
            <a:r>
              <a:rPr lang="en-US" sz="1200" b="1" baseline="-25000" dirty="0" smtClean="0">
                <a:latin typeface="Arial" panose="020B0604020202020204" pitchFamily="34" charset="0"/>
                <a:cs typeface="Arial" panose="020B0604020202020204" pitchFamily="34" charset="0"/>
              </a:rPr>
              <a:t>1 </a:t>
            </a:r>
            <a:r>
              <a:rPr lang="es-ES" sz="1200" b="1" dirty="0" smtClean="0">
                <a:latin typeface="Arial" panose="020B0604020202020204" pitchFamily="34" charset="0"/>
                <a:cs typeface="Arial" panose="020B0604020202020204" pitchFamily="34" charset="0"/>
              </a:rPr>
              <a:t>: </a:t>
            </a:r>
            <a:r>
              <a:rPr lang="es-EC" sz="1200" dirty="0">
                <a:latin typeface="Arial" panose="020B0604020202020204" pitchFamily="34" charset="0"/>
                <a:cs typeface="Arial" panose="020B0604020202020204" pitchFamily="34" charset="0"/>
              </a:rPr>
              <a:t>Las horas de vuelo realizadas </a:t>
            </a:r>
            <a:r>
              <a:rPr lang="es-EC" sz="1200" dirty="0" smtClean="0">
                <a:latin typeface="Arial" panose="020B0604020202020204" pitchFamily="34" charset="0"/>
                <a:cs typeface="Arial" panose="020B0604020202020204" pitchFamily="34" charset="0"/>
              </a:rPr>
              <a:t>afecta </a:t>
            </a:r>
            <a:r>
              <a:rPr lang="es-EC" sz="1200" dirty="0">
                <a:latin typeface="Arial" panose="020B0604020202020204" pitchFamily="34" charset="0"/>
                <a:cs typeface="Arial" panose="020B0604020202020204" pitchFamily="34" charset="0"/>
              </a:rPr>
              <a:t>al nivel de consumo de combustible.</a:t>
            </a:r>
          </a:p>
        </p:txBody>
      </p:sp>
      <p:pic>
        <p:nvPicPr>
          <p:cNvPr id="23" name="Imagen 22"/>
          <p:cNvPicPr>
            <a:picLocks noChangeAspect="1"/>
          </p:cNvPicPr>
          <p:nvPr/>
        </p:nvPicPr>
        <p:blipFill rotWithShape="1">
          <a:blip r:embed="rId3"/>
          <a:srcRect t="9849"/>
          <a:stretch/>
        </p:blipFill>
        <p:spPr>
          <a:xfrm>
            <a:off x="292417" y="1261872"/>
            <a:ext cx="4678593" cy="1837944"/>
          </a:xfrm>
          <a:prstGeom prst="rect">
            <a:avLst/>
          </a:prstGeom>
        </p:spPr>
      </p:pic>
      <p:pic>
        <p:nvPicPr>
          <p:cNvPr id="24" name="Imagen 23"/>
          <p:cNvPicPr>
            <a:picLocks noChangeAspect="1"/>
          </p:cNvPicPr>
          <p:nvPr/>
        </p:nvPicPr>
        <p:blipFill rotWithShape="1">
          <a:blip r:embed="rId4"/>
          <a:srcRect t="18933"/>
          <a:stretch/>
        </p:blipFill>
        <p:spPr>
          <a:xfrm>
            <a:off x="192529" y="3570914"/>
            <a:ext cx="4568169" cy="861367"/>
          </a:xfrm>
          <a:prstGeom prst="rect">
            <a:avLst/>
          </a:prstGeom>
        </p:spPr>
      </p:pic>
      <p:pic>
        <p:nvPicPr>
          <p:cNvPr id="25" name="Imagen 24"/>
          <p:cNvPicPr>
            <a:picLocks noChangeAspect="1"/>
          </p:cNvPicPr>
          <p:nvPr/>
        </p:nvPicPr>
        <p:blipFill rotWithShape="1">
          <a:blip r:embed="rId5"/>
          <a:srcRect t="12607"/>
          <a:stretch/>
        </p:blipFill>
        <p:spPr>
          <a:xfrm>
            <a:off x="292416" y="4929301"/>
            <a:ext cx="4595812" cy="1265144"/>
          </a:xfrm>
          <a:prstGeom prst="rect">
            <a:avLst/>
          </a:prstGeom>
        </p:spPr>
      </p:pic>
      <p:pic>
        <p:nvPicPr>
          <p:cNvPr id="26" name="Imagen 25"/>
          <p:cNvPicPr>
            <a:picLocks noChangeAspect="1"/>
          </p:cNvPicPr>
          <p:nvPr/>
        </p:nvPicPr>
        <p:blipFill rotWithShape="1">
          <a:blip r:embed="rId6"/>
          <a:srcRect t="12253"/>
          <a:stretch/>
        </p:blipFill>
        <p:spPr>
          <a:xfrm>
            <a:off x="6087142" y="1329698"/>
            <a:ext cx="4595812" cy="1370222"/>
          </a:xfrm>
          <a:prstGeom prst="rect">
            <a:avLst/>
          </a:prstGeom>
        </p:spPr>
      </p:pic>
      <mc:AlternateContent xmlns:mc="http://schemas.openxmlformats.org/markup-compatibility/2006" xmlns:a14="http://schemas.microsoft.com/office/drawing/2010/main">
        <mc:Choice Requires="a14">
          <p:sp>
            <p:nvSpPr>
              <p:cNvPr id="27" name="Rectángulo 26"/>
              <p:cNvSpPr/>
              <p:nvPr/>
            </p:nvSpPr>
            <p:spPr>
              <a:xfrm>
                <a:off x="7068437" y="3286480"/>
                <a:ext cx="2457699"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𝑦</m:t>
                      </m:r>
                      <m:r>
                        <a:rPr lang="es-EC" i="0">
                          <a:latin typeface="Cambria Math" panose="02040503050406030204" pitchFamily="18" charset="0"/>
                        </a:rPr>
                        <m:t>=23,16+75,567 </m:t>
                      </m:r>
                      <m:r>
                        <a:rPr lang="es-EC" i="1">
                          <a:latin typeface="Cambria Math" panose="02040503050406030204" pitchFamily="18" charset="0"/>
                        </a:rPr>
                        <m:t>𝑋</m:t>
                      </m:r>
                    </m:oMath>
                  </m:oMathPara>
                </a14:m>
                <a:endParaRPr lang="es-EC" dirty="0">
                  <a:latin typeface="Arial" panose="020B0604020202020204" pitchFamily="34" charset="0"/>
                  <a:cs typeface="Arial" panose="020B0604020202020204" pitchFamily="34" charset="0"/>
                </a:endParaRPr>
              </a:p>
            </p:txBody>
          </p:sp>
        </mc:Choice>
        <mc:Fallback xmlns="">
          <p:sp>
            <p:nvSpPr>
              <p:cNvPr id="27" name="Rectángulo 26"/>
              <p:cNvSpPr>
                <a:spLocks noRot="1" noChangeAspect="1" noMove="1" noResize="1" noEditPoints="1" noAdjustHandles="1" noChangeArrowheads="1" noChangeShapeType="1" noTextEdit="1"/>
              </p:cNvSpPr>
              <p:nvPr/>
            </p:nvSpPr>
            <p:spPr>
              <a:xfrm>
                <a:off x="7068437" y="3286480"/>
                <a:ext cx="2457699" cy="369332"/>
              </a:xfrm>
              <a:prstGeom prst="rect">
                <a:avLst/>
              </a:prstGeom>
              <a:blipFill rotWithShape="0">
                <a:blip r:embed="rId7"/>
                <a:stretch>
                  <a:fillRect b="-8197"/>
                </a:stretch>
              </a:blipFill>
            </p:spPr>
            <p:txBody>
              <a:bodyPr/>
              <a:lstStyle/>
              <a:p>
                <a:r>
                  <a:rPr lang="es-EC">
                    <a:noFill/>
                  </a:rPr>
                  <a:t> </a:t>
                </a:r>
              </a:p>
            </p:txBody>
          </p:sp>
        </mc:Fallback>
      </mc:AlternateContent>
      <p:sp>
        <p:nvSpPr>
          <p:cNvPr id="29" name="Rectángulo redondeado 28"/>
          <p:cNvSpPr/>
          <p:nvPr/>
        </p:nvSpPr>
        <p:spPr>
          <a:xfrm>
            <a:off x="292417" y="943896"/>
            <a:ext cx="4233863" cy="2928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s-EC" sz="1200" dirty="0" smtClean="0">
                <a:latin typeface="Arial" panose="020B0604020202020204" pitchFamily="34" charset="0"/>
                <a:cs typeface="Arial" panose="020B0604020202020204" pitchFamily="34" charset="0"/>
              </a:rPr>
              <a:t>Correlación entre combustible consumido y horas  de vuelo</a:t>
            </a:r>
            <a:endParaRPr lang="es-EC" sz="1200" dirty="0">
              <a:latin typeface="Arial" panose="020B0604020202020204" pitchFamily="34" charset="0"/>
              <a:cs typeface="Arial" panose="020B0604020202020204" pitchFamily="34" charset="0"/>
            </a:endParaRPr>
          </a:p>
        </p:txBody>
      </p:sp>
      <p:sp>
        <p:nvSpPr>
          <p:cNvPr id="32" name="Rectángulo redondeado 31"/>
          <p:cNvSpPr/>
          <p:nvPr/>
        </p:nvSpPr>
        <p:spPr>
          <a:xfrm>
            <a:off x="292417" y="3259492"/>
            <a:ext cx="4233863" cy="29282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s-EC" sz="1200" dirty="0" smtClean="0">
                <a:latin typeface="Arial" panose="020B0604020202020204" pitchFamily="34" charset="0"/>
                <a:cs typeface="Arial" panose="020B0604020202020204" pitchFamily="34" charset="0"/>
              </a:rPr>
              <a:t>Resumen modelo de regresión </a:t>
            </a:r>
            <a:endParaRPr lang="es-EC" sz="1200" dirty="0">
              <a:latin typeface="Arial" panose="020B0604020202020204" pitchFamily="34" charset="0"/>
              <a:cs typeface="Arial" panose="020B0604020202020204" pitchFamily="34" charset="0"/>
            </a:endParaRPr>
          </a:p>
        </p:txBody>
      </p:sp>
      <p:sp>
        <p:nvSpPr>
          <p:cNvPr id="30" name="Abrir llave 29"/>
          <p:cNvSpPr/>
          <p:nvPr/>
        </p:nvSpPr>
        <p:spPr>
          <a:xfrm>
            <a:off x="2051957" y="27190"/>
            <a:ext cx="261475" cy="619870"/>
          </a:xfrm>
          <a:prstGeom prst="lef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s-EC"/>
          </a:p>
        </p:txBody>
      </p:sp>
      <p:sp>
        <p:nvSpPr>
          <p:cNvPr id="34" name="Rectángulo redondeado 33"/>
          <p:cNvSpPr/>
          <p:nvPr/>
        </p:nvSpPr>
        <p:spPr>
          <a:xfrm>
            <a:off x="6087142" y="943896"/>
            <a:ext cx="4233863" cy="29282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1200" dirty="0" smtClean="0">
                <a:latin typeface="Arial" panose="020B0604020202020204" pitchFamily="34" charset="0"/>
                <a:cs typeface="Arial" panose="020B0604020202020204" pitchFamily="34" charset="0"/>
              </a:rPr>
              <a:t>Coeficientes de correlación</a:t>
            </a:r>
            <a:endParaRPr lang="es-EC" sz="1200" dirty="0">
              <a:latin typeface="Arial" panose="020B0604020202020204" pitchFamily="34" charset="0"/>
              <a:cs typeface="Arial" panose="020B0604020202020204" pitchFamily="34" charset="0"/>
            </a:endParaRPr>
          </a:p>
        </p:txBody>
      </p:sp>
      <p:sp>
        <p:nvSpPr>
          <p:cNvPr id="35" name="Rectángulo redondeado 34"/>
          <p:cNvSpPr/>
          <p:nvPr/>
        </p:nvSpPr>
        <p:spPr>
          <a:xfrm>
            <a:off x="292416" y="4563580"/>
            <a:ext cx="4233863" cy="29282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sz="1200" dirty="0" smtClean="0">
                <a:latin typeface="Arial" panose="020B0604020202020204" pitchFamily="34" charset="0"/>
                <a:cs typeface="Arial" panose="020B0604020202020204" pitchFamily="34" charset="0"/>
              </a:rPr>
              <a:t>Resumen ANOVA</a:t>
            </a:r>
            <a:endParaRPr lang="es-EC" sz="1200" dirty="0">
              <a:latin typeface="Arial" panose="020B0604020202020204" pitchFamily="34" charset="0"/>
              <a:cs typeface="Arial" panose="020B0604020202020204" pitchFamily="34" charset="0"/>
            </a:endParaRPr>
          </a:p>
        </p:txBody>
      </p:sp>
      <p:sp>
        <p:nvSpPr>
          <p:cNvPr id="36" name="Rectángulo redondeado 35"/>
          <p:cNvSpPr/>
          <p:nvPr/>
        </p:nvSpPr>
        <p:spPr>
          <a:xfrm>
            <a:off x="6087142" y="2840805"/>
            <a:ext cx="4233863" cy="29282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s-EC" sz="1200" dirty="0" smtClean="0">
                <a:latin typeface="Arial" panose="020B0604020202020204" pitchFamily="34" charset="0"/>
                <a:cs typeface="Arial" panose="020B0604020202020204" pitchFamily="34" charset="0"/>
              </a:rPr>
              <a:t>Ecuación :</a:t>
            </a:r>
            <a:endParaRPr lang="es-EC" sz="1200" dirty="0">
              <a:latin typeface="Arial" panose="020B0604020202020204" pitchFamily="34" charset="0"/>
              <a:cs typeface="Arial" panose="020B0604020202020204" pitchFamily="34" charset="0"/>
            </a:endParaRPr>
          </a:p>
        </p:txBody>
      </p:sp>
      <p:graphicFrame>
        <p:nvGraphicFramePr>
          <p:cNvPr id="31" name="Diagrama 30"/>
          <p:cNvGraphicFramePr/>
          <p:nvPr>
            <p:extLst>
              <p:ext uri="{D42A27DB-BD31-4B8C-83A1-F6EECF244321}">
                <p14:modId xmlns:p14="http://schemas.microsoft.com/office/powerpoint/2010/main" val="574955794"/>
              </p:ext>
            </p:extLst>
          </p:nvPr>
        </p:nvGraphicFramePr>
        <p:xfrm>
          <a:off x="6292484" y="3844864"/>
          <a:ext cx="4584782" cy="14095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02648775"/>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0" y="27190"/>
            <a:ext cx="41039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endParaRPr lang="es-EC" sz="3600" dirty="0">
              <a:solidFill>
                <a:schemeClr val="accent3">
                  <a:lumMod val="50000"/>
                </a:schemeClr>
              </a:solidFill>
              <a:latin typeface="Arial" panose="020B0604020202020204" pitchFamily="34" charset="0"/>
              <a:cs typeface="Arial" panose="020B0604020202020204" pitchFamily="34" charset="0"/>
            </a:endParaRPr>
          </a:p>
        </p:txBody>
      </p:sp>
      <p:pic>
        <p:nvPicPr>
          <p:cNvPr id="10"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92529" y="138828"/>
            <a:ext cx="1766830" cy="400110"/>
          </a:xfrm>
          <a:prstGeom prst="rect">
            <a:avLst/>
          </a:prstGeom>
        </p:spPr>
        <p:txBody>
          <a:bodyPr wrap="none">
            <a:spAutoFit/>
          </a:bodyPr>
          <a:lstStyle/>
          <a:p>
            <a:r>
              <a:rPr lang="es-EC" sz="2000" dirty="0">
                <a:solidFill>
                  <a:schemeClr val="accent3">
                    <a:lumMod val="50000"/>
                  </a:schemeClr>
                </a:solidFill>
                <a:latin typeface="Arial" panose="020B0604020202020204" pitchFamily="34" charset="0"/>
                <a:cs typeface="Arial" panose="020B0604020202020204" pitchFamily="34" charset="0"/>
              </a:rPr>
              <a:t>HIPÓTESIS </a:t>
            </a:r>
            <a:r>
              <a:rPr lang="es-EC" sz="2000" dirty="0" smtClean="0">
                <a:solidFill>
                  <a:schemeClr val="accent3">
                    <a:lumMod val="50000"/>
                  </a:schemeClr>
                </a:solidFill>
                <a:latin typeface="Arial" panose="020B0604020202020204" pitchFamily="34" charset="0"/>
                <a:cs typeface="Arial" panose="020B0604020202020204" pitchFamily="34" charset="0"/>
              </a:rPr>
              <a:t>3</a:t>
            </a:r>
            <a:endParaRPr lang="es-EC" sz="2000" dirty="0">
              <a:solidFill>
                <a:schemeClr val="accent3">
                  <a:lumMod val="50000"/>
                </a:schemeClr>
              </a:solidFill>
              <a:latin typeface="Arial" panose="020B0604020202020204" pitchFamily="34" charset="0"/>
              <a:cs typeface="Arial" panose="020B0604020202020204" pitchFamily="34" charset="0"/>
            </a:endParaRPr>
          </a:p>
        </p:txBody>
      </p:sp>
      <p:sp>
        <p:nvSpPr>
          <p:cNvPr id="12" name="Rectángulo redondeado 11"/>
          <p:cNvSpPr/>
          <p:nvPr/>
        </p:nvSpPr>
        <p:spPr>
          <a:xfrm>
            <a:off x="2438400" y="27190"/>
            <a:ext cx="6184392" cy="28081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200" b="1" dirty="0" smtClean="0">
                <a:latin typeface="Arial" panose="020B0604020202020204" pitchFamily="34" charset="0"/>
                <a:cs typeface="Arial" panose="020B0604020202020204" pitchFamily="34" charset="0"/>
              </a:rPr>
              <a:t>H</a:t>
            </a:r>
            <a:r>
              <a:rPr lang="en-US" sz="1200" b="1" baseline="-25000" dirty="0" smtClean="0">
                <a:latin typeface="Arial" panose="020B0604020202020204" pitchFamily="34" charset="0"/>
                <a:cs typeface="Arial" panose="020B0604020202020204" pitchFamily="34" charset="0"/>
              </a:rPr>
              <a:t>0 </a:t>
            </a:r>
            <a:r>
              <a:rPr lang="en-US" sz="1200" b="1" dirty="0" smtClean="0">
                <a:latin typeface="Arial" panose="020B0604020202020204" pitchFamily="34" charset="0"/>
                <a:cs typeface="Arial" panose="020B0604020202020204" pitchFamily="34" charset="0"/>
              </a:rPr>
              <a:t>:</a:t>
            </a:r>
            <a:r>
              <a:rPr lang="es-EC" sz="1200" dirty="0">
                <a:latin typeface="Arial" panose="020B0604020202020204" pitchFamily="34" charset="0"/>
                <a:cs typeface="Arial" panose="020B0604020202020204" pitchFamily="34" charset="0"/>
              </a:rPr>
              <a:t> La disponibilidad de aeronaves no afecta al nivel de consumo de combustible.</a:t>
            </a:r>
          </a:p>
        </p:txBody>
      </p:sp>
      <p:sp>
        <p:nvSpPr>
          <p:cNvPr id="13" name="Rectángulo redondeado 12"/>
          <p:cNvSpPr/>
          <p:nvPr/>
        </p:nvSpPr>
        <p:spPr>
          <a:xfrm>
            <a:off x="2438400" y="381094"/>
            <a:ext cx="6184392" cy="29912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200" b="1" dirty="0" smtClean="0">
                <a:latin typeface="Arial" panose="020B0604020202020204" pitchFamily="34" charset="0"/>
                <a:cs typeface="Arial" panose="020B0604020202020204" pitchFamily="34" charset="0"/>
              </a:rPr>
              <a:t>H</a:t>
            </a:r>
            <a:r>
              <a:rPr lang="en-US" sz="1200" b="1" baseline="-25000" dirty="0" smtClean="0">
                <a:latin typeface="Arial" panose="020B0604020202020204" pitchFamily="34" charset="0"/>
                <a:cs typeface="Arial" panose="020B0604020202020204" pitchFamily="34" charset="0"/>
              </a:rPr>
              <a:t>1 </a:t>
            </a:r>
            <a:r>
              <a:rPr lang="es-ES" sz="1200" b="1" dirty="0" smtClean="0">
                <a:latin typeface="Arial" panose="020B0604020202020204" pitchFamily="34" charset="0"/>
                <a:cs typeface="Arial" panose="020B0604020202020204" pitchFamily="34" charset="0"/>
              </a:rPr>
              <a:t>: </a:t>
            </a:r>
            <a:r>
              <a:rPr lang="es-EC" sz="1200" dirty="0">
                <a:latin typeface="Arial" panose="020B0604020202020204" pitchFamily="34" charset="0"/>
                <a:cs typeface="Arial" panose="020B0604020202020204" pitchFamily="34" charset="0"/>
              </a:rPr>
              <a:t>La disponibilidad de aeronaves afecta al nivel de consumo de combustible. </a:t>
            </a:r>
          </a:p>
        </p:txBody>
      </p:sp>
      <p:sp>
        <p:nvSpPr>
          <p:cNvPr id="29" name="Rectángulo redondeado 28"/>
          <p:cNvSpPr/>
          <p:nvPr/>
        </p:nvSpPr>
        <p:spPr>
          <a:xfrm>
            <a:off x="292417" y="943896"/>
            <a:ext cx="4233863" cy="2928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s-EC" sz="1200" dirty="0" smtClean="0">
                <a:latin typeface="Arial" panose="020B0604020202020204" pitchFamily="34" charset="0"/>
                <a:cs typeface="Arial" panose="020B0604020202020204" pitchFamily="34" charset="0"/>
              </a:rPr>
              <a:t>Correlación entre disponibilidad de aeronaves y consumo de combustible</a:t>
            </a:r>
            <a:endParaRPr lang="es-EC" sz="1200" dirty="0">
              <a:latin typeface="Arial" panose="020B0604020202020204" pitchFamily="34" charset="0"/>
              <a:cs typeface="Arial" panose="020B0604020202020204" pitchFamily="34" charset="0"/>
            </a:endParaRPr>
          </a:p>
        </p:txBody>
      </p:sp>
      <p:sp>
        <p:nvSpPr>
          <p:cNvPr id="32" name="Rectángulo redondeado 31"/>
          <p:cNvSpPr/>
          <p:nvPr/>
        </p:nvSpPr>
        <p:spPr>
          <a:xfrm>
            <a:off x="292417" y="3259492"/>
            <a:ext cx="4233863" cy="29282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s-EC" sz="1200" dirty="0" smtClean="0">
                <a:latin typeface="Arial" panose="020B0604020202020204" pitchFamily="34" charset="0"/>
                <a:cs typeface="Arial" panose="020B0604020202020204" pitchFamily="34" charset="0"/>
              </a:rPr>
              <a:t>Resumen modelo de regresión </a:t>
            </a:r>
            <a:endParaRPr lang="es-EC" sz="1200" dirty="0">
              <a:latin typeface="Arial" panose="020B0604020202020204" pitchFamily="34" charset="0"/>
              <a:cs typeface="Arial" panose="020B0604020202020204" pitchFamily="34" charset="0"/>
            </a:endParaRPr>
          </a:p>
        </p:txBody>
      </p:sp>
      <p:sp>
        <p:nvSpPr>
          <p:cNvPr id="30" name="Abrir llave 29"/>
          <p:cNvSpPr/>
          <p:nvPr/>
        </p:nvSpPr>
        <p:spPr>
          <a:xfrm>
            <a:off x="2051957" y="27190"/>
            <a:ext cx="261475" cy="619870"/>
          </a:xfrm>
          <a:prstGeom prst="lef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s-EC"/>
          </a:p>
        </p:txBody>
      </p:sp>
      <p:sp>
        <p:nvSpPr>
          <p:cNvPr id="34" name="Rectángulo redondeado 33"/>
          <p:cNvSpPr/>
          <p:nvPr/>
        </p:nvSpPr>
        <p:spPr>
          <a:xfrm>
            <a:off x="6087142" y="943896"/>
            <a:ext cx="4233863" cy="29282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1200" dirty="0" smtClean="0">
                <a:latin typeface="Arial" panose="020B0604020202020204" pitchFamily="34" charset="0"/>
                <a:cs typeface="Arial" panose="020B0604020202020204" pitchFamily="34" charset="0"/>
              </a:rPr>
              <a:t>Coeficientes de correlación</a:t>
            </a:r>
            <a:endParaRPr lang="es-EC" sz="1200" dirty="0">
              <a:latin typeface="Arial" panose="020B0604020202020204" pitchFamily="34" charset="0"/>
              <a:cs typeface="Arial" panose="020B0604020202020204" pitchFamily="34" charset="0"/>
            </a:endParaRPr>
          </a:p>
        </p:txBody>
      </p:sp>
      <p:sp>
        <p:nvSpPr>
          <p:cNvPr id="35" name="Rectángulo redondeado 34"/>
          <p:cNvSpPr/>
          <p:nvPr/>
        </p:nvSpPr>
        <p:spPr>
          <a:xfrm>
            <a:off x="292416" y="4563580"/>
            <a:ext cx="4233863" cy="29282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sz="1200" dirty="0" smtClean="0">
                <a:latin typeface="Arial" panose="020B0604020202020204" pitchFamily="34" charset="0"/>
                <a:cs typeface="Arial" panose="020B0604020202020204" pitchFamily="34" charset="0"/>
              </a:rPr>
              <a:t>Resumen ANOVA</a:t>
            </a:r>
            <a:endParaRPr lang="es-EC" sz="1200" dirty="0">
              <a:latin typeface="Arial" panose="020B0604020202020204" pitchFamily="34" charset="0"/>
              <a:cs typeface="Arial" panose="020B0604020202020204" pitchFamily="34" charset="0"/>
            </a:endParaRPr>
          </a:p>
        </p:txBody>
      </p:sp>
      <p:sp>
        <p:nvSpPr>
          <p:cNvPr id="36" name="Rectángulo redondeado 35"/>
          <p:cNvSpPr/>
          <p:nvPr/>
        </p:nvSpPr>
        <p:spPr>
          <a:xfrm>
            <a:off x="6087142" y="2840805"/>
            <a:ext cx="4233863" cy="29282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s-EC" sz="1200" dirty="0" smtClean="0">
                <a:latin typeface="Arial" panose="020B0604020202020204" pitchFamily="34" charset="0"/>
                <a:cs typeface="Arial" panose="020B0604020202020204" pitchFamily="34" charset="0"/>
              </a:rPr>
              <a:t>Ecuación :</a:t>
            </a:r>
            <a:endParaRPr lang="es-EC" sz="1200" dirty="0">
              <a:latin typeface="Arial" panose="020B0604020202020204" pitchFamily="34" charset="0"/>
              <a:cs typeface="Arial" panose="020B0604020202020204" pitchFamily="34" charset="0"/>
            </a:endParaRPr>
          </a:p>
        </p:txBody>
      </p:sp>
      <p:graphicFrame>
        <p:nvGraphicFramePr>
          <p:cNvPr id="31" name="Diagrama 30"/>
          <p:cNvGraphicFramePr/>
          <p:nvPr>
            <p:extLst>
              <p:ext uri="{D42A27DB-BD31-4B8C-83A1-F6EECF244321}">
                <p14:modId xmlns:p14="http://schemas.microsoft.com/office/powerpoint/2010/main" val="2441221268"/>
              </p:ext>
            </p:extLst>
          </p:nvPr>
        </p:nvGraphicFramePr>
        <p:xfrm>
          <a:off x="6292484" y="3844864"/>
          <a:ext cx="4497436" cy="1423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p:cNvPicPr>
            <a:picLocks noChangeAspect="1"/>
          </p:cNvPicPr>
          <p:nvPr/>
        </p:nvPicPr>
        <p:blipFill>
          <a:blip r:embed="rId8"/>
          <a:stretch>
            <a:fillRect/>
          </a:stretch>
        </p:blipFill>
        <p:spPr>
          <a:xfrm>
            <a:off x="292417" y="1344312"/>
            <a:ext cx="4468282" cy="1783882"/>
          </a:xfrm>
          <a:prstGeom prst="rect">
            <a:avLst/>
          </a:prstGeom>
        </p:spPr>
      </p:pic>
      <p:pic>
        <p:nvPicPr>
          <p:cNvPr id="5" name="Imagen 4"/>
          <p:cNvPicPr>
            <a:picLocks noChangeAspect="1"/>
          </p:cNvPicPr>
          <p:nvPr/>
        </p:nvPicPr>
        <p:blipFill>
          <a:blip r:embed="rId9"/>
          <a:stretch>
            <a:fillRect/>
          </a:stretch>
        </p:blipFill>
        <p:spPr>
          <a:xfrm>
            <a:off x="292416" y="3595540"/>
            <a:ext cx="4468283" cy="895139"/>
          </a:xfrm>
          <a:prstGeom prst="rect">
            <a:avLst/>
          </a:prstGeom>
        </p:spPr>
      </p:pic>
      <p:pic>
        <p:nvPicPr>
          <p:cNvPr id="6" name="Imagen 5"/>
          <p:cNvPicPr>
            <a:picLocks noChangeAspect="1"/>
          </p:cNvPicPr>
          <p:nvPr/>
        </p:nvPicPr>
        <p:blipFill>
          <a:blip r:embed="rId10"/>
          <a:stretch>
            <a:fillRect/>
          </a:stretch>
        </p:blipFill>
        <p:spPr>
          <a:xfrm>
            <a:off x="292416" y="4893857"/>
            <a:ext cx="4468283" cy="1290940"/>
          </a:xfrm>
          <a:prstGeom prst="rect">
            <a:avLst/>
          </a:prstGeom>
        </p:spPr>
      </p:pic>
      <p:pic>
        <p:nvPicPr>
          <p:cNvPr id="7" name="Imagen 6"/>
          <p:cNvPicPr>
            <a:picLocks noChangeAspect="1"/>
          </p:cNvPicPr>
          <p:nvPr/>
        </p:nvPicPr>
        <p:blipFill>
          <a:blip r:embed="rId11"/>
          <a:stretch>
            <a:fillRect/>
          </a:stretch>
        </p:blipFill>
        <p:spPr>
          <a:xfrm>
            <a:off x="6087142" y="1325709"/>
            <a:ext cx="4702778" cy="1402251"/>
          </a:xfrm>
          <a:prstGeom prst="rect">
            <a:avLst/>
          </a:prstGeom>
        </p:spPr>
      </p:pic>
      <mc:AlternateContent xmlns:mc="http://schemas.openxmlformats.org/markup-compatibility/2006" xmlns:a14="http://schemas.microsoft.com/office/drawing/2010/main">
        <mc:Choice Requires="a14">
          <p:sp>
            <p:nvSpPr>
              <p:cNvPr id="8" name="Rectángulo 7"/>
              <p:cNvSpPr/>
              <p:nvPr/>
            </p:nvSpPr>
            <p:spPr>
              <a:xfrm>
                <a:off x="6937540" y="3319927"/>
                <a:ext cx="253306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𝑦</m:t>
                      </m:r>
                      <m:r>
                        <a:rPr lang="es-EC" i="0">
                          <a:latin typeface="Cambria Math" panose="02040503050406030204" pitchFamily="18" charset="0"/>
                        </a:rPr>
                        <m:t>=21,99+4709,24 </m:t>
                      </m:r>
                      <m:r>
                        <a:rPr lang="es-EC" i="1">
                          <a:latin typeface="Cambria Math" panose="02040503050406030204" pitchFamily="18" charset="0"/>
                        </a:rPr>
                        <m:t>𝑋</m:t>
                      </m:r>
                    </m:oMath>
                  </m:oMathPara>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6937540" y="3319927"/>
                <a:ext cx="2533066" cy="369332"/>
              </a:xfrm>
              <a:prstGeom prst="rect">
                <a:avLst/>
              </a:prstGeom>
              <a:blipFill rotWithShape="0">
                <a:blip r:embed="rId12"/>
                <a:stretch>
                  <a:fillRect b="-6667"/>
                </a:stretch>
              </a:blipFill>
            </p:spPr>
            <p:txBody>
              <a:bodyPr/>
              <a:lstStyle/>
              <a:p>
                <a:r>
                  <a:rPr lang="es-EC">
                    <a:noFill/>
                  </a:rPr>
                  <a:t> </a:t>
                </a:r>
              </a:p>
            </p:txBody>
          </p:sp>
        </mc:Fallback>
      </mc:AlternateContent>
    </p:spTree>
    <p:extLst>
      <p:ext uri="{BB962C8B-B14F-4D97-AF65-F5344CB8AC3E}">
        <p14:creationId xmlns:p14="http://schemas.microsoft.com/office/powerpoint/2010/main" val="1244899316"/>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0" y="27190"/>
            <a:ext cx="41039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endParaRPr lang="es-EC" sz="3600" dirty="0">
              <a:solidFill>
                <a:schemeClr val="accent3">
                  <a:lumMod val="50000"/>
                </a:schemeClr>
              </a:solidFill>
              <a:latin typeface="Arial" panose="020B0604020202020204" pitchFamily="34" charset="0"/>
              <a:cs typeface="Arial" panose="020B0604020202020204" pitchFamily="34" charset="0"/>
            </a:endParaRPr>
          </a:p>
        </p:txBody>
      </p:sp>
      <p:pic>
        <p:nvPicPr>
          <p:cNvPr id="10"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92529" y="138828"/>
            <a:ext cx="1766830" cy="400110"/>
          </a:xfrm>
          <a:prstGeom prst="rect">
            <a:avLst/>
          </a:prstGeom>
        </p:spPr>
        <p:txBody>
          <a:bodyPr wrap="none">
            <a:spAutoFit/>
          </a:bodyPr>
          <a:lstStyle/>
          <a:p>
            <a:r>
              <a:rPr lang="es-EC" sz="2000" dirty="0">
                <a:solidFill>
                  <a:schemeClr val="accent3">
                    <a:lumMod val="50000"/>
                  </a:schemeClr>
                </a:solidFill>
                <a:latin typeface="Arial" panose="020B0604020202020204" pitchFamily="34" charset="0"/>
                <a:cs typeface="Arial" panose="020B0604020202020204" pitchFamily="34" charset="0"/>
              </a:rPr>
              <a:t>HIPÓTESIS 4</a:t>
            </a:r>
          </a:p>
        </p:txBody>
      </p:sp>
      <p:sp>
        <p:nvSpPr>
          <p:cNvPr id="12" name="Rectángulo redondeado 11"/>
          <p:cNvSpPr/>
          <p:nvPr/>
        </p:nvSpPr>
        <p:spPr>
          <a:xfrm>
            <a:off x="2438400" y="27190"/>
            <a:ext cx="9457944" cy="31067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200" b="1" dirty="0" smtClean="0">
                <a:latin typeface="Arial" panose="020B0604020202020204" pitchFamily="34" charset="0"/>
                <a:cs typeface="Arial" panose="020B0604020202020204" pitchFamily="34" charset="0"/>
              </a:rPr>
              <a:t>H</a:t>
            </a:r>
            <a:r>
              <a:rPr lang="en-US" sz="1200" b="1" baseline="-25000" dirty="0" smtClean="0">
                <a:latin typeface="Arial" panose="020B0604020202020204" pitchFamily="34" charset="0"/>
                <a:cs typeface="Arial" panose="020B0604020202020204" pitchFamily="34" charset="0"/>
              </a:rPr>
              <a:t>0 </a:t>
            </a:r>
            <a:r>
              <a:rPr lang="en-US" sz="1200" b="1" dirty="0" smtClean="0">
                <a:latin typeface="Arial" panose="020B0604020202020204" pitchFamily="34" charset="0"/>
                <a:cs typeface="Arial" panose="020B0604020202020204" pitchFamily="34" charset="0"/>
              </a:rPr>
              <a:t>:</a:t>
            </a:r>
            <a:r>
              <a:rPr lang="es-EC" sz="1200" dirty="0">
                <a:latin typeface="Arial" panose="020B0604020202020204" pitchFamily="34" charset="0"/>
                <a:cs typeface="Arial" panose="020B0604020202020204" pitchFamily="34" charset="0"/>
              </a:rPr>
              <a:t> La disponibilidad de aeronaves y las horas de vuelo realizadas no afectan simultáneamente al nivel de consumo de combustible</a:t>
            </a:r>
            <a:r>
              <a:rPr lang="es-EC" sz="1200" dirty="0" smtClean="0">
                <a:latin typeface="Arial" panose="020B0604020202020204" pitchFamily="34" charset="0"/>
                <a:cs typeface="Arial" panose="020B0604020202020204" pitchFamily="34" charset="0"/>
              </a:rPr>
              <a:t>.</a:t>
            </a:r>
            <a:endParaRPr lang="es-EC" sz="1200" dirty="0">
              <a:latin typeface="Arial" panose="020B0604020202020204" pitchFamily="34" charset="0"/>
              <a:cs typeface="Arial" panose="020B0604020202020204" pitchFamily="34" charset="0"/>
            </a:endParaRPr>
          </a:p>
        </p:txBody>
      </p:sp>
      <p:sp>
        <p:nvSpPr>
          <p:cNvPr id="13" name="Rectángulo redondeado 12"/>
          <p:cNvSpPr/>
          <p:nvPr/>
        </p:nvSpPr>
        <p:spPr>
          <a:xfrm>
            <a:off x="2438400" y="381094"/>
            <a:ext cx="9457944" cy="29912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200" b="1" dirty="0" smtClean="0">
                <a:latin typeface="Arial" panose="020B0604020202020204" pitchFamily="34" charset="0"/>
                <a:cs typeface="Arial" panose="020B0604020202020204" pitchFamily="34" charset="0"/>
              </a:rPr>
              <a:t>H</a:t>
            </a:r>
            <a:r>
              <a:rPr lang="en-US" sz="1200" b="1" baseline="-25000" dirty="0" smtClean="0">
                <a:latin typeface="Arial" panose="020B0604020202020204" pitchFamily="34" charset="0"/>
                <a:cs typeface="Arial" panose="020B0604020202020204" pitchFamily="34" charset="0"/>
              </a:rPr>
              <a:t>1 </a:t>
            </a:r>
            <a:r>
              <a:rPr lang="es-ES" sz="1200" b="1" dirty="0" smtClean="0">
                <a:latin typeface="Arial" panose="020B0604020202020204" pitchFamily="34" charset="0"/>
                <a:cs typeface="Arial" panose="020B0604020202020204" pitchFamily="34" charset="0"/>
              </a:rPr>
              <a:t>: </a:t>
            </a:r>
            <a:r>
              <a:rPr lang="es-EC" sz="1200" dirty="0">
                <a:latin typeface="Arial" panose="020B0604020202020204" pitchFamily="34" charset="0"/>
                <a:cs typeface="Arial" panose="020B0604020202020204" pitchFamily="34" charset="0"/>
              </a:rPr>
              <a:t>La disponibilidad de aeronaves y las horas de vuelo realizadas afectan simultáneamente al nivel de consumo de combustible.</a:t>
            </a:r>
          </a:p>
        </p:txBody>
      </p:sp>
      <p:sp>
        <p:nvSpPr>
          <p:cNvPr id="29" name="Rectángulo redondeado 28"/>
          <p:cNvSpPr/>
          <p:nvPr/>
        </p:nvSpPr>
        <p:spPr>
          <a:xfrm>
            <a:off x="292418" y="919124"/>
            <a:ext cx="4233862" cy="31759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s-EC" sz="1200" dirty="0" smtClean="0">
                <a:latin typeface="Arial" panose="020B0604020202020204" pitchFamily="34" charset="0"/>
                <a:cs typeface="Arial" panose="020B0604020202020204" pitchFamily="34" charset="0"/>
              </a:rPr>
              <a:t>Correlación entre combustible consumido, horas  de vuelo y disponibilidad de aeronaves</a:t>
            </a:r>
            <a:endParaRPr lang="es-EC" sz="1200" dirty="0">
              <a:latin typeface="Arial" panose="020B0604020202020204" pitchFamily="34" charset="0"/>
              <a:cs typeface="Arial" panose="020B0604020202020204" pitchFamily="34" charset="0"/>
            </a:endParaRPr>
          </a:p>
        </p:txBody>
      </p:sp>
      <p:sp>
        <p:nvSpPr>
          <p:cNvPr id="32" name="Rectángulo redondeado 31"/>
          <p:cNvSpPr/>
          <p:nvPr/>
        </p:nvSpPr>
        <p:spPr>
          <a:xfrm>
            <a:off x="292417" y="3259492"/>
            <a:ext cx="4233863" cy="29282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s-EC" sz="1200" dirty="0" smtClean="0">
                <a:latin typeface="Arial" panose="020B0604020202020204" pitchFamily="34" charset="0"/>
                <a:cs typeface="Arial" panose="020B0604020202020204" pitchFamily="34" charset="0"/>
              </a:rPr>
              <a:t>Resumen modelo de regresión </a:t>
            </a:r>
            <a:endParaRPr lang="es-EC" sz="1200" dirty="0">
              <a:latin typeface="Arial" panose="020B0604020202020204" pitchFamily="34" charset="0"/>
              <a:cs typeface="Arial" panose="020B0604020202020204" pitchFamily="34" charset="0"/>
            </a:endParaRPr>
          </a:p>
        </p:txBody>
      </p:sp>
      <p:sp>
        <p:nvSpPr>
          <p:cNvPr id="30" name="Abrir llave 29"/>
          <p:cNvSpPr/>
          <p:nvPr/>
        </p:nvSpPr>
        <p:spPr>
          <a:xfrm>
            <a:off x="2051957" y="27190"/>
            <a:ext cx="261475" cy="619870"/>
          </a:xfrm>
          <a:prstGeom prst="lef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s-EC"/>
          </a:p>
        </p:txBody>
      </p:sp>
      <p:sp>
        <p:nvSpPr>
          <p:cNvPr id="34" name="Rectángulo redondeado 33"/>
          <p:cNvSpPr/>
          <p:nvPr/>
        </p:nvSpPr>
        <p:spPr>
          <a:xfrm>
            <a:off x="6087142" y="943896"/>
            <a:ext cx="4233863" cy="29282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1200" dirty="0" smtClean="0">
                <a:latin typeface="Arial" panose="020B0604020202020204" pitchFamily="34" charset="0"/>
                <a:cs typeface="Arial" panose="020B0604020202020204" pitchFamily="34" charset="0"/>
              </a:rPr>
              <a:t>Coeficientes de correlación</a:t>
            </a:r>
            <a:endParaRPr lang="es-EC" sz="1200" dirty="0">
              <a:latin typeface="Arial" panose="020B0604020202020204" pitchFamily="34" charset="0"/>
              <a:cs typeface="Arial" panose="020B0604020202020204" pitchFamily="34" charset="0"/>
            </a:endParaRPr>
          </a:p>
        </p:txBody>
      </p:sp>
      <p:sp>
        <p:nvSpPr>
          <p:cNvPr id="35" name="Rectángulo redondeado 34"/>
          <p:cNvSpPr/>
          <p:nvPr/>
        </p:nvSpPr>
        <p:spPr>
          <a:xfrm>
            <a:off x="292416" y="4563580"/>
            <a:ext cx="4233863" cy="29282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C" sz="1200" dirty="0" smtClean="0">
                <a:latin typeface="Arial" panose="020B0604020202020204" pitchFamily="34" charset="0"/>
                <a:cs typeface="Arial" panose="020B0604020202020204" pitchFamily="34" charset="0"/>
              </a:rPr>
              <a:t>Resumen ANOVA</a:t>
            </a:r>
            <a:endParaRPr lang="es-EC" sz="1200" dirty="0">
              <a:latin typeface="Arial" panose="020B0604020202020204" pitchFamily="34" charset="0"/>
              <a:cs typeface="Arial" panose="020B0604020202020204" pitchFamily="34" charset="0"/>
            </a:endParaRPr>
          </a:p>
        </p:txBody>
      </p:sp>
      <p:sp>
        <p:nvSpPr>
          <p:cNvPr id="36" name="Rectángulo redondeado 35"/>
          <p:cNvSpPr/>
          <p:nvPr/>
        </p:nvSpPr>
        <p:spPr>
          <a:xfrm>
            <a:off x="6087142" y="2840805"/>
            <a:ext cx="4233863" cy="29282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s-EC" sz="1200" dirty="0" smtClean="0">
                <a:latin typeface="Arial" panose="020B0604020202020204" pitchFamily="34" charset="0"/>
                <a:cs typeface="Arial" panose="020B0604020202020204" pitchFamily="34" charset="0"/>
              </a:rPr>
              <a:t>Ecuación :</a:t>
            </a:r>
            <a:endParaRPr lang="es-EC" sz="1200" dirty="0">
              <a:latin typeface="Arial" panose="020B0604020202020204" pitchFamily="34" charset="0"/>
              <a:cs typeface="Arial" panose="020B0604020202020204" pitchFamily="34" charset="0"/>
            </a:endParaRPr>
          </a:p>
        </p:txBody>
      </p:sp>
      <p:graphicFrame>
        <p:nvGraphicFramePr>
          <p:cNvPr id="31" name="Diagrama 30"/>
          <p:cNvGraphicFramePr/>
          <p:nvPr>
            <p:extLst>
              <p:ext uri="{D42A27DB-BD31-4B8C-83A1-F6EECF244321}">
                <p14:modId xmlns:p14="http://schemas.microsoft.com/office/powerpoint/2010/main" val="2595520595"/>
              </p:ext>
            </p:extLst>
          </p:nvPr>
        </p:nvGraphicFramePr>
        <p:xfrm>
          <a:off x="6292484" y="3946218"/>
          <a:ext cx="4639373" cy="1744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p:cNvPicPr>
            <a:picLocks noChangeAspect="1"/>
          </p:cNvPicPr>
          <p:nvPr/>
        </p:nvPicPr>
        <p:blipFill>
          <a:blip r:embed="rId8"/>
          <a:stretch>
            <a:fillRect/>
          </a:stretch>
        </p:blipFill>
        <p:spPr>
          <a:xfrm>
            <a:off x="292416" y="1274173"/>
            <a:ext cx="4468283" cy="1912418"/>
          </a:xfrm>
          <a:prstGeom prst="rect">
            <a:avLst/>
          </a:prstGeom>
        </p:spPr>
      </p:pic>
      <p:pic>
        <p:nvPicPr>
          <p:cNvPr id="11" name="Imagen 10"/>
          <p:cNvPicPr>
            <a:picLocks noChangeAspect="1"/>
          </p:cNvPicPr>
          <p:nvPr/>
        </p:nvPicPr>
        <p:blipFill>
          <a:blip r:embed="rId9"/>
          <a:stretch>
            <a:fillRect/>
          </a:stretch>
        </p:blipFill>
        <p:spPr>
          <a:xfrm>
            <a:off x="292416" y="3597365"/>
            <a:ext cx="4468283" cy="913249"/>
          </a:xfrm>
          <a:prstGeom prst="rect">
            <a:avLst/>
          </a:prstGeom>
        </p:spPr>
      </p:pic>
      <p:pic>
        <p:nvPicPr>
          <p:cNvPr id="14" name="Imagen 13"/>
          <p:cNvPicPr>
            <a:picLocks noChangeAspect="1"/>
          </p:cNvPicPr>
          <p:nvPr/>
        </p:nvPicPr>
        <p:blipFill>
          <a:blip r:embed="rId10"/>
          <a:stretch>
            <a:fillRect/>
          </a:stretch>
        </p:blipFill>
        <p:spPr>
          <a:xfrm>
            <a:off x="292416" y="4909366"/>
            <a:ext cx="4468283" cy="1247594"/>
          </a:xfrm>
          <a:prstGeom prst="rect">
            <a:avLst/>
          </a:prstGeom>
        </p:spPr>
      </p:pic>
      <p:pic>
        <p:nvPicPr>
          <p:cNvPr id="15" name="Imagen 14"/>
          <p:cNvPicPr>
            <a:picLocks noChangeAspect="1"/>
          </p:cNvPicPr>
          <p:nvPr/>
        </p:nvPicPr>
        <p:blipFill>
          <a:blip r:embed="rId11"/>
          <a:stretch>
            <a:fillRect/>
          </a:stretch>
        </p:blipFill>
        <p:spPr>
          <a:xfrm>
            <a:off x="6087142" y="1267196"/>
            <a:ext cx="4611338" cy="1417787"/>
          </a:xfrm>
          <a:prstGeom prst="rect">
            <a:avLst/>
          </a:prstGeom>
        </p:spPr>
      </p:pic>
      <mc:AlternateContent xmlns:mc="http://schemas.openxmlformats.org/markup-compatibility/2006" xmlns:a14="http://schemas.microsoft.com/office/drawing/2010/main">
        <mc:Choice Requires="a14">
          <p:sp>
            <p:nvSpPr>
              <p:cNvPr id="16" name="Rectángulo 15"/>
              <p:cNvSpPr/>
              <p:nvPr/>
            </p:nvSpPr>
            <p:spPr>
              <a:xfrm>
                <a:off x="6696513" y="3383035"/>
                <a:ext cx="339259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a:latin typeface="Cambria Math" panose="02040503050406030204" pitchFamily="18" charset="0"/>
                        </a:rPr>
                        <m:t>𝑦</m:t>
                      </m:r>
                      <m:r>
                        <a:rPr lang="es-EC" sz="1600" i="0">
                          <a:latin typeface="Cambria Math" panose="02040503050406030204" pitchFamily="18" charset="0"/>
                        </a:rPr>
                        <m:t>=65,446+78,541 </m:t>
                      </m:r>
                      <m:r>
                        <a:rPr lang="es-EC" sz="1600" i="1">
                          <a:latin typeface="Cambria Math" panose="02040503050406030204" pitchFamily="18" charset="0"/>
                        </a:rPr>
                        <m:t>𝑋</m:t>
                      </m:r>
                      <m:r>
                        <a:rPr lang="es-EC" sz="1600" i="0">
                          <a:latin typeface="Cambria Math" panose="02040503050406030204" pitchFamily="18" charset="0"/>
                        </a:rPr>
                        <m:t>−201,516 </m:t>
                      </m:r>
                      <m:r>
                        <m:rPr>
                          <m:sty m:val="p"/>
                        </m:rPr>
                        <a:rPr lang="es-EC" sz="1600" i="0">
                          <a:latin typeface="Cambria Math" panose="02040503050406030204" pitchFamily="18" charset="0"/>
                        </a:rPr>
                        <m:t>Z</m:t>
                      </m:r>
                    </m:oMath>
                  </m:oMathPara>
                </a14:m>
                <a:endParaRPr lang="es-EC" sz="1600" dirty="0"/>
              </a:p>
            </p:txBody>
          </p:sp>
        </mc:Choice>
        <mc:Fallback xmlns="">
          <p:sp>
            <p:nvSpPr>
              <p:cNvPr id="16" name="Rectángulo 15"/>
              <p:cNvSpPr>
                <a:spLocks noRot="1" noChangeAspect="1" noMove="1" noResize="1" noEditPoints="1" noAdjustHandles="1" noChangeArrowheads="1" noChangeShapeType="1" noTextEdit="1"/>
              </p:cNvSpPr>
              <p:nvPr/>
            </p:nvSpPr>
            <p:spPr>
              <a:xfrm>
                <a:off x="6696513" y="3383035"/>
                <a:ext cx="3392595" cy="338554"/>
              </a:xfrm>
              <a:prstGeom prst="rect">
                <a:avLst/>
              </a:prstGeom>
              <a:blipFill rotWithShape="0">
                <a:blip r:embed="rId12"/>
                <a:stretch>
                  <a:fillRect b="-3636"/>
                </a:stretch>
              </a:blipFill>
            </p:spPr>
            <p:txBody>
              <a:bodyPr/>
              <a:lstStyle/>
              <a:p>
                <a:r>
                  <a:rPr lang="es-EC">
                    <a:noFill/>
                  </a:rPr>
                  <a:t> </a:t>
                </a:r>
              </a:p>
            </p:txBody>
          </p:sp>
        </mc:Fallback>
      </mc:AlternateContent>
    </p:spTree>
    <p:extLst>
      <p:ext uri="{BB962C8B-B14F-4D97-AF65-F5344CB8AC3E}">
        <p14:creationId xmlns:p14="http://schemas.microsoft.com/office/powerpoint/2010/main" val="3610633598"/>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152400" y="84054"/>
            <a:ext cx="8865206"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dirty="0" smtClean="0">
                <a:solidFill>
                  <a:schemeClr val="accent3">
                    <a:lumMod val="50000"/>
                  </a:schemeClr>
                </a:solidFill>
                <a:latin typeface="Arial" panose="020B0604020202020204" pitchFamily="34" charset="0"/>
                <a:cs typeface="Arial" panose="020B0604020202020204" pitchFamily="34" charset="0"/>
              </a:rPr>
              <a:t>ANÁLISIS ABC</a:t>
            </a:r>
            <a:endParaRPr lang="es-EC" sz="2800" dirty="0">
              <a:solidFill>
                <a:schemeClr val="accent3">
                  <a:lumMod val="50000"/>
                </a:schemeClr>
              </a:solidFill>
              <a:latin typeface="Arial" panose="020B0604020202020204" pitchFamily="34" charset="0"/>
              <a:cs typeface="Arial" panose="020B0604020202020204" pitchFamily="34" charset="0"/>
            </a:endParaRPr>
          </a:p>
        </p:txBody>
      </p:sp>
      <p:pic>
        <p:nvPicPr>
          <p:cNvPr id="8"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5" y="6214110"/>
            <a:ext cx="3002944" cy="643890"/>
          </a:xfrm>
          <a:prstGeom prst="rect">
            <a:avLst/>
          </a:prstGeom>
          <a:noFill/>
          <a:extLst>
            <a:ext uri="{909E8E84-426E-40DD-AFC4-6F175D3DCCD1}">
              <a14:hiddenFill xmlns:a14="http://schemas.microsoft.com/office/drawing/2010/main">
                <a:solidFill>
                  <a:srgbClr val="FFFFFF"/>
                </a:solidFill>
              </a14:hiddenFill>
            </a:ext>
          </a:extLst>
        </p:spPr>
      </p:pic>
      <p:sp>
        <p:nvSpPr>
          <p:cNvPr id="12" name="1 Título"/>
          <p:cNvSpPr txBox="1">
            <a:spLocks/>
          </p:cNvSpPr>
          <p:nvPr/>
        </p:nvSpPr>
        <p:spPr bwMode="auto">
          <a:xfrm>
            <a:off x="655092" y="572810"/>
            <a:ext cx="4383547"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400" dirty="0" smtClean="0">
                <a:solidFill>
                  <a:schemeClr val="accent3">
                    <a:lumMod val="50000"/>
                  </a:schemeClr>
                </a:solidFill>
                <a:latin typeface="Arial" panose="020B0604020202020204" pitchFamily="34" charset="0"/>
                <a:cs typeface="Arial" panose="020B0604020202020204" pitchFamily="34" charset="0"/>
              </a:rPr>
              <a:t>Por Valor Actual de Inventario</a:t>
            </a:r>
            <a:endParaRPr lang="es-EC" sz="2400" dirty="0">
              <a:solidFill>
                <a:schemeClr val="accent3">
                  <a:lumMod val="50000"/>
                </a:schemeClr>
              </a:solidFill>
              <a:latin typeface="Arial" panose="020B0604020202020204" pitchFamily="34" charset="0"/>
              <a:cs typeface="Arial" panose="020B0604020202020204" pitchFamily="34" charset="0"/>
            </a:endParaRPr>
          </a:p>
        </p:txBody>
      </p:sp>
      <p:sp>
        <p:nvSpPr>
          <p:cNvPr id="13" name="1 Título"/>
          <p:cNvSpPr txBox="1">
            <a:spLocks/>
          </p:cNvSpPr>
          <p:nvPr/>
        </p:nvSpPr>
        <p:spPr bwMode="auto">
          <a:xfrm>
            <a:off x="7582486" y="579937"/>
            <a:ext cx="3610477"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400" dirty="0" smtClean="0">
                <a:solidFill>
                  <a:schemeClr val="accent3">
                    <a:lumMod val="50000"/>
                  </a:schemeClr>
                </a:solidFill>
                <a:latin typeface="Arial" panose="020B0604020202020204" pitchFamily="34" charset="0"/>
                <a:cs typeface="Arial" panose="020B0604020202020204" pitchFamily="34" charset="0"/>
              </a:rPr>
              <a:t>Por Consumo Total</a:t>
            </a:r>
          </a:p>
        </p:txBody>
      </p:sp>
      <p:pic>
        <p:nvPicPr>
          <p:cNvPr id="2" name="Imagen 1"/>
          <p:cNvPicPr>
            <a:picLocks noChangeAspect="1"/>
          </p:cNvPicPr>
          <p:nvPr/>
        </p:nvPicPr>
        <p:blipFill rotWithShape="1">
          <a:blip r:embed="rId3"/>
          <a:srcRect r="18318" b="14113"/>
          <a:stretch/>
        </p:blipFill>
        <p:spPr>
          <a:xfrm>
            <a:off x="6387153" y="4767163"/>
            <a:ext cx="5519900" cy="1446947"/>
          </a:xfrm>
          <a:prstGeom prst="rect">
            <a:avLst/>
          </a:prstGeom>
        </p:spPr>
      </p:pic>
      <p:graphicFrame>
        <p:nvGraphicFramePr>
          <p:cNvPr id="10" name="Gráfico 9">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id="{D4B23A4E-BAA1-46F9-B453-72D8FFD317AA}"/>
              </a:ext>
            </a:extLst>
          </p:cNvPr>
          <p:cNvGraphicFramePr/>
          <p:nvPr>
            <p:extLst>
              <p:ext uri="{D42A27DB-BD31-4B8C-83A1-F6EECF244321}">
                <p14:modId xmlns:p14="http://schemas.microsoft.com/office/powerpoint/2010/main" val="3480424478"/>
              </p:ext>
            </p:extLst>
          </p:nvPr>
        </p:nvGraphicFramePr>
        <p:xfrm>
          <a:off x="6114197" y="984894"/>
          <a:ext cx="6077803" cy="3805864"/>
        </p:xfrm>
        <a:graphic>
          <a:graphicData uri="http://schemas.openxmlformats.org/drawingml/2006/chart">
            <c:chart xmlns:c="http://schemas.openxmlformats.org/drawingml/2006/chart" xmlns:r="http://schemas.openxmlformats.org/officeDocument/2006/relationships" r:id="rId4"/>
          </a:graphicData>
        </a:graphic>
      </p:graphicFrame>
      <p:pic>
        <p:nvPicPr>
          <p:cNvPr id="3" name="Imagen 2"/>
          <p:cNvPicPr>
            <a:picLocks noChangeAspect="1"/>
          </p:cNvPicPr>
          <p:nvPr/>
        </p:nvPicPr>
        <p:blipFill>
          <a:blip r:embed="rId5"/>
          <a:stretch>
            <a:fillRect/>
          </a:stretch>
        </p:blipFill>
        <p:spPr>
          <a:xfrm>
            <a:off x="152400" y="4767163"/>
            <a:ext cx="5519900" cy="1446947"/>
          </a:xfrm>
          <a:prstGeom prst="rect">
            <a:avLst/>
          </a:prstGeom>
        </p:spPr>
      </p:pic>
      <p:graphicFrame>
        <p:nvGraphicFramePr>
          <p:cNvPr id="15" name="Gráfico 14">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id="{7E72ADEE-C4B6-4045-AB2E-C71BA6113FFF}"/>
              </a:ext>
            </a:extLst>
          </p:cNvPr>
          <p:cNvGraphicFramePr/>
          <p:nvPr>
            <p:extLst>
              <p:ext uri="{D42A27DB-BD31-4B8C-83A1-F6EECF244321}">
                <p14:modId xmlns:p14="http://schemas.microsoft.com/office/powerpoint/2010/main" val="1001121266"/>
              </p:ext>
            </p:extLst>
          </p:nvPr>
        </p:nvGraphicFramePr>
        <p:xfrm>
          <a:off x="0" y="957602"/>
          <a:ext cx="5895833" cy="380956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08898462"/>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xmlns="" id="{86F61115-5FAC-48D5-8380-C6B3BA1C743F}"/>
              </a:ext>
            </a:extLst>
          </p:cNvPr>
          <p:cNvSpPr/>
          <p:nvPr/>
        </p:nvSpPr>
        <p:spPr>
          <a:xfrm>
            <a:off x="1501254" y="2523797"/>
            <a:ext cx="9376012" cy="1427570"/>
          </a:xfrm>
          <a:prstGeom prst="rect">
            <a:avLst/>
          </a:prstGeom>
        </p:spPr>
        <p:txBody>
          <a:bodyPr wrap="square">
            <a:spAutoFit/>
          </a:bodyPr>
          <a:lstStyle/>
          <a:p>
            <a:pPr algn="ctr">
              <a:lnSpc>
                <a:spcPct val="150000"/>
              </a:lnSpc>
            </a:pPr>
            <a:r>
              <a:rPr lang="es-EC" sz="6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PROPUESTA</a:t>
            </a:r>
            <a:endParaRPr lang="es-EC"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2"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83230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xmlns="" id="{86F61115-5FAC-48D5-8380-C6B3BA1C743F}"/>
              </a:ext>
            </a:extLst>
          </p:cNvPr>
          <p:cNvSpPr/>
          <p:nvPr/>
        </p:nvSpPr>
        <p:spPr>
          <a:xfrm>
            <a:off x="1501254" y="2523797"/>
            <a:ext cx="9376012" cy="1615827"/>
          </a:xfrm>
          <a:prstGeom prst="rect">
            <a:avLst/>
          </a:prstGeom>
        </p:spPr>
        <p:txBody>
          <a:bodyPr wrap="square">
            <a:spAutoFit/>
          </a:bodyPr>
          <a:lstStyle/>
          <a:p>
            <a:pPr algn="ctr">
              <a:lnSpc>
                <a:spcPct val="150000"/>
              </a:lnSpc>
            </a:pPr>
            <a:r>
              <a:rPr lang="es-EC" sz="6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INTRODUCCIÓN</a:t>
            </a:r>
            <a:endParaRPr lang="es-EC"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2"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205930"/>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p:cNvPicPr/>
          <p:nvPr/>
        </p:nvPicPr>
        <p:blipFill rotWithShape="1">
          <a:blip r:embed="rId2"/>
          <a:srcRect l="18189" r="33959"/>
          <a:stretch/>
        </p:blipFill>
        <p:spPr>
          <a:xfrm>
            <a:off x="7705725" y="1718843"/>
            <a:ext cx="3875965" cy="1146626"/>
          </a:xfrm>
          <a:prstGeom prst="rect">
            <a:avLst/>
          </a:prstGeom>
        </p:spPr>
      </p:pic>
      <p:sp>
        <p:nvSpPr>
          <p:cNvPr id="7" name="1 Título"/>
          <p:cNvSpPr txBox="1">
            <a:spLocks/>
          </p:cNvSpPr>
          <p:nvPr/>
        </p:nvSpPr>
        <p:spPr bwMode="auto">
          <a:xfrm>
            <a:off x="152399" y="84054"/>
            <a:ext cx="9742227"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dirty="0" smtClean="0">
                <a:solidFill>
                  <a:schemeClr val="accent3">
                    <a:lumMod val="50000"/>
                  </a:schemeClr>
                </a:solidFill>
                <a:latin typeface="Arial" panose="020B0604020202020204" pitchFamily="34" charset="0"/>
                <a:cs typeface="Arial" panose="020B0604020202020204" pitchFamily="34" charset="0"/>
              </a:rPr>
              <a:t>MODELO DE INVENTARIO DE REVISIÓN PERIÓDICA</a:t>
            </a:r>
            <a:endParaRPr lang="es-EC" sz="2800" dirty="0">
              <a:solidFill>
                <a:schemeClr val="accent3">
                  <a:lumMod val="50000"/>
                </a:schemeClr>
              </a:solidFill>
              <a:latin typeface="Arial" panose="020B0604020202020204" pitchFamily="34" charset="0"/>
              <a:cs typeface="Arial" panose="020B0604020202020204" pitchFamily="34" charset="0"/>
            </a:endParaRPr>
          </a:p>
        </p:txBody>
      </p:sp>
      <p:pic>
        <p:nvPicPr>
          <p:cNvPr id="8" name="Picture 4"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t="13569" b="11609"/>
          <a:stretch/>
        </p:blipFill>
        <p:spPr bwMode="auto">
          <a:xfrm>
            <a:off x="9017605" y="6033897"/>
            <a:ext cx="3002944" cy="643890"/>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bwMode="auto">
          <a:xfrm>
            <a:off x="752158" y="534612"/>
            <a:ext cx="6203683" cy="496701"/>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400" dirty="0" smtClean="0">
                <a:solidFill>
                  <a:schemeClr val="accent3">
                    <a:lumMod val="50000"/>
                  </a:schemeClr>
                </a:solidFill>
                <a:latin typeface="Arial" panose="020B0604020202020204" pitchFamily="34" charset="0"/>
                <a:cs typeface="Arial" panose="020B0604020202020204" pitchFamily="34" charset="0"/>
              </a:rPr>
              <a:t>Cálculo de los niveles de stock máximo (S)</a:t>
            </a:r>
          </a:p>
        </p:txBody>
      </p:sp>
      <p:pic>
        <p:nvPicPr>
          <p:cNvPr id="5" name="Imagen 4"/>
          <p:cNvPicPr>
            <a:picLocks noChangeAspect="1"/>
          </p:cNvPicPr>
          <p:nvPr/>
        </p:nvPicPr>
        <p:blipFill>
          <a:blip r:embed="rId4"/>
          <a:stretch>
            <a:fillRect/>
          </a:stretch>
        </p:blipFill>
        <p:spPr>
          <a:xfrm>
            <a:off x="152398" y="993114"/>
            <a:ext cx="7162801" cy="5742702"/>
          </a:xfrm>
          <a:prstGeom prst="rect">
            <a:avLst/>
          </a:prstGeom>
        </p:spPr>
      </p:pic>
      <p:sp>
        <p:nvSpPr>
          <p:cNvPr id="14" name="1 Título"/>
          <p:cNvSpPr txBox="1">
            <a:spLocks/>
          </p:cNvSpPr>
          <p:nvPr/>
        </p:nvSpPr>
        <p:spPr bwMode="auto">
          <a:xfrm>
            <a:off x="7636776" y="2971581"/>
            <a:ext cx="4672084" cy="496701"/>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400" b="1" u="sng" dirty="0" smtClean="0">
                <a:solidFill>
                  <a:schemeClr val="tx1"/>
                </a:solidFill>
                <a:latin typeface="Arial" panose="020B0604020202020204" pitchFamily="34" charset="0"/>
                <a:cs typeface="Arial" panose="020B0604020202020204" pitchFamily="34" charset="0"/>
              </a:rPr>
              <a:t>Datos:</a:t>
            </a:r>
          </a:p>
        </p:txBody>
      </p:sp>
      <p:sp>
        <p:nvSpPr>
          <p:cNvPr id="16" name="1 Título"/>
          <p:cNvSpPr txBox="1">
            <a:spLocks/>
          </p:cNvSpPr>
          <p:nvPr/>
        </p:nvSpPr>
        <p:spPr bwMode="auto">
          <a:xfrm>
            <a:off x="7315200" y="2865469"/>
            <a:ext cx="4993660" cy="2742483"/>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endParaRPr lang="es-EC" sz="2000" dirty="0" smtClean="0">
              <a:solidFill>
                <a:schemeClr val="accent3">
                  <a:lumMod val="50000"/>
                </a:schemeClr>
              </a:solidFill>
              <a:latin typeface="Arial" panose="020B0604020202020204" pitchFamily="34" charset="0"/>
              <a:cs typeface="Arial" panose="020B0604020202020204" pitchFamily="34" charset="0"/>
            </a:endParaRPr>
          </a:p>
          <a:p>
            <a:pPr algn="l"/>
            <a:r>
              <a:rPr lang="es-EC" sz="2000" dirty="0" smtClean="0">
                <a:solidFill>
                  <a:schemeClr val="tx1"/>
                </a:solidFill>
                <a:latin typeface="Arial" panose="020B0604020202020204" pitchFamily="34" charset="0"/>
                <a:cs typeface="Arial" panose="020B0604020202020204" pitchFamily="34" charset="0"/>
              </a:rPr>
              <a:t>Demanda media: Mensual</a:t>
            </a:r>
            <a:endParaRPr lang="es-EC" sz="2000" dirty="0">
              <a:solidFill>
                <a:schemeClr val="tx1"/>
              </a:solidFill>
              <a:latin typeface="Arial" panose="020B0604020202020204" pitchFamily="34" charset="0"/>
              <a:cs typeface="Arial" panose="020B0604020202020204" pitchFamily="34" charset="0"/>
            </a:endParaRPr>
          </a:p>
          <a:p>
            <a:pPr algn="l"/>
            <a:r>
              <a:rPr lang="es-EC" sz="2000" dirty="0" smtClean="0">
                <a:solidFill>
                  <a:schemeClr val="tx1"/>
                </a:solidFill>
                <a:latin typeface="Arial" panose="020B0604020202020204" pitchFamily="34" charset="0"/>
                <a:cs typeface="Arial" panose="020B0604020202020204" pitchFamily="34" charset="0"/>
              </a:rPr>
              <a:t>Período de Revisión (T): 12 meses</a:t>
            </a:r>
          </a:p>
          <a:p>
            <a:pPr algn="l"/>
            <a:r>
              <a:rPr lang="es-EC" sz="2000" dirty="0" smtClean="0">
                <a:solidFill>
                  <a:schemeClr val="tx1"/>
                </a:solidFill>
                <a:latin typeface="Arial" panose="020B0604020202020204" pitchFamily="34" charset="0"/>
                <a:cs typeface="Arial" panose="020B0604020202020204" pitchFamily="34" charset="0"/>
              </a:rPr>
              <a:t>Lead Time: 2 meses</a:t>
            </a:r>
          </a:p>
          <a:p>
            <a:pPr algn="l"/>
            <a:r>
              <a:rPr lang="es-EC" sz="2000" dirty="0" smtClean="0">
                <a:solidFill>
                  <a:schemeClr val="tx1"/>
                </a:solidFill>
                <a:latin typeface="Arial" panose="020B0604020202020204" pitchFamily="34" charset="0"/>
                <a:cs typeface="Arial" panose="020B0604020202020204" pitchFamily="34" charset="0"/>
              </a:rPr>
              <a:t>Nivel de servicio: 90%</a:t>
            </a:r>
          </a:p>
          <a:p>
            <a:pPr algn="l"/>
            <a:r>
              <a:rPr lang="es-EC" sz="2000" dirty="0" smtClean="0">
                <a:solidFill>
                  <a:schemeClr val="tx1"/>
                </a:solidFill>
                <a:latin typeface="Arial" panose="020B0604020202020204" pitchFamily="34" charset="0"/>
                <a:cs typeface="Arial" panose="020B0604020202020204" pitchFamily="34" charset="0"/>
              </a:rPr>
              <a:t>Valor Z: 1,60</a:t>
            </a:r>
          </a:p>
        </p:txBody>
      </p:sp>
    </p:spTree>
    <p:extLst>
      <p:ext uri="{BB962C8B-B14F-4D97-AF65-F5344CB8AC3E}">
        <p14:creationId xmlns:p14="http://schemas.microsoft.com/office/powerpoint/2010/main" val="2486767561"/>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97807" y="84054"/>
            <a:ext cx="12039601"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dirty="0" smtClean="0">
                <a:solidFill>
                  <a:schemeClr val="accent3">
                    <a:lumMod val="50000"/>
                  </a:schemeClr>
                </a:solidFill>
                <a:latin typeface="Arial" panose="020B0604020202020204" pitchFamily="34" charset="0"/>
                <a:cs typeface="Arial" panose="020B0604020202020204" pitchFamily="34" charset="0"/>
              </a:rPr>
              <a:t>PLANIFICACIÓN DE MATERIAL – MODELO ÓPTIMO DE INVENTARIOS</a:t>
            </a:r>
            <a:endParaRPr lang="es-EC" sz="2800" dirty="0">
              <a:solidFill>
                <a:schemeClr val="accent3">
                  <a:lumMod val="50000"/>
                </a:schemeClr>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152399" y="572810"/>
            <a:ext cx="11868150" cy="6155536"/>
          </a:xfrm>
          <a:prstGeom prst="rect">
            <a:avLst/>
          </a:prstGeom>
        </p:spPr>
      </p:pic>
    </p:spTree>
    <p:extLst>
      <p:ext uri="{BB962C8B-B14F-4D97-AF65-F5344CB8AC3E}">
        <p14:creationId xmlns:p14="http://schemas.microsoft.com/office/powerpoint/2010/main" val="3273386799"/>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97807" y="84054"/>
            <a:ext cx="12039601"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dirty="0" smtClean="0">
                <a:solidFill>
                  <a:schemeClr val="accent3">
                    <a:lumMod val="50000"/>
                  </a:schemeClr>
                </a:solidFill>
                <a:latin typeface="Arial" panose="020B0604020202020204" pitchFamily="34" charset="0"/>
                <a:cs typeface="Arial" panose="020B0604020202020204" pitchFamily="34" charset="0"/>
              </a:rPr>
              <a:t>PLANIFICACIÓN DE MATERIAL – MODELO ÓPTIMO DE INVENTARIOS</a:t>
            </a:r>
            <a:endParaRPr lang="es-EC" sz="2800" dirty="0">
              <a:solidFill>
                <a:schemeClr val="accent3">
                  <a:lumMod val="50000"/>
                </a:schemeClr>
              </a:solidFill>
              <a:latin typeface="Arial" panose="020B0604020202020204" pitchFamily="34" charset="0"/>
              <a:cs typeface="Arial" panose="020B0604020202020204" pitchFamily="34" charset="0"/>
            </a:endParaRPr>
          </a:p>
        </p:txBody>
      </p:sp>
      <p:pic>
        <p:nvPicPr>
          <p:cNvPr id="8"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5" y="6033897"/>
            <a:ext cx="3002944" cy="64389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3"/>
          <a:srcRect b="3872"/>
          <a:stretch/>
        </p:blipFill>
        <p:spPr>
          <a:xfrm>
            <a:off x="993665" y="1707992"/>
            <a:ext cx="4550736" cy="1870703"/>
          </a:xfrm>
          <a:prstGeom prst="rect">
            <a:avLst/>
          </a:prstGeom>
        </p:spPr>
      </p:pic>
      <p:sp>
        <p:nvSpPr>
          <p:cNvPr id="6" name="1 Título"/>
          <p:cNvSpPr txBox="1">
            <a:spLocks/>
          </p:cNvSpPr>
          <p:nvPr/>
        </p:nvSpPr>
        <p:spPr bwMode="auto">
          <a:xfrm>
            <a:off x="1160854" y="979642"/>
            <a:ext cx="4383547"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r>
              <a:rPr lang="es-EC" sz="2400" dirty="0" smtClean="0">
                <a:solidFill>
                  <a:schemeClr val="accent3">
                    <a:lumMod val="50000"/>
                  </a:schemeClr>
                </a:solidFill>
                <a:latin typeface="Arial" panose="020B0604020202020204" pitchFamily="34" charset="0"/>
                <a:cs typeface="Arial" panose="020B0604020202020204" pitchFamily="34" charset="0"/>
              </a:rPr>
              <a:t>PRESUPUESTO REQUERIDO</a:t>
            </a:r>
            <a:endParaRPr lang="es-EC" sz="2400" dirty="0">
              <a:solidFill>
                <a:schemeClr val="accent3">
                  <a:lumMod val="50000"/>
                </a:schemeClr>
              </a:solidFill>
              <a:latin typeface="Arial" panose="020B0604020202020204" pitchFamily="34" charset="0"/>
              <a:cs typeface="Arial" panose="020B0604020202020204" pitchFamily="34" charset="0"/>
            </a:endParaRPr>
          </a:p>
        </p:txBody>
      </p:sp>
      <p:sp>
        <p:nvSpPr>
          <p:cNvPr id="9" name="1 Título"/>
          <p:cNvSpPr txBox="1">
            <a:spLocks/>
          </p:cNvSpPr>
          <p:nvPr/>
        </p:nvSpPr>
        <p:spPr bwMode="auto">
          <a:xfrm>
            <a:off x="6975367" y="1224020"/>
            <a:ext cx="4383547"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r>
              <a:rPr lang="es-EC" sz="2400" dirty="0" smtClean="0">
                <a:solidFill>
                  <a:schemeClr val="accent3">
                    <a:lumMod val="50000"/>
                  </a:schemeClr>
                </a:solidFill>
                <a:latin typeface="Arial" panose="020B0604020202020204" pitchFamily="34" charset="0"/>
                <a:cs typeface="Arial" panose="020B0604020202020204" pitchFamily="34" charset="0"/>
              </a:rPr>
              <a:t>CONSIDERACIONES</a:t>
            </a:r>
            <a:endParaRPr lang="es-EC" sz="2400" dirty="0">
              <a:solidFill>
                <a:schemeClr val="accent3">
                  <a:lumMod val="50000"/>
                </a:schemeClr>
              </a:solidFill>
              <a:latin typeface="Arial" panose="020B0604020202020204" pitchFamily="34" charset="0"/>
              <a:cs typeface="Arial" panose="020B0604020202020204" pitchFamily="34" charset="0"/>
            </a:endParaRPr>
          </a:p>
        </p:txBody>
      </p:sp>
      <p:graphicFrame>
        <p:nvGraphicFramePr>
          <p:cNvPr id="10" name="Diagrama 9"/>
          <p:cNvGraphicFramePr/>
          <p:nvPr>
            <p:extLst>
              <p:ext uri="{D42A27DB-BD31-4B8C-83A1-F6EECF244321}">
                <p14:modId xmlns:p14="http://schemas.microsoft.com/office/powerpoint/2010/main" val="284960048"/>
              </p:ext>
            </p:extLst>
          </p:nvPr>
        </p:nvGraphicFramePr>
        <p:xfrm>
          <a:off x="6214459" y="1919079"/>
          <a:ext cx="5606292" cy="4114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7890" name="Picture 2" descr="Resultado de imagen para diner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60812" y="3818290"/>
            <a:ext cx="2409958" cy="221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366007"/>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152400" y="152158"/>
            <a:ext cx="9329928"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dirty="0" smtClean="0">
                <a:solidFill>
                  <a:schemeClr val="accent3">
                    <a:lumMod val="50000"/>
                  </a:schemeClr>
                </a:solidFill>
                <a:latin typeface="Arial" panose="020B0604020202020204" pitchFamily="34" charset="0"/>
                <a:cs typeface="Arial" panose="020B0604020202020204" pitchFamily="34" charset="0"/>
              </a:rPr>
              <a:t>PROYECCIÓN DEL CONSUMO DE COMBUSTIBLE</a:t>
            </a:r>
            <a:endParaRPr lang="es-EC" sz="2800" dirty="0">
              <a:solidFill>
                <a:schemeClr val="accent3">
                  <a:lumMod val="50000"/>
                </a:schemeClr>
              </a:solidFill>
              <a:latin typeface="Arial" panose="020B0604020202020204" pitchFamily="34" charset="0"/>
              <a:cs typeface="Arial" panose="020B0604020202020204" pitchFamily="34" charset="0"/>
            </a:endParaRPr>
          </a:p>
        </p:txBody>
      </p:sp>
      <p:pic>
        <p:nvPicPr>
          <p:cNvPr id="28"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13" name="Diagrama 12"/>
              <p:cNvGraphicFramePr/>
              <p:nvPr>
                <p:extLst>
                  <p:ext uri="{D42A27DB-BD31-4B8C-83A1-F6EECF244321}">
                    <p14:modId xmlns:p14="http://schemas.microsoft.com/office/powerpoint/2010/main" val="3714823025"/>
                  </p:ext>
                </p:extLst>
              </p:nvPr>
            </p:nvGraphicFramePr>
            <p:xfrm>
              <a:off x="1577406" y="1390650"/>
              <a:ext cx="4251894" cy="3592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13" name="Diagrama 12"/>
              <p:cNvGraphicFramePr/>
              <p:nvPr>
                <p:extLst>
                  <p:ext uri="{D42A27DB-BD31-4B8C-83A1-F6EECF244321}">
                    <p14:modId xmlns:p14="http://schemas.microsoft.com/office/powerpoint/2010/main" val="3714823025"/>
                  </p:ext>
                </p:extLst>
              </p:nvPr>
            </p:nvGraphicFramePr>
            <p:xfrm>
              <a:off x="1577406" y="1390650"/>
              <a:ext cx="4251894" cy="35927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graphicFrame>
        <p:nvGraphicFramePr>
          <p:cNvPr id="3" name="Tabla 2"/>
          <p:cNvGraphicFramePr>
            <a:graphicFrameLocks noGrp="1"/>
          </p:cNvGraphicFramePr>
          <p:nvPr>
            <p:extLst/>
          </p:nvPr>
        </p:nvGraphicFramePr>
        <p:xfrm>
          <a:off x="6995033" y="1676405"/>
          <a:ext cx="3030220" cy="3433710"/>
        </p:xfrm>
        <a:graphic>
          <a:graphicData uri="http://schemas.openxmlformats.org/drawingml/2006/table">
            <a:tbl>
              <a:tblPr firstRow="1" firstCol="1" bandRow="1"/>
              <a:tblGrid>
                <a:gridCol w="1599543"/>
                <a:gridCol w="1430677"/>
              </a:tblGrid>
              <a:tr h="419095">
                <a:tc>
                  <a:txBody>
                    <a:bodyPr/>
                    <a:lstStyle/>
                    <a:p>
                      <a:pPr algn="ctr">
                        <a:spcAft>
                          <a:spcPts val="0"/>
                        </a:spcAft>
                      </a:pPr>
                      <a:r>
                        <a:rPr lang="es-EC"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Aeronaves disponibles (X)</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Hora de vuelo (Y)</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603">
                <a:tc>
                  <a:txBody>
                    <a:bodyPr/>
                    <a:lstStyle/>
                    <a:p>
                      <a:pPr algn="ctr">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65,78</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r>
              <a:tr h="294603">
                <a:tc>
                  <a:txBody>
                    <a:bodyPr/>
                    <a:lstStyle/>
                    <a:p>
                      <a:pPr algn="ctr">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124,96</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94603">
                <a:tc>
                  <a:txBody>
                    <a:bodyPr/>
                    <a:lstStyle/>
                    <a:p>
                      <a:pPr algn="ctr">
                        <a:spcAft>
                          <a:spcPts val="0"/>
                        </a:spcAft>
                      </a:pPr>
                      <a:r>
                        <a:rPr lang="es-EC"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184,14</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r>
              <a:tr h="294603">
                <a:tc>
                  <a:txBody>
                    <a:bodyPr/>
                    <a:lstStyle/>
                    <a:p>
                      <a:pPr algn="ctr">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243,33</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94603">
                <a:tc>
                  <a:txBody>
                    <a:bodyPr/>
                    <a:lstStyle/>
                    <a:p>
                      <a:pPr algn="ctr">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302,51</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r>
              <a:tr h="294603">
                <a:tc>
                  <a:txBody>
                    <a:bodyPr/>
                    <a:lstStyle/>
                    <a:p>
                      <a:pPr algn="ctr">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361,69</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94603">
                <a:tc>
                  <a:txBody>
                    <a:bodyPr/>
                    <a:lstStyle/>
                    <a:p>
                      <a:pPr algn="ctr">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420,87</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r>
              <a:tr h="294603">
                <a:tc>
                  <a:txBody>
                    <a:bodyPr/>
                    <a:lstStyle/>
                    <a:p>
                      <a:pPr algn="ctr">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480,05</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94603">
                <a:tc>
                  <a:txBody>
                    <a:bodyPr/>
                    <a:lstStyle/>
                    <a:p>
                      <a:pPr algn="ctr">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539,24</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r>
              <a:tr h="294603">
                <a:tc>
                  <a:txBody>
                    <a:bodyPr/>
                    <a:lstStyle/>
                    <a:p>
                      <a:pPr algn="ctr">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598,42</a:t>
                      </a:r>
                      <a:endPar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02662958"/>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152400" y="152158"/>
            <a:ext cx="9329928"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dirty="0" smtClean="0">
                <a:solidFill>
                  <a:schemeClr val="accent3">
                    <a:lumMod val="50000"/>
                  </a:schemeClr>
                </a:solidFill>
                <a:latin typeface="Arial" panose="020B0604020202020204" pitchFamily="34" charset="0"/>
                <a:cs typeface="Arial" panose="020B0604020202020204" pitchFamily="34" charset="0"/>
              </a:rPr>
              <a:t>PROYECCIÓN DEL CONSUMO DE COMBUSTIBLE</a:t>
            </a:r>
            <a:endParaRPr lang="es-EC" sz="2800" dirty="0">
              <a:solidFill>
                <a:schemeClr val="accent3">
                  <a:lumMod val="50000"/>
                </a:schemeClr>
              </a:solidFill>
              <a:latin typeface="Arial" panose="020B0604020202020204" pitchFamily="34" charset="0"/>
              <a:cs typeface="Arial" panose="020B0604020202020204" pitchFamily="34" charset="0"/>
            </a:endParaRPr>
          </a:p>
        </p:txBody>
      </p:sp>
      <p:pic>
        <p:nvPicPr>
          <p:cNvPr id="28"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13" name="Diagrama 12"/>
              <p:cNvGraphicFramePr/>
              <p:nvPr>
                <p:extLst>
                  <p:ext uri="{D42A27DB-BD31-4B8C-83A1-F6EECF244321}">
                    <p14:modId xmlns:p14="http://schemas.microsoft.com/office/powerpoint/2010/main" val="1397243585"/>
                  </p:ext>
                </p:extLst>
              </p:nvPr>
            </p:nvGraphicFramePr>
            <p:xfrm>
              <a:off x="7985726" y="1844842"/>
              <a:ext cx="3810325" cy="2917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13" name="Diagrama 12"/>
              <p:cNvGraphicFramePr/>
              <p:nvPr>
                <p:extLst>
                  <p:ext uri="{D42A27DB-BD31-4B8C-83A1-F6EECF244321}">
                    <p14:modId xmlns:p14="http://schemas.microsoft.com/office/powerpoint/2010/main" val="1397243585"/>
                  </p:ext>
                </p:extLst>
              </p:nvPr>
            </p:nvGraphicFramePr>
            <p:xfrm>
              <a:off x="7985726" y="1844842"/>
              <a:ext cx="3810325" cy="29174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graphicFrame>
        <p:nvGraphicFramePr>
          <p:cNvPr id="6" name="Tabla 5"/>
          <p:cNvGraphicFramePr>
            <a:graphicFrameLocks noGrp="1"/>
          </p:cNvGraphicFramePr>
          <p:nvPr>
            <p:extLst/>
          </p:nvPr>
        </p:nvGraphicFramePr>
        <p:xfrm>
          <a:off x="581891" y="1256141"/>
          <a:ext cx="6770255" cy="4119424"/>
        </p:xfrm>
        <a:graphic>
          <a:graphicData uri="http://schemas.openxmlformats.org/drawingml/2006/table">
            <a:tbl>
              <a:tblPr firstRow="1" firstCol="1" bandRow="1"/>
              <a:tblGrid>
                <a:gridCol w="1057514"/>
                <a:gridCol w="1075117"/>
                <a:gridCol w="1075117"/>
                <a:gridCol w="1203751"/>
                <a:gridCol w="1127924"/>
                <a:gridCol w="1230832"/>
              </a:tblGrid>
              <a:tr h="826508">
                <a:tc>
                  <a:txBody>
                    <a:bodyPr/>
                    <a:lstStyle/>
                    <a:p>
                      <a:pPr algn="ctr">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de datos</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Hora de vuelo (X)</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Aeronaves disponibles (Z)</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Combustible consumido (Y)</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Precio Unitario por GLS</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 total</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503">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65,78</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5030,36</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2,09</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10.513,45</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CCCCC"/>
                    </a:solidFill>
                  </a:tcPr>
                </a:tc>
              </a:tr>
              <a:tr h="275503">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124,96</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9477,05</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2,09</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19.807,04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75503">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CCCCCC"/>
                    </a:solidFill>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184,14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CCCCCC"/>
                    </a:solidFill>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CCCCCC"/>
                    </a:solidFill>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13923,75</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CCCCCC"/>
                    </a:solidFill>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2,09</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CCCCCC"/>
                    </a:solidFill>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29.100,64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CCCCCC"/>
                    </a:solidFill>
                  </a:tcPr>
                </a:tc>
              </a:tr>
              <a:tr h="262384">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243,33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18370,45</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2,09</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38.394,24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75503">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CCCCCC"/>
                    </a:solidFill>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302,51</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CCCCCC"/>
                    </a:solidFill>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CCCCCC"/>
                    </a:solidFill>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22817,15</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CCCCCC"/>
                    </a:solidFill>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2,09</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CCCCCC"/>
                    </a:solidFill>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47.687,84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CCCCCC"/>
                    </a:solidFill>
                  </a:tcPr>
                </a:tc>
              </a:tr>
              <a:tr h="275503">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361,69</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27263,84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2,09</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56.981,43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75503">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CCCCCC"/>
                    </a:solidFill>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420,87</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CCCCCC"/>
                    </a:solidFill>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CCCCCC"/>
                    </a:solidFill>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31710,54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CCCCCC"/>
                    </a:solidFill>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2,09</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CCCCCC"/>
                    </a:solidFill>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66.275,03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CCCCCC"/>
                    </a:solidFill>
                  </a:tcPr>
                </a:tc>
              </a:tr>
              <a:tr h="275503">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480,05</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36157,24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2,09</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75.568,63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75503">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CCCCCC"/>
                    </a:solidFill>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539,24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CCCCCC"/>
                    </a:solidFill>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CCCCCC"/>
                    </a:solidFill>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40603,94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CCCCCC"/>
                    </a:solidFill>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2,09</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CCCCCC"/>
                    </a:solidFill>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84.862,23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CCCCCC"/>
                    </a:solidFill>
                  </a:tcPr>
                </a:tc>
              </a:tr>
              <a:tr h="275503">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598,42</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45050,63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2,09</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94.155,83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551005">
                <a:tc>
                  <a:txBody>
                    <a:bodyPr/>
                    <a:lstStyle/>
                    <a:p>
                      <a:pPr algn="ctr">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Consumo medio</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CCCCC"/>
                    </a:solidFill>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235,11944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CCCCC"/>
                    </a:solidFill>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4,223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CCCCC"/>
                    </a:solidFill>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17680,96</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CCCCC"/>
                    </a:solidFill>
                  </a:tcPr>
                </a:tc>
                <a:tc>
                  <a:txBody>
                    <a:bodyPr/>
                    <a:lstStyle/>
                    <a:p>
                      <a:pPr algn="ctr">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2,09</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CCCCC"/>
                    </a:solidFill>
                  </a:tcPr>
                </a:tc>
                <a:tc>
                  <a:txBody>
                    <a:bodyPr/>
                    <a:lstStyle/>
                    <a:p>
                      <a:pPr algn="ctr">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52.334,64</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CCCCC"/>
                    </a:solidFill>
                  </a:tcPr>
                </a:tc>
              </a:tr>
            </a:tbl>
          </a:graphicData>
        </a:graphic>
      </p:graphicFrame>
    </p:spTree>
    <p:extLst>
      <p:ext uri="{BB962C8B-B14F-4D97-AF65-F5344CB8AC3E}">
        <p14:creationId xmlns:p14="http://schemas.microsoft.com/office/powerpoint/2010/main" val="1702137012"/>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152400" y="152158"/>
            <a:ext cx="9329928"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dirty="0" smtClean="0">
                <a:solidFill>
                  <a:schemeClr val="accent3">
                    <a:lumMod val="50000"/>
                  </a:schemeClr>
                </a:solidFill>
                <a:latin typeface="Arial" panose="020B0604020202020204" pitchFamily="34" charset="0"/>
                <a:cs typeface="Arial" panose="020B0604020202020204" pitchFamily="34" charset="0"/>
              </a:rPr>
              <a:t>DISEÑO DE SIMULACIÓN EN EL SOFTWARE </a:t>
            </a:r>
            <a:endParaRPr lang="es-EC" sz="2800" dirty="0">
              <a:solidFill>
                <a:schemeClr val="accent3">
                  <a:lumMod val="50000"/>
                </a:schemeClr>
              </a:solidFill>
              <a:latin typeface="Arial" panose="020B0604020202020204" pitchFamily="34" charset="0"/>
              <a:cs typeface="Arial" panose="020B0604020202020204" pitchFamily="34" charset="0"/>
            </a:endParaRPr>
          </a:p>
        </p:txBody>
      </p:sp>
      <p:pic>
        <p:nvPicPr>
          <p:cNvPr id="28"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p:nvPr/>
        </p:nvPicPr>
        <p:blipFill rotWithShape="1">
          <a:blip r:embed="rId3"/>
          <a:srcRect l="10523" t="1265" r="4276" b="3076"/>
          <a:stretch/>
        </p:blipFill>
        <p:spPr bwMode="auto">
          <a:xfrm>
            <a:off x="152400" y="781051"/>
            <a:ext cx="6276975" cy="5143500"/>
          </a:xfrm>
          <a:prstGeom prst="rect">
            <a:avLst/>
          </a:prstGeom>
          <a:ln>
            <a:solidFill>
              <a:schemeClr val="tx1"/>
            </a:solidFill>
          </a:ln>
          <a:extLst>
            <a:ext uri="{53640926-AAD7-44D8-BBD7-CCE9431645EC}">
              <a14:shadowObscured xmlns:a14="http://schemas.microsoft.com/office/drawing/2010/main"/>
            </a:ext>
          </a:extLst>
        </p:spPr>
      </p:pic>
      <p:graphicFrame>
        <p:nvGraphicFramePr>
          <p:cNvPr id="5" name="Tabla 4"/>
          <p:cNvGraphicFramePr>
            <a:graphicFrameLocks noGrp="1"/>
          </p:cNvGraphicFramePr>
          <p:nvPr>
            <p:extLst/>
          </p:nvPr>
        </p:nvGraphicFramePr>
        <p:xfrm>
          <a:off x="7018850" y="771527"/>
          <a:ext cx="4683312" cy="5122774"/>
        </p:xfrm>
        <a:graphic>
          <a:graphicData uri="http://schemas.openxmlformats.org/drawingml/2006/table">
            <a:tbl>
              <a:tblPr firstRow="1" firstCol="1" bandRow="1"/>
              <a:tblGrid>
                <a:gridCol w="1561104"/>
                <a:gridCol w="1561104"/>
                <a:gridCol w="1561104"/>
              </a:tblGrid>
              <a:tr h="138141">
                <a:tc>
                  <a:txBody>
                    <a:bodyPr/>
                    <a:lstStyle/>
                    <a:p>
                      <a:pPr>
                        <a:spcAft>
                          <a:spcPts val="0"/>
                        </a:spcAft>
                      </a:pPr>
                      <a:r>
                        <a:rPr lang="es-ES" sz="800" dirty="0">
                          <a:effectLst/>
                          <a:latin typeface="Times New Roman" panose="02020603050405020304" pitchFamily="18" charset="0"/>
                          <a:ea typeface="Times New Roman" panose="02020603050405020304" pitchFamily="18" charset="0"/>
                          <a:cs typeface="Times New Roman" panose="02020603050405020304" pitchFamily="18" charset="0"/>
                        </a:rPr>
                        <a:t>Recurso</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731" marR="49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Nombre</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731" marR="49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Configuración</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731" marR="49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564">
                <a:tc rowSpan="3">
                  <a:txBody>
                    <a:bodyPr/>
                    <a:lstStyle/>
                    <a:p>
                      <a:pPr>
                        <a:spcAft>
                          <a:spcPts val="0"/>
                        </a:spcAft>
                      </a:pPr>
                      <a:r>
                        <a:rPr lang="es-ES" sz="800" b="1">
                          <a:effectLst/>
                          <a:latin typeface="Times New Roman" panose="02020603050405020304" pitchFamily="18" charset="0"/>
                          <a:ea typeface="Times New Roman" panose="02020603050405020304" pitchFamily="18" charset="0"/>
                          <a:cs typeface="Times New Roman" panose="02020603050405020304" pitchFamily="18" charset="0"/>
                        </a:rPr>
                        <a:t>Queue (Almacén)</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731" marR="49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Línea de Vuelo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731" marR="49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spcAft>
                          <a:spcPts val="0"/>
                        </a:spcAft>
                      </a:pPr>
                      <a:r>
                        <a:rPr lang="es-ES" sz="800" b="1">
                          <a:effectLst/>
                          <a:latin typeface="Times New Roman" panose="02020603050405020304" pitchFamily="18" charset="0"/>
                          <a:ea typeface="Times New Roman" panose="02020603050405020304" pitchFamily="18" charset="0"/>
                          <a:cs typeface="Times New Roman" panose="02020603050405020304" pitchFamily="18" charset="0"/>
                        </a:rPr>
                        <a:t>Capacidad</a:t>
                      </a: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 17 aeronaves</a:t>
                      </a:r>
                      <a:br>
                        <a:rPr lang="es-ES" sz="800">
                          <a:effectLst/>
                          <a:latin typeface="Times New Roman" panose="02020603050405020304" pitchFamily="18" charset="0"/>
                          <a:ea typeface="Times New Roman" panose="02020603050405020304" pitchFamily="18" charset="0"/>
                          <a:cs typeface="Times New Roman" panose="02020603050405020304" pitchFamily="18" charset="0"/>
                        </a:rPr>
                      </a:br>
                      <a:r>
                        <a:rPr lang="es-ES" sz="800" b="1">
                          <a:effectLst/>
                          <a:latin typeface="Times New Roman" panose="02020603050405020304" pitchFamily="18" charset="0"/>
                          <a:ea typeface="Times New Roman" panose="02020603050405020304" pitchFamily="18" charset="0"/>
                          <a:cs typeface="Times New Roman" panose="02020603050405020304" pitchFamily="18" charset="0"/>
                        </a:rPr>
                        <a:t>Valor inicial</a:t>
                      </a: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 4 aeronaves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731" marR="49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564">
                <a:tc vMerge="1">
                  <a:txBody>
                    <a:bodyPr/>
                    <a:lstStyle/>
                    <a:p>
                      <a:endParaRPr lang="es-EC"/>
                    </a:p>
                  </a:txBody>
                  <a:tcPr/>
                </a:tc>
                <a:tc>
                  <a:txBody>
                    <a:bodyPr/>
                    <a:lstStyle/>
                    <a:p>
                      <a:pPr>
                        <a:spcAft>
                          <a:spcPts val="0"/>
                        </a:spcAft>
                      </a:pP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Plataforma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731" marR="49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121564">
                <a:tc vMerge="1">
                  <a:txBody>
                    <a:bodyPr/>
                    <a:lstStyle/>
                    <a:p>
                      <a:endParaRPr lang="es-EC"/>
                    </a:p>
                  </a:txBody>
                  <a:tcPr/>
                </a:tc>
                <a:tc>
                  <a:txBody>
                    <a:bodyPr/>
                    <a:lstStyle/>
                    <a:p>
                      <a:pPr>
                        <a:spcAft>
                          <a:spcPts val="0"/>
                        </a:spcAft>
                      </a:pP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Hangar de Mantenimiento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731" marR="49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276282">
                <a:tc>
                  <a:txBody>
                    <a:bodyPr/>
                    <a:lstStyle/>
                    <a:p>
                      <a:pPr>
                        <a:spcAft>
                          <a:spcPts val="0"/>
                        </a:spcAft>
                      </a:pPr>
                      <a:r>
                        <a:rPr lang="es-ES" sz="800" b="1" dirty="0">
                          <a:effectLst/>
                          <a:latin typeface="Times New Roman" panose="02020603050405020304" pitchFamily="18" charset="0"/>
                          <a:ea typeface="Times New Roman" panose="02020603050405020304" pitchFamily="18" charset="0"/>
                          <a:cs typeface="Times New Roman" panose="02020603050405020304" pitchFamily="18" charset="0"/>
                        </a:rPr>
                        <a:t>Tank (Tanque)</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731" marR="49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Tanque de Combustible</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731" marR="49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b="1">
                          <a:effectLst/>
                          <a:latin typeface="Times New Roman" panose="02020603050405020304" pitchFamily="18" charset="0"/>
                          <a:ea typeface="Times New Roman" panose="02020603050405020304" pitchFamily="18" charset="0"/>
                          <a:cs typeface="Times New Roman" panose="02020603050405020304" pitchFamily="18" charset="0"/>
                        </a:rPr>
                        <a:t>Capacidad</a:t>
                      </a: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 Ilimitada</a:t>
                      </a:r>
                      <a:br>
                        <a:rPr lang="es-ES" sz="800">
                          <a:effectLst/>
                          <a:latin typeface="Times New Roman" panose="02020603050405020304" pitchFamily="18" charset="0"/>
                          <a:ea typeface="Times New Roman" panose="02020603050405020304" pitchFamily="18" charset="0"/>
                          <a:cs typeface="Times New Roman" panose="02020603050405020304" pitchFamily="18" charset="0"/>
                        </a:rPr>
                      </a:br>
                      <a:r>
                        <a:rPr lang="es-ES" sz="800" b="1">
                          <a:effectLst/>
                          <a:latin typeface="Times New Roman" panose="02020603050405020304" pitchFamily="18" charset="0"/>
                          <a:ea typeface="Times New Roman" panose="02020603050405020304" pitchFamily="18" charset="0"/>
                          <a:cs typeface="Times New Roman" panose="02020603050405020304" pitchFamily="18" charset="0"/>
                        </a:rPr>
                        <a:t>Valor</a:t>
                      </a: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800" b="1">
                          <a:effectLst/>
                          <a:latin typeface="Times New Roman" panose="02020603050405020304" pitchFamily="18" charset="0"/>
                          <a:ea typeface="Times New Roman" panose="02020603050405020304" pitchFamily="18" charset="0"/>
                          <a:cs typeface="Times New Roman" panose="02020603050405020304" pitchFamily="18" charset="0"/>
                        </a:rPr>
                        <a:t>inicial</a:t>
                      </a: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 220500 galones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731" marR="49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5867">
                <a:tc rowSpan="5">
                  <a:txBody>
                    <a:bodyPr/>
                    <a:lstStyle/>
                    <a:p>
                      <a:pPr>
                        <a:spcAft>
                          <a:spcPts val="0"/>
                        </a:spcAft>
                      </a:pPr>
                      <a:r>
                        <a:rPr lang="es-ES" sz="800" b="1">
                          <a:effectLst/>
                          <a:latin typeface="Times New Roman" panose="02020603050405020304" pitchFamily="18" charset="0"/>
                          <a:ea typeface="Times New Roman" panose="02020603050405020304" pitchFamily="18" charset="0"/>
                          <a:cs typeface="Times New Roman" panose="02020603050405020304" pitchFamily="18" charset="0"/>
                        </a:rPr>
                        <a:t>Activity (Actividades)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731" marR="49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Vuelo (04)</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731" marR="49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b="1">
                          <a:effectLst/>
                          <a:latin typeface="Times New Roman" panose="02020603050405020304" pitchFamily="18" charset="0"/>
                          <a:ea typeface="Times New Roman" panose="02020603050405020304" pitchFamily="18" charset="0"/>
                          <a:cs typeface="Times New Roman" panose="02020603050405020304" pitchFamily="18" charset="0"/>
                        </a:rPr>
                        <a:t>Distribución</a:t>
                      </a: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 Triangular</a:t>
                      </a:r>
                      <a:br>
                        <a:rPr lang="es-ES" sz="800">
                          <a:effectLst/>
                          <a:latin typeface="Times New Roman" panose="02020603050405020304" pitchFamily="18" charset="0"/>
                          <a:ea typeface="Times New Roman" panose="02020603050405020304" pitchFamily="18" charset="0"/>
                          <a:cs typeface="Times New Roman" panose="02020603050405020304" pitchFamily="18" charset="0"/>
                        </a:rPr>
                      </a:br>
                      <a:r>
                        <a:rPr lang="es-ES" sz="800" b="1">
                          <a:effectLst/>
                          <a:latin typeface="Times New Roman" panose="02020603050405020304" pitchFamily="18" charset="0"/>
                          <a:ea typeface="Times New Roman" panose="02020603050405020304" pitchFamily="18" charset="0"/>
                          <a:cs typeface="Times New Roman" panose="02020603050405020304" pitchFamily="18" charset="0"/>
                        </a:rPr>
                        <a:t>Mínimo</a:t>
                      </a: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 45 minutos</a:t>
                      </a:r>
                      <a:br>
                        <a:rPr lang="es-ES" sz="800">
                          <a:effectLst/>
                          <a:latin typeface="Times New Roman" panose="02020603050405020304" pitchFamily="18" charset="0"/>
                          <a:ea typeface="Times New Roman" panose="02020603050405020304" pitchFamily="18" charset="0"/>
                          <a:cs typeface="Times New Roman" panose="02020603050405020304" pitchFamily="18" charset="0"/>
                        </a:rPr>
                      </a:br>
                      <a:r>
                        <a:rPr lang="es-ES" sz="800" b="1">
                          <a:effectLst/>
                          <a:latin typeface="Times New Roman" panose="02020603050405020304" pitchFamily="18" charset="0"/>
                          <a:ea typeface="Times New Roman" panose="02020603050405020304" pitchFamily="18" charset="0"/>
                          <a:cs typeface="Times New Roman" panose="02020603050405020304" pitchFamily="18" charset="0"/>
                        </a:rPr>
                        <a:t>Máximo</a:t>
                      </a: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 75 minutos</a:t>
                      </a:r>
                      <a:br>
                        <a:rPr lang="es-ES" sz="800">
                          <a:effectLst/>
                          <a:latin typeface="Times New Roman" panose="02020603050405020304" pitchFamily="18" charset="0"/>
                          <a:ea typeface="Times New Roman" panose="02020603050405020304" pitchFamily="18" charset="0"/>
                          <a:cs typeface="Times New Roman" panose="02020603050405020304" pitchFamily="18" charset="0"/>
                        </a:rPr>
                      </a:br>
                      <a:r>
                        <a:rPr lang="es-ES" sz="800" b="1">
                          <a:effectLst/>
                          <a:latin typeface="Times New Roman" panose="02020603050405020304" pitchFamily="18" charset="0"/>
                          <a:ea typeface="Times New Roman" panose="02020603050405020304" pitchFamily="18" charset="0"/>
                          <a:cs typeface="Times New Roman" panose="02020603050405020304" pitchFamily="18" charset="0"/>
                        </a:rPr>
                        <a:t>Moda</a:t>
                      </a: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 60 minutos</a:t>
                      </a:r>
                      <a:br>
                        <a:rPr lang="es-ES" sz="800">
                          <a:effectLst/>
                          <a:latin typeface="Times New Roman" panose="02020603050405020304" pitchFamily="18" charset="0"/>
                          <a:ea typeface="Times New Roman" panose="02020603050405020304" pitchFamily="18" charset="0"/>
                          <a:cs typeface="Times New Roman" panose="02020603050405020304" pitchFamily="18" charset="0"/>
                        </a:rPr>
                      </a:br>
                      <a:r>
                        <a:rPr lang="es-ES" sz="800" b="1">
                          <a:effectLst/>
                          <a:latin typeface="Times New Roman" panose="02020603050405020304" pitchFamily="18" charset="0"/>
                          <a:ea typeface="Times New Roman" panose="02020603050405020304" pitchFamily="18" charset="0"/>
                          <a:cs typeface="Times New Roman" panose="02020603050405020304" pitchFamily="18" charset="0"/>
                        </a:rPr>
                        <a:t>Evento 1</a:t>
                      </a: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 Pasa a Plataforma (90%)</a:t>
                      </a:r>
                      <a:br>
                        <a:rPr lang="es-ES" sz="800">
                          <a:effectLst/>
                          <a:latin typeface="Times New Roman" panose="02020603050405020304" pitchFamily="18" charset="0"/>
                          <a:ea typeface="Times New Roman" panose="02020603050405020304" pitchFamily="18" charset="0"/>
                          <a:cs typeface="Times New Roman" panose="02020603050405020304" pitchFamily="18" charset="0"/>
                        </a:rPr>
                      </a:br>
                      <a:r>
                        <a:rPr lang="es-ES" sz="800" b="1">
                          <a:effectLst/>
                          <a:latin typeface="Times New Roman" panose="02020603050405020304" pitchFamily="18" charset="0"/>
                          <a:ea typeface="Times New Roman" panose="02020603050405020304" pitchFamily="18" charset="0"/>
                          <a:cs typeface="Times New Roman" panose="02020603050405020304" pitchFamily="18" charset="0"/>
                        </a:rPr>
                        <a:t>Evento 2</a:t>
                      </a: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 Pasa a Hangares de Mantenimiento (10%)</a:t>
                      </a:r>
                      <a:br>
                        <a:rPr lang="es-ES" sz="800">
                          <a:effectLst/>
                          <a:latin typeface="Times New Roman" panose="02020603050405020304" pitchFamily="18" charset="0"/>
                          <a:ea typeface="Times New Roman" panose="02020603050405020304" pitchFamily="18" charset="0"/>
                          <a:cs typeface="Times New Roman" panose="02020603050405020304" pitchFamily="18" charset="0"/>
                        </a:rPr>
                      </a:br>
                      <a:r>
                        <a:rPr lang="es-ES" sz="800" b="1">
                          <a:effectLst/>
                          <a:latin typeface="Times New Roman" panose="02020603050405020304" pitchFamily="18" charset="0"/>
                          <a:ea typeface="Times New Roman" panose="02020603050405020304" pitchFamily="18" charset="0"/>
                          <a:cs typeface="Times New Roman" panose="02020603050405020304" pitchFamily="18" charset="0"/>
                        </a:rPr>
                        <a:t>Tiempo de traslado</a:t>
                      </a: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 15 minutos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731" marR="49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257">
                <a:tc vMerge="1">
                  <a:txBody>
                    <a:bodyPr/>
                    <a:lstStyle/>
                    <a:p>
                      <a:endParaRPr lang="es-EC"/>
                    </a:p>
                  </a:txBody>
                  <a:tcPr/>
                </a:tc>
                <a:tc>
                  <a:txBody>
                    <a:bodyPr/>
                    <a:lstStyle/>
                    <a:p>
                      <a:pPr>
                        <a:spcAft>
                          <a:spcPts val="0"/>
                        </a:spcAft>
                      </a:pP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Tareas de Mantenimiento (05)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731" marR="49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b="1">
                          <a:effectLst/>
                          <a:latin typeface="Times New Roman" panose="02020603050405020304" pitchFamily="18" charset="0"/>
                          <a:ea typeface="Times New Roman" panose="02020603050405020304" pitchFamily="18" charset="0"/>
                          <a:cs typeface="Times New Roman" panose="02020603050405020304" pitchFamily="18" charset="0"/>
                        </a:rPr>
                        <a:t>Distribución</a:t>
                      </a: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 Promedio </a:t>
                      </a:r>
                      <a:br>
                        <a:rPr lang="es-ES" sz="800">
                          <a:effectLst/>
                          <a:latin typeface="Times New Roman" panose="02020603050405020304" pitchFamily="18" charset="0"/>
                          <a:ea typeface="Times New Roman" panose="02020603050405020304" pitchFamily="18" charset="0"/>
                          <a:cs typeface="Times New Roman" panose="02020603050405020304" pitchFamily="18" charset="0"/>
                        </a:rPr>
                      </a:br>
                      <a:r>
                        <a:rPr lang="es-ES" sz="800" b="1">
                          <a:effectLst/>
                          <a:latin typeface="Times New Roman" panose="02020603050405020304" pitchFamily="18" charset="0"/>
                          <a:ea typeface="Times New Roman" panose="02020603050405020304" pitchFamily="18" charset="0"/>
                          <a:cs typeface="Times New Roman" panose="02020603050405020304" pitchFamily="18" charset="0"/>
                        </a:rPr>
                        <a:t>Valor</a:t>
                      </a: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 5 horas </a:t>
                      </a:r>
                      <a:br>
                        <a:rPr lang="es-ES" sz="800">
                          <a:effectLst/>
                          <a:latin typeface="Times New Roman" panose="02020603050405020304" pitchFamily="18" charset="0"/>
                          <a:ea typeface="Times New Roman" panose="02020603050405020304" pitchFamily="18" charset="0"/>
                          <a:cs typeface="Times New Roman" panose="02020603050405020304" pitchFamily="18" charset="0"/>
                        </a:rPr>
                      </a:br>
                      <a:r>
                        <a:rPr lang="es-ES" sz="800" b="1">
                          <a:effectLst/>
                          <a:latin typeface="Times New Roman" panose="02020603050405020304" pitchFamily="18" charset="0"/>
                          <a:ea typeface="Times New Roman" panose="02020603050405020304" pitchFamily="18" charset="0"/>
                          <a:cs typeface="Times New Roman" panose="02020603050405020304" pitchFamily="18" charset="0"/>
                        </a:rPr>
                        <a:t>Evento</a:t>
                      </a: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 Pasa a la siguiente actividad</a:t>
                      </a:r>
                      <a:br>
                        <a:rPr lang="es-ES" sz="800">
                          <a:effectLst/>
                          <a:latin typeface="Times New Roman" panose="02020603050405020304" pitchFamily="18" charset="0"/>
                          <a:ea typeface="Times New Roman" panose="02020603050405020304" pitchFamily="18" charset="0"/>
                          <a:cs typeface="Times New Roman" panose="02020603050405020304" pitchFamily="18" charset="0"/>
                        </a:rPr>
                      </a:br>
                      <a:r>
                        <a:rPr lang="es-ES" sz="800" b="1">
                          <a:effectLst/>
                          <a:latin typeface="Times New Roman" panose="02020603050405020304" pitchFamily="18" charset="0"/>
                          <a:ea typeface="Times New Roman" panose="02020603050405020304" pitchFamily="18" charset="0"/>
                          <a:cs typeface="Times New Roman" panose="02020603050405020304" pitchFamily="18" charset="0"/>
                        </a:rPr>
                        <a:t>Tiempo de traslado</a:t>
                      </a: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 10 minutos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731" marR="49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257">
                <a:tc vMerge="1">
                  <a:txBody>
                    <a:bodyPr/>
                    <a:lstStyle/>
                    <a:p>
                      <a:endParaRPr lang="es-EC"/>
                    </a:p>
                  </a:txBody>
                  <a:tcPr/>
                </a:tc>
                <a:tc>
                  <a:txBody>
                    <a:bodyPr/>
                    <a:lstStyle/>
                    <a:p>
                      <a:pPr>
                        <a:spcAft>
                          <a:spcPts val="0"/>
                        </a:spcAft>
                      </a:pP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Reabastecimiento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731" marR="49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b="1">
                          <a:effectLst/>
                          <a:latin typeface="Times New Roman" panose="02020603050405020304" pitchFamily="18" charset="0"/>
                          <a:ea typeface="Times New Roman" panose="02020603050405020304" pitchFamily="18" charset="0"/>
                          <a:cs typeface="Times New Roman" panose="02020603050405020304" pitchFamily="18" charset="0"/>
                        </a:rPr>
                        <a:t>Distribución</a:t>
                      </a: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 Promedio </a:t>
                      </a:r>
                      <a:br>
                        <a:rPr lang="es-ES" sz="800">
                          <a:effectLst/>
                          <a:latin typeface="Times New Roman" panose="02020603050405020304" pitchFamily="18" charset="0"/>
                          <a:ea typeface="Times New Roman" panose="02020603050405020304" pitchFamily="18" charset="0"/>
                          <a:cs typeface="Times New Roman" panose="02020603050405020304" pitchFamily="18" charset="0"/>
                        </a:rPr>
                      </a:br>
                      <a:r>
                        <a:rPr lang="es-ES" sz="800" b="1">
                          <a:effectLst/>
                          <a:latin typeface="Times New Roman" panose="02020603050405020304" pitchFamily="18" charset="0"/>
                          <a:ea typeface="Times New Roman" panose="02020603050405020304" pitchFamily="18" charset="0"/>
                          <a:cs typeface="Times New Roman" panose="02020603050405020304" pitchFamily="18" charset="0"/>
                        </a:rPr>
                        <a:t>Valor</a:t>
                      </a: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 15 minutos </a:t>
                      </a:r>
                      <a:br>
                        <a:rPr lang="es-ES" sz="800">
                          <a:effectLst/>
                          <a:latin typeface="Times New Roman" panose="02020603050405020304" pitchFamily="18" charset="0"/>
                          <a:ea typeface="Times New Roman" panose="02020603050405020304" pitchFamily="18" charset="0"/>
                          <a:cs typeface="Times New Roman" panose="02020603050405020304" pitchFamily="18" charset="0"/>
                        </a:rPr>
                      </a:br>
                      <a:r>
                        <a:rPr lang="es-ES" sz="800" b="1">
                          <a:effectLst/>
                          <a:latin typeface="Times New Roman" panose="02020603050405020304" pitchFamily="18" charset="0"/>
                          <a:ea typeface="Times New Roman" panose="02020603050405020304" pitchFamily="18" charset="0"/>
                          <a:cs typeface="Times New Roman" panose="02020603050405020304" pitchFamily="18" charset="0"/>
                        </a:rPr>
                        <a:t>Evento</a:t>
                      </a: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 Pasa a Transporte</a:t>
                      </a:r>
                      <a:br>
                        <a:rPr lang="es-ES" sz="800">
                          <a:effectLst/>
                          <a:latin typeface="Times New Roman" panose="02020603050405020304" pitchFamily="18" charset="0"/>
                          <a:ea typeface="Times New Roman" panose="02020603050405020304" pitchFamily="18" charset="0"/>
                          <a:cs typeface="Times New Roman" panose="02020603050405020304" pitchFamily="18" charset="0"/>
                        </a:rPr>
                      </a:br>
                      <a:r>
                        <a:rPr lang="es-ES" sz="800" b="1">
                          <a:effectLst/>
                          <a:latin typeface="Times New Roman" panose="02020603050405020304" pitchFamily="18" charset="0"/>
                          <a:ea typeface="Times New Roman" panose="02020603050405020304" pitchFamily="18" charset="0"/>
                          <a:cs typeface="Times New Roman" panose="02020603050405020304" pitchFamily="18" charset="0"/>
                        </a:rPr>
                        <a:t>Tiempo de traslado</a:t>
                      </a: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 10 minutos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731" marR="49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564">
                <a:tc vMerge="1">
                  <a:txBody>
                    <a:bodyPr/>
                    <a:lstStyle/>
                    <a:p>
                      <a:endParaRPr lang="es-EC"/>
                    </a:p>
                  </a:txBody>
                  <a:tcPr/>
                </a:tc>
                <a:tc>
                  <a:txBody>
                    <a:bodyPr/>
                    <a:lstStyle/>
                    <a:p>
                      <a:pPr>
                        <a:spcAft>
                          <a:spcPts val="0"/>
                        </a:spcAft>
                      </a:pPr>
                      <a:r>
                        <a:rPr lang="es-ES" sz="800" dirty="0">
                          <a:effectLst/>
                          <a:latin typeface="Times New Roman" panose="02020603050405020304" pitchFamily="18" charset="0"/>
                          <a:ea typeface="Times New Roman" panose="02020603050405020304" pitchFamily="18" charset="0"/>
                          <a:cs typeface="Times New Roman" panose="02020603050405020304" pitchFamily="18" charset="0"/>
                        </a:rPr>
                        <a:t>Transporte</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731" marR="49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b="1" dirty="0">
                          <a:effectLst/>
                          <a:latin typeface="Times New Roman" panose="02020603050405020304" pitchFamily="18" charset="0"/>
                          <a:ea typeface="Times New Roman" panose="02020603050405020304" pitchFamily="18" charset="0"/>
                          <a:cs typeface="Times New Roman" panose="02020603050405020304" pitchFamily="18" charset="0"/>
                        </a:rPr>
                        <a:t>Distribución</a:t>
                      </a:r>
                      <a:r>
                        <a:rPr lang="es-ES" sz="800" dirty="0">
                          <a:effectLst/>
                          <a:latin typeface="Times New Roman" panose="02020603050405020304" pitchFamily="18" charset="0"/>
                          <a:ea typeface="Times New Roman" panose="02020603050405020304" pitchFamily="18" charset="0"/>
                          <a:cs typeface="Times New Roman" panose="02020603050405020304" pitchFamily="18" charset="0"/>
                        </a:rPr>
                        <a:t>: Promedio </a:t>
                      </a:r>
                      <a:br>
                        <a:rPr lang="es-E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s-ES" sz="800" b="1" dirty="0">
                          <a:effectLst/>
                          <a:latin typeface="Times New Roman" panose="02020603050405020304" pitchFamily="18" charset="0"/>
                          <a:ea typeface="Times New Roman" panose="02020603050405020304" pitchFamily="18" charset="0"/>
                          <a:cs typeface="Times New Roman" panose="02020603050405020304" pitchFamily="18" charset="0"/>
                        </a:rPr>
                        <a:t>Valor</a:t>
                      </a:r>
                      <a:r>
                        <a:rPr lang="es-ES" sz="800" dirty="0">
                          <a:effectLst/>
                          <a:latin typeface="Times New Roman" panose="02020603050405020304" pitchFamily="18" charset="0"/>
                          <a:ea typeface="Times New Roman" panose="02020603050405020304" pitchFamily="18" charset="0"/>
                          <a:cs typeface="Times New Roman" panose="02020603050405020304" pitchFamily="18" charset="0"/>
                        </a:rPr>
                        <a:t>: 15 minutos </a:t>
                      </a:r>
                      <a:br>
                        <a:rPr lang="es-E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s-ES" sz="800" b="1" dirty="0">
                          <a:effectLst/>
                          <a:latin typeface="Times New Roman" panose="02020603050405020304" pitchFamily="18" charset="0"/>
                          <a:ea typeface="Times New Roman" panose="02020603050405020304" pitchFamily="18" charset="0"/>
                          <a:cs typeface="Times New Roman" panose="02020603050405020304" pitchFamily="18" charset="0"/>
                        </a:rPr>
                        <a:t>Evento</a:t>
                      </a:r>
                      <a:r>
                        <a:rPr lang="es-ES" sz="800" dirty="0">
                          <a:effectLst/>
                          <a:latin typeface="Times New Roman" panose="02020603050405020304" pitchFamily="18" charset="0"/>
                          <a:ea typeface="Times New Roman" panose="02020603050405020304" pitchFamily="18" charset="0"/>
                          <a:cs typeface="Times New Roman" panose="02020603050405020304" pitchFamily="18" charset="0"/>
                        </a:rPr>
                        <a:t>: Pasa a Línea de Vuelo</a:t>
                      </a:r>
                      <a:br>
                        <a:rPr lang="es-E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s-ES" sz="800" b="1" dirty="0">
                          <a:effectLst/>
                          <a:latin typeface="Times New Roman" panose="02020603050405020304" pitchFamily="18" charset="0"/>
                          <a:ea typeface="Times New Roman" panose="02020603050405020304" pitchFamily="18" charset="0"/>
                          <a:cs typeface="Times New Roman" panose="02020603050405020304" pitchFamily="18" charset="0"/>
                        </a:rPr>
                        <a:t>Tiempo de traslado</a:t>
                      </a:r>
                      <a:r>
                        <a:rPr lang="es-ES" sz="800" dirty="0">
                          <a:effectLst/>
                          <a:latin typeface="Times New Roman" panose="02020603050405020304" pitchFamily="18" charset="0"/>
                          <a:ea typeface="Times New Roman" panose="02020603050405020304" pitchFamily="18" charset="0"/>
                          <a:cs typeface="Times New Roman" panose="02020603050405020304" pitchFamily="18" charset="0"/>
                        </a:rPr>
                        <a:t>: 10 minutos</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731" marR="49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63">
                <a:tc vMerge="1">
                  <a:txBody>
                    <a:bodyPr/>
                    <a:lstStyle/>
                    <a:p>
                      <a:endParaRPr lang="es-EC"/>
                    </a:p>
                  </a:txBody>
                  <a:tcPr/>
                </a:tc>
                <a:tc>
                  <a:txBody>
                    <a:bodyPr/>
                    <a:lstStyle/>
                    <a:p>
                      <a:pPr>
                        <a:spcAft>
                          <a:spcPts val="0"/>
                        </a:spcAft>
                      </a:pP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Corrida de motor</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731" marR="49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b="1">
                          <a:effectLst/>
                          <a:latin typeface="Times New Roman" panose="02020603050405020304" pitchFamily="18" charset="0"/>
                          <a:ea typeface="Times New Roman" panose="02020603050405020304" pitchFamily="18" charset="0"/>
                          <a:cs typeface="Times New Roman" panose="02020603050405020304" pitchFamily="18" charset="0"/>
                        </a:rPr>
                        <a:t>Distribución</a:t>
                      </a: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 Promedio</a:t>
                      </a:r>
                      <a:br>
                        <a:rPr lang="es-ES" sz="800">
                          <a:effectLst/>
                          <a:latin typeface="Times New Roman" panose="02020603050405020304" pitchFamily="18" charset="0"/>
                          <a:ea typeface="Times New Roman" panose="02020603050405020304" pitchFamily="18" charset="0"/>
                          <a:cs typeface="Times New Roman" panose="02020603050405020304" pitchFamily="18" charset="0"/>
                        </a:rPr>
                      </a:br>
                      <a:r>
                        <a:rPr lang="es-ES" sz="800" b="1">
                          <a:effectLst/>
                          <a:latin typeface="Times New Roman" panose="02020603050405020304" pitchFamily="18" charset="0"/>
                          <a:ea typeface="Times New Roman" panose="02020603050405020304" pitchFamily="18" charset="0"/>
                          <a:cs typeface="Times New Roman" panose="02020603050405020304" pitchFamily="18" charset="0"/>
                        </a:rPr>
                        <a:t>Valor</a:t>
                      </a: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 15 minutos</a:t>
                      </a:r>
                      <a:br>
                        <a:rPr lang="es-ES" sz="800">
                          <a:effectLst/>
                          <a:latin typeface="Times New Roman" panose="02020603050405020304" pitchFamily="18" charset="0"/>
                          <a:ea typeface="Times New Roman" panose="02020603050405020304" pitchFamily="18" charset="0"/>
                          <a:cs typeface="Times New Roman" panose="02020603050405020304" pitchFamily="18" charset="0"/>
                        </a:rPr>
                      </a:br>
                      <a:r>
                        <a:rPr lang="es-ES" sz="800" b="1">
                          <a:effectLst/>
                          <a:latin typeface="Times New Roman" panose="02020603050405020304" pitchFamily="18" charset="0"/>
                          <a:ea typeface="Times New Roman" panose="02020603050405020304" pitchFamily="18" charset="0"/>
                          <a:cs typeface="Times New Roman" panose="02020603050405020304" pitchFamily="18" charset="0"/>
                        </a:rPr>
                        <a:t>Evento 1</a:t>
                      </a: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 Pasa a Línea de Vuelo (99%)</a:t>
                      </a:r>
                      <a:br>
                        <a:rPr lang="es-ES" sz="800">
                          <a:effectLst/>
                          <a:latin typeface="Times New Roman" panose="02020603050405020304" pitchFamily="18" charset="0"/>
                          <a:ea typeface="Times New Roman" panose="02020603050405020304" pitchFamily="18" charset="0"/>
                          <a:cs typeface="Times New Roman" panose="02020603050405020304" pitchFamily="18" charset="0"/>
                        </a:rPr>
                      </a:br>
                      <a:r>
                        <a:rPr lang="es-ES" sz="800" b="1">
                          <a:effectLst/>
                          <a:latin typeface="Times New Roman" panose="02020603050405020304" pitchFamily="18" charset="0"/>
                          <a:ea typeface="Times New Roman" panose="02020603050405020304" pitchFamily="18" charset="0"/>
                          <a:cs typeface="Times New Roman" panose="02020603050405020304" pitchFamily="18" charset="0"/>
                        </a:rPr>
                        <a:t>Evento 2</a:t>
                      </a: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 Regresa a Hangáres de Mantenimiento (1%)</a:t>
                      </a:r>
                      <a:br>
                        <a:rPr lang="es-ES" sz="800">
                          <a:effectLst/>
                          <a:latin typeface="Times New Roman" panose="02020603050405020304" pitchFamily="18" charset="0"/>
                          <a:ea typeface="Times New Roman" panose="02020603050405020304" pitchFamily="18" charset="0"/>
                          <a:cs typeface="Times New Roman" panose="02020603050405020304" pitchFamily="18" charset="0"/>
                        </a:rPr>
                      </a:br>
                      <a:r>
                        <a:rPr lang="es-ES" sz="800" b="1">
                          <a:effectLst/>
                          <a:latin typeface="Times New Roman" panose="02020603050405020304" pitchFamily="18" charset="0"/>
                          <a:ea typeface="Times New Roman" panose="02020603050405020304" pitchFamily="18" charset="0"/>
                          <a:cs typeface="Times New Roman" panose="02020603050405020304" pitchFamily="18" charset="0"/>
                        </a:rPr>
                        <a:t>Tiempo de traslado</a:t>
                      </a: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 15 minutos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731" marR="49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6240">
                <a:tc>
                  <a:txBody>
                    <a:bodyPr/>
                    <a:lstStyle/>
                    <a:p>
                      <a:pPr>
                        <a:spcAft>
                          <a:spcPts val="0"/>
                        </a:spcAft>
                      </a:pPr>
                      <a:r>
                        <a:rPr lang="es-ES" sz="800" b="1">
                          <a:effectLst/>
                          <a:latin typeface="Times New Roman" panose="02020603050405020304" pitchFamily="18" charset="0"/>
                          <a:ea typeface="Times New Roman" panose="02020603050405020304" pitchFamily="18" charset="0"/>
                          <a:cs typeface="Times New Roman" panose="02020603050405020304" pitchFamily="18" charset="0"/>
                        </a:rPr>
                        <a:t>Start Point (Ingresos)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731" marR="49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Materiales Críticos (73)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731" marR="49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b="1" dirty="0">
                          <a:effectLst/>
                          <a:latin typeface="Times New Roman" panose="02020603050405020304" pitchFamily="18" charset="0"/>
                          <a:ea typeface="Times New Roman" panose="02020603050405020304" pitchFamily="18" charset="0"/>
                          <a:cs typeface="Times New Roman" panose="02020603050405020304" pitchFamily="18" charset="0"/>
                        </a:rPr>
                        <a:t>Distribución</a:t>
                      </a:r>
                      <a:r>
                        <a:rPr lang="es-ES" sz="800" dirty="0">
                          <a:effectLst/>
                          <a:latin typeface="Times New Roman" panose="02020603050405020304" pitchFamily="18" charset="0"/>
                          <a:ea typeface="Times New Roman" panose="02020603050405020304" pitchFamily="18" charset="0"/>
                          <a:cs typeface="Times New Roman" panose="02020603050405020304" pitchFamily="18" charset="0"/>
                        </a:rPr>
                        <a:t>: Normal</a:t>
                      </a:r>
                      <a:br>
                        <a:rPr lang="es-E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s-ES" sz="800" b="1" dirty="0">
                          <a:effectLst/>
                          <a:latin typeface="Times New Roman" panose="02020603050405020304" pitchFamily="18" charset="0"/>
                          <a:ea typeface="Times New Roman" panose="02020603050405020304" pitchFamily="18" charset="0"/>
                          <a:cs typeface="Times New Roman" panose="02020603050405020304" pitchFamily="18" charset="0"/>
                        </a:rPr>
                        <a:t>Promedio</a:t>
                      </a:r>
                      <a:r>
                        <a:rPr lang="es-ES" sz="800" dirty="0">
                          <a:effectLst/>
                          <a:latin typeface="Times New Roman" panose="02020603050405020304" pitchFamily="18" charset="0"/>
                          <a:ea typeface="Times New Roman" panose="02020603050405020304" pitchFamily="18" charset="0"/>
                          <a:cs typeface="Times New Roman" panose="02020603050405020304" pitchFamily="18" charset="0"/>
                        </a:rPr>
                        <a:t>: De acuerdo a cada material</a:t>
                      </a:r>
                      <a:br>
                        <a:rPr lang="es-E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s-ES" sz="800" b="1" dirty="0">
                          <a:effectLst/>
                          <a:latin typeface="Times New Roman" panose="02020603050405020304" pitchFamily="18" charset="0"/>
                          <a:ea typeface="Times New Roman" panose="02020603050405020304" pitchFamily="18" charset="0"/>
                          <a:cs typeface="Times New Roman" panose="02020603050405020304" pitchFamily="18" charset="0"/>
                        </a:rPr>
                        <a:t>Desviación Estándar</a:t>
                      </a:r>
                      <a:r>
                        <a:rPr lang="es-ES" sz="800" dirty="0">
                          <a:effectLst/>
                          <a:latin typeface="Times New Roman" panose="02020603050405020304" pitchFamily="18" charset="0"/>
                          <a:ea typeface="Times New Roman" panose="02020603050405020304" pitchFamily="18" charset="0"/>
                          <a:cs typeface="Times New Roman" panose="02020603050405020304" pitchFamily="18" charset="0"/>
                        </a:rPr>
                        <a:t>: De acuerdo a cada material</a:t>
                      </a:r>
                      <a:br>
                        <a:rPr lang="es-E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s-ES" sz="800" b="1" dirty="0">
                          <a:effectLst/>
                          <a:latin typeface="Times New Roman" panose="02020603050405020304" pitchFamily="18" charset="0"/>
                          <a:ea typeface="Times New Roman" panose="02020603050405020304" pitchFamily="18" charset="0"/>
                          <a:cs typeface="Times New Roman" panose="02020603050405020304" pitchFamily="18" charset="0"/>
                        </a:rPr>
                        <a:t>Restricciones</a:t>
                      </a:r>
                      <a:r>
                        <a:rPr lang="es-ES" sz="800" dirty="0">
                          <a:effectLst/>
                          <a:latin typeface="Times New Roman" panose="02020603050405020304" pitchFamily="18" charset="0"/>
                          <a:ea typeface="Times New Roman" panose="02020603050405020304" pitchFamily="18" charset="0"/>
                          <a:cs typeface="Times New Roman" panose="02020603050405020304" pitchFamily="18" charset="0"/>
                        </a:rPr>
                        <a:t>: De acuerdo a cada stock máximo</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731" marR="49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36506772"/>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srcRect b="11978"/>
          <a:stretch/>
        </p:blipFill>
        <p:spPr>
          <a:xfrm>
            <a:off x="6295237" y="1240391"/>
            <a:ext cx="5896762" cy="1031242"/>
          </a:xfrm>
          <a:prstGeom prst="rect">
            <a:avLst/>
          </a:prstGeom>
        </p:spPr>
      </p:pic>
      <p:sp>
        <p:nvSpPr>
          <p:cNvPr id="4" name="1 Título"/>
          <p:cNvSpPr txBox="1">
            <a:spLocks/>
          </p:cNvSpPr>
          <p:nvPr/>
        </p:nvSpPr>
        <p:spPr bwMode="auto">
          <a:xfrm>
            <a:off x="152400" y="152158"/>
            <a:ext cx="9329928"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dirty="0" smtClean="0">
                <a:solidFill>
                  <a:schemeClr val="accent3">
                    <a:lumMod val="50000"/>
                  </a:schemeClr>
                </a:solidFill>
                <a:latin typeface="Arial" panose="020B0604020202020204" pitchFamily="34" charset="0"/>
                <a:cs typeface="Arial" panose="020B0604020202020204" pitchFamily="34" charset="0"/>
              </a:rPr>
              <a:t>DISEÑO DE SIMULACIÓN EN EL SOFTWARE </a:t>
            </a:r>
            <a:endParaRPr lang="es-EC" sz="2800" dirty="0">
              <a:solidFill>
                <a:schemeClr val="accent3">
                  <a:lumMod val="50000"/>
                </a:schemeClr>
              </a:solidFill>
              <a:latin typeface="Arial" panose="020B0604020202020204" pitchFamily="34" charset="0"/>
              <a:cs typeface="Arial" panose="020B0604020202020204" pitchFamily="34" charset="0"/>
            </a:endParaRPr>
          </a:p>
        </p:txBody>
      </p:sp>
      <p:pic>
        <p:nvPicPr>
          <p:cNvPr id="28" name="Picture 4"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txBox="1">
            <a:spLocks/>
          </p:cNvSpPr>
          <p:nvPr/>
        </p:nvSpPr>
        <p:spPr bwMode="auto">
          <a:xfrm>
            <a:off x="840623" y="696274"/>
            <a:ext cx="4383547"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r>
              <a:rPr lang="es-EC" sz="2400" dirty="0" smtClean="0">
                <a:solidFill>
                  <a:schemeClr val="accent3">
                    <a:lumMod val="50000"/>
                  </a:schemeClr>
                </a:solidFill>
                <a:latin typeface="Arial" panose="020B0604020202020204" pitchFamily="34" charset="0"/>
                <a:cs typeface="Arial" panose="020B0604020202020204" pitchFamily="34" charset="0"/>
              </a:rPr>
              <a:t>RESULTADOS</a:t>
            </a:r>
            <a:endParaRPr lang="es-EC" sz="2400" dirty="0">
              <a:solidFill>
                <a:schemeClr val="accent3">
                  <a:lumMod val="50000"/>
                </a:schemeClr>
              </a:solidFill>
              <a:latin typeface="Arial" panose="020B0604020202020204" pitchFamily="34" charset="0"/>
              <a:cs typeface="Arial" panose="020B0604020202020204" pitchFamily="34" charset="0"/>
            </a:endParaRPr>
          </a:p>
        </p:txBody>
      </p:sp>
      <p:sp>
        <p:nvSpPr>
          <p:cNvPr id="8" name="1 Título"/>
          <p:cNvSpPr txBox="1">
            <a:spLocks/>
          </p:cNvSpPr>
          <p:nvPr/>
        </p:nvSpPr>
        <p:spPr bwMode="auto">
          <a:xfrm>
            <a:off x="7290554" y="640914"/>
            <a:ext cx="4383547"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r>
              <a:rPr lang="es-EC" sz="2400" dirty="0" smtClean="0">
                <a:solidFill>
                  <a:schemeClr val="accent3">
                    <a:lumMod val="50000"/>
                  </a:schemeClr>
                </a:solidFill>
                <a:latin typeface="Arial" panose="020B0604020202020204" pitchFamily="34" charset="0"/>
                <a:cs typeface="Arial" panose="020B0604020202020204" pitchFamily="34" charset="0"/>
              </a:rPr>
              <a:t>COMPARACIÓN DE MEDIAS</a:t>
            </a:r>
            <a:endParaRPr lang="es-EC" sz="2400" dirty="0">
              <a:solidFill>
                <a:schemeClr val="accent3">
                  <a:lumMod val="50000"/>
                </a:schemeClr>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4"/>
          <a:srcRect b="11305"/>
          <a:stretch/>
        </p:blipFill>
        <p:spPr>
          <a:xfrm>
            <a:off x="6324206" y="4788490"/>
            <a:ext cx="5838825" cy="1039128"/>
          </a:xfrm>
          <a:prstGeom prst="rect">
            <a:avLst/>
          </a:prstGeom>
        </p:spPr>
      </p:pic>
      <p:pic>
        <p:nvPicPr>
          <p:cNvPr id="9" name="Imagen 8"/>
          <p:cNvPicPr>
            <a:picLocks noChangeAspect="1"/>
          </p:cNvPicPr>
          <p:nvPr/>
        </p:nvPicPr>
        <p:blipFill rotWithShape="1">
          <a:blip r:embed="rId5"/>
          <a:srcRect b="9911"/>
          <a:stretch/>
        </p:blipFill>
        <p:spPr>
          <a:xfrm>
            <a:off x="6324205" y="2390892"/>
            <a:ext cx="5838825" cy="1046880"/>
          </a:xfrm>
          <a:prstGeom prst="rect">
            <a:avLst/>
          </a:prstGeom>
        </p:spPr>
      </p:pic>
      <p:pic>
        <p:nvPicPr>
          <p:cNvPr id="11" name="Imagen 10"/>
          <p:cNvPicPr>
            <a:picLocks noChangeAspect="1"/>
          </p:cNvPicPr>
          <p:nvPr/>
        </p:nvPicPr>
        <p:blipFill rotWithShape="1">
          <a:blip r:embed="rId6"/>
          <a:srcRect b="10443"/>
          <a:stretch/>
        </p:blipFill>
        <p:spPr>
          <a:xfrm>
            <a:off x="6295238" y="3557031"/>
            <a:ext cx="5896762" cy="1134527"/>
          </a:xfrm>
          <a:prstGeom prst="rect">
            <a:avLst/>
          </a:prstGeom>
        </p:spPr>
      </p:pic>
      <p:sp>
        <p:nvSpPr>
          <p:cNvPr id="14" name="Rectángulo redondeado 13"/>
          <p:cNvSpPr/>
          <p:nvPr/>
        </p:nvSpPr>
        <p:spPr>
          <a:xfrm>
            <a:off x="315994" y="4756170"/>
            <a:ext cx="5644985" cy="433487"/>
          </a:xfrm>
          <a:prstGeom prst="roundRect">
            <a:avLst/>
          </a:prstGeom>
          <a:solidFill>
            <a:srgbClr val="92D050"/>
          </a:solidFill>
          <a:ln>
            <a:solidFill>
              <a:srgbClr val="92D050"/>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1600" b="1" dirty="0" smtClean="0">
                <a:latin typeface="Arial" panose="020B0604020202020204" pitchFamily="34" charset="0"/>
                <a:cs typeface="Arial" panose="020B0604020202020204" pitchFamily="34" charset="0"/>
              </a:rPr>
              <a:t>H</a:t>
            </a:r>
            <a:r>
              <a:rPr lang="en-US" sz="1600" b="1" baseline="-25000" dirty="0" smtClean="0">
                <a:latin typeface="Arial" panose="020B0604020202020204" pitchFamily="34" charset="0"/>
                <a:cs typeface="Arial" panose="020B0604020202020204" pitchFamily="34" charset="0"/>
              </a:rPr>
              <a:t>0</a:t>
            </a:r>
            <a:r>
              <a:rPr lang="es-ES" sz="1600" dirty="0" smtClean="0">
                <a:latin typeface="Arial" panose="020B0604020202020204" pitchFamily="34" charset="0"/>
                <a:cs typeface="Arial" panose="020B0604020202020204" pitchFamily="34" charset="0"/>
              </a:rPr>
              <a:t>: </a:t>
            </a:r>
            <a:r>
              <a:rPr lang="es-EC" sz="1600" dirty="0" smtClean="0">
                <a:latin typeface="Arial" panose="020B0604020202020204" pitchFamily="34" charset="0"/>
                <a:cs typeface="Arial" panose="020B0604020202020204" pitchFamily="34" charset="0"/>
              </a:rPr>
              <a:t>El valor de prueba no se diferencia significativamente de la media muestral.</a:t>
            </a:r>
            <a:endParaRPr lang="es-EC" sz="1600" dirty="0">
              <a:latin typeface="Arial" panose="020B0604020202020204" pitchFamily="34" charset="0"/>
              <a:cs typeface="Arial" panose="020B0604020202020204" pitchFamily="34" charset="0"/>
            </a:endParaRPr>
          </a:p>
        </p:txBody>
      </p:sp>
      <p:sp>
        <p:nvSpPr>
          <p:cNvPr id="15" name="Rectángulo redondeado 14"/>
          <p:cNvSpPr/>
          <p:nvPr/>
        </p:nvSpPr>
        <p:spPr>
          <a:xfrm>
            <a:off x="315994" y="5517546"/>
            <a:ext cx="5644985" cy="433487"/>
          </a:xfrm>
          <a:prstGeom prst="roundRect">
            <a:avLst/>
          </a:prstGeom>
          <a:solidFill>
            <a:schemeClr val="accent2">
              <a:lumMod val="40000"/>
              <a:lumOff val="60000"/>
            </a:schemeClr>
          </a:solidFill>
          <a:ln>
            <a:solidFill>
              <a:schemeClr val="accent2">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sz="1600" b="1" dirty="0" smtClean="0">
                <a:latin typeface="Arial" panose="020B0604020202020204" pitchFamily="34" charset="0"/>
                <a:cs typeface="Arial" panose="020B0604020202020204" pitchFamily="34" charset="0"/>
              </a:rPr>
              <a:t>H</a:t>
            </a:r>
            <a:r>
              <a:rPr lang="en-US" sz="1600" b="1" baseline="-25000" dirty="0" smtClean="0">
                <a:latin typeface="Arial" panose="020B0604020202020204" pitchFamily="34" charset="0"/>
                <a:cs typeface="Arial" panose="020B0604020202020204" pitchFamily="34" charset="0"/>
              </a:rPr>
              <a:t>1</a:t>
            </a:r>
            <a:r>
              <a:rPr lang="es-ES" sz="1600" b="1" dirty="0" smtClean="0">
                <a:latin typeface="Arial" panose="020B0604020202020204" pitchFamily="34" charset="0"/>
                <a:cs typeface="Arial" panose="020B0604020202020204" pitchFamily="34" charset="0"/>
              </a:rPr>
              <a:t>: </a:t>
            </a:r>
            <a:r>
              <a:rPr lang="es-EC" sz="1600" dirty="0">
                <a:latin typeface="Arial" panose="020B0604020202020204" pitchFamily="34" charset="0"/>
                <a:cs typeface="Arial" panose="020B0604020202020204" pitchFamily="34" charset="0"/>
              </a:rPr>
              <a:t>El valor de </a:t>
            </a:r>
            <a:r>
              <a:rPr lang="es-EC" sz="1600" dirty="0" smtClean="0">
                <a:latin typeface="Arial" panose="020B0604020202020204" pitchFamily="34" charset="0"/>
                <a:cs typeface="Arial" panose="020B0604020202020204" pitchFamily="34" charset="0"/>
              </a:rPr>
              <a:t>prueba se </a:t>
            </a:r>
            <a:r>
              <a:rPr lang="es-EC" sz="1600" dirty="0">
                <a:latin typeface="Arial" panose="020B0604020202020204" pitchFamily="34" charset="0"/>
                <a:cs typeface="Arial" panose="020B0604020202020204" pitchFamily="34" charset="0"/>
              </a:rPr>
              <a:t>diferencia significativamente de la media muestral</a:t>
            </a:r>
          </a:p>
        </p:txBody>
      </p:sp>
      <p:pic>
        <p:nvPicPr>
          <p:cNvPr id="18438" name="Picture 6" descr="Resultado de imagen para correct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21041" y="3575519"/>
            <a:ext cx="869513" cy="72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Resultado de imagen para correct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21041" y="4830877"/>
            <a:ext cx="869513"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Resultado de imagen para correct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21041" y="2434111"/>
            <a:ext cx="869513" cy="720000"/>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Resultado de imagen para incorrect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21041" y="1341603"/>
            <a:ext cx="653250" cy="65325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9"/>
          <a:stretch>
            <a:fillRect/>
          </a:stretch>
        </p:blipFill>
        <p:spPr>
          <a:xfrm>
            <a:off x="152400" y="1240389"/>
            <a:ext cx="5973120" cy="3187892"/>
          </a:xfrm>
          <a:prstGeom prst="rect">
            <a:avLst/>
          </a:prstGeom>
        </p:spPr>
      </p:pic>
    </p:spTree>
    <p:extLst>
      <p:ext uri="{BB962C8B-B14F-4D97-AF65-F5344CB8AC3E}">
        <p14:creationId xmlns:p14="http://schemas.microsoft.com/office/powerpoint/2010/main" val="4172003915"/>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xmlns="" id="{86F61115-5FAC-48D5-8380-C6B3BA1C743F}"/>
              </a:ext>
            </a:extLst>
          </p:cNvPr>
          <p:cNvSpPr/>
          <p:nvPr/>
        </p:nvSpPr>
        <p:spPr>
          <a:xfrm>
            <a:off x="1501254" y="2523797"/>
            <a:ext cx="9376012" cy="1427570"/>
          </a:xfrm>
          <a:prstGeom prst="rect">
            <a:avLst/>
          </a:prstGeom>
        </p:spPr>
        <p:txBody>
          <a:bodyPr wrap="square">
            <a:spAutoFit/>
          </a:bodyPr>
          <a:lstStyle/>
          <a:p>
            <a:pPr algn="ctr">
              <a:lnSpc>
                <a:spcPct val="150000"/>
              </a:lnSpc>
            </a:pPr>
            <a:r>
              <a:rPr lang="es-EC" sz="6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CONCLUSIONES</a:t>
            </a:r>
          </a:p>
        </p:txBody>
      </p:sp>
      <p:pic>
        <p:nvPicPr>
          <p:cNvPr id="42"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664860"/>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09600" y="0"/>
            <a:ext cx="3057247" cy="523220"/>
          </a:xfrm>
          <a:prstGeom prst="rect">
            <a:avLst/>
          </a:prstGeom>
        </p:spPr>
        <p:txBody>
          <a:bodyPr wrap="none">
            <a:spAutoFit/>
          </a:bodyPr>
          <a:lstStyle/>
          <a:p>
            <a:r>
              <a:rPr lang="es-EC" sz="2800" dirty="0">
                <a:solidFill>
                  <a:schemeClr val="accent3">
                    <a:lumMod val="50000"/>
                  </a:schemeClr>
                </a:solidFill>
                <a:latin typeface="Arial" panose="020B0604020202020204" pitchFamily="34" charset="0"/>
                <a:cs typeface="Arial" panose="020B0604020202020204" pitchFamily="34" charset="0"/>
              </a:rPr>
              <a:t>CONCLUSIONES</a:t>
            </a:r>
          </a:p>
        </p:txBody>
      </p:sp>
      <p:pic>
        <p:nvPicPr>
          <p:cNvPr id="8" name="Marcador de contenido 7"/>
          <p:cNvPicPr>
            <a:picLocks noGrp="1" noChangeAspect="1"/>
          </p:cNvPicPr>
          <p:nvPr>
            <p:ph idx="1"/>
          </p:nvPr>
        </p:nvPicPr>
        <p:blipFill>
          <a:blip r:embed="rId2"/>
          <a:stretch>
            <a:fillRect/>
          </a:stretch>
        </p:blipFill>
        <p:spPr>
          <a:xfrm>
            <a:off x="609600" y="633321"/>
            <a:ext cx="10972800" cy="2913443"/>
          </a:xfrm>
          <a:prstGeom prst="rect">
            <a:avLst/>
          </a:prstGeom>
        </p:spPr>
      </p:pic>
      <p:pic>
        <p:nvPicPr>
          <p:cNvPr id="9" name="Imagen 8"/>
          <p:cNvPicPr>
            <a:picLocks noChangeAspect="1"/>
          </p:cNvPicPr>
          <p:nvPr/>
        </p:nvPicPr>
        <p:blipFill>
          <a:blip r:embed="rId3"/>
          <a:stretch>
            <a:fillRect/>
          </a:stretch>
        </p:blipFill>
        <p:spPr>
          <a:xfrm>
            <a:off x="609600" y="3445164"/>
            <a:ext cx="11065164" cy="2512292"/>
          </a:xfrm>
          <a:prstGeom prst="rect">
            <a:avLst/>
          </a:prstGeom>
        </p:spPr>
      </p:pic>
      <p:pic>
        <p:nvPicPr>
          <p:cNvPr id="5" name="Picture 4"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394601"/>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09600" y="0"/>
            <a:ext cx="3057247" cy="523220"/>
          </a:xfrm>
          <a:prstGeom prst="rect">
            <a:avLst/>
          </a:prstGeom>
        </p:spPr>
        <p:txBody>
          <a:bodyPr wrap="none">
            <a:spAutoFit/>
          </a:bodyPr>
          <a:lstStyle/>
          <a:p>
            <a:r>
              <a:rPr lang="es-EC" sz="2800" dirty="0">
                <a:solidFill>
                  <a:schemeClr val="accent3">
                    <a:lumMod val="50000"/>
                  </a:schemeClr>
                </a:solidFill>
                <a:latin typeface="Arial" panose="020B0604020202020204" pitchFamily="34" charset="0"/>
                <a:cs typeface="Arial" panose="020B0604020202020204" pitchFamily="34" charset="0"/>
              </a:rPr>
              <a:t>CONCLUSIONES</a:t>
            </a:r>
          </a:p>
        </p:txBody>
      </p:sp>
      <p:pic>
        <p:nvPicPr>
          <p:cNvPr id="3" name="Imagen 2"/>
          <p:cNvPicPr>
            <a:picLocks noChangeAspect="1"/>
          </p:cNvPicPr>
          <p:nvPr/>
        </p:nvPicPr>
        <p:blipFill>
          <a:blip r:embed="rId2"/>
          <a:stretch>
            <a:fillRect/>
          </a:stretch>
        </p:blipFill>
        <p:spPr>
          <a:xfrm>
            <a:off x="318222" y="726513"/>
            <a:ext cx="10777408" cy="2688596"/>
          </a:xfrm>
          <a:prstGeom prst="rect">
            <a:avLst/>
          </a:prstGeom>
        </p:spPr>
      </p:pic>
      <p:pic>
        <p:nvPicPr>
          <p:cNvPr id="5" name="Imagen 4"/>
          <p:cNvPicPr>
            <a:picLocks noChangeAspect="1"/>
          </p:cNvPicPr>
          <p:nvPr/>
        </p:nvPicPr>
        <p:blipFill rotWithShape="1">
          <a:blip r:embed="rId3"/>
          <a:srcRect b="55634"/>
          <a:stretch/>
        </p:blipFill>
        <p:spPr>
          <a:xfrm>
            <a:off x="318223" y="3415109"/>
            <a:ext cx="10777407" cy="2509441"/>
          </a:xfrm>
          <a:prstGeom prst="rect">
            <a:avLst/>
          </a:prstGeom>
        </p:spPr>
      </p:pic>
      <p:pic>
        <p:nvPicPr>
          <p:cNvPr id="6" name="Picture 4"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51187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bwMode="auto">
          <a:xfrm>
            <a:off x="0" y="27190"/>
            <a:ext cx="41039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dirty="0" smtClean="0">
                <a:solidFill>
                  <a:schemeClr val="accent3">
                    <a:lumMod val="50000"/>
                  </a:schemeClr>
                </a:solidFill>
                <a:latin typeface="Arial" panose="020B0604020202020204" pitchFamily="34" charset="0"/>
                <a:cs typeface="Arial" panose="020B0604020202020204" pitchFamily="34" charset="0"/>
              </a:rPr>
              <a:t>INTRODUCCIÓN</a:t>
            </a:r>
            <a:endParaRPr lang="es-EC" sz="2800" dirty="0">
              <a:solidFill>
                <a:schemeClr val="accent3">
                  <a:lumMod val="50000"/>
                </a:schemeClr>
              </a:solidFill>
              <a:latin typeface="Arial" panose="020B0604020202020204" pitchFamily="34" charset="0"/>
              <a:cs typeface="Arial" panose="020B0604020202020204" pitchFamily="34" charset="0"/>
            </a:endParaRPr>
          </a:p>
        </p:txBody>
      </p:sp>
      <p:pic>
        <p:nvPicPr>
          <p:cNvPr id="4" name="Picture 4"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sultado de imagen para fuerza aére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507568"/>
            <a:ext cx="3443371" cy="37389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p:cNvGraphicFramePr/>
          <p:nvPr>
            <p:extLst>
              <p:ext uri="{D42A27DB-BD31-4B8C-83A1-F6EECF244321}">
                <p14:modId xmlns:p14="http://schemas.microsoft.com/office/powerpoint/2010/main" val="2646891836"/>
              </p:ext>
            </p:extLst>
          </p:nvPr>
        </p:nvGraphicFramePr>
        <p:xfrm>
          <a:off x="3296598" y="-848473"/>
          <a:ext cx="8895402" cy="68724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ángulo redondeado 6"/>
          <p:cNvSpPr/>
          <p:nvPr/>
        </p:nvSpPr>
        <p:spPr>
          <a:xfrm>
            <a:off x="384204" y="900752"/>
            <a:ext cx="2674961" cy="1446663"/>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latin typeface="Arial" panose="020B0604020202020204" pitchFamily="34" charset="0"/>
                <a:cs typeface="Arial" panose="020B0604020202020204" pitchFamily="34" charset="0"/>
              </a:rPr>
              <a:t>29 DE OCTUBRE DE 1920</a:t>
            </a:r>
            <a:endParaRPr lang="es-EC"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421990"/>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09600" y="0"/>
            <a:ext cx="3057247" cy="523220"/>
          </a:xfrm>
          <a:prstGeom prst="rect">
            <a:avLst/>
          </a:prstGeom>
        </p:spPr>
        <p:txBody>
          <a:bodyPr wrap="none">
            <a:spAutoFit/>
          </a:bodyPr>
          <a:lstStyle/>
          <a:p>
            <a:r>
              <a:rPr lang="es-EC" sz="2800" dirty="0">
                <a:solidFill>
                  <a:schemeClr val="accent3">
                    <a:lumMod val="50000"/>
                  </a:schemeClr>
                </a:solidFill>
                <a:latin typeface="Arial" panose="020B0604020202020204" pitchFamily="34" charset="0"/>
                <a:cs typeface="Arial" panose="020B0604020202020204" pitchFamily="34" charset="0"/>
              </a:rPr>
              <a:t>CONCLUSIONES</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4036959282"/>
              </p:ext>
            </p:extLst>
          </p:nvPr>
        </p:nvGraphicFramePr>
        <p:xfrm>
          <a:off x="609600" y="3591430"/>
          <a:ext cx="9981063" cy="2198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rotWithShape="1">
          <a:blip r:embed="rId7"/>
          <a:srcRect t="45015"/>
          <a:stretch/>
        </p:blipFill>
        <p:spPr>
          <a:xfrm>
            <a:off x="468347" y="523220"/>
            <a:ext cx="10272441" cy="2867451"/>
          </a:xfrm>
          <a:prstGeom prst="rect">
            <a:avLst/>
          </a:prstGeom>
        </p:spPr>
      </p:pic>
      <p:pic>
        <p:nvPicPr>
          <p:cNvPr id="7" name="Picture 4" descr="Imagen relacionada"/>
          <p:cNvPicPr>
            <a:picLocks noChangeAspect="1" noChangeArrowheads="1"/>
          </p:cNvPicPr>
          <p:nvPr/>
        </p:nvPicPr>
        <p:blipFill rotWithShape="1">
          <a:blip r:embed="rId8">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622344"/>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xmlns="" id="{86F61115-5FAC-48D5-8380-C6B3BA1C743F}"/>
              </a:ext>
            </a:extLst>
          </p:cNvPr>
          <p:cNvSpPr/>
          <p:nvPr/>
        </p:nvSpPr>
        <p:spPr>
          <a:xfrm>
            <a:off x="1501254" y="2523797"/>
            <a:ext cx="9376012" cy="1427570"/>
          </a:xfrm>
          <a:prstGeom prst="rect">
            <a:avLst/>
          </a:prstGeom>
        </p:spPr>
        <p:txBody>
          <a:bodyPr wrap="square">
            <a:spAutoFit/>
          </a:bodyPr>
          <a:lstStyle/>
          <a:p>
            <a:pPr algn="ctr">
              <a:lnSpc>
                <a:spcPct val="150000"/>
              </a:lnSpc>
            </a:pPr>
            <a:r>
              <a:rPr lang="es-EC" sz="6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RECOMENDACIONES</a:t>
            </a:r>
          </a:p>
        </p:txBody>
      </p:sp>
      <p:pic>
        <p:nvPicPr>
          <p:cNvPr id="42"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289579"/>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bwMode="auto">
          <a:xfrm>
            <a:off x="152399" y="107134"/>
            <a:ext cx="869135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3200" dirty="0" smtClean="0">
                <a:solidFill>
                  <a:schemeClr val="accent3">
                    <a:lumMod val="50000"/>
                  </a:schemeClr>
                </a:solidFill>
                <a:latin typeface="Arial" panose="020B0604020202020204" pitchFamily="34" charset="0"/>
                <a:cs typeface="Arial" panose="020B0604020202020204" pitchFamily="34" charset="0"/>
              </a:rPr>
              <a:t>RECOMENDACIONES</a:t>
            </a:r>
            <a:endParaRPr lang="es-EC" sz="3200" dirty="0">
              <a:solidFill>
                <a:schemeClr val="accent3">
                  <a:lumMod val="50000"/>
                </a:schemeClr>
              </a:solidFill>
              <a:latin typeface="Arial" panose="020B0604020202020204" pitchFamily="34" charset="0"/>
              <a:cs typeface="Arial" panose="020B0604020202020204" pitchFamily="34" charset="0"/>
            </a:endParaRPr>
          </a:p>
        </p:txBody>
      </p:sp>
      <p:pic>
        <p:nvPicPr>
          <p:cNvPr id="4"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nvPr>
        </p:nvGraphicFramePr>
        <p:xfrm>
          <a:off x="520505" y="719666"/>
          <a:ext cx="1091652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4656522"/>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bwMode="auto">
          <a:xfrm>
            <a:off x="152399" y="107134"/>
            <a:ext cx="869135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3200" dirty="0" smtClean="0">
                <a:solidFill>
                  <a:schemeClr val="accent3">
                    <a:lumMod val="50000"/>
                  </a:schemeClr>
                </a:solidFill>
                <a:latin typeface="Arial" panose="020B0604020202020204" pitchFamily="34" charset="0"/>
                <a:cs typeface="Arial" panose="020B0604020202020204" pitchFamily="34" charset="0"/>
              </a:rPr>
              <a:t>RECOMENDACIONES</a:t>
            </a:r>
            <a:endParaRPr lang="es-EC" sz="3200" dirty="0">
              <a:solidFill>
                <a:schemeClr val="accent3">
                  <a:lumMod val="50000"/>
                </a:schemeClr>
              </a:solidFill>
              <a:latin typeface="Arial" panose="020B0604020202020204" pitchFamily="34" charset="0"/>
              <a:cs typeface="Arial" panose="020B0604020202020204" pitchFamily="34" charset="0"/>
            </a:endParaRPr>
          </a:p>
        </p:txBody>
      </p:sp>
      <p:pic>
        <p:nvPicPr>
          <p:cNvPr id="4"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nvPr>
        </p:nvGraphicFramePr>
        <p:xfrm>
          <a:off x="510980" y="700616"/>
          <a:ext cx="1091652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1956326"/>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3"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67"/>
            <a:ext cx="12192000" cy="704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72743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p:nvPr/>
        </p:nvPicPr>
        <p:blipFill rotWithShape="1">
          <a:blip r:embed="rId3"/>
          <a:srcRect b="1489"/>
          <a:stretch/>
        </p:blipFill>
        <p:spPr>
          <a:xfrm>
            <a:off x="272956" y="627798"/>
            <a:ext cx="11747594" cy="5595582"/>
          </a:xfrm>
          <a:prstGeom prst="rect">
            <a:avLst/>
          </a:prstGeom>
          <a:ln>
            <a:noFill/>
          </a:ln>
        </p:spPr>
      </p:pic>
      <p:sp>
        <p:nvSpPr>
          <p:cNvPr id="6" name="1 Título"/>
          <p:cNvSpPr txBox="1">
            <a:spLocks/>
          </p:cNvSpPr>
          <p:nvPr/>
        </p:nvSpPr>
        <p:spPr bwMode="auto">
          <a:xfrm>
            <a:off x="0" y="27190"/>
            <a:ext cx="41039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dirty="0" smtClean="0">
                <a:solidFill>
                  <a:schemeClr val="accent3">
                    <a:lumMod val="50000"/>
                  </a:schemeClr>
                </a:solidFill>
                <a:latin typeface="Arial" panose="020B0604020202020204" pitchFamily="34" charset="0"/>
                <a:cs typeface="Arial" panose="020B0604020202020204" pitchFamily="34" charset="0"/>
              </a:rPr>
              <a:t>PROBLEMA</a:t>
            </a:r>
            <a:endParaRPr lang="es-EC" sz="2800" dirty="0">
              <a:solidFill>
                <a:schemeClr val="accent3">
                  <a:lumMod val="50000"/>
                </a:schemeClr>
              </a:solidFill>
              <a:latin typeface="Arial" panose="020B0604020202020204" pitchFamily="34" charset="0"/>
              <a:cs typeface="Arial" panose="020B0604020202020204" pitchFamily="34" charset="0"/>
            </a:endParaRPr>
          </a:p>
        </p:txBody>
      </p:sp>
      <p:pic>
        <p:nvPicPr>
          <p:cNvPr id="4" name="Picture 4"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27783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0" y="27190"/>
            <a:ext cx="41039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endParaRPr lang="es-EC" sz="3600" dirty="0">
              <a:solidFill>
                <a:schemeClr val="accent3">
                  <a:lumMod val="50000"/>
                </a:schemeClr>
              </a:solidFill>
              <a:latin typeface="Arial" panose="020B0604020202020204" pitchFamily="34" charset="0"/>
              <a:cs typeface="Arial" panose="020B0604020202020204" pitchFamily="34" charset="0"/>
            </a:endParaRPr>
          </a:p>
        </p:txBody>
      </p:sp>
      <p:sp>
        <p:nvSpPr>
          <p:cNvPr id="5" name="1 Título"/>
          <p:cNvSpPr txBox="1">
            <a:spLocks/>
          </p:cNvSpPr>
          <p:nvPr/>
        </p:nvSpPr>
        <p:spPr bwMode="auto">
          <a:xfrm>
            <a:off x="152400" y="179590"/>
            <a:ext cx="604266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000" dirty="0" smtClean="0">
                <a:solidFill>
                  <a:schemeClr val="accent3">
                    <a:lumMod val="50000"/>
                  </a:schemeClr>
                </a:solidFill>
                <a:latin typeface="Arial" panose="020B0604020202020204" pitchFamily="34" charset="0"/>
                <a:cs typeface="Arial" panose="020B0604020202020204" pitchFamily="34" charset="0"/>
              </a:rPr>
              <a:t>OBJETIVO GENERAL</a:t>
            </a:r>
            <a:endParaRPr lang="es-EC" sz="2000" dirty="0">
              <a:solidFill>
                <a:schemeClr val="accent3">
                  <a:lumMod val="50000"/>
                </a:schemeClr>
              </a:solidFill>
              <a:latin typeface="Arial" panose="020B0604020202020204" pitchFamily="34" charset="0"/>
              <a:cs typeface="Arial" panose="020B0604020202020204" pitchFamily="34" charset="0"/>
            </a:endParaRPr>
          </a:p>
        </p:txBody>
      </p:sp>
      <p:sp>
        <p:nvSpPr>
          <p:cNvPr id="6" name="2 Rectángulo"/>
          <p:cNvSpPr/>
          <p:nvPr/>
        </p:nvSpPr>
        <p:spPr>
          <a:xfrm>
            <a:off x="882831" y="953730"/>
            <a:ext cx="9916886" cy="400110"/>
          </a:xfrm>
          <a:prstGeom prst="rect">
            <a:avLst/>
          </a:prstGeom>
        </p:spPr>
        <p:txBody>
          <a:bodyPr wrap="square">
            <a:spAutoFit/>
          </a:bodyPr>
          <a:lstStyle/>
          <a:p>
            <a:pPr algn="just"/>
            <a:endParaRPr lang="es-EC" sz="2000" dirty="0"/>
          </a:p>
        </p:txBody>
      </p:sp>
      <p:sp>
        <p:nvSpPr>
          <p:cNvPr id="3" name="Rectángulo 2"/>
          <p:cNvSpPr/>
          <p:nvPr/>
        </p:nvSpPr>
        <p:spPr>
          <a:xfrm>
            <a:off x="152400" y="820746"/>
            <a:ext cx="10492854" cy="923330"/>
          </a:xfrm>
          <a:prstGeom prst="rect">
            <a:avLst/>
          </a:prstGeom>
        </p:spPr>
        <p:txBody>
          <a:bodyPr wrap="square">
            <a:spAutoFit/>
          </a:bodyPr>
          <a:lstStyle/>
          <a:p>
            <a:pPr algn="just"/>
            <a:r>
              <a:rPr lang="es-EC" dirty="0">
                <a:latin typeface="Arial" panose="020B0604020202020204" pitchFamily="34" charset="0"/>
                <a:cs typeface="Arial" panose="020B0604020202020204" pitchFamily="34" charset="0"/>
              </a:rPr>
              <a:t>Analizar la capacidad </a:t>
            </a:r>
            <a:r>
              <a:rPr lang="es-EC" dirty="0" smtClean="0">
                <a:latin typeface="Arial" panose="020B0604020202020204" pitchFamily="34" charset="0"/>
                <a:cs typeface="Arial" panose="020B0604020202020204" pitchFamily="34" charset="0"/>
              </a:rPr>
              <a:t>del soporte logístico </a:t>
            </a:r>
            <a:r>
              <a:rPr lang="es-EC" dirty="0">
                <a:latin typeface="Arial" panose="020B0604020202020204" pitchFamily="34" charset="0"/>
                <a:cs typeface="Arial" panose="020B0604020202020204" pitchFamily="34" charset="0"/>
              </a:rPr>
              <a:t>del Ala de Combate Nro. </a:t>
            </a:r>
            <a:r>
              <a:rPr lang="es-EC" dirty="0" smtClean="0">
                <a:latin typeface="Arial" panose="020B0604020202020204" pitchFamily="34" charset="0"/>
                <a:cs typeface="Arial" panose="020B0604020202020204" pitchFamily="34" charset="0"/>
              </a:rPr>
              <a:t>23, </a:t>
            </a:r>
            <a:r>
              <a:rPr lang="es-EC" dirty="0">
                <a:latin typeface="Arial" panose="020B0604020202020204" pitchFamily="34" charset="0"/>
                <a:cs typeface="Arial" panose="020B0604020202020204" pitchFamily="34" charset="0"/>
              </a:rPr>
              <a:t>aplicando técnicas estadísticas para determinar un modelo flexible de inventarios óptimo que garantice el alistamiento operativo de las aeronaves y se adapte a las necesidades latentes de la Fuerza Aérea Ecuatoriana.</a:t>
            </a:r>
          </a:p>
        </p:txBody>
      </p:sp>
      <p:sp>
        <p:nvSpPr>
          <p:cNvPr id="8" name="1 Título"/>
          <p:cNvSpPr txBox="1">
            <a:spLocks/>
          </p:cNvSpPr>
          <p:nvPr/>
        </p:nvSpPr>
        <p:spPr bwMode="auto">
          <a:xfrm>
            <a:off x="12945" y="1995868"/>
            <a:ext cx="604266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000" dirty="0" smtClean="0">
                <a:solidFill>
                  <a:schemeClr val="accent3">
                    <a:lumMod val="50000"/>
                  </a:schemeClr>
                </a:solidFill>
                <a:latin typeface="Arial" panose="020B0604020202020204" pitchFamily="34" charset="0"/>
                <a:cs typeface="Arial" panose="020B0604020202020204" pitchFamily="34" charset="0"/>
              </a:rPr>
              <a:t>OBJETIVOS ESPECÍFICOS</a:t>
            </a:r>
            <a:endParaRPr lang="es-EC" sz="2000" dirty="0">
              <a:solidFill>
                <a:schemeClr val="accent3">
                  <a:lumMod val="50000"/>
                </a:schemeClr>
              </a:solidFill>
              <a:latin typeface="Arial" panose="020B0604020202020204" pitchFamily="34" charset="0"/>
              <a:cs typeface="Arial" panose="020B0604020202020204" pitchFamily="34" charset="0"/>
            </a:endParaRPr>
          </a:p>
        </p:txBody>
      </p:sp>
      <p:graphicFrame>
        <p:nvGraphicFramePr>
          <p:cNvPr id="12" name="5 Diagrama"/>
          <p:cNvGraphicFramePr/>
          <p:nvPr>
            <p:extLst>
              <p:ext uri="{D42A27DB-BD31-4B8C-83A1-F6EECF244321}">
                <p14:modId xmlns:p14="http://schemas.microsoft.com/office/powerpoint/2010/main" val="818153380"/>
              </p:ext>
            </p:extLst>
          </p:nvPr>
        </p:nvGraphicFramePr>
        <p:xfrm>
          <a:off x="12945" y="2459416"/>
          <a:ext cx="11656657" cy="3911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4" descr="Imagen relacionada"/>
          <p:cNvPicPr>
            <a:picLocks noChangeAspect="1" noChangeArrowheads="1"/>
          </p:cNvPicPr>
          <p:nvPr/>
        </p:nvPicPr>
        <p:blipFill rotWithShape="1">
          <a:blip r:embed="rId7">
            <a:extLst>
              <a:ext uri="{28A0092B-C50C-407E-A947-70E740481C1C}">
                <a14:useLocalDpi xmlns:a14="http://schemas.microsoft.com/office/drawing/2010/main" val="0"/>
              </a:ext>
            </a:extLst>
          </a:blip>
          <a:srcRect t="13569" b="11609"/>
          <a:stretch/>
        </p:blipFill>
        <p:spPr bwMode="auto">
          <a:xfrm>
            <a:off x="8976663" y="601326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9091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0" y="27190"/>
            <a:ext cx="41039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endParaRPr lang="es-EC" sz="3600" dirty="0">
              <a:solidFill>
                <a:schemeClr val="accent3">
                  <a:lumMod val="50000"/>
                </a:schemeClr>
              </a:solidFill>
              <a:latin typeface="Arial" panose="020B0604020202020204" pitchFamily="34" charset="0"/>
              <a:cs typeface="Arial" panose="020B0604020202020204" pitchFamily="34" charset="0"/>
            </a:endParaRPr>
          </a:p>
        </p:txBody>
      </p:sp>
      <p:sp>
        <p:nvSpPr>
          <p:cNvPr id="5" name="1 Título"/>
          <p:cNvSpPr txBox="1">
            <a:spLocks/>
          </p:cNvSpPr>
          <p:nvPr/>
        </p:nvSpPr>
        <p:spPr bwMode="auto">
          <a:xfrm>
            <a:off x="152400" y="179590"/>
            <a:ext cx="604266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000" dirty="0" smtClean="0">
                <a:solidFill>
                  <a:schemeClr val="accent3">
                    <a:lumMod val="50000"/>
                  </a:schemeClr>
                </a:solidFill>
                <a:latin typeface="Arial" panose="020B0604020202020204" pitchFamily="34" charset="0"/>
                <a:cs typeface="Arial" panose="020B0604020202020204" pitchFamily="34" charset="0"/>
              </a:rPr>
              <a:t>OBJETIVO GENERAL</a:t>
            </a:r>
            <a:endParaRPr lang="es-EC" sz="2000" dirty="0">
              <a:solidFill>
                <a:schemeClr val="accent3">
                  <a:lumMod val="50000"/>
                </a:schemeClr>
              </a:solidFill>
              <a:latin typeface="Arial" panose="020B0604020202020204" pitchFamily="34" charset="0"/>
              <a:cs typeface="Arial" panose="020B0604020202020204" pitchFamily="34" charset="0"/>
            </a:endParaRPr>
          </a:p>
        </p:txBody>
      </p:sp>
      <p:sp>
        <p:nvSpPr>
          <p:cNvPr id="6" name="2 Rectángulo"/>
          <p:cNvSpPr/>
          <p:nvPr/>
        </p:nvSpPr>
        <p:spPr>
          <a:xfrm>
            <a:off x="882831" y="953730"/>
            <a:ext cx="9916886" cy="400110"/>
          </a:xfrm>
          <a:prstGeom prst="rect">
            <a:avLst/>
          </a:prstGeom>
        </p:spPr>
        <p:txBody>
          <a:bodyPr wrap="square">
            <a:spAutoFit/>
          </a:bodyPr>
          <a:lstStyle/>
          <a:p>
            <a:pPr algn="just"/>
            <a:endParaRPr lang="es-EC" sz="2000" dirty="0"/>
          </a:p>
        </p:txBody>
      </p:sp>
      <p:sp>
        <p:nvSpPr>
          <p:cNvPr id="8" name="1 Título"/>
          <p:cNvSpPr txBox="1">
            <a:spLocks/>
          </p:cNvSpPr>
          <p:nvPr/>
        </p:nvSpPr>
        <p:spPr bwMode="auto">
          <a:xfrm>
            <a:off x="152400" y="2140115"/>
            <a:ext cx="604266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000" dirty="0" smtClean="0">
                <a:solidFill>
                  <a:schemeClr val="accent3">
                    <a:lumMod val="50000"/>
                  </a:schemeClr>
                </a:solidFill>
                <a:latin typeface="Arial" panose="020B0604020202020204" pitchFamily="34" charset="0"/>
                <a:cs typeface="Arial" panose="020B0604020202020204" pitchFamily="34" charset="0"/>
              </a:rPr>
              <a:t>OBJETIVOS ESPECÍFICOS</a:t>
            </a:r>
            <a:endParaRPr lang="es-EC" sz="2000" dirty="0">
              <a:solidFill>
                <a:schemeClr val="accent3">
                  <a:lumMod val="50000"/>
                </a:schemeClr>
              </a:solidFill>
              <a:latin typeface="Arial" panose="020B0604020202020204" pitchFamily="34" charset="0"/>
              <a:cs typeface="Arial" panose="020B0604020202020204" pitchFamily="34" charset="0"/>
            </a:endParaRPr>
          </a:p>
        </p:txBody>
      </p:sp>
      <p:graphicFrame>
        <p:nvGraphicFramePr>
          <p:cNvPr id="12" name="5 Diagrama"/>
          <p:cNvGraphicFramePr/>
          <p:nvPr>
            <p:extLst>
              <p:ext uri="{D42A27DB-BD31-4B8C-83A1-F6EECF244321}">
                <p14:modId xmlns:p14="http://schemas.microsoft.com/office/powerpoint/2010/main" val="3283134273"/>
              </p:ext>
            </p:extLst>
          </p:nvPr>
        </p:nvGraphicFramePr>
        <p:xfrm>
          <a:off x="53121" y="2688310"/>
          <a:ext cx="11656657" cy="3612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4" descr="Imagen relacionada"/>
          <p:cNvPicPr>
            <a:picLocks noChangeAspect="1" noChangeArrowheads="1"/>
          </p:cNvPicPr>
          <p:nvPr/>
        </p:nvPicPr>
        <p:blipFill rotWithShape="1">
          <a:blip r:embed="rId7">
            <a:extLst>
              <a:ext uri="{28A0092B-C50C-407E-A947-70E740481C1C}">
                <a14:useLocalDpi xmlns:a14="http://schemas.microsoft.com/office/drawing/2010/main" val="0"/>
              </a:ext>
            </a:extLst>
          </a:blip>
          <a:srcRect t="13569" b="11609"/>
          <a:stretch/>
        </p:blipFill>
        <p:spPr bwMode="auto">
          <a:xfrm>
            <a:off x="8976663" y="6013260"/>
            <a:ext cx="3002944" cy="6438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152400" y="820746"/>
            <a:ext cx="10492854" cy="923330"/>
          </a:xfrm>
          <a:prstGeom prst="rect">
            <a:avLst/>
          </a:prstGeom>
        </p:spPr>
        <p:txBody>
          <a:bodyPr wrap="square">
            <a:spAutoFit/>
          </a:bodyPr>
          <a:lstStyle/>
          <a:p>
            <a:pPr algn="just"/>
            <a:r>
              <a:rPr lang="es-EC" dirty="0">
                <a:latin typeface="Arial" panose="020B0604020202020204" pitchFamily="34" charset="0"/>
                <a:cs typeface="Arial" panose="020B0604020202020204" pitchFamily="34" charset="0"/>
              </a:rPr>
              <a:t>Analizar la capacidad </a:t>
            </a:r>
            <a:r>
              <a:rPr lang="es-EC" dirty="0" smtClean="0">
                <a:latin typeface="Arial" panose="020B0604020202020204" pitchFamily="34" charset="0"/>
                <a:cs typeface="Arial" panose="020B0604020202020204" pitchFamily="34" charset="0"/>
              </a:rPr>
              <a:t>del soporte logístico </a:t>
            </a:r>
            <a:r>
              <a:rPr lang="es-EC" dirty="0">
                <a:latin typeface="Arial" panose="020B0604020202020204" pitchFamily="34" charset="0"/>
                <a:cs typeface="Arial" panose="020B0604020202020204" pitchFamily="34" charset="0"/>
              </a:rPr>
              <a:t>del Ala de Combate Nro. </a:t>
            </a:r>
            <a:r>
              <a:rPr lang="es-EC" dirty="0" smtClean="0">
                <a:latin typeface="Arial" panose="020B0604020202020204" pitchFamily="34" charset="0"/>
                <a:cs typeface="Arial" panose="020B0604020202020204" pitchFamily="34" charset="0"/>
              </a:rPr>
              <a:t>23, </a:t>
            </a:r>
            <a:r>
              <a:rPr lang="es-EC" dirty="0">
                <a:latin typeface="Arial" panose="020B0604020202020204" pitchFamily="34" charset="0"/>
                <a:cs typeface="Arial" panose="020B0604020202020204" pitchFamily="34" charset="0"/>
              </a:rPr>
              <a:t>aplicando técnicas estadísticas para determinar un modelo flexible de inventarios óptimo que garantice el alistamiento operativo de las aeronaves y se adapte a las necesidades latentes de la Fuerza Aérea Ecuatoriana.</a:t>
            </a:r>
          </a:p>
        </p:txBody>
      </p:sp>
    </p:spTree>
    <p:extLst>
      <p:ext uri="{BB962C8B-B14F-4D97-AF65-F5344CB8AC3E}">
        <p14:creationId xmlns:p14="http://schemas.microsoft.com/office/powerpoint/2010/main" val="11165893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a:srcRect l="33674" t="22356" r="42652" b="21298"/>
          <a:stretch/>
        </p:blipFill>
        <p:spPr>
          <a:xfrm>
            <a:off x="152400" y="925368"/>
            <a:ext cx="1129819" cy="1518518"/>
          </a:xfrm>
          <a:prstGeom prst="rect">
            <a:avLst/>
          </a:prstGeom>
        </p:spPr>
      </p:pic>
      <p:sp>
        <p:nvSpPr>
          <p:cNvPr id="4" name="1 Título"/>
          <p:cNvSpPr txBox="1">
            <a:spLocks/>
          </p:cNvSpPr>
          <p:nvPr/>
        </p:nvSpPr>
        <p:spPr bwMode="auto">
          <a:xfrm>
            <a:off x="0" y="27190"/>
            <a:ext cx="41039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endParaRPr lang="es-EC" sz="3600" dirty="0">
              <a:solidFill>
                <a:schemeClr val="accent3">
                  <a:lumMod val="50000"/>
                </a:schemeClr>
              </a:solidFill>
              <a:latin typeface="Arial" panose="020B0604020202020204" pitchFamily="34" charset="0"/>
              <a:cs typeface="Arial" panose="020B0604020202020204" pitchFamily="34" charset="0"/>
            </a:endParaRPr>
          </a:p>
        </p:txBody>
      </p:sp>
      <p:sp>
        <p:nvSpPr>
          <p:cNvPr id="5" name="1 Título"/>
          <p:cNvSpPr txBox="1">
            <a:spLocks/>
          </p:cNvSpPr>
          <p:nvPr/>
        </p:nvSpPr>
        <p:spPr bwMode="auto">
          <a:xfrm>
            <a:off x="152400" y="179590"/>
            <a:ext cx="604266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000" dirty="0" smtClean="0">
                <a:solidFill>
                  <a:schemeClr val="accent3">
                    <a:lumMod val="50000"/>
                  </a:schemeClr>
                </a:solidFill>
                <a:latin typeface="Arial" panose="020B0604020202020204" pitchFamily="34" charset="0"/>
                <a:cs typeface="Arial" panose="020B0604020202020204" pitchFamily="34" charset="0"/>
              </a:rPr>
              <a:t>HIPÓTESIS 1</a:t>
            </a:r>
            <a:endParaRPr lang="es-EC" sz="2000" dirty="0">
              <a:solidFill>
                <a:schemeClr val="accent3">
                  <a:lumMod val="50000"/>
                </a:schemeClr>
              </a:solidFill>
              <a:latin typeface="Arial" panose="020B0604020202020204" pitchFamily="34" charset="0"/>
              <a:cs typeface="Arial" panose="020B0604020202020204" pitchFamily="34" charset="0"/>
            </a:endParaRPr>
          </a:p>
        </p:txBody>
      </p:sp>
      <p:sp>
        <p:nvSpPr>
          <p:cNvPr id="7" name="Rectángulo redondeado 6"/>
          <p:cNvSpPr/>
          <p:nvPr/>
        </p:nvSpPr>
        <p:spPr>
          <a:xfrm>
            <a:off x="1133856" y="1230995"/>
            <a:ext cx="8058806" cy="4334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s-ES" sz="1600" b="1" dirty="0">
                <a:latin typeface="Arial" panose="020B0604020202020204" pitchFamily="34" charset="0"/>
                <a:cs typeface="Arial" panose="020B0604020202020204" pitchFamily="34" charset="0"/>
              </a:rPr>
              <a:t>Hipótesis nula </a:t>
            </a:r>
            <a:r>
              <a:rPr lang="es-ES" sz="1600" b="1" dirty="0" smtClean="0">
                <a:latin typeface="Arial" panose="020B0604020202020204" pitchFamily="34" charset="0"/>
                <a:cs typeface="Arial" panose="020B0604020202020204" pitchFamily="34" charset="0"/>
              </a:rPr>
              <a:t>(</a:t>
            </a:r>
            <a:r>
              <a:rPr lang="en-US" sz="1600" b="1" dirty="0">
                <a:latin typeface="Arial" panose="020B0604020202020204" pitchFamily="34" charset="0"/>
                <a:cs typeface="Arial" panose="020B0604020202020204" pitchFamily="34" charset="0"/>
              </a:rPr>
              <a:t>H</a:t>
            </a:r>
            <a:r>
              <a:rPr lang="en-US" sz="1600" b="1" baseline="-25000" dirty="0">
                <a:latin typeface="Arial" panose="020B0604020202020204" pitchFamily="34" charset="0"/>
                <a:cs typeface="Arial" panose="020B0604020202020204" pitchFamily="34" charset="0"/>
              </a:rPr>
              <a:t>0</a:t>
            </a:r>
            <a:r>
              <a:rPr lang="es-ES" sz="1600" dirty="0" smtClean="0">
                <a:latin typeface="Arial" panose="020B0604020202020204" pitchFamily="34" charset="0"/>
                <a:cs typeface="Arial" panose="020B0604020202020204" pitchFamily="34" charset="0"/>
              </a:rPr>
              <a:t>): </a:t>
            </a:r>
            <a:r>
              <a:rPr lang="es-EC" sz="1600" dirty="0">
                <a:latin typeface="Arial" panose="020B0604020202020204" pitchFamily="34" charset="0"/>
                <a:cs typeface="Arial" panose="020B0604020202020204" pitchFamily="34" charset="0"/>
              </a:rPr>
              <a:t>La disponibilidad de aeronaves no afecta a las horas de vuelo realizadas.</a:t>
            </a:r>
          </a:p>
        </p:txBody>
      </p:sp>
      <p:sp>
        <p:nvSpPr>
          <p:cNvPr id="8" name="Rectángulo redondeado 7"/>
          <p:cNvSpPr/>
          <p:nvPr/>
        </p:nvSpPr>
        <p:spPr>
          <a:xfrm>
            <a:off x="1133856" y="1830768"/>
            <a:ext cx="8058806" cy="43348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s-ES" sz="1600" b="1" dirty="0">
                <a:latin typeface="Arial" panose="020B0604020202020204" pitchFamily="34" charset="0"/>
                <a:cs typeface="Arial" panose="020B0604020202020204" pitchFamily="34" charset="0"/>
              </a:rPr>
              <a:t>Hipótesis </a:t>
            </a:r>
            <a:r>
              <a:rPr lang="es-ES" sz="1600" b="1" dirty="0" smtClean="0">
                <a:latin typeface="Arial" panose="020B0604020202020204" pitchFamily="34" charset="0"/>
                <a:cs typeface="Arial" panose="020B0604020202020204" pitchFamily="34" charset="0"/>
              </a:rPr>
              <a:t>alternativa (</a:t>
            </a:r>
            <a:r>
              <a:rPr lang="en-US" sz="1600" b="1" dirty="0">
                <a:latin typeface="Arial" panose="020B0604020202020204" pitchFamily="34" charset="0"/>
                <a:cs typeface="Arial" panose="020B0604020202020204" pitchFamily="34" charset="0"/>
              </a:rPr>
              <a:t>H</a:t>
            </a:r>
            <a:r>
              <a:rPr lang="en-US" sz="1600" b="1" baseline="-25000" dirty="0">
                <a:latin typeface="Arial" panose="020B0604020202020204" pitchFamily="34" charset="0"/>
                <a:cs typeface="Arial" panose="020B0604020202020204" pitchFamily="34" charset="0"/>
              </a:rPr>
              <a:t>1</a:t>
            </a:r>
            <a:r>
              <a:rPr lang="es-ES" sz="1600" b="1" dirty="0" smtClean="0">
                <a:latin typeface="Arial" panose="020B0604020202020204" pitchFamily="34" charset="0"/>
                <a:cs typeface="Arial" panose="020B0604020202020204" pitchFamily="34" charset="0"/>
              </a:rPr>
              <a:t>): </a:t>
            </a:r>
            <a:r>
              <a:rPr lang="es-EC" sz="1600" dirty="0">
                <a:latin typeface="Arial" panose="020B0604020202020204" pitchFamily="34" charset="0"/>
                <a:cs typeface="Arial" panose="020B0604020202020204" pitchFamily="34" charset="0"/>
              </a:rPr>
              <a:t>La disponibilidad de aeronaves afecta directamente a las horas de vuelo realizadas.</a:t>
            </a:r>
          </a:p>
        </p:txBody>
      </p:sp>
      <p:pic>
        <p:nvPicPr>
          <p:cNvPr id="20484" name="Picture 4" descr="Resultado de imagen para crecimiento empres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4262" y="1553368"/>
            <a:ext cx="2046634" cy="1373854"/>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94262" y="2927222"/>
            <a:ext cx="2046634" cy="17573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n relacionada"/>
          <p:cNvPicPr>
            <a:picLocks noChangeAspect="1" noChangeArrowheads="1"/>
          </p:cNvPicPr>
          <p:nvPr/>
        </p:nvPicPr>
        <p:blipFill rotWithShape="1">
          <a:blip r:embed="rId5">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52400" y="2985731"/>
            <a:ext cx="1766830" cy="400110"/>
          </a:xfrm>
          <a:prstGeom prst="rect">
            <a:avLst/>
          </a:prstGeom>
        </p:spPr>
        <p:txBody>
          <a:bodyPr wrap="none">
            <a:spAutoFit/>
          </a:bodyPr>
          <a:lstStyle/>
          <a:p>
            <a:r>
              <a:rPr lang="es-EC" sz="2000" dirty="0">
                <a:solidFill>
                  <a:schemeClr val="accent3">
                    <a:lumMod val="50000"/>
                  </a:schemeClr>
                </a:solidFill>
                <a:latin typeface="Arial" panose="020B0604020202020204" pitchFamily="34" charset="0"/>
                <a:cs typeface="Arial" panose="020B0604020202020204" pitchFamily="34" charset="0"/>
              </a:rPr>
              <a:t>HIPÓTESIS 2</a:t>
            </a:r>
          </a:p>
        </p:txBody>
      </p:sp>
      <p:pic>
        <p:nvPicPr>
          <p:cNvPr id="11" name="Imagen 10"/>
          <p:cNvPicPr>
            <a:picLocks noChangeAspect="1"/>
          </p:cNvPicPr>
          <p:nvPr/>
        </p:nvPicPr>
        <p:blipFill rotWithShape="1">
          <a:blip r:embed="rId2"/>
          <a:srcRect l="33674" t="22356" r="42652" b="21298"/>
          <a:stretch/>
        </p:blipFill>
        <p:spPr>
          <a:xfrm>
            <a:off x="304800" y="3564936"/>
            <a:ext cx="1129819" cy="1518518"/>
          </a:xfrm>
          <a:prstGeom prst="rect">
            <a:avLst/>
          </a:prstGeom>
        </p:spPr>
      </p:pic>
      <p:sp>
        <p:nvSpPr>
          <p:cNvPr id="12" name="Rectángulo redondeado 11"/>
          <p:cNvSpPr/>
          <p:nvPr/>
        </p:nvSpPr>
        <p:spPr>
          <a:xfrm>
            <a:off x="1286256" y="3870563"/>
            <a:ext cx="8058806" cy="4334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s-ES" sz="1600" b="1" dirty="0">
                <a:latin typeface="Arial" panose="020B0604020202020204" pitchFamily="34" charset="0"/>
                <a:cs typeface="Arial" panose="020B0604020202020204" pitchFamily="34" charset="0"/>
              </a:rPr>
              <a:t>Hipótesis nula </a:t>
            </a:r>
            <a:r>
              <a:rPr lang="es-ES" sz="1600" b="1" dirty="0" smtClean="0">
                <a:latin typeface="Arial" panose="020B0604020202020204" pitchFamily="34" charset="0"/>
                <a:cs typeface="Arial" panose="020B0604020202020204" pitchFamily="34" charset="0"/>
              </a:rPr>
              <a:t>(</a:t>
            </a:r>
            <a:r>
              <a:rPr lang="en-US" sz="1600" b="1" dirty="0" smtClean="0">
                <a:latin typeface="Arial" panose="020B0604020202020204" pitchFamily="34" charset="0"/>
                <a:cs typeface="Arial" panose="020B0604020202020204" pitchFamily="34" charset="0"/>
              </a:rPr>
              <a:t>H</a:t>
            </a:r>
            <a:r>
              <a:rPr lang="en-US" sz="1600" b="1" baseline="-25000" dirty="0" smtClean="0">
                <a:latin typeface="Arial" panose="020B0604020202020204" pitchFamily="34" charset="0"/>
                <a:cs typeface="Arial" panose="020B0604020202020204" pitchFamily="34" charset="0"/>
              </a:rPr>
              <a:t>0</a:t>
            </a:r>
            <a:r>
              <a:rPr lang="es-ES" sz="1600" dirty="0" smtClean="0">
                <a:latin typeface="Arial" panose="020B0604020202020204" pitchFamily="34" charset="0"/>
                <a:cs typeface="Arial" panose="020B0604020202020204" pitchFamily="34" charset="0"/>
              </a:rPr>
              <a:t>): </a:t>
            </a:r>
            <a:r>
              <a:rPr lang="es-EC" sz="1600" dirty="0">
                <a:latin typeface="Arial" panose="020B0604020202020204" pitchFamily="34" charset="0"/>
                <a:cs typeface="Arial" panose="020B0604020202020204" pitchFamily="34" charset="0"/>
              </a:rPr>
              <a:t>Las horas de vuelo realizadas no afecta al nivel de consumo de combustible.</a:t>
            </a:r>
          </a:p>
        </p:txBody>
      </p:sp>
      <p:sp>
        <p:nvSpPr>
          <p:cNvPr id="13" name="Rectángulo redondeado 12"/>
          <p:cNvSpPr/>
          <p:nvPr/>
        </p:nvSpPr>
        <p:spPr>
          <a:xfrm>
            <a:off x="1286256" y="4506912"/>
            <a:ext cx="8058806" cy="43348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s-ES" sz="1600" b="1" dirty="0">
                <a:latin typeface="Arial" panose="020B0604020202020204" pitchFamily="34" charset="0"/>
                <a:cs typeface="Arial" panose="020B0604020202020204" pitchFamily="34" charset="0"/>
              </a:rPr>
              <a:t>Hipótesis </a:t>
            </a:r>
            <a:r>
              <a:rPr lang="es-ES" sz="1600" b="1" dirty="0" smtClean="0">
                <a:latin typeface="Arial" panose="020B0604020202020204" pitchFamily="34" charset="0"/>
                <a:cs typeface="Arial" panose="020B0604020202020204" pitchFamily="34" charset="0"/>
              </a:rPr>
              <a:t>alternativa (</a:t>
            </a:r>
            <a:r>
              <a:rPr lang="en-US" sz="1600" b="1" dirty="0">
                <a:latin typeface="Arial" panose="020B0604020202020204" pitchFamily="34" charset="0"/>
                <a:cs typeface="Arial" panose="020B0604020202020204" pitchFamily="34" charset="0"/>
              </a:rPr>
              <a:t>H</a:t>
            </a:r>
            <a:r>
              <a:rPr lang="en-US" sz="1600" b="1" baseline="-25000" dirty="0">
                <a:latin typeface="Arial" panose="020B0604020202020204" pitchFamily="34" charset="0"/>
                <a:cs typeface="Arial" panose="020B0604020202020204" pitchFamily="34" charset="0"/>
              </a:rPr>
              <a:t>1</a:t>
            </a:r>
            <a:r>
              <a:rPr lang="es-ES" sz="1600" b="1" dirty="0" smtClean="0">
                <a:latin typeface="Arial" panose="020B0604020202020204" pitchFamily="34" charset="0"/>
                <a:cs typeface="Arial" panose="020B0604020202020204" pitchFamily="34" charset="0"/>
              </a:rPr>
              <a:t>): </a:t>
            </a:r>
            <a:r>
              <a:rPr lang="es-EC" sz="1600" dirty="0" smtClean="0">
                <a:latin typeface="Arial" panose="020B0604020202020204" pitchFamily="34" charset="0"/>
                <a:cs typeface="Arial" panose="020B0604020202020204" pitchFamily="34" charset="0"/>
              </a:rPr>
              <a:t>La disponibilidad de aeronaves afecta directamente a las horas de vuelo realizadas.</a:t>
            </a:r>
            <a:endParaRPr lang="es-EC"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047352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a:srcRect l="33674" t="22356" r="42652" b="21298"/>
          <a:stretch/>
        </p:blipFill>
        <p:spPr>
          <a:xfrm>
            <a:off x="152400" y="925368"/>
            <a:ext cx="1129819" cy="1518518"/>
          </a:xfrm>
          <a:prstGeom prst="rect">
            <a:avLst/>
          </a:prstGeom>
        </p:spPr>
      </p:pic>
      <p:sp>
        <p:nvSpPr>
          <p:cNvPr id="4" name="1 Título"/>
          <p:cNvSpPr txBox="1">
            <a:spLocks/>
          </p:cNvSpPr>
          <p:nvPr/>
        </p:nvSpPr>
        <p:spPr bwMode="auto">
          <a:xfrm>
            <a:off x="0" y="27190"/>
            <a:ext cx="41039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endParaRPr lang="es-EC" sz="3600" dirty="0">
              <a:solidFill>
                <a:schemeClr val="accent3">
                  <a:lumMod val="50000"/>
                </a:schemeClr>
              </a:solidFill>
              <a:latin typeface="Arial" panose="020B0604020202020204" pitchFamily="34" charset="0"/>
              <a:cs typeface="Arial" panose="020B0604020202020204" pitchFamily="34" charset="0"/>
            </a:endParaRPr>
          </a:p>
        </p:txBody>
      </p:sp>
      <p:sp>
        <p:nvSpPr>
          <p:cNvPr id="5" name="1 Título"/>
          <p:cNvSpPr txBox="1">
            <a:spLocks/>
          </p:cNvSpPr>
          <p:nvPr/>
        </p:nvSpPr>
        <p:spPr bwMode="auto">
          <a:xfrm>
            <a:off x="152400" y="179590"/>
            <a:ext cx="604266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000" dirty="0" smtClean="0">
                <a:solidFill>
                  <a:schemeClr val="accent3">
                    <a:lumMod val="50000"/>
                  </a:schemeClr>
                </a:solidFill>
                <a:latin typeface="Arial" panose="020B0604020202020204" pitchFamily="34" charset="0"/>
                <a:cs typeface="Arial" panose="020B0604020202020204" pitchFamily="34" charset="0"/>
              </a:rPr>
              <a:t>HIPÓTESIS 3</a:t>
            </a:r>
            <a:endParaRPr lang="es-EC" sz="2000" dirty="0">
              <a:solidFill>
                <a:schemeClr val="accent3">
                  <a:lumMod val="50000"/>
                </a:schemeClr>
              </a:solidFill>
              <a:latin typeface="Arial" panose="020B0604020202020204" pitchFamily="34" charset="0"/>
              <a:cs typeface="Arial" panose="020B0604020202020204" pitchFamily="34" charset="0"/>
            </a:endParaRPr>
          </a:p>
        </p:txBody>
      </p:sp>
      <p:sp>
        <p:nvSpPr>
          <p:cNvPr id="7" name="Rectángulo redondeado 6"/>
          <p:cNvSpPr/>
          <p:nvPr/>
        </p:nvSpPr>
        <p:spPr>
          <a:xfrm>
            <a:off x="1133856" y="1230995"/>
            <a:ext cx="8058806" cy="4334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s-ES" sz="1600" b="1" dirty="0" smtClean="0">
                <a:latin typeface="Arial" panose="020B0604020202020204" pitchFamily="34" charset="0"/>
                <a:cs typeface="Arial" panose="020B0604020202020204" pitchFamily="34" charset="0"/>
              </a:rPr>
              <a:t>Hipótesis nula (</a:t>
            </a:r>
            <a:r>
              <a:rPr lang="en-US" sz="1600" b="1" dirty="0" smtClean="0">
                <a:latin typeface="Arial" panose="020B0604020202020204" pitchFamily="34" charset="0"/>
                <a:cs typeface="Arial" panose="020B0604020202020204" pitchFamily="34" charset="0"/>
              </a:rPr>
              <a:t>H</a:t>
            </a:r>
            <a:r>
              <a:rPr lang="en-US" sz="1600" b="1" baseline="-25000" dirty="0" smtClean="0">
                <a:latin typeface="Arial" panose="020B0604020202020204" pitchFamily="34" charset="0"/>
                <a:cs typeface="Arial" panose="020B0604020202020204" pitchFamily="34" charset="0"/>
              </a:rPr>
              <a:t>0</a:t>
            </a:r>
            <a:r>
              <a:rPr lang="es-ES" sz="1600" dirty="0" smtClean="0">
                <a:latin typeface="Arial" panose="020B0604020202020204" pitchFamily="34" charset="0"/>
                <a:cs typeface="Arial" panose="020B0604020202020204" pitchFamily="34" charset="0"/>
              </a:rPr>
              <a:t>): </a:t>
            </a:r>
            <a:r>
              <a:rPr lang="es-EC" sz="1600" dirty="0">
                <a:latin typeface="Arial" panose="020B0604020202020204" pitchFamily="34" charset="0"/>
                <a:cs typeface="Arial" panose="020B0604020202020204" pitchFamily="34" charset="0"/>
              </a:rPr>
              <a:t>La disponibilidad de aeronaves no afecta al nivel de consumo de combustible.</a:t>
            </a:r>
          </a:p>
        </p:txBody>
      </p:sp>
      <p:sp>
        <p:nvSpPr>
          <p:cNvPr id="8" name="Rectángulo redondeado 7"/>
          <p:cNvSpPr/>
          <p:nvPr/>
        </p:nvSpPr>
        <p:spPr>
          <a:xfrm>
            <a:off x="1133856" y="1830768"/>
            <a:ext cx="8058806" cy="43348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s-ES" sz="1600" b="1" dirty="0">
                <a:latin typeface="Arial" panose="020B0604020202020204" pitchFamily="34" charset="0"/>
                <a:cs typeface="Arial" panose="020B0604020202020204" pitchFamily="34" charset="0"/>
              </a:rPr>
              <a:t>Hipótesis </a:t>
            </a:r>
            <a:r>
              <a:rPr lang="es-ES" sz="1600" b="1" dirty="0" smtClean="0">
                <a:latin typeface="Arial" panose="020B0604020202020204" pitchFamily="34" charset="0"/>
                <a:cs typeface="Arial" panose="020B0604020202020204" pitchFamily="34" charset="0"/>
              </a:rPr>
              <a:t>alternativa (</a:t>
            </a:r>
            <a:r>
              <a:rPr lang="en-US" sz="1600" b="1" dirty="0">
                <a:latin typeface="Arial" panose="020B0604020202020204" pitchFamily="34" charset="0"/>
                <a:cs typeface="Arial" panose="020B0604020202020204" pitchFamily="34" charset="0"/>
              </a:rPr>
              <a:t>H</a:t>
            </a:r>
            <a:r>
              <a:rPr lang="en-US" sz="1600" b="1" baseline="-25000" dirty="0">
                <a:latin typeface="Arial" panose="020B0604020202020204" pitchFamily="34" charset="0"/>
                <a:cs typeface="Arial" panose="020B0604020202020204" pitchFamily="34" charset="0"/>
              </a:rPr>
              <a:t>1</a:t>
            </a:r>
            <a:r>
              <a:rPr lang="es-ES" sz="1600" b="1" dirty="0" smtClean="0">
                <a:latin typeface="Arial" panose="020B0604020202020204" pitchFamily="34" charset="0"/>
                <a:cs typeface="Arial" panose="020B0604020202020204" pitchFamily="34" charset="0"/>
              </a:rPr>
              <a:t>): </a:t>
            </a:r>
            <a:r>
              <a:rPr lang="es-EC" sz="1600" dirty="0">
                <a:latin typeface="Arial" panose="020B0604020202020204" pitchFamily="34" charset="0"/>
                <a:cs typeface="Arial" panose="020B0604020202020204" pitchFamily="34" charset="0"/>
              </a:rPr>
              <a:t>La disponibilidad de aeronaves afecta al nivel de consumo de combustible. </a:t>
            </a:r>
          </a:p>
        </p:txBody>
      </p:sp>
      <p:pic>
        <p:nvPicPr>
          <p:cNvPr id="10" name="Picture 4"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52400" y="2985731"/>
            <a:ext cx="1766830" cy="400110"/>
          </a:xfrm>
          <a:prstGeom prst="rect">
            <a:avLst/>
          </a:prstGeom>
        </p:spPr>
        <p:txBody>
          <a:bodyPr wrap="none">
            <a:spAutoFit/>
          </a:bodyPr>
          <a:lstStyle/>
          <a:p>
            <a:r>
              <a:rPr lang="es-EC" sz="2000" dirty="0">
                <a:solidFill>
                  <a:schemeClr val="accent3">
                    <a:lumMod val="50000"/>
                  </a:schemeClr>
                </a:solidFill>
                <a:latin typeface="Arial" panose="020B0604020202020204" pitchFamily="34" charset="0"/>
                <a:cs typeface="Arial" panose="020B0604020202020204" pitchFamily="34" charset="0"/>
              </a:rPr>
              <a:t>HIPÓTESIS </a:t>
            </a:r>
            <a:r>
              <a:rPr lang="es-EC" sz="2000" dirty="0" smtClean="0">
                <a:solidFill>
                  <a:schemeClr val="accent3">
                    <a:lumMod val="50000"/>
                  </a:schemeClr>
                </a:solidFill>
                <a:latin typeface="Arial" panose="020B0604020202020204" pitchFamily="34" charset="0"/>
                <a:cs typeface="Arial" panose="020B0604020202020204" pitchFamily="34" charset="0"/>
              </a:rPr>
              <a:t>4</a:t>
            </a:r>
            <a:endParaRPr lang="es-EC" sz="2000" dirty="0">
              <a:solidFill>
                <a:schemeClr val="accent3">
                  <a:lumMod val="50000"/>
                </a:schemeClr>
              </a:solidFill>
              <a:latin typeface="Arial" panose="020B0604020202020204" pitchFamily="34" charset="0"/>
              <a:cs typeface="Arial" panose="020B0604020202020204" pitchFamily="34" charset="0"/>
            </a:endParaRPr>
          </a:p>
        </p:txBody>
      </p:sp>
      <p:pic>
        <p:nvPicPr>
          <p:cNvPr id="11" name="Imagen 10"/>
          <p:cNvPicPr>
            <a:picLocks noChangeAspect="1"/>
          </p:cNvPicPr>
          <p:nvPr/>
        </p:nvPicPr>
        <p:blipFill rotWithShape="1">
          <a:blip r:embed="rId2"/>
          <a:srcRect l="33674" t="22356" r="42652" b="21298"/>
          <a:stretch/>
        </p:blipFill>
        <p:spPr>
          <a:xfrm>
            <a:off x="304800" y="3564936"/>
            <a:ext cx="1129819" cy="1518518"/>
          </a:xfrm>
          <a:prstGeom prst="rect">
            <a:avLst/>
          </a:prstGeom>
        </p:spPr>
      </p:pic>
      <p:sp>
        <p:nvSpPr>
          <p:cNvPr id="12" name="Rectángulo redondeado 11"/>
          <p:cNvSpPr/>
          <p:nvPr/>
        </p:nvSpPr>
        <p:spPr>
          <a:xfrm>
            <a:off x="1286256" y="3870563"/>
            <a:ext cx="8058806" cy="4334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s-ES" sz="1600" b="1" dirty="0" smtClean="0">
                <a:latin typeface="Arial" panose="020B0604020202020204" pitchFamily="34" charset="0"/>
                <a:cs typeface="Arial" panose="020B0604020202020204" pitchFamily="34" charset="0"/>
              </a:rPr>
              <a:t>Hipótesis nula (</a:t>
            </a:r>
            <a:r>
              <a:rPr lang="en-US" sz="1600" b="1" dirty="0" smtClean="0">
                <a:latin typeface="Arial" panose="020B0604020202020204" pitchFamily="34" charset="0"/>
                <a:cs typeface="Arial" panose="020B0604020202020204" pitchFamily="34" charset="0"/>
              </a:rPr>
              <a:t>H</a:t>
            </a:r>
            <a:r>
              <a:rPr lang="en-US" sz="1600" b="1" baseline="-25000" dirty="0" smtClean="0">
                <a:latin typeface="Arial" panose="020B0604020202020204" pitchFamily="34" charset="0"/>
                <a:cs typeface="Arial" panose="020B0604020202020204" pitchFamily="34" charset="0"/>
              </a:rPr>
              <a:t>0</a:t>
            </a:r>
            <a:r>
              <a:rPr lang="es-ES" sz="1600" dirty="0" smtClean="0">
                <a:latin typeface="Arial" panose="020B0604020202020204" pitchFamily="34" charset="0"/>
                <a:cs typeface="Arial" panose="020B0604020202020204" pitchFamily="34" charset="0"/>
              </a:rPr>
              <a:t>): </a:t>
            </a:r>
            <a:r>
              <a:rPr lang="es-EC" sz="1600" dirty="0">
                <a:latin typeface="Arial" panose="020B0604020202020204" pitchFamily="34" charset="0"/>
                <a:cs typeface="Arial" panose="020B0604020202020204" pitchFamily="34" charset="0"/>
              </a:rPr>
              <a:t>La disponibilidad de aeronaves y las horas de vuelo realizadas no afectan simultáneamente al nivel de consumo de combustible.</a:t>
            </a:r>
          </a:p>
        </p:txBody>
      </p:sp>
      <p:sp>
        <p:nvSpPr>
          <p:cNvPr id="13" name="Rectángulo redondeado 12"/>
          <p:cNvSpPr/>
          <p:nvPr/>
        </p:nvSpPr>
        <p:spPr>
          <a:xfrm>
            <a:off x="1286256" y="4506912"/>
            <a:ext cx="8058806" cy="43348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s-ES" sz="1600" b="1" dirty="0" smtClean="0">
                <a:latin typeface="Arial" panose="020B0604020202020204" pitchFamily="34" charset="0"/>
                <a:cs typeface="Arial" panose="020B0604020202020204" pitchFamily="34" charset="0"/>
              </a:rPr>
              <a:t>Hipótesis alternativa (</a:t>
            </a:r>
            <a:r>
              <a:rPr lang="en-US" sz="1600" b="1" dirty="0" smtClean="0">
                <a:latin typeface="Arial" panose="020B0604020202020204" pitchFamily="34" charset="0"/>
                <a:cs typeface="Arial" panose="020B0604020202020204" pitchFamily="34" charset="0"/>
              </a:rPr>
              <a:t>H</a:t>
            </a:r>
            <a:r>
              <a:rPr lang="en-US" sz="1600" b="1" baseline="-25000" dirty="0" smtClean="0">
                <a:latin typeface="Arial" panose="020B0604020202020204" pitchFamily="34" charset="0"/>
                <a:cs typeface="Arial" panose="020B0604020202020204" pitchFamily="34" charset="0"/>
              </a:rPr>
              <a:t>1</a:t>
            </a:r>
            <a:r>
              <a:rPr lang="es-ES" sz="1600" b="1" dirty="0" smtClean="0">
                <a:latin typeface="Arial" panose="020B0604020202020204" pitchFamily="34" charset="0"/>
                <a:cs typeface="Arial" panose="020B0604020202020204" pitchFamily="34" charset="0"/>
              </a:rPr>
              <a:t>): </a:t>
            </a:r>
            <a:r>
              <a:rPr lang="es-EC" sz="1600" dirty="0">
                <a:latin typeface="Arial" panose="020B0604020202020204" pitchFamily="34" charset="0"/>
                <a:cs typeface="Arial" panose="020B0604020202020204" pitchFamily="34" charset="0"/>
              </a:rPr>
              <a:t>La disponibilidad de aeronaves y las horas de vuelo realizadas afectan simultáneamente al nivel de consumo de combustible.</a:t>
            </a:r>
          </a:p>
        </p:txBody>
      </p:sp>
      <p:pic>
        <p:nvPicPr>
          <p:cNvPr id="18438" name="Picture 6" descr="Resultado de imagen para hipotes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94262" y="1736615"/>
            <a:ext cx="2040672" cy="1238571"/>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Resultado de imagen para hipotesi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94262" y="2974086"/>
            <a:ext cx="2040672" cy="152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282284"/>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1" id="{3EE5F297-3C22-4EFD-B470-5F6198365335}" vid="{2278BB08-C08B-4789-8A20-050F632A917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2531</Words>
  <Application>Microsoft Office PowerPoint</Application>
  <PresentationFormat>Panorámica</PresentationFormat>
  <Paragraphs>431</Paragraphs>
  <Slides>44</Slides>
  <Notes>6</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44</vt:i4>
      </vt:variant>
    </vt:vector>
  </HeadingPairs>
  <TitlesOfParts>
    <vt:vector size="53" baseType="lpstr">
      <vt:lpstr>Arial</vt:lpstr>
      <vt:lpstr>Arial Narrow</vt:lpstr>
      <vt:lpstr>Calibri</vt:lpstr>
      <vt:lpstr>Cambria Math</vt:lpstr>
      <vt:lpstr>Noto Sans</vt:lpstr>
      <vt:lpstr>Open Sans</vt:lpstr>
      <vt:lpstr>Times New Roman</vt:lpstr>
      <vt:lpstr>Tema1</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2016-05-28T03:11:11Z</dcterms:created>
  <dcterms:modified xsi:type="dcterms:W3CDTF">2020-03-04T17:41:41Z</dcterms:modified>
  <cp:contentStatus/>
</cp:coreProperties>
</file>