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8" roundtripDataSignature="AMtx7mjaf4wgRnHHYFiE9guC8GacCwbS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38" Type="http://customschemas.google.com/relationships/presentationmetadata" Target="meta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EC"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10e96d4dde_1_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g110e96d4dde_1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10e96f5d27_0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6" name="Google Shape;266;g110e96f5d27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10e96d4dde_0_4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g110e96d4dde_0_4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3" name="Google Shape;273;g110e96d4dde_0_4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C"/>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10e96f5d27_0_3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g110e96f5d27_0_3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2" name="Google Shape;282;g110e96f5d27_0_3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C"/>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10e96d4dde_0_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110e96d4dde_0_4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0" name="Google Shape;300;g110e96d4dde_0_4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C"/>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10e96d4dde_0_5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4" name="Google Shape;314;g110e96d4dde_0_5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10e96d4dde_0_5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g110e96d4dde_0_5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1" name="Google Shape;321;g110e96d4dde_0_5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C"/>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10e96d4dde_1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9" name="Google Shape;329;g110e96d4dde_1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10e96d4dde_1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10e96d4dde_1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g110e96d4dde_1_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s-EC"/>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10e96d4dde_1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10e96d4dde_1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g110e96d4dde_1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s-EC"/>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10e96d4dde_1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10e96d4dde_1_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g110e96d4dde_1_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10e96f5d27_0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 name="Google Shape;158;g110e96f5d27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10e96d4dde_1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110e96d4dde_1_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g110e96d4dde_1_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10e96d4dde_1_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3" name="Google Shape;373;g110e96d4dde_1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10e96d4dde_1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110e96d4dde_1_1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g110e96d4dde_1_10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s-EC"/>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10e96d4dde_1_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110e96d4dde_1_2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g110e96d4dde_1_23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110e96d4dde_1_2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110e96d4dde_1_2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g110e96d4dde_1_2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110e96d4dde_1_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110e96d4dde_1_2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g110e96d4dde_1_2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10e96d4dde_1_2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110e96d4dde_1_28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g110e96d4dde_1_28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10e96d4dde_0_6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4" name="Google Shape;434;g110e96d4dde_0_6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110e96d4dde_1_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110e96d4dde_1_3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g110e96d4dde_1_30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s-EC"/>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10e96d4dde_0_6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0" name="Google Shape;450;g110e96d4dde_0_6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10e96f5d2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 name="Google Shape;166;g110e96f5d2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10e96f5d27_0_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g110e96f5d27_0_1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7" name="Google Shape;457;g110e96f5d27_0_1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C"/>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10e96f5d27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110e96f5d27_0_1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s-EC"/>
              <a:t>- El principal desafío del presente proyecto fue la recopilación de datos, debido a que se requerían de decenas de encuestas para construir un modelo robusto</a:t>
            </a:r>
            <a:endParaRPr/>
          </a:p>
          <a:p>
            <a:pPr indent="0" lvl="0" marL="0" rtl="0" algn="l">
              <a:lnSpc>
                <a:spcPct val="100000"/>
              </a:lnSpc>
              <a:spcBef>
                <a:spcPts val="0"/>
              </a:spcBef>
              <a:spcAft>
                <a:spcPts val="0"/>
              </a:spcAft>
              <a:buSzPts val="1100"/>
              <a:buNone/>
            </a:pPr>
            <a:r>
              <a:rPr lang="es-EC"/>
              <a:t>- En futuros trabajos, en los cuales la duración del proyecto sea prolongada, se recomienda realizar un seguimiento adicional del personal que fue asignado al cargo recomendado</a:t>
            </a:r>
            <a:endParaRPr/>
          </a:p>
          <a:p>
            <a:pPr indent="0" lvl="0" marL="0" rtl="0" algn="l">
              <a:lnSpc>
                <a:spcPct val="100000"/>
              </a:lnSpc>
              <a:spcBef>
                <a:spcPts val="0"/>
              </a:spcBef>
              <a:spcAft>
                <a:spcPts val="0"/>
              </a:spcAft>
              <a:buSzPts val="1100"/>
              <a:buNone/>
            </a:pPr>
            <a:r>
              <a:rPr lang="es-EC"/>
              <a:t>- En caso de que se requiera soportar procesos de selección en empresas que tengan muchos aspirantes involucrados es aconsejable mejorar el hardware </a:t>
            </a:r>
            <a:endParaRPr/>
          </a:p>
          <a:p>
            <a:pPr indent="0" lvl="0" marL="0" rtl="0" algn="l">
              <a:lnSpc>
                <a:spcPct val="100000"/>
              </a:lnSpc>
              <a:spcBef>
                <a:spcPts val="0"/>
              </a:spcBef>
              <a:spcAft>
                <a:spcPts val="0"/>
              </a:spcAft>
              <a:buSzPts val="1100"/>
              <a:buNone/>
            </a:pPr>
            <a:r>
              <a:rPr lang="es-EC"/>
              <a:t>- </a:t>
            </a:r>
            <a:r>
              <a:rPr lang="es-EC"/>
              <a:t>Uso de</a:t>
            </a:r>
            <a:r>
              <a:rPr lang="es-EC"/>
              <a:t> Scrum es sugerido para el desarrollo de aplicaciones en proyectos de corta duración porque facilita la gestión de los requisitos cambiantes</a:t>
            </a:r>
            <a:endParaRPr/>
          </a:p>
        </p:txBody>
      </p:sp>
      <p:sp>
        <p:nvSpPr>
          <p:cNvPr id="477" name="Google Shape;477;g110e96f5d27_0_1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C"/>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110e96f5d27_0_3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g110e96f5d27_0_3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s-EC"/>
              <a:t>- El principal desafío del presente proyecto fue la recopilación de datos, debido a que se requerían de decenas de encuestas para construir un modelo robusto</a:t>
            </a:r>
            <a:endParaRPr/>
          </a:p>
          <a:p>
            <a:pPr indent="0" lvl="0" marL="0" rtl="0" algn="l">
              <a:lnSpc>
                <a:spcPct val="100000"/>
              </a:lnSpc>
              <a:spcBef>
                <a:spcPts val="0"/>
              </a:spcBef>
              <a:spcAft>
                <a:spcPts val="0"/>
              </a:spcAft>
              <a:buSzPts val="1100"/>
              <a:buNone/>
            </a:pPr>
            <a:r>
              <a:rPr lang="es-EC"/>
              <a:t>- En futuros trabajos, en los cuales la duración del proyecto sea prolongada, se recomienda realizar un seguimiento adicional del personal que fue asignado al cargo recomendado</a:t>
            </a:r>
            <a:endParaRPr/>
          </a:p>
          <a:p>
            <a:pPr indent="0" lvl="0" marL="0" rtl="0" algn="l">
              <a:lnSpc>
                <a:spcPct val="100000"/>
              </a:lnSpc>
              <a:spcBef>
                <a:spcPts val="0"/>
              </a:spcBef>
              <a:spcAft>
                <a:spcPts val="0"/>
              </a:spcAft>
              <a:buSzPts val="1100"/>
              <a:buNone/>
            </a:pPr>
            <a:r>
              <a:rPr lang="es-EC"/>
              <a:t>- En caso de que se requiera soportar procesos de selección en empresas que tengan muchos aspirantes involucrados es aconsejable mejorar el hardware </a:t>
            </a:r>
            <a:endParaRPr/>
          </a:p>
          <a:p>
            <a:pPr indent="0" lvl="0" marL="0" rtl="0" algn="l">
              <a:lnSpc>
                <a:spcPct val="100000"/>
              </a:lnSpc>
              <a:spcBef>
                <a:spcPts val="0"/>
              </a:spcBef>
              <a:spcAft>
                <a:spcPts val="0"/>
              </a:spcAft>
              <a:buSzPts val="1100"/>
              <a:buNone/>
            </a:pPr>
            <a:r>
              <a:rPr lang="es-EC"/>
              <a:t>- Uso de Scrum es sugerido para el desarrollo de aplicaciones en proyectos de corta duración porque facilita la gestión de los requisitos cambiantes</a:t>
            </a:r>
            <a:endParaRPr/>
          </a:p>
        </p:txBody>
      </p:sp>
      <p:sp>
        <p:nvSpPr>
          <p:cNvPr id="493" name="Google Shape;493;g110e96f5d27_0_3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C"/>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10e96d4dde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110e96d4dde_0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s-EC"/>
              <a:t>- </a:t>
            </a:r>
            <a:r>
              <a:rPr lang="es-EC"/>
              <a:t>E</a:t>
            </a:r>
            <a:r>
              <a:rPr lang="es-EC"/>
              <a:t>n un escenario de mercado competitivo los recursos humanos se constituyen como uno de los principales factores distintivos de una organización, los cuales pueden ser aprovechados para el crecimiento competitivo y crear valor</a:t>
            </a:r>
            <a:endParaRPr/>
          </a:p>
          <a:p>
            <a:pPr indent="0" lvl="0" marL="0" rtl="0" algn="l">
              <a:lnSpc>
                <a:spcPct val="100000"/>
              </a:lnSpc>
              <a:spcBef>
                <a:spcPts val="0"/>
              </a:spcBef>
              <a:spcAft>
                <a:spcPts val="0"/>
              </a:spcAft>
              <a:buSzPts val="1100"/>
              <a:buNone/>
            </a:pPr>
            <a:r>
              <a:rPr lang="es-EC"/>
              <a:t>- Dentro de cualquier empresa la selección de personal es una parte sustancial de la política de gestión de Recursos Humanos porque determina la calidad del personal contratado</a:t>
            </a:r>
            <a:endParaRPr/>
          </a:p>
          <a:p>
            <a:pPr indent="0" lvl="0" marL="0" rtl="0" algn="l">
              <a:lnSpc>
                <a:spcPct val="100000"/>
              </a:lnSpc>
              <a:spcBef>
                <a:spcPts val="0"/>
              </a:spcBef>
              <a:spcAft>
                <a:spcPts val="0"/>
              </a:spcAft>
              <a:buSzPts val="1100"/>
              <a:buNone/>
            </a:pPr>
            <a:r>
              <a:rPr lang="es-EC"/>
              <a:t>- El entorno empresarial actual hace que las compañías inviertan cada vez más en sus recursos humanos porque han reconocido que invertir en las personas les puede otorgar una ventaja competitiva</a:t>
            </a:r>
            <a:endParaRPr/>
          </a:p>
          <a:p>
            <a:pPr indent="0" lvl="0" marL="0" rtl="0" algn="l">
              <a:lnSpc>
                <a:spcPct val="100000"/>
              </a:lnSpc>
              <a:spcBef>
                <a:spcPts val="0"/>
              </a:spcBef>
              <a:spcAft>
                <a:spcPts val="0"/>
              </a:spcAft>
              <a:buSzPts val="1100"/>
              <a:buNone/>
            </a:pPr>
            <a:r>
              <a:rPr lang="es-EC"/>
              <a:t>- Los desarrollos en el área de Recursos Humanos están reestructurando nuestros entornos, por medio de la rápida integración de los mismos con los correspondientes cambios en el procesamiento de datos e información</a:t>
            </a:r>
            <a:endParaRPr/>
          </a:p>
          <a:p>
            <a:pPr indent="0" lvl="0" marL="0" rtl="0" algn="l">
              <a:lnSpc>
                <a:spcPct val="100000"/>
              </a:lnSpc>
              <a:spcBef>
                <a:spcPts val="0"/>
              </a:spcBef>
              <a:spcAft>
                <a:spcPts val="0"/>
              </a:spcAft>
              <a:buSzPts val="1100"/>
              <a:buNone/>
            </a:pPr>
            <a:r>
              <a:rPr lang="es-EC"/>
              <a:t>- El dominio de la Analítica de Recursos Humanos que permite aprovechar al máximo el potencial de los empleados y alcanzar el éxito organizacional </a:t>
            </a:r>
            <a:endParaRPr/>
          </a:p>
        </p:txBody>
      </p:sp>
      <p:sp>
        <p:nvSpPr>
          <p:cNvPr id="173" name="Google Shape;173;g110e96d4dde_0_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C"/>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10e96d4dde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s-EC"/>
              <a:t>- </a:t>
            </a:r>
            <a:r>
              <a:rPr lang="es-EC"/>
              <a:t>L</a:t>
            </a:r>
            <a:r>
              <a:rPr lang="es-EC"/>
              <a:t>a selección de personal representa una inversión en capital humano y puede resultar en una ventaja competitiva decisiva, debido a que en nuestra sociedad las tareas resultan cada vez más exigentes y complejas</a:t>
            </a:r>
            <a:endParaRPr/>
          </a:p>
          <a:p>
            <a:pPr indent="0" lvl="0" marL="0" rtl="0" algn="l">
              <a:lnSpc>
                <a:spcPct val="100000"/>
              </a:lnSpc>
              <a:spcBef>
                <a:spcPts val="0"/>
              </a:spcBef>
              <a:spcAft>
                <a:spcPts val="0"/>
              </a:spcAft>
              <a:buSzPts val="1100"/>
              <a:buNone/>
            </a:pPr>
            <a:r>
              <a:rPr lang="es-EC"/>
              <a:t>-  Generalmente las personas encargadas de la evaluación y selección de personal a menudo se guían por su propia experiencia e intuición</a:t>
            </a:r>
            <a:endParaRPr/>
          </a:p>
          <a:p>
            <a:pPr indent="0" lvl="0" marL="0" rtl="0" algn="l">
              <a:lnSpc>
                <a:spcPct val="100000"/>
              </a:lnSpc>
              <a:spcBef>
                <a:spcPts val="0"/>
              </a:spcBef>
              <a:spcAft>
                <a:spcPts val="0"/>
              </a:spcAft>
              <a:buSzPts val="1100"/>
              <a:buNone/>
            </a:pPr>
            <a:r>
              <a:rPr lang="es-EC"/>
              <a:t>- El proceso de selección de personal que se realiza en la mayoría de empresas en el Ecuador se fundamenta en una entrevista de menos de una hora, la hoja de vida, la experiencia laboral previa y las referencias personales </a:t>
            </a:r>
            <a:endParaRPr/>
          </a:p>
          <a:p>
            <a:pPr indent="0" lvl="0" marL="0" rtl="0" algn="l">
              <a:lnSpc>
                <a:spcPct val="100000"/>
              </a:lnSpc>
              <a:spcBef>
                <a:spcPts val="0"/>
              </a:spcBef>
              <a:spcAft>
                <a:spcPts val="0"/>
              </a:spcAft>
              <a:buSzPts val="1100"/>
              <a:buNone/>
            </a:pPr>
            <a:r>
              <a:rPr lang="es-EC"/>
              <a:t>- Los errores cometidos en las entrevistas de selección de personal pueden causar que sólo se elija trabajadores en función de sus calificaciones profesionales e ignorando sus habilidades</a:t>
            </a:r>
            <a:endParaRPr/>
          </a:p>
          <a:p>
            <a:pPr indent="0" lvl="0" marL="0" rtl="0" algn="l">
              <a:lnSpc>
                <a:spcPct val="100000"/>
              </a:lnSpc>
              <a:spcBef>
                <a:spcPts val="0"/>
              </a:spcBef>
              <a:spcAft>
                <a:spcPts val="0"/>
              </a:spcAft>
              <a:buSzPts val="1100"/>
              <a:buNone/>
            </a:pPr>
            <a:r>
              <a:rPr lang="es-EC"/>
              <a:t>- Las posibles consecuencias serían las altas tasas de fluctuación que pueden significar elevados costos, dado que se requiere compensar al empleado liberado e invertir en nuevos procesos de publicidad, búsqueda y selección </a:t>
            </a:r>
            <a:endParaRPr/>
          </a:p>
          <a:p>
            <a:pPr indent="0" lvl="0" marL="0" rtl="0" algn="l">
              <a:lnSpc>
                <a:spcPct val="100000"/>
              </a:lnSpc>
              <a:spcBef>
                <a:spcPts val="0"/>
              </a:spcBef>
              <a:spcAft>
                <a:spcPts val="0"/>
              </a:spcAft>
              <a:buSzPts val="1100"/>
              <a:buNone/>
            </a:pPr>
            <a:r>
              <a:rPr lang="es-EC"/>
              <a:t>- La calidad de los procedimientos de selección se determina a partir de la observación del desempeño en el trabajo</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194" name="Google Shape;194;g110e96d4dde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10e96f5d27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10e96f5d27_0_1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s-EC"/>
              <a:t>- Existen pocos estudios que traten acerca de la implementación de una herramienta predictiva que se base en la capacidad de una persona y su rendimiento en un cargo determinado</a:t>
            </a:r>
            <a:endParaRPr/>
          </a:p>
          <a:p>
            <a:pPr indent="0" lvl="0" marL="0" rtl="0" algn="l">
              <a:spcBef>
                <a:spcPts val="0"/>
              </a:spcBef>
              <a:spcAft>
                <a:spcPts val="0"/>
              </a:spcAft>
              <a:buNone/>
            </a:pPr>
            <a:r>
              <a:rPr lang="es-EC"/>
              <a:t>- Se evidencia que los campos de aplicación han sido pocos o nulos, teniendo limitaciones, como que no se ha podido establecer un aplicativo que logre el cometido</a:t>
            </a:r>
            <a:endParaRPr/>
          </a:p>
          <a:p>
            <a:pPr indent="0" lvl="0" marL="0" rtl="0" algn="l">
              <a:spcBef>
                <a:spcPts val="0"/>
              </a:spcBef>
              <a:spcAft>
                <a:spcPts val="0"/>
              </a:spcAft>
              <a:buNone/>
            </a:pPr>
            <a:r>
              <a:rPr lang="es-EC"/>
              <a:t>- Las dificultades encontradas dejan un campo abierto para continuar con el proyecto y desarrollar una herramienta con un modelo conjunto que permita cubrir un tipo de investigación específica y ayude a que otros investigadores puedan reproducirlo en su totalidad</a:t>
            </a:r>
            <a:endParaRPr/>
          </a:p>
          <a:p>
            <a:pPr indent="0" lvl="0" marL="0" rtl="0" algn="l">
              <a:spcBef>
                <a:spcPts val="0"/>
              </a:spcBef>
              <a:spcAft>
                <a:spcPts val="0"/>
              </a:spcAft>
              <a:buNone/>
            </a:pPr>
            <a:r>
              <a:t/>
            </a:r>
            <a:endParaRPr/>
          </a:p>
        </p:txBody>
      </p:sp>
      <p:sp>
        <p:nvSpPr>
          <p:cNvPr id="222" name="Google Shape;222;g110e96f5d27_0_1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s-EC"/>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10e96d4dde_0_2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0" name="Google Shape;230;g110e96d4dde_0_2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10e96d4dde_0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g110e96d4dde_0_3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s-EC"/>
              <a:t>Desarrollar una aplicación web recomendante de cargos basada en el perfil de personalidad para sugerir los puestos de trabajo más adecuados para el personal de un departamento de TI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37" name="Google Shape;237;g110e96d4dde_0_3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C"/>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10e96d4dde_0_3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g110e96d4dde_0_3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EC"/>
              <a:t>- </a:t>
            </a:r>
            <a:r>
              <a:rPr lang="es-EC"/>
              <a:t>Analizar las implicaciones actuales que tienen los procesos de selección de personal para las empresas y cómo los mismos influyen en el aprovechamiento del capital humano</a:t>
            </a:r>
            <a:endParaRPr/>
          </a:p>
          <a:p>
            <a:pPr indent="0" lvl="0" marL="0" rtl="0" algn="l">
              <a:lnSpc>
                <a:spcPct val="100000"/>
              </a:lnSpc>
              <a:spcBef>
                <a:spcPts val="0"/>
              </a:spcBef>
              <a:spcAft>
                <a:spcPts val="0"/>
              </a:spcAft>
              <a:buSzPts val="1400"/>
              <a:buNone/>
            </a:pPr>
            <a:r>
              <a:rPr lang="es-EC"/>
              <a:t>- </a:t>
            </a:r>
            <a:r>
              <a:rPr lang="es-EC"/>
              <a:t>Revisar la literatura relacionada con procesos de selección de personal predictivos basados en el perfil de personalidad, así como las herramientas aplicadas en los mismos</a:t>
            </a:r>
            <a:endParaRPr/>
          </a:p>
          <a:p>
            <a:pPr indent="0" lvl="0" marL="0" rtl="0" algn="l">
              <a:lnSpc>
                <a:spcPct val="100000"/>
              </a:lnSpc>
              <a:spcBef>
                <a:spcPts val="0"/>
              </a:spcBef>
              <a:spcAft>
                <a:spcPts val="0"/>
              </a:spcAft>
              <a:buSzPts val="1400"/>
              <a:buNone/>
            </a:pPr>
            <a:r>
              <a:rPr lang="es-EC"/>
              <a:t>- Construir un modelo metodológico recurriendo al análisis de los resultados obtenidos en la revisión de la literatura para orientar el diseño del modelo predictivo</a:t>
            </a:r>
            <a:endParaRPr/>
          </a:p>
          <a:p>
            <a:pPr indent="0" lvl="0" marL="0" rtl="0" algn="l">
              <a:lnSpc>
                <a:spcPct val="100000"/>
              </a:lnSpc>
              <a:spcBef>
                <a:spcPts val="0"/>
              </a:spcBef>
              <a:spcAft>
                <a:spcPts val="0"/>
              </a:spcAft>
              <a:buSzPts val="1400"/>
              <a:buNone/>
            </a:pPr>
            <a:r>
              <a:rPr lang="es-EC"/>
              <a:t>- Desarrollar un modelo predictivo que analice el perfil de personalidad e implementarlo en una aplicación web que sugiera los puestos de trabajo más adecuados para el personal de un departamento de TI</a:t>
            </a:r>
            <a:endParaRPr/>
          </a:p>
          <a:p>
            <a:pPr indent="0" lvl="0" marL="0" rtl="0" algn="l">
              <a:lnSpc>
                <a:spcPct val="100000"/>
              </a:lnSpc>
              <a:spcBef>
                <a:spcPts val="0"/>
              </a:spcBef>
              <a:spcAft>
                <a:spcPts val="0"/>
              </a:spcAft>
              <a:buSzPts val="1400"/>
              <a:buNone/>
            </a:pPr>
            <a:r>
              <a:rPr lang="es-EC"/>
              <a:t>- Validar la funcionalidad de la aplicación web y el modelo predictivo mediante encuestas realizadas a los usuarios para medir tanto su nivel de satisfacción al interactuar con el aplicativo, así como la validez de las recomendaciones emitidas por el modelo</a:t>
            </a:r>
            <a:endParaRPr/>
          </a:p>
          <a:p>
            <a:pPr indent="0" lvl="0" marL="0" rtl="0" algn="l">
              <a:lnSpc>
                <a:spcPct val="100000"/>
              </a:lnSpc>
              <a:spcBef>
                <a:spcPts val="0"/>
              </a:spcBef>
              <a:spcAft>
                <a:spcPts val="0"/>
              </a:spcAft>
              <a:buSzPts val="1400"/>
              <a:buNone/>
            </a:pPr>
            <a:r>
              <a:t/>
            </a:r>
            <a:endParaRPr/>
          </a:p>
        </p:txBody>
      </p:sp>
      <p:sp>
        <p:nvSpPr>
          <p:cNvPr id="251" name="Google Shape;251;g110e96d4dde_0_3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C"/>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showMasterSp="0" type="picTx">
  <p:cSld name="PICTURE_WITH_CAPTION_TEXT">
    <p:spTree>
      <p:nvGrpSpPr>
        <p:cNvPr id="18" name="Shape 18"/>
        <p:cNvGrpSpPr/>
        <p:nvPr/>
      </p:nvGrpSpPr>
      <p:grpSpPr>
        <a:xfrm>
          <a:off x="0" y="0"/>
          <a:ext cx="0" cy="0"/>
          <a:chOff x="0" y="0"/>
          <a:chExt cx="0" cy="0"/>
        </a:xfrm>
      </p:grpSpPr>
      <p:sp>
        <p:nvSpPr>
          <p:cNvPr id="19" name="Google Shape;19;p15"/>
          <p:cNvSpPr/>
          <p:nvPr/>
        </p:nvSpPr>
        <p:spPr>
          <a:xfrm>
            <a:off x="0" y="4953000"/>
            <a:ext cx="12188825"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15"/>
          <p:cNvSpPr/>
          <p:nvPr/>
        </p:nvSpPr>
        <p:spPr>
          <a:xfrm>
            <a:off x="15" y="491507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15"/>
          <p:cNvSpPr txBox="1"/>
          <p:nvPr>
            <p:ph type="title"/>
          </p:nvPr>
        </p:nvSpPr>
        <p:spPr>
          <a:xfrm>
            <a:off x="1097280" y="5074920"/>
            <a:ext cx="10113264" cy="822960"/>
          </a:xfrm>
          <a:prstGeom prst="rect">
            <a:avLst/>
          </a:prstGeom>
          <a:noFill/>
          <a:ln>
            <a:noFill/>
          </a:ln>
        </p:spPr>
        <p:txBody>
          <a:bodyPr anchorCtr="0" anchor="b" bIns="0" lIns="91425" spcFirstLastPara="1" rIns="91425" wrap="square" tIns="0">
            <a:no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2" name="Google Shape;22;p15"/>
          <p:cNvPicPr preferRelativeResize="0"/>
          <p:nvPr>
            <p:ph idx="2" type="pic"/>
          </p:nvPr>
        </p:nvPicPr>
        <p:blipFill/>
        <p:spPr>
          <a:xfrm>
            <a:off x="15" y="0"/>
            <a:ext cx="12191985" cy="4915076"/>
          </a:xfrm>
          <a:prstGeom prst="rect">
            <a:avLst/>
          </a:prstGeom>
          <a:blipFill rotWithShape="1">
            <a:blip r:embed="rId2">
              <a:alphaModFix/>
            </a:blip>
            <a:stretch>
              <a:fillRect b="0" l="0" r="0" t="0"/>
            </a:stretch>
          </a:blipFill>
          <a:ln>
            <a:noFill/>
          </a:ln>
        </p:spPr>
      </p:pic>
      <p:sp>
        <p:nvSpPr>
          <p:cNvPr id="23" name="Google Shape;23;p15"/>
          <p:cNvSpPr txBox="1"/>
          <p:nvPr>
            <p:ph idx="1" type="body"/>
          </p:nvPr>
        </p:nvSpPr>
        <p:spPr>
          <a:xfrm>
            <a:off x="1097280" y="5907023"/>
            <a:ext cx="10113264" cy="594360"/>
          </a:xfrm>
          <a:prstGeom prst="rect">
            <a:avLst/>
          </a:prstGeom>
          <a:noFill/>
          <a:ln>
            <a:noFill/>
          </a:ln>
        </p:spPr>
        <p:txBody>
          <a:bodyPr anchorCtr="0" anchor="t" bIns="0" lIns="91425" spcFirstLastPara="1" rIns="91425" wrap="square" tIns="0">
            <a:normAutofit/>
          </a:bodyPr>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24" name="Google Shape;24;p15"/>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5"/>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87" name="Shape 87"/>
        <p:cNvGrpSpPr/>
        <p:nvPr/>
      </p:nvGrpSpPr>
      <p:grpSpPr>
        <a:xfrm>
          <a:off x="0" y="0"/>
          <a:ext cx="0" cy="0"/>
          <a:chOff x="0" y="0"/>
          <a:chExt cx="0" cy="0"/>
        </a:xfrm>
      </p:grpSpPr>
      <p:sp>
        <p:nvSpPr>
          <p:cNvPr id="88" name="Google Shape;88;p2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24"/>
          <p:cNvSpPr txBox="1"/>
          <p:nvPr>
            <p:ph idx="1" type="body"/>
          </p:nvPr>
        </p:nvSpPr>
        <p:spPr>
          <a:xfrm rot="5400000">
            <a:off x="4114800" y="-1171786"/>
            <a:ext cx="4023360" cy="100584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0" name="Google Shape;90;p24"/>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24"/>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24"/>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showMasterSp="0" type="vertTitleAndTx">
  <p:cSld name="VERTICAL_TITLE_AND_VERTICAL_TEXT">
    <p:spTree>
      <p:nvGrpSpPr>
        <p:cNvPr id="93" name="Shape 93"/>
        <p:cNvGrpSpPr/>
        <p:nvPr/>
      </p:nvGrpSpPr>
      <p:grpSpPr>
        <a:xfrm>
          <a:off x="0" y="0"/>
          <a:ext cx="0" cy="0"/>
          <a:chOff x="0" y="0"/>
          <a:chExt cx="0" cy="0"/>
        </a:xfrm>
      </p:grpSpPr>
      <p:sp>
        <p:nvSpPr>
          <p:cNvPr id="94" name="Google Shape;94;p25"/>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5"/>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5"/>
          <p:cNvSpPr txBox="1"/>
          <p:nvPr>
            <p:ph type="title"/>
          </p:nvPr>
        </p:nvSpPr>
        <p:spPr>
          <a:xfrm rot="5400000">
            <a:off x="7160640" y="1979039"/>
            <a:ext cx="5757421" cy="26289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25"/>
          <p:cNvSpPr txBox="1"/>
          <p:nvPr>
            <p:ph idx="1" type="body"/>
          </p:nvPr>
        </p:nvSpPr>
        <p:spPr>
          <a:xfrm rot="5400000">
            <a:off x="1826639" y="-573661"/>
            <a:ext cx="5757422" cy="77343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8" name="Google Shape;98;p25"/>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25"/>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2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showMasterSp="0" type="title">
  <p:cSld name="TITLE">
    <p:spTree>
      <p:nvGrpSpPr>
        <p:cNvPr id="107" name="Shape 107"/>
        <p:cNvGrpSpPr/>
        <p:nvPr/>
      </p:nvGrpSpPr>
      <p:grpSpPr>
        <a:xfrm>
          <a:off x="0" y="0"/>
          <a:ext cx="0" cy="0"/>
          <a:chOff x="0" y="0"/>
          <a:chExt cx="0" cy="0"/>
        </a:xfrm>
      </p:grpSpPr>
      <p:pic>
        <p:nvPicPr>
          <p:cNvPr id="108" name="Google Shape;108;g110e96d4dde_0_152"/>
          <p:cNvPicPr preferRelativeResize="0"/>
          <p:nvPr/>
        </p:nvPicPr>
        <p:blipFill rotWithShape="1">
          <a:blip r:embed="rId2">
            <a:alphaModFix/>
          </a:blip>
          <a:srcRect b="0" l="0" r="0" t="0"/>
          <a:stretch/>
        </p:blipFill>
        <p:spPr>
          <a:xfrm>
            <a:off x="0" y="981076"/>
            <a:ext cx="12192003" cy="5616574"/>
          </a:xfrm>
          <a:prstGeom prst="rect">
            <a:avLst/>
          </a:prstGeom>
          <a:noFill/>
          <a:ln>
            <a:noFill/>
          </a:ln>
        </p:spPr>
      </p:pic>
      <p:sp>
        <p:nvSpPr>
          <p:cNvPr id="109" name="Google Shape;109;g110e96d4dde_0_152"/>
          <p:cNvSpPr/>
          <p:nvPr/>
        </p:nvSpPr>
        <p:spPr>
          <a:xfrm>
            <a:off x="609600" y="6245225"/>
            <a:ext cx="2844900" cy="4764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0" name="Google Shape;110;g110e96d4dde_0_152"/>
          <p:cNvSpPr/>
          <p:nvPr/>
        </p:nvSpPr>
        <p:spPr>
          <a:xfrm>
            <a:off x="4165600" y="6245225"/>
            <a:ext cx="3860700" cy="4764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1" name="Google Shape;111;g110e96d4dde_0_152"/>
          <p:cNvSpPr/>
          <p:nvPr/>
        </p:nvSpPr>
        <p:spPr>
          <a:xfrm>
            <a:off x="609600" y="6245225"/>
            <a:ext cx="2844900" cy="4764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2" name="Google Shape;112;g110e96d4dde_0_152"/>
          <p:cNvSpPr/>
          <p:nvPr/>
        </p:nvSpPr>
        <p:spPr>
          <a:xfrm>
            <a:off x="4165600" y="6245225"/>
            <a:ext cx="3860700" cy="476400"/>
          </a:xfrm>
          <a:prstGeom prst="rect">
            <a:avLst/>
          </a:prstGeom>
          <a:noFill/>
          <a:ln>
            <a:noFill/>
          </a:ln>
        </p:spPr>
        <p:txBody>
          <a:bodyPr anchorCtr="0" anchor="t"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pic>
        <p:nvPicPr>
          <p:cNvPr descr="bannner 2" id="113" name="Google Shape;113;g110e96d4dde_0_152"/>
          <p:cNvPicPr preferRelativeResize="0"/>
          <p:nvPr/>
        </p:nvPicPr>
        <p:blipFill rotWithShape="1">
          <a:blip r:embed="rId3">
            <a:alphaModFix/>
          </a:blip>
          <a:srcRect b="0" l="0" r="0" t="0"/>
          <a:stretch/>
        </p:blipFill>
        <p:spPr>
          <a:xfrm>
            <a:off x="0" y="5722937"/>
            <a:ext cx="12192001" cy="1135062"/>
          </a:xfrm>
          <a:prstGeom prst="rect">
            <a:avLst/>
          </a:prstGeom>
          <a:noFill/>
          <a:ln>
            <a:noFill/>
          </a:ln>
        </p:spPr>
      </p:pic>
      <p:sp>
        <p:nvSpPr>
          <p:cNvPr id="114" name="Google Shape;114;g110e96d4dde_0_152"/>
          <p:cNvSpPr/>
          <p:nvPr/>
        </p:nvSpPr>
        <p:spPr>
          <a:xfrm>
            <a:off x="289984" y="260351"/>
            <a:ext cx="1056300" cy="792000"/>
          </a:xfrm>
          <a:prstGeom prst="ellipse">
            <a:avLst/>
          </a:prstGeom>
          <a:solidFill>
            <a:schemeClr val="lt1"/>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descr="LOGO ESPE ORIGINAL copia" id="115" name="Google Shape;115;g110e96d4dde_0_152"/>
          <p:cNvPicPr preferRelativeResize="0"/>
          <p:nvPr/>
        </p:nvPicPr>
        <p:blipFill rotWithShape="1">
          <a:blip r:embed="rId4">
            <a:alphaModFix/>
          </a:blip>
          <a:srcRect b="0" l="0" r="0" t="0"/>
          <a:stretch/>
        </p:blipFill>
        <p:spPr>
          <a:xfrm>
            <a:off x="143935" y="115888"/>
            <a:ext cx="4417484" cy="887412"/>
          </a:xfrm>
          <a:prstGeom prst="rect">
            <a:avLst/>
          </a:prstGeom>
          <a:noFill/>
          <a:ln>
            <a:noFill/>
          </a:ln>
        </p:spPr>
      </p:pic>
    </p:spTree>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16" name="Shape 116"/>
        <p:cNvGrpSpPr/>
        <p:nvPr/>
      </p:nvGrpSpPr>
      <p:grpSpPr>
        <a:xfrm>
          <a:off x="0" y="0"/>
          <a:ext cx="0" cy="0"/>
          <a:chOff x="0" y="0"/>
          <a:chExt cx="0" cy="0"/>
        </a:xfrm>
      </p:grpSpPr>
      <p:sp>
        <p:nvSpPr>
          <p:cNvPr id="117" name="Google Shape;117;g110e96d4dde_0_161"/>
          <p:cNvSpPr txBox="1"/>
          <p:nvPr>
            <p:ph type="title"/>
          </p:nvPr>
        </p:nvSpPr>
        <p:spPr>
          <a:xfrm>
            <a:off x="609600" y="274639"/>
            <a:ext cx="10972800" cy="1143300"/>
          </a:xfrm>
          <a:prstGeom prst="rect">
            <a:avLst/>
          </a:prstGeom>
          <a:noFill/>
          <a:ln>
            <a:noFill/>
          </a:ln>
        </p:spPr>
        <p:txBody>
          <a:bodyPr anchorCtr="0" anchor="t" bIns="60925" lIns="121900" spcFirstLastPara="1" rIns="121900" wrap="square" tIns="60925">
            <a:noAutofit/>
          </a:bodyPr>
          <a:lstStyle>
            <a:lvl1pPr lvl="0"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Times New Roman"/>
                <a:ea typeface="Times New Roman"/>
                <a:cs typeface="Times New Roman"/>
                <a:sym typeface="Times New Roman"/>
              </a:defRPr>
            </a:lvl1pPr>
            <a:lvl2pPr lvl="1"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2pPr>
            <a:lvl3pPr lvl="2"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3pPr>
            <a:lvl4pPr lvl="3"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4pPr>
            <a:lvl5pPr lvl="4"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5pPr>
            <a:lvl6pPr lvl="5"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6pPr>
            <a:lvl7pPr lvl="6"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7pPr>
            <a:lvl8pPr lvl="7"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8pPr>
            <a:lvl9pPr lvl="8"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9pPr>
          </a:lstStyle>
          <a:p/>
        </p:txBody>
      </p:sp>
      <p:sp>
        <p:nvSpPr>
          <p:cNvPr id="118" name="Google Shape;118;g110e96d4dde_0_161"/>
          <p:cNvSpPr txBox="1"/>
          <p:nvPr>
            <p:ph idx="1" type="body"/>
          </p:nvPr>
        </p:nvSpPr>
        <p:spPr>
          <a:xfrm>
            <a:off x="609600" y="1600201"/>
            <a:ext cx="10972800" cy="4526100"/>
          </a:xfrm>
          <a:prstGeom prst="rect">
            <a:avLst/>
          </a:prstGeom>
          <a:noFill/>
          <a:ln>
            <a:noFill/>
          </a:ln>
        </p:spPr>
        <p:txBody>
          <a:bodyPr anchorCtr="0" anchor="t" bIns="60925" lIns="121900" spcFirstLastPara="1" rIns="121900" wrap="square" tIns="60925">
            <a:noAutofit/>
          </a:bodyPr>
          <a:lstStyle>
            <a:lvl1pPr indent="-431800" lvl="0" marL="4572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1pPr>
            <a:lvl2pPr indent="-431800" lvl="1" marL="9144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2pPr>
            <a:lvl3pPr indent="-431800" lvl="2" marL="13716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3pPr>
            <a:lvl4pPr indent="-431800" lvl="3" marL="18288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4pPr>
            <a:lvl5pPr indent="-431800" lvl="4" marL="22860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5pPr>
            <a:lvl6pPr indent="-431800" lvl="5" marL="27432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6pPr>
            <a:lvl7pPr indent="-431800" lvl="6" marL="32004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7pPr>
            <a:lvl8pPr indent="-431800" lvl="7" marL="36576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8pPr>
            <a:lvl9pPr indent="-431800" lvl="8" marL="41148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9pPr>
          </a:lstStyle>
          <a:p/>
        </p:txBody>
      </p:sp>
    </p:spTree>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119" name="Shape 119"/>
        <p:cNvGrpSpPr/>
        <p:nvPr/>
      </p:nvGrpSpPr>
      <p:grpSpPr>
        <a:xfrm>
          <a:off x="0" y="0"/>
          <a:ext cx="0" cy="0"/>
          <a:chOff x="0" y="0"/>
          <a:chExt cx="0" cy="0"/>
        </a:xfrm>
      </p:grpSpPr>
      <p:sp>
        <p:nvSpPr>
          <p:cNvPr id="120" name="Google Shape;120;g110e96d4dde_0_164"/>
          <p:cNvSpPr txBox="1"/>
          <p:nvPr>
            <p:ph type="title"/>
          </p:nvPr>
        </p:nvSpPr>
        <p:spPr>
          <a:xfrm>
            <a:off x="963084" y="4406901"/>
            <a:ext cx="10363200" cy="13620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1" i="1" sz="5300" u="none" cap="none" strike="noStrike">
                <a:solidFill>
                  <a:srgbClr val="FFFFCC"/>
                </a:solidFill>
                <a:latin typeface="Times New Roman"/>
                <a:ea typeface="Times New Roman"/>
                <a:cs typeface="Times New Roman"/>
                <a:sym typeface="Times New Roman"/>
              </a:defRPr>
            </a:lvl1pPr>
            <a:lvl2pPr lvl="1"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2pPr>
            <a:lvl3pPr lvl="2"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3pPr>
            <a:lvl4pPr lvl="3"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4pPr>
            <a:lvl5pPr lvl="4"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5pPr>
            <a:lvl6pPr lvl="5"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6pPr>
            <a:lvl7pPr lvl="6"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7pPr>
            <a:lvl8pPr lvl="7"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8pPr>
            <a:lvl9pPr lvl="8"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9pPr>
          </a:lstStyle>
          <a:p/>
        </p:txBody>
      </p:sp>
      <p:sp>
        <p:nvSpPr>
          <p:cNvPr id="121" name="Google Shape;121;g110e96d4dde_0_164"/>
          <p:cNvSpPr txBox="1"/>
          <p:nvPr>
            <p:ph idx="1" type="body"/>
          </p:nvPr>
        </p:nvSpPr>
        <p:spPr>
          <a:xfrm>
            <a:off x="963084" y="2906713"/>
            <a:ext cx="10363200" cy="1500000"/>
          </a:xfrm>
          <a:prstGeom prst="rect">
            <a:avLst/>
          </a:prstGeom>
          <a:noFill/>
          <a:ln>
            <a:noFill/>
          </a:ln>
        </p:spPr>
        <p:txBody>
          <a:bodyPr anchorCtr="0" anchor="b" bIns="60925" lIns="121900" spcFirstLastPara="1" rIns="121900" wrap="square" tIns="60925">
            <a:noAutofit/>
          </a:bodyPr>
          <a:lstStyle>
            <a:lvl1pPr indent="-228600" lvl="0" marL="457200" marR="0" rtl="0" algn="l">
              <a:lnSpc>
                <a:spcPct val="100000"/>
              </a:lnSpc>
              <a:spcBef>
                <a:spcPts val="500"/>
              </a:spcBef>
              <a:spcAft>
                <a:spcPts val="0"/>
              </a:spcAft>
              <a:buClr>
                <a:schemeClr val="lt1"/>
              </a:buClr>
              <a:buSzPts val="2700"/>
              <a:buFont typeface="Times New Roman"/>
              <a:buNone/>
              <a:defRPr b="0" i="0" sz="2700" u="none" cap="none" strike="noStrike">
                <a:solidFill>
                  <a:schemeClr val="lt1"/>
                </a:solidFill>
                <a:latin typeface="Times New Roman"/>
                <a:ea typeface="Times New Roman"/>
                <a:cs typeface="Times New Roman"/>
                <a:sym typeface="Times New Roman"/>
              </a:defRPr>
            </a:lvl1pPr>
            <a:lvl2pPr indent="-228600" lvl="1" marL="914400" marR="0" rtl="0" algn="l">
              <a:lnSpc>
                <a:spcPct val="100000"/>
              </a:lnSpc>
              <a:spcBef>
                <a:spcPts val="500"/>
              </a:spcBef>
              <a:spcAft>
                <a:spcPts val="0"/>
              </a:spcAft>
              <a:buClr>
                <a:schemeClr val="lt1"/>
              </a:buClr>
              <a:buSzPts val="2400"/>
              <a:buFont typeface="Times New Roman"/>
              <a:buNone/>
              <a:defRPr b="0" i="0" sz="2400" u="none" cap="none" strike="noStrike">
                <a:solidFill>
                  <a:schemeClr val="lt1"/>
                </a:solidFill>
                <a:latin typeface="Times New Roman"/>
                <a:ea typeface="Times New Roman"/>
                <a:cs typeface="Times New Roman"/>
                <a:sym typeface="Times New Roman"/>
              </a:defRPr>
            </a:lvl2pPr>
            <a:lvl3pPr indent="-228600" lvl="2" marL="1371600" marR="0" rtl="0" algn="l">
              <a:lnSpc>
                <a:spcPct val="100000"/>
              </a:lnSpc>
              <a:spcBef>
                <a:spcPts val="400"/>
              </a:spcBef>
              <a:spcAft>
                <a:spcPts val="0"/>
              </a:spcAft>
              <a:buClr>
                <a:schemeClr val="lt1"/>
              </a:buClr>
              <a:buSzPts val="2100"/>
              <a:buFont typeface="Times New Roman"/>
              <a:buNone/>
              <a:defRPr b="0" i="0" sz="2100" u="none" cap="none" strike="noStrike">
                <a:solidFill>
                  <a:schemeClr val="lt1"/>
                </a:solidFill>
                <a:latin typeface="Times New Roman"/>
                <a:ea typeface="Times New Roman"/>
                <a:cs typeface="Times New Roman"/>
                <a:sym typeface="Times New Roman"/>
              </a:defRPr>
            </a:lvl3pPr>
            <a:lvl4pPr indent="-228600" lvl="3" marL="1828800" marR="0" rtl="0" algn="l">
              <a:lnSpc>
                <a:spcPct val="100000"/>
              </a:lnSpc>
              <a:spcBef>
                <a:spcPts val="400"/>
              </a:spcBef>
              <a:spcAft>
                <a:spcPts val="0"/>
              </a:spcAft>
              <a:buClr>
                <a:schemeClr val="lt1"/>
              </a:buClr>
              <a:buSzPts val="1900"/>
              <a:buFont typeface="Times New Roman"/>
              <a:buNone/>
              <a:defRPr b="0" i="0" sz="1900" u="none" cap="none" strike="noStrike">
                <a:solidFill>
                  <a:schemeClr val="lt1"/>
                </a:solidFill>
                <a:latin typeface="Times New Roman"/>
                <a:ea typeface="Times New Roman"/>
                <a:cs typeface="Times New Roman"/>
                <a:sym typeface="Times New Roman"/>
              </a:defRPr>
            </a:lvl4pPr>
            <a:lvl5pPr indent="-228600" lvl="4" marL="2286000" marR="0" rtl="0" algn="l">
              <a:lnSpc>
                <a:spcPct val="100000"/>
              </a:lnSpc>
              <a:spcBef>
                <a:spcPts val="400"/>
              </a:spcBef>
              <a:spcAft>
                <a:spcPts val="0"/>
              </a:spcAft>
              <a:buClr>
                <a:schemeClr val="lt1"/>
              </a:buClr>
              <a:buSzPts val="1900"/>
              <a:buFont typeface="Times New Roman"/>
              <a:buNone/>
              <a:defRPr b="0" i="0" sz="1900" u="none" cap="none" strike="noStrike">
                <a:solidFill>
                  <a:schemeClr val="lt1"/>
                </a:solidFill>
                <a:latin typeface="Times New Roman"/>
                <a:ea typeface="Times New Roman"/>
                <a:cs typeface="Times New Roman"/>
                <a:sym typeface="Times New Roman"/>
              </a:defRPr>
            </a:lvl5pPr>
            <a:lvl6pPr indent="-228600" lvl="5" marL="2743200" marR="0" rtl="0" algn="l">
              <a:lnSpc>
                <a:spcPct val="100000"/>
              </a:lnSpc>
              <a:spcBef>
                <a:spcPts val="400"/>
              </a:spcBef>
              <a:spcAft>
                <a:spcPts val="0"/>
              </a:spcAft>
              <a:buClr>
                <a:schemeClr val="lt1"/>
              </a:buClr>
              <a:buSzPts val="1900"/>
              <a:buFont typeface="Times New Roman"/>
              <a:buNone/>
              <a:defRPr b="0" i="0" sz="1900" u="none" cap="none" strike="noStrike">
                <a:solidFill>
                  <a:schemeClr val="lt1"/>
                </a:solidFill>
                <a:latin typeface="Times New Roman"/>
                <a:ea typeface="Times New Roman"/>
                <a:cs typeface="Times New Roman"/>
                <a:sym typeface="Times New Roman"/>
              </a:defRPr>
            </a:lvl6pPr>
            <a:lvl7pPr indent="-228600" lvl="6" marL="3200400" marR="0" rtl="0" algn="l">
              <a:lnSpc>
                <a:spcPct val="100000"/>
              </a:lnSpc>
              <a:spcBef>
                <a:spcPts val="400"/>
              </a:spcBef>
              <a:spcAft>
                <a:spcPts val="0"/>
              </a:spcAft>
              <a:buClr>
                <a:schemeClr val="lt1"/>
              </a:buClr>
              <a:buSzPts val="1900"/>
              <a:buFont typeface="Times New Roman"/>
              <a:buNone/>
              <a:defRPr b="0" i="0" sz="1900" u="none" cap="none" strike="noStrike">
                <a:solidFill>
                  <a:schemeClr val="lt1"/>
                </a:solidFill>
                <a:latin typeface="Times New Roman"/>
                <a:ea typeface="Times New Roman"/>
                <a:cs typeface="Times New Roman"/>
                <a:sym typeface="Times New Roman"/>
              </a:defRPr>
            </a:lvl7pPr>
            <a:lvl8pPr indent="-228600" lvl="7" marL="3657600" marR="0" rtl="0" algn="l">
              <a:lnSpc>
                <a:spcPct val="100000"/>
              </a:lnSpc>
              <a:spcBef>
                <a:spcPts val="400"/>
              </a:spcBef>
              <a:spcAft>
                <a:spcPts val="0"/>
              </a:spcAft>
              <a:buClr>
                <a:schemeClr val="lt1"/>
              </a:buClr>
              <a:buSzPts val="1900"/>
              <a:buFont typeface="Times New Roman"/>
              <a:buNone/>
              <a:defRPr b="0" i="0" sz="1900" u="none" cap="none" strike="noStrike">
                <a:solidFill>
                  <a:schemeClr val="lt1"/>
                </a:solidFill>
                <a:latin typeface="Times New Roman"/>
                <a:ea typeface="Times New Roman"/>
                <a:cs typeface="Times New Roman"/>
                <a:sym typeface="Times New Roman"/>
              </a:defRPr>
            </a:lvl8pPr>
            <a:lvl9pPr indent="-228600" lvl="8" marL="4114800" marR="0" rtl="0" algn="l">
              <a:lnSpc>
                <a:spcPct val="100000"/>
              </a:lnSpc>
              <a:spcBef>
                <a:spcPts val="400"/>
              </a:spcBef>
              <a:spcAft>
                <a:spcPts val="0"/>
              </a:spcAft>
              <a:buClr>
                <a:schemeClr val="lt1"/>
              </a:buClr>
              <a:buSzPts val="1900"/>
              <a:buFont typeface="Times New Roman"/>
              <a:buNone/>
              <a:defRPr b="0" i="0" sz="1900" u="none" cap="none" strike="noStrike">
                <a:solidFill>
                  <a:schemeClr val="lt1"/>
                </a:solidFill>
                <a:latin typeface="Times New Roman"/>
                <a:ea typeface="Times New Roman"/>
                <a:cs typeface="Times New Roman"/>
                <a:sym typeface="Times New Roman"/>
              </a:defRPr>
            </a:lvl9pPr>
          </a:lstStyle>
          <a:p/>
        </p:txBody>
      </p:sp>
    </p:spTree>
  </p:cSld>
  <p:clrMapOvr>
    <a:masterClrMapping/>
  </p:clrMapOvr>
  <p:transition spd="med">
    <p:fade thruBlk="1"/>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122" name="Shape 122"/>
        <p:cNvGrpSpPr/>
        <p:nvPr/>
      </p:nvGrpSpPr>
      <p:grpSpPr>
        <a:xfrm>
          <a:off x="0" y="0"/>
          <a:ext cx="0" cy="0"/>
          <a:chOff x="0" y="0"/>
          <a:chExt cx="0" cy="0"/>
        </a:xfrm>
      </p:grpSpPr>
      <p:sp>
        <p:nvSpPr>
          <p:cNvPr id="123" name="Google Shape;123;g110e96d4dde_0_167"/>
          <p:cNvSpPr txBox="1"/>
          <p:nvPr>
            <p:ph type="title"/>
          </p:nvPr>
        </p:nvSpPr>
        <p:spPr>
          <a:xfrm>
            <a:off x="609600" y="274639"/>
            <a:ext cx="10972800" cy="1143300"/>
          </a:xfrm>
          <a:prstGeom prst="rect">
            <a:avLst/>
          </a:prstGeom>
          <a:noFill/>
          <a:ln>
            <a:noFill/>
          </a:ln>
        </p:spPr>
        <p:txBody>
          <a:bodyPr anchorCtr="0" anchor="t" bIns="60925" lIns="121900" spcFirstLastPara="1" rIns="121900" wrap="square" tIns="60925">
            <a:noAutofit/>
          </a:bodyPr>
          <a:lstStyle>
            <a:lvl1pPr lvl="0"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Times New Roman"/>
                <a:ea typeface="Times New Roman"/>
                <a:cs typeface="Times New Roman"/>
                <a:sym typeface="Times New Roman"/>
              </a:defRPr>
            </a:lvl1pPr>
            <a:lvl2pPr lvl="1"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2pPr>
            <a:lvl3pPr lvl="2"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3pPr>
            <a:lvl4pPr lvl="3"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4pPr>
            <a:lvl5pPr lvl="4"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5pPr>
            <a:lvl6pPr lvl="5"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6pPr>
            <a:lvl7pPr lvl="6"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7pPr>
            <a:lvl8pPr lvl="7"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8pPr>
            <a:lvl9pPr lvl="8"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9pPr>
          </a:lstStyle>
          <a:p/>
        </p:txBody>
      </p:sp>
      <p:sp>
        <p:nvSpPr>
          <p:cNvPr id="124" name="Google Shape;124;g110e96d4dde_0_167"/>
          <p:cNvSpPr txBox="1"/>
          <p:nvPr>
            <p:ph idx="1" type="body"/>
          </p:nvPr>
        </p:nvSpPr>
        <p:spPr>
          <a:xfrm>
            <a:off x="609600" y="1600201"/>
            <a:ext cx="5384700" cy="4526100"/>
          </a:xfrm>
          <a:prstGeom prst="rect">
            <a:avLst/>
          </a:prstGeom>
          <a:noFill/>
          <a:ln>
            <a:noFill/>
          </a:ln>
        </p:spPr>
        <p:txBody>
          <a:bodyPr anchorCtr="0" anchor="t" bIns="60925" lIns="121900" spcFirstLastPara="1" rIns="121900" wrap="square" tIns="60925">
            <a:noAutofit/>
          </a:bodyPr>
          <a:lstStyle>
            <a:lvl1pPr indent="-463550" lvl="0" marL="457200" marR="0" rtl="0" algn="l">
              <a:lnSpc>
                <a:spcPct val="100000"/>
              </a:lnSpc>
              <a:spcBef>
                <a:spcPts val="700"/>
              </a:spcBef>
              <a:spcAft>
                <a:spcPts val="0"/>
              </a:spcAft>
              <a:buClr>
                <a:schemeClr val="lt1"/>
              </a:buClr>
              <a:buSzPts val="3700"/>
              <a:buFont typeface="Times New Roman"/>
              <a:buChar char="•"/>
              <a:defRPr b="0" i="0" sz="3700" u="none" cap="none" strike="noStrike">
                <a:solidFill>
                  <a:schemeClr val="lt1"/>
                </a:solidFill>
                <a:latin typeface="Times New Roman"/>
                <a:ea typeface="Times New Roman"/>
                <a:cs typeface="Times New Roman"/>
                <a:sym typeface="Times New Roman"/>
              </a:defRPr>
            </a:lvl1pPr>
            <a:lvl2pPr indent="-431800" lvl="1" marL="9144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2pPr>
            <a:lvl3pPr indent="-400050" lvl="2" marL="1371600" marR="0" rtl="0" algn="l">
              <a:lnSpc>
                <a:spcPct val="100000"/>
              </a:lnSpc>
              <a:spcBef>
                <a:spcPts val="500"/>
              </a:spcBef>
              <a:spcAft>
                <a:spcPts val="0"/>
              </a:spcAft>
              <a:buClr>
                <a:schemeClr val="lt1"/>
              </a:buClr>
              <a:buSzPts val="2700"/>
              <a:buFont typeface="Times New Roman"/>
              <a:buChar char="•"/>
              <a:defRPr b="0" i="0" sz="2700" u="none" cap="none" strike="noStrike">
                <a:solidFill>
                  <a:schemeClr val="lt1"/>
                </a:solidFill>
                <a:latin typeface="Times New Roman"/>
                <a:ea typeface="Times New Roman"/>
                <a:cs typeface="Times New Roman"/>
                <a:sym typeface="Times New Roman"/>
              </a:defRPr>
            </a:lvl3pPr>
            <a:lvl4pPr indent="-381000" lvl="3" marL="1828800" marR="0" rtl="0" algn="l">
              <a:lnSpc>
                <a:spcPct val="100000"/>
              </a:lnSpc>
              <a:spcBef>
                <a:spcPts val="500"/>
              </a:spcBef>
              <a:spcAft>
                <a:spcPts val="0"/>
              </a:spcAft>
              <a:buClr>
                <a:schemeClr val="lt1"/>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4pPr>
            <a:lvl5pPr indent="-381000" lvl="4" marL="2286000" marR="0" rtl="0" algn="l">
              <a:lnSpc>
                <a:spcPct val="100000"/>
              </a:lnSpc>
              <a:spcBef>
                <a:spcPts val="500"/>
              </a:spcBef>
              <a:spcAft>
                <a:spcPts val="0"/>
              </a:spcAft>
              <a:buClr>
                <a:schemeClr val="lt1"/>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5pPr>
            <a:lvl6pPr indent="-381000" lvl="5" marL="2743200" marR="0" rtl="0" algn="l">
              <a:lnSpc>
                <a:spcPct val="100000"/>
              </a:lnSpc>
              <a:spcBef>
                <a:spcPts val="500"/>
              </a:spcBef>
              <a:spcAft>
                <a:spcPts val="0"/>
              </a:spcAft>
              <a:buClr>
                <a:schemeClr val="lt1"/>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6pPr>
            <a:lvl7pPr indent="-381000" lvl="6" marL="3200400" marR="0" rtl="0" algn="l">
              <a:lnSpc>
                <a:spcPct val="100000"/>
              </a:lnSpc>
              <a:spcBef>
                <a:spcPts val="500"/>
              </a:spcBef>
              <a:spcAft>
                <a:spcPts val="0"/>
              </a:spcAft>
              <a:buClr>
                <a:schemeClr val="lt1"/>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7pPr>
            <a:lvl8pPr indent="-381000" lvl="7" marL="3657600" marR="0" rtl="0" algn="l">
              <a:lnSpc>
                <a:spcPct val="100000"/>
              </a:lnSpc>
              <a:spcBef>
                <a:spcPts val="500"/>
              </a:spcBef>
              <a:spcAft>
                <a:spcPts val="0"/>
              </a:spcAft>
              <a:buClr>
                <a:schemeClr val="lt1"/>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8pPr>
            <a:lvl9pPr indent="-381000" lvl="8" marL="4114800" marR="0" rtl="0" algn="l">
              <a:lnSpc>
                <a:spcPct val="100000"/>
              </a:lnSpc>
              <a:spcBef>
                <a:spcPts val="500"/>
              </a:spcBef>
              <a:spcAft>
                <a:spcPts val="0"/>
              </a:spcAft>
              <a:buClr>
                <a:schemeClr val="lt1"/>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9pPr>
          </a:lstStyle>
          <a:p/>
        </p:txBody>
      </p:sp>
      <p:sp>
        <p:nvSpPr>
          <p:cNvPr id="125" name="Google Shape;125;g110e96d4dde_0_167"/>
          <p:cNvSpPr txBox="1"/>
          <p:nvPr>
            <p:ph idx="2" type="body"/>
          </p:nvPr>
        </p:nvSpPr>
        <p:spPr>
          <a:xfrm>
            <a:off x="6197600" y="1600201"/>
            <a:ext cx="5384700" cy="4526100"/>
          </a:xfrm>
          <a:prstGeom prst="rect">
            <a:avLst/>
          </a:prstGeom>
          <a:noFill/>
          <a:ln>
            <a:noFill/>
          </a:ln>
        </p:spPr>
        <p:txBody>
          <a:bodyPr anchorCtr="0" anchor="t" bIns="60925" lIns="121900" spcFirstLastPara="1" rIns="121900" wrap="square" tIns="60925">
            <a:noAutofit/>
          </a:bodyPr>
          <a:lstStyle>
            <a:lvl1pPr indent="-463550" lvl="0" marL="457200" marR="0" rtl="0" algn="l">
              <a:lnSpc>
                <a:spcPct val="100000"/>
              </a:lnSpc>
              <a:spcBef>
                <a:spcPts val="700"/>
              </a:spcBef>
              <a:spcAft>
                <a:spcPts val="0"/>
              </a:spcAft>
              <a:buClr>
                <a:schemeClr val="lt1"/>
              </a:buClr>
              <a:buSzPts val="3700"/>
              <a:buFont typeface="Times New Roman"/>
              <a:buChar char="•"/>
              <a:defRPr b="0" i="0" sz="3700" u="none" cap="none" strike="noStrike">
                <a:solidFill>
                  <a:schemeClr val="lt1"/>
                </a:solidFill>
                <a:latin typeface="Times New Roman"/>
                <a:ea typeface="Times New Roman"/>
                <a:cs typeface="Times New Roman"/>
                <a:sym typeface="Times New Roman"/>
              </a:defRPr>
            </a:lvl1pPr>
            <a:lvl2pPr indent="-431800" lvl="1" marL="9144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2pPr>
            <a:lvl3pPr indent="-400050" lvl="2" marL="1371600" marR="0" rtl="0" algn="l">
              <a:lnSpc>
                <a:spcPct val="100000"/>
              </a:lnSpc>
              <a:spcBef>
                <a:spcPts val="500"/>
              </a:spcBef>
              <a:spcAft>
                <a:spcPts val="0"/>
              </a:spcAft>
              <a:buClr>
                <a:schemeClr val="lt1"/>
              </a:buClr>
              <a:buSzPts val="2700"/>
              <a:buFont typeface="Times New Roman"/>
              <a:buChar char="•"/>
              <a:defRPr b="0" i="0" sz="2700" u="none" cap="none" strike="noStrike">
                <a:solidFill>
                  <a:schemeClr val="lt1"/>
                </a:solidFill>
                <a:latin typeface="Times New Roman"/>
                <a:ea typeface="Times New Roman"/>
                <a:cs typeface="Times New Roman"/>
                <a:sym typeface="Times New Roman"/>
              </a:defRPr>
            </a:lvl3pPr>
            <a:lvl4pPr indent="-381000" lvl="3" marL="1828800" marR="0" rtl="0" algn="l">
              <a:lnSpc>
                <a:spcPct val="100000"/>
              </a:lnSpc>
              <a:spcBef>
                <a:spcPts val="500"/>
              </a:spcBef>
              <a:spcAft>
                <a:spcPts val="0"/>
              </a:spcAft>
              <a:buClr>
                <a:schemeClr val="lt1"/>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4pPr>
            <a:lvl5pPr indent="-381000" lvl="4" marL="2286000" marR="0" rtl="0" algn="l">
              <a:lnSpc>
                <a:spcPct val="100000"/>
              </a:lnSpc>
              <a:spcBef>
                <a:spcPts val="500"/>
              </a:spcBef>
              <a:spcAft>
                <a:spcPts val="0"/>
              </a:spcAft>
              <a:buClr>
                <a:schemeClr val="lt1"/>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5pPr>
            <a:lvl6pPr indent="-381000" lvl="5" marL="2743200" marR="0" rtl="0" algn="l">
              <a:lnSpc>
                <a:spcPct val="100000"/>
              </a:lnSpc>
              <a:spcBef>
                <a:spcPts val="500"/>
              </a:spcBef>
              <a:spcAft>
                <a:spcPts val="0"/>
              </a:spcAft>
              <a:buClr>
                <a:schemeClr val="lt1"/>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6pPr>
            <a:lvl7pPr indent="-381000" lvl="6" marL="3200400" marR="0" rtl="0" algn="l">
              <a:lnSpc>
                <a:spcPct val="100000"/>
              </a:lnSpc>
              <a:spcBef>
                <a:spcPts val="500"/>
              </a:spcBef>
              <a:spcAft>
                <a:spcPts val="0"/>
              </a:spcAft>
              <a:buClr>
                <a:schemeClr val="lt1"/>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7pPr>
            <a:lvl8pPr indent="-381000" lvl="7" marL="3657600" marR="0" rtl="0" algn="l">
              <a:lnSpc>
                <a:spcPct val="100000"/>
              </a:lnSpc>
              <a:spcBef>
                <a:spcPts val="500"/>
              </a:spcBef>
              <a:spcAft>
                <a:spcPts val="0"/>
              </a:spcAft>
              <a:buClr>
                <a:schemeClr val="lt1"/>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8pPr>
            <a:lvl9pPr indent="-381000" lvl="8" marL="4114800" marR="0" rtl="0" algn="l">
              <a:lnSpc>
                <a:spcPct val="100000"/>
              </a:lnSpc>
              <a:spcBef>
                <a:spcPts val="500"/>
              </a:spcBef>
              <a:spcAft>
                <a:spcPts val="0"/>
              </a:spcAft>
              <a:buClr>
                <a:schemeClr val="lt1"/>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9pPr>
          </a:lstStyle>
          <a:p/>
        </p:txBody>
      </p:sp>
    </p:spTree>
  </p:cSld>
  <p:clrMapOvr>
    <a:masterClrMapping/>
  </p:clrMapOvr>
  <p:transition spd="med">
    <p:fade thruBlk="1"/>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126" name="Shape 126"/>
        <p:cNvGrpSpPr/>
        <p:nvPr/>
      </p:nvGrpSpPr>
      <p:grpSpPr>
        <a:xfrm>
          <a:off x="0" y="0"/>
          <a:ext cx="0" cy="0"/>
          <a:chOff x="0" y="0"/>
          <a:chExt cx="0" cy="0"/>
        </a:xfrm>
      </p:grpSpPr>
      <p:sp>
        <p:nvSpPr>
          <p:cNvPr id="127" name="Google Shape;127;g110e96d4dde_0_171"/>
          <p:cNvSpPr txBox="1"/>
          <p:nvPr>
            <p:ph type="title"/>
          </p:nvPr>
        </p:nvSpPr>
        <p:spPr>
          <a:xfrm>
            <a:off x="609600" y="274639"/>
            <a:ext cx="10972800" cy="1143300"/>
          </a:xfrm>
          <a:prstGeom prst="rect">
            <a:avLst/>
          </a:prstGeom>
          <a:noFill/>
          <a:ln>
            <a:noFill/>
          </a:ln>
        </p:spPr>
        <p:txBody>
          <a:bodyPr anchorCtr="0" anchor="t" bIns="60925" lIns="121900" spcFirstLastPara="1" rIns="121900" wrap="square" tIns="60925">
            <a:noAutofit/>
          </a:bodyPr>
          <a:lstStyle>
            <a:lvl1pPr lvl="0"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Times New Roman"/>
                <a:ea typeface="Times New Roman"/>
                <a:cs typeface="Times New Roman"/>
                <a:sym typeface="Times New Roman"/>
              </a:defRPr>
            </a:lvl1pPr>
            <a:lvl2pPr lvl="1"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2pPr>
            <a:lvl3pPr lvl="2"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3pPr>
            <a:lvl4pPr lvl="3"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4pPr>
            <a:lvl5pPr lvl="4"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5pPr>
            <a:lvl6pPr lvl="5"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6pPr>
            <a:lvl7pPr lvl="6"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7pPr>
            <a:lvl8pPr lvl="7"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8pPr>
            <a:lvl9pPr lvl="8"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9pPr>
          </a:lstStyle>
          <a:p/>
        </p:txBody>
      </p:sp>
      <p:sp>
        <p:nvSpPr>
          <p:cNvPr id="128" name="Google Shape;128;g110e96d4dde_0_171"/>
          <p:cNvSpPr txBox="1"/>
          <p:nvPr>
            <p:ph idx="1" type="body"/>
          </p:nvPr>
        </p:nvSpPr>
        <p:spPr>
          <a:xfrm>
            <a:off x="609600" y="1535113"/>
            <a:ext cx="5386800" cy="639600"/>
          </a:xfrm>
          <a:prstGeom prst="rect">
            <a:avLst/>
          </a:prstGeom>
          <a:noFill/>
          <a:ln>
            <a:noFill/>
          </a:ln>
        </p:spPr>
        <p:txBody>
          <a:bodyPr anchorCtr="0" anchor="b" bIns="60925" lIns="121900" spcFirstLastPara="1" rIns="121900" wrap="square" tIns="60925">
            <a:noAutofit/>
          </a:bodyPr>
          <a:lstStyle>
            <a:lvl1pPr indent="-228600" lvl="0" marL="457200" marR="0" rtl="0" algn="l">
              <a:lnSpc>
                <a:spcPct val="100000"/>
              </a:lnSpc>
              <a:spcBef>
                <a:spcPts val="600"/>
              </a:spcBef>
              <a:spcAft>
                <a:spcPts val="0"/>
              </a:spcAft>
              <a:buClr>
                <a:schemeClr val="lt1"/>
              </a:buClr>
              <a:buSzPts val="3200"/>
              <a:buFont typeface="Times New Roman"/>
              <a:buNone/>
              <a:defRPr b="1" i="0" sz="3200" u="none" cap="none" strike="noStrike">
                <a:solidFill>
                  <a:schemeClr val="lt1"/>
                </a:solidFill>
                <a:latin typeface="Times New Roman"/>
                <a:ea typeface="Times New Roman"/>
                <a:cs typeface="Times New Roman"/>
                <a:sym typeface="Times New Roman"/>
              </a:defRPr>
            </a:lvl1pPr>
            <a:lvl2pPr indent="-228600" lvl="1" marL="914400" marR="0" rtl="0" algn="l">
              <a:lnSpc>
                <a:spcPct val="100000"/>
              </a:lnSpc>
              <a:spcBef>
                <a:spcPts val="500"/>
              </a:spcBef>
              <a:spcAft>
                <a:spcPts val="0"/>
              </a:spcAft>
              <a:buClr>
                <a:schemeClr val="lt1"/>
              </a:buClr>
              <a:buSzPts val="2700"/>
              <a:buFont typeface="Times New Roman"/>
              <a:buNone/>
              <a:defRPr b="1" i="0" sz="2700" u="none" cap="none" strike="noStrike">
                <a:solidFill>
                  <a:schemeClr val="lt1"/>
                </a:solidFill>
                <a:latin typeface="Times New Roman"/>
                <a:ea typeface="Times New Roman"/>
                <a:cs typeface="Times New Roman"/>
                <a:sym typeface="Times New Roman"/>
              </a:defRPr>
            </a:lvl2pPr>
            <a:lvl3pPr indent="-228600" lvl="2" marL="1371600" marR="0" rtl="0" algn="l">
              <a:lnSpc>
                <a:spcPct val="100000"/>
              </a:lnSpc>
              <a:spcBef>
                <a:spcPts val="500"/>
              </a:spcBef>
              <a:spcAft>
                <a:spcPts val="0"/>
              </a:spcAft>
              <a:buClr>
                <a:schemeClr val="lt1"/>
              </a:buClr>
              <a:buSzPts val="2400"/>
              <a:buFont typeface="Times New Roman"/>
              <a:buNone/>
              <a:defRPr b="1" i="0" sz="2400" u="none" cap="none" strike="noStrike">
                <a:solidFill>
                  <a:schemeClr val="lt1"/>
                </a:solidFill>
                <a:latin typeface="Times New Roman"/>
                <a:ea typeface="Times New Roman"/>
                <a:cs typeface="Times New Roman"/>
                <a:sym typeface="Times New Roman"/>
              </a:defRPr>
            </a:lvl3pPr>
            <a:lvl4pPr indent="-228600" lvl="3" marL="1828800" marR="0" rtl="0" algn="l">
              <a:lnSpc>
                <a:spcPct val="100000"/>
              </a:lnSpc>
              <a:spcBef>
                <a:spcPts val="400"/>
              </a:spcBef>
              <a:spcAft>
                <a:spcPts val="0"/>
              </a:spcAft>
              <a:buClr>
                <a:schemeClr val="lt1"/>
              </a:buClr>
              <a:buSzPts val="2100"/>
              <a:buFont typeface="Times New Roman"/>
              <a:buNone/>
              <a:defRPr b="1" i="0" sz="2100" u="none" cap="none" strike="noStrike">
                <a:solidFill>
                  <a:schemeClr val="lt1"/>
                </a:solidFill>
                <a:latin typeface="Times New Roman"/>
                <a:ea typeface="Times New Roman"/>
                <a:cs typeface="Times New Roman"/>
                <a:sym typeface="Times New Roman"/>
              </a:defRPr>
            </a:lvl4pPr>
            <a:lvl5pPr indent="-228600" lvl="4" marL="2286000" marR="0" rtl="0" algn="l">
              <a:lnSpc>
                <a:spcPct val="100000"/>
              </a:lnSpc>
              <a:spcBef>
                <a:spcPts val="400"/>
              </a:spcBef>
              <a:spcAft>
                <a:spcPts val="0"/>
              </a:spcAft>
              <a:buClr>
                <a:schemeClr val="lt1"/>
              </a:buClr>
              <a:buSzPts val="2100"/>
              <a:buFont typeface="Times New Roman"/>
              <a:buNone/>
              <a:defRPr b="1" i="0" sz="2100" u="none" cap="none" strike="noStrike">
                <a:solidFill>
                  <a:schemeClr val="lt1"/>
                </a:solidFill>
                <a:latin typeface="Times New Roman"/>
                <a:ea typeface="Times New Roman"/>
                <a:cs typeface="Times New Roman"/>
                <a:sym typeface="Times New Roman"/>
              </a:defRPr>
            </a:lvl5pPr>
            <a:lvl6pPr indent="-228600" lvl="5" marL="2743200" marR="0" rtl="0" algn="l">
              <a:lnSpc>
                <a:spcPct val="100000"/>
              </a:lnSpc>
              <a:spcBef>
                <a:spcPts val="400"/>
              </a:spcBef>
              <a:spcAft>
                <a:spcPts val="0"/>
              </a:spcAft>
              <a:buClr>
                <a:schemeClr val="lt1"/>
              </a:buClr>
              <a:buSzPts val="2100"/>
              <a:buFont typeface="Times New Roman"/>
              <a:buNone/>
              <a:defRPr b="1" i="0" sz="2100" u="none" cap="none" strike="noStrike">
                <a:solidFill>
                  <a:schemeClr val="lt1"/>
                </a:solidFill>
                <a:latin typeface="Times New Roman"/>
                <a:ea typeface="Times New Roman"/>
                <a:cs typeface="Times New Roman"/>
                <a:sym typeface="Times New Roman"/>
              </a:defRPr>
            </a:lvl6pPr>
            <a:lvl7pPr indent="-228600" lvl="6" marL="3200400" marR="0" rtl="0" algn="l">
              <a:lnSpc>
                <a:spcPct val="100000"/>
              </a:lnSpc>
              <a:spcBef>
                <a:spcPts val="400"/>
              </a:spcBef>
              <a:spcAft>
                <a:spcPts val="0"/>
              </a:spcAft>
              <a:buClr>
                <a:schemeClr val="lt1"/>
              </a:buClr>
              <a:buSzPts val="2100"/>
              <a:buFont typeface="Times New Roman"/>
              <a:buNone/>
              <a:defRPr b="1" i="0" sz="2100" u="none" cap="none" strike="noStrike">
                <a:solidFill>
                  <a:schemeClr val="lt1"/>
                </a:solidFill>
                <a:latin typeface="Times New Roman"/>
                <a:ea typeface="Times New Roman"/>
                <a:cs typeface="Times New Roman"/>
                <a:sym typeface="Times New Roman"/>
              </a:defRPr>
            </a:lvl7pPr>
            <a:lvl8pPr indent="-228600" lvl="7" marL="3657600" marR="0" rtl="0" algn="l">
              <a:lnSpc>
                <a:spcPct val="100000"/>
              </a:lnSpc>
              <a:spcBef>
                <a:spcPts val="400"/>
              </a:spcBef>
              <a:spcAft>
                <a:spcPts val="0"/>
              </a:spcAft>
              <a:buClr>
                <a:schemeClr val="lt1"/>
              </a:buClr>
              <a:buSzPts val="2100"/>
              <a:buFont typeface="Times New Roman"/>
              <a:buNone/>
              <a:defRPr b="1" i="0" sz="2100" u="none" cap="none" strike="noStrike">
                <a:solidFill>
                  <a:schemeClr val="lt1"/>
                </a:solidFill>
                <a:latin typeface="Times New Roman"/>
                <a:ea typeface="Times New Roman"/>
                <a:cs typeface="Times New Roman"/>
                <a:sym typeface="Times New Roman"/>
              </a:defRPr>
            </a:lvl8pPr>
            <a:lvl9pPr indent="-228600" lvl="8" marL="4114800" marR="0" rtl="0" algn="l">
              <a:lnSpc>
                <a:spcPct val="100000"/>
              </a:lnSpc>
              <a:spcBef>
                <a:spcPts val="400"/>
              </a:spcBef>
              <a:spcAft>
                <a:spcPts val="0"/>
              </a:spcAft>
              <a:buClr>
                <a:schemeClr val="lt1"/>
              </a:buClr>
              <a:buSzPts val="2100"/>
              <a:buFont typeface="Times New Roman"/>
              <a:buNone/>
              <a:defRPr b="1" i="0" sz="2100" u="none" cap="none" strike="noStrike">
                <a:solidFill>
                  <a:schemeClr val="lt1"/>
                </a:solidFill>
                <a:latin typeface="Times New Roman"/>
                <a:ea typeface="Times New Roman"/>
                <a:cs typeface="Times New Roman"/>
                <a:sym typeface="Times New Roman"/>
              </a:defRPr>
            </a:lvl9pPr>
          </a:lstStyle>
          <a:p/>
        </p:txBody>
      </p:sp>
      <p:sp>
        <p:nvSpPr>
          <p:cNvPr id="129" name="Google Shape;129;g110e96d4dde_0_171"/>
          <p:cNvSpPr txBox="1"/>
          <p:nvPr>
            <p:ph idx="2" type="body"/>
          </p:nvPr>
        </p:nvSpPr>
        <p:spPr>
          <a:xfrm>
            <a:off x="609600" y="2174875"/>
            <a:ext cx="5386800" cy="3951300"/>
          </a:xfrm>
          <a:prstGeom prst="rect">
            <a:avLst/>
          </a:prstGeom>
          <a:noFill/>
          <a:ln>
            <a:noFill/>
          </a:ln>
        </p:spPr>
        <p:txBody>
          <a:bodyPr anchorCtr="0" anchor="t" bIns="60925" lIns="121900" spcFirstLastPara="1" rIns="121900" wrap="square" tIns="60925">
            <a:noAutofit/>
          </a:bodyPr>
          <a:lstStyle>
            <a:lvl1pPr indent="-431800" lvl="0" marL="4572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1pPr>
            <a:lvl2pPr indent="-400050" lvl="1" marL="914400" marR="0" rtl="0" algn="l">
              <a:lnSpc>
                <a:spcPct val="100000"/>
              </a:lnSpc>
              <a:spcBef>
                <a:spcPts val="500"/>
              </a:spcBef>
              <a:spcAft>
                <a:spcPts val="0"/>
              </a:spcAft>
              <a:buClr>
                <a:schemeClr val="lt1"/>
              </a:buClr>
              <a:buSzPts val="2700"/>
              <a:buFont typeface="Times New Roman"/>
              <a:buChar char="–"/>
              <a:defRPr b="0" i="0" sz="2700" u="none" cap="none" strike="noStrike">
                <a:solidFill>
                  <a:schemeClr val="lt1"/>
                </a:solidFill>
                <a:latin typeface="Times New Roman"/>
                <a:ea typeface="Times New Roman"/>
                <a:cs typeface="Times New Roman"/>
                <a:sym typeface="Times New Roman"/>
              </a:defRPr>
            </a:lvl2pPr>
            <a:lvl3pPr indent="-381000" lvl="2" marL="1371600" marR="0" rtl="0" algn="l">
              <a:lnSpc>
                <a:spcPct val="100000"/>
              </a:lnSpc>
              <a:spcBef>
                <a:spcPts val="500"/>
              </a:spcBef>
              <a:spcAft>
                <a:spcPts val="0"/>
              </a:spcAft>
              <a:buClr>
                <a:schemeClr val="lt1"/>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3pPr>
            <a:lvl4pPr indent="-361950" lvl="3" marL="1828800" marR="0" rtl="0" algn="l">
              <a:lnSpc>
                <a:spcPct val="100000"/>
              </a:lnSpc>
              <a:spcBef>
                <a:spcPts val="400"/>
              </a:spcBef>
              <a:spcAft>
                <a:spcPts val="0"/>
              </a:spcAft>
              <a:buClr>
                <a:schemeClr val="lt1"/>
              </a:buClr>
              <a:buSzPts val="2100"/>
              <a:buFont typeface="Times New Roman"/>
              <a:buChar char="–"/>
              <a:defRPr b="0" i="0" sz="2100" u="none" cap="none" strike="noStrike">
                <a:solidFill>
                  <a:schemeClr val="lt1"/>
                </a:solidFill>
                <a:latin typeface="Times New Roman"/>
                <a:ea typeface="Times New Roman"/>
                <a:cs typeface="Times New Roman"/>
                <a:sym typeface="Times New Roman"/>
              </a:defRPr>
            </a:lvl4pPr>
            <a:lvl5pPr indent="-361950" lvl="4" marL="2286000" marR="0" rtl="0" algn="l">
              <a:lnSpc>
                <a:spcPct val="100000"/>
              </a:lnSpc>
              <a:spcBef>
                <a:spcPts val="400"/>
              </a:spcBef>
              <a:spcAft>
                <a:spcPts val="0"/>
              </a:spcAft>
              <a:buClr>
                <a:schemeClr val="lt1"/>
              </a:buClr>
              <a:buSzPts val="2100"/>
              <a:buFont typeface="Times New Roman"/>
              <a:buChar char="»"/>
              <a:defRPr b="0" i="0" sz="2100" u="none" cap="none" strike="noStrike">
                <a:solidFill>
                  <a:schemeClr val="lt1"/>
                </a:solidFill>
                <a:latin typeface="Times New Roman"/>
                <a:ea typeface="Times New Roman"/>
                <a:cs typeface="Times New Roman"/>
                <a:sym typeface="Times New Roman"/>
              </a:defRPr>
            </a:lvl5pPr>
            <a:lvl6pPr indent="-361950" lvl="5" marL="2743200" marR="0" rtl="0" algn="l">
              <a:lnSpc>
                <a:spcPct val="100000"/>
              </a:lnSpc>
              <a:spcBef>
                <a:spcPts val="400"/>
              </a:spcBef>
              <a:spcAft>
                <a:spcPts val="0"/>
              </a:spcAft>
              <a:buClr>
                <a:schemeClr val="lt1"/>
              </a:buClr>
              <a:buSzPts val="2100"/>
              <a:buFont typeface="Times New Roman"/>
              <a:buChar char="»"/>
              <a:defRPr b="0" i="0" sz="2100" u="none" cap="none" strike="noStrike">
                <a:solidFill>
                  <a:schemeClr val="lt1"/>
                </a:solidFill>
                <a:latin typeface="Times New Roman"/>
                <a:ea typeface="Times New Roman"/>
                <a:cs typeface="Times New Roman"/>
                <a:sym typeface="Times New Roman"/>
              </a:defRPr>
            </a:lvl6pPr>
            <a:lvl7pPr indent="-361950" lvl="6" marL="3200400" marR="0" rtl="0" algn="l">
              <a:lnSpc>
                <a:spcPct val="100000"/>
              </a:lnSpc>
              <a:spcBef>
                <a:spcPts val="400"/>
              </a:spcBef>
              <a:spcAft>
                <a:spcPts val="0"/>
              </a:spcAft>
              <a:buClr>
                <a:schemeClr val="lt1"/>
              </a:buClr>
              <a:buSzPts val="2100"/>
              <a:buFont typeface="Times New Roman"/>
              <a:buChar char="»"/>
              <a:defRPr b="0" i="0" sz="2100" u="none" cap="none" strike="noStrike">
                <a:solidFill>
                  <a:schemeClr val="lt1"/>
                </a:solidFill>
                <a:latin typeface="Times New Roman"/>
                <a:ea typeface="Times New Roman"/>
                <a:cs typeface="Times New Roman"/>
                <a:sym typeface="Times New Roman"/>
              </a:defRPr>
            </a:lvl7pPr>
            <a:lvl8pPr indent="-361950" lvl="7" marL="3657600" marR="0" rtl="0" algn="l">
              <a:lnSpc>
                <a:spcPct val="100000"/>
              </a:lnSpc>
              <a:spcBef>
                <a:spcPts val="400"/>
              </a:spcBef>
              <a:spcAft>
                <a:spcPts val="0"/>
              </a:spcAft>
              <a:buClr>
                <a:schemeClr val="lt1"/>
              </a:buClr>
              <a:buSzPts val="2100"/>
              <a:buFont typeface="Times New Roman"/>
              <a:buChar char="»"/>
              <a:defRPr b="0" i="0" sz="2100" u="none" cap="none" strike="noStrike">
                <a:solidFill>
                  <a:schemeClr val="lt1"/>
                </a:solidFill>
                <a:latin typeface="Times New Roman"/>
                <a:ea typeface="Times New Roman"/>
                <a:cs typeface="Times New Roman"/>
                <a:sym typeface="Times New Roman"/>
              </a:defRPr>
            </a:lvl8pPr>
            <a:lvl9pPr indent="-361950" lvl="8" marL="4114800" marR="0" rtl="0" algn="l">
              <a:lnSpc>
                <a:spcPct val="100000"/>
              </a:lnSpc>
              <a:spcBef>
                <a:spcPts val="400"/>
              </a:spcBef>
              <a:spcAft>
                <a:spcPts val="0"/>
              </a:spcAft>
              <a:buClr>
                <a:schemeClr val="lt1"/>
              </a:buClr>
              <a:buSzPts val="2100"/>
              <a:buFont typeface="Times New Roman"/>
              <a:buChar char="»"/>
              <a:defRPr b="0" i="0" sz="2100" u="none" cap="none" strike="noStrike">
                <a:solidFill>
                  <a:schemeClr val="lt1"/>
                </a:solidFill>
                <a:latin typeface="Times New Roman"/>
                <a:ea typeface="Times New Roman"/>
                <a:cs typeface="Times New Roman"/>
                <a:sym typeface="Times New Roman"/>
              </a:defRPr>
            </a:lvl9pPr>
          </a:lstStyle>
          <a:p/>
        </p:txBody>
      </p:sp>
      <p:sp>
        <p:nvSpPr>
          <p:cNvPr id="130" name="Google Shape;130;g110e96d4dde_0_171"/>
          <p:cNvSpPr txBox="1"/>
          <p:nvPr>
            <p:ph idx="3" type="body"/>
          </p:nvPr>
        </p:nvSpPr>
        <p:spPr>
          <a:xfrm>
            <a:off x="6193368" y="1535113"/>
            <a:ext cx="5389200" cy="639600"/>
          </a:xfrm>
          <a:prstGeom prst="rect">
            <a:avLst/>
          </a:prstGeom>
          <a:noFill/>
          <a:ln>
            <a:noFill/>
          </a:ln>
        </p:spPr>
        <p:txBody>
          <a:bodyPr anchorCtr="0" anchor="b" bIns="60925" lIns="121900" spcFirstLastPara="1" rIns="121900" wrap="square" tIns="60925">
            <a:noAutofit/>
          </a:bodyPr>
          <a:lstStyle>
            <a:lvl1pPr indent="-228600" lvl="0" marL="457200" marR="0" rtl="0" algn="l">
              <a:lnSpc>
                <a:spcPct val="100000"/>
              </a:lnSpc>
              <a:spcBef>
                <a:spcPts val="600"/>
              </a:spcBef>
              <a:spcAft>
                <a:spcPts val="0"/>
              </a:spcAft>
              <a:buClr>
                <a:schemeClr val="lt1"/>
              </a:buClr>
              <a:buSzPts val="3200"/>
              <a:buFont typeface="Times New Roman"/>
              <a:buNone/>
              <a:defRPr b="1" i="0" sz="3200" u="none" cap="none" strike="noStrike">
                <a:solidFill>
                  <a:schemeClr val="lt1"/>
                </a:solidFill>
                <a:latin typeface="Times New Roman"/>
                <a:ea typeface="Times New Roman"/>
                <a:cs typeface="Times New Roman"/>
                <a:sym typeface="Times New Roman"/>
              </a:defRPr>
            </a:lvl1pPr>
            <a:lvl2pPr indent="-228600" lvl="1" marL="914400" marR="0" rtl="0" algn="l">
              <a:lnSpc>
                <a:spcPct val="100000"/>
              </a:lnSpc>
              <a:spcBef>
                <a:spcPts val="500"/>
              </a:spcBef>
              <a:spcAft>
                <a:spcPts val="0"/>
              </a:spcAft>
              <a:buClr>
                <a:schemeClr val="lt1"/>
              </a:buClr>
              <a:buSzPts val="2700"/>
              <a:buFont typeface="Times New Roman"/>
              <a:buNone/>
              <a:defRPr b="1" i="0" sz="2700" u="none" cap="none" strike="noStrike">
                <a:solidFill>
                  <a:schemeClr val="lt1"/>
                </a:solidFill>
                <a:latin typeface="Times New Roman"/>
                <a:ea typeface="Times New Roman"/>
                <a:cs typeface="Times New Roman"/>
                <a:sym typeface="Times New Roman"/>
              </a:defRPr>
            </a:lvl2pPr>
            <a:lvl3pPr indent="-228600" lvl="2" marL="1371600" marR="0" rtl="0" algn="l">
              <a:lnSpc>
                <a:spcPct val="100000"/>
              </a:lnSpc>
              <a:spcBef>
                <a:spcPts val="500"/>
              </a:spcBef>
              <a:spcAft>
                <a:spcPts val="0"/>
              </a:spcAft>
              <a:buClr>
                <a:schemeClr val="lt1"/>
              </a:buClr>
              <a:buSzPts val="2400"/>
              <a:buFont typeface="Times New Roman"/>
              <a:buNone/>
              <a:defRPr b="1" i="0" sz="2400" u="none" cap="none" strike="noStrike">
                <a:solidFill>
                  <a:schemeClr val="lt1"/>
                </a:solidFill>
                <a:latin typeface="Times New Roman"/>
                <a:ea typeface="Times New Roman"/>
                <a:cs typeface="Times New Roman"/>
                <a:sym typeface="Times New Roman"/>
              </a:defRPr>
            </a:lvl3pPr>
            <a:lvl4pPr indent="-228600" lvl="3" marL="1828800" marR="0" rtl="0" algn="l">
              <a:lnSpc>
                <a:spcPct val="100000"/>
              </a:lnSpc>
              <a:spcBef>
                <a:spcPts val="400"/>
              </a:spcBef>
              <a:spcAft>
                <a:spcPts val="0"/>
              </a:spcAft>
              <a:buClr>
                <a:schemeClr val="lt1"/>
              </a:buClr>
              <a:buSzPts val="2100"/>
              <a:buFont typeface="Times New Roman"/>
              <a:buNone/>
              <a:defRPr b="1" i="0" sz="2100" u="none" cap="none" strike="noStrike">
                <a:solidFill>
                  <a:schemeClr val="lt1"/>
                </a:solidFill>
                <a:latin typeface="Times New Roman"/>
                <a:ea typeface="Times New Roman"/>
                <a:cs typeface="Times New Roman"/>
                <a:sym typeface="Times New Roman"/>
              </a:defRPr>
            </a:lvl4pPr>
            <a:lvl5pPr indent="-228600" lvl="4" marL="2286000" marR="0" rtl="0" algn="l">
              <a:lnSpc>
                <a:spcPct val="100000"/>
              </a:lnSpc>
              <a:spcBef>
                <a:spcPts val="400"/>
              </a:spcBef>
              <a:spcAft>
                <a:spcPts val="0"/>
              </a:spcAft>
              <a:buClr>
                <a:schemeClr val="lt1"/>
              </a:buClr>
              <a:buSzPts val="2100"/>
              <a:buFont typeface="Times New Roman"/>
              <a:buNone/>
              <a:defRPr b="1" i="0" sz="2100" u="none" cap="none" strike="noStrike">
                <a:solidFill>
                  <a:schemeClr val="lt1"/>
                </a:solidFill>
                <a:latin typeface="Times New Roman"/>
                <a:ea typeface="Times New Roman"/>
                <a:cs typeface="Times New Roman"/>
                <a:sym typeface="Times New Roman"/>
              </a:defRPr>
            </a:lvl5pPr>
            <a:lvl6pPr indent="-228600" lvl="5" marL="2743200" marR="0" rtl="0" algn="l">
              <a:lnSpc>
                <a:spcPct val="100000"/>
              </a:lnSpc>
              <a:spcBef>
                <a:spcPts val="400"/>
              </a:spcBef>
              <a:spcAft>
                <a:spcPts val="0"/>
              </a:spcAft>
              <a:buClr>
                <a:schemeClr val="lt1"/>
              </a:buClr>
              <a:buSzPts val="2100"/>
              <a:buFont typeface="Times New Roman"/>
              <a:buNone/>
              <a:defRPr b="1" i="0" sz="2100" u="none" cap="none" strike="noStrike">
                <a:solidFill>
                  <a:schemeClr val="lt1"/>
                </a:solidFill>
                <a:latin typeface="Times New Roman"/>
                <a:ea typeface="Times New Roman"/>
                <a:cs typeface="Times New Roman"/>
                <a:sym typeface="Times New Roman"/>
              </a:defRPr>
            </a:lvl6pPr>
            <a:lvl7pPr indent="-228600" lvl="6" marL="3200400" marR="0" rtl="0" algn="l">
              <a:lnSpc>
                <a:spcPct val="100000"/>
              </a:lnSpc>
              <a:spcBef>
                <a:spcPts val="400"/>
              </a:spcBef>
              <a:spcAft>
                <a:spcPts val="0"/>
              </a:spcAft>
              <a:buClr>
                <a:schemeClr val="lt1"/>
              </a:buClr>
              <a:buSzPts val="2100"/>
              <a:buFont typeface="Times New Roman"/>
              <a:buNone/>
              <a:defRPr b="1" i="0" sz="2100" u="none" cap="none" strike="noStrike">
                <a:solidFill>
                  <a:schemeClr val="lt1"/>
                </a:solidFill>
                <a:latin typeface="Times New Roman"/>
                <a:ea typeface="Times New Roman"/>
                <a:cs typeface="Times New Roman"/>
                <a:sym typeface="Times New Roman"/>
              </a:defRPr>
            </a:lvl7pPr>
            <a:lvl8pPr indent="-228600" lvl="7" marL="3657600" marR="0" rtl="0" algn="l">
              <a:lnSpc>
                <a:spcPct val="100000"/>
              </a:lnSpc>
              <a:spcBef>
                <a:spcPts val="400"/>
              </a:spcBef>
              <a:spcAft>
                <a:spcPts val="0"/>
              </a:spcAft>
              <a:buClr>
                <a:schemeClr val="lt1"/>
              </a:buClr>
              <a:buSzPts val="2100"/>
              <a:buFont typeface="Times New Roman"/>
              <a:buNone/>
              <a:defRPr b="1" i="0" sz="2100" u="none" cap="none" strike="noStrike">
                <a:solidFill>
                  <a:schemeClr val="lt1"/>
                </a:solidFill>
                <a:latin typeface="Times New Roman"/>
                <a:ea typeface="Times New Roman"/>
                <a:cs typeface="Times New Roman"/>
                <a:sym typeface="Times New Roman"/>
              </a:defRPr>
            </a:lvl8pPr>
            <a:lvl9pPr indent="-228600" lvl="8" marL="4114800" marR="0" rtl="0" algn="l">
              <a:lnSpc>
                <a:spcPct val="100000"/>
              </a:lnSpc>
              <a:spcBef>
                <a:spcPts val="400"/>
              </a:spcBef>
              <a:spcAft>
                <a:spcPts val="0"/>
              </a:spcAft>
              <a:buClr>
                <a:schemeClr val="lt1"/>
              </a:buClr>
              <a:buSzPts val="2100"/>
              <a:buFont typeface="Times New Roman"/>
              <a:buNone/>
              <a:defRPr b="1" i="0" sz="2100" u="none" cap="none" strike="noStrike">
                <a:solidFill>
                  <a:schemeClr val="lt1"/>
                </a:solidFill>
                <a:latin typeface="Times New Roman"/>
                <a:ea typeface="Times New Roman"/>
                <a:cs typeface="Times New Roman"/>
                <a:sym typeface="Times New Roman"/>
              </a:defRPr>
            </a:lvl9pPr>
          </a:lstStyle>
          <a:p/>
        </p:txBody>
      </p:sp>
      <p:sp>
        <p:nvSpPr>
          <p:cNvPr id="131" name="Google Shape;131;g110e96d4dde_0_171"/>
          <p:cNvSpPr txBox="1"/>
          <p:nvPr>
            <p:ph idx="4" type="body"/>
          </p:nvPr>
        </p:nvSpPr>
        <p:spPr>
          <a:xfrm>
            <a:off x="6193368" y="2174875"/>
            <a:ext cx="5389200" cy="3951300"/>
          </a:xfrm>
          <a:prstGeom prst="rect">
            <a:avLst/>
          </a:prstGeom>
          <a:noFill/>
          <a:ln>
            <a:noFill/>
          </a:ln>
        </p:spPr>
        <p:txBody>
          <a:bodyPr anchorCtr="0" anchor="t" bIns="60925" lIns="121900" spcFirstLastPara="1" rIns="121900" wrap="square" tIns="60925">
            <a:noAutofit/>
          </a:bodyPr>
          <a:lstStyle>
            <a:lvl1pPr indent="-431800" lvl="0" marL="4572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1pPr>
            <a:lvl2pPr indent="-400050" lvl="1" marL="914400" marR="0" rtl="0" algn="l">
              <a:lnSpc>
                <a:spcPct val="100000"/>
              </a:lnSpc>
              <a:spcBef>
                <a:spcPts val="500"/>
              </a:spcBef>
              <a:spcAft>
                <a:spcPts val="0"/>
              </a:spcAft>
              <a:buClr>
                <a:schemeClr val="lt1"/>
              </a:buClr>
              <a:buSzPts val="2700"/>
              <a:buFont typeface="Times New Roman"/>
              <a:buChar char="–"/>
              <a:defRPr b="0" i="0" sz="2700" u="none" cap="none" strike="noStrike">
                <a:solidFill>
                  <a:schemeClr val="lt1"/>
                </a:solidFill>
                <a:latin typeface="Times New Roman"/>
                <a:ea typeface="Times New Roman"/>
                <a:cs typeface="Times New Roman"/>
                <a:sym typeface="Times New Roman"/>
              </a:defRPr>
            </a:lvl2pPr>
            <a:lvl3pPr indent="-381000" lvl="2" marL="1371600" marR="0" rtl="0" algn="l">
              <a:lnSpc>
                <a:spcPct val="100000"/>
              </a:lnSpc>
              <a:spcBef>
                <a:spcPts val="500"/>
              </a:spcBef>
              <a:spcAft>
                <a:spcPts val="0"/>
              </a:spcAft>
              <a:buClr>
                <a:schemeClr val="lt1"/>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3pPr>
            <a:lvl4pPr indent="-361950" lvl="3" marL="1828800" marR="0" rtl="0" algn="l">
              <a:lnSpc>
                <a:spcPct val="100000"/>
              </a:lnSpc>
              <a:spcBef>
                <a:spcPts val="400"/>
              </a:spcBef>
              <a:spcAft>
                <a:spcPts val="0"/>
              </a:spcAft>
              <a:buClr>
                <a:schemeClr val="lt1"/>
              </a:buClr>
              <a:buSzPts val="2100"/>
              <a:buFont typeface="Times New Roman"/>
              <a:buChar char="–"/>
              <a:defRPr b="0" i="0" sz="2100" u="none" cap="none" strike="noStrike">
                <a:solidFill>
                  <a:schemeClr val="lt1"/>
                </a:solidFill>
                <a:latin typeface="Times New Roman"/>
                <a:ea typeface="Times New Roman"/>
                <a:cs typeface="Times New Roman"/>
                <a:sym typeface="Times New Roman"/>
              </a:defRPr>
            </a:lvl4pPr>
            <a:lvl5pPr indent="-361950" lvl="4" marL="2286000" marR="0" rtl="0" algn="l">
              <a:lnSpc>
                <a:spcPct val="100000"/>
              </a:lnSpc>
              <a:spcBef>
                <a:spcPts val="400"/>
              </a:spcBef>
              <a:spcAft>
                <a:spcPts val="0"/>
              </a:spcAft>
              <a:buClr>
                <a:schemeClr val="lt1"/>
              </a:buClr>
              <a:buSzPts val="2100"/>
              <a:buFont typeface="Times New Roman"/>
              <a:buChar char="»"/>
              <a:defRPr b="0" i="0" sz="2100" u="none" cap="none" strike="noStrike">
                <a:solidFill>
                  <a:schemeClr val="lt1"/>
                </a:solidFill>
                <a:latin typeface="Times New Roman"/>
                <a:ea typeface="Times New Roman"/>
                <a:cs typeface="Times New Roman"/>
                <a:sym typeface="Times New Roman"/>
              </a:defRPr>
            </a:lvl5pPr>
            <a:lvl6pPr indent="-361950" lvl="5" marL="2743200" marR="0" rtl="0" algn="l">
              <a:lnSpc>
                <a:spcPct val="100000"/>
              </a:lnSpc>
              <a:spcBef>
                <a:spcPts val="400"/>
              </a:spcBef>
              <a:spcAft>
                <a:spcPts val="0"/>
              </a:spcAft>
              <a:buClr>
                <a:schemeClr val="lt1"/>
              </a:buClr>
              <a:buSzPts val="2100"/>
              <a:buFont typeface="Times New Roman"/>
              <a:buChar char="»"/>
              <a:defRPr b="0" i="0" sz="2100" u="none" cap="none" strike="noStrike">
                <a:solidFill>
                  <a:schemeClr val="lt1"/>
                </a:solidFill>
                <a:latin typeface="Times New Roman"/>
                <a:ea typeface="Times New Roman"/>
                <a:cs typeface="Times New Roman"/>
                <a:sym typeface="Times New Roman"/>
              </a:defRPr>
            </a:lvl6pPr>
            <a:lvl7pPr indent="-361950" lvl="6" marL="3200400" marR="0" rtl="0" algn="l">
              <a:lnSpc>
                <a:spcPct val="100000"/>
              </a:lnSpc>
              <a:spcBef>
                <a:spcPts val="400"/>
              </a:spcBef>
              <a:spcAft>
                <a:spcPts val="0"/>
              </a:spcAft>
              <a:buClr>
                <a:schemeClr val="lt1"/>
              </a:buClr>
              <a:buSzPts val="2100"/>
              <a:buFont typeface="Times New Roman"/>
              <a:buChar char="»"/>
              <a:defRPr b="0" i="0" sz="2100" u="none" cap="none" strike="noStrike">
                <a:solidFill>
                  <a:schemeClr val="lt1"/>
                </a:solidFill>
                <a:latin typeface="Times New Roman"/>
                <a:ea typeface="Times New Roman"/>
                <a:cs typeface="Times New Roman"/>
                <a:sym typeface="Times New Roman"/>
              </a:defRPr>
            </a:lvl7pPr>
            <a:lvl8pPr indent="-361950" lvl="7" marL="3657600" marR="0" rtl="0" algn="l">
              <a:lnSpc>
                <a:spcPct val="100000"/>
              </a:lnSpc>
              <a:spcBef>
                <a:spcPts val="400"/>
              </a:spcBef>
              <a:spcAft>
                <a:spcPts val="0"/>
              </a:spcAft>
              <a:buClr>
                <a:schemeClr val="lt1"/>
              </a:buClr>
              <a:buSzPts val="2100"/>
              <a:buFont typeface="Times New Roman"/>
              <a:buChar char="»"/>
              <a:defRPr b="0" i="0" sz="2100" u="none" cap="none" strike="noStrike">
                <a:solidFill>
                  <a:schemeClr val="lt1"/>
                </a:solidFill>
                <a:latin typeface="Times New Roman"/>
                <a:ea typeface="Times New Roman"/>
                <a:cs typeface="Times New Roman"/>
                <a:sym typeface="Times New Roman"/>
              </a:defRPr>
            </a:lvl8pPr>
            <a:lvl9pPr indent="-361950" lvl="8" marL="4114800" marR="0" rtl="0" algn="l">
              <a:lnSpc>
                <a:spcPct val="100000"/>
              </a:lnSpc>
              <a:spcBef>
                <a:spcPts val="400"/>
              </a:spcBef>
              <a:spcAft>
                <a:spcPts val="0"/>
              </a:spcAft>
              <a:buClr>
                <a:schemeClr val="lt1"/>
              </a:buClr>
              <a:buSzPts val="2100"/>
              <a:buFont typeface="Times New Roman"/>
              <a:buChar char="»"/>
              <a:defRPr b="0" i="0" sz="2100" u="none" cap="none" strike="noStrike">
                <a:solidFill>
                  <a:schemeClr val="lt1"/>
                </a:solidFill>
                <a:latin typeface="Times New Roman"/>
                <a:ea typeface="Times New Roman"/>
                <a:cs typeface="Times New Roman"/>
                <a:sym typeface="Times New Roman"/>
              </a:defRPr>
            </a:lvl9pPr>
          </a:lstStyle>
          <a:p/>
        </p:txBody>
      </p:sp>
    </p:spTree>
  </p:cSld>
  <p:clrMapOvr>
    <a:masterClrMapping/>
  </p:clrMapOvr>
  <p:transition spd="med">
    <p:fade thruBlk="1"/>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el título" type="titleOnly">
  <p:cSld name="TITLE_ONLY">
    <p:spTree>
      <p:nvGrpSpPr>
        <p:cNvPr id="132" name="Shape 132"/>
        <p:cNvGrpSpPr/>
        <p:nvPr/>
      </p:nvGrpSpPr>
      <p:grpSpPr>
        <a:xfrm>
          <a:off x="0" y="0"/>
          <a:ext cx="0" cy="0"/>
          <a:chOff x="0" y="0"/>
          <a:chExt cx="0" cy="0"/>
        </a:xfrm>
      </p:grpSpPr>
      <p:sp>
        <p:nvSpPr>
          <p:cNvPr id="133" name="Google Shape;133;g110e96d4dde_0_177"/>
          <p:cNvSpPr txBox="1"/>
          <p:nvPr>
            <p:ph type="title"/>
          </p:nvPr>
        </p:nvSpPr>
        <p:spPr>
          <a:xfrm>
            <a:off x="609600" y="274639"/>
            <a:ext cx="10972800" cy="1143300"/>
          </a:xfrm>
          <a:prstGeom prst="rect">
            <a:avLst/>
          </a:prstGeom>
          <a:noFill/>
          <a:ln>
            <a:noFill/>
          </a:ln>
        </p:spPr>
        <p:txBody>
          <a:bodyPr anchorCtr="0" anchor="t" bIns="60925" lIns="121900" spcFirstLastPara="1" rIns="121900" wrap="square" tIns="60925">
            <a:noAutofit/>
          </a:bodyPr>
          <a:lstStyle>
            <a:lvl1pPr lvl="0"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Times New Roman"/>
                <a:ea typeface="Times New Roman"/>
                <a:cs typeface="Times New Roman"/>
                <a:sym typeface="Times New Roman"/>
              </a:defRPr>
            </a:lvl1pPr>
            <a:lvl2pPr lvl="1"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2pPr>
            <a:lvl3pPr lvl="2"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3pPr>
            <a:lvl4pPr lvl="3"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4pPr>
            <a:lvl5pPr lvl="4"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5pPr>
            <a:lvl6pPr lvl="5"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6pPr>
            <a:lvl7pPr lvl="6"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7pPr>
            <a:lvl8pPr lvl="7"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8pPr>
            <a:lvl9pPr lvl="8"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9pPr>
          </a:lstStyle>
          <a:p/>
        </p:txBody>
      </p:sp>
    </p:spTree>
  </p:cSld>
  <p:clrMapOvr>
    <a:masterClrMapping/>
  </p:clrMapOvr>
  <p:transition spd="med">
    <p:fade thruBlk="1"/>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134" name="Shape 134"/>
        <p:cNvGrpSpPr/>
        <p:nvPr/>
      </p:nvGrpSpPr>
      <p:grpSpPr>
        <a:xfrm>
          <a:off x="0" y="0"/>
          <a:ext cx="0" cy="0"/>
          <a:chOff x="0" y="0"/>
          <a:chExt cx="0" cy="0"/>
        </a:xfrm>
      </p:grpSpPr>
    </p:spTree>
  </p:cSld>
  <p:clrMapOvr>
    <a:masterClrMapping/>
  </p:clrMapOvr>
  <p:transition spd="med">
    <p:fade thruBlk="1"/>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135" name="Shape 135"/>
        <p:cNvGrpSpPr/>
        <p:nvPr/>
      </p:nvGrpSpPr>
      <p:grpSpPr>
        <a:xfrm>
          <a:off x="0" y="0"/>
          <a:ext cx="0" cy="0"/>
          <a:chOff x="0" y="0"/>
          <a:chExt cx="0" cy="0"/>
        </a:xfrm>
      </p:grpSpPr>
      <p:sp>
        <p:nvSpPr>
          <p:cNvPr id="136" name="Google Shape;136;g110e96d4dde_0_180"/>
          <p:cNvSpPr txBox="1"/>
          <p:nvPr>
            <p:ph type="title"/>
          </p:nvPr>
        </p:nvSpPr>
        <p:spPr>
          <a:xfrm>
            <a:off x="609601" y="273049"/>
            <a:ext cx="4011300" cy="1161900"/>
          </a:xfrm>
          <a:prstGeom prst="rect">
            <a:avLst/>
          </a:prstGeom>
          <a:noFill/>
          <a:ln>
            <a:noFill/>
          </a:ln>
        </p:spPr>
        <p:txBody>
          <a:bodyPr anchorCtr="0" anchor="b"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1" i="1" sz="2700" u="none" cap="none" strike="noStrike">
                <a:solidFill>
                  <a:srgbClr val="FFFFCC"/>
                </a:solidFill>
                <a:latin typeface="Times New Roman"/>
                <a:ea typeface="Times New Roman"/>
                <a:cs typeface="Times New Roman"/>
                <a:sym typeface="Times New Roman"/>
              </a:defRPr>
            </a:lvl1pPr>
            <a:lvl2pPr lvl="1"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2pPr>
            <a:lvl3pPr lvl="2"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3pPr>
            <a:lvl4pPr lvl="3"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4pPr>
            <a:lvl5pPr lvl="4"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5pPr>
            <a:lvl6pPr lvl="5"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6pPr>
            <a:lvl7pPr lvl="6"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7pPr>
            <a:lvl8pPr lvl="7"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8pPr>
            <a:lvl9pPr lvl="8"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9pPr>
          </a:lstStyle>
          <a:p/>
        </p:txBody>
      </p:sp>
      <p:sp>
        <p:nvSpPr>
          <p:cNvPr id="137" name="Google Shape;137;g110e96d4dde_0_180"/>
          <p:cNvSpPr txBox="1"/>
          <p:nvPr>
            <p:ph idx="1" type="body"/>
          </p:nvPr>
        </p:nvSpPr>
        <p:spPr>
          <a:xfrm>
            <a:off x="4766733" y="273051"/>
            <a:ext cx="6815700" cy="5853300"/>
          </a:xfrm>
          <a:prstGeom prst="rect">
            <a:avLst/>
          </a:prstGeom>
          <a:noFill/>
          <a:ln>
            <a:noFill/>
          </a:ln>
        </p:spPr>
        <p:txBody>
          <a:bodyPr anchorCtr="0" anchor="t" bIns="60925" lIns="121900" spcFirstLastPara="1" rIns="121900" wrap="square" tIns="60925">
            <a:noAutofit/>
          </a:bodyPr>
          <a:lstStyle>
            <a:lvl1pPr indent="-501650" lvl="0" marL="457200" marR="0" rtl="0" algn="l">
              <a:lnSpc>
                <a:spcPct val="100000"/>
              </a:lnSpc>
              <a:spcBef>
                <a:spcPts val="900"/>
              </a:spcBef>
              <a:spcAft>
                <a:spcPts val="0"/>
              </a:spcAft>
              <a:buClr>
                <a:schemeClr val="lt1"/>
              </a:buClr>
              <a:buSzPts val="4300"/>
              <a:buFont typeface="Times New Roman"/>
              <a:buChar char="•"/>
              <a:defRPr b="0" i="0" sz="4300" u="none" cap="none" strike="noStrike">
                <a:solidFill>
                  <a:schemeClr val="lt1"/>
                </a:solidFill>
                <a:latin typeface="Times New Roman"/>
                <a:ea typeface="Times New Roman"/>
                <a:cs typeface="Times New Roman"/>
                <a:sym typeface="Times New Roman"/>
              </a:defRPr>
            </a:lvl1pPr>
            <a:lvl2pPr indent="-463550" lvl="1" marL="914400" marR="0" rtl="0" algn="l">
              <a:lnSpc>
                <a:spcPct val="100000"/>
              </a:lnSpc>
              <a:spcBef>
                <a:spcPts val="700"/>
              </a:spcBef>
              <a:spcAft>
                <a:spcPts val="0"/>
              </a:spcAft>
              <a:buClr>
                <a:schemeClr val="lt1"/>
              </a:buClr>
              <a:buSzPts val="3700"/>
              <a:buFont typeface="Times New Roman"/>
              <a:buChar char="–"/>
              <a:defRPr b="0" i="0" sz="3700" u="none" cap="none" strike="noStrike">
                <a:solidFill>
                  <a:schemeClr val="lt1"/>
                </a:solidFill>
                <a:latin typeface="Times New Roman"/>
                <a:ea typeface="Times New Roman"/>
                <a:cs typeface="Times New Roman"/>
                <a:sym typeface="Times New Roman"/>
              </a:defRPr>
            </a:lvl2pPr>
            <a:lvl3pPr indent="-431800" lvl="2" marL="13716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3pPr>
            <a:lvl4pPr indent="-400050" lvl="3" marL="1828800" marR="0" rtl="0" algn="l">
              <a:lnSpc>
                <a:spcPct val="100000"/>
              </a:lnSpc>
              <a:spcBef>
                <a:spcPts val="500"/>
              </a:spcBef>
              <a:spcAft>
                <a:spcPts val="0"/>
              </a:spcAft>
              <a:buClr>
                <a:schemeClr val="lt1"/>
              </a:buClr>
              <a:buSzPts val="2700"/>
              <a:buFont typeface="Times New Roman"/>
              <a:buChar char="–"/>
              <a:defRPr b="0" i="0" sz="2700" u="none" cap="none" strike="noStrike">
                <a:solidFill>
                  <a:schemeClr val="lt1"/>
                </a:solidFill>
                <a:latin typeface="Times New Roman"/>
                <a:ea typeface="Times New Roman"/>
                <a:cs typeface="Times New Roman"/>
                <a:sym typeface="Times New Roman"/>
              </a:defRPr>
            </a:lvl4pPr>
            <a:lvl5pPr indent="-400050" lvl="4" marL="2286000" marR="0" rtl="0" algn="l">
              <a:lnSpc>
                <a:spcPct val="100000"/>
              </a:lnSpc>
              <a:spcBef>
                <a:spcPts val="500"/>
              </a:spcBef>
              <a:spcAft>
                <a:spcPts val="0"/>
              </a:spcAft>
              <a:buClr>
                <a:schemeClr val="lt1"/>
              </a:buClr>
              <a:buSzPts val="2700"/>
              <a:buFont typeface="Times New Roman"/>
              <a:buChar char="»"/>
              <a:defRPr b="0" i="0" sz="2700" u="none" cap="none" strike="noStrike">
                <a:solidFill>
                  <a:schemeClr val="lt1"/>
                </a:solidFill>
                <a:latin typeface="Times New Roman"/>
                <a:ea typeface="Times New Roman"/>
                <a:cs typeface="Times New Roman"/>
                <a:sym typeface="Times New Roman"/>
              </a:defRPr>
            </a:lvl5pPr>
            <a:lvl6pPr indent="-400050" lvl="5" marL="2743200" marR="0" rtl="0" algn="l">
              <a:lnSpc>
                <a:spcPct val="100000"/>
              </a:lnSpc>
              <a:spcBef>
                <a:spcPts val="500"/>
              </a:spcBef>
              <a:spcAft>
                <a:spcPts val="0"/>
              </a:spcAft>
              <a:buClr>
                <a:schemeClr val="lt1"/>
              </a:buClr>
              <a:buSzPts val="2700"/>
              <a:buFont typeface="Times New Roman"/>
              <a:buChar char="»"/>
              <a:defRPr b="0" i="0" sz="2700" u="none" cap="none" strike="noStrike">
                <a:solidFill>
                  <a:schemeClr val="lt1"/>
                </a:solidFill>
                <a:latin typeface="Times New Roman"/>
                <a:ea typeface="Times New Roman"/>
                <a:cs typeface="Times New Roman"/>
                <a:sym typeface="Times New Roman"/>
              </a:defRPr>
            </a:lvl6pPr>
            <a:lvl7pPr indent="-400050" lvl="6" marL="3200400" marR="0" rtl="0" algn="l">
              <a:lnSpc>
                <a:spcPct val="100000"/>
              </a:lnSpc>
              <a:spcBef>
                <a:spcPts val="500"/>
              </a:spcBef>
              <a:spcAft>
                <a:spcPts val="0"/>
              </a:spcAft>
              <a:buClr>
                <a:schemeClr val="lt1"/>
              </a:buClr>
              <a:buSzPts val="2700"/>
              <a:buFont typeface="Times New Roman"/>
              <a:buChar char="»"/>
              <a:defRPr b="0" i="0" sz="2700" u="none" cap="none" strike="noStrike">
                <a:solidFill>
                  <a:schemeClr val="lt1"/>
                </a:solidFill>
                <a:latin typeface="Times New Roman"/>
                <a:ea typeface="Times New Roman"/>
                <a:cs typeface="Times New Roman"/>
                <a:sym typeface="Times New Roman"/>
              </a:defRPr>
            </a:lvl7pPr>
            <a:lvl8pPr indent="-400050" lvl="7" marL="3657600" marR="0" rtl="0" algn="l">
              <a:lnSpc>
                <a:spcPct val="100000"/>
              </a:lnSpc>
              <a:spcBef>
                <a:spcPts val="500"/>
              </a:spcBef>
              <a:spcAft>
                <a:spcPts val="0"/>
              </a:spcAft>
              <a:buClr>
                <a:schemeClr val="lt1"/>
              </a:buClr>
              <a:buSzPts val="2700"/>
              <a:buFont typeface="Times New Roman"/>
              <a:buChar char="»"/>
              <a:defRPr b="0" i="0" sz="2700" u="none" cap="none" strike="noStrike">
                <a:solidFill>
                  <a:schemeClr val="lt1"/>
                </a:solidFill>
                <a:latin typeface="Times New Roman"/>
                <a:ea typeface="Times New Roman"/>
                <a:cs typeface="Times New Roman"/>
                <a:sym typeface="Times New Roman"/>
              </a:defRPr>
            </a:lvl8pPr>
            <a:lvl9pPr indent="-400050" lvl="8" marL="4114800" marR="0" rtl="0" algn="l">
              <a:lnSpc>
                <a:spcPct val="100000"/>
              </a:lnSpc>
              <a:spcBef>
                <a:spcPts val="500"/>
              </a:spcBef>
              <a:spcAft>
                <a:spcPts val="0"/>
              </a:spcAft>
              <a:buClr>
                <a:schemeClr val="lt1"/>
              </a:buClr>
              <a:buSzPts val="2700"/>
              <a:buFont typeface="Times New Roman"/>
              <a:buChar char="»"/>
              <a:defRPr b="0" i="0" sz="2700" u="none" cap="none" strike="noStrike">
                <a:solidFill>
                  <a:schemeClr val="lt1"/>
                </a:solidFill>
                <a:latin typeface="Times New Roman"/>
                <a:ea typeface="Times New Roman"/>
                <a:cs typeface="Times New Roman"/>
                <a:sym typeface="Times New Roman"/>
              </a:defRPr>
            </a:lvl9pPr>
          </a:lstStyle>
          <a:p/>
        </p:txBody>
      </p:sp>
      <p:sp>
        <p:nvSpPr>
          <p:cNvPr id="138" name="Google Shape;138;g110e96d4dde_0_180"/>
          <p:cNvSpPr txBox="1"/>
          <p:nvPr>
            <p:ph idx="2" type="body"/>
          </p:nvPr>
        </p:nvSpPr>
        <p:spPr>
          <a:xfrm>
            <a:off x="609601" y="1435101"/>
            <a:ext cx="4011300" cy="46911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100000"/>
              </a:lnSpc>
              <a:spcBef>
                <a:spcPts val="400"/>
              </a:spcBef>
              <a:spcAft>
                <a:spcPts val="0"/>
              </a:spcAft>
              <a:buClr>
                <a:schemeClr val="lt1"/>
              </a:buClr>
              <a:buSzPts val="1900"/>
              <a:buFont typeface="Times New Roman"/>
              <a:buNone/>
              <a:defRPr b="0" i="0" sz="1900" u="none" cap="none" strike="noStrike">
                <a:solidFill>
                  <a:schemeClr val="lt1"/>
                </a:solidFill>
                <a:latin typeface="Times New Roman"/>
                <a:ea typeface="Times New Roman"/>
                <a:cs typeface="Times New Roman"/>
                <a:sym typeface="Times New Roman"/>
              </a:defRPr>
            </a:lvl1pPr>
            <a:lvl2pPr indent="-228600" lvl="1" marL="914400" marR="0" rtl="0" algn="l">
              <a:lnSpc>
                <a:spcPct val="100000"/>
              </a:lnSpc>
              <a:spcBef>
                <a:spcPts val="300"/>
              </a:spcBef>
              <a:spcAft>
                <a:spcPts val="0"/>
              </a:spcAft>
              <a:buClr>
                <a:schemeClr val="lt1"/>
              </a:buClr>
              <a:buSzPts val="1600"/>
              <a:buFont typeface="Times New Roman"/>
              <a:buNone/>
              <a:defRPr b="0" i="0" sz="1600" u="none" cap="none" strike="noStrike">
                <a:solidFill>
                  <a:schemeClr val="lt1"/>
                </a:solidFill>
                <a:latin typeface="Times New Roman"/>
                <a:ea typeface="Times New Roman"/>
                <a:cs typeface="Times New Roman"/>
                <a:sym typeface="Times New Roman"/>
              </a:defRPr>
            </a:lvl2pPr>
            <a:lvl3pPr indent="-228600" lvl="2" marL="1371600" marR="0" rtl="0" algn="l">
              <a:lnSpc>
                <a:spcPct val="100000"/>
              </a:lnSpc>
              <a:spcBef>
                <a:spcPts val="300"/>
              </a:spcBef>
              <a:spcAft>
                <a:spcPts val="0"/>
              </a:spcAft>
              <a:buClr>
                <a:schemeClr val="lt1"/>
              </a:buClr>
              <a:buSzPts val="1300"/>
              <a:buFont typeface="Times New Roman"/>
              <a:buNone/>
              <a:defRPr b="0" i="0" sz="1300" u="none" cap="none" strike="noStrike">
                <a:solidFill>
                  <a:schemeClr val="lt1"/>
                </a:solidFill>
                <a:latin typeface="Times New Roman"/>
                <a:ea typeface="Times New Roman"/>
                <a:cs typeface="Times New Roman"/>
                <a:sym typeface="Times New Roman"/>
              </a:defRPr>
            </a:lvl3pPr>
            <a:lvl4pPr indent="-228600" lvl="3" marL="1828800" marR="0" rtl="0" algn="l">
              <a:lnSpc>
                <a:spcPct val="100000"/>
              </a:lnSpc>
              <a:spcBef>
                <a:spcPts val="200"/>
              </a:spcBef>
              <a:spcAft>
                <a:spcPts val="0"/>
              </a:spcAft>
              <a:buClr>
                <a:schemeClr val="lt1"/>
              </a:buClr>
              <a:buSzPts val="1200"/>
              <a:buFont typeface="Times New Roman"/>
              <a:buNone/>
              <a:defRPr b="0" i="0" sz="1200" u="none" cap="none" strike="noStrike">
                <a:solidFill>
                  <a:schemeClr val="lt1"/>
                </a:solidFill>
                <a:latin typeface="Times New Roman"/>
                <a:ea typeface="Times New Roman"/>
                <a:cs typeface="Times New Roman"/>
                <a:sym typeface="Times New Roman"/>
              </a:defRPr>
            </a:lvl4pPr>
            <a:lvl5pPr indent="-228600" lvl="4" marL="2286000" marR="0" rtl="0" algn="l">
              <a:lnSpc>
                <a:spcPct val="100000"/>
              </a:lnSpc>
              <a:spcBef>
                <a:spcPts val="200"/>
              </a:spcBef>
              <a:spcAft>
                <a:spcPts val="0"/>
              </a:spcAft>
              <a:buClr>
                <a:schemeClr val="lt1"/>
              </a:buClr>
              <a:buSzPts val="1200"/>
              <a:buFont typeface="Times New Roman"/>
              <a:buNone/>
              <a:defRPr b="0" i="0" sz="1200" u="none" cap="none" strike="noStrike">
                <a:solidFill>
                  <a:schemeClr val="lt1"/>
                </a:solidFill>
                <a:latin typeface="Times New Roman"/>
                <a:ea typeface="Times New Roman"/>
                <a:cs typeface="Times New Roman"/>
                <a:sym typeface="Times New Roman"/>
              </a:defRPr>
            </a:lvl5pPr>
            <a:lvl6pPr indent="-228600" lvl="5" marL="2743200" marR="0" rtl="0" algn="l">
              <a:lnSpc>
                <a:spcPct val="100000"/>
              </a:lnSpc>
              <a:spcBef>
                <a:spcPts val="200"/>
              </a:spcBef>
              <a:spcAft>
                <a:spcPts val="0"/>
              </a:spcAft>
              <a:buClr>
                <a:schemeClr val="lt1"/>
              </a:buClr>
              <a:buSzPts val="1200"/>
              <a:buFont typeface="Times New Roman"/>
              <a:buNone/>
              <a:defRPr b="0" i="0" sz="1200" u="none" cap="none" strike="noStrike">
                <a:solidFill>
                  <a:schemeClr val="lt1"/>
                </a:solidFill>
                <a:latin typeface="Times New Roman"/>
                <a:ea typeface="Times New Roman"/>
                <a:cs typeface="Times New Roman"/>
                <a:sym typeface="Times New Roman"/>
              </a:defRPr>
            </a:lvl6pPr>
            <a:lvl7pPr indent="-228600" lvl="6" marL="3200400" marR="0" rtl="0" algn="l">
              <a:lnSpc>
                <a:spcPct val="100000"/>
              </a:lnSpc>
              <a:spcBef>
                <a:spcPts val="200"/>
              </a:spcBef>
              <a:spcAft>
                <a:spcPts val="0"/>
              </a:spcAft>
              <a:buClr>
                <a:schemeClr val="lt1"/>
              </a:buClr>
              <a:buSzPts val="1200"/>
              <a:buFont typeface="Times New Roman"/>
              <a:buNone/>
              <a:defRPr b="0" i="0" sz="1200" u="none" cap="none" strike="noStrike">
                <a:solidFill>
                  <a:schemeClr val="lt1"/>
                </a:solidFill>
                <a:latin typeface="Times New Roman"/>
                <a:ea typeface="Times New Roman"/>
                <a:cs typeface="Times New Roman"/>
                <a:sym typeface="Times New Roman"/>
              </a:defRPr>
            </a:lvl7pPr>
            <a:lvl8pPr indent="-228600" lvl="7" marL="3657600" marR="0" rtl="0" algn="l">
              <a:lnSpc>
                <a:spcPct val="100000"/>
              </a:lnSpc>
              <a:spcBef>
                <a:spcPts val="200"/>
              </a:spcBef>
              <a:spcAft>
                <a:spcPts val="0"/>
              </a:spcAft>
              <a:buClr>
                <a:schemeClr val="lt1"/>
              </a:buClr>
              <a:buSzPts val="1200"/>
              <a:buFont typeface="Times New Roman"/>
              <a:buNone/>
              <a:defRPr b="0" i="0" sz="1200" u="none" cap="none" strike="noStrike">
                <a:solidFill>
                  <a:schemeClr val="lt1"/>
                </a:solidFill>
                <a:latin typeface="Times New Roman"/>
                <a:ea typeface="Times New Roman"/>
                <a:cs typeface="Times New Roman"/>
                <a:sym typeface="Times New Roman"/>
              </a:defRPr>
            </a:lvl8pPr>
            <a:lvl9pPr indent="-228600" lvl="8" marL="4114800" marR="0" rtl="0" algn="l">
              <a:lnSpc>
                <a:spcPct val="100000"/>
              </a:lnSpc>
              <a:spcBef>
                <a:spcPts val="200"/>
              </a:spcBef>
              <a:spcAft>
                <a:spcPts val="0"/>
              </a:spcAft>
              <a:buClr>
                <a:schemeClr val="lt1"/>
              </a:buClr>
              <a:buSzPts val="1200"/>
              <a:buFont typeface="Times New Roman"/>
              <a:buNone/>
              <a:defRPr b="0" i="0" sz="1200" u="none" cap="none" strike="noStrike">
                <a:solidFill>
                  <a:schemeClr val="lt1"/>
                </a:solidFill>
                <a:latin typeface="Times New Roman"/>
                <a:ea typeface="Times New Roman"/>
                <a:cs typeface="Times New Roman"/>
                <a:sym typeface="Times New Roman"/>
              </a:defRPr>
            </a:lvl9pPr>
          </a:lstStyle>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7" name="Shape 27"/>
        <p:cNvGrpSpPr/>
        <p:nvPr/>
      </p:nvGrpSpPr>
      <p:grpSpPr>
        <a:xfrm>
          <a:off x="0" y="0"/>
          <a:ext cx="0" cy="0"/>
          <a:chOff x="0" y="0"/>
          <a:chExt cx="0" cy="0"/>
        </a:xfrm>
      </p:grpSpPr>
      <p:sp>
        <p:nvSpPr>
          <p:cNvPr id="28" name="Google Shape;28;p16"/>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4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6"/>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 name="Google Shape;30;p16"/>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6"/>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139" name="Shape 139"/>
        <p:cNvGrpSpPr/>
        <p:nvPr/>
      </p:nvGrpSpPr>
      <p:grpSpPr>
        <a:xfrm>
          <a:off x="0" y="0"/>
          <a:ext cx="0" cy="0"/>
          <a:chOff x="0" y="0"/>
          <a:chExt cx="0" cy="0"/>
        </a:xfrm>
      </p:grpSpPr>
      <p:sp>
        <p:nvSpPr>
          <p:cNvPr id="140" name="Google Shape;140;g110e96d4dde_0_184"/>
          <p:cNvSpPr txBox="1"/>
          <p:nvPr>
            <p:ph type="title"/>
          </p:nvPr>
        </p:nvSpPr>
        <p:spPr>
          <a:xfrm>
            <a:off x="2389717" y="4800600"/>
            <a:ext cx="7315200" cy="566700"/>
          </a:xfrm>
          <a:prstGeom prst="rect">
            <a:avLst/>
          </a:prstGeom>
          <a:noFill/>
          <a:ln>
            <a:noFill/>
          </a:ln>
        </p:spPr>
        <p:txBody>
          <a:bodyPr anchorCtr="0" anchor="b"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1" i="1" sz="2700" u="none" cap="none" strike="noStrike">
                <a:solidFill>
                  <a:srgbClr val="FFFFCC"/>
                </a:solidFill>
                <a:latin typeface="Times New Roman"/>
                <a:ea typeface="Times New Roman"/>
                <a:cs typeface="Times New Roman"/>
                <a:sym typeface="Times New Roman"/>
              </a:defRPr>
            </a:lvl1pPr>
            <a:lvl2pPr lvl="1"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2pPr>
            <a:lvl3pPr lvl="2"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3pPr>
            <a:lvl4pPr lvl="3"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4pPr>
            <a:lvl5pPr lvl="4"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5pPr>
            <a:lvl6pPr lvl="5"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6pPr>
            <a:lvl7pPr lvl="6"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7pPr>
            <a:lvl8pPr lvl="7"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8pPr>
            <a:lvl9pPr lvl="8"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9pPr>
          </a:lstStyle>
          <a:p/>
        </p:txBody>
      </p:sp>
      <p:sp>
        <p:nvSpPr>
          <p:cNvPr id="141" name="Google Shape;141;g110e96d4dde_0_184"/>
          <p:cNvSpPr/>
          <p:nvPr>
            <p:ph idx="2" type="pic"/>
          </p:nvPr>
        </p:nvSpPr>
        <p:spPr>
          <a:xfrm>
            <a:off x="2389717" y="612775"/>
            <a:ext cx="7315200" cy="4114800"/>
          </a:xfrm>
          <a:prstGeom prst="rect">
            <a:avLst/>
          </a:prstGeom>
          <a:noFill/>
          <a:ln>
            <a:noFill/>
          </a:ln>
        </p:spPr>
      </p:sp>
      <p:sp>
        <p:nvSpPr>
          <p:cNvPr id="142" name="Google Shape;142;g110e96d4dde_0_184"/>
          <p:cNvSpPr txBox="1"/>
          <p:nvPr>
            <p:ph idx="1" type="body"/>
          </p:nvPr>
        </p:nvSpPr>
        <p:spPr>
          <a:xfrm>
            <a:off x="2389717" y="5367337"/>
            <a:ext cx="7315200" cy="804900"/>
          </a:xfrm>
          <a:prstGeom prst="rect">
            <a:avLst/>
          </a:prstGeom>
          <a:noFill/>
          <a:ln>
            <a:noFill/>
          </a:ln>
        </p:spPr>
        <p:txBody>
          <a:bodyPr anchorCtr="0" anchor="t" bIns="60925" lIns="121900" spcFirstLastPara="1" rIns="121900" wrap="square" tIns="60925">
            <a:noAutofit/>
          </a:bodyPr>
          <a:lstStyle>
            <a:lvl1pPr indent="-228600" lvl="0" marL="457200" marR="0" rtl="0" algn="l">
              <a:lnSpc>
                <a:spcPct val="100000"/>
              </a:lnSpc>
              <a:spcBef>
                <a:spcPts val="400"/>
              </a:spcBef>
              <a:spcAft>
                <a:spcPts val="0"/>
              </a:spcAft>
              <a:buClr>
                <a:schemeClr val="lt1"/>
              </a:buClr>
              <a:buSzPts val="1900"/>
              <a:buFont typeface="Times New Roman"/>
              <a:buNone/>
              <a:defRPr b="0" i="0" sz="1900" u="none" cap="none" strike="noStrike">
                <a:solidFill>
                  <a:schemeClr val="lt1"/>
                </a:solidFill>
                <a:latin typeface="Times New Roman"/>
                <a:ea typeface="Times New Roman"/>
                <a:cs typeface="Times New Roman"/>
                <a:sym typeface="Times New Roman"/>
              </a:defRPr>
            </a:lvl1pPr>
            <a:lvl2pPr indent="-228600" lvl="1" marL="914400" marR="0" rtl="0" algn="l">
              <a:lnSpc>
                <a:spcPct val="100000"/>
              </a:lnSpc>
              <a:spcBef>
                <a:spcPts val="300"/>
              </a:spcBef>
              <a:spcAft>
                <a:spcPts val="0"/>
              </a:spcAft>
              <a:buClr>
                <a:schemeClr val="lt1"/>
              </a:buClr>
              <a:buSzPts val="1600"/>
              <a:buFont typeface="Times New Roman"/>
              <a:buNone/>
              <a:defRPr b="0" i="0" sz="1600" u="none" cap="none" strike="noStrike">
                <a:solidFill>
                  <a:schemeClr val="lt1"/>
                </a:solidFill>
                <a:latin typeface="Times New Roman"/>
                <a:ea typeface="Times New Roman"/>
                <a:cs typeface="Times New Roman"/>
                <a:sym typeface="Times New Roman"/>
              </a:defRPr>
            </a:lvl2pPr>
            <a:lvl3pPr indent="-228600" lvl="2" marL="1371600" marR="0" rtl="0" algn="l">
              <a:lnSpc>
                <a:spcPct val="100000"/>
              </a:lnSpc>
              <a:spcBef>
                <a:spcPts val="300"/>
              </a:spcBef>
              <a:spcAft>
                <a:spcPts val="0"/>
              </a:spcAft>
              <a:buClr>
                <a:schemeClr val="lt1"/>
              </a:buClr>
              <a:buSzPts val="1300"/>
              <a:buFont typeface="Times New Roman"/>
              <a:buNone/>
              <a:defRPr b="0" i="0" sz="1300" u="none" cap="none" strike="noStrike">
                <a:solidFill>
                  <a:schemeClr val="lt1"/>
                </a:solidFill>
                <a:latin typeface="Times New Roman"/>
                <a:ea typeface="Times New Roman"/>
                <a:cs typeface="Times New Roman"/>
                <a:sym typeface="Times New Roman"/>
              </a:defRPr>
            </a:lvl3pPr>
            <a:lvl4pPr indent="-228600" lvl="3" marL="1828800" marR="0" rtl="0" algn="l">
              <a:lnSpc>
                <a:spcPct val="100000"/>
              </a:lnSpc>
              <a:spcBef>
                <a:spcPts val="200"/>
              </a:spcBef>
              <a:spcAft>
                <a:spcPts val="0"/>
              </a:spcAft>
              <a:buClr>
                <a:schemeClr val="lt1"/>
              </a:buClr>
              <a:buSzPts val="1200"/>
              <a:buFont typeface="Times New Roman"/>
              <a:buNone/>
              <a:defRPr b="0" i="0" sz="1200" u="none" cap="none" strike="noStrike">
                <a:solidFill>
                  <a:schemeClr val="lt1"/>
                </a:solidFill>
                <a:latin typeface="Times New Roman"/>
                <a:ea typeface="Times New Roman"/>
                <a:cs typeface="Times New Roman"/>
                <a:sym typeface="Times New Roman"/>
              </a:defRPr>
            </a:lvl4pPr>
            <a:lvl5pPr indent="-228600" lvl="4" marL="2286000" marR="0" rtl="0" algn="l">
              <a:lnSpc>
                <a:spcPct val="100000"/>
              </a:lnSpc>
              <a:spcBef>
                <a:spcPts val="200"/>
              </a:spcBef>
              <a:spcAft>
                <a:spcPts val="0"/>
              </a:spcAft>
              <a:buClr>
                <a:schemeClr val="lt1"/>
              </a:buClr>
              <a:buSzPts val="1200"/>
              <a:buFont typeface="Times New Roman"/>
              <a:buNone/>
              <a:defRPr b="0" i="0" sz="1200" u="none" cap="none" strike="noStrike">
                <a:solidFill>
                  <a:schemeClr val="lt1"/>
                </a:solidFill>
                <a:latin typeface="Times New Roman"/>
                <a:ea typeface="Times New Roman"/>
                <a:cs typeface="Times New Roman"/>
                <a:sym typeface="Times New Roman"/>
              </a:defRPr>
            </a:lvl5pPr>
            <a:lvl6pPr indent="-228600" lvl="5" marL="2743200" marR="0" rtl="0" algn="l">
              <a:lnSpc>
                <a:spcPct val="100000"/>
              </a:lnSpc>
              <a:spcBef>
                <a:spcPts val="200"/>
              </a:spcBef>
              <a:spcAft>
                <a:spcPts val="0"/>
              </a:spcAft>
              <a:buClr>
                <a:schemeClr val="lt1"/>
              </a:buClr>
              <a:buSzPts val="1200"/>
              <a:buFont typeface="Times New Roman"/>
              <a:buNone/>
              <a:defRPr b="0" i="0" sz="1200" u="none" cap="none" strike="noStrike">
                <a:solidFill>
                  <a:schemeClr val="lt1"/>
                </a:solidFill>
                <a:latin typeface="Times New Roman"/>
                <a:ea typeface="Times New Roman"/>
                <a:cs typeface="Times New Roman"/>
                <a:sym typeface="Times New Roman"/>
              </a:defRPr>
            </a:lvl6pPr>
            <a:lvl7pPr indent="-228600" lvl="6" marL="3200400" marR="0" rtl="0" algn="l">
              <a:lnSpc>
                <a:spcPct val="100000"/>
              </a:lnSpc>
              <a:spcBef>
                <a:spcPts val="200"/>
              </a:spcBef>
              <a:spcAft>
                <a:spcPts val="0"/>
              </a:spcAft>
              <a:buClr>
                <a:schemeClr val="lt1"/>
              </a:buClr>
              <a:buSzPts val="1200"/>
              <a:buFont typeface="Times New Roman"/>
              <a:buNone/>
              <a:defRPr b="0" i="0" sz="1200" u="none" cap="none" strike="noStrike">
                <a:solidFill>
                  <a:schemeClr val="lt1"/>
                </a:solidFill>
                <a:latin typeface="Times New Roman"/>
                <a:ea typeface="Times New Roman"/>
                <a:cs typeface="Times New Roman"/>
                <a:sym typeface="Times New Roman"/>
              </a:defRPr>
            </a:lvl7pPr>
            <a:lvl8pPr indent="-228600" lvl="7" marL="3657600" marR="0" rtl="0" algn="l">
              <a:lnSpc>
                <a:spcPct val="100000"/>
              </a:lnSpc>
              <a:spcBef>
                <a:spcPts val="200"/>
              </a:spcBef>
              <a:spcAft>
                <a:spcPts val="0"/>
              </a:spcAft>
              <a:buClr>
                <a:schemeClr val="lt1"/>
              </a:buClr>
              <a:buSzPts val="1200"/>
              <a:buFont typeface="Times New Roman"/>
              <a:buNone/>
              <a:defRPr b="0" i="0" sz="1200" u="none" cap="none" strike="noStrike">
                <a:solidFill>
                  <a:schemeClr val="lt1"/>
                </a:solidFill>
                <a:latin typeface="Times New Roman"/>
                <a:ea typeface="Times New Roman"/>
                <a:cs typeface="Times New Roman"/>
                <a:sym typeface="Times New Roman"/>
              </a:defRPr>
            </a:lvl8pPr>
            <a:lvl9pPr indent="-228600" lvl="8" marL="4114800" marR="0" rtl="0" algn="l">
              <a:lnSpc>
                <a:spcPct val="100000"/>
              </a:lnSpc>
              <a:spcBef>
                <a:spcPts val="200"/>
              </a:spcBef>
              <a:spcAft>
                <a:spcPts val="0"/>
              </a:spcAft>
              <a:buClr>
                <a:schemeClr val="lt1"/>
              </a:buClr>
              <a:buSzPts val="1200"/>
              <a:buFont typeface="Times New Roman"/>
              <a:buNone/>
              <a:defRPr b="0" i="0" sz="1200" u="none" cap="none" strike="noStrike">
                <a:solidFill>
                  <a:schemeClr val="lt1"/>
                </a:solidFill>
                <a:latin typeface="Times New Roman"/>
                <a:ea typeface="Times New Roman"/>
                <a:cs typeface="Times New Roman"/>
                <a:sym typeface="Times New Roman"/>
              </a:defRPr>
            </a:lvl9pPr>
          </a:lstStyle>
          <a:p/>
        </p:txBody>
      </p:sp>
    </p:spTree>
  </p:cSld>
  <p:clrMapOvr>
    <a:masterClrMapping/>
  </p:clrMapOvr>
  <p:transition spd="med">
    <p:fade thruBlk="1"/>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143" name="Shape 143"/>
        <p:cNvGrpSpPr/>
        <p:nvPr/>
      </p:nvGrpSpPr>
      <p:grpSpPr>
        <a:xfrm>
          <a:off x="0" y="0"/>
          <a:ext cx="0" cy="0"/>
          <a:chOff x="0" y="0"/>
          <a:chExt cx="0" cy="0"/>
        </a:xfrm>
      </p:grpSpPr>
      <p:sp>
        <p:nvSpPr>
          <p:cNvPr id="144" name="Google Shape;144;g110e96d4dde_0_188"/>
          <p:cNvSpPr txBox="1"/>
          <p:nvPr>
            <p:ph type="title"/>
          </p:nvPr>
        </p:nvSpPr>
        <p:spPr>
          <a:xfrm>
            <a:off x="609600" y="274639"/>
            <a:ext cx="10972800" cy="1143300"/>
          </a:xfrm>
          <a:prstGeom prst="rect">
            <a:avLst/>
          </a:prstGeom>
          <a:noFill/>
          <a:ln>
            <a:noFill/>
          </a:ln>
        </p:spPr>
        <p:txBody>
          <a:bodyPr anchorCtr="0" anchor="t" bIns="60925" lIns="121900" spcFirstLastPara="1" rIns="121900" wrap="square" tIns="60925">
            <a:noAutofit/>
          </a:bodyPr>
          <a:lstStyle>
            <a:lvl1pPr lvl="0"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Times New Roman"/>
                <a:ea typeface="Times New Roman"/>
                <a:cs typeface="Times New Roman"/>
                <a:sym typeface="Times New Roman"/>
              </a:defRPr>
            </a:lvl1pPr>
            <a:lvl2pPr lvl="1"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2pPr>
            <a:lvl3pPr lvl="2"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3pPr>
            <a:lvl4pPr lvl="3"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4pPr>
            <a:lvl5pPr lvl="4"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5pPr>
            <a:lvl6pPr lvl="5"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6pPr>
            <a:lvl7pPr lvl="6"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7pPr>
            <a:lvl8pPr lvl="7"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8pPr>
            <a:lvl9pPr lvl="8"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9pPr>
          </a:lstStyle>
          <a:p/>
        </p:txBody>
      </p:sp>
      <p:sp>
        <p:nvSpPr>
          <p:cNvPr id="145" name="Google Shape;145;g110e96d4dde_0_188"/>
          <p:cNvSpPr txBox="1"/>
          <p:nvPr>
            <p:ph idx="1" type="body"/>
          </p:nvPr>
        </p:nvSpPr>
        <p:spPr>
          <a:xfrm rot="5400000">
            <a:off x="3832950" y="-1623149"/>
            <a:ext cx="4526100" cy="10972800"/>
          </a:xfrm>
          <a:prstGeom prst="rect">
            <a:avLst/>
          </a:prstGeom>
          <a:noFill/>
          <a:ln>
            <a:noFill/>
          </a:ln>
        </p:spPr>
        <p:txBody>
          <a:bodyPr anchorCtr="0" anchor="t" bIns="60925" lIns="121900" spcFirstLastPara="1" rIns="121900" wrap="square" tIns="60925">
            <a:noAutofit/>
          </a:bodyPr>
          <a:lstStyle>
            <a:lvl1pPr indent="-431800" lvl="0" marL="4572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1pPr>
            <a:lvl2pPr indent="-431800" lvl="1" marL="9144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2pPr>
            <a:lvl3pPr indent="-431800" lvl="2" marL="13716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3pPr>
            <a:lvl4pPr indent="-431800" lvl="3" marL="18288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4pPr>
            <a:lvl5pPr indent="-431800" lvl="4" marL="22860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5pPr>
            <a:lvl6pPr indent="-431800" lvl="5" marL="27432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6pPr>
            <a:lvl7pPr indent="-431800" lvl="6" marL="32004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7pPr>
            <a:lvl8pPr indent="-431800" lvl="7" marL="36576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8pPr>
            <a:lvl9pPr indent="-431800" lvl="8" marL="41148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9pPr>
          </a:lstStyle>
          <a:p/>
        </p:txBody>
      </p:sp>
    </p:spTree>
  </p:cSld>
  <p:clrMapOvr>
    <a:masterClrMapping/>
  </p:clrMapOvr>
  <p:transition spd="med">
    <p:fade thruBlk="1"/>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146" name="Shape 146"/>
        <p:cNvGrpSpPr/>
        <p:nvPr/>
      </p:nvGrpSpPr>
      <p:grpSpPr>
        <a:xfrm>
          <a:off x="0" y="0"/>
          <a:ext cx="0" cy="0"/>
          <a:chOff x="0" y="0"/>
          <a:chExt cx="0" cy="0"/>
        </a:xfrm>
      </p:grpSpPr>
      <p:sp>
        <p:nvSpPr>
          <p:cNvPr id="147" name="Google Shape;147;g110e96d4dde_0_191"/>
          <p:cNvSpPr txBox="1"/>
          <p:nvPr>
            <p:ph type="title"/>
          </p:nvPr>
        </p:nvSpPr>
        <p:spPr>
          <a:xfrm rot="5400000">
            <a:off x="7285050" y="1828789"/>
            <a:ext cx="5851500" cy="2743200"/>
          </a:xfrm>
          <a:prstGeom prst="rect">
            <a:avLst/>
          </a:prstGeom>
          <a:noFill/>
          <a:ln>
            <a:noFill/>
          </a:ln>
        </p:spPr>
        <p:txBody>
          <a:bodyPr anchorCtr="0" anchor="t" bIns="60925" lIns="121900" spcFirstLastPara="1" rIns="121900" wrap="square" tIns="60925">
            <a:noAutofit/>
          </a:bodyPr>
          <a:lstStyle>
            <a:lvl1pPr lvl="0"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Times New Roman"/>
                <a:ea typeface="Times New Roman"/>
                <a:cs typeface="Times New Roman"/>
                <a:sym typeface="Times New Roman"/>
              </a:defRPr>
            </a:lvl1pPr>
            <a:lvl2pPr lvl="1"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2pPr>
            <a:lvl3pPr lvl="2"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3pPr>
            <a:lvl4pPr lvl="3"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4pPr>
            <a:lvl5pPr lvl="4"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5pPr>
            <a:lvl6pPr lvl="5"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6pPr>
            <a:lvl7pPr lvl="6"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7pPr>
            <a:lvl8pPr lvl="7"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8pPr>
            <a:lvl9pPr lvl="8" marR="0" rtl="0" algn="r">
              <a:lnSpc>
                <a:spcPct val="100000"/>
              </a:lnSpc>
              <a:spcBef>
                <a:spcPts val="0"/>
              </a:spcBef>
              <a:spcAft>
                <a:spcPts val="0"/>
              </a:spcAft>
              <a:buClr>
                <a:srgbClr val="000000"/>
              </a:buClr>
              <a:buSzPts val="1900"/>
              <a:buFont typeface="Arial"/>
              <a:buNone/>
              <a:defRPr b="1" i="1" sz="4300" u="none" cap="none" strike="noStrike">
                <a:solidFill>
                  <a:srgbClr val="FFFFCC"/>
                </a:solidFill>
                <a:latin typeface="Arial"/>
                <a:ea typeface="Arial"/>
                <a:cs typeface="Arial"/>
                <a:sym typeface="Arial"/>
              </a:defRPr>
            </a:lvl9pPr>
          </a:lstStyle>
          <a:p/>
        </p:txBody>
      </p:sp>
      <p:sp>
        <p:nvSpPr>
          <p:cNvPr id="148" name="Google Shape;148;g110e96d4dde_0_191"/>
          <p:cNvSpPr txBox="1"/>
          <p:nvPr>
            <p:ph idx="1" type="body"/>
          </p:nvPr>
        </p:nvSpPr>
        <p:spPr>
          <a:xfrm rot="5400000">
            <a:off x="1697000" y="-812861"/>
            <a:ext cx="5851500" cy="8026500"/>
          </a:xfrm>
          <a:prstGeom prst="rect">
            <a:avLst/>
          </a:prstGeom>
          <a:noFill/>
          <a:ln>
            <a:noFill/>
          </a:ln>
        </p:spPr>
        <p:txBody>
          <a:bodyPr anchorCtr="0" anchor="t" bIns="60925" lIns="121900" spcFirstLastPara="1" rIns="121900" wrap="square" tIns="60925">
            <a:noAutofit/>
          </a:bodyPr>
          <a:lstStyle>
            <a:lvl1pPr indent="-431800" lvl="0" marL="4572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1pPr>
            <a:lvl2pPr indent="-431800" lvl="1" marL="9144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2pPr>
            <a:lvl3pPr indent="-431800" lvl="2" marL="13716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3pPr>
            <a:lvl4pPr indent="-431800" lvl="3" marL="18288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4pPr>
            <a:lvl5pPr indent="-431800" lvl="4" marL="22860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5pPr>
            <a:lvl6pPr indent="-431800" lvl="5" marL="27432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6pPr>
            <a:lvl7pPr indent="-431800" lvl="6" marL="32004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7pPr>
            <a:lvl8pPr indent="-431800" lvl="7" marL="36576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8pPr>
            <a:lvl9pPr indent="-431800" lvl="8" marL="4114800" marR="0" rtl="0" algn="l">
              <a:lnSpc>
                <a:spcPct val="100000"/>
              </a:lnSpc>
              <a:spcBef>
                <a:spcPts val="600"/>
              </a:spcBef>
              <a:spcAft>
                <a:spcPts val="0"/>
              </a:spcAft>
              <a:buClr>
                <a:schemeClr val="lt1"/>
              </a:buClr>
              <a:buSzPts val="3200"/>
              <a:buFont typeface="Times New Roman"/>
              <a:buChar char="»"/>
              <a:defRPr b="0" i="0" sz="3200" u="none" cap="none" strike="noStrike">
                <a:solidFill>
                  <a:schemeClr val="lt1"/>
                </a:solidFill>
                <a:latin typeface="Times New Roman"/>
                <a:ea typeface="Times New Roman"/>
                <a:cs typeface="Times New Roman"/>
                <a:sym typeface="Times New Roman"/>
              </a:defRPr>
            </a:lvl9pPr>
          </a:lstStyle>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showMasterSp="0" type="blank">
  <p:cSld name="BLANK">
    <p:spTree>
      <p:nvGrpSpPr>
        <p:cNvPr id="33" name="Shape 33"/>
        <p:cNvGrpSpPr/>
        <p:nvPr/>
      </p:nvGrpSpPr>
      <p:grpSpPr>
        <a:xfrm>
          <a:off x="0" y="0"/>
          <a:ext cx="0" cy="0"/>
          <a:chOff x="0" y="0"/>
          <a:chExt cx="0" cy="0"/>
        </a:xfrm>
      </p:grpSpPr>
      <p:sp>
        <p:nvSpPr>
          <p:cNvPr id="34" name="Google Shape;34;p17"/>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17"/>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17"/>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17"/>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7"/>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showMasterSp="0" type="title">
  <p:cSld name="TITLE">
    <p:spTree>
      <p:nvGrpSpPr>
        <p:cNvPr id="39" name="Shape 39"/>
        <p:cNvGrpSpPr/>
        <p:nvPr/>
      </p:nvGrpSpPr>
      <p:grpSpPr>
        <a:xfrm>
          <a:off x="0" y="0"/>
          <a:ext cx="0" cy="0"/>
          <a:chOff x="0" y="0"/>
          <a:chExt cx="0" cy="0"/>
        </a:xfrm>
      </p:grpSpPr>
      <p:sp>
        <p:nvSpPr>
          <p:cNvPr id="40" name="Google Shape;40;p18"/>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18"/>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18"/>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18"/>
          <p:cNvSpPr txBox="1"/>
          <p:nvPr>
            <p:ph idx="1" type="subTitle"/>
          </p:nvPr>
        </p:nvSpPr>
        <p:spPr>
          <a:xfrm>
            <a:off x="1100051" y="4455620"/>
            <a:ext cx="100584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44" name="Google Shape;44;p18"/>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18"/>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18"/>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C"/>
              <a:t>‹#›</a:t>
            </a:fld>
            <a:endParaRPr/>
          </a:p>
        </p:txBody>
      </p:sp>
      <p:cxnSp>
        <p:nvCxnSpPr>
          <p:cNvPr id="47" name="Google Shape;47;p18"/>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showMasterSp="0" type="secHead">
  <p:cSld name="SECTION_HEADER">
    <p:bg>
      <p:bgPr>
        <a:solidFill>
          <a:schemeClr val="lt1"/>
        </a:solidFill>
      </p:bgPr>
    </p:bg>
    <p:spTree>
      <p:nvGrpSpPr>
        <p:cNvPr id="48" name="Shape 48"/>
        <p:cNvGrpSpPr/>
        <p:nvPr/>
      </p:nvGrpSpPr>
      <p:grpSpPr>
        <a:xfrm>
          <a:off x="0" y="0"/>
          <a:ext cx="0" cy="0"/>
          <a:chOff x="0" y="0"/>
          <a:chExt cx="0" cy="0"/>
        </a:xfrm>
      </p:grpSpPr>
      <p:sp>
        <p:nvSpPr>
          <p:cNvPr id="49" name="Google Shape;49;p19"/>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9"/>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19"/>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b="0"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9"/>
          <p:cNvSpPr txBox="1"/>
          <p:nvPr>
            <p:ph idx="1" type="body"/>
          </p:nvPr>
        </p:nvSpPr>
        <p:spPr>
          <a:xfrm>
            <a:off x="1097280" y="4453128"/>
            <a:ext cx="10058400" cy="1143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53" name="Google Shape;53;p19"/>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19"/>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19"/>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C"/>
              <a:t>‹#›</a:t>
            </a:fld>
            <a:endParaRPr/>
          </a:p>
        </p:txBody>
      </p:sp>
      <p:cxnSp>
        <p:nvCxnSpPr>
          <p:cNvPr id="56" name="Google Shape;56;p19"/>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57" name="Shape 57"/>
        <p:cNvGrpSpPr/>
        <p:nvPr/>
      </p:nvGrpSpPr>
      <p:grpSpPr>
        <a:xfrm>
          <a:off x="0" y="0"/>
          <a:ext cx="0" cy="0"/>
          <a:chOff x="0" y="0"/>
          <a:chExt cx="0" cy="0"/>
        </a:xfrm>
      </p:grpSpPr>
      <p:sp>
        <p:nvSpPr>
          <p:cNvPr id="58" name="Google Shape;58;p2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20"/>
          <p:cNvSpPr txBox="1"/>
          <p:nvPr>
            <p:ph idx="1" type="body"/>
          </p:nvPr>
        </p:nvSpPr>
        <p:spPr>
          <a:xfrm>
            <a:off x="1097279" y="1845734"/>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0" name="Google Shape;60;p20"/>
          <p:cNvSpPr txBox="1"/>
          <p:nvPr>
            <p:ph idx="2" type="body"/>
          </p:nvPr>
        </p:nvSpPr>
        <p:spPr>
          <a:xfrm>
            <a:off x="6217920" y="1845735"/>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1" name="Google Shape;61;p20"/>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20"/>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0"/>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64" name="Shape 64"/>
        <p:cNvGrpSpPr/>
        <p:nvPr/>
      </p:nvGrpSpPr>
      <p:grpSpPr>
        <a:xfrm>
          <a:off x="0" y="0"/>
          <a:ext cx="0" cy="0"/>
          <a:chOff x="0" y="0"/>
          <a:chExt cx="0" cy="0"/>
        </a:xfrm>
      </p:grpSpPr>
      <p:sp>
        <p:nvSpPr>
          <p:cNvPr id="65" name="Google Shape;65;p2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21"/>
          <p:cNvSpPr txBox="1"/>
          <p:nvPr>
            <p:ph idx="1" type="body"/>
          </p:nvPr>
        </p:nvSpPr>
        <p:spPr>
          <a:xfrm>
            <a:off x="109728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67" name="Google Shape;67;p21"/>
          <p:cNvSpPr txBox="1"/>
          <p:nvPr>
            <p:ph idx="2" type="body"/>
          </p:nvPr>
        </p:nvSpPr>
        <p:spPr>
          <a:xfrm>
            <a:off x="109728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8" name="Google Shape;68;p21"/>
          <p:cNvSpPr txBox="1"/>
          <p:nvPr>
            <p:ph idx="3" type="body"/>
          </p:nvPr>
        </p:nvSpPr>
        <p:spPr>
          <a:xfrm>
            <a:off x="621792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69" name="Google Shape;69;p21"/>
          <p:cNvSpPr txBox="1"/>
          <p:nvPr>
            <p:ph idx="4" type="body"/>
          </p:nvPr>
        </p:nvSpPr>
        <p:spPr>
          <a:xfrm>
            <a:off x="621792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0" name="Google Shape;70;p21"/>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1"/>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1"/>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73" name="Shape 73"/>
        <p:cNvGrpSpPr/>
        <p:nvPr/>
      </p:nvGrpSpPr>
      <p:grpSpPr>
        <a:xfrm>
          <a:off x="0" y="0"/>
          <a:ext cx="0" cy="0"/>
          <a:chOff x="0" y="0"/>
          <a:chExt cx="0" cy="0"/>
        </a:xfrm>
      </p:grpSpPr>
      <p:sp>
        <p:nvSpPr>
          <p:cNvPr id="74" name="Google Shape;74;p22"/>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22"/>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2"/>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2"/>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showMasterSp="0" type="objTx">
  <p:cSld name="OBJECT_WITH_CAPTION_TEXT">
    <p:spTree>
      <p:nvGrpSpPr>
        <p:cNvPr id="78" name="Shape 78"/>
        <p:cNvGrpSpPr/>
        <p:nvPr/>
      </p:nvGrpSpPr>
      <p:grpSpPr>
        <a:xfrm>
          <a:off x="0" y="0"/>
          <a:ext cx="0" cy="0"/>
          <a:chOff x="0" y="0"/>
          <a:chExt cx="0" cy="0"/>
        </a:xfrm>
      </p:grpSpPr>
      <p:sp>
        <p:nvSpPr>
          <p:cNvPr id="79" name="Google Shape;79;p23"/>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3"/>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3"/>
          <p:cNvSpPr txBox="1"/>
          <p:nvPr>
            <p:ph type="title"/>
          </p:nvPr>
        </p:nvSpPr>
        <p:spPr>
          <a:xfrm>
            <a:off x="457200" y="594359"/>
            <a:ext cx="3200400" cy="22860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23"/>
          <p:cNvSpPr txBox="1"/>
          <p:nvPr>
            <p:ph idx="1" type="body"/>
          </p:nvPr>
        </p:nvSpPr>
        <p:spPr>
          <a:xfrm>
            <a:off x="4800600" y="731520"/>
            <a:ext cx="6492240" cy="52578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3" name="Google Shape;83;p23"/>
          <p:cNvSpPr txBox="1"/>
          <p:nvPr>
            <p:ph idx="2" type="body"/>
          </p:nvPr>
        </p:nvSpPr>
        <p:spPr>
          <a:xfrm>
            <a:off x="457200" y="2926080"/>
            <a:ext cx="3200400" cy="33791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84" name="Google Shape;84;p23"/>
          <p:cNvSpPr txBox="1"/>
          <p:nvPr>
            <p:ph idx="10" type="dt"/>
          </p:nvPr>
        </p:nvSpPr>
        <p:spPr>
          <a:xfrm>
            <a:off x="465512" y="6459785"/>
            <a:ext cx="26185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23"/>
          <p:cNvSpPr txBox="1"/>
          <p:nvPr>
            <p:ph idx="11" type="ftr"/>
          </p:nvPr>
        </p:nvSpPr>
        <p:spPr>
          <a:xfrm>
            <a:off x="4800600" y="6459785"/>
            <a:ext cx="4648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23"/>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50">
                <a:solidFill>
                  <a:schemeClr val="dk2"/>
                </a:solidFill>
                <a:latin typeface="Calibri"/>
                <a:ea typeface="Calibri"/>
                <a:cs typeface="Calibri"/>
                <a:sym typeface="Calibri"/>
              </a:defRPr>
            </a:lvl1pPr>
            <a:lvl2pPr indent="0" lvl="1" marL="0" algn="r">
              <a:spcBef>
                <a:spcPts val="0"/>
              </a:spcBef>
              <a:buNone/>
              <a:defRPr sz="1050">
                <a:solidFill>
                  <a:schemeClr val="dk2"/>
                </a:solidFill>
                <a:latin typeface="Calibri"/>
                <a:ea typeface="Calibri"/>
                <a:cs typeface="Calibri"/>
                <a:sym typeface="Calibri"/>
              </a:defRPr>
            </a:lvl2pPr>
            <a:lvl3pPr indent="0" lvl="2" marL="0" algn="r">
              <a:spcBef>
                <a:spcPts val="0"/>
              </a:spcBef>
              <a:buNone/>
              <a:defRPr sz="1050">
                <a:solidFill>
                  <a:schemeClr val="dk2"/>
                </a:solidFill>
                <a:latin typeface="Calibri"/>
                <a:ea typeface="Calibri"/>
                <a:cs typeface="Calibri"/>
                <a:sym typeface="Calibri"/>
              </a:defRPr>
            </a:lvl3pPr>
            <a:lvl4pPr indent="0" lvl="3" marL="0" algn="r">
              <a:spcBef>
                <a:spcPts val="0"/>
              </a:spcBef>
              <a:buNone/>
              <a:defRPr sz="1050">
                <a:solidFill>
                  <a:schemeClr val="dk2"/>
                </a:solidFill>
                <a:latin typeface="Calibri"/>
                <a:ea typeface="Calibri"/>
                <a:cs typeface="Calibri"/>
                <a:sym typeface="Calibri"/>
              </a:defRPr>
            </a:lvl4pPr>
            <a:lvl5pPr indent="0" lvl="4" marL="0" algn="r">
              <a:spcBef>
                <a:spcPts val="0"/>
              </a:spcBef>
              <a:buNone/>
              <a:defRPr sz="1050">
                <a:solidFill>
                  <a:schemeClr val="dk2"/>
                </a:solidFill>
                <a:latin typeface="Calibri"/>
                <a:ea typeface="Calibri"/>
                <a:cs typeface="Calibri"/>
                <a:sym typeface="Calibri"/>
              </a:defRPr>
            </a:lvl5pPr>
            <a:lvl6pPr indent="0" lvl="5" marL="0" algn="r">
              <a:spcBef>
                <a:spcPts val="0"/>
              </a:spcBef>
              <a:buNone/>
              <a:defRPr sz="1050">
                <a:solidFill>
                  <a:schemeClr val="dk2"/>
                </a:solidFill>
                <a:latin typeface="Calibri"/>
                <a:ea typeface="Calibri"/>
                <a:cs typeface="Calibri"/>
                <a:sym typeface="Calibri"/>
              </a:defRPr>
            </a:lvl6pPr>
            <a:lvl7pPr indent="0" lvl="6" marL="0" algn="r">
              <a:spcBef>
                <a:spcPts val="0"/>
              </a:spcBef>
              <a:buNone/>
              <a:defRPr sz="1050">
                <a:solidFill>
                  <a:schemeClr val="dk2"/>
                </a:solidFill>
                <a:latin typeface="Calibri"/>
                <a:ea typeface="Calibri"/>
                <a:cs typeface="Calibri"/>
                <a:sym typeface="Calibri"/>
              </a:defRPr>
            </a:lvl7pPr>
            <a:lvl8pPr indent="0" lvl="7" marL="0" algn="r">
              <a:spcBef>
                <a:spcPts val="0"/>
              </a:spcBef>
              <a:buNone/>
              <a:defRPr sz="1050">
                <a:solidFill>
                  <a:schemeClr val="dk2"/>
                </a:solidFill>
                <a:latin typeface="Calibri"/>
                <a:ea typeface="Calibri"/>
                <a:cs typeface="Calibri"/>
                <a:sym typeface="Calibri"/>
              </a:defRPr>
            </a:lvl8pPr>
            <a:lvl9pPr indent="0" lvl="8" marL="0" algn="r">
              <a:spcBef>
                <a:spcPts val="0"/>
              </a:spcBef>
              <a:buNone/>
              <a:defRPr sz="105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C"/>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2.xml"/><Relationship Id="rId12" Type="http://schemas.openxmlformats.org/officeDocument/2006/relationships/slideLayout" Target="../slideLayouts/slideLayout22.xml"/><Relationship Id="rId1" Type="http://schemas.openxmlformats.org/officeDocument/2006/relationships/image" Target="../media/image2.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14"/>
          <p:cNvSpPr/>
          <p:nvPr/>
        </p:nvSpPr>
        <p:spPr>
          <a:xfrm>
            <a:off x="0" y="6334316"/>
            <a:ext cx="12192001"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14"/>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4" name="Google Shape;14;p14"/>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14"/>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14"/>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C"/>
              <a:t>‹#›</a:t>
            </a:fld>
            <a:endParaRPr/>
          </a:p>
        </p:txBody>
      </p:sp>
      <p:cxnSp>
        <p:nvCxnSpPr>
          <p:cNvPr id="17" name="Google Shape;17;p14"/>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 name="Shape 101"/>
        <p:cNvGrpSpPr/>
        <p:nvPr/>
      </p:nvGrpSpPr>
      <p:grpSpPr>
        <a:xfrm>
          <a:off x="0" y="0"/>
          <a:ext cx="0" cy="0"/>
          <a:chOff x="0" y="0"/>
          <a:chExt cx="0" cy="0"/>
        </a:xfrm>
      </p:grpSpPr>
      <p:sp>
        <p:nvSpPr>
          <p:cNvPr id="102" name="Google Shape;102;g110e96d4dde_0_146"/>
          <p:cNvSpPr/>
          <p:nvPr/>
        </p:nvSpPr>
        <p:spPr>
          <a:xfrm>
            <a:off x="0" y="0"/>
            <a:ext cx="12192000" cy="620700"/>
          </a:xfrm>
          <a:prstGeom prst="rect">
            <a:avLst/>
          </a:prstGeom>
          <a:gradFill>
            <a:gsLst>
              <a:gs pos="0">
                <a:schemeClr val="lt1"/>
              </a:gs>
              <a:gs pos="100000">
                <a:srgbClr val="9EB786"/>
              </a:gs>
            </a:gsLst>
            <a:lin ang="0" scaled="0"/>
          </a:gra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3" name="Google Shape;103;g110e96d4dde_0_146"/>
          <p:cNvSpPr/>
          <p:nvPr/>
        </p:nvSpPr>
        <p:spPr>
          <a:xfrm rot="10800000">
            <a:off x="-15" y="6308700"/>
            <a:ext cx="10513500" cy="549300"/>
          </a:xfrm>
          <a:prstGeom prst="rect">
            <a:avLst/>
          </a:prstGeom>
          <a:gradFill>
            <a:gsLst>
              <a:gs pos="0">
                <a:schemeClr val="lt1"/>
              </a:gs>
              <a:gs pos="100000">
                <a:srgbClr val="9EB786"/>
              </a:gs>
            </a:gsLst>
            <a:lin ang="0" scaled="0"/>
          </a:gra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cxnSp>
        <p:nvCxnSpPr>
          <p:cNvPr id="104" name="Google Shape;104;g110e96d4dde_0_146"/>
          <p:cNvCxnSpPr/>
          <p:nvPr/>
        </p:nvCxnSpPr>
        <p:spPr>
          <a:xfrm>
            <a:off x="33868" y="6296025"/>
            <a:ext cx="8879700" cy="0"/>
          </a:xfrm>
          <a:prstGeom prst="straightConnector1">
            <a:avLst/>
          </a:prstGeom>
          <a:noFill/>
          <a:ln cap="flat" cmpd="sng" w="38100">
            <a:solidFill>
              <a:srgbClr val="FF0000"/>
            </a:solidFill>
            <a:prstDash val="solid"/>
            <a:round/>
            <a:headEnd len="sm" w="sm" type="none"/>
            <a:tailEnd len="sm" w="sm" type="none"/>
          </a:ln>
        </p:spPr>
      </p:cxnSp>
      <p:cxnSp>
        <p:nvCxnSpPr>
          <p:cNvPr id="105" name="Google Shape;105;g110e96d4dde_0_146"/>
          <p:cNvCxnSpPr/>
          <p:nvPr/>
        </p:nvCxnSpPr>
        <p:spPr>
          <a:xfrm>
            <a:off x="33868" y="6245225"/>
            <a:ext cx="8879700" cy="0"/>
          </a:xfrm>
          <a:prstGeom prst="straightConnector1">
            <a:avLst/>
          </a:prstGeom>
          <a:noFill/>
          <a:ln cap="flat" cmpd="sng" w="38100">
            <a:solidFill>
              <a:srgbClr val="006600"/>
            </a:solidFill>
            <a:prstDash val="solid"/>
            <a:round/>
            <a:headEnd len="sm" w="sm" type="none"/>
            <a:tailEnd len="sm" w="sm" type="none"/>
          </a:ln>
        </p:spPr>
      </p:cxnSp>
      <p:pic>
        <p:nvPicPr>
          <p:cNvPr descr="LOGO ESPE ORIGINAL copia" id="106" name="Google Shape;106;g110e96d4dde_0_146"/>
          <p:cNvPicPr preferRelativeResize="0"/>
          <p:nvPr/>
        </p:nvPicPr>
        <p:blipFill rotWithShape="1">
          <a:blip r:embed="rId1">
            <a:alphaModFix/>
          </a:blip>
          <a:srcRect b="0" l="0" r="0" t="0"/>
          <a:stretch/>
        </p:blipFill>
        <p:spPr>
          <a:xfrm>
            <a:off x="8976784" y="5949951"/>
            <a:ext cx="3073400" cy="63658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ransition spd="med">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9.jpg"/><Relationship Id="rId5"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9.jpg"/><Relationship Id="rId4" Type="http://schemas.openxmlformats.org/officeDocument/2006/relationships/image" Target="../media/image33.png"/><Relationship Id="rId9" Type="http://schemas.openxmlformats.org/officeDocument/2006/relationships/image" Target="../media/image15.png"/><Relationship Id="rId5" Type="http://schemas.openxmlformats.org/officeDocument/2006/relationships/image" Target="../media/image32.png"/><Relationship Id="rId6" Type="http://schemas.openxmlformats.org/officeDocument/2006/relationships/image" Target="../media/image37.png"/><Relationship Id="rId7" Type="http://schemas.openxmlformats.org/officeDocument/2006/relationships/image" Target="../media/image40.png"/><Relationship Id="rId8"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9.jpg"/><Relationship Id="rId4" Type="http://schemas.openxmlformats.org/officeDocument/2006/relationships/image" Target="../media/image32.png"/><Relationship Id="rId5" Type="http://schemas.openxmlformats.org/officeDocument/2006/relationships/image" Target="../media/image39.png"/><Relationship Id="rId6" Type="http://schemas.openxmlformats.org/officeDocument/2006/relationships/image" Target="../media/image41.png"/><Relationship Id="rId7" Type="http://schemas.openxmlformats.org/officeDocument/2006/relationships/image" Target="../media/image46.png"/><Relationship Id="rId8"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9.jpg"/><Relationship Id="rId4" Type="http://schemas.openxmlformats.org/officeDocument/2006/relationships/hyperlink" Target="https://drive.google.com/file/d/1Z91U6Mh1hL3sPDN-6K7phDegOMdIiUT9/view?usp=sharing" TargetMode="External"/><Relationship Id="rId5"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49.png"/><Relationship Id="rId4" Type="http://schemas.openxmlformats.org/officeDocument/2006/relationships/image" Target="../media/image47.png"/><Relationship Id="rId5"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50.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53.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54.png"/><Relationship Id="rId4" Type="http://schemas.openxmlformats.org/officeDocument/2006/relationships/image" Target="../media/image45.png"/><Relationship Id="rId5"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51.png"/><Relationship Id="rId4" Type="http://schemas.openxmlformats.org/officeDocument/2006/relationships/image" Target="../media/image48.png"/><Relationship Id="rId5"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55.png"/><Relationship Id="rId4" Type="http://schemas.openxmlformats.org/officeDocument/2006/relationships/image" Target="../media/image52.png"/><Relationship Id="rId5"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0"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62.jpg"/><Relationship Id="rId4" Type="http://schemas.openxmlformats.org/officeDocument/2006/relationships/image" Target="../media/image68.png"/><Relationship Id="rId9" Type="http://schemas.openxmlformats.org/officeDocument/2006/relationships/image" Target="../media/image63.png"/><Relationship Id="rId5" Type="http://schemas.openxmlformats.org/officeDocument/2006/relationships/image" Target="../media/image71.png"/><Relationship Id="rId6" Type="http://schemas.openxmlformats.org/officeDocument/2006/relationships/image" Target="../media/image69.png"/><Relationship Id="rId7" Type="http://schemas.openxmlformats.org/officeDocument/2006/relationships/image" Target="../media/image66.png"/><Relationship Id="rId8" Type="http://schemas.openxmlformats.org/officeDocument/2006/relationships/image" Target="../media/image6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62.jpg"/><Relationship Id="rId4" Type="http://schemas.openxmlformats.org/officeDocument/2006/relationships/image" Target="../media/image63.png"/><Relationship Id="rId5" Type="http://schemas.openxmlformats.org/officeDocument/2006/relationships/image" Target="../media/image65.png"/><Relationship Id="rId6" Type="http://schemas.openxmlformats.org/officeDocument/2006/relationships/image" Target="../media/image64.png"/><Relationship Id="rId7" Type="http://schemas.openxmlformats.org/officeDocument/2006/relationships/image" Target="../media/image70.png"/><Relationship Id="rId8"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62.jpg"/></Relationships>
</file>

<file path=ppt/slides/_rels/slide4.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16.png"/><Relationship Id="rId12"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9.jpg"/><Relationship Id="rId4" Type="http://schemas.openxmlformats.org/officeDocument/2006/relationships/image" Target="../media/image14.png"/><Relationship Id="rId9"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18.png"/><Relationship Id="rId8" Type="http://schemas.openxmlformats.org/officeDocument/2006/relationships/image" Target="../media/image17.png"/></Relationships>
</file>

<file path=ppt/slides/_rels/slide5.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31.png"/><Relationship Id="rId12"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19.png"/><Relationship Id="rId9" Type="http://schemas.openxmlformats.org/officeDocument/2006/relationships/image" Target="../media/image26.png"/><Relationship Id="rId5" Type="http://schemas.openxmlformats.org/officeDocument/2006/relationships/image" Target="../media/image11.png"/><Relationship Id="rId6" Type="http://schemas.openxmlformats.org/officeDocument/2006/relationships/image" Target="../media/image23.png"/><Relationship Id="rId7" Type="http://schemas.openxmlformats.org/officeDocument/2006/relationships/image" Target="../media/image28.png"/><Relationship Id="rId8"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35.png"/><Relationship Id="rId5" Type="http://schemas.openxmlformats.org/officeDocument/2006/relationships/image" Target="../media/image20.png"/><Relationship Id="rId6" Type="http://schemas.openxmlformats.org/officeDocument/2006/relationships/image" Target="../media/image27.png"/><Relationship Id="rId7"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25.png"/><Relationship Id="rId5" Type="http://schemas.openxmlformats.org/officeDocument/2006/relationships/image" Target="../media/image3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g110e96d4dde_1_174"/>
          <p:cNvPicPr preferRelativeResize="0"/>
          <p:nvPr/>
        </p:nvPicPr>
        <p:blipFill rotWithShape="1">
          <a:blip r:embed="rId3">
            <a:alphaModFix/>
          </a:blip>
          <a:srcRect b="0" l="0" r="0" t="2657"/>
          <a:stretch/>
        </p:blipFill>
        <p:spPr>
          <a:xfrm>
            <a:off x="143339" y="0"/>
            <a:ext cx="4224470" cy="1003484"/>
          </a:xfrm>
          <a:prstGeom prst="rect">
            <a:avLst/>
          </a:prstGeom>
          <a:noFill/>
          <a:ln>
            <a:noFill/>
          </a:ln>
        </p:spPr>
      </p:pic>
      <p:sp>
        <p:nvSpPr>
          <p:cNvPr id="154" name="Google Shape;154;g110e96d4dde_1_174"/>
          <p:cNvSpPr txBox="1"/>
          <p:nvPr/>
        </p:nvSpPr>
        <p:spPr>
          <a:xfrm>
            <a:off x="1487488" y="979176"/>
            <a:ext cx="10177200" cy="15393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900"/>
              <a:buFont typeface="Arial"/>
              <a:buNone/>
            </a:pPr>
            <a:r>
              <a:rPr b="1" i="0" lang="es-EC" sz="1900" u="none" cap="none" strike="noStrike">
                <a:solidFill>
                  <a:schemeClr val="dk1"/>
                </a:solidFill>
                <a:latin typeface="Times New Roman"/>
                <a:ea typeface="Times New Roman"/>
                <a:cs typeface="Times New Roman"/>
                <a:sym typeface="Times New Roman"/>
              </a:rPr>
              <a:t>UNIVERSIDAD DE LAS FUERZAS ARMADAS – ESPE</a:t>
            </a:r>
            <a:endParaRPr b="0"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900"/>
              <a:buFont typeface="Arial"/>
              <a:buNone/>
            </a:pPr>
            <a:r>
              <a:rPr b="0" i="0" lang="es-EC" sz="1900" u="none" cap="none" strike="noStrike">
                <a:solidFill>
                  <a:schemeClr val="dk1"/>
                </a:solidFill>
                <a:latin typeface="Times New Roman"/>
                <a:ea typeface="Times New Roman"/>
                <a:cs typeface="Times New Roman"/>
                <a:sym typeface="Times New Roman"/>
              </a:rPr>
              <a:t> </a:t>
            </a:r>
            <a:r>
              <a:rPr b="1" i="0" lang="es-EC" sz="1600" u="none" cap="none" strike="noStrike">
                <a:solidFill>
                  <a:schemeClr val="dk1"/>
                </a:solidFill>
                <a:latin typeface="Times New Roman"/>
                <a:ea typeface="Times New Roman"/>
                <a:cs typeface="Times New Roman"/>
                <a:sym typeface="Times New Roman"/>
              </a:rPr>
              <a:t>DEPARTAMENTO DE CIENCIAS DE LA COMPUTACIÓN </a:t>
            </a:r>
            <a:endParaRPr b="0" i="0" sz="16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900"/>
              <a:buFont typeface="Arial"/>
              <a:buNone/>
            </a:pPr>
            <a:r>
              <a:rPr b="1" i="0" lang="es-EC" sz="1900" u="none" cap="none" strike="noStrike">
                <a:solidFill>
                  <a:schemeClr val="dk1"/>
                </a:solidFill>
                <a:latin typeface="Times New Roman"/>
                <a:ea typeface="Times New Roman"/>
                <a:cs typeface="Times New Roman"/>
                <a:sym typeface="Times New Roman"/>
              </a:rPr>
              <a:t>Carrera de Ingeniería de Sistemas e Informática</a:t>
            </a:r>
            <a:endParaRPr b="1"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s-EC" sz="1600" u="none" cap="none" strike="noStrike">
                <a:solidFill>
                  <a:schemeClr val="dk1"/>
                </a:solidFill>
                <a:latin typeface="Times New Roman"/>
                <a:ea typeface="Times New Roman"/>
                <a:cs typeface="Times New Roman"/>
                <a:sym typeface="Times New Roman"/>
              </a:rPr>
              <a:t>Modalidad Presencial</a:t>
            </a:r>
            <a:endParaRPr b="0" i="0" sz="1900" u="none" cap="none" strike="noStrike">
              <a:solidFill>
                <a:srgbClr val="000000"/>
              </a:solidFill>
              <a:latin typeface="Arial"/>
              <a:ea typeface="Arial"/>
              <a:cs typeface="Arial"/>
              <a:sym typeface="Arial"/>
            </a:endParaRPr>
          </a:p>
        </p:txBody>
      </p:sp>
      <p:sp>
        <p:nvSpPr>
          <p:cNvPr id="155" name="Google Shape;155;g110e96d4dde_1_174"/>
          <p:cNvSpPr txBox="1"/>
          <p:nvPr/>
        </p:nvSpPr>
        <p:spPr>
          <a:xfrm>
            <a:off x="1487488" y="2935393"/>
            <a:ext cx="10177200" cy="25281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500"/>
              <a:buFont typeface="Arial"/>
              <a:buNone/>
            </a:pPr>
            <a:r>
              <a:rPr b="1" i="0" lang="es-EC" sz="1500" u="none" cap="none" strike="noStrike">
                <a:solidFill>
                  <a:schemeClr val="dk1"/>
                </a:solidFill>
                <a:latin typeface="Times New Roman"/>
                <a:ea typeface="Times New Roman"/>
                <a:cs typeface="Times New Roman"/>
                <a:sym typeface="Times New Roman"/>
              </a:rPr>
              <a:t>Tema:</a:t>
            </a:r>
            <a:endParaRPr b="0"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1" i="0" lang="es-EC" sz="1900" u="none" cap="none" strike="noStrike">
                <a:solidFill>
                  <a:schemeClr val="dk1"/>
                </a:solidFill>
                <a:latin typeface="Times New Roman"/>
                <a:ea typeface="Times New Roman"/>
                <a:cs typeface="Times New Roman"/>
                <a:sym typeface="Times New Roman"/>
              </a:rPr>
              <a:t> </a:t>
            </a:r>
            <a:r>
              <a:rPr b="1" i="0" lang="es-EC" sz="1500" u="none" cap="none" strike="noStrike">
                <a:solidFill>
                  <a:schemeClr val="dk1"/>
                </a:solidFill>
                <a:latin typeface="Times New Roman"/>
                <a:ea typeface="Times New Roman"/>
                <a:cs typeface="Times New Roman"/>
                <a:sym typeface="Times New Roman"/>
              </a:rPr>
              <a:t>“</a:t>
            </a:r>
            <a:r>
              <a:rPr b="1" lang="es-EC" sz="1500">
                <a:solidFill>
                  <a:schemeClr val="dk1"/>
                </a:solidFill>
                <a:latin typeface="Times New Roman"/>
                <a:ea typeface="Times New Roman"/>
                <a:cs typeface="Times New Roman"/>
                <a:sym typeface="Times New Roman"/>
              </a:rPr>
              <a:t>Aplicación web recomendante de cargos en un departamento de TI, basada en el perfil de personalidad</a:t>
            </a:r>
            <a:r>
              <a:rPr b="1" i="0" lang="es-EC" sz="1500" u="none" cap="none" strike="noStrike">
                <a:solidFill>
                  <a:schemeClr val="dk1"/>
                </a:solidFill>
                <a:latin typeface="Times New Roman"/>
                <a:ea typeface="Times New Roman"/>
                <a:cs typeface="Times New Roman"/>
                <a:sym typeface="Times New Roman"/>
              </a:rPr>
              <a:t>”</a:t>
            </a:r>
            <a:endParaRPr b="1" i="0" sz="15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500"/>
              <a:buFont typeface="Arial"/>
              <a:buNone/>
            </a:pPr>
            <a:r>
              <a:rPr b="1" i="0" lang="es-EC" sz="1500" u="none" cap="none" strike="noStrike">
                <a:solidFill>
                  <a:schemeClr val="dk1"/>
                </a:solidFill>
                <a:latin typeface="Times New Roman"/>
                <a:ea typeface="Times New Roman"/>
                <a:cs typeface="Times New Roman"/>
                <a:sym typeface="Times New Roman"/>
              </a:rPr>
              <a:t>Autor:</a:t>
            </a:r>
            <a:endParaRPr b="1" i="0" sz="1500" u="none" cap="none" strike="noStrike">
              <a:solidFill>
                <a:schemeClr val="dk1"/>
              </a:solidFill>
              <a:latin typeface="Times New Roman"/>
              <a:ea typeface="Times New Roman"/>
              <a:cs typeface="Times New Roman"/>
              <a:sym typeface="Times New Roman"/>
            </a:endParaRPr>
          </a:p>
          <a:p>
            <a:pPr indent="0" lvl="0" marL="0" rtl="0" algn="ctr">
              <a:lnSpc>
                <a:spcPct val="115000"/>
              </a:lnSpc>
              <a:spcBef>
                <a:spcPts val="0"/>
              </a:spcBef>
              <a:spcAft>
                <a:spcPts val="0"/>
              </a:spcAft>
              <a:buClr>
                <a:schemeClr val="dk1"/>
              </a:buClr>
              <a:buSzPts val="1100"/>
              <a:buFont typeface="Arial"/>
              <a:buNone/>
            </a:pPr>
            <a:r>
              <a:rPr lang="es-EC" sz="1500">
                <a:solidFill>
                  <a:schemeClr val="dk1"/>
                </a:solidFill>
                <a:latin typeface="Times New Roman"/>
                <a:ea typeface="Times New Roman"/>
                <a:cs typeface="Times New Roman"/>
                <a:sym typeface="Times New Roman"/>
              </a:rPr>
              <a:t>BETANCOURT PAZMIÑO RAYNER JOSÉ </a:t>
            </a:r>
            <a:endParaRPr sz="15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500"/>
              <a:buFont typeface="Arial"/>
              <a:buNone/>
            </a:pPr>
            <a:r>
              <a:rPr lang="es-EC" sz="1500">
                <a:solidFill>
                  <a:schemeClr val="dk1"/>
                </a:solidFill>
                <a:latin typeface="Times New Roman"/>
                <a:ea typeface="Times New Roman"/>
                <a:cs typeface="Times New Roman"/>
                <a:sym typeface="Times New Roman"/>
              </a:rPr>
              <a:t>CERÓN ÑAUÑAY JEAN PIERRE </a:t>
            </a:r>
            <a:endParaRPr sz="15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500"/>
              <a:buFont typeface="Arial"/>
              <a:buNone/>
            </a:pPr>
            <a:r>
              <a:rPr b="1" i="0" lang="es-EC" sz="1500" u="none" cap="none" strike="noStrike">
                <a:solidFill>
                  <a:schemeClr val="dk1"/>
                </a:solidFill>
                <a:latin typeface="Times New Roman"/>
                <a:ea typeface="Times New Roman"/>
                <a:cs typeface="Times New Roman"/>
                <a:sym typeface="Times New Roman"/>
              </a:rPr>
              <a:t>Tutor:</a:t>
            </a:r>
            <a:r>
              <a:rPr b="0" i="0" lang="es-EC" sz="1500" u="none" cap="none" strike="noStrike">
                <a:solidFill>
                  <a:schemeClr val="dk1"/>
                </a:solidFill>
                <a:latin typeface="Times New Roman"/>
                <a:ea typeface="Times New Roman"/>
                <a:cs typeface="Times New Roman"/>
                <a:sym typeface="Times New Roman"/>
              </a:rPr>
              <a:t> ING. MERCHÁN RODRÍGUEZ VICENTE ROLANDO</a:t>
            </a:r>
            <a:r>
              <a:rPr lang="es-EC" sz="1500">
                <a:solidFill>
                  <a:schemeClr val="dk1"/>
                </a:solidFill>
                <a:latin typeface="Times New Roman"/>
                <a:ea typeface="Times New Roman"/>
                <a:cs typeface="Times New Roman"/>
                <a:sym typeface="Times New Roman"/>
              </a:rPr>
              <a:t>, PHD</a:t>
            </a:r>
            <a:endParaRPr b="0" i="0" sz="15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500"/>
              <a:buFont typeface="Arial"/>
              <a:buNone/>
            </a:pPr>
            <a:r>
              <a:rPr b="1" i="0" lang="es-EC" sz="1500" u="none" cap="none" strike="noStrike">
                <a:solidFill>
                  <a:schemeClr val="dk1"/>
                </a:solidFill>
                <a:latin typeface="Times New Roman"/>
                <a:ea typeface="Times New Roman"/>
                <a:cs typeface="Times New Roman"/>
                <a:sym typeface="Times New Roman"/>
              </a:rPr>
              <a:t>SANGOLQUÍ, </a:t>
            </a:r>
            <a:r>
              <a:rPr b="1" lang="es-EC" sz="1500">
                <a:solidFill>
                  <a:schemeClr val="dk1"/>
                </a:solidFill>
                <a:latin typeface="Times New Roman"/>
                <a:ea typeface="Times New Roman"/>
                <a:cs typeface="Times New Roman"/>
                <a:sym typeface="Times New Roman"/>
              </a:rPr>
              <a:t>FEBRERO </a:t>
            </a:r>
            <a:r>
              <a:rPr b="1" i="0" lang="es-EC" sz="1500" u="none" cap="none" strike="noStrike">
                <a:solidFill>
                  <a:schemeClr val="dk1"/>
                </a:solidFill>
                <a:latin typeface="Times New Roman"/>
                <a:ea typeface="Times New Roman"/>
                <a:cs typeface="Times New Roman"/>
                <a:sym typeface="Times New Roman"/>
              </a:rPr>
              <a:t>202</a:t>
            </a:r>
            <a:r>
              <a:rPr b="1" lang="es-EC" sz="1500">
                <a:solidFill>
                  <a:schemeClr val="dk1"/>
                </a:solidFill>
                <a:latin typeface="Times New Roman"/>
                <a:ea typeface="Times New Roman"/>
                <a:cs typeface="Times New Roman"/>
                <a:sym typeface="Times New Roman"/>
              </a:rPr>
              <a:t>2</a:t>
            </a:r>
            <a:endParaRPr b="1" i="0" sz="1500" u="none" cap="none" strike="noStrike">
              <a:solidFill>
                <a:schemeClr val="dk1"/>
              </a:solidFill>
              <a:latin typeface="Times New Roman"/>
              <a:ea typeface="Times New Roman"/>
              <a:cs typeface="Times New Roman"/>
              <a:sym typeface="Times New Roman"/>
            </a:endParaRPr>
          </a:p>
        </p:txBody>
      </p:sp>
    </p:spTree>
  </p:cSld>
  <p:clrMapOvr>
    <a:masterClrMapping/>
  </p:clrMapOvr>
  <p:transition spd="med">
    <p:fade thruBlk="1"/>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g110e96f5d27_0_108"/>
          <p:cNvPicPr preferRelativeResize="0"/>
          <p:nvPr/>
        </p:nvPicPr>
        <p:blipFill rotWithShape="1">
          <a:blip r:embed="rId3">
            <a:alphaModFix/>
          </a:blip>
          <a:srcRect b="0" l="0" r="0" t="2657"/>
          <a:stretch/>
        </p:blipFill>
        <p:spPr>
          <a:xfrm>
            <a:off x="143339" y="0"/>
            <a:ext cx="4224470" cy="1003484"/>
          </a:xfrm>
          <a:prstGeom prst="rect">
            <a:avLst/>
          </a:prstGeom>
          <a:noFill/>
          <a:ln>
            <a:noFill/>
          </a:ln>
        </p:spPr>
      </p:pic>
      <p:sp>
        <p:nvSpPr>
          <p:cNvPr id="269" name="Google Shape;269;g110e96f5d27_0_108"/>
          <p:cNvSpPr txBox="1"/>
          <p:nvPr/>
        </p:nvSpPr>
        <p:spPr>
          <a:xfrm>
            <a:off x="1084921" y="2546308"/>
            <a:ext cx="10177200" cy="4926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400"/>
              <a:buFont typeface="Arial"/>
              <a:buNone/>
            </a:pPr>
            <a:r>
              <a:rPr b="1" i="0" lang="es-EC" sz="2400" u="none" cap="none" strike="noStrike">
                <a:solidFill>
                  <a:schemeClr val="dk1"/>
                </a:solidFill>
                <a:latin typeface="Times New Roman"/>
                <a:ea typeface="Times New Roman"/>
                <a:cs typeface="Times New Roman"/>
                <a:sym typeface="Times New Roman"/>
              </a:rPr>
              <a:t>IMPLEMENTACIÓN</a:t>
            </a:r>
            <a:endParaRPr b="0" i="0" sz="2400" u="none" cap="none" strike="noStrike">
              <a:solidFill>
                <a:schemeClr val="dk1"/>
              </a:solidFill>
              <a:latin typeface="Arial"/>
              <a:ea typeface="Arial"/>
              <a:cs typeface="Arial"/>
              <a:sym typeface="Arial"/>
            </a:endParaRPr>
          </a:p>
        </p:txBody>
      </p:sp>
    </p:spTree>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g110e96d4dde_0_448"/>
          <p:cNvPicPr preferRelativeResize="0"/>
          <p:nvPr/>
        </p:nvPicPr>
        <p:blipFill rotWithShape="1">
          <a:blip r:embed="rId3">
            <a:alphaModFix/>
          </a:blip>
          <a:srcRect b="3651" l="6045" r="11480" t="6838"/>
          <a:stretch/>
        </p:blipFill>
        <p:spPr>
          <a:xfrm>
            <a:off x="1638387" y="1040225"/>
            <a:ext cx="8915226" cy="4777551"/>
          </a:xfrm>
          <a:prstGeom prst="rect">
            <a:avLst/>
          </a:prstGeom>
          <a:noFill/>
          <a:ln>
            <a:noFill/>
          </a:ln>
        </p:spPr>
      </p:pic>
      <p:pic>
        <p:nvPicPr>
          <p:cNvPr descr="Imagen que contiene alimentos&#10;&#10;Descripción generada automáticamente" id="276" name="Google Shape;276;g110e96d4dde_0_448"/>
          <p:cNvPicPr preferRelativeResize="0"/>
          <p:nvPr/>
        </p:nvPicPr>
        <p:blipFill rotWithShape="1">
          <a:blip r:embed="rId4">
            <a:alphaModFix/>
          </a:blip>
          <a:srcRect b="0" l="0" r="0" t="0"/>
          <a:stretch/>
        </p:blipFill>
        <p:spPr>
          <a:xfrm>
            <a:off x="143339" y="68627"/>
            <a:ext cx="1344150" cy="1344150"/>
          </a:xfrm>
          <a:prstGeom prst="rect">
            <a:avLst/>
          </a:prstGeom>
          <a:noFill/>
          <a:ln>
            <a:noFill/>
          </a:ln>
        </p:spPr>
      </p:pic>
      <p:sp>
        <p:nvSpPr>
          <p:cNvPr id="277" name="Google Shape;277;g110e96d4dde_0_448"/>
          <p:cNvSpPr txBox="1"/>
          <p:nvPr>
            <p:ph type="title"/>
          </p:nvPr>
        </p:nvSpPr>
        <p:spPr>
          <a:xfrm>
            <a:off x="5500375" y="216425"/>
            <a:ext cx="6139500" cy="1524300"/>
          </a:xfrm>
          <a:prstGeom prst="rect">
            <a:avLst/>
          </a:prstGeom>
          <a:noFill/>
          <a:ln>
            <a:noFill/>
          </a:ln>
        </p:spPr>
        <p:txBody>
          <a:bodyPr anchorCtr="0" anchor="ctr" bIns="60925" lIns="121900" spcFirstLastPara="1" rIns="121900" wrap="square" tIns="60925">
            <a:noAutofit/>
          </a:bodyPr>
          <a:lstStyle/>
          <a:p>
            <a:pPr indent="0" lvl="0" marL="0" rtl="0" algn="r">
              <a:lnSpc>
                <a:spcPct val="100000"/>
              </a:lnSpc>
              <a:spcBef>
                <a:spcPts val="0"/>
              </a:spcBef>
              <a:spcAft>
                <a:spcPts val="0"/>
              </a:spcAft>
              <a:buSzPts val="1900"/>
              <a:buNone/>
            </a:pPr>
            <a:r>
              <a:rPr lang="es-EC">
                <a:solidFill>
                  <a:schemeClr val="dk1"/>
                </a:solidFill>
              </a:rPr>
              <a:t>Scrum</a:t>
            </a:r>
            <a:endParaRPr>
              <a:solidFill>
                <a:schemeClr val="dk1"/>
              </a:solidFill>
            </a:endParaRPr>
          </a:p>
        </p:txBody>
      </p:sp>
      <p:pic>
        <p:nvPicPr>
          <p:cNvPr id="278" name="Google Shape;278;g110e96d4dde_0_448"/>
          <p:cNvPicPr preferRelativeResize="0"/>
          <p:nvPr/>
        </p:nvPicPr>
        <p:blipFill>
          <a:blip r:embed="rId5">
            <a:alphaModFix/>
          </a:blip>
          <a:stretch>
            <a:fillRect/>
          </a:stretch>
        </p:blipFill>
        <p:spPr>
          <a:xfrm>
            <a:off x="8949781" y="5849150"/>
            <a:ext cx="3121119" cy="807600"/>
          </a:xfrm>
          <a:prstGeom prst="rect">
            <a:avLst/>
          </a:prstGeom>
          <a:noFill/>
          <a:ln>
            <a:noFill/>
          </a:ln>
        </p:spPr>
      </p:pic>
    </p:spTree>
  </p:cSld>
  <p:clrMapOvr>
    <a:masterClrMapping/>
  </p:clrMapOvr>
  <p:transition spd="med">
    <p:fade thruBlk="1"/>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descr="Imagen que contiene alimentos&#10;&#10;Descripción generada automáticamente" id="284" name="Google Shape;284;g110e96f5d27_0_344"/>
          <p:cNvPicPr preferRelativeResize="0"/>
          <p:nvPr/>
        </p:nvPicPr>
        <p:blipFill rotWithShape="1">
          <a:blip r:embed="rId3">
            <a:alphaModFix/>
          </a:blip>
          <a:srcRect b="0" l="0" r="0" t="0"/>
          <a:stretch/>
        </p:blipFill>
        <p:spPr>
          <a:xfrm>
            <a:off x="143339" y="68627"/>
            <a:ext cx="1344150" cy="1344150"/>
          </a:xfrm>
          <a:prstGeom prst="rect">
            <a:avLst/>
          </a:prstGeom>
          <a:noFill/>
          <a:ln>
            <a:noFill/>
          </a:ln>
        </p:spPr>
      </p:pic>
      <p:sp>
        <p:nvSpPr>
          <p:cNvPr id="285" name="Google Shape;285;g110e96f5d27_0_344"/>
          <p:cNvSpPr txBox="1"/>
          <p:nvPr>
            <p:ph type="title"/>
          </p:nvPr>
        </p:nvSpPr>
        <p:spPr>
          <a:xfrm>
            <a:off x="5500375" y="216425"/>
            <a:ext cx="6139500" cy="1524300"/>
          </a:xfrm>
          <a:prstGeom prst="rect">
            <a:avLst/>
          </a:prstGeom>
          <a:noFill/>
          <a:ln>
            <a:noFill/>
          </a:ln>
        </p:spPr>
        <p:txBody>
          <a:bodyPr anchorCtr="0" anchor="ctr" bIns="60925" lIns="121900" spcFirstLastPara="1" rIns="121900" wrap="square" tIns="60925">
            <a:noAutofit/>
          </a:bodyPr>
          <a:lstStyle/>
          <a:p>
            <a:pPr indent="0" lvl="0" marL="0" rtl="0" algn="r">
              <a:lnSpc>
                <a:spcPct val="100000"/>
              </a:lnSpc>
              <a:spcBef>
                <a:spcPts val="0"/>
              </a:spcBef>
              <a:spcAft>
                <a:spcPts val="0"/>
              </a:spcAft>
              <a:buSzPts val="1900"/>
              <a:buNone/>
            </a:pPr>
            <a:r>
              <a:rPr lang="es-EC">
                <a:solidFill>
                  <a:schemeClr val="dk1"/>
                </a:solidFill>
              </a:rPr>
              <a:t>Arquitectura: Back-end</a:t>
            </a:r>
            <a:endParaRPr>
              <a:solidFill>
                <a:schemeClr val="dk1"/>
              </a:solidFill>
            </a:endParaRPr>
          </a:p>
        </p:txBody>
      </p:sp>
      <p:pic>
        <p:nvPicPr>
          <p:cNvPr id="286" name="Google Shape;286;g110e96f5d27_0_344"/>
          <p:cNvPicPr preferRelativeResize="0"/>
          <p:nvPr/>
        </p:nvPicPr>
        <p:blipFill>
          <a:blip r:embed="rId4">
            <a:alphaModFix/>
          </a:blip>
          <a:stretch>
            <a:fillRect/>
          </a:stretch>
        </p:blipFill>
        <p:spPr>
          <a:xfrm>
            <a:off x="4850550" y="1792925"/>
            <a:ext cx="2429972" cy="926651"/>
          </a:xfrm>
          <a:prstGeom prst="rect">
            <a:avLst/>
          </a:prstGeom>
          <a:noFill/>
          <a:ln>
            <a:noFill/>
          </a:ln>
        </p:spPr>
      </p:pic>
      <p:pic>
        <p:nvPicPr>
          <p:cNvPr id="287" name="Google Shape;287;g110e96f5d27_0_344"/>
          <p:cNvPicPr preferRelativeResize="0"/>
          <p:nvPr/>
        </p:nvPicPr>
        <p:blipFill rotWithShape="1">
          <a:blip r:embed="rId5">
            <a:alphaModFix/>
          </a:blip>
          <a:srcRect b="22859" l="22478" r="22642" t="22789"/>
          <a:stretch/>
        </p:blipFill>
        <p:spPr>
          <a:xfrm>
            <a:off x="1411304" y="2047500"/>
            <a:ext cx="1696496" cy="1344150"/>
          </a:xfrm>
          <a:prstGeom prst="rect">
            <a:avLst/>
          </a:prstGeom>
          <a:noFill/>
          <a:ln>
            <a:noFill/>
          </a:ln>
        </p:spPr>
      </p:pic>
      <p:cxnSp>
        <p:nvCxnSpPr>
          <p:cNvPr id="288" name="Google Shape;288;g110e96f5d27_0_344"/>
          <p:cNvCxnSpPr>
            <a:stCxn id="287" idx="3"/>
            <a:endCxn id="286" idx="1"/>
          </p:cNvCxnSpPr>
          <p:nvPr/>
        </p:nvCxnSpPr>
        <p:spPr>
          <a:xfrm flipH="1" rot="10800000">
            <a:off x="3107800" y="2256375"/>
            <a:ext cx="1742700" cy="463200"/>
          </a:xfrm>
          <a:prstGeom prst="straightConnector1">
            <a:avLst/>
          </a:prstGeom>
          <a:noFill/>
          <a:ln cap="flat" cmpd="sng" w="19050">
            <a:solidFill>
              <a:schemeClr val="dk1"/>
            </a:solidFill>
            <a:prstDash val="solid"/>
            <a:round/>
            <a:headEnd len="med" w="med" type="none"/>
            <a:tailEnd len="med" w="med" type="triangle"/>
          </a:ln>
        </p:spPr>
      </p:cxnSp>
      <p:pic>
        <p:nvPicPr>
          <p:cNvPr id="289" name="Google Shape;289;g110e96f5d27_0_344"/>
          <p:cNvPicPr preferRelativeResize="0"/>
          <p:nvPr/>
        </p:nvPicPr>
        <p:blipFill>
          <a:blip r:embed="rId6">
            <a:alphaModFix/>
          </a:blip>
          <a:stretch>
            <a:fillRect/>
          </a:stretch>
        </p:blipFill>
        <p:spPr>
          <a:xfrm>
            <a:off x="5433236" y="2872299"/>
            <a:ext cx="1264600" cy="1264600"/>
          </a:xfrm>
          <a:prstGeom prst="rect">
            <a:avLst/>
          </a:prstGeom>
          <a:noFill/>
          <a:ln>
            <a:noFill/>
          </a:ln>
        </p:spPr>
      </p:pic>
      <p:cxnSp>
        <p:nvCxnSpPr>
          <p:cNvPr id="290" name="Google Shape;290;g110e96f5d27_0_344"/>
          <p:cNvCxnSpPr>
            <a:stCxn id="287" idx="3"/>
            <a:endCxn id="289" idx="1"/>
          </p:cNvCxnSpPr>
          <p:nvPr/>
        </p:nvCxnSpPr>
        <p:spPr>
          <a:xfrm>
            <a:off x="3107800" y="2719575"/>
            <a:ext cx="2325300" cy="785100"/>
          </a:xfrm>
          <a:prstGeom prst="straightConnector1">
            <a:avLst/>
          </a:prstGeom>
          <a:noFill/>
          <a:ln cap="flat" cmpd="sng" w="19050">
            <a:solidFill>
              <a:schemeClr val="dk1"/>
            </a:solidFill>
            <a:prstDash val="solid"/>
            <a:round/>
            <a:headEnd len="med" w="med" type="none"/>
            <a:tailEnd len="med" w="med" type="triangle"/>
          </a:ln>
        </p:spPr>
      </p:cxnSp>
      <p:pic>
        <p:nvPicPr>
          <p:cNvPr id="291" name="Google Shape;291;g110e96f5d27_0_344"/>
          <p:cNvPicPr preferRelativeResize="0"/>
          <p:nvPr/>
        </p:nvPicPr>
        <p:blipFill rotWithShape="1">
          <a:blip r:embed="rId7">
            <a:alphaModFix/>
          </a:blip>
          <a:srcRect b="22953" l="20982" r="21766" t="23579"/>
          <a:stretch/>
        </p:blipFill>
        <p:spPr>
          <a:xfrm>
            <a:off x="9309886" y="2173203"/>
            <a:ext cx="1632138" cy="1524300"/>
          </a:xfrm>
          <a:prstGeom prst="rect">
            <a:avLst/>
          </a:prstGeom>
          <a:noFill/>
          <a:ln>
            <a:noFill/>
          </a:ln>
        </p:spPr>
      </p:pic>
      <p:cxnSp>
        <p:nvCxnSpPr>
          <p:cNvPr id="292" name="Google Shape;292;g110e96f5d27_0_344"/>
          <p:cNvCxnSpPr>
            <a:stCxn id="286" idx="3"/>
            <a:endCxn id="291" idx="1"/>
          </p:cNvCxnSpPr>
          <p:nvPr/>
        </p:nvCxnSpPr>
        <p:spPr>
          <a:xfrm>
            <a:off x="7280523" y="2256251"/>
            <a:ext cx="2029500" cy="679200"/>
          </a:xfrm>
          <a:prstGeom prst="straightConnector1">
            <a:avLst/>
          </a:prstGeom>
          <a:noFill/>
          <a:ln cap="flat" cmpd="sng" w="19050">
            <a:solidFill>
              <a:schemeClr val="dk1"/>
            </a:solidFill>
            <a:prstDash val="solid"/>
            <a:round/>
            <a:headEnd len="med" w="med" type="none"/>
            <a:tailEnd len="med" w="med" type="triangle"/>
          </a:ln>
        </p:spPr>
      </p:cxnSp>
      <p:cxnSp>
        <p:nvCxnSpPr>
          <p:cNvPr id="293" name="Google Shape;293;g110e96f5d27_0_344"/>
          <p:cNvCxnSpPr>
            <a:stCxn id="289" idx="3"/>
            <a:endCxn id="291" idx="1"/>
          </p:cNvCxnSpPr>
          <p:nvPr/>
        </p:nvCxnSpPr>
        <p:spPr>
          <a:xfrm flipH="1" rot="10800000">
            <a:off x="6697836" y="2935499"/>
            <a:ext cx="2612100" cy="569100"/>
          </a:xfrm>
          <a:prstGeom prst="straightConnector1">
            <a:avLst/>
          </a:prstGeom>
          <a:noFill/>
          <a:ln cap="flat" cmpd="sng" w="19050">
            <a:solidFill>
              <a:schemeClr val="dk1"/>
            </a:solidFill>
            <a:prstDash val="solid"/>
            <a:round/>
            <a:headEnd len="med" w="med" type="none"/>
            <a:tailEnd len="med" w="med" type="triangle"/>
          </a:ln>
        </p:spPr>
      </p:cxnSp>
      <p:cxnSp>
        <p:nvCxnSpPr>
          <p:cNvPr id="294" name="Google Shape;294;g110e96f5d27_0_344"/>
          <p:cNvCxnSpPr>
            <a:stCxn id="287" idx="2"/>
            <a:endCxn id="295" idx="0"/>
          </p:cNvCxnSpPr>
          <p:nvPr/>
        </p:nvCxnSpPr>
        <p:spPr>
          <a:xfrm>
            <a:off x="2259552" y="3391650"/>
            <a:ext cx="0" cy="939600"/>
          </a:xfrm>
          <a:prstGeom prst="straightConnector1">
            <a:avLst/>
          </a:prstGeom>
          <a:noFill/>
          <a:ln cap="flat" cmpd="sng" w="19050">
            <a:solidFill>
              <a:schemeClr val="dk1"/>
            </a:solidFill>
            <a:prstDash val="solid"/>
            <a:round/>
            <a:headEnd len="med" w="med" type="none"/>
            <a:tailEnd len="med" w="med" type="triangle"/>
          </a:ln>
        </p:spPr>
      </p:cxnSp>
      <p:pic>
        <p:nvPicPr>
          <p:cNvPr id="295" name="Google Shape;295;g110e96f5d27_0_344"/>
          <p:cNvPicPr preferRelativeResize="0"/>
          <p:nvPr/>
        </p:nvPicPr>
        <p:blipFill>
          <a:blip r:embed="rId8">
            <a:alphaModFix/>
          </a:blip>
          <a:stretch>
            <a:fillRect/>
          </a:stretch>
        </p:blipFill>
        <p:spPr>
          <a:xfrm>
            <a:off x="1041346" y="4331175"/>
            <a:ext cx="2436413" cy="1264601"/>
          </a:xfrm>
          <a:prstGeom prst="rect">
            <a:avLst/>
          </a:prstGeom>
          <a:noFill/>
          <a:ln>
            <a:noFill/>
          </a:ln>
        </p:spPr>
      </p:pic>
      <p:pic>
        <p:nvPicPr>
          <p:cNvPr id="296" name="Google Shape;296;g110e96f5d27_0_344"/>
          <p:cNvPicPr preferRelativeResize="0"/>
          <p:nvPr/>
        </p:nvPicPr>
        <p:blipFill>
          <a:blip r:embed="rId9">
            <a:alphaModFix/>
          </a:blip>
          <a:stretch>
            <a:fillRect/>
          </a:stretch>
        </p:blipFill>
        <p:spPr>
          <a:xfrm>
            <a:off x="8949781" y="5849150"/>
            <a:ext cx="3121119" cy="807600"/>
          </a:xfrm>
          <a:prstGeom prst="rect">
            <a:avLst/>
          </a:prstGeom>
          <a:noFill/>
          <a:ln>
            <a:noFill/>
          </a:ln>
        </p:spPr>
      </p:pic>
    </p:spTree>
  </p:cSld>
  <p:clrMapOvr>
    <a:masterClrMapping/>
  </p:clrMapOvr>
  <p:transition spd="med">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descr="Imagen que contiene alimentos&#10;&#10;Descripción generada automáticamente" id="302" name="Google Shape;302;g110e96d4dde_0_472"/>
          <p:cNvPicPr preferRelativeResize="0"/>
          <p:nvPr/>
        </p:nvPicPr>
        <p:blipFill rotWithShape="1">
          <a:blip r:embed="rId3">
            <a:alphaModFix/>
          </a:blip>
          <a:srcRect b="0" l="0" r="0" t="0"/>
          <a:stretch/>
        </p:blipFill>
        <p:spPr>
          <a:xfrm>
            <a:off x="143339" y="68627"/>
            <a:ext cx="1344150" cy="1344150"/>
          </a:xfrm>
          <a:prstGeom prst="rect">
            <a:avLst/>
          </a:prstGeom>
          <a:noFill/>
          <a:ln>
            <a:noFill/>
          </a:ln>
        </p:spPr>
      </p:pic>
      <p:sp>
        <p:nvSpPr>
          <p:cNvPr id="303" name="Google Shape;303;g110e96d4dde_0_472"/>
          <p:cNvSpPr txBox="1"/>
          <p:nvPr>
            <p:ph type="title"/>
          </p:nvPr>
        </p:nvSpPr>
        <p:spPr>
          <a:xfrm>
            <a:off x="5809825" y="216425"/>
            <a:ext cx="5829900" cy="1524300"/>
          </a:xfrm>
          <a:prstGeom prst="rect">
            <a:avLst/>
          </a:prstGeom>
          <a:noFill/>
          <a:ln>
            <a:noFill/>
          </a:ln>
        </p:spPr>
        <p:txBody>
          <a:bodyPr anchorCtr="0" anchor="ctr" bIns="60925" lIns="121900" spcFirstLastPara="1" rIns="121900" wrap="square" tIns="60925">
            <a:noAutofit/>
          </a:bodyPr>
          <a:lstStyle/>
          <a:p>
            <a:pPr indent="0" lvl="0" marL="0" rtl="0" algn="r">
              <a:lnSpc>
                <a:spcPct val="100000"/>
              </a:lnSpc>
              <a:spcBef>
                <a:spcPts val="0"/>
              </a:spcBef>
              <a:spcAft>
                <a:spcPts val="0"/>
              </a:spcAft>
              <a:buSzPts val="1900"/>
              <a:buNone/>
            </a:pPr>
            <a:r>
              <a:rPr lang="es-EC">
                <a:solidFill>
                  <a:schemeClr val="dk1"/>
                </a:solidFill>
              </a:rPr>
              <a:t>Arquitectura: </a:t>
            </a:r>
            <a:r>
              <a:rPr lang="es-EC">
                <a:solidFill>
                  <a:schemeClr val="dk1"/>
                </a:solidFill>
              </a:rPr>
              <a:t>Front-</a:t>
            </a:r>
            <a:r>
              <a:rPr lang="es-EC">
                <a:solidFill>
                  <a:schemeClr val="dk1"/>
                </a:solidFill>
              </a:rPr>
              <a:t>end</a:t>
            </a:r>
            <a:endParaRPr>
              <a:solidFill>
                <a:schemeClr val="dk1"/>
              </a:solidFill>
            </a:endParaRPr>
          </a:p>
        </p:txBody>
      </p:sp>
      <p:pic>
        <p:nvPicPr>
          <p:cNvPr id="304" name="Google Shape;304;g110e96d4dde_0_472"/>
          <p:cNvPicPr preferRelativeResize="0"/>
          <p:nvPr/>
        </p:nvPicPr>
        <p:blipFill rotWithShape="1">
          <a:blip r:embed="rId4">
            <a:alphaModFix/>
          </a:blip>
          <a:srcRect b="22859" l="22478" r="22642" t="22789"/>
          <a:stretch/>
        </p:blipFill>
        <p:spPr>
          <a:xfrm>
            <a:off x="931029" y="2250500"/>
            <a:ext cx="1696496" cy="1344150"/>
          </a:xfrm>
          <a:prstGeom prst="rect">
            <a:avLst/>
          </a:prstGeom>
          <a:noFill/>
          <a:ln>
            <a:noFill/>
          </a:ln>
        </p:spPr>
      </p:pic>
      <p:cxnSp>
        <p:nvCxnSpPr>
          <p:cNvPr id="305" name="Google Shape;305;g110e96d4dde_0_472"/>
          <p:cNvCxnSpPr>
            <a:stCxn id="304" idx="2"/>
            <a:endCxn id="306" idx="1"/>
          </p:cNvCxnSpPr>
          <p:nvPr/>
        </p:nvCxnSpPr>
        <p:spPr>
          <a:xfrm>
            <a:off x="1779277" y="3594650"/>
            <a:ext cx="1042200" cy="826500"/>
          </a:xfrm>
          <a:prstGeom prst="straightConnector1">
            <a:avLst/>
          </a:prstGeom>
          <a:noFill/>
          <a:ln cap="flat" cmpd="sng" w="19050">
            <a:solidFill>
              <a:schemeClr val="dk1"/>
            </a:solidFill>
            <a:prstDash val="solid"/>
            <a:round/>
            <a:headEnd len="med" w="med" type="none"/>
            <a:tailEnd len="med" w="med" type="triangle"/>
          </a:ln>
        </p:spPr>
      </p:cxnSp>
      <p:cxnSp>
        <p:nvCxnSpPr>
          <p:cNvPr id="307" name="Google Shape;307;g110e96d4dde_0_472"/>
          <p:cNvCxnSpPr>
            <a:stCxn id="306" idx="0"/>
            <a:endCxn id="308" idx="1"/>
          </p:cNvCxnSpPr>
          <p:nvPr/>
        </p:nvCxnSpPr>
        <p:spPr>
          <a:xfrm flipH="1" rot="10800000">
            <a:off x="4198941" y="2922574"/>
            <a:ext cx="1905000" cy="672000"/>
          </a:xfrm>
          <a:prstGeom prst="straightConnector1">
            <a:avLst/>
          </a:prstGeom>
          <a:noFill/>
          <a:ln cap="flat" cmpd="sng" w="19050">
            <a:solidFill>
              <a:schemeClr val="dk1"/>
            </a:solidFill>
            <a:prstDash val="solid"/>
            <a:round/>
            <a:headEnd len="med" w="med" type="none"/>
            <a:tailEnd len="med" w="med" type="triangle"/>
          </a:ln>
        </p:spPr>
      </p:cxnSp>
      <p:pic>
        <p:nvPicPr>
          <p:cNvPr id="306" name="Google Shape;306;g110e96d4dde_0_472"/>
          <p:cNvPicPr preferRelativeResize="0"/>
          <p:nvPr/>
        </p:nvPicPr>
        <p:blipFill>
          <a:blip r:embed="rId5">
            <a:alphaModFix/>
          </a:blip>
          <a:stretch>
            <a:fillRect/>
          </a:stretch>
        </p:blipFill>
        <p:spPr>
          <a:xfrm>
            <a:off x="2821441" y="3594574"/>
            <a:ext cx="2755000" cy="1653000"/>
          </a:xfrm>
          <a:prstGeom prst="rect">
            <a:avLst/>
          </a:prstGeom>
          <a:noFill/>
          <a:ln>
            <a:noFill/>
          </a:ln>
        </p:spPr>
      </p:pic>
      <p:pic>
        <p:nvPicPr>
          <p:cNvPr id="308" name="Google Shape;308;g110e96d4dde_0_472"/>
          <p:cNvPicPr preferRelativeResize="0"/>
          <p:nvPr/>
        </p:nvPicPr>
        <p:blipFill>
          <a:blip r:embed="rId6">
            <a:alphaModFix/>
          </a:blip>
          <a:stretch>
            <a:fillRect/>
          </a:stretch>
        </p:blipFill>
        <p:spPr>
          <a:xfrm>
            <a:off x="6103943" y="2190188"/>
            <a:ext cx="1464774" cy="1464774"/>
          </a:xfrm>
          <a:prstGeom prst="rect">
            <a:avLst/>
          </a:prstGeom>
          <a:noFill/>
          <a:ln>
            <a:noFill/>
          </a:ln>
        </p:spPr>
      </p:pic>
      <p:cxnSp>
        <p:nvCxnSpPr>
          <p:cNvPr id="309" name="Google Shape;309;g110e96d4dde_0_472"/>
          <p:cNvCxnSpPr>
            <a:stCxn id="308" idx="3"/>
            <a:endCxn id="310" idx="1"/>
          </p:cNvCxnSpPr>
          <p:nvPr/>
        </p:nvCxnSpPr>
        <p:spPr>
          <a:xfrm>
            <a:off x="7568717" y="2922575"/>
            <a:ext cx="1465200" cy="1045200"/>
          </a:xfrm>
          <a:prstGeom prst="straightConnector1">
            <a:avLst/>
          </a:prstGeom>
          <a:noFill/>
          <a:ln cap="flat" cmpd="sng" w="19050">
            <a:solidFill>
              <a:schemeClr val="dk1"/>
            </a:solidFill>
            <a:prstDash val="solid"/>
            <a:round/>
            <a:headEnd len="med" w="med" type="none"/>
            <a:tailEnd len="med" w="med" type="triangle"/>
          </a:ln>
        </p:spPr>
      </p:cxnSp>
      <p:pic>
        <p:nvPicPr>
          <p:cNvPr id="310" name="Google Shape;310;g110e96d4dde_0_472"/>
          <p:cNvPicPr preferRelativeResize="0"/>
          <p:nvPr/>
        </p:nvPicPr>
        <p:blipFill>
          <a:blip r:embed="rId7">
            <a:alphaModFix/>
          </a:blip>
          <a:stretch>
            <a:fillRect/>
          </a:stretch>
        </p:blipFill>
        <p:spPr>
          <a:xfrm>
            <a:off x="9034020" y="2922571"/>
            <a:ext cx="2339725" cy="2090149"/>
          </a:xfrm>
          <a:prstGeom prst="rect">
            <a:avLst/>
          </a:prstGeom>
          <a:noFill/>
          <a:ln>
            <a:noFill/>
          </a:ln>
        </p:spPr>
      </p:pic>
      <p:pic>
        <p:nvPicPr>
          <p:cNvPr id="311" name="Google Shape;311;g110e96d4dde_0_472"/>
          <p:cNvPicPr preferRelativeResize="0"/>
          <p:nvPr/>
        </p:nvPicPr>
        <p:blipFill>
          <a:blip r:embed="rId8">
            <a:alphaModFix/>
          </a:blip>
          <a:stretch>
            <a:fillRect/>
          </a:stretch>
        </p:blipFill>
        <p:spPr>
          <a:xfrm>
            <a:off x="8949781" y="5849150"/>
            <a:ext cx="3121119" cy="807600"/>
          </a:xfrm>
          <a:prstGeom prst="rect">
            <a:avLst/>
          </a:prstGeom>
          <a:noFill/>
          <a:ln>
            <a:noFill/>
          </a:ln>
        </p:spPr>
      </p:pic>
    </p:spTree>
  </p:cSld>
  <p:clrMapOvr>
    <a:masterClrMapping/>
  </p:clrMapOvr>
  <p:transition spd="med">
    <p:fade thruBlk="1"/>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g110e96d4dde_0_505"/>
          <p:cNvPicPr preferRelativeResize="0"/>
          <p:nvPr/>
        </p:nvPicPr>
        <p:blipFill rotWithShape="1">
          <a:blip r:embed="rId3">
            <a:alphaModFix/>
          </a:blip>
          <a:srcRect b="0" l="0" r="0" t="2657"/>
          <a:stretch/>
        </p:blipFill>
        <p:spPr>
          <a:xfrm>
            <a:off x="143339" y="0"/>
            <a:ext cx="4224470" cy="1003484"/>
          </a:xfrm>
          <a:prstGeom prst="rect">
            <a:avLst/>
          </a:prstGeom>
          <a:noFill/>
          <a:ln>
            <a:noFill/>
          </a:ln>
        </p:spPr>
      </p:pic>
      <p:sp>
        <p:nvSpPr>
          <p:cNvPr id="317" name="Google Shape;317;g110e96d4dde_0_505"/>
          <p:cNvSpPr txBox="1"/>
          <p:nvPr/>
        </p:nvSpPr>
        <p:spPr>
          <a:xfrm>
            <a:off x="1084921" y="2546308"/>
            <a:ext cx="10177200" cy="4926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400"/>
              <a:buFont typeface="Arial"/>
              <a:buNone/>
            </a:pPr>
            <a:r>
              <a:rPr b="1" i="0" lang="es-EC" sz="2400" u="none" cap="none" strike="noStrike">
                <a:solidFill>
                  <a:schemeClr val="dk1"/>
                </a:solidFill>
                <a:latin typeface="Times New Roman"/>
                <a:ea typeface="Times New Roman"/>
                <a:cs typeface="Times New Roman"/>
                <a:sym typeface="Times New Roman"/>
              </a:rPr>
              <a:t>DEMOSTRACIÓN</a:t>
            </a:r>
            <a:endParaRPr b="0" i="0" sz="2400" u="none" cap="none" strike="noStrike">
              <a:solidFill>
                <a:schemeClr val="dk1"/>
              </a:solidFill>
              <a:latin typeface="Arial"/>
              <a:ea typeface="Arial"/>
              <a:cs typeface="Arial"/>
              <a:sym typeface="Arial"/>
            </a:endParaRPr>
          </a:p>
        </p:txBody>
      </p:sp>
    </p:spTree>
  </p:cSld>
  <p:clrMapOvr>
    <a:masterClrMapping/>
  </p:clrMapOvr>
  <p:transition spd="med">
    <p:fade thruBlk="1"/>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descr="Imagen que contiene alimentos&#10;&#10;Descripción generada automáticamente" id="323" name="Google Shape;323;g110e96d4dde_0_558"/>
          <p:cNvPicPr preferRelativeResize="0"/>
          <p:nvPr/>
        </p:nvPicPr>
        <p:blipFill rotWithShape="1">
          <a:blip r:embed="rId3">
            <a:alphaModFix/>
          </a:blip>
          <a:srcRect b="0" l="0" r="0" t="0"/>
          <a:stretch/>
        </p:blipFill>
        <p:spPr>
          <a:xfrm>
            <a:off x="143339" y="68627"/>
            <a:ext cx="1344150" cy="1344150"/>
          </a:xfrm>
          <a:prstGeom prst="rect">
            <a:avLst/>
          </a:prstGeom>
          <a:noFill/>
          <a:ln>
            <a:noFill/>
          </a:ln>
        </p:spPr>
      </p:pic>
      <p:sp>
        <p:nvSpPr>
          <p:cNvPr id="324" name="Google Shape;324;g110e96d4dde_0_558"/>
          <p:cNvSpPr txBox="1"/>
          <p:nvPr>
            <p:ph type="title"/>
          </p:nvPr>
        </p:nvSpPr>
        <p:spPr>
          <a:xfrm>
            <a:off x="5914550" y="387975"/>
            <a:ext cx="6016200" cy="1344000"/>
          </a:xfrm>
          <a:prstGeom prst="rect">
            <a:avLst/>
          </a:prstGeom>
          <a:noFill/>
          <a:ln>
            <a:noFill/>
          </a:ln>
        </p:spPr>
        <p:txBody>
          <a:bodyPr anchorCtr="0" anchor="ctr" bIns="60925" lIns="121900" spcFirstLastPara="1" rIns="121900" wrap="square" tIns="60925">
            <a:noAutofit/>
          </a:bodyPr>
          <a:lstStyle/>
          <a:p>
            <a:pPr indent="0" lvl="0" marL="0" rtl="0" algn="r">
              <a:lnSpc>
                <a:spcPct val="100000"/>
              </a:lnSpc>
              <a:spcBef>
                <a:spcPts val="0"/>
              </a:spcBef>
              <a:spcAft>
                <a:spcPts val="0"/>
              </a:spcAft>
              <a:buSzPts val="1900"/>
              <a:buNone/>
            </a:pPr>
            <a:r>
              <a:rPr lang="es-EC">
                <a:solidFill>
                  <a:schemeClr val="dk1"/>
                </a:solidFill>
              </a:rPr>
              <a:t>Prototipo</a:t>
            </a:r>
            <a:endParaRPr>
              <a:solidFill>
                <a:schemeClr val="dk1"/>
              </a:solidFill>
            </a:endParaRPr>
          </a:p>
        </p:txBody>
      </p:sp>
      <p:sp>
        <p:nvSpPr>
          <p:cNvPr id="325" name="Google Shape;325;g110e96d4dde_0_558"/>
          <p:cNvSpPr txBox="1"/>
          <p:nvPr/>
        </p:nvSpPr>
        <p:spPr>
          <a:xfrm>
            <a:off x="1084921" y="3182697"/>
            <a:ext cx="10177200" cy="4926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400"/>
              <a:buFont typeface="Arial"/>
              <a:buNone/>
            </a:pPr>
            <a:r>
              <a:rPr b="1" i="0" lang="es-EC" sz="2400" u="sng" cap="none" strike="noStrike">
                <a:solidFill>
                  <a:schemeClr val="hlink"/>
                </a:solidFill>
                <a:latin typeface="Times New Roman"/>
                <a:ea typeface="Times New Roman"/>
                <a:cs typeface="Times New Roman"/>
                <a:sym typeface="Times New Roman"/>
                <a:hlinkClick r:id="rId4"/>
              </a:rPr>
              <a:t>VIDEO DEMOSTRATIVO</a:t>
            </a:r>
            <a:endParaRPr b="1" i="0" sz="2400" u="none" cap="none" strike="noStrike">
              <a:solidFill>
                <a:schemeClr val="dk1"/>
              </a:solidFill>
              <a:latin typeface="Times New Roman"/>
              <a:ea typeface="Times New Roman"/>
              <a:cs typeface="Times New Roman"/>
              <a:sym typeface="Times New Roman"/>
            </a:endParaRPr>
          </a:p>
        </p:txBody>
      </p:sp>
      <p:pic>
        <p:nvPicPr>
          <p:cNvPr id="326" name="Google Shape;326;g110e96d4dde_0_558"/>
          <p:cNvPicPr preferRelativeResize="0"/>
          <p:nvPr/>
        </p:nvPicPr>
        <p:blipFill>
          <a:blip r:embed="rId5">
            <a:alphaModFix/>
          </a:blip>
          <a:stretch>
            <a:fillRect/>
          </a:stretch>
        </p:blipFill>
        <p:spPr>
          <a:xfrm>
            <a:off x="8949781" y="5849150"/>
            <a:ext cx="3121119" cy="807600"/>
          </a:xfrm>
          <a:prstGeom prst="rect">
            <a:avLst/>
          </a:prstGeom>
          <a:noFill/>
          <a:ln>
            <a:noFill/>
          </a:ln>
        </p:spPr>
      </p:pic>
    </p:spTree>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g110e96d4dde_1_54"/>
          <p:cNvPicPr preferRelativeResize="0"/>
          <p:nvPr/>
        </p:nvPicPr>
        <p:blipFill rotWithShape="1">
          <a:blip r:embed="rId3">
            <a:alphaModFix/>
          </a:blip>
          <a:srcRect b="0" l="0" r="0" t="2657"/>
          <a:stretch/>
        </p:blipFill>
        <p:spPr>
          <a:xfrm>
            <a:off x="143339" y="0"/>
            <a:ext cx="4224470" cy="1003484"/>
          </a:xfrm>
          <a:prstGeom prst="rect">
            <a:avLst/>
          </a:prstGeom>
          <a:noFill/>
          <a:ln>
            <a:noFill/>
          </a:ln>
        </p:spPr>
      </p:pic>
      <p:sp>
        <p:nvSpPr>
          <p:cNvPr id="332" name="Google Shape;332;g110e96d4dde_1_54"/>
          <p:cNvSpPr txBox="1"/>
          <p:nvPr/>
        </p:nvSpPr>
        <p:spPr>
          <a:xfrm>
            <a:off x="1479671" y="2497108"/>
            <a:ext cx="10177200" cy="4926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400"/>
              <a:buFont typeface="Arial"/>
              <a:buNone/>
            </a:pPr>
            <a:r>
              <a:rPr b="1" lang="es-EC" sz="2400">
                <a:solidFill>
                  <a:schemeClr val="dk1"/>
                </a:solidFill>
                <a:latin typeface="Times New Roman"/>
                <a:ea typeface="Times New Roman"/>
                <a:cs typeface="Times New Roman"/>
                <a:sym typeface="Times New Roman"/>
              </a:rPr>
              <a:t>RECOLECCIÓN DE DATOS </a:t>
            </a:r>
            <a:endParaRPr b="1" sz="2400">
              <a:solidFill>
                <a:schemeClr val="dk1"/>
              </a:solidFill>
              <a:latin typeface="Times New Roman"/>
              <a:ea typeface="Times New Roman"/>
              <a:cs typeface="Times New Roman"/>
              <a:sym typeface="Times New Roman"/>
            </a:endParaRPr>
          </a:p>
        </p:txBody>
      </p:sp>
    </p:spTree>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110e96d4dde_1_35"/>
          <p:cNvSpPr txBox="1"/>
          <p:nvPr>
            <p:ph type="title"/>
          </p:nvPr>
        </p:nvSpPr>
        <p:spPr>
          <a:xfrm>
            <a:off x="609600" y="658050"/>
            <a:ext cx="11080800" cy="759900"/>
          </a:xfrm>
          <a:prstGeom prst="rect">
            <a:avLst/>
          </a:prstGeom>
        </p:spPr>
        <p:txBody>
          <a:bodyPr anchorCtr="0" anchor="t" bIns="60925" lIns="121900" spcFirstLastPara="1" rIns="121900" wrap="square" tIns="60925">
            <a:noAutofit/>
          </a:bodyPr>
          <a:lstStyle/>
          <a:p>
            <a:pPr indent="0" lvl="0" marL="0" rtl="0" algn="r">
              <a:spcBef>
                <a:spcPts val="0"/>
              </a:spcBef>
              <a:spcAft>
                <a:spcPts val="0"/>
              </a:spcAft>
              <a:buNone/>
            </a:pPr>
            <a:r>
              <a:rPr lang="es-EC">
                <a:solidFill>
                  <a:schemeClr val="dk1"/>
                </a:solidFill>
              </a:rPr>
              <a:t>Campo de Estudio</a:t>
            </a:r>
            <a:r>
              <a:rPr lang="es-EC"/>
              <a:t> </a:t>
            </a:r>
            <a:endParaRPr/>
          </a:p>
        </p:txBody>
      </p:sp>
      <p:sp>
        <p:nvSpPr>
          <p:cNvPr id="339" name="Google Shape;339;g110e96d4dde_1_35"/>
          <p:cNvSpPr txBox="1"/>
          <p:nvPr>
            <p:ph idx="1" type="body"/>
          </p:nvPr>
        </p:nvSpPr>
        <p:spPr>
          <a:xfrm>
            <a:off x="2130400" y="4929551"/>
            <a:ext cx="2697600" cy="537600"/>
          </a:xfrm>
          <a:prstGeom prst="rect">
            <a:avLst/>
          </a:prstGeom>
        </p:spPr>
        <p:txBody>
          <a:bodyPr anchorCtr="0" anchor="t" bIns="60925" lIns="121900" spcFirstLastPara="1" rIns="121900" wrap="square" tIns="60925">
            <a:noAutofit/>
          </a:bodyPr>
          <a:lstStyle/>
          <a:p>
            <a:pPr indent="0" lvl="0" marL="0" rtl="0" algn="ctr">
              <a:spcBef>
                <a:spcPts val="600"/>
              </a:spcBef>
              <a:spcAft>
                <a:spcPts val="0"/>
              </a:spcAft>
              <a:buNone/>
            </a:pPr>
            <a:r>
              <a:rPr lang="es-EC" sz="1600">
                <a:solidFill>
                  <a:schemeClr val="dk1"/>
                </a:solidFill>
              </a:rPr>
              <a:t>Personas que trabajan en el Departamento de TI</a:t>
            </a:r>
            <a:endParaRPr sz="1600">
              <a:solidFill>
                <a:schemeClr val="dk1"/>
              </a:solidFill>
            </a:endParaRPr>
          </a:p>
        </p:txBody>
      </p:sp>
      <p:pic>
        <p:nvPicPr>
          <p:cNvPr id="340" name="Google Shape;340;g110e96d4dde_1_35"/>
          <p:cNvPicPr preferRelativeResize="0"/>
          <p:nvPr/>
        </p:nvPicPr>
        <p:blipFill>
          <a:blip r:embed="rId3">
            <a:alphaModFix/>
          </a:blip>
          <a:stretch>
            <a:fillRect/>
          </a:stretch>
        </p:blipFill>
        <p:spPr>
          <a:xfrm>
            <a:off x="1454176" y="1811375"/>
            <a:ext cx="4050076" cy="3049425"/>
          </a:xfrm>
          <a:prstGeom prst="rect">
            <a:avLst/>
          </a:prstGeom>
          <a:noFill/>
          <a:ln>
            <a:noFill/>
          </a:ln>
        </p:spPr>
      </p:pic>
      <p:pic>
        <p:nvPicPr>
          <p:cNvPr id="341" name="Google Shape;341;g110e96d4dde_1_35"/>
          <p:cNvPicPr preferRelativeResize="0"/>
          <p:nvPr/>
        </p:nvPicPr>
        <p:blipFill>
          <a:blip r:embed="rId4">
            <a:alphaModFix/>
          </a:blip>
          <a:stretch>
            <a:fillRect/>
          </a:stretch>
        </p:blipFill>
        <p:spPr>
          <a:xfrm>
            <a:off x="6177499" y="1811375"/>
            <a:ext cx="4581317" cy="3049425"/>
          </a:xfrm>
          <a:prstGeom prst="rect">
            <a:avLst/>
          </a:prstGeom>
          <a:noFill/>
          <a:ln>
            <a:noFill/>
          </a:ln>
        </p:spPr>
      </p:pic>
      <p:sp>
        <p:nvSpPr>
          <p:cNvPr id="342" name="Google Shape;342;g110e96d4dde_1_35"/>
          <p:cNvSpPr txBox="1"/>
          <p:nvPr>
            <p:ph idx="1" type="body"/>
          </p:nvPr>
        </p:nvSpPr>
        <p:spPr>
          <a:xfrm>
            <a:off x="6517475" y="4929550"/>
            <a:ext cx="4050000" cy="537600"/>
          </a:xfrm>
          <a:prstGeom prst="rect">
            <a:avLst/>
          </a:prstGeom>
        </p:spPr>
        <p:txBody>
          <a:bodyPr anchorCtr="0" anchor="t" bIns="60925" lIns="121900" spcFirstLastPara="1" rIns="121900" wrap="square" tIns="60925">
            <a:noAutofit/>
          </a:bodyPr>
          <a:lstStyle/>
          <a:p>
            <a:pPr indent="0" lvl="0" marL="0" rtl="0" algn="ctr">
              <a:spcBef>
                <a:spcPts val="600"/>
              </a:spcBef>
              <a:spcAft>
                <a:spcPts val="0"/>
              </a:spcAft>
              <a:buNone/>
            </a:pPr>
            <a:r>
              <a:rPr lang="es-EC" sz="1600">
                <a:solidFill>
                  <a:schemeClr val="dk1"/>
                </a:solidFill>
              </a:rPr>
              <a:t>Empresa debe cumplir sus funciones dentro del Distrito Metropolitano de Quito</a:t>
            </a:r>
            <a:endParaRPr sz="1600">
              <a:solidFill>
                <a:schemeClr val="dk1"/>
              </a:solidFill>
            </a:endParaRPr>
          </a:p>
        </p:txBody>
      </p:sp>
      <p:pic>
        <p:nvPicPr>
          <p:cNvPr id="343" name="Google Shape;343;g110e96d4dde_1_35"/>
          <p:cNvPicPr preferRelativeResize="0"/>
          <p:nvPr/>
        </p:nvPicPr>
        <p:blipFill>
          <a:blip r:embed="rId5">
            <a:alphaModFix/>
          </a:blip>
          <a:stretch>
            <a:fillRect/>
          </a:stretch>
        </p:blipFill>
        <p:spPr>
          <a:xfrm>
            <a:off x="8949781" y="5849150"/>
            <a:ext cx="3121119" cy="807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g110e96d4dde_1_24"/>
          <p:cNvSpPr txBox="1"/>
          <p:nvPr>
            <p:ph type="title"/>
          </p:nvPr>
        </p:nvSpPr>
        <p:spPr>
          <a:xfrm>
            <a:off x="609600" y="606625"/>
            <a:ext cx="11101500" cy="935400"/>
          </a:xfrm>
          <a:prstGeom prst="rect">
            <a:avLst/>
          </a:prstGeom>
        </p:spPr>
        <p:txBody>
          <a:bodyPr anchorCtr="0" anchor="t" bIns="60925" lIns="121900" spcFirstLastPara="1" rIns="121900" wrap="square" tIns="60925">
            <a:noAutofit/>
          </a:bodyPr>
          <a:lstStyle/>
          <a:p>
            <a:pPr indent="0" lvl="0" marL="0" rtl="0" algn="r">
              <a:spcBef>
                <a:spcPts val="0"/>
              </a:spcBef>
              <a:spcAft>
                <a:spcPts val="0"/>
              </a:spcAft>
              <a:buNone/>
            </a:pPr>
            <a:r>
              <a:rPr lang="es-EC">
                <a:solidFill>
                  <a:schemeClr val="dk1"/>
                </a:solidFill>
              </a:rPr>
              <a:t>Estructura</a:t>
            </a:r>
            <a:r>
              <a:rPr lang="es-EC">
                <a:solidFill>
                  <a:schemeClr val="dk1"/>
                </a:solidFill>
              </a:rPr>
              <a:t> de la Encuesta</a:t>
            </a:r>
            <a:endParaRPr>
              <a:solidFill>
                <a:schemeClr val="dk1"/>
              </a:solidFill>
            </a:endParaRPr>
          </a:p>
        </p:txBody>
      </p:sp>
      <p:sp>
        <p:nvSpPr>
          <p:cNvPr id="350" name="Google Shape;350;g110e96d4dde_1_24"/>
          <p:cNvSpPr txBox="1"/>
          <p:nvPr>
            <p:ph idx="1" type="body"/>
          </p:nvPr>
        </p:nvSpPr>
        <p:spPr>
          <a:xfrm>
            <a:off x="609600" y="1600201"/>
            <a:ext cx="10972800" cy="4526100"/>
          </a:xfrm>
          <a:prstGeom prst="rect">
            <a:avLst/>
          </a:prstGeom>
        </p:spPr>
        <p:txBody>
          <a:bodyPr anchorCtr="0" anchor="t" bIns="60925" lIns="121900" spcFirstLastPara="1" rIns="121900" wrap="square" tIns="60925">
            <a:noAutofit/>
          </a:bodyPr>
          <a:lstStyle/>
          <a:p>
            <a:pPr indent="0" lvl="0" marL="0" rtl="0" algn="l">
              <a:spcBef>
                <a:spcPts val="600"/>
              </a:spcBef>
              <a:spcAft>
                <a:spcPts val="0"/>
              </a:spcAft>
              <a:buNone/>
            </a:pPr>
            <a:r>
              <a:t/>
            </a:r>
            <a:endParaRPr/>
          </a:p>
        </p:txBody>
      </p:sp>
      <p:pic>
        <p:nvPicPr>
          <p:cNvPr id="351" name="Google Shape;351;g110e96d4dde_1_24"/>
          <p:cNvPicPr preferRelativeResize="0"/>
          <p:nvPr/>
        </p:nvPicPr>
        <p:blipFill>
          <a:blip r:embed="rId3">
            <a:alphaModFix/>
          </a:blip>
          <a:stretch>
            <a:fillRect/>
          </a:stretch>
        </p:blipFill>
        <p:spPr>
          <a:xfrm>
            <a:off x="402324" y="1542025"/>
            <a:ext cx="4960159" cy="4288126"/>
          </a:xfrm>
          <a:prstGeom prst="rect">
            <a:avLst/>
          </a:prstGeom>
          <a:noFill/>
          <a:ln>
            <a:noFill/>
          </a:ln>
        </p:spPr>
      </p:pic>
      <p:pic>
        <p:nvPicPr>
          <p:cNvPr id="352" name="Google Shape;352;g110e96d4dde_1_24"/>
          <p:cNvPicPr preferRelativeResize="0"/>
          <p:nvPr/>
        </p:nvPicPr>
        <p:blipFill>
          <a:blip r:embed="rId4">
            <a:alphaModFix/>
          </a:blip>
          <a:stretch>
            <a:fillRect/>
          </a:stretch>
        </p:blipFill>
        <p:spPr>
          <a:xfrm>
            <a:off x="6099475" y="1542025"/>
            <a:ext cx="6023585" cy="4288124"/>
          </a:xfrm>
          <a:prstGeom prst="rect">
            <a:avLst/>
          </a:prstGeom>
          <a:noFill/>
          <a:ln>
            <a:noFill/>
          </a:ln>
        </p:spPr>
      </p:pic>
      <p:pic>
        <p:nvPicPr>
          <p:cNvPr id="353" name="Google Shape;353;g110e96d4dde_1_24"/>
          <p:cNvPicPr preferRelativeResize="0"/>
          <p:nvPr/>
        </p:nvPicPr>
        <p:blipFill>
          <a:blip r:embed="rId5">
            <a:alphaModFix/>
          </a:blip>
          <a:stretch>
            <a:fillRect/>
          </a:stretch>
        </p:blipFill>
        <p:spPr>
          <a:xfrm>
            <a:off x="8949781" y="5849150"/>
            <a:ext cx="3121119" cy="807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g110e96d4dde_1_64"/>
          <p:cNvSpPr txBox="1"/>
          <p:nvPr>
            <p:ph idx="1" type="body"/>
          </p:nvPr>
        </p:nvSpPr>
        <p:spPr>
          <a:xfrm>
            <a:off x="2400450" y="3079725"/>
            <a:ext cx="7391400" cy="2141400"/>
          </a:xfrm>
          <a:prstGeom prst="rect">
            <a:avLst/>
          </a:prstGeom>
        </p:spPr>
        <p:txBody>
          <a:bodyPr anchorCtr="0" anchor="t" bIns="60925" lIns="121900" spcFirstLastPara="1" rIns="121900" wrap="square" tIns="60925">
            <a:noAutofit/>
          </a:bodyPr>
          <a:lstStyle/>
          <a:p>
            <a:pPr indent="-330200" lvl="0" marL="457200" rtl="0" algn="l">
              <a:lnSpc>
                <a:spcPct val="115000"/>
              </a:lnSpc>
              <a:spcBef>
                <a:spcPts val="600"/>
              </a:spcBef>
              <a:spcAft>
                <a:spcPts val="0"/>
              </a:spcAft>
              <a:buClr>
                <a:schemeClr val="dk1"/>
              </a:buClr>
              <a:buSzPts val="1600"/>
              <a:buChar char="•"/>
            </a:pPr>
            <a:r>
              <a:rPr lang="es-EC" sz="1600">
                <a:solidFill>
                  <a:schemeClr val="dk1"/>
                </a:solidFill>
              </a:rPr>
              <a:t>Género </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s-EC" sz="1600">
                <a:solidFill>
                  <a:schemeClr val="dk1"/>
                </a:solidFill>
              </a:rPr>
              <a:t>Nivel de escolaridad</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s-EC" sz="1600">
                <a:solidFill>
                  <a:schemeClr val="dk1"/>
                </a:solidFill>
              </a:rPr>
              <a:t>Edad </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s-EC" sz="1600">
                <a:solidFill>
                  <a:schemeClr val="dk1"/>
                </a:solidFill>
              </a:rPr>
              <a:t>¿Cuál es su situación laboral actual?</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s-EC" sz="1600">
                <a:solidFill>
                  <a:schemeClr val="dk1"/>
                </a:solidFill>
              </a:rPr>
              <a:t>¿Cuál es el sector al que pertenece su actividad profesional u organización?</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s-EC" sz="1600">
                <a:solidFill>
                  <a:schemeClr val="dk1"/>
                </a:solidFill>
              </a:rPr>
              <a:t>Cargo en el que se desempeña</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s-EC" sz="1600">
                <a:solidFill>
                  <a:schemeClr val="dk1"/>
                </a:solidFill>
              </a:rPr>
              <a:t>Años de experiencia laboral (a nivel general)</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s-EC" sz="1600">
                <a:solidFill>
                  <a:schemeClr val="dk1"/>
                </a:solidFill>
              </a:rPr>
              <a:t>Años de experiencia en puestos directivos</a:t>
            </a:r>
            <a:endParaRPr sz="1600">
              <a:solidFill>
                <a:schemeClr val="dk1"/>
              </a:solidFill>
            </a:endParaRPr>
          </a:p>
        </p:txBody>
      </p:sp>
      <p:pic>
        <p:nvPicPr>
          <p:cNvPr id="360" name="Google Shape;360;g110e96d4dde_1_64"/>
          <p:cNvPicPr preferRelativeResize="0"/>
          <p:nvPr/>
        </p:nvPicPr>
        <p:blipFill rotWithShape="1">
          <a:blip r:embed="rId3">
            <a:alphaModFix/>
          </a:blip>
          <a:srcRect b="32564" l="0" r="0" t="0"/>
          <a:stretch/>
        </p:blipFill>
        <p:spPr>
          <a:xfrm>
            <a:off x="2400300" y="1417950"/>
            <a:ext cx="7391400" cy="1143300"/>
          </a:xfrm>
          <a:prstGeom prst="rect">
            <a:avLst/>
          </a:prstGeom>
          <a:noFill/>
          <a:ln>
            <a:noFill/>
          </a:ln>
        </p:spPr>
      </p:pic>
      <p:pic>
        <p:nvPicPr>
          <p:cNvPr id="361" name="Google Shape;361;g110e96d4dde_1_64"/>
          <p:cNvPicPr preferRelativeResize="0"/>
          <p:nvPr/>
        </p:nvPicPr>
        <p:blipFill>
          <a:blip r:embed="rId4">
            <a:alphaModFix/>
          </a:blip>
          <a:stretch>
            <a:fillRect/>
          </a:stretch>
        </p:blipFill>
        <p:spPr>
          <a:xfrm>
            <a:off x="8949781" y="5849150"/>
            <a:ext cx="3121119" cy="807600"/>
          </a:xfrm>
          <a:prstGeom prst="rect">
            <a:avLst/>
          </a:prstGeom>
          <a:noFill/>
          <a:ln>
            <a:noFill/>
          </a:ln>
        </p:spPr>
      </p:pic>
      <p:sp>
        <p:nvSpPr>
          <p:cNvPr id="362" name="Google Shape;362;g110e96d4dde_1_64"/>
          <p:cNvSpPr txBox="1"/>
          <p:nvPr>
            <p:ph type="title"/>
          </p:nvPr>
        </p:nvSpPr>
        <p:spPr>
          <a:xfrm>
            <a:off x="609600" y="606625"/>
            <a:ext cx="11101500" cy="935400"/>
          </a:xfrm>
          <a:prstGeom prst="rect">
            <a:avLst/>
          </a:prstGeom>
        </p:spPr>
        <p:txBody>
          <a:bodyPr anchorCtr="0" anchor="t" bIns="60925" lIns="121900" spcFirstLastPara="1" rIns="121900" wrap="square" tIns="60925">
            <a:noAutofit/>
          </a:bodyPr>
          <a:lstStyle/>
          <a:p>
            <a:pPr indent="0" lvl="0" marL="0" rtl="0" algn="r">
              <a:spcBef>
                <a:spcPts val="0"/>
              </a:spcBef>
              <a:spcAft>
                <a:spcPts val="0"/>
              </a:spcAft>
              <a:buNone/>
            </a:pPr>
            <a:r>
              <a:rPr lang="es-EC">
                <a:solidFill>
                  <a:schemeClr val="dk1"/>
                </a:solidFill>
              </a:rPr>
              <a:t>Estructura de la Encuesta</a:t>
            </a:r>
            <a:endParaRPr>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110e96f5d27_0_53"/>
          <p:cNvSpPr txBox="1"/>
          <p:nvPr>
            <p:ph type="title"/>
          </p:nvPr>
        </p:nvSpPr>
        <p:spPr>
          <a:xfrm>
            <a:off x="6887450" y="346200"/>
            <a:ext cx="4802100" cy="1151100"/>
          </a:xfrm>
          <a:prstGeom prst="rect">
            <a:avLst/>
          </a:prstGeom>
          <a:noFill/>
          <a:ln>
            <a:noFill/>
          </a:ln>
        </p:spPr>
        <p:txBody>
          <a:bodyPr anchorCtr="0" anchor="ctr" bIns="60925" lIns="121900" spcFirstLastPara="1" rIns="121900" wrap="square" tIns="60925">
            <a:noAutofit/>
          </a:bodyPr>
          <a:lstStyle/>
          <a:p>
            <a:pPr indent="0" lvl="0" marL="0" rtl="0" algn="r">
              <a:lnSpc>
                <a:spcPct val="100000"/>
              </a:lnSpc>
              <a:spcBef>
                <a:spcPts val="0"/>
              </a:spcBef>
              <a:spcAft>
                <a:spcPts val="0"/>
              </a:spcAft>
              <a:buSzPts val="1900"/>
              <a:buNone/>
            </a:pPr>
            <a:r>
              <a:rPr lang="es-EC">
                <a:solidFill>
                  <a:schemeClr val="dk1"/>
                </a:solidFill>
              </a:rPr>
              <a:t>Agenda</a:t>
            </a:r>
            <a:endParaRPr/>
          </a:p>
        </p:txBody>
      </p:sp>
      <p:sp>
        <p:nvSpPr>
          <p:cNvPr id="161" name="Google Shape;161;g110e96f5d27_0_53"/>
          <p:cNvSpPr txBox="1"/>
          <p:nvPr/>
        </p:nvSpPr>
        <p:spPr>
          <a:xfrm>
            <a:off x="1487500" y="1583399"/>
            <a:ext cx="9601200" cy="4463100"/>
          </a:xfrm>
          <a:prstGeom prst="rect">
            <a:avLst/>
          </a:prstGeom>
          <a:noFill/>
          <a:ln>
            <a:noFill/>
          </a:ln>
        </p:spPr>
        <p:txBody>
          <a:bodyPr anchorCtr="0" anchor="t" bIns="60925" lIns="121900" spcFirstLastPara="1" rIns="121900" wrap="square" tIns="60925">
            <a:noAutofit/>
          </a:bodyPr>
          <a:lstStyle/>
          <a:p>
            <a:pPr indent="-457200" lvl="0" marL="457200" marR="0" rtl="0" algn="l">
              <a:lnSpc>
                <a:spcPct val="100000"/>
              </a:lnSpc>
              <a:spcBef>
                <a:spcPts val="0"/>
              </a:spcBef>
              <a:spcAft>
                <a:spcPts val="0"/>
              </a:spcAft>
              <a:buClr>
                <a:schemeClr val="dk1"/>
              </a:buClr>
              <a:buSzPts val="2400"/>
              <a:buFont typeface="Times New Roman"/>
              <a:buChar char="•"/>
            </a:pPr>
            <a:r>
              <a:rPr b="1" i="0" lang="es-EC" sz="2100" u="none" cap="none" strike="noStrike">
                <a:solidFill>
                  <a:schemeClr val="dk1"/>
                </a:solidFill>
                <a:latin typeface="Times New Roman"/>
                <a:ea typeface="Times New Roman"/>
                <a:cs typeface="Times New Roman"/>
                <a:sym typeface="Times New Roman"/>
              </a:rPr>
              <a:t>INTRODUCCIÓN</a:t>
            </a:r>
            <a:endParaRPr b="0" i="0" sz="2100" u="none" cap="none" strike="noStrike">
              <a:solidFill>
                <a:schemeClr val="dk1"/>
              </a:solidFill>
              <a:latin typeface="Times New Roman"/>
              <a:ea typeface="Times New Roman"/>
              <a:cs typeface="Times New Roman"/>
              <a:sym typeface="Times New Roman"/>
            </a:endParaRPr>
          </a:p>
          <a:p>
            <a:pPr indent="-457200" lvl="0" marL="457200" marR="0" rtl="0" algn="l">
              <a:lnSpc>
                <a:spcPct val="100000"/>
              </a:lnSpc>
              <a:spcBef>
                <a:spcPts val="500"/>
              </a:spcBef>
              <a:spcAft>
                <a:spcPts val="0"/>
              </a:spcAft>
              <a:buClr>
                <a:srgbClr val="000000"/>
              </a:buClr>
              <a:buSzPts val="2400"/>
              <a:buFont typeface="Times New Roman"/>
              <a:buChar char="•"/>
            </a:pPr>
            <a:r>
              <a:rPr b="1" i="0" lang="es-EC" sz="2100" u="none" cap="none" strike="noStrike">
                <a:solidFill>
                  <a:schemeClr val="dk1"/>
                </a:solidFill>
                <a:latin typeface="Times New Roman"/>
                <a:ea typeface="Times New Roman"/>
                <a:cs typeface="Times New Roman"/>
                <a:sym typeface="Times New Roman"/>
              </a:rPr>
              <a:t>OBJETIVOS</a:t>
            </a:r>
            <a:endParaRPr b="0" i="0" sz="1900" u="none" cap="none" strike="noStrike">
              <a:solidFill>
                <a:srgbClr val="000000"/>
              </a:solidFill>
              <a:latin typeface="Arial"/>
              <a:ea typeface="Arial"/>
              <a:cs typeface="Arial"/>
              <a:sym typeface="Arial"/>
            </a:endParaRPr>
          </a:p>
          <a:p>
            <a:pPr indent="-457200" lvl="0" marL="457200" marR="0" rtl="0" algn="l">
              <a:lnSpc>
                <a:spcPct val="100000"/>
              </a:lnSpc>
              <a:spcBef>
                <a:spcPts val="500"/>
              </a:spcBef>
              <a:spcAft>
                <a:spcPts val="0"/>
              </a:spcAft>
              <a:buClr>
                <a:schemeClr val="dk1"/>
              </a:buClr>
              <a:buSzPts val="2400"/>
              <a:buFont typeface="Times New Roman"/>
              <a:buChar char="•"/>
            </a:pPr>
            <a:r>
              <a:rPr b="1" i="0" lang="es-EC" sz="2100" u="none" cap="none" strike="noStrike">
                <a:solidFill>
                  <a:schemeClr val="dk1"/>
                </a:solidFill>
                <a:latin typeface="Times New Roman"/>
                <a:ea typeface="Times New Roman"/>
                <a:cs typeface="Times New Roman"/>
                <a:sym typeface="Times New Roman"/>
              </a:rPr>
              <a:t>IMPLEMENTACIÓN</a:t>
            </a:r>
            <a:endParaRPr b="0" i="0" sz="1900" u="none" cap="none" strike="noStrike">
              <a:solidFill>
                <a:srgbClr val="000000"/>
              </a:solidFill>
              <a:latin typeface="Arial"/>
              <a:ea typeface="Arial"/>
              <a:cs typeface="Arial"/>
              <a:sym typeface="Arial"/>
            </a:endParaRPr>
          </a:p>
          <a:p>
            <a:pPr indent="-457200" lvl="0" marL="457200" marR="0" rtl="0" algn="l">
              <a:lnSpc>
                <a:spcPct val="100000"/>
              </a:lnSpc>
              <a:spcBef>
                <a:spcPts val="500"/>
              </a:spcBef>
              <a:spcAft>
                <a:spcPts val="0"/>
              </a:spcAft>
              <a:buClr>
                <a:schemeClr val="dk1"/>
              </a:buClr>
              <a:buSzPts val="2400"/>
              <a:buFont typeface="Times New Roman"/>
              <a:buChar char="•"/>
            </a:pPr>
            <a:r>
              <a:rPr b="1" i="0" lang="es-EC" sz="2100" u="none" cap="none" strike="noStrike">
                <a:solidFill>
                  <a:schemeClr val="dk1"/>
                </a:solidFill>
                <a:latin typeface="Times New Roman"/>
                <a:ea typeface="Times New Roman"/>
                <a:cs typeface="Times New Roman"/>
                <a:sym typeface="Times New Roman"/>
              </a:rPr>
              <a:t>DEMOSTRACIÓN</a:t>
            </a:r>
            <a:endParaRPr b="1" sz="2100">
              <a:solidFill>
                <a:schemeClr val="dk1"/>
              </a:solidFill>
              <a:latin typeface="Times New Roman"/>
              <a:ea typeface="Times New Roman"/>
              <a:cs typeface="Times New Roman"/>
              <a:sym typeface="Times New Roman"/>
            </a:endParaRPr>
          </a:p>
          <a:p>
            <a:pPr indent="-438150" lvl="0" marL="457200" marR="0" rtl="0" algn="l">
              <a:lnSpc>
                <a:spcPct val="100000"/>
              </a:lnSpc>
              <a:spcBef>
                <a:spcPts val="500"/>
              </a:spcBef>
              <a:spcAft>
                <a:spcPts val="0"/>
              </a:spcAft>
              <a:buClr>
                <a:schemeClr val="dk1"/>
              </a:buClr>
              <a:buSzPts val="2100"/>
              <a:buFont typeface="Times New Roman"/>
              <a:buChar char="•"/>
            </a:pPr>
            <a:r>
              <a:rPr b="1" lang="es-EC" sz="2100">
                <a:solidFill>
                  <a:schemeClr val="dk1"/>
                </a:solidFill>
                <a:latin typeface="Times New Roman"/>
                <a:ea typeface="Times New Roman"/>
                <a:cs typeface="Times New Roman"/>
                <a:sym typeface="Times New Roman"/>
              </a:rPr>
              <a:t>RECOLECCIÓN DE DATOS</a:t>
            </a:r>
            <a:endParaRPr b="1" sz="2100">
              <a:solidFill>
                <a:schemeClr val="dk1"/>
              </a:solidFill>
              <a:latin typeface="Times New Roman"/>
              <a:ea typeface="Times New Roman"/>
              <a:cs typeface="Times New Roman"/>
              <a:sym typeface="Times New Roman"/>
            </a:endParaRPr>
          </a:p>
          <a:p>
            <a:pPr indent="-438150" lvl="0" marL="457200" marR="0" rtl="0" algn="l">
              <a:lnSpc>
                <a:spcPct val="100000"/>
              </a:lnSpc>
              <a:spcBef>
                <a:spcPts val="500"/>
              </a:spcBef>
              <a:spcAft>
                <a:spcPts val="0"/>
              </a:spcAft>
              <a:buClr>
                <a:schemeClr val="dk1"/>
              </a:buClr>
              <a:buSzPts val="2100"/>
              <a:buFont typeface="Times New Roman"/>
              <a:buChar char="•"/>
            </a:pPr>
            <a:r>
              <a:rPr b="1" lang="es-EC" sz="2100">
                <a:solidFill>
                  <a:schemeClr val="dk1"/>
                </a:solidFill>
                <a:latin typeface="Times New Roman"/>
                <a:ea typeface="Times New Roman"/>
                <a:cs typeface="Times New Roman"/>
                <a:sym typeface="Times New Roman"/>
              </a:rPr>
              <a:t>ANÁLISIS DE LOS DATOS RECOLECTADOS</a:t>
            </a:r>
            <a:endParaRPr b="1" sz="2100">
              <a:solidFill>
                <a:schemeClr val="dk1"/>
              </a:solidFill>
              <a:latin typeface="Times New Roman"/>
              <a:ea typeface="Times New Roman"/>
              <a:cs typeface="Times New Roman"/>
              <a:sym typeface="Times New Roman"/>
            </a:endParaRPr>
          </a:p>
          <a:p>
            <a:pPr indent="-457200" lvl="0" marL="457200" marR="0" rtl="0" algn="l">
              <a:lnSpc>
                <a:spcPct val="100000"/>
              </a:lnSpc>
              <a:spcBef>
                <a:spcPts val="500"/>
              </a:spcBef>
              <a:spcAft>
                <a:spcPts val="0"/>
              </a:spcAft>
              <a:buClr>
                <a:srgbClr val="000000"/>
              </a:buClr>
              <a:buSzPts val="2400"/>
              <a:buFont typeface="Times New Roman"/>
              <a:buChar char="•"/>
            </a:pPr>
            <a:r>
              <a:rPr b="1" i="0" lang="es-EC" sz="2100" u="none" cap="none" strike="noStrike">
                <a:solidFill>
                  <a:schemeClr val="dk1"/>
                </a:solidFill>
                <a:latin typeface="Times New Roman"/>
                <a:ea typeface="Times New Roman"/>
                <a:cs typeface="Times New Roman"/>
                <a:sym typeface="Times New Roman"/>
              </a:rPr>
              <a:t>VALIDACIÓN DEL PROTOTIPO</a:t>
            </a:r>
            <a:endParaRPr b="0" i="0" sz="2100" u="none" cap="none" strike="noStrike">
              <a:solidFill>
                <a:schemeClr val="dk1"/>
              </a:solidFill>
              <a:latin typeface="Times New Roman"/>
              <a:ea typeface="Times New Roman"/>
              <a:cs typeface="Times New Roman"/>
              <a:sym typeface="Times New Roman"/>
            </a:endParaRPr>
          </a:p>
          <a:p>
            <a:pPr indent="-457200" lvl="0" marL="457200" marR="0" rtl="0" algn="l">
              <a:lnSpc>
                <a:spcPct val="100000"/>
              </a:lnSpc>
              <a:spcBef>
                <a:spcPts val="500"/>
              </a:spcBef>
              <a:spcAft>
                <a:spcPts val="0"/>
              </a:spcAft>
              <a:buClr>
                <a:srgbClr val="000000"/>
              </a:buClr>
              <a:buSzPts val="2400"/>
              <a:buFont typeface="Times New Roman"/>
              <a:buChar char="•"/>
            </a:pPr>
            <a:r>
              <a:rPr b="1" i="0" lang="es-EC" sz="2100" u="none" cap="none" strike="noStrike">
                <a:solidFill>
                  <a:schemeClr val="dk1"/>
                </a:solidFill>
                <a:latin typeface="Times New Roman"/>
                <a:ea typeface="Times New Roman"/>
                <a:cs typeface="Times New Roman"/>
                <a:sym typeface="Times New Roman"/>
              </a:rPr>
              <a:t>CONCLUSIONES Y </a:t>
            </a:r>
            <a:r>
              <a:rPr b="1" lang="es-EC" sz="2100">
                <a:solidFill>
                  <a:schemeClr val="dk1"/>
                </a:solidFill>
                <a:latin typeface="Times New Roman"/>
                <a:ea typeface="Times New Roman"/>
                <a:cs typeface="Times New Roman"/>
                <a:sym typeface="Times New Roman"/>
              </a:rPr>
              <a:t>RECOMENDACIONES</a:t>
            </a:r>
            <a:endParaRPr b="0" i="0" sz="21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500"/>
              </a:spcBef>
              <a:spcAft>
                <a:spcPts val="0"/>
              </a:spcAft>
              <a:buClr>
                <a:schemeClr val="dk1"/>
              </a:buClr>
              <a:buSzPts val="2400"/>
              <a:buFont typeface="Times New Roman"/>
              <a:buNone/>
            </a:pPr>
            <a:r>
              <a:t/>
            </a:r>
            <a:endParaRPr b="1" i="0" sz="2100" u="none" cap="none" strike="noStrike">
              <a:solidFill>
                <a:schemeClr val="dk1"/>
              </a:solidFill>
              <a:latin typeface="Times New Roman"/>
              <a:ea typeface="Times New Roman"/>
              <a:cs typeface="Times New Roman"/>
              <a:sym typeface="Times New Roman"/>
            </a:endParaRPr>
          </a:p>
        </p:txBody>
      </p:sp>
      <p:pic>
        <p:nvPicPr>
          <p:cNvPr descr="Imagen que contiene alimentos&#10;&#10;Descripción generada automáticamente" id="162" name="Google Shape;162;g110e96f5d27_0_53"/>
          <p:cNvPicPr preferRelativeResize="0"/>
          <p:nvPr/>
        </p:nvPicPr>
        <p:blipFill rotWithShape="1">
          <a:blip r:embed="rId3">
            <a:alphaModFix/>
          </a:blip>
          <a:srcRect b="0" l="0" r="0" t="0"/>
          <a:stretch/>
        </p:blipFill>
        <p:spPr>
          <a:xfrm>
            <a:off x="143339" y="68627"/>
            <a:ext cx="1344150" cy="1344150"/>
          </a:xfrm>
          <a:prstGeom prst="rect">
            <a:avLst/>
          </a:prstGeom>
          <a:noFill/>
          <a:ln>
            <a:noFill/>
          </a:ln>
        </p:spPr>
      </p:pic>
      <p:pic>
        <p:nvPicPr>
          <p:cNvPr id="163" name="Google Shape;163;g110e96f5d27_0_53"/>
          <p:cNvPicPr preferRelativeResize="0"/>
          <p:nvPr/>
        </p:nvPicPr>
        <p:blipFill>
          <a:blip r:embed="rId4">
            <a:alphaModFix/>
          </a:blip>
          <a:stretch>
            <a:fillRect/>
          </a:stretch>
        </p:blipFill>
        <p:spPr>
          <a:xfrm>
            <a:off x="8949781" y="5849150"/>
            <a:ext cx="3121119" cy="807600"/>
          </a:xfrm>
          <a:prstGeom prst="rect">
            <a:avLst/>
          </a:prstGeom>
          <a:noFill/>
          <a:ln>
            <a:noFill/>
          </a:ln>
        </p:spPr>
      </p:pic>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0" st="0"/>
                                            </p:txEl>
                                          </p:spTgt>
                                        </p:tgtEl>
                                        <p:attrNameLst>
                                          <p:attrName>style.visibility</p:attrName>
                                        </p:attrNameLst>
                                      </p:cBhvr>
                                      <p:to>
                                        <p:strVal val="visible"/>
                                      </p:to>
                                    </p:set>
                                    <p:animEffect filter="fade" transition="in">
                                      <p:cBhvr>
                                        <p:cTn dur="500"/>
                                        <p:tgtEl>
                                          <p:spTgt spid="1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1" st="1"/>
                                            </p:txEl>
                                          </p:spTgt>
                                        </p:tgtEl>
                                        <p:attrNameLst>
                                          <p:attrName>style.visibility</p:attrName>
                                        </p:attrNameLst>
                                      </p:cBhvr>
                                      <p:to>
                                        <p:strVal val="visible"/>
                                      </p:to>
                                    </p:set>
                                    <p:animEffect filter="fade" transition="in">
                                      <p:cBhvr>
                                        <p:cTn dur="500"/>
                                        <p:tgtEl>
                                          <p:spTgt spid="16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2" st="2"/>
                                            </p:txEl>
                                          </p:spTgt>
                                        </p:tgtEl>
                                        <p:attrNameLst>
                                          <p:attrName>style.visibility</p:attrName>
                                        </p:attrNameLst>
                                      </p:cBhvr>
                                      <p:to>
                                        <p:strVal val="visible"/>
                                      </p:to>
                                    </p:set>
                                    <p:animEffect filter="fade" transition="in">
                                      <p:cBhvr>
                                        <p:cTn dur="500"/>
                                        <p:tgtEl>
                                          <p:spTgt spid="16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3" st="3"/>
                                            </p:txEl>
                                          </p:spTgt>
                                        </p:tgtEl>
                                        <p:attrNameLst>
                                          <p:attrName>style.visibility</p:attrName>
                                        </p:attrNameLst>
                                      </p:cBhvr>
                                      <p:to>
                                        <p:strVal val="visible"/>
                                      </p:to>
                                    </p:set>
                                    <p:animEffect filter="fade" transition="in">
                                      <p:cBhvr>
                                        <p:cTn dur="500"/>
                                        <p:tgtEl>
                                          <p:spTgt spid="16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4" st="4"/>
                                            </p:txEl>
                                          </p:spTgt>
                                        </p:tgtEl>
                                        <p:attrNameLst>
                                          <p:attrName>style.visibility</p:attrName>
                                        </p:attrNameLst>
                                      </p:cBhvr>
                                      <p:to>
                                        <p:strVal val="visible"/>
                                      </p:to>
                                    </p:set>
                                    <p:animEffect filter="fade" transition="in">
                                      <p:cBhvr>
                                        <p:cTn dur="500"/>
                                        <p:tgtEl>
                                          <p:spTgt spid="16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5" st="5"/>
                                            </p:txEl>
                                          </p:spTgt>
                                        </p:tgtEl>
                                        <p:attrNameLst>
                                          <p:attrName>style.visibility</p:attrName>
                                        </p:attrNameLst>
                                      </p:cBhvr>
                                      <p:to>
                                        <p:strVal val="visible"/>
                                      </p:to>
                                    </p:set>
                                    <p:animEffect filter="fade" transition="in">
                                      <p:cBhvr>
                                        <p:cTn dur="500"/>
                                        <p:tgtEl>
                                          <p:spTgt spid="16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6" st="6"/>
                                            </p:txEl>
                                          </p:spTgt>
                                        </p:tgtEl>
                                        <p:attrNameLst>
                                          <p:attrName>style.visibility</p:attrName>
                                        </p:attrNameLst>
                                      </p:cBhvr>
                                      <p:to>
                                        <p:strVal val="visible"/>
                                      </p:to>
                                    </p:set>
                                    <p:animEffect filter="fade" transition="in">
                                      <p:cBhvr>
                                        <p:cTn dur="500"/>
                                        <p:tgtEl>
                                          <p:spTgt spid="16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7" st="7"/>
                                            </p:txEl>
                                          </p:spTgt>
                                        </p:tgtEl>
                                        <p:attrNameLst>
                                          <p:attrName>style.visibility</p:attrName>
                                        </p:attrNameLst>
                                      </p:cBhvr>
                                      <p:to>
                                        <p:strVal val="visible"/>
                                      </p:to>
                                    </p:set>
                                    <p:animEffect filter="fade" transition="in">
                                      <p:cBhvr>
                                        <p:cTn dur="500"/>
                                        <p:tgtEl>
                                          <p:spTgt spid="16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xEl>
                                              <p:pRg end="8" st="8"/>
                                            </p:txEl>
                                          </p:spTgt>
                                        </p:tgtEl>
                                        <p:attrNameLst>
                                          <p:attrName>style.visibility</p:attrName>
                                        </p:attrNameLst>
                                      </p:cBhvr>
                                      <p:to>
                                        <p:strVal val="visible"/>
                                      </p:to>
                                    </p:set>
                                    <p:animEffect filter="fade" transition="in">
                                      <p:cBhvr>
                                        <p:cTn dur="500"/>
                                        <p:tgtEl>
                                          <p:spTgt spid="161">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g110e96d4dde_1_83"/>
          <p:cNvPicPr preferRelativeResize="0"/>
          <p:nvPr/>
        </p:nvPicPr>
        <p:blipFill>
          <a:blip r:embed="rId3">
            <a:alphaModFix/>
          </a:blip>
          <a:stretch>
            <a:fillRect/>
          </a:stretch>
        </p:blipFill>
        <p:spPr>
          <a:xfrm>
            <a:off x="2189913" y="1168913"/>
            <a:ext cx="7812174" cy="4520175"/>
          </a:xfrm>
          <a:prstGeom prst="rect">
            <a:avLst/>
          </a:prstGeom>
          <a:noFill/>
          <a:ln>
            <a:noFill/>
          </a:ln>
        </p:spPr>
      </p:pic>
      <p:pic>
        <p:nvPicPr>
          <p:cNvPr id="369" name="Google Shape;369;g110e96d4dde_1_83"/>
          <p:cNvPicPr preferRelativeResize="0"/>
          <p:nvPr/>
        </p:nvPicPr>
        <p:blipFill>
          <a:blip r:embed="rId4">
            <a:alphaModFix/>
          </a:blip>
          <a:stretch>
            <a:fillRect/>
          </a:stretch>
        </p:blipFill>
        <p:spPr>
          <a:xfrm>
            <a:off x="8949781" y="5849150"/>
            <a:ext cx="3121119" cy="807600"/>
          </a:xfrm>
          <a:prstGeom prst="rect">
            <a:avLst/>
          </a:prstGeom>
          <a:noFill/>
          <a:ln>
            <a:noFill/>
          </a:ln>
        </p:spPr>
      </p:pic>
      <p:sp>
        <p:nvSpPr>
          <p:cNvPr id="370" name="Google Shape;370;g110e96d4dde_1_83"/>
          <p:cNvSpPr txBox="1"/>
          <p:nvPr>
            <p:ph type="title"/>
          </p:nvPr>
        </p:nvSpPr>
        <p:spPr>
          <a:xfrm>
            <a:off x="609600" y="606625"/>
            <a:ext cx="11101500" cy="935400"/>
          </a:xfrm>
          <a:prstGeom prst="rect">
            <a:avLst/>
          </a:prstGeom>
        </p:spPr>
        <p:txBody>
          <a:bodyPr anchorCtr="0" anchor="t" bIns="60925" lIns="121900" spcFirstLastPara="1" rIns="121900" wrap="square" tIns="60925">
            <a:noAutofit/>
          </a:bodyPr>
          <a:lstStyle/>
          <a:p>
            <a:pPr indent="0" lvl="0" marL="0" rtl="0" algn="r">
              <a:spcBef>
                <a:spcPts val="0"/>
              </a:spcBef>
              <a:spcAft>
                <a:spcPts val="0"/>
              </a:spcAft>
              <a:buNone/>
            </a:pPr>
            <a:r>
              <a:rPr lang="es-EC">
                <a:solidFill>
                  <a:schemeClr val="dk1"/>
                </a:solidFill>
              </a:rPr>
              <a:t>Estructura de la Encuesta</a:t>
            </a:r>
            <a:endParaRPr>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g110e96d4dde_1_168"/>
          <p:cNvPicPr preferRelativeResize="0"/>
          <p:nvPr/>
        </p:nvPicPr>
        <p:blipFill rotWithShape="1">
          <a:blip r:embed="rId3">
            <a:alphaModFix/>
          </a:blip>
          <a:srcRect b="0" l="0" r="0" t="2657"/>
          <a:stretch/>
        </p:blipFill>
        <p:spPr>
          <a:xfrm>
            <a:off x="143339" y="0"/>
            <a:ext cx="4224470" cy="1003484"/>
          </a:xfrm>
          <a:prstGeom prst="rect">
            <a:avLst/>
          </a:prstGeom>
          <a:noFill/>
          <a:ln>
            <a:noFill/>
          </a:ln>
        </p:spPr>
      </p:pic>
      <p:sp>
        <p:nvSpPr>
          <p:cNvPr id="376" name="Google Shape;376;g110e96d4dde_1_168"/>
          <p:cNvSpPr txBox="1"/>
          <p:nvPr/>
        </p:nvSpPr>
        <p:spPr>
          <a:xfrm>
            <a:off x="1479671" y="2497108"/>
            <a:ext cx="10177200" cy="4926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400"/>
              <a:buFont typeface="Arial"/>
              <a:buNone/>
            </a:pPr>
            <a:r>
              <a:rPr b="1" lang="es-EC" sz="2400">
                <a:solidFill>
                  <a:schemeClr val="dk1"/>
                </a:solidFill>
                <a:latin typeface="Times New Roman"/>
                <a:ea typeface="Times New Roman"/>
                <a:cs typeface="Times New Roman"/>
                <a:sym typeface="Times New Roman"/>
              </a:rPr>
              <a:t>ANÁLISIS DE LOS DATOS RECOLECTADOS</a:t>
            </a:r>
            <a:endParaRPr b="1" sz="2400">
              <a:solidFill>
                <a:schemeClr val="dk1"/>
              </a:solidFill>
              <a:latin typeface="Times New Roman"/>
              <a:ea typeface="Times New Roman"/>
              <a:cs typeface="Times New Roman"/>
              <a:sym typeface="Times New Roman"/>
            </a:endParaRPr>
          </a:p>
        </p:txBody>
      </p:sp>
    </p:spTree>
  </p:cSld>
  <p:clrMapOvr>
    <a:masterClrMapping/>
  </p:clrMapOvr>
  <p:transition spd="med">
    <p:fade thruBlk="1"/>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g110e96d4dde_1_100"/>
          <p:cNvSpPr txBox="1"/>
          <p:nvPr>
            <p:ph type="title"/>
          </p:nvPr>
        </p:nvSpPr>
        <p:spPr>
          <a:xfrm>
            <a:off x="609600" y="610250"/>
            <a:ext cx="10972800" cy="807600"/>
          </a:xfrm>
          <a:prstGeom prst="rect">
            <a:avLst/>
          </a:prstGeom>
        </p:spPr>
        <p:txBody>
          <a:bodyPr anchorCtr="0" anchor="t" bIns="60925" lIns="121900" spcFirstLastPara="1" rIns="121900" wrap="square" tIns="60925">
            <a:noAutofit/>
          </a:bodyPr>
          <a:lstStyle/>
          <a:p>
            <a:pPr indent="0" lvl="0" marL="0" rtl="0" algn="r">
              <a:spcBef>
                <a:spcPts val="0"/>
              </a:spcBef>
              <a:spcAft>
                <a:spcPts val="0"/>
              </a:spcAft>
              <a:buNone/>
            </a:pPr>
            <a:r>
              <a:rPr lang="es-EC">
                <a:solidFill>
                  <a:schemeClr val="dk1"/>
                </a:solidFill>
              </a:rPr>
              <a:t>Resultados Encuesta</a:t>
            </a:r>
            <a:endParaRPr>
              <a:solidFill>
                <a:schemeClr val="dk1"/>
              </a:solidFill>
            </a:endParaRPr>
          </a:p>
        </p:txBody>
      </p:sp>
      <p:sp>
        <p:nvSpPr>
          <p:cNvPr id="383" name="Google Shape;383;g110e96d4dde_1_100"/>
          <p:cNvSpPr txBox="1"/>
          <p:nvPr>
            <p:ph idx="1" type="body"/>
          </p:nvPr>
        </p:nvSpPr>
        <p:spPr>
          <a:xfrm>
            <a:off x="1610725" y="4800525"/>
            <a:ext cx="2897100" cy="632100"/>
          </a:xfrm>
          <a:prstGeom prst="rect">
            <a:avLst/>
          </a:prstGeom>
        </p:spPr>
        <p:txBody>
          <a:bodyPr anchorCtr="0" anchor="t" bIns="60925" lIns="121900" spcFirstLastPara="1" rIns="121900" wrap="square" tIns="60925">
            <a:noAutofit/>
          </a:bodyPr>
          <a:lstStyle/>
          <a:p>
            <a:pPr indent="0" lvl="0" marL="0" rtl="0" algn="ctr">
              <a:spcBef>
                <a:spcPts val="600"/>
              </a:spcBef>
              <a:spcAft>
                <a:spcPts val="0"/>
              </a:spcAft>
              <a:buNone/>
            </a:pPr>
            <a:r>
              <a:rPr lang="es-EC" sz="1600">
                <a:solidFill>
                  <a:schemeClr val="dk1"/>
                </a:solidFill>
              </a:rPr>
              <a:t>Personas que participaron en la encuesta</a:t>
            </a:r>
            <a:endParaRPr sz="1600">
              <a:solidFill>
                <a:schemeClr val="dk1"/>
              </a:solidFill>
            </a:endParaRPr>
          </a:p>
        </p:txBody>
      </p:sp>
      <p:pic>
        <p:nvPicPr>
          <p:cNvPr id="384" name="Google Shape;384;g110e96d4dde_1_100"/>
          <p:cNvPicPr preferRelativeResize="0"/>
          <p:nvPr/>
        </p:nvPicPr>
        <p:blipFill>
          <a:blip r:embed="rId3">
            <a:alphaModFix/>
          </a:blip>
          <a:stretch>
            <a:fillRect/>
          </a:stretch>
        </p:blipFill>
        <p:spPr>
          <a:xfrm>
            <a:off x="698647" y="1682525"/>
            <a:ext cx="4721249" cy="2853425"/>
          </a:xfrm>
          <a:prstGeom prst="rect">
            <a:avLst/>
          </a:prstGeom>
          <a:noFill/>
          <a:ln>
            <a:noFill/>
          </a:ln>
        </p:spPr>
      </p:pic>
      <p:pic>
        <p:nvPicPr>
          <p:cNvPr id="385" name="Google Shape;385;g110e96d4dde_1_100"/>
          <p:cNvPicPr preferRelativeResize="0"/>
          <p:nvPr/>
        </p:nvPicPr>
        <p:blipFill>
          <a:blip r:embed="rId4">
            <a:alphaModFix/>
          </a:blip>
          <a:stretch>
            <a:fillRect/>
          </a:stretch>
        </p:blipFill>
        <p:spPr>
          <a:xfrm>
            <a:off x="6105775" y="1778102"/>
            <a:ext cx="5077651" cy="2662250"/>
          </a:xfrm>
          <a:prstGeom prst="rect">
            <a:avLst/>
          </a:prstGeom>
          <a:noFill/>
          <a:ln>
            <a:noFill/>
          </a:ln>
        </p:spPr>
      </p:pic>
      <p:sp>
        <p:nvSpPr>
          <p:cNvPr id="386" name="Google Shape;386;g110e96d4dde_1_100"/>
          <p:cNvSpPr txBox="1"/>
          <p:nvPr>
            <p:ph idx="1" type="body"/>
          </p:nvPr>
        </p:nvSpPr>
        <p:spPr>
          <a:xfrm>
            <a:off x="7196050" y="4800500"/>
            <a:ext cx="2897100" cy="632100"/>
          </a:xfrm>
          <a:prstGeom prst="rect">
            <a:avLst/>
          </a:prstGeom>
        </p:spPr>
        <p:txBody>
          <a:bodyPr anchorCtr="0" anchor="t" bIns="60925" lIns="121900" spcFirstLastPara="1" rIns="121900" wrap="square" tIns="60925">
            <a:noAutofit/>
          </a:bodyPr>
          <a:lstStyle/>
          <a:p>
            <a:pPr indent="0" lvl="0" marL="0" rtl="0" algn="ctr">
              <a:spcBef>
                <a:spcPts val="600"/>
              </a:spcBef>
              <a:spcAft>
                <a:spcPts val="0"/>
              </a:spcAft>
              <a:buNone/>
            </a:pPr>
            <a:r>
              <a:rPr lang="es-EC" sz="1600">
                <a:solidFill>
                  <a:schemeClr val="dk1"/>
                </a:solidFill>
              </a:rPr>
              <a:t>Motivaciones para no participar en la encuesta</a:t>
            </a:r>
            <a:endParaRPr sz="1600">
              <a:solidFill>
                <a:schemeClr val="dk1"/>
              </a:solidFill>
            </a:endParaRPr>
          </a:p>
        </p:txBody>
      </p:sp>
      <p:pic>
        <p:nvPicPr>
          <p:cNvPr id="387" name="Google Shape;387;g110e96d4dde_1_100"/>
          <p:cNvPicPr preferRelativeResize="0"/>
          <p:nvPr/>
        </p:nvPicPr>
        <p:blipFill>
          <a:blip r:embed="rId5">
            <a:alphaModFix/>
          </a:blip>
          <a:stretch>
            <a:fillRect/>
          </a:stretch>
        </p:blipFill>
        <p:spPr>
          <a:xfrm>
            <a:off x="8949781" y="5849150"/>
            <a:ext cx="3121119" cy="807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g110e96d4dde_1_237"/>
          <p:cNvSpPr txBox="1"/>
          <p:nvPr>
            <p:ph idx="1" type="body"/>
          </p:nvPr>
        </p:nvSpPr>
        <p:spPr>
          <a:xfrm>
            <a:off x="1610725" y="4800525"/>
            <a:ext cx="2897100" cy="632100"/>
          </a:xfrm>
          <a:prstGeom prst="rect">
            <a:avLst/>
          </a:prstGeom>
        </p:spPr>
        <p:txBody>
          <a:bodyPr anchorCtr="0" anchor="t" bIns="60925" lIns="121900" spcFirstLastPara="1" rIns="121900" wrap="square" tIns="60925">
            <a:noAutofit/>
          </a:bodyPr>
          <a:lstStyle/>
          <a:p>
            <a:pPr indent="0" lvl="0" marL="0" rtl="0" algn="ctr">
              <a:spcBef>
                <a:spcPts val="600"/>
              </a:spcBef>
              <a:spcAft>
                <a:spcPts val="0"/>
              </a:spcAft>
              <a:buNone/>
            </a:pPr>
            <a:r>
              <a:rPr lang="es-EC" sz="1600">
                <a:solidFill>
                  <a:schemeClr val="dk1"/>
                </a:solidFill>
              </a:rPr>
              <a:t>Personas que participaron en la encuesta por género</a:t>
            </a:r>
            <a:endParaRPr sz="1600">
              <a:solidFill>
                <a:schemeClr val="dk1"/>
              </a:solidFill>
            </a:endParaRPr>
          </a:p>
        </p:txBody>
      </p:sp>
      <p:sp>
        <p:nvSpPr>
          <p:cNvPr id="394" name="Google Shape;394;g110e96d4dde_1_237"/>
          <p:cNvSpPr txBox="1"/>
          <p:nvPr>
            <p:ph idx="1" type="body"/>
          </p:nvPr>
        </p:nvSpPr>
        <p:spPr>
          <a:xfrm>
            <a:off x="7196050" y="4800500"/>
            <a:ext cx="2897100" cy="632100"/>
          </a:xfrm>
          <a:prstGeom prst="rect">
            <a:avLst/>
          </a:prstGeom>
        </p:spPr>
        <p:txBody>
          <a:bodyPr anchorCtr="0" anchor="t" bIns="60925" lIns="121900" spcFirstLastPara="1" rIns="121900" wrap="square" tIns="60925">
            <a:noAutofit/>
          </a:bodyPr>
          <a:lstStyle/>
          <a:p>
            <a:pPr indent="0" lvl="0" marL="0" rtl="0" algn="ctr">
              <a:spcBef>
                <a:spcPts val="600"/>
              </a:spcBef>
              <a:spcAft>
                <a:spcPts val="0"/>
              </a:spcAft>
              <a:buNone/>
            </a:pPr>
            <a:r>
              <a:rPr lang="es-EC" sz="1600">
                <a:solidFill>
                  <a:schemeClr val="dk1"/>
                </a:solidFill>
              </a:rPr>
              <a:t>Personas participantes por nivel de escolaridad</a:t>
            </a:r>
            <a:endParaRPr sz="1600">
              <a:solidFill>
                <a:schemeClr val="dk1"/>
              </a:solidFill>
            </a:endParaRPr>
          </a:p>
        </p:txBody>
      </p:sp>
      <p:pic>
        <p:nvPicPr>
          <p:cNvPr id="395" name="Google Shape;395;g110e96d4dde_1_237"/>
          <p:cNvPicPr preferRelativeResize="0"/>
          <p:nvPr/>
        </p:nvPicPr>
        <p:blipFill>
          <a:blip r:embed="rId3">
            <a:alphaModFix/>
          </a:blip>
          <a:stretch>
            <a:fillRect/>
          </a:stretch>
        </p:blipFill>
        <p:spPr>
          <a:xfrm>
            <a:off x="805112" y="1821300"/>
            <a:ext cx="4508314" cy="2698400"/>
          </a:xfrm>
          <a:prstGeom prst="rect">
            <a:avLst/>
          </a:prstGeom>
          <a:noFill/>
          <a:ln>
            <a:noFill/>
          </a:ln>
        </p:spPr>
      </p:pic>
      <p:pic>
        <p:nvPicPr>
          <p:cNvPr id="396" name="Google Shape;396;g110e96d4dde_1_237"/>
          <p:cNvPicPr preferRelativeResize="0"/>
          <p:nvPr/>
        </p:nvPicPr>
        <p:blipFill>
          <a:blip r:embed="rId4">
            <a:alphaModFix/>
          </a:blip>
          <a:stretch>
            <a:fillRect/>
          </a:stretch>
        </p:blipFill>
        <p:spPr>
          <a:xfrm>
            <a:off x="6266375" y="1821300"/>
            <a:ext cx="4756425" cy="2837150"/>
          </a:xfrm>
          <a:prstGeom prst="rect">
            <a:avLst/>
          </a:prstGeom>
          <a:noFill/>
          <a:ln>
            <a:noFill/>
          </a:ln>
        </p:spPr>
      </p:pic>
      <p:pic>
        <p:nvPicPr>
          <p:cNvPr id="397" name="Google Shape;397;g110e96d4dde_1_237"/>
          <p:cNvPicPr preferRelativeResize="0"/>
          <p:nvPr/>
        </p:nvPicPr>
        <p:blipFill>
          <a:blip r:embed="rId5">
            <a:alphaModFix/>
          </a:blip>
          <a:stretch>
            <a:fillRect/>
          </a:stretch>
        </p:blipFill>
        <p:spPr>
          <a:xfrm>
            <a:off x="8949781" y="5849150"/>
            <a:ext cx="3121119" cy="807600"/>
          </a:xfrm>
          <a:prstGeom prst="rect">
            <a:avLst/>
          </a:prstGeom>
          <a:noFill/>
          <a:ln>
            <a:noFill/>
          </a:ln>
        </p:spPr>
      </p:pic>
      <p:sp>
        <p:nvSpPr>
          <p:cNvPr id="398" name="Google Shape;398;g110e96d4dde_1_237"/>
          <p:cNvSpPr txBox="1"/>
          <p:nvPr>
            <p:ph type="title"/>
          </p:nvPr>
        </p:nvSpPr>
        <p:spPr>
          <a:xfrm>
            <a:off x="609600" y="610250"/>
            <a:ext cx="10972800" cy="807600"/>
          </a:xfrm>
          <a:prstGeom prst="rect">
            <a:avLst/>
          </a:prstGeom>
        </p:spPr>
        <p:txBody>
          <a:bodyPr anchorCtr="0" anchor="t" bIns="60925" lIns="121900" spcFirstLastPara="1" rIns="121900" wrap="square" tIns="60925">
            <a:noAutofit/>
          </a:bodyPr>
          <a:lstStyle/>
          <a:p>
            <a:pPr indent="0" lvl="0" marL="0" rtl="0" algn="r">
              <a:spcBef>
                <a:spcPts val="0"/>
              </a:spcBef>
              <a:spcAft>
                <a:spcPts val="0"/>
              </a:spcAft>
              <a:buNone/>
            </a:pPr>
            <a:r>
              <a:rPr lang="es-EC">
                <a:solidFill>
                  <a:schemeClr val="dk1"/>
                </a:solidFill>
              </a:rPr>
              <a:t>Resultados Encuesta</a:t>
            </a:r>
            <a:endParaRPr>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g110e96d4dde_1_249"/>
          <p:cNvSpPr txBox="1"/>
          <p:nvPr>
            <p:ph idx="1" type="body"/>
          </p:nvPr>
        </p:nvSpPr>
        <p:spPr>
          <a:xfrm>
            <a:off x="1610725" y="4800525"/>
            <a:ext cx="2897100" cy="632100"/>
          </a:xfrm>
          <a:prstGeom prst="rect">
            <a:avLst/>
          </a:prstGeom>
        </p:spPr>
        <p:txBody>
          <a:bodyPr anchorCtr="0" anchor="t" bIns="60925" lIns="121900" spcFirstLastPara="1" rIns="121900" wrap="square" tIns="60925">
            <a:noAutofit/>
          </a:bodyPr>
          <a:lstStyle/>
          <a:p>
            <a:pPr indent="0" lvl="0" marL="0" rtl="0" algn="ctr">
              <a:spcBef>
                <a:spcPts val="600"/>
              </a:spcBef>
              <a:spcAft>
                <a:spcPts val="0"/>
              </a:spcAft>
              <a:buNone/>
            </a:pPr>
            <a:r>
              <a:rPr lang="es-EC" sz="1600">
                <a:solidFill>
                  <a:schemeClr val="dk1"/>
                </a:solidFill>
              </a:rPr>
              <a:t>Personas participantes por rango de edad</a:t>
            </a:r>
            <a:endParaRPr sz="1600">
              <a:solidFill>
                <a:schemeClr val="dk1"/>
              </a:solidFill>
            </a:endParaRPr>
          </a:p>
        </p:txBody>
      </p:sp>
      <p:sp>
        <p:nvSpPr>
          <p:cNvPr id="405" name="Google Shape;405;g110e96d4dde_1_249"/>
          <p:cNvSpPr txBox="1"/>
          <p:nvPr>
            <p:ph idx="1" type="body"/>
          </p:nvPr>
        </p:nvSpPr>
        <p:spPr>
          <a:xfrm>
            <a:off x="7196050" y="4800500"/>
            <a:ext cx="2897100" cy="632100"/>
          </a:xfrm>
          <a:prstGeom prst="rect">
            <a:avLst/>
          </a:prstGeom>
        </p:spPr>
        <p:txBody>
          <a:bodyPr anchorCtr="0" anchor="t" bIns="60925" lIns="121900" spcFirstLastPara="1" rIns="121900" wrap="square" tIns="60925">
            <a:noAutofit/>
          </a:bodyPr>
          <a:lstStyle/>
          <a:p>
            <a:pPr indent="0" lvl="0" marL="0" rtl="0" algn="ctr">
              <a:spcBef>
                <a:spcPts val="600"/>
              </a:spcBef>
              <a:spcAft>
                <a:spcPts val="0"/>
              </a:spcAft>
              <a:buNone/>
            </a:pPr>
            <a:r>
              <a:rPr lang="es-EC" sz="1600">
                <a:solidFill>
                  <a:schemeClr val="dk1"/>
                </a:solidFill>
              </a:rPr>
              <a:t>Personas participantes por situación laboral actual</a:t>
            </a:r>
            <a:endParaRPr sz="1600">
              <a:solidFill>
                <a:schemeClr val="dk1"/>
              </a:solidFill>
            </a:endParaRPr>
          </a:p>
        </p:txBody>
      </p:sp>
      <p:pic>
        <p:nvPicPr>
          <p:cNvPr id="406" name="Google Shape;406;g110e96d4dde_1_249"/>
          <p:cNvPicPr preferRelativeResize="0"/>
          <p:nvPr/>
        </p:nvPicPr>
        <p:blipFill>
          <a:blip r:embed="rId3">
            <a:alphaModFix/>
          </a:blip>
          <a:stretch>
            <a:fillRect/>
          </a:stretch>
        </p:blipFill>
        <p:spPr>
          <a:xfrm>
            <a:off x="473188" y="1570339"/>
            <a:ext cx="5172182" cy="3077786"/>
          </a:xfrm>
          <a:prstGeom prst="rect">
            <a:avLst/>
          </a:prstGeom>
          <a:noFill/>
          <a:ln>
            <a:noFill/>
          </a:ln>
        </p:spPr>
      </p:pic>
      <p:pic>
        <p:nvPicPr>
          <p:cNvPr id="407" name="Google Shape;407;g110e96d4dde_1_249"/>
          <p:cNvPicPr preferRelativeResize="0"/>
          <p:nvPr/>
        </p:nvPicPr>
        <p:blipFill>
          <a:blip r:embed="rId4">
            <a:alphaModFix/>
          </a:blip>
          <a:stretch>
            <a:fillRect/>
          </a:stretch>
        </p:blipFill>
        <p:spPr>
          <a:xfrm>
            <a:off x="6083544" y="1570339"/>
            <a:ext cx="5122113" cy="3077761"/>
          </a:xfrm>
          <a:prstGeom prst="rect">
            <a:avLst/>
          </a:prstGeom>
          <a:noFill/>
          <a:ln>
            <a:noFill/>
          </a:ln>
        </p:spPr>
      </p:pic>
      <p:pic>
        <p:nvPicPr>
          <p:cNvPr id="408" name="Google Shape;408;g110e96d4dde_1_249"/>
          <p:cNvPicPr preferRelativeResize="0"/>
          <p:nvPr/>
        </p:nvPicPr>
        <p:blipFill>
          <a:blip r:embed="rId5">
            <a:alphaModFix/>
          </a:blip>
          <a:stretch>
            <a:fillRect/>
          </a:stretch>
        </p:blipFill>
        <p:spPr>
          <a:xfrm>
            <a:off x="8949781" y="5849150"/>
            <a:ext cx="3121119" cy="807600"/>
          </a:xfrm>
          <a:prstGeom prst="rect">
            <a:avLst/>
          </a:prstGeom>
          <a:noFill/>
          <a:ln>
            <a:noFill/>
          </a:ln>
        </p:spPr>
      </p:pic>
      <p:sp>
        <p:nvSpPr>
          <p:cNvPr id="409" name="Google Shape;409;g110e96d4dde_1_249"/>
          <p:cNvSpPr txBox="1"/>
          <p:nvPr>
            <p:ph type="title"/>
          </p:nvPr>
        </p:nvSpPr>
        <p:spPr>
          <a:xfrm>
            <a:off x="609600" y="610250"/>
            <a:ext cx="10972800" cy="807600"/>
          </a:xfrm>
          <a:prstGeom prst="rect">
            <a:avLst/>
          </a:prstGeom>
        </p:spPr>
        <p:txBody>
          <a:bodyPr anchorCtr="0" anchor="t" bIns="60925" lIns="121900" spcFirstLastPara="1" rIns="121900" wrap="square" tIns="60925">
            <a:noAutofit/>
          </a:bodyPr>
          <a:lstStyle/>
          <a:p>
            <a:pPr indent="0" lvl="0" marL="0" rtl="0" algn="r">
              <a:spcBef>
                <a:spcPts val="0"/>
              </a:spcBef>
              <a:spcAft>
                <a:spcPts val="0"/>
              </a:spcAft>
              <a:buNone/>
            </a:pPr>
            <a:r>
              <a:rPr lang="es-EC">
                <a:solidFill>
                  <a:schemeClr val="dk1"/>
                </a:solidFill>
              </a:rPr>
              <a:t>Resultados Encuesta</a:t>
            </a:r>
            <a:endParaRPr>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g110e96d4dde_1_262"/>
          <p:cNvSpPr txBox="1"/>
          <p:nvPr>
            <p:ph idx="1" type="body"/>
          </p:nvPr>
        </p:nvSpPr>
        <p:spPr>
          <a:xfrm>
            <a:off x="1610725" y="4800525"/>
            <a:ext cx="2897100" cy="632100"/>
          </a:xfrm>
          <a:prstGeom prst="rect">
            <a:avLst/>
          </a:prstGeom>
        </p:spPr>
        <p:txBody>
          <a:bodyPr anchorCtr="0" anchor="t" bIns="60925" lIns="121900" spcFirstLastPara="1" rIns="121900" wrap="square" tIns="60925">
            <a:noAutofit/>
          </a:bodyPr>
          <a:lstStyle/>
          <a:p>
            <a:pPr indent="0" lvl="0" marL="0" rtl="0" algn="ctr">
              <a:spcBef>
                <a:spcPts val="600"/>
              </a:spcBef>
              <a:spcAft>
                <a:spcPts val="0"/>
              </a:spcAft>
              <a:buNone/>
            </a:pPr>
            <a:r>
              <a:rPr lang="es-EC" sz="1600">
                <a:solidFill>
                  <a:schemeClr val="dk1"/>
                </a:solidFill>
              </a:rPr>
              <a:t>Personas por sector profesional</a:t>
            </a:r>
            <a:endParaRPr sz="1600">
              <a:solidFill>
                <a:schemeClr val="dk1"/>
              </a:solidFill>
            </a:endParaRPr>
          </a:p>
        </p:txBody>
      </p:sp>
      <p:sp>
        <p:nvSpPr>
          <p:cNvPr id="416" name="Google Shape;416;g110e96d4dde_1_262"/>
          <p:cNvSpPr txBox="1"/>
          <p:nvPr>
            <p:ph idx="1" type="body"/>
          </p:nvPr>
        </p:nvSpPr>
        <p:spPr>
          <a:xfrm>
            <a:off x="7196050" y="4800525"/>
            <a:ext cx="2897100" cy="632100"/>
          </a:xfrm>
          <a:prstGeom prst="rect">
            <a:avLst/>
          </a:prstGeom>
        </p:spPr>
        <p:txBody>
          <a:bodyPr anchorCtr="0" anchor="t" bIns="60925" lIns="121900" spcFirstLastPara="1" rIns="121900" wrap="square" tIns="60925">
            <a:noAutofit/>
          </a:bodyPr>
          <a:lstStyle/>
          <a:p>
            <a:pPr indent="0" lvl="0" marL="0" rtl="0" algn="ctr">
              <a:spcBef>
                <a:spcPts val="600"/>
              </a:spcBef>
              <a:spcAft>
                <a:spcPts val="0"/>
              </a:spcAft>
              <a:buNone/>
            </a:pPr>
            <a:r>
              <a:rPr lang="es-EC" sz="1600">
                <a:solidFill>
                  <a:schemeClr val="dk1"/>
                </a:solidFill>
              </a:rPr>
              <a:t>Personas por cargo organizacional</a:t>
            </a:r>
            <a:endParaRPr sz="1600">
              <a:solidFill>
                <a:schemeClr val="dk1"/>
              </a:solidFill>
            </a:endParaRPr>
          </a:p>
        </p:txBody>
      </p:sp>
      <p:pic>
        <p:nvPicPr>
          <p:cNvPr id="417" name="Google Shape;417;g110e96d4dde_1_262"/>
          <p:cNvPicPr preferRelativeResize="0"/>
          <p:nvPr/>
        </p:nvPicPr>
        <p:blipFill>
          <a:blip r:embed="rId3">
            <a:alphaModFix/>
          </a:blip>
          <a:stretch>
            <a:fillRect/>
          </a:stretch>
        </p:blipFill>
        <p:spPr>
          <a:xfrm>
            <a:off x="483225" y="1613089"/>
            <a:ext cx="5152109" cy="3077786"/>
          </a:xfrm>
          <a:prstGeom prst="rect">
            <a:avLst/>
          </a:prstGeom>
          <a:noFill/>
          <a:ln>
            <a:noFill/>
          </a:ln>
        </p:spPr>
      </p:pic>
      <p:pic>
        <p:nvPicPr>
          <p:cNvPr id="418" name="Google Shape;418;g110e96d4dde_1_262"/>
          <p:cNvPicPr preferRelativeResize="0"/>
          <p:nvPr/>
        </p:nvPicPr>
        <p:blipFill>
          <a:blip r:embed="rId4">
            <a:alphaModFix/>
          </a:blip>
          <a:stretch>
            <a:fillRect/>
          </a:stretch>
        </p:blipFill>
        <p:spPr>
          <a:xfrm>
            <a:off x="5684634" y="1613101"/>
            <a:ext cx="5919940" cy="3077761"/>
          </a:xfrm>
          <a:prstGeom prst="rect">
            <a:avLst/>
          </a:prstGeom>
          <a:noFill/>
          <a:ln>
            <a:noFill/>
          </a:ln>
        </p:spPr>
      </p:pic>
      <p:pic>
        <p:nvPicPr>
          <p:cNvPr id="419" name="Google Shape;419;g110e96d4dde_1_262"/>
          <p:cNvPicPr preferRelativeResize="0"/>
          <p:nvPr/>
        </p:nvPicPr>
        <p:blipFill>
          <a:blip r:embed="rId5">
            <a:alphaModFix/>
          </a:blip>
          <a:stretch>
            <a:fillRect/>
          </a:stretch>
        </p:blipFill>
        <p:spPr>
          <a:xfrm>
            <a:off x="8949781" y="5849150"/>
            <a:ext cx="3121119" cy="807600"/>
          </a:xfrm>
          <a:prstGeom prst="rect">
            <a:avLst/>
          </a:prstGeom>
          <a:noFill/>
          <a:ln>
            <a:noFill/>
          </a:ln>
        </p:spPr>
      </p:pic>
      <p:sp>
        <p:nvSpPr>
          <p:cNvPr id="420" name="Google Shape;420;g110e96d4dde_1_262"/>
          <p:cNvSpPr txBox="1"/>
          <p:nvPr>
            <p:ph type="title"/>
          </p:nvPr>
        </p:nvSpPr>
        <p:spPr>
          <a:xfrm>
            <a:off x="609600" y="610250"/>
            <a:ext cx="10972800" cy="807600"/>
          </a:xfrm>
          <a:prstGeom prst="rect">
            <a:avLst/>
          </a:prstGeom>
        </p:spPr>
        <p:txBody>
          <a:bodyPr anchorCtr="0" anchor="t" bIns="60925" lIns="121900" spcFirstLastPara="1" rIns="121900" wrap="square" tIns="60925">
            <a:noAutofit/>
          </a:bodyPr>
          <a:lstStyle/>
          <a:p>
            <a:pPr indent="0" lvl="0" marL="0" rtl="0" algn="r">
              <a:spcBef>
                <a:spcPts val="0"/>
              </a:spcBef>
              <a:spcAft>
                <a:spcPts val="0"/>
              </a:spcAft>
              <a:buNone/>
            </a:pPr>
            <a:r>
              <a:rPr lang="es-EC">
                <a:solidFill>
                  <a:schemeClr val="dk1"/>
                </a:solidFill>
              </a:rPr>
              <a:t>Resultados Encuesta</a:t>
            </a:r>
            <a:endParaRPr>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g110e96d4dde_1_287"/>
          <p:cNvSpPr txBox="1"/>
          <p:nvPr>
            <p:ph idx="1" type="body"/>
          </p:nvPr>
        </p:nvSpPr>
        <p:spPr>
          <a:xfrm>
            <a:off x="1610738" y="4800525"/>
            <a:ext cx="2897100" cy="632100"/>
          </a:xfrm>
          <a:prstGeom prst="rect">
            <a:avLst/>
          </a:prstGeom>
        </p:spPr>
        <p:txBody>
          <a:bodyPr anchorCtr="0" anchor="t" bIns="60925" lIns="121900" spcFirstLastPara="1" rIns="121900" wrap="square" tIns="60925">
            <a:noAutofit/>
          </a:bodyPr>
          <a:lstStyle/>
          <a:p>
            <a:pPr indent="0" lvl="0" marL="0" rtl="0" algn="ctr">
              <a:spcBef>
                <a:spcPts val="600"/>
              </a:spcBef>
              <a:spcAft>
                <a:spcPts val="0"/>
              </a:spcAft>
              <a:buNone/>
            </a:pPr>
            <a:r>
              <a:rPr lang="es-EC" sz="1600">
                <a:solidFill>
                  <a:schemeClr val="dk1"/>
                </a:solidFill>
              </a:rPr>
              <a:t>Personas por años de experiencia laboral</a:t>
            </a:r>
            <a:endParaRPr sz="1600">
              <a:solidFill>
                <a:schemeClr val="dk1"/>
              </a:solidFill>
            </a:endParaRPr>
          </a:p>
        </p:txBody>
      </p:sp>
      <p:sp>
        <p:nvSpPr>
          <p:cNvPr id="427" name="Google Shape;427;g110e96d4dde_1_287"/>
          <p:cNvSpPr txBox="1"/>
          <p:nvPr>
            <p:ph idx="1" type="body"/>
          </p:nvPr>
        </p:nvSpPr>
        <p:spPr>
          <a:xfrm>
            <a:off x="7238575" y="4800525"/>
            <a:ext cx="2897100" cy="632100"/>
          </a:xfrm>
          <a:prstGeom prst="rect">
            <a:avLst/>
          </a:prstGeom>
        </p:spPr>
        <p:txBody>
          <a:bodyPr anchorCtr="0" anchor="t" bIns="60925" lIns="121900" spcFirstLastPara="1" rIns="121900" wrap="square" tIns="60925">
            <a:noAutofit/>
          </a:bodyPr>
          <a:lstStyle/>
          <a:p>
            <a:pPr indent="0" lvl="0" marL="0" rtl="0" algn="ctr">
              <a:spcBef>
                <a:spcPts val="600"/>
              </a:spcBef>
              <a:spcAft>
                <a:spcPts val="0"/>
              </a:spcAft>
              <a:buNone/>
            </a:pPr>
            <a:r>
              <a:rPr lang="es-EC" sz="1600">
                <a:solidFill>
                  <a:schemeClr val="dk1"/>
                </a:solidFill>
              </a:rPr>
              <a:t>Personas por años de experiencia en puestos directivos</a:t>
            </a:r>
            <a:endParaRPr sz="1600">
              <a:solidFill>
                <a:schemeClr val="dk1"/>
              </a:solidFill>
            </a:endParaRPr>
          </a:p>
        </p:txBody>
      </p:sp>
      <p:pic>
        <p:nvPicPr>
          <p:cNvPr id="428" name="Google Shape;428;g110e96d4dde_1_287"/>
          <p:cNvPicPr preferRelativeResize="0"/>
          <p:nvPr/>
        </p:nvPicPr>
        <p:blipFill>
          <a:blip r:embed="rId3">
            <a:alphaModFix/>
          </a:blip>
          <a:stretch>
            <a:fillRect/>
          </a:stretch>
        </p:blipFill>
        <p:spPr>
          <a:xfrm>
            <a:off x="369363" y="1613089"/>
            <a:ext cx="5379834" cy="2853894"/>
          </a:xfrm>
          <a:prstGeom prst="rect">
            <a:avLst/>
          </a:prstGeom>
          <a:noFill/>
          <a:ln>
            <a:noFill/>
          </a:ln>
        </p:spPr>
      </p:pic>
      <p:pic>
        <p:nvPicPr>
          <p:cNvPr id="429" name="Google Shape;429;g110e96d4dde_1_287"/>
          <p:cNvPicPr preferRelativeResize="0"/>
          <p:nvPr/>
        </p:nvPicPr>
        <p:blipFill>
          <a:blip r:embed="rId4">
            <a:alphaModFix/>
          </a:blip>
          <a:stretch>
            <a:fillRect/>
          </a:stretch>
        </p:blipFill>
        <p:spPr>
          <a:xfrm>
            <a:off x="5901596" y="1570339"/>
            <a:ext cx="5571089" cy="3077786"/>
          </a:xfrm>
          <a:prstGeom prst="rect">
            <a:avLst/>
          </a:prstGeom>
          <a:noFill/>
          <a:ln>
            <a:noFill/>
          </a:ln>
        </p:spPr>
      </p:pic>
      <p:pic>
        <p:nvPicPr>
          <p:cNvPr id="430" name="Google Shape;430;g110e96d4dde_1_287"/>
          <p:cNvPicPr preferRelativeResize="0"/>
          <p:nvPr/>
        </p:nvPicPr>
        <p:blipFill>
          <a:blip r:embed="rId5">
            <a:alphaModFix/>
          </a:blip>
          <a:stretch>
            <a:fillRect/>
          </a:stretch>
        </p:blipFill>
        <p:spPr>
          <a:xfrm>
            <a:off x="8949781" y="5849150"/>
            <a:ext cx="3121119" cy="807600"/>
          </a:xfrm>
          <a:prstGeom prst="rect">
            <a:avLst/>
          </a:prstGeom>
          <a:noFill/>
          <a:ln>
            <a:noFill/>
          </a:ln>
        </p:spPr>
      </p:pic>
      <p:sp>
        <p:nvSpPr>
          <p:cNvPr id="431" name="Google Shape;431;g110e96d4dde_1_287"/>
          <p:cNvSpPr txBox="1"/>
          <p:nvPr>
            <p:ph type="title"/>
          </p:nvPr>
        </p:nvSpPr>
        <p:spPr>
          <a:xfrm>
            <a:off x="609600" y="610250"/>
            <a:ext cx="10972800" cy="807600"/>
          </a:xfrm>
          <a:prstGeom prst="rect">
            <a:avLst/>
          </a:prstGeom>
        </p:spPr>
        <p:txBody>
          <a:bodyPr anchorCtr="0" anchor="t" bIns="60925" lIns="121900" spcFirstLastPara="1" rIns="121900" wrap="square" tIns="60925">
            <a:noAutofit/>
          </a:bodyPr>
          <a:lstStyle/>
          <a:p>
            <a:pPr indent="0" lvl="0" marL="0" rtl="0" algn="r">
              <a:spcBef>
                <a:spcPts val="0"/>
              </a:spcBef>
              <a:spcAft>
                <a:spcPts val="0"/>
              </a:spcAft>
              <a:buNone/>
            </a:pPr>
            <a:r>
              <a:rPr lang="es-EC">
                <a:solidFill>
                  <a:schemeClr val="dk1"/>
                </a:solidFill>
              </a:rPr>
              <a:t>Resultados Encuesta</a:t>
            </a:r>
            <a:endParaRPr>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g110e96d4dde_0_616"/>
          <p:cNvPicPr preferRelativeResize="0"/>
          <p:nvPr/>
        </p:nvPicPr>
        <p:blipFill rotWithShape="1">
          <a:blip r:embed="rId3">
            <a:alphaModFix/>
          </a:blip>
          <a:srcRect b="0" l="0" r="0" t="2657"/>
          <a:stretch/>
        </p:blipFill>
        <p:spPr>
          <a:xfrm>
            <a:off x="143339" y="0"/>
            <a:ext cx="4224470" cy="1003484"/>
          </a:xfrm>
          <a:prstGeom prst="rect">
            <a:avLst/>
          </a:prstGeom>
          <a:noFill/>
          <a:ln>
            <a:noFill/>
          </a:ln>
        </p:spPr>
      </p:pic>
      <p:sp>
        <p:nvSpPr>
          <p:cNvPr id="437" name="Google Shape;437;g110e96d4dde_0_616"/>
          <p:cNvSpPr txBox="1"/>
          <p:nvPr/>
        </p:nvSpPr>
        <p:spPr>
          <a:xfrm>
            <a:off x="1084921" y="2546308"/>
            <a:ext cx="10177200" cy="4926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400"/>
              <a:buFont typeface="Arial"/>
              <a:buNone/>
            </a:pPr>
            <a:r>
              <a:rPr b="1" i="0" lang="es-EC" sz="2400" u="none" cap="none" strike="noStrike">
                <a:solidFill>
                  <a:schemeClr val="dk1"/>
                </a:solidFill>
                <a:latin typeface="Times New Roman"/>
                <a:ea typeface="Times New Roman"/>
                <a:cs typeface="Times New Roman"/>
                <a:sym typeface="Times New Roman"/>
              </a:rPr>
              <a:t>VALIDACIÓN DEL </a:t>
            </a:r>
            <a:r>
              <a:rPr b="1" lang="es-EC" sz="2400">
                <a:solidFill>
                  <a:schemeClr val="dk1"/>
                </a:solidFill>
                <a:latin typeface="Times New Roman"/>
                <a:ea typeface="Times New Roman"/>
                <a:cs typeface="Times New Roman"/>
                <a:sym typeface="Times New Roman"/>
              </a:rPr>
              <a:t>PROTOTIPO</a:t>
            </a:r>
            <a:endParaRPr b="0" i="0" sz="2400" u="none" cap="none" strike="noStrike">
              <a:solidFill>
                <a:schemeClr val="dk1"/>
              </a:solidFill>
              <a:latin typeface="Arial"/>
              <a:ea typeface="Arial"/>
              <a:cs typeface="Arial"/>
              <a:sym typeface="Arial"/>
            </a:endParaRPr>
          </a:p>
        </p:txBody>
      </p:sp>
    </p:spTree>
  </p:cSld>
  <p:clrMapOvr>
    <a:masterClrMapping/>
  </p:clrMapOvr>
  <p:transition spd="med">
    <p:fade thruBlk="1"/>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g110e96d4dde_1_300"/>
          <p:cNvSpPr txBox="1"/>
          <p:nvPr>
            <p:ph type="title"/>
          </p:nvPr>
        </p:nvSpPr>
        <p:spPr>
          <a:xfrm>
            <a:off x="609600" y="610347"/>
            <a:ext cx="10972800" cy="807600"/>
          </a:xfrm>
          <a:prstGeom prst="rect">
            <a:avLst/>
          </a:prstGeom>
        </p:spPr>
        <p:txBody>
          <a:bodyPr anchorCtr="0" anchor="t" bIns="60925" lIns="121900" spcFirstLastPara="1" rIns="121900" wrap="square" tIns="60925">
            <a:noAutofit/>
          </a:bodyPr>
          <a:lstStyle/>
          <a:p>
            <a:pPr indent="0" lvl="0" marL="0" rtl="0" algn="r">
              <a:spcBef>
                <a:spcPts val="0"/>
              </a:spcBef>
              <a:spcAft>
                <a:spcPts val="0"/>
              </a:spcAft>
              <a:buNone/>
            </a:pPr>
            <a:r>
              <a:rPr lang="es-EC">
                <a:solidFill>
                  <a:schemeClr val="dk1"/>
                </a:solidFill>
              </a:rPr>
              <a:t>Caso de Estudio</a:t>
            </a:r>
            <a:r>
              <a:rPr lang="es-EC"/>
              <a:t> </a:t>
            </a:r>
            <a:endParaRPr/>
          </a:p>
        </p:txBody>
      </p:sp>
      <p:sp>
        <p:nvSpPr>
          <p:cNvPr id="444" name="Google Shape;444;g110e96d4dde_1_300"/>
          <p:cNvSpPr txBox="1"/>
          <p:nvPr>
            <p:ph idx="1" type="body"/>
          </p:nvPr>
        </p:nvSpPr>
        <p:spPr>
          <a:xfrm>
            <a:off x="8396400" y="1273525"/>
            <a:ext cx="3489000" cy="4562700"/>
          </a:xfrm>
          <a:prstGeom prst="rect">
            <a:avLst/>
          </a:prstGeom>
        </p:spPr>
        <p:txBody>
          <a:bodyPr anchorCtr="0" anchor="t" bIns="60925" lIns="121900" spcFirstLastPara="1" rIns="121900" wrap="square" tIns="60925">
            <a:noAutofit/>
          </a:bodyPr>
          <a:lstStyle/>
          <a:p>
            <a:pPr indent="0" lvl="0" marL="0" rtl="0" algn="l">
              <a:lnSpc>
                <a:spcPct val="115000"/>
              </a:lnSpc>
              <a:spcBef>
                <a:spcPts val="600"/>
              </a:spcBef>
              <a:spcAft>
                <a:spcPts val="0"/>
              </a:spcAft>
              <a:buNone/>
            </a:pPr>
            <a:r>
              <a:t/>
            </a:r>
            <a:endParaRPr sz="1600">
              <a:solidFill>
                <a:schemeClr val="dk1"/>
              </a:solidFill>
            </a:endParaRPr>
          </a:p>
          <a:p>
            <a:pPr indent="-330200" lvl="0" marL="457200" rtl="0" algn="l">
              <a:lnSpc>
                <a:spcPct val="115000"/>
              </a:lnSpc>
              <a:spcBef>
                <a:spcPts val="600"/>
              </a:spcBef>
              <a:spcAft>
                <a:spcPts val="0"/>
              </a:spcAft>
              <a:buClr>
                <a:schemeClr val="dk1"/>
              </a:buClr>
              <a:buSzPts val="1600"/>
              <a:buChar char="-"/>
            </a:pPr>
            <a:r>
              <a:rPr lang="es-EC" sz="1600">
                <a:solidFill>
                  <a:schemeClr val="dk1"/>
                </a:solidFill>
              </a:rPr>
              <a:t>Creación</a:t>
            </a:r>
            <a:r>
              <a:rPr lang="es-EC" sz="1600">
                <a:solidFill>
                  <a:schemeClr val="dk1"/>
                </a:solidFill>
              </a:rPr>
              <a:t> y registro de un nuevo candidato </a:t>
            </a:r>
            <a:endParaRPr sz="1600">
              <a:solidFill>
                <a:schemeClr val="dk1"/>
              </a:solidFill>
            </a:endParaRPr>
          </a:p>
          <a:p>
            <a:pPr indent="0" lvl="0" marL="0" rtl="0" algn="l">
              <a:lnSpc>
                <a:spcPct val="115000"/>
              </a:lnSpc>
              <a:spcBef>
                <a:spcPts val="600"/>
              </a:spcBef>
              <a:spcAft>
                <a:spcPts val="0"/>
              </a:spcAft>
              <a:buNone/>
            </a:pPr>
            <a:r>
              <a:t/>
            </a:r>
            <a:endParaRPr sz="1600">
              <a:solidFill>
                <a:schemeClr val="dk1"/>
              </a:solidFill>
            </a:endParaRPr>
          </a:p>
          <a:p>
            <a:pPr indent="0" lvl="0" marL="0" rtl="0" algn="l">
              <a:lnSpc>
                <a:spcPct val="115000"/>
              </a:lnSpc>
              <a:spcBef>
                <a:spcPts val="600"/>
              </a:spcBef>
              <a:spcAft>
                <a:spcPts val="0"/>
              </a:spcAft>
              <a:buNone/>
            </a:pPr>
            <a:r>
              <a:t/>
            </a:r>
            <a:endParaRPr sz="1600">
              <a:solidFill>
                <a:schemeClr val="dk1"/>
              </a:solidFill>
            </a:endParaRPr>
          </a:p>
          <a:p>
            <a:pPr indent="0" lvl="0" marL="0" rtl="0" algn="l">
              <a:lnSpc>
                <a:spcPct val="115000"/>
              </a:lnSpc>
              <a:spcBef>
                <a:spcPts val="600"/>
              </a:spcBef>
              <a:spcAft>
                <a:spcPts val="0"/>
              </a:spcAft>
              <a:buNone/>
            </a:pPr>
            <a:r>
              <a:t/>
            </a:r>
            <a:endParaRPr sz="1600">
              <a:solidFill>
                <a:schemeClr val="dk1"/>
              </a:solidFill>
            </a:endParaRPr>
          </a:p>
          <a:p>
            <a:pPr indent="-330200" lvl="0" marL="457200" rtl="0" algn="l">
              <a:spcBef>
                <a:spcPts val="600"/>
              </a:spcBef>
              <a:spcAft>
                <a:spcPts val="0"/>
              </a:spcAft>
              <a:buClr>
                <a:schemeClr val="dk1"/>
              </a:buClr>
              <a:buSzPts val="1600"/>
              <a:buChar char="-"/>
            </a:pPr>
            <a:r>
              <a:rPr lang="es-EC" sz="1600">
                <a:solidFill>
                  <a:schemeClr val="dk1"/>
                </a:solidFill>
              </a:rPr>
              <a:t>Desarrollo del test</a:t>
            </a:r>
            <a:endParaRPr sz="1600">
              <a:solidFill>
                <a:schemeClr val="dk1"/>
              </a:solidFill>
            </a:endParaRPr>
          </a:p>
          <a:p>
            <a:pPr indent="0" lvl="0" marL="0" rtl="0" algn="l">
              <a:spcBef>
                <a:spcPts val="600"/>
              </a:spcBef>
              <a:spcAft>
                <a:spcPts val="0"/>
              </a:spcAft>
              <a:buNone/>
            </a:pPr>
            <a:r>
              <a:t/>
            </a:r>
            <a:endParaRPr sz="1600">
              <a:solidFill>
                <a:schemeClr val="dk1"/>
              </a:solidFill>
            </a:endParaRPr>
          </a:p>
          <a:p>
            <a:pPr indent="0" lvl="0" marL="0" rtl="0" algn="l">
              <a:spcBef>
                <a:spcPts val="600"/>
              </a:spcBef>
              <a:spcAft>
                <a:spcPts val="0"/>
              </a:spcAft>
              <a:buNone/>
            </a:pPr>
            <a:r>
              <a:t/>
            </a:r>
            <a:endParaRPr sz="1600">
              <a:solidFill>
                <a:schemeClr val="dk1"/>
              </a:solidFill>
            </a:endParaRPr>
          </a:p>
          <a:p>
            <a:pPr indent="0" lvl="0" marL="0" rtl="0" algn="l">
              <a:spcBef>
                <a:spcPts val="600"/>
              </a:spcBef>
              <a:spcAft>
                <a:spcPts val="0"/>
              </a:spcAft>
              <a:buNone/>
            </a:pPr>
            <a:r>
              <a:t/>
            </a:r>
            <a:endParaRPr sz="1600">
              <a:solidFill>
                <a:schemeClr val="dk1"/>
              </a:solidFill>
            </a:endParaRPr>
          </a:p>
          <a:p>
            <a:pPr indent="-330200" lvl="0" marL="457200" rtl="0" algn="l">
              <a:spcBef>
                <a:spcPts val="600"/>
              </a:spcBef>
              <a:spcAft>
                <a:spcPts val="0"/>
              </a:spcAft>
              <a:buClr>
                <a:schemeClr val="dk1"/>
              </a:buClr>
              <a:buSzPts val="1600"/>
              <a:buChar char="-"/>
            </a:pPr>
            <a:r>
              <a:rPr lang="es-EC" sz="1600">
                <a:solidFill>
                  <a:schemeClr val="dk1"/>
                </a:solidFill>
              </a:rPr>
              <a:t>Entrega de los resultados al evaluado</a:t>
            </a:r>
            <a:endParaRPr sz="1600">
              <a:solidFill>
                <a:schemeClr val="dk1"/>
              </a:solidFill>
            </a:endParaRPr>
          </a:p>
        </p:txBody>
      </p:sp>
      <p:pic>
        <p:nvPicPr>
          <p:cNvPr id="445" name="Google Shape;445;g110e96d4dde_1_300"/>
          <p:cNvPicPr preferRelativeResize="0"/>
          <p:nvPr/>
        </p:nvPicPr>
        <p:blipFill rotWithShape="1">
          <a:blip r:embed="rId3">
            <a:alphaModFix/>
          </a:blip>
          <a:srcRect b="18923" l="0" r="12172" t="0"/>
          <a:stretch/>
        </p:blipFill>
        <p:spPr>
          <a:xfrm>
            <a:off x="1149125" y="757575"/>
            <a:ext cx="6264099" cy="2704825"/>
          </a:xfrm>
          <a:prstGeom prst="rect">
            <a:avLst/>
          </a:prstGeom>
          <a:noFill/>
          <a:ln>
            <a:noFill/>
          </a:ln>
        </p:spPr>
      </p:pic>
      <p:pic>
        <p:nvPicPr>
          <p:cNvPr id="446" name="Google Shape;446;g110e96d4dde_1_300"/>
          <p:cNvPicPr preferRelativeResize="0"/>
          <p:nvPr/>
        </p:nvPicPr>
        <p:blipFill rotWithShape="1">
          <a:blip r:embed="rId4">
            <a:alphaModFix/>
          </a:blip>
          <a:srcRect b="6296" l="0" r="4942" t="0"/>
          <a:stretch/>
        </p:blipFill>
        <p:spPr>
          <a:xfrm>
            <a:off x="1375325" y="3612400"/>
            <a:ext cx="5811698" cy="2599125"/>
          </a:xfrm>
          <a:prstGeom prst="rect">
            <a:avLst/>
          </a:prstGeom>
          <a:noFill/>
          <a:ln>
            <a:noFill/>
          </a:ln>
        </p:spPr>
      </p:pic>
      <p:pic>
        <p:nvPicPr>
          <p:cNvPr id="447" name="Google Shape;447;g110e96d4dde_1_300"/>
          <p:cNvPicPr preferRelativeResize="0"/>
          <p:nvPr/>
        </p:nvPicPr>
        <p:blipFill>
          <a:blip r:embed="rId5">
            <a:alphaModFix/>
          </a:blip>
          <a:stretch>
            <a:fillRect/>
          </a:stretch>
        </p:blipFill>
        <p:spPr>
          <a:xfrm>
            <a:off x="8949781" y="5849150"/>
            <a:ext cx="3121119" cy="807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g110e96d4dde_0_669"/>
          <p:cNvPicPr preferRelativeResize="0"/>
          <p:nvPr/>
        </p:nvPicPr>
        <p:blipFill rotWithShape="1">
          <a:blip r:embed="rId3">
            <a:alphaModFix/>
          </a:blip>
          <a:srcRect b="0" l="0" r="0" t="2657"/>
          <a:stretch/>
        </p:blipFill>
        <p:spPr>
          <a:xfrm>
            <a:off x="143339" y="0"/>
            <a:ext cx="4224470" cy="1003484"/>
          </a:xfrm>
          <a:prstGeom prst="rect">
            <a:avLst/>
          </a:prstGeom>
          <a:noFill/>
          <a:ln>
            <a:noFill/>
          </a:ln>
        </p:spPr>
      </p:pic>
      <p:sp>
        <p:nvSpPr>
          <p:cNvPr id="453" name="Google Shape;453;g110e96d4dde_0_669"/>
          <p:cNvSpPr txBox="1"/>
          <p:nvPr/>
        </p:nvSpPr>
        <p:spPr>
          <a:xfrm>
            <a:off x="1084921" y="2546308"/>
            <a:ext cx="10177200" cy="4926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400"/>
              <a:buFont typeface="Arial"/>
              <a:buNone/>
            </a:pPr>
            <a:r>
              <a:rPr b="1" i="0" lang="es-EC" sz="2400" u="none" cap="none" strike="noStrike">
                <a:solidFill>
                  <a:schemeClr val="dk1"/>
                </a:solidFill>
                <a:latin typeface="Times New Roman"/>
                <a:ea typeface="Times New Roman"/>
                <a:cs typeface="Times New Roman"/>
                <a:sym typeface="Times New Roman"/>
              </a:rPr>
              <a:t>CONCLUSIONES Y </a:t>
            </a:r>
            <a:r>
              <a:rPr b="1" lang="es-EC" sz="2400">
                <a:solidFill>
                  <a:schemeClr val="dk1"/>
                </a:solidFill>
                <a:latin typeface="Times New Roman"/>
                <a:ea typeface="Times New Roman"/>
                <a:cs typeface="Times New Roman"/>
                <a:sym typeface="Times New Roman"/>
              </a:rPr>
              <a:t>RECOMENDACIONES</a:t>
            </a:r>
            <a:endParaRPr b="0" i="0" sz="2400" u="none" cap="none" strike="noStrike">
              <a:solidFill>
                <a:schemeClr val="dk1"/>
              </a:solidFill>
              <a:latin typeface="Arial"/>
              <a:ea typeface="Arial"/>
              <a:cs typeface="Arial"/>
              <a:sym typeface="Arial"/>
            </a:endParaRPr>
          </a:p>
        </p:txBody>
      </p:sp>
    </p:spTree>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g110e96f5d27_0_0"/>
          <p:cNvPicPr preferRelativeResize="0"/>
          <p:nvPr/>
        </p:nvPicPr>
        <p:blipFill rotWithShape="1">
          <a:blip r:embed="rId3">
            <a:alphaModFix/>
          </a:blip>
          <a:srcRect b="0" l="0" r="0" t="2657"/>
          <a:stretch/>
        </p:blipFill>
        <p:spPr>
          <a:xfrm>
            <a:off x="143339" y="0"/>
            <a:ext cx="4224470" cy="1003484"/>
          </a:xfrm>
          <a:prstGeom prst="rect">
            <a:avLst/>
          </a:prstGeom>
          <a:noFill/>
          <a:ln>
            <a:noFill/>
          </a:ln>
        </p:spPr>
      </p:pic>
      <p:sp>
        <p:nvSpPr>
          <p:cNvPr id="169" name="Google Shape;169;g110e96f5d27_0_0"/>
          <p:cNvSpPr txBox="1"/>
          <p:nvPr/>
        </p:nvSpPr>
        <p:spPr>
          <a:xfrm>
            <a:off x="1084921" y="2546308"/>
            <a:ext cx="10177200" cy="4926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400"/>
              <a:buFont typeface="Arial"/>
              <a:buNone/>
            </a:pPr>
            <a:r>
              <a:rPr b="1" i="0" lang="es-EC" sz="2400" u="none" cap="none" strike="noStrike">
                <a:solidFill>
                  <a:schemeClr val="dk1"/>
                </a:solidFill>
                <a:latin typeface="Times New Roman"/>
                <a:ea typeface="Times New Roman"/>
                <a:cs typeface="Times New Roman"/>
                <a:sym typeface="Times New Roman"/>
              </a:rPr>
              <a:t>INTRODUCCIÓN</a:t>
            </a:r>
            <a:endParaRPr b="0" i="0" sz="1900" u="none" cap="none" strike="noStrike">
              <a:solidFill>
                <a:srgbClr val="000000"/>
              </a:solidFill>
              <a:latin typeface="Arial"/>
              <a:ea typeface="Arial"/>
              <a:cs typeface="Arial"/>
              <a:sym typeface="Arial"/>
            </a:endParaRPr>
          </a:p>
        </p:txBody>
      </p:sp>
    </p:spTree>
  </p:cSld>
  <p:clrMapOvr>
    <a:masterClrMapping/>
  </p:clrMapOvr>
  <p:transition spd="med">
    <p:fade thruBlk="1"/>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descr="Imagen que contiene alimentos&#10;&#10;Descripción generada automáticamente" id="459" name="Google Shape;459;g110e96f5d27_0_169"/>
          <p:cNvPicPr preferRelativeResize="0"/>
          <p:nvPr/>
        </p:nvPicPr>
        <p:blipFill rotWithShape="1">
          <a:blip r:embed="rId3">
            <a:alphaModFix/>
          </a:blip>
          <a:srcRect b="0" l="0" r="0" t="0"/>
          <a:stretch/>
        </p:blipFill>
        <p:spPr>
          <a:xfrm>
            <a:off x="143339" y="68627"/>
            <a:ext cx="1344150" cy="1344150"/>
          </a:xfrm>
          <a:prstGeom prst="rect">
            <a:avLst/>
          </a:prstGeom>
          <a:noFill/>
          <a:ln>
            <a:noFill/>
          </a:ln>
        </p:spPr>
      </p:pic>
      <p:sp>
        <p:nvSpPr>
          <p:cNvPr id="460" name="Google Shape;460;g110e96f5d27_0_169"/>
          <p:cNvSpPr txBox="1"/>
          <p:nvPr>
            <p:ph type="title"/>
          </p:nvPr>
        </p:nvSpPr>
        <p:spPr>
          <a:xfrm>
            <a:off x="812800" y="366175"/>
            <a:ext cx="11235900" cy="1271100"/>
          </a:xfrm>
          <a:prstGeom prst="rect">
            <a:avLst/>
          </a:prstGeom>
          <a:noFill/>
          <a:ln>
            <a:noFill/>
          </a:ln>
        </p:spPr>
        <p:txBody>
          <a:bodyPr anchorCtr="0" anchor="ctr" bIns="60925" lIns="121900" spcFirstLastPara="1" rIns="121900" wrap="square" tIns="60925">
            <a:noAutofit/>
          </a:bodyPr>
          <a:lstStyle/>
          <a:p>
            <a:pPr indent="0" lvl="0" marL="0" rtl="0" algn="r">
              <a:lnSpc>
                <a:spcPct val="100000"/>
              </a:lnSpc>
              <a:spcBef>
                <a:spcPts val="0"/>
              </a:spcBef>
              <a:spcAft>
                <a:spcPts val="0"/>
              </a:spcAft>
              <a:buSzPts val="1900"/>
              <a:buNone/>
            </a:pPr>
            <a:r>
              <a:rPr lang="es-EC">
                <a:solidFill>
                  <a:schemeClr val="dk1"/>
                </a:solidFill>
              </a:rPr>
              <a:t>Conclusiones</a:t>
            </a:r>
            <a:endParaRPr/>
          </a:p>
        </p:txBody>
      </p:sp>
      <p:sp>
        <p:nvSpPr>
          <p:cNvPr id="461" name="Google Shape;461;g110e96f5d27_0_169"/>
          <p:cNvSpPr txBox="1"/>
          <p:nvPr/>
        </p:nvSpPr>
        <p:spPr>
          <a:xfrm>
            <a:off x="646762" y="3151950"/>
            <a:ext cx="2026200" cy="5541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400"/>
              <a:buFont typeface="Arial"/>
              <a:buNone/>
            </a:pPr>
            <a:r>
              <a:rPr lang="es-EC">
                <a:solidFill>
                  <a:schemeClr val="dk1"/>
                </a:solidFill>
              </a:rPr>
              <a:t>Aprendizaje automático</a:t>
            </a:r>
            <a:endParaRPr b="0" i="0" sz="2400" u="none" cap="none" strike="noStrike">
              <a:solidFill>
                <a:schemeClr val="dk1"/>
              </a:solidFill>
              <a:latin typeface="Arial"/>
              <a:ea typeface="Arial"/>
              <a:cs typeface="Arial"/>
              <a:sym typeface="Arial"/>
            </a:endParaRPr>
          </a:p>
        </p:txBody>
      </p:sp>
      <p:sp>
        <p:nvSpPr>
          <p:cNvPr id="462" name="Google Shape;462;g110e96f5d27_0_169"/>
          <p:cNvSpPr txBox="1"/>
          <p:nvPr/>
        </p:nvSpPr>
        <p:spPr>
          <a:xfrm>
            <a:off x="2407350" y="5209725"/>
            <a:ext cx="2026200" cy="3387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400"/>
              <a:buFont typeface="Arial"/>
              <a:buNone/>
            </a:pPr>
            <a:r>
              <a:rPr lang="es-EC">
                <a:solidFill>
                  <a:schemeClr val="dk1"/>
                </a:solidFill>
              </a:rPr>
              <a:t>Trabajos relacionados</a:t>
            </a:r>
            <a:endParaRPr b="0" i="0" sz="1400" u="none" cap="none" strike="noStrike">
              <a:solidFill>
                <a:schemeClr val="dk1"/>
              </a:solidFill>
              <a:latin typeface="Arial"/>
              <a:ea typeface="Arial"/>
              <a:cs typeface="Arial"/>
              <a:sym typeface="Arial"/>
            </a:endParaRPr>
          </a:p>
        </p:txBody>
      </p:sp>
      <p:sp>
        <p:nvSpPr>
          <p:cNvPr id="463" name="Google Shape;463;g110e96f5d27_0_169"/>
          <p:cNvSpPr txBox="1"/>
          <p:nvPr/>
        </p:nvSpPr>
        <p:spPr>
          <a:xfrm>
            <a:off x="4160775" y="3153250"/>
            <a:ext cx="2165100" cy="3387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400"/>
              <a:buFont typeface="Arial"/>
              <a:buNone/>
            </a:pPr>
            <a:r>
              <a:rPr lang="es-EC">
                <a:solidFill>
                  <a:schemeClr val="dk1"/>
                </a:solidFill>
              </a:rPr>
              <a:t>Bosque aleatorio</a:t>
            </a:r>
            <a:endParaRPr b="0" i="0" sz="2400" u="none" cap="none" strike="noStrike">
              <a:solidFill>
                <a:schemeClr val="dk1"/>
              </a:solidFill>
              <a:latin typeface="Arial"/>
              <a:ea typeface="Arial"/>
              <a:cs typeface="Arial"/>
              <a:sym typeface="Arial"/>
            </a:endParaRPr>
          </a:p>
        </p:txBody>
      </p:sp>
      <p:pic>
        <p:nvPicPr>
          <p:cNvPr id="464" name="Google Shape;464;g110e96f5d27_0_169"/>
          <p:cNvPicPr preferRelativeResize="0"/>
          <p:nvPr/>
        </p:nvPicPr>
        <p:blipFill rotWithShape="1">
          <a:blip r:embed="rId4">
            <a:alphaModFix/>
          </a:blip>
          <a:srcRect b="8363" l="5220" r="11777" t="8087"/>
          <a:stretch/>
        </p:blipFill>
        <p:spPr>
          <a:xfrm>
            <a:off x="646775" y="1767026"/>
            <a:ext cx="2026176" cy="1386225"/>
          </a:xfrm>
          <a:prstGeom prst="rect">
            <a:avLst/>
          </a:prstGeom>
          <a:noFill/>
          <a:ln>
            <a:noFill/>
          </a:ln>
        </p:spPr>
      </p:pic>
      <p:pic>
        <p:nvPicPr>
          <p:cNvPr id="465" name="Google Shape;465;g110e96f5d27_0_169"/>
          <p:cNvPicPr preferRelativeResize="0"/>
          <p:nvPr/>
        </p:nvPicPr>
        <p:blipFill rotWithShape="1">
          <a:blip r:embed="rId5">
            <a:alphaModFix/>
          </a:blip>
          <a:srcRect b="12062" l="8628" r="13846" t="32703"/>
          <a:stretch/>
        </p:blipFill>
        <p:spPr>
          <a:xfrm>
            <a:off x="2407350" y="3766200"/>
            <a:ext cx="2026199" cy="1443522"/>
          </a:xfrm>
          <a:prstGeom prst="rect">
            <a:avLst/>
          </a:prstGeom>
          <a:noFill/>
          <a:ln>
            <a:noFill/>
          </a:ln>
        </p:spPr>
      </p:pic>
      <p:pic>
        <p:nvPicPr>
          <p:cNvPr id="466" name="Google Shape;466;g110e96f5d27_0_169"/>
          <p:cNvPicPr preferRelativeResize="0"/>
          <p:nvPr/>
        </p:nvPicPr>
        <p:blipFill rotWithShape="1">
          <a:blip r:embed="rId6">
            <a:alphaModFix/>
          </a:blip>
          <a:srcRect b="28998" l="7103" r="8437" t="8301"/>
          <a:stretch/>
        </p:blipFill>
        <p:spPr>
          <a:xfrm>
            <a:off x="4160775" y="1767025"/>
            <a:ext cx="2165025" cy="1386225"/>
          </a:xfrm>
          <a:prstGeom prst="rect">
            <a:avLst/>
          </a:prstGeom>
          <a:noFill/>
          <a:ln>
            <a:noFill/>
          </a:ln>
        </p:spPr>
      </p:pic>
      <p:pic>
        <p:nvPicPr>
          <p:cNvPr id="467" name="Google Shape;467;g110e96f5d27_0_169"/>
          <p:cNvPicPr preferRelativeResize="0"/>
          <p:nvPr/>
        </p:nvPicPr>
        <p:blipFill rotWithShape="1">
          <a:blip r:embed="rId7">
            <a:alphaModFix/>
          </a:blip>
          <a:srcRect b="7672" l="24744" r="10918" t="31625"/>
          <a:stretch/>
        </p:blipFill>
        <p:spPr>
          <a:xfrm>
            <a:off x="6010475" y="3766200"/>
            <a:ext cx="2026200" cy="1365083"/>
          </a:xfrm>
          <a:prstGeom prst="rect">
            <a:avLst/>
          </a:prstGeom>
          <a:noFill/>
          <a:ln>
            <a:noFill/>
          </a:ln>
        </p:spPr>
      </p:pic>
      <p:sp>
        <p:nvSpPr>
          <p:cNvPr id="468" name="Google Shape;468;g110e96f5d27_0_169"/>
          <p:cNvSpPr txBox="1"/>
          <p:nvPr/>
        </p:nvSpPr>
        <p:spPr>
          <a:xfrm>
            <a:off x="6010475" y="5131275"/>
            <a:ext cx="2026200" cy="3387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400"/>
              <a:buFont typeface="Arial"/>
              <a:buNone/>
            </a:pPr>
            <a:r>
              <a:rPr lang="es-EC">
                <a:solidFill>
                  <a:schemeClr val="dk1"/>
                </a:solidFill>
              </a:rPr>
              <a:t>Parámetros idóneos</a:t>
            </a:r>
            <a:endParaRPr b="0" i="0" sz="1400" u="none" cap="none" strike="noStrike">
              <a:solidFill>
                <a:schemeClr val="dk1"/>
              </a:solidFill>
              <a:latin typeface="Arial"/>
              <a:ea typeface="Arial"/>
              <a:cs typeface="Arial"/>
              <a:sym typeface="Arial"/>
            </a:endParaRPr>
          </a:p>
        </p:txBody>
      </p:sp>
      <p:sp>
        <p:nvSpPr>
          <p:cNvPr id="469" name="Google Shape;469;g110e96f5d27_0_169"/>
          <p:cNvSpPr txBox="1"/>
          <p:nvPr/>
        </p:nvSpPr>
        <p:spPr>
          <a:xfrm>
            <a:off x="7979263" y="3153250"/>
            <a:ext cx="2165100" cy="3387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400"/>
              <a:buFont typeface="Arial"/>
              <a:buNone/>
            </a:pPr>
            <a:r>
              <a:rPr lang="es-EC">
                <a:solidFill>
                  <a:schemeClr val="dk1"/>
                </a:solidFill>
              </a:rPr>
              <a:t>Efectos de la predicción</a:t>
            </a:r>
            <a:endParaRPr b="0" i="0" sz="2400" u="none" cap="none" strike="noStrike">
              <a:solidFill>
                <a:schemeClr val="dk1"/>
              </a:solidFill>
              <a:latin typeface="Arial"/>
              <a:ea typeface="Arial"/>
              <a:cs typeface="Arial"/>
              <a:sym typeface="Arial"/>
            </a:endParaRPr>
          </a:p>
        </p:txBody>
      </p:sp>
      <p:pic>
        <p:nvPicPr>
          <p:cNvPr id="470" name="Google Shape;470;g110e96f5d27_0_169"/>
          <p:cNvPicPr preferRelativeResize="0"/>
          <p:nvPr/>
        </p:nvPicPr>
        <p:blipFill rotWithShape="1">
          <a:blip r:embed="rId8">
            <a:alphaModFix/>
          </a:blip>
          <a:srcRect b="12679" l="16953" r="16588" t="6714"/>
          <a:stretch/>
        </p:blipFill>
        <p:spPr>
          <a:xfrm>
            <a:off x="8204650" y="1788877"/>
            <a:ext cx="1714332" cy="1386225"/>
          </a:xfrm>
          <a:prstGeom prst="rect">
            <a:avLst/>
          </a:prstGeom>
          <a:noFill/>
          <a:ln>
            <a:noFill/>
          </a:ln>
        </p:spPr>
      </p:pic>
      <p:pic>
        <p:nvPicPr>
          <p:cNvPr id="471" name="Google Shape;471;g110e96f5d27_0_169"/>
          <p:cNvPicPr preferRelativeResize="0"/>
          <p:nvPr/>
        </p:nvPicPr>
        <p:blipFill rotWithShape="1">
          <a:blip r:embed="rId9">
            <a:alphaModFix/>
          </a:blip>
          <a:srcRect b="6231" l="0" r="0" t="9444"/>
          <a:stretch/>
        </p:blipFill>
        <p:spPr>
          <a:xfrm>
            <a:off x="9729050" y="3725950"/>
            <a:ext cx="1714325" cy="1445577"/>
          </a:xfrm>
          <a:prstGeom prst="rect">
            <a:avLst/>
          </a:prstGeom>
          <a:noFill/>
          <a:ln>
            <a:noFill/>
          </a:ln>
        </p:spPr>
      </p:pic>
      <p:sp>
        <p:nvSpPr>
          <p:cNvPr id="472" name="Google Shape;472;g110e96f5d27_0_169"/>
          <p:cNvSpPr txBox="1"/>
          <p:nvPr/>
        </p:nvSpPr>
        <p:spPr>
          <a:xfrm>
            <a:off x="9503663" y="5131275"/>
            <a:ext cx="2165100" cy="3387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400"/>
              <a:buFont typeface="Arial"/>
              <a:buNone/>
            </a:pPr>
            <a:r>
              <a:rPr lang="es-EC">
                <a:solidFill>
                  <a:schemeClr val="dk1"/>
                </a:solidFill>
              </a:rPr>
              <a:t>Beneficios de Scrum</a:t>
            </a:r>
            <a:endParaRPr b="0" i="0" sz="2400" u="none" cap="none" strike="noStrike">
              <a:solidFill>
                <a:schemeClr val="dk1"/>
              </a:solidFill>
              <a:latin typeface="Arial"/>
              <a:ea typeface="Arial"/>
              <a:cs typeface="Arial"/>
              <a:sym typeface="Arial"/>
            </a:endParaRPr>
          </a:p>
        </p:txBody>
      </p:sp>
      <p:pic>
        <p:nvPicPr>
          <p:cNvPr id="473" name="Google Shape;473;g110e96f5d27_0_169"/>
          <p:cNvPicPr preferRelativeResize="0"/>
          <p:nvPr/>
        </p:nvPicPr>
        <p:blipFill>
          <a:blip r:embed="rId10">
            <a:alphaModFix/>
          </a:blip>
          <a:stretch>
            <a:fillRect/>
          </a:stretch>
        </p:blipFill>
        <p:spPr>
          <a:xfrm>
            <a:off x="8949781" y="5849150"/>
            <a:ext cx="3121119" cy="807600"/>
          </a:xfrm>
          <a:prstGeom prst="rect">
            <a:avLst/>
          </a:prstGeom>
          <a:noFill/>
          <a:ln>
            <a:noFill/>
          </a:ln>
        </p:spPr>
      </p:pic>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descr="Imagen que contiene alimentos&#10;&#10;Descripción generada automáticamente" id="479" name="Google Shape;479;g110e96f5d27_0_182"/>
          <p:cNvPicPr preferRelativeResize="0"/>
          <p:nvPr/>
        </p:nvPicPr>
        <p:blipFill rotWithShape="1">
          <a:blip r:embed="rId3">
            <a:alphaModFix/>
          </a:blip>
          <a:srcRect b="0" l="0" r="0" t="0"/>
          <a:stretch/>
        </p:blipFill>
        <p:spPr>
          <a:xfrm>
            <a:off x="143339" y="68627"/>
            <a:ext cx="1344150" cy="1344150"/>
          </a:xfrm>
          <a:prstGeom prst="rect">
            <a:avLst/>
          </a:prstGeom>
          <a:noFill/>
          <a:ln>
            <a:noFill/>
          </a:ln>
        </p:spPr>
      </p:pic>
      <p:sp>
        <p:nvSpPr>
          <p:cNvPr id="480" name="Google Shape;480;g110e96f5d27_0_182"/>
          <p:cNvSpPr txBox="1"/>
          <p:nvPr>
            <p:ph type="title"/>
          </p:nvPr>
        </p:nvSpPr>
        <p:spPr>
          <a:xfrm>
            <a:off x="812800" y="366175"/>
            <a:ext cx="11235900" cy="1344300"/>
          </a:xfrm>
          <a:prstGeom prst="rect">
            <a:avLst/>
          </a:prstGeom>
          <a:noFill/>
          <a:ln>
            <a:noFill/>
          </a:ln>
        </p:spPr>
        <p:txBody>
          <a:bodyPr anchorCtr="0" anchor="ctr" bIns="60925" lIns="121900" spcFirstLastPara="1" rIns="121900" wrap="square" tIns="60925">
            <a:noAutofit/>
          </a:bodyPr>
          <a:lstStyle/>
          <a:p>
            <a:pPr indent="0" lvl="0" marL="0" rtl="0" algn="r">
              <a:lnSpc>
                <a:spcPct val="100000"/>
              </a:lnSpc>
              <a:spcBef>
                <a:spcPts val="0"/>
              </a:spcBef>
              <a:spcAft>
                <a:spcPts val="0"/>
              </a:spcAft>
              <a:buSzPts val="1900"/>
              <a:buNone/>
            </a:pPr>
            <a:r>
              <a:rPr lang="es-EC">
                <a:solidFill>
                  <a:schemeClr val="dk1"/>
                </a:solidFill>
              </a:rPr>
              <a:t>Recomendaciones</a:t>
            </a:r>
            <a:endParaRPr>
              <a:solidFill>
                <a:schemeClr val="dk1"/>
              </a:solidFill>
            </a:endParaRPr>
          </a:p>
        </p:txBody>
      </p:sp>
      <p:sp>
        <p:nvSpPr>
          <p:cNvPr id="481" name="Google Shape;481;g110e96f5d27_0_182"/>
          <p:cNvSpPr txBox="1"/>
          <p:nvPr/>
        </p:nvSpPr>
        <p:spPr>
          <a:xfrm>
            <a:off x="1512000" y="3151950"/>
            <a:ext cx="2525400" cy="3387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400"/>
              <a:buFont typeface="Arial"/>
              <a:buNone/>
            </a:pPr>
            <a:r>
              <a:rPr lang="es-EC">
                <a:solidFill>
                  <a:schemeClr val="dk1"/>
                </a:solidFill>
              </a:rPr>
              <a:t>Disponibilidad de datos</a:t>
            </a:r>
            <a:endParaRPr b="0" i="0" sz="2400" u="none" cap="none" strike="noStrike">
              <a:solidFill>
                <a:schemeClr val="dk1"/>
              </a:solidFill>
              <a:latin typeface="Arial"/>
              <a:ea typeface="Arial"/>
              <a:cs typeface="Arial"/>
              <a:sym typeface="Arial"/>
            </a:endParaRPr>
          </a:p>
        </p:txBody>
      </p:sp>
      <p:sp>
        <p:nvSpPr>
          <p:cNvPr id="482" name="Google Shape;482;g110e96f5d27_0_182"/>
          <p:cNvSpPr txBox="1"/>
          <p:nvPr/>
        </p:nvSpPr>
        <p:spPr>
          <a:xfrm>
            <a:off x="4246450" y="5209725"/>
            <a:ext cx="1939800" cy="3387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400"/>
              <a:buFont typeface="Arial"/>
              <a:buNone/>
            </a:pPr>
            <a:r>
              <a:rPr lang="es-EC">
                <a:solidFill>
                  <a:schemeClr val="dk1"/>
                </a:solidFill>
              </a:rPr>
              <a:t>Seguimiento</a:t>
            </a:r>
            <a:endParaRPr b="0" i="0" sz="1400" u="none" cap="none" strike="noStrike">
              <a:solidFill>
                <a:schemeClr val="dk1"/>
              </a:solidFill>
              <a:latin typeface="Arial"/>
              <a:ea typeface="Arial"/>
              <a:cs typeface="Arial"/>
              <a:sym typeface="Arial"/>
            </a:endParaRPr>
          </a:p>
        </p:txBody>
      </p:sp>
      <p:sp>
        <p:nvSpPr>
          <p:cNvPr id="483" name="Google Shape;483;g110e96f5d27_0_182"/>
          <p:cNvSpPr txBox="1"/>
          <p:nvPr/>
        </p:nvSpPr>
        <p:spPr>
          <a:xfrm>
            <a:off x="6599550" y="3322950"/>
            <a:ext cx="1729800" cy="5541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400"/>
              <a:buFont typeface="Arial"/>
              <a:buNone/>
            </a:pPr>
            <a:r>
              <a:rPr lang="es-EC">
                <a:solidFill>
                  <a:schemeClr val="dk1"/>
                </a:solidFill>
              </a:rPr>
              <a:t>Mejoras de hardware</a:t>
            </a:r>
            <a:endParaRPr b="0" i="0" sz="2400" u="none" cap="none" strike="noStrike">
              <a:solidFill>
                <a:schemeClr val="dk1"/>
              </a:solidFill>
              <a:latin typeface="Arial"/>
              <a:ea typeface="Arial"/>
              <a:cs typeface="Arial"/>
              <a:sym typeface="Arial"/>
            </a:endParaRPr>
          </a:p>
        </p:txBody>
      </p:sp>
      <p:pic>
        <p:nvPicPr>
          <p:cNvPr id="484" name="Google Shape;484;g110e96f5d27_0_182"/>
          <p:cNvPicPr preferRelativeResize="0"/>
          <p:nvPr/>
        </p:nvPicPr>
        <p:blipFill rotWithShape="1">
          <a:blip r:embed="rId4">
            <a:alphaModFix/>
          </a:blip>
          <a:srcRect b="6231" l="0" r="0" t="9444"/>
          <a:stretch/>
        </p:blipFill>
        <p:spPr>
          <a:xfrm>
            <a:off x="8632200" y="3481706"/>
            <a:ext cx="1939700" cy="1635619"/>
          </a:xfrm>
          <a:prstGeom prst="rect">
            <a:avLst/>
          </a:prstGeom>
          <a:noFill/>
          <a:ln>
            <a:noFill/>
          </a:ln>
        </p:spPr>
      </p:pic>
      <p:sp>
        <p:nvSpPr>
          <p:cNvPr id="485" name="Google Shape;485;g110e96f5d27_0_182"/>
          <p:cNvSpPr txBox="1"/>
          <p:nvPr/>
        </p:nvSpPr>
        <p:spPr>
          <a:xfrm>
            <a:off x="8632199" y="5077075"/>
            <a:ext cx="1939800" cy="3387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400"/>
              <a:buFont typeface="Arial"/>
              <a:buNone/>
            </a:pPr>
            <a:r>
              <a:rPr lang="es-EC">
                <a:solidFill>
                  <a:schemeClr val="dk1"/>
                </a:solidFill>
              </a:rPr>
              <a:t>Uso </a:t>
            </a:r>
            <a:r>
              <a:rPr lang="es-EC">
                <a:solidFill>
                  <a:schemeClr val="dk1"/>
                </a:solidFill>
              </a:rPr>
              <a:t>de Scrum</a:t>
            </a:r>
            <a:endParaRPr b="0" i="0" sz="2400" u="none" cap="none" strike="noStrike">
              <a:solidFill>
                <a:schemeClr val="dk1"/>
              </a:solidFill>
              <a:latin typeface="Arial"/>
              <a:ea typeface="Arial"/>
              <a:cs typeface="Arial"/>
              <a:sym typeface="Arial"/>
            </a:endParaRPr>
          </a:p>
        </p:txBody>
      </p:sp>
      <p:pic>
        <p:nvPicPr>
          <p:cNvPr id="486" name="Google Shape;486;g110e96f5d27_0_182"/>
          <p:cNvPicPr preferRelativeResize="0"/>
          <p:nvPr/>
        </p:nvPicPr>
        <p:blipFill rotWithShape="1">
          <a:blip r:embed="rId5">
            <a:alphaModFix/>
          </a:blip>
          <a:srcRect b="7107" l="21564" r="19739" t="22524"/>
          <a:stretch/>
        </p:blipFill>
        <p:spPr>
          <a:xfrm>
            <a:off x="1511925" y="1628750"/>
            <a:ext cx="2525350" cy="1513925"/>
          </a:xfrm>
          <a:prstGeom prst="rect">
            <a:avLst/>
          </a:prstGeom>
          <a:noFill/>
          <a:ln>
            <a:noFill/>
          </a:ln>
        </p:spPr>
      </p:pic>
      <p:pic>
        <p:nvPicPr>
          <p:cNvPr id="487" name="Google Shape;487;g110e96f5d27_0_182"/>
          <p:cNvPicPr preferRelativeResize="0"/>
          <p:nvPr/>
        </p:nvPicPr>
        <p:blipFill>
          <a:blip r:embed="rId6">
            <a:alphaModFix/>
          </a:blip>
          <a:stretch>
            <a:fillRect/>
          </a:stretch>
        </p:blipFill>
        <p:spPr>
          <a:xfrm>
            <a:off x="6599578" y="1582475"/>
            <a:ext cx="1729900" cy="1729900"/>
          </a:xfrm>
          <a:prstGeom prst="rect">
            <a:avLst/>
          </a:prstGeom>
          <a:noFill/>
          <a:ln>
            <a:noFill/>
          </a:ln>
        </p:spPr>
      </p:pic>
      <p:pic>
        <p:nvPicPr>
          <p:cNvPr id="488" name="Google Shape;488;g110e96f5d27_0_182"/>
          <p:cNvPicPr preferRelativeResize="0"/>
          <p:nvPr/>
        </p:nvPicPr>
        <p:blipFill>
          <a:blip r:embed="rId7">
            <a:alphaModFix/>
          </a:blip>
          <a:stretch>
            <a:fillRect/>
          </a:stretch>
        </p:blipFill>
        <p:spPr>
          <a:xfrm>
            <a:off x="4261000" y="3667650"/>
            <a:ext cx="1939800" cy="1451660"/>
          </a:xfrm>
          <a:prstGeom prst="rect">
            <a:avLst/>
          </a:prstGeom>
          <a:noFill/>
          <a:ln>
            <a:noFill/>
          </a:ln>
        </p:spPr>
      </p:pic>
      <p:pic>
        <p:nvPicPr>
          <p:cNvPr id="489" name="Google Shape;489;g110e96f5d27_0_182"/>
          <p:cNvPicPr preferRelativeResize="0"/>
          <p:nvPr/>
        </p:nvPicPr>
        <p:blipFill>
          <a:blip r:embed="rId8">
            <a:alphaModFix/>
          </a:blip>
          <a:stretch>
            <a:fillRect/>
          </a:stretch>
        </p:blipFill>
        <p:spPr>
          <a:xfrm>
            <a:off x="8949781" y="5849150"/>
            <a:ext cx="3121119" cy="807600"/>
          </a:xfrm>
          <a:prstGeom prst="rect">
            <a:avLst/>
          </a:prstGeom>
          <a:noFill/>
          <a:ln>
            <a:noFill/>
          </a:ln>
        </p:spPr>
      </p:pic>
    </p:spTree>
  </p:cSld>
  <p:clrMapOvr>
    <a:masterClrMapping/>
  </p:clrMapOvr>
  <p:transition spd="med">
    <p:fade thruBlk="1"/>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descr="Imagen que contiene alimentos&#10;&#10;Descripción generada automáticamente" id="495" name="Google Shape;495;g110e96f5d27_0_329"/>
          <p:cNvPicPr preferRelativeResize="0"/>
          <p:nvPr/>
        </p:nvPicPr>
        <p:blipFill rotWithShape="1">
          <a:blip r:embed="rId3">
            <a:alphaModFix/>
          </a:blip>
          <a:srcRect b="0" l="0" r="0" t="0"/>
          <a:stretch/>
        </p:blipFill>
        <p:spPr>
          <a:xfrm>
            <a:off x="143339" y="68627"/>
            <a:ext cx="1344150" cy="1344150"/>
          </a:xfrm>
          <a:prstGeom prst="rect">
            <a:avLst/>
          </a:prstGeom>
          <a:noFill/>
          <a:ln>
            <a:noFill/>
          </a:ln>
        </p:spPr>
      </p:pic>
      <p:sp>
        <p:nvSpPr>
          <p:cNvPr id="496" name="Google Shape;496;g110e96f5d27_0_329"/>
          <p:cNvSpPr txBox="1"/>
          <p:nvPr>
            <p:ph type="title"/>
          </p:nvPr>
        </p:nvSpPr>
        <p:spPr>
          <a:xfrm>
            <a:off x="3690900" y="2756850"/>
            <a:ext cx="4810200" cy="1344300"/>
          </a:xfrm>
          <a:prstGeom prst="rect">
            <a:avLst/>
          </a:prstGeom>
          <a:noFill/>
          <a:ln>
            <a:noFill/>
          </a:ln>
        </p:spPr>
        <p:txBody>
          <a:bodyPr anchorCtr="0" anchor="ctr" bIns="60925" lIns="121900" spcFirstLastPara="1" rIns="121900" wrap="square" tIns="60925">
            <a:noAutofit/>
          </a:bodyPr>
          <a:lstStyle/>
          <a:p>
            <a:pPr indent="0" lvl="0" marL="0" rtl="0" algn="ctr">
              <a:lnSpc>
                <a:spcPct val="100000"/>
              </a:lnSpc>
              <a:spcBef>
                <a:spcPts val="0"/>
              </a:spcBef>
              <a:spcAft>
                <a:spcPts val="0"/>
              </a:spcAft>
              <a:buSzPts val="1900"/>
              <a:buNone/>
            </a:pPr>
            <a:r>
              <a:rPr lang="es-EC">
                <a:solidFill>
                  <a:schemeClr val="dk1"/>
                </a:solidFill>
              </a:rPr>
              <a:t>Gracias por su atención</a:t>
            </a:r>
            <a:endParaRPr>
              <a:solidFill>
                <a:schemeClr val="dk1"/>
              </a:solidFill>
            </a:endParaRPr>
          </a:p>
        </p:txBody>
      </p:sp>
    </p:spTree>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110e96d4dde_0_97"/>
          <p:cNvSpPr txBox="1"/>
          <p:nvPr>
            <p:ph type="title"/>
          </p:nvPr>
        </p:nvSpPr>
        <p:spPr>
          <a:xfrm>
            <a:off x="609600" y="274639"/>
            <a:ext cx="10972800" cy="1143300"/>
          </a:xfrm>
          <a:prstGeom prst="rect">
            <a:avLst/>
          </a:prstGeom>
          <a:noFill/>
          <a:ln>
            <a:noFill/>
          </a:ln>
        </p:spPr>
        <p:txBody>
          <a:bodyPr anchorCtr="0" anchor="ctr" bIns="60925" lIns="121900" spcFirstLastPara="1" rIns="121900" wrap="square" tIns="60925">
            <a:noAutofit/>
          </a:bodyPr>
          <a:lstStyle/>
          <a:p>
            <a:pPr indent="0" lvl="0" marL="0" rtl="0" algn="r">
              <a:lnSpc>
                <a:spcPct val="100000"/>
              </a:lnSpc>
              <a:spcBef>
                <a:spcPts val="0"/>
              </a:spcBef>
              <a:spcAft>
                <a:spcPts val="0"/>
              </a:spcAft>
              <a:buSzPts val="1900"/>
              <a:buNone/>
            </a:pPr>
            <a:r>
              <a:rPr lang="es-EC">
                <a:solidFill>
                  <a:schemeClr val="dk1"/>
                </a:solidFill>
              </a:rPr>
              <a:t>Antecedentes</a:t>
            </a:r>
            <a:endParaRPr/>
          </a:p>
        </p:txBody>
      </p:sp>
      <p:pic>
        <p:nvPicPr>
          <p:cNvPr descr="Imagen que contiene alimentos&#10;&#10;Descripción generada automáticamente" id="176" name="Google Shape;176;g110e96d4dde_0_97"/>
          <p:cNvPicPr preferRelativeResize="0"/>
          <p:nvPr/>
        </p:nvPicPr>
        <p:blipFill rotWithShape="1">
          <a:blip r:embed="rId3">
            <a:alphaModFix/>
          </a:blip>
          <a:srcRect b="0" l="0" r="0" t="0"/>
          <a:stretch/>
        </p:blipFill>
        <p:spPr>
          <a:xfrm>
            <a:off x="143339" y="68627"/>
            <a:ext cx="1344150" cy="1344150"/>
          </a:xfrm>
          <a:prstGeom prst="rect">
            <a:avLst/>
          </a:prstGeom>
          <a:noFill/>
          <a:ln>
            <a:noFill/>
          </a:ln>
        </p:spPr>
      </p:pic>
      <p:pic>
        <p:nvPicPr>
          <p:cNvPr id="177" name="Google Shape;177;g110e96d4dde_0_97"/>
          <p:cNvPicPr preferRelativeResize="0"/>
          <p:nvPr/>
        </p:nvPicPr>
        <p:blipFill rotWithShape="1">
          <a:blip r:embed="rId4">
            <a:alphaModFix/>
          </a:blip>
          <a:srcRect b="0" l="0" r="0" t="0"/>
          <a:stretch/>
        </p:blipFill>
        <p:spPr>
          <a:xfrm>
            <a:off x="3935555" y="1945901"/>
            <a:ext cx="896973" cy="600535"/>
          </a:xfrm>
          <a:prstGeom prst="rect">
            <a:avLst/>
          </a:prstGeom>
          <a:noFill/>
          <a:ln>
            <a:noFill/>
          </a:ln>
        </p:spPr>
      </p:pic>
      <p:pic>
        <p:nvPicPr>
          <p:cNvPr id="178" name="Google Shape;178;g110e96d4dde_0_97"/>
          <p:cNvPicPr preferRelativeResize="0"/>
          <p:nvPr/>
        </p:nvPicPr>
        <p:blipFill rotWithShape="1">
          <a:blip r:embed="rId5">
            <a:alphaModFix/>
          </a:blip>
          <a:srcRect b="0" l="0" r="0" t="0"/>
          <a:stretch/>
        </p:blipFill>
        <p:spPr>
          <a:xfrm rot="1367560">
            <a:off x="7624372" y="1972670"/>
            <a:ext cx="896973" cy="600535"/>
          </a:xfrm>
          <a:prstGeom prst="rect">
            <a:avLst/>
          </a:prstGeom>
          <a:noFill/>
          <a:ln>
            <a:noFill/>
          </a:ln>
        </p:spPr>
      </p:pic>
      <p:sp>
        <p:nvSpPr>
          <p:cNvPr id="179" name="Google Shape;179;g110e96d4dde_0_97"/>
          <p:cNvSpPr txBox="1"/>
          <p:nvPr/>
        </p:nvSpPr>
        <p:spPr>
          <a:xfrm>
            <a:off x="1355988" y="3045917"/>
            <a:ext cx="2784900" cy="4308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000"/>
              <a:buFont typeface="Arial"/>
              <a:buNone/>
            </a:pPr>
            <a:r>
              <a:rPr lang="es-EC" sz="2000">
                <a:solidFill>
                  <a:schemeClr val="dk1"/>
                </a:solidFill>
                <a:latin typeface="Times New Roman"/>
                <a:ea typeface="Times New Roman"/>
                <a:cs typeface="Times New Roman"/>
                <a:sym typeface="Times New Roman"/>
              </a:rPr>
              <a:t>Recursos humanos</a:t>
            </a:r>
            <a:endParaRPr b="0" i="0" sz="1900" u="none" cap="none" strike="noStrike">
              <a:solidFill>
                <a:srgbClr val="000000"/>
              </a:solidFill>
              <a:latin typeface="Arial"/>
              <a:ea typeface="Arial"/>
              <a:cs typeface="Arial"/>
              <a:sym typeface="Arial"/>
            </a:endParaRPr>
          </a:p>
        </p:txBody>
      </p:sp>
      <p:sp>
        <p:nvSpPr>
          <p:cNvPr id="180" name="Google Shape;180;g110e96d4dde_0_97"/>
          <p:cNvSpPr txBox="1"/>
          <p:nvPr/>
        </p:nvSpPr>
        <p:spPr>
          <a:xfrm>
            <a:off x="5024475" y="3065145"/>
            <a:ext cx="2665200" cy="4308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2000"/>
              <a:buFont typeface="Arial"/>
              <a:buNone/>
            </a:pPr>
            <a:r>
              <a:rPr lang="es-EC" sz="2000">
                <a:solidFill>
                  <a:schemeClr val="dk1"/>
                </a:solidFill>
                <a:latin typeface="Times New Roman"/>
                <a:ea typeface="Times New Roman"/>
                <a:cs typeface="Times New Roman"/>
                <a:sym typeface="Times New Roman"/>
              </a:rPr>
              <a:t>Selección de personal</a:t>
            </a:r>
            <a:endParaRPr b="0" i="0" sz="1900" u="none" cap="none" strike="noStrike">
              <a:solidFill>
                <a:srgbClr val="000000"/>
              </a:solidFill>
              <a:latin typeface="Arial"/>
              <a:ea typeface="Arial"/>
              <a:cs typeface="Arial"/>
              <a:sym typeface="Arial"/>
            </a:endParaRPr>
          </a:p>
        </p:txBody>
      </p:sp>
      <p:sp>
        <p:nvSpPr>
          <p:cNvPr id="181" name="Google Shape;181;g110e96d4dde_0_97"/>
          <p:cNvSpPr txBox="1"/>
          <p:nvPr/>
        </p:nvSpPr>
        <p:spPr>
          <a:xfrm>
            <a:off x="8844436" y="4112732"/>
            <a:ext cx="2196900" cy="4308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000"/>
              <a:buFont typeface="Arial"/>
              <a:buNone/>
            </a:pPr>
            <a:r>
              <a:rPr lang="es-EC" sz="2000">
                <a:solidFill>
                  <a:schemeClr val="dk1"/>
                </a:solidFill>
                <a:latin typeface="Times New Roman"/>
                <a:ea typeface="Times New Roman"/>
                <a:cs typeface="Times New Roman"/>
                <a:sym typeface="Times New Roman"/>
              </a:rPr>
              <a:t>Inversión</a:t>
            </a:r>
            <a:endParaRPr b="0" i="0" sz="1900" u="none" cap="none" strike="noStrike">
              <a:solidFill>
                <a:srgbClr val="000000"/>
              </a:solidFill>
              <a:latin typeface="Arial"/>
              <a:ea typeface="Arial"/>
              <a:cs typeface="Arial"/>
              <a:sym typeface="Arial"/>
            </a:endParaRPr>
          </a:p>
        </p:txBody>
      </p:sp>
      <p:sp>
        <p:nvSpPr>
          <p:cNvPr id="182" name="Google Shape;182;g110e96d4dde_0_97"/>
          <p:cNvSpPr txBox="1"/>
          <p:nvPr/>
        </p:nvSpPr>
        <p:spPr>
          <a:xfrm>
            <a:off x="1306815" y="5218259"/>
            <a:ext cx="2784900" cy="4308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000"/>
              <a:buFont typeface="Arial"/>
              <a:buNone/>
            </a:pPr>
            <a:r>
              <a:rPr lang="es-EC" sz="2000">
                <a:solidFill>
                  <a:schemeClr val="dk1"/>
                </a:solidFill>
                <a:latin typeface="Times New Roman"/>
                <a:ea typeface="Times New Roman"/>
                <a:cs typeface="Times New Roman"/>
                <a:sym typeface="Times New Roman"/>
              </a:rPr>
              <a:t>Innovación tecnológica</a:t>
            </a:r>
            <a:endParaRPr b="0" i="0" sz="1900" u="none" cap="none" strike="noStrike">
              <a:solidFill>
                <a:srgbClr val="000000"/>
              </a:solidFill>
              <a:latin typeface="Arial"/>
              <a:ea typeface="Arial"/>
              <a:cs typeface="Arial"/>
              <a:sym typeface="Arial"/>
            </a:endParaRPr>
          </a:p>
        </p:txBody>
      </p:sp>
      <p:sp>
        <p:nvSpPr>
          <p:cNvPr id="183" name="Google Shape;183;g110e96d4dde_0_97"/>
          <p:cNvSpPr txBox="1"/>
          <p:nvPr/>
        </p:nvSpPr>
        <p:spPr>
          <a:xfrm>
            <a:off x="4973691" y="5218260"/>
            <a:ext cx="2784900" cy="4308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000"/>
              <a:buFont typeface="Arial"/>
              <a:buNone/>
            </a:pPr>
            <a:r>
              <a:rPr lang="es-EC" sz="2000">
                <a:solidFill>
                  <a:schemeClr val="dk1"/>
                </a:solidFill>
                <a:latin typeface="Times New Roman"/>
                <a:ea typeface="Times New Roman"/>
                <a:cs typeface="Times New Roman"/>
                <a:sym typeface="Times New Roman"/>
              </a:rPr>
              <a:t>Éxito empresarial</a:t>
            </a:r>
            <a:endParaRPr b="0" i="0" sz="1900" u="none" cap="none" strike="noStrike">
              <a:solidFill>
                <a:srgbClr val="000000"/>
              </a:solidFill>
              <a:latin typeface="Arial"/>
              <a:ea typeface="Arial"/>
              <a:cs typeface="Arial"/>
              <a:sym typeface="Arial"/>
            </a:endParaRPr>
          </a:p>
        </p:txBody>
      </p:sp>
      <p:pic>
        <p:nvPicPr>
          <p:cNvPr id="184" name="Google Shape;184;g110e96d4dde_0_97"/>
          <p:cNvPicPr preferRelativeResize="0"/>
          <p:nvPr/>
        </p:nvPicPr>
        <p:blipFill rotWithShape="1">
          <a:blip r:embed="rId6">
            <a:alphaModFix/>
          </a:blip>
          <a:srcRect b="0" l="5976" r="21936" t="12556"/>
          <a:stretch/>
        </p:blipFill>
        <p:spPr>
          <a:xfrm>
            <a:off x="1691370" y="1618263"/>
            <a:ext cx="2114155" cy="1440500"/>
          </a:xfrm>
          <a:prstGeom prst="rect">
            <a:avLst/>
          </a:prstGeom>
          <a:noFill/>
          <a:ln>
            <a:noFill/>
          </a:ln>
        </p:spPr>
      </p:pic>
      <p:pic>
        <p:nvPicPr>
          <p:cNvPr id="185" name="Google Shape;185;g110e96d4dde_0_97"/>
          <p:cNvPicPr preferRelativeResize="0"/>
          <p:nvPr/>
        </p:nvPicPr>
        <p:blipFill rotWithShape="1">
          <a:blip r:embed="rId7">
            <a:alphaModFix/>
          </a:blip>
          <a:srcRect b="5858" l="3317" r="5541" t="3446"/>
          <a:stretch/>
        </p:blipFill>
        <p:spPr>
          <a:xfrm>
            <a:off x="5170525" y="1590150"/>
            <a:ext cx="2114150" cy="1496747"/>
          </a:xfrm>
          <a:prstGeom prst="rect">
            <a:avLst/>
          </a:prstGeom>
          <a:noFill/>
          <a:ln>
            <a:noFill/>
          </a:ln>
        </p:spPr>
      </p:pic>
      <p:pic>
        <p:nvPicPr>
          <p:cNvPr id="186" name="Google Shape;186;g110e96d4dde_0_97"/>
          <p:cNvPicPr preferRelativeResize="0"/>
          <p:nvPr/>
        </p:nvPicPr>
        <p:blipFill rotWithShape="1">
          <a:blip r:embed="rId8">
            <a:alphaModFix/>
          </a:blip>
          <a:srcRect b="0" l="46848" r="0" t="0"/>
          <a:stretch/>
        </p:blipFill>
        <p:spPr>
          <a:xfrm>
            <a:off x="8844425" y="2656950"/>
            <a:ext cx="2196899" cy="1496750"/>
          </a:xfrm>
          <a:prstGeom prst="rect">
            <a:avLst/>
          </a:prstGeom>
          <a:noFill/>
          <a:ln>
            <a:noFill/>
          </a:ln>
        </p:spPr>
      </p:pic>
      <p:pic>
        <p:nvPicPr>
          <p:cNvPr id="187" name="Google Shape;187;g110e96d4dde_0_97"/>
          <p:cNvPicPr preferRelativeResize="0"/>
          <p:nvPr/>
        </p:nvPicPr>
        <p:blipFill rotWithShape="1">
          <a:blip r:embed="rId9">
            <a:alphaModFix/>
          </a:blip>
          <a:srcRect b="19138" l="10729" r="10493" t="8990"/>
          <a:stretch/>
        </p:blipFill>
        <p:spPr>
          <a:xfrm>
            <a:off x="5400250" y="3735000"/>
            <a:ext cx="1913649" cy="1396701"/>
          </a:xfrm>
          <a:prstGeom prst="rect">
            <a:avLst/>
          </a:prstGeom>
          <a:noFill/>
          <a:ln>
            <a:noFill/>
          </a:ln>
        </p:spPr>
      </p:pic>
      <p:pic>
        <p:nvPicPr>
          <p:cNvPr id="188" name="Google Shape;188;g110e96d4dde_0_97"/>
          <p:cNvPicPr preferRelativeResize="0"/>
          <p:nvPr/>
        </p:nvPicPr>
        <p:blipFill rotWithShape="1">
          <a:blip r:embed="rId10">
            <a:alphaModFix/>
          </a:blip>
          <a:srcRect b="12998" l="9395" r="0" t="0"/>
          <a:stretch/>
        </p:blipFill>
        <p:spPr>
          <a:xfrm>
            <a:off x="1607613" y="3682937"/>
            <a:ext cx="2183322" cy="1396700"/>
          </a:xfrm>
          <a:prstGeom prst="rect">
            <a:avLst/>
          </a:prstGeom>
          <a:noFill/>
          <a:ln>
            <a:noFill/>
          </a:ln>
        </p:spPr>
      </p:pic>
      <p:pic>
        <p:nvPicPr>
          <p:cNvPr id="189" name="Google Shape;189;g110e96d4dde_0_97"/>
          <p:cNvPicPr preferRelativeResize="0"/>
          <p:nvPr/>
        </p:nvPicPr>
        <p:blipFill rotWithShape="1">
          <a:blip r:embed="rId11">
            <a:alphaModFix/>
          </a:blip>
          <a:srcRect b="0" l="0" r="0" t="0"/>
          <a:stretch/>
        </p:blipFill>
        <p:spPr>
          <a:xfrm rot="10800000">
            <a:off x="4091713" y="4196590"/>
            <a:ext cx="896973" cy="600535"/>
          </a:xfrm>
          <a:prstGeom prst="rect">
            <a:avLst/>
          </a:prstGeom>
          <a:noFill/>
          <a:ln>
            <a:noFill/>
          </a:ln>
        </p:spPr>
      </p:pic>
      <p:pic>
        <p:nvPicPr>
          <p:cNvPr descr="Imagen que contiene vajilla, plato, sostener, oscuro&#10;&#10;Descripción generada automáticamente" id="190" name="Google Shape;190;g110e96d4dde_0_97"/>
          <p:cNvPicPr preferRelativeResize="0"/>
          <p:nvPr/>
        </p:nvPicPr>
        <p:blipFill rotWithShape="1">
          <a:blip r:embed="rId11">
            <a:alphaModFix/>
          </a:blip>
          <a:srcRect b="0" l="0" r="0" t="0"/>
          <a:stretch/>
        </p:blipFill>
        <p:spPr>
          <a:xfrm rot="9922301">
            <a:off x="7685664" y="4027858"/>
            <a:ext cx="896976" cy="600535"/>
          </a:xfrm>
          <a:prstGeom prst="rect">
            <a:avLst/>
          </a:prstGeom>
          <a:noFill/>
          <a:ln>
            <a:noFill/>
          </a:ln>
        </p:spPr>
      </p:pic>
      <p:pic>
        <p:nvPicPr>
          <p:cNvPr id="191" name="Google Shape;191;g110e96d4dde_0_97"/>
          <p:cNvPicPr preferRelativeResize="0"/>
          <p:nvPr/>
        </p:nvPicPr>
        <p:blipFill>
          <a:blip r:embed="rId12">
            <a:alphaModFix/>
          </a:blip>
          <a:stretch>
            <a:fillRect/>
          </a:stretch>
        </p:blipFill>
        <p:spPr>
          <a:xfrm>
            <a:off x="8949781" y="5849150"/>
            <a:ext cx="3121119" cy="807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2000"/>
                                        <p:tgtEl>
                                          <p:spTgt spid="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2000"/>
                                        <p:tgtEl>
                                          <p:spTgt spid="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g110e96d4dde_0_119"/>
          <p:cNvSpPr txBox="1"/>
          <p:nvPr>
            <p:ph type="title"/>
          </p:nvPr>
        </p:nvSpPr>
        <p:spPr>
          <a:xfrm>
            <a:off x="821950" y="419275"/>
            <a:ext cx="10972800" cy="898800"/>
          </a:xfrm>
          <a:prstGeom prst="rect">
            <a:avLst/>
          </a:prstGeom>
          <a:noFill/>
          <a:ln>
            <a:noFill/>
          </a:ln>
        </p:spPr>
        <p:txBody>
          <a:bodyPr anchorCtr="0" anchor="ctr" bIns="60925" lIns="121900" spcFirstLastPara="1" rIns="121900" wrap="square" tIns="60925">
            <a:noAutofit/>
          </a:bodyPr>
          <a:lstStyle/>
          <a:p>
            <a:pPr indent="0" lvl="0" marL="0" rtl="0" algn="r">
              <a:lnSpc>
                <a:spcPct val="100000"/>
              </a:lnSpc>
              <a:spcBef>
                <a:spcPts val="0"/>
              </a:spcBef>
              <a:spcAft>
                <a:spcPts val="0"/>
              </a:spcAft>
              <a:buSzPts val="1900"/>
              <a:buNone/>
            </a:pPr>
            <a:r>
              <a:rPr lang="es-EC">
                <a:solidFill>
                  <a:schemeClr val="dk1"/>
                </a:solidFill>
              </a:rPr>
              <a:t>Planteamiento del problema</a:t>
            </a:r>
            <a:endParaRPr/>
          </a:p>
        </p:txBody>
      </p:sp>
      <p:pic>
        <p:nvPicPr>
          <p:cNvPr descr="Imagen que contiene alimentos&#10;&#10;Descripción generada automáticamente" id="197" name="Google Shape;197;g110e96d4dde_0_119"/>
          <p:cNvPicPr preferRelativeResize="0"/>
          <p:nvPr/>
        </p:nvPicPr>
        <p:blipFill rotWithShape="1">
          <a:blip r:embed="rId3">
            <a:alphaModFix/>
          </a:blip>
          <a:srcRect b="0" l="0" r="0" t="0"/>
          <a:stretch/>
        </p:blipFill>
        <p:spPr>
          <a:xfrm>
            <a:off x="143339" y="68627"/>
            <a:ext cx="1344150" cy="1344150"/>
          </a:xfrm>
          <a:prstGeom prst="rect">
            <a:avLst/>
          </a:prstGeom>
          <a:noFill/>
          <a:ln>
            <a:noFill/>
          </a:ln>
        </p:spPr>
      </p:pic>
      <p:sp>
        <p:nvSpPr>
          <p:cNvPr id="198" name="Google Shape;198;g110e96d4dde_0_119"/>
          <p:cNvSpPr txBox="1"/>
          <p:nvPr/>
        </p:nvSpPr>
        <p:spPr>
          <a:xfrm>
            <a:off x="8237971" y="2711975"/>
            <a:ext cx="1185600" cy="3387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400"/>
              <a:buFont typeface="Arial"/>
              <a:buNone/>
            </a:pPr>
            <a:r>
              <a:rPr lang="es-EC">
                <a:solidFill>
                  <a:schemeClr val="dk1"/>
                </a:solidFill>
              </a:rPr>
              <a:t>Entrevista</a:t>
            </a:r>
            <a:endParaRPr b="0" i="0" sz="1400" u="none" cap="none" strike="noStrike">
              <a:solidFill>
                <a:schemeClr val="dk1"/>
              </a:solidFill>
              <a:latin typeface="Arial"/>
              <a:ea typeface="Arial"/>
              <a:cs typeface="Arial"/>
              <a:sym typeface="Arial"/>
            </a:endParaRPr>
          </a:p>
        </p:txBody>
      </p:sp>
      <p:sp>
        <p:nvSpPr>
          <p:cNvPr id="199" name="Google Shape;199;g110e96d4dde_0_119"/>
          <p:cNvSpPr txBox="1"/>
          <p:nvPr/>
        </p:nvSpPr>
        <p:spPr>
          <a:xfrm>
            <a:off x="3803225" y="5563350"/>
            <a:ext cx="1940100" cy="3387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400"/>
              <a:buFont typeface="Arial"/>
              <a:buNone/>
            </a:pPr>
            <a:r>
              <a:rPr lang="es-EC">
                <a:solidFill>
                  <a:schemeClr val="dk1"/>
                </a:solidFill>
              </a:rPr>
              <a:t>Desempeño laboral</a:t>
            </a:r>
            <a:endParaRPr b="0" i="0" sz="1400" u="none" cap="none" strike="noStrike">
              <a:solidFill>
                <a:schemeClr val="dk1"/>
              </a:solidFill>
              <a:latin typeface="Arial"/>
              <a:ea typeface="Arial"/>
              <a:cs typeface="Arial"/>
              <a:sym typeface="Arial"/>
            </a:endParaRPr>
          </a:p>
        </p:txBody>
      </p:sp>
      <p:pic>
        <p:nvPicPr>
          <p:cNvPr id="200" name="Google Shape;200;g110e96d4dde_0_119"/>
          <p:cNvPicPr preferRelativeResize="0"/>
          <p:nvPr/>
        </p:nvPicPr>
        <p:blipFill rotWithShape="1">
          <a:blip r:embed="rId4">
            <a:alphaModFix/>
          </a:blip>
          <a:srcRect b="3272" l="9613" r="21525" t="2689"/>
          <a:stretch/>
        </p:blipFill>
        <p:spPr>
          <a:xfrm>
            <a:off x="3808275" y="3950175"/>
            <a:ext cx="1940100" cy="1491750"/>
          </a:xfrm>
          <a:prstGeom prst="rect">
            <a:avLst/>
          </a:prstGeom>
          <a:noFill/>
          <a:ln>
            <a:noFill/>
          </a:ln>
        </p:spPr>
      </p:pic>
      <p:sp>
        <p:nvSpPr>
          <p:cNvPr id="201" name="Google Shape;201;g110e96d4dde_0_119"/>
          <p:cNvSpPr txBox="1"/>
          <p:nvPr/>
        </p:nvSpPr>
        <p:spPr>
          <a:xfrm>
            <a:off x="9960528" y="4556663"/>
            <a:ext cx="2028300" cy="3387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400"/>
              <a:buFont typeface="Arial"/>
              <a:buNone/>
            </a:pPr>
            <a:r>
              <a:rPr lang="es-EC">
                <a:solidFill>
                  <a:schemeClr val="dk1"/>
                </a:solidFill>
              </a:rPr>
              <a:t>Evaluación</a:t>
            </a:r>
            <a:endParaRPr b="0" i="0" sz="2400" u="none" cap="none" strike="noStrike">
              <a:solidFill>
                <a:schemeClr val="dk1"/>
              </a:solidFill>
              <a:latin typeface="Arial"/>
              <a:ea typeface="Arial"/>
              <a:cs typeface="Arial"/>
              <a:sym typeface="Arial"/>
            </a:endParaRPr>
          </a:p>
        </p:txBody>
      </p:sp>
      <p:pic>
        <p:nvPicPr>
          <p:cNvPr id="202" name="Google Shape;202;g110e96d4dde_0_119"/>
          <p:cNvPicPr preferRelativeResize="0"/>
          <p:nvPr/>
        </p:nvPicPr>
        <p:blipFill rotWithShape="1">
          <a:blip r:embed="rId5">
            <a:alphaModFix/>
          </a:blip>
          <a:srcRect b="0" l="0" r="0" t="0"/>
          <a:stretch/>
        </p:blipFill>
        <p:spPr>
          <a:xfrm>
            <a:off x="2877705" y="1765782"/>
            <a:ext cx="896973" cy="600535"/>
          </a:xfrm>
          <a:prstGeom prst="rect">
            <a:avLst/>
          </a:prstGeom>
          <a:noFill/>
          <a:ln>
            <a:noFill/>
          </a:ln>
        </p:spPr>
      </p:pic>
      <p:pic>
        <p:nvPicPr>
          <p:cNvPr id="203" name="Google Shape;203;g110e96d4dde_0_119"/>
          <p:cNvPicPr preferRelativeResize="0"/>
          <p:nvPr/>
        </p:nvPicPr>
        <p:blipFill rotWithShape="1">
          <a:blip r:embed="rId5">
            <a:alphaModFix/>
          </a:blip>
          <a:srcRect b="0" l="0" r="0" t="0"/>
          <a:stretch/>
        </p:blipFill>
        <p:spPr>
          <a:xfrm>
            <a:off x="6551260" y="1765787"/>
            <a:ext cx="896973" cy="600535"/>
          </a:xfrm>
          <a:prstGeom prst="rect">
            <a:avLst/>
          </a:prstGeom>
          <a:noFill/>
          <a:ln>
            <a:noFill/>
          </a:ln>
        </p:spPr>
      </p:pic>
      <p:pic>
        <p:nvPicPr>
          <p:cNvPr id="204" name="Google Shape;204;g110e96d4dde_0_119"/>
          <p:cNvPicPr preferRelativeResize="0"/>
          <p:nvPr/>
        </p:nvPicPr>
        <p:blipFill rotWithShape="1">
          <a:blip r:embed="rId5">
            <a:alphaModFix/>
          </a:blip>
          <a:srcRect b="0" l="0" r="0" t="0"/>
          <a:stretch/>
        </p:blipFill>
        <p:spPr>
          <a:xfrm rot="1980007">
            <a:off x="10175304" y="2327227"/>
            <a:ext cx="896975" cy="600535"/>
          </a:xfrm>
          <a:prstGeom prst="rect">
            <a:avLst/>
          </a:prstGeom>
          <a:noFill/>
          <a:ln>
            <a:noFill/>
          </a:ln>
        </p:spPr>
      </p:pic>
      <p:pic>
        <p:nvPicPr>
          <p:cNvPr id="205" name="Google Shape;205;g110e96d4dde_0_119"/>
          <p:cNvPicPr preferRelativeResize="0"/>
          <p:nvPr/>
        </p:nvPicPr>
        <p:blipFill rotWithShape="1">
          <a:blip r:embed="rId5">
            <a:alphaModFix/>
          </a:blip>
          <a:srcRect b="0" l="0" r="0" t="0"/>
          <a:stretch/>
        </p:blipFill>
        <p:spPr>
          <a:xfrm rot="10800000">
            <a:off x="5962763" y="4625840"/>
            <a:ext cx="896973" cy="600535"/>
          </a:xfrm>
          <a:prstGeom prst="rect">
            <a:avLst/>
          </a:prstGeom>
          <a:noFill/>
          <a:ln>
            <a:noFill/>
          </a:ln>
        </p:spPr>
      </p:pic>
      <p:pic>
        <p:nvPicPr>
          <p:cNvPr descr="Imagen que contiene vajilla, plato, sostener, oscuro&#10;&#10;Descripción generada automáticamente" id="206" name="Google Shape;206;g110e96d4dde_0_119"/>
          <p:cNvPicPr preferRelativeResize="0"/>
          <p:nvPr/>
        </p:nvPicPr>
        <p:blipFill rotWithShape="1">
          <a:blip r:embed="rId5">
            <a:alphaModFix/>
          </a:blip>
          <a:srcRect b="0" l="0" r="0" t="0"/>
          <a:stretch/>
        </p:blipFill>
        <p:spPr>
          <a:xfrm rot="7866535">
            <a:off x="8956915" y="4185258"/>
            <a:ext cx="896975" cy="600535"/>
          </a:xfrm>
          <a:prstGeom prst="rect">
            <a:avLst/>
          </a:prstGeom>
          <a:noFill/>
          <a:ln>
            <a:noFill/>
          </a:ln>
        </p:spPr>
      </p:pic>
      <p:pic>
        <p:nvPicPr>
          <p:cNvPr id="207" name="Google Shape;207;g110e96d4dde_0_119"/>
          <p:cNvPicPr preferRelativeResize="0"/>
          <p:nvPr/>
        </p:nvPicPr>
        <p:blipFill rotWithShape="1">
          <a:blip r:embed="rId5">
            <a:alphaModFix/>
          </a:blip>
          <a:srcRect b="0" l="0" r="0" t="0"/>
          <a:stretch/>
        </p:blipFill>
        <p:spPr>
          <a:xfrm rot="10800000">
            <a:off x="2696898" y="4556674"/>
            <a:ext cx="896973" cy="600535"/>
          </a:xfrm>
          <a:prstGeom prst="rect">
            <a:avLst/>
          </a:prstGeom>
          <a:noFill/>
          <a:ln>
            <a:noFill/>
          </a:ln>
        </p:spPr>
      </p:pic>
      <p:pic>
        <p:nvPicPr>
          <p:cNvPr id="208" name="Google Shape;208;g110e96d4dde_0_119"/>
          <p:cNvPicPr preferRelativeResize="0"/>
          <p:nvPr/>
        </p:nvPicPr>
        <p:blipFill rotWithShape="1">
          <a:blip r:embed="rId6">
            <a:alphaModFix/>
          </a:blip>
          <a:srcRect b="10587" l="7672" r="0" t="7209"/>
          <a:stretch/>
        </p:blipFill>
        <p:spPr>
          <a:xfrm>
            <a:off x="3907448" y="1400527"/>
            <a:ext cx="2511026" cy="1331050"/>
          </a:xfrm>
          <a:prstGeom prst="rect">
            <a:avLst/>
          </a:prstGeom>
          <a:noFill/>
          <a:ln>
            <a:noFill/>
          </a:ln>
        </p:spPr>
      </p:pic>
      <p:sp>
        <p:nvSpPr>
          <p:cNvPr id="209" name="Google Shape;209;g110e96d4dde_0_119"/>
          <p:cNvSpPr txBox="1"/>
          <p:nvPr/>
        </p:nvSpPr>
        <p:spPr>
          <a:xfrm>
            <a:off x="3907450" y="2711975"/>
            <a:ext cx="2191500" cy="3387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400"/>
              <a:buFont typeface="Arial"/>
              <a:buNone/>
            </a:pPr>
            <a:r>
              <a:rPr lang="es-EC">
                <a:solidFill>
                  <a:schemeClr val="dk1"/>
                </a:solidFill>
              </a:rPr>
              <a:t>Ventaja competitiva</a:t>
            </a:r>
            <a:endParaRPr b="0" i="0" sz="1400" u="none" cap="none" strike="noStrike">
              <a:solidFill>
                <a:schemeClr val="dk1"/>
              </a:solidFill>
              <a:latin typeface="Arial"/>
              <a:ea typeface="Arial"/>
              <a:cs typeface="Arial"/>
              <a:sym typeface="Arial"/>
            </a:endParaRPr>
          </a:p>
        </p:txBody>
      </p:sp>
      <p:pic>
        <p:nvPicPr>
          <p:cNvPr id="210" name="Google Shape;210;g110e96d4dde_0_119"/>
          <p:cNvPicPr preferRelativeResize="0"/>
          <p:nvPr/>
        </p:nvPicPr>
        <p:blipFill rotWithShape="1">
          <a:blip r:embed="rId7">
            <a:alphaModFix/>
          </a:blip>
          <a:srcRect b="0" l="4749" r="8745" t="8550"/>
          <a:stretch/>
        </p:blipFill>
        <p:spPr>
          <a:xfrm>
            <a:off x="7735025" y="1334399"/>
            <a:ext cx="2191499" cy="1331052"/>
          </a:xfrm>
          <a:prstGeom prst="rect">
            <a:avLst/>
          </a:prstGeom>
          <a:noFill/>
          <a:ln>
            <a:noFill/>
          </a:ln>
        </p:spPr>
      </p:pic>
      <p:pic>
        <p:nvPicPr>
          <p:cNvPr id="211" name="Google Shape;211;g110e96d4dde_0_119"/>
          <p:cNvPicPr preferRelativeResize="0"/>
          <p:nvPr/>
        </p:nvPicPr>
        <p:blipFill rotWithShape="1">
          <a:blip r:embed="rId8">
            <a:alphaModFix/>
          </a:blip>
          <a:srcRect b="0" l="3972" r="7154" t="0"/>
          <a:stretch/>
        </p:blipFill>
        <p:spPr>
          <a:xfrm>
            <a:off x="9924300" y="3035200"/>
            <a:ext cx="2028301" cy="1521474"/>
          </a:xfrm>
          <a:prstGeom prst="rect">
            <a:avLst/>
          </a:prstGeom>
          <a:noFill/>
          <a:ln>
            <a:noFill/>
          </a:ln>
        </p:spPr>
      </p:pic>
      <p:pic>
        <p:nvPicPr>
          <p:cNvPr id="212" name="Google Shape;212;g110e96d4dde_0_119"/>
          <p:cNvPicPr preferRelativeResize="0"/>
          <p:nvPr/>
        </p:nvPicPr>
        <p:blipFill rotWithShape="1">
          <a:blip r:embed="rId9">
            <a:alphaModFix/>
          </a:blip>
          <a:srcRect b="0" l="9159" r="4670" t="0"/>
          <a:stretch/>
        </p:blipFill>
        <p:spPr>
          <a:xfrm>
            <a:off x="6960575" y="3958725"/>
            <a:ext cx="1983600" cy="1534607"/>
          </a:xfrm>
          <a:prstGeom prst="rect">
            <a:avLst/>
          </a:prstGeom>
          <a:noFill/>
          <a:ln>
            <a:noFill/>
          </a:ln>
        </p:spPr>
      </p:pic>
      <p:sp>
        <p:nvSpPr>
          <p:cNvPr id="213" name="Google Shape;213;g110e96d4dde_0_119"/>
          <p:cNvSpPr txBox="1"/>
          <p:nvPr/>
        </p:nvSpPr>
        <p:spPr>
          <a:xfrm>
            <a:off x="6938228" y="5563338"/>
            <a:ext cx="2028300" cy="3387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400"/>
              <a:buFont typeface="Arial"/>
              <a:buNone/>
            </a:pPr>
            <a:r>
              <a:rPr lang="es-EC">
                <a:solidFill>
                  <a:schemeClr val="dk1"/>
                </a:solidFill>
              </a:rPr>
              <a:t>Selección errónea</a:t>
            </a:r>
            <a:endParaRPr b="0" i="0" sz="2400" u="none" cap="none" strike="noStrike">
              <a:solidFill>
                <a:schemeClr val="dk1"/>
              </a:solidFill>
              <a:latin typeface="Arial"/>
              <a:ea typeface="Arial"/>
              <a:cs typeface="Arial"/>
              <a:sym typeface="Arial"/>
            </a:endParaRPr>
          </a:p>
        </p:txBody>
      </p:sp>
      <p:sp>
        <p:nvSpPr>
          <p:cNvPr id="214" name="Google Shape;214;g110e96d4dde_0_119"/>
          <p:cNvSpPr txBox="1"/>
          <p:nvPr/>
        </p:nvSpPr>
        <p:spPr>
          <a:xfrm>
            <a:off x="663175" y="5563350"/>
            <a:ext cx="1940100" cy="5541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400"/>
              <a:buFont typeface="Arial"/>
              <a:buNone/>
            </a:pPr>
            <a:r>
              <a:rPr lang="es-EC">
                <a:solidFill>
                  <a:schemeClr val="dk1"/>
                </a:solidFill>
              </a:rPr>
              <a:t>Aplicación web recomendante</a:t>
            </a:r>
            <a:endParaRPr b="0" i="0" sz="1400" u="none" cap="none" strike="noStrike">
              <a:solidFill>
                <a:schemeClr val="dk1"/>
              </a:solidFill>
              <a:latin typeface="Arial"/>
              <a:ea typeface="Arial"/>
              <a:cs typeface="Arial"/>
              <a:sym typeface="Arial"/>
            </a:endParaRPr>
          </a:p>
        </p:txBody>
      </p:sp>
      <p:pic>
        <p:nvPicPr>
          <p:cNvPr id="215" name="Google Shape;215;g110e96d4dde_0_119"/>
          <p:cNvPicPr preferRelativeResize="0"/>
          <p:nvPr/>
        </p:nvPicPr>
        <p:blipFill rotWithShape="1">
          <a:blip r:embed="rId10">
            <a:alphaModFix/>
          </a:blip>
          <a:srcRect b="9920" l="5116" r="55286" t="26652"/>
          <a:stretch/>
        </p:blipFill>
        <p:spPr>
          <a:xfrm>
            <a:off x="853725" y="3950175"/>
            <a:ext cx="1590873" cy="1491750"/>
          </a:xfrm>
          <a:prstGeom prst="rect">
            <a:avLst/>
          </a:prstGeom>
          <a:noFill/>
          <a:ln>
            <a:noFill/>
          </a:ln>
        </p:spPr>
      </p:pic>
      <p:sp>
        <p:nvSpPr>
          <p:cNvPr id="216" name="Google Shape;216;g110e96d4dde_0_119"/>
          <p:cNvSpPr txBox="1"/>
          <p:nvPr/>
        </p:nvSpPr>
        <p:spPr>
          <a:xfrm>
            <a:off x="553412" y="2788250"/>
            <a:ext cx="2191500" cy="3387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400"/>
              <a:buFont typeface="Arial"/>
              <a:buNone/>
            </a:pPr>
            <a:r>
              <a:rPr lang="es-EC">
                <a:solidFill>
                  <a:schemeClr val="dk1"/>
                </a:solidFill>
              </a:rPr>
              <a:t>Selección de candidatos</a:t>
            </a:r>
            <a:endParaRPr b="0" i="0" sz="1400" u="none" cap="none" strike="noStrike">
              <a:solidFill>
                <a:schemeClr val="dk1"/>
              </a:solidFill>
              <a:latin typeface="Arial"/>
              <a:ea typeface="Arial"/>
              <a:cs typeface="Arial"/>
              <a:sym typeface="Arial"/>
            </a:endParaRPr>
          </a:p>
        </p:txBody>
      </p:sp>
      <p:pic>
        <p:nvPicPr>
          <p:cNvPr id="217" name="Google Shape;217;g110e96d4dde_0_119"/>
          <p:cNvPicPr preferRelativeResize="0"/>
          <p:nvPr/>
        </p:nvPicPr>
        <p:blipFill rotWithShape="1">
          <a:blip r:embed="rId11">
            <a:alphaModFix/>
          </a:blip>
          <a:srcRect b="0" l="10741" r="10568" t="0"/>
          <a:stretch/>
        </p:blipFill>
        <p:spPr>
          <a:xfrm>
            <a:off x="553412" y="1394276"/>
            <a:ext cx="2191501" cy="1343560"/>
          </a:xfrm>
          <a:prstGeom prst="rect">
            <a:avLst/>
          </a:prstGeom>
          <a:noFill/>
          <a:ln>
            <a:noFill/>
          </a:ln>
        </p:spPr>
      </p:pic>
      <p:pic>
        <p:nvPicPr>
          <p:cNvPr id="218" name="Google Shape;218;g110e96d4dde_0_119"/>
          <p:cNvPicPr preferRelativeResize="0"/>
          <p:nvPr/>
        </p:nvPicPr>
        <p:blipFill>
          <a:blip r:embed="rId12">
            <a:alphaModFix/>
          </a:blip>
          <a:stretch>
            <a:fillRect/>
          </a:stretch>
        </p:blipFill>
        <p:spPr>
          <a:xfrm>
            <a:off x="8949781" y="5849150"/>
            <a:ext cx="3121119" cy="807600"/>
          </a:xfrm>
          <a:prstGeom prst="rect">
            <a:avLst/>
          </a:prstGeom>
          <a:noFill/>
          <a:ln>
            <a:noFill/>
          </a:ln>
        </p:spPr>
      </p:pic>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2000"/>
                                        <p:tgtEl>
                                          <p:spTgt spid="2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2000"/>
                                        <p:tgtEl>
                                          <p:spTgt spid="2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2000"/>
                                        <p:tgtEl>
                                          <p:spTgt spid="2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2000"/>
                                        <p:tgtEl>
                                          <p:spTgt spid="2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2000"/>
                                        <p:tgtEl>
                                          <p:spTgt spid="2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2000"/>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110e96f5d27_0_161"/>
          <p:cNvSpPr txBox="1"/>
          <p:nvPr>
            <p:ph type="title"/>
          </p:nvPr>
        </p:nvSpPr>
        <p:spPr>
          <a:xfrm>
            <a:off x="609600" y="539048"/>
            <a:ext cx="10972800" cy="908400"/>
          </a:xfrm>
          <a:prstGeom prst="rect">
            <a:avLst/>
          </a:prstGeom>
        </p:spPr>
        <p:txBody>
          <a:bodyPr anchorCtr="0" anchor="t" bIns="60925" lIns="121900" spcFirstLastPara="1" rIns="121900" wrap="square" tIns="60925">
            <a:noAutofit/>
          </a:bodyPr>
          <a:lstStyle/>
          <a:p>
            <a:pPr indent="0" lvl="0" marL="0" rtl="0" algn="r">
              <a:spcBef>
                <a:spcPts val="0"/>
              </a:spcBef>
              <a:spcAft>
                <a:spcPts val="0"/>
              </a:spcAft>
              <a:buNone/>
            </a:pPr>
            <a:r>
              <a:rPr lang="es-EC">
                <a:solidFill>
                  <a:schemeClr val="dk1"/>
                </a:solidFill>
              </a:rPr>
              <a:t>Estado del Arte</a:t>
            </a:r>
            <a:r>
              <a:rPr lang="es-EC"/>
              <a:t> </a:t>
            </a:r>
            <a:endParaRPr/>
          </a:p>
        </p:txBody>
      </p:sp>
      <p:sp>
        <p:nvSpPr>
          <p:cNvPr id="225" name="Google Shape;225;g110e96f5d27_0_161"/>
          <p:cNvSpPr txBox="1"/>
          <p:nvPr>
            <p:ph idx="1" type="body"/>
          </p:nvPr>
        </p:nvSpPr>
        <p:spPr>
          <a:xfrm>
            <a:off x="609600" y="1600201"/>
            <a:ext cx="10972800" cy="4526100"/>
          </a:xfrm>
          <a:prstGeom prst="rect">
            <a:avLst/>
          </a:prstGeom>
        </p:spPr>
        <p:txBody>
          <a:bodyPr anchorCtr="0" anchor="t" bIns="60925" lIns="121900" spcFirstLastPara="1" rIns="121900" wrap="square" tIns="60925">
            <a:noAutofit/>
          </a:bodyPr>
          <a:lstStyle/>
          <a:p>
            <a:pPr indent="0" lvl="0" marL="0" rtl="0" algn="l">
              <a:spcBef>
                <a:spcPts val="600"/>
              </a:spcBef>
              <a:spcAft>
                <a:spcPts val="0"/>
              </a:spcAft>
              <a:buNone/>
            </a:pPr>
            <a:r>
              <a:t/>
            </a:r>
            <a:endParaRPr/>
          </a:p>
        </p:txBody>
      </p:sp>
      <p:pic>
        <p:nvPicPr>
          <p:cNvPr id="226" name="Google Shape;226;g110e96f5d27_0_161"/>
          <p:cNvPicPr preferRelativeResize="0"/>
          <p:nvPr/>
        </p:nvPicPr>
        <p:blipFill>
          <a:blip r:embed="rId3">
            <a:alphaModFix/>
          </a:blip>
          <a:stretch>
            <a:fillRect/>
          </a:stretch>
        </p:blipFill>
        <p:spPr>
          <a:xfrm>
            <a:off x="2000250" y="1528750"/>
            <a:ext cx="8191500" cy="3800475"/>
          </a:xfrm>
          <a:prstGeom prst="rect">
            <a:avLst/>
          </a:prstGeom>
          <a:noFill/>
          <a:ln>
            <a:noFill/>
          </a:ln>
        </p:spPr>
      </p:pic>
      <p:pic>
        <p:nvPicPr>
          <p:cNvPr id="227" name="Google Shape;227;g110e96f5d27_0_161"/>
          <p:cNvPicPr preferRelativeResize="0"/>
          <p:nvPr/>
        </p:nvPicPr>
        <p:blipFill>
          <a:blip r:embed="rId4">
            <a:alphaModFix/>
          </a:blip>
          <a:stretch>
            <a:fillRect/>
          </a:stretch>
        </p:blipFill>
        <p:spPr>
          <a:xfrm>
            <a:off x="8949781" y="5849150"/>
            <a:ext cx="3121119" cy="807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g110e96d4dde_0_299"/>
          <p:cNvPicPr preferRelativeResize="0"/>
          <p:nvPr/>
        </p:nvPicPr>
        <p:blipFill rotWithShape="1">
          <a:blip r:embed="rId3">
            <a:alphaModFix/>
          </a:blip>
          <a:srcRect b="0" l="0" r="0" t="2657"/>
          <a:stretch/>
        </p:blipFill>
        <p:spPr>
          <a:xfrm>
            <a:off x="143339" y="0"/>
            <a:ext cx="4224470" cy="1003484"/>
          </a:xfrm>
          <a:prstGeom prst="rect">
            <a:avLst/>
          </a:prstGeom>
          <a:noFill/>
          <a:ln>
            <a:noFill/>
          </a:ln>
        </p:spPr>
      </p:pic>
      <p:sp>
        <p:nvSpPr>
          <p:cNvPr id="233" name="Google Shape;233;g110e96d4dde_0_299"/>
          <p:cNvSpPr txBox="1"/>
          <p:nvPr/>
        </p:nvSpPr>
        <p:spPr>
          <a:xfrm>
            <a:off x="1084921" y="2546308"/>
            <a:ext cx="10177200" cy="4926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400"/>
              <a:buFont typeface="Arial"/>
              <a:buNone/>
            </a:pPr>
            <a:r>
              <a:rPr b="1" i="0" lang="es-EC" sz="2400" u="none" cap="none" strike="noStrike">
                <a:solidFill>
                  <a:schemeClr val="dk1"/>
                </a:solidFill>
                <a:latin typeface="Times New Roman"/>
                <a:ea typeface="Times New Roman"/>
                <a:cs typeface="Times New Roman"/>
                <a:sym typeface="Times New Roman"/>
              </a:rPr>
              <a:t>OBJETIVOS</a:t>
            </a:r>
            <a:endParaRPr b="0" i="0" sz="2400" u="none" cap="none" strike="noStrike">
              <a:solidFill>
                <a:schemeClr val="dk1"/>
              </a:solidFill>
              <a:latin typeface="Arial"/>
              <a:ea typeface="Arial"/>
              <a:cs typeface="Arial"/>
              <a:sym typeface="Arial"/>
            </a:endParaRPr>
          </a:p>
        </p:txBody>
      </p:sp>
    </p:spTree>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g110e96d4dde_0_304"/>
          <p:cNvSpPr txBox="1"/>
          <p:nvPr>
            <p:ph type="title"/>
          </p:nvPr>
        </p:nvSpPr>
        <p:spPr>
          <a:xfrm>
            <a:off x="812800" y="366175"/>
            <a:ext cx="11106300" cy="1141200"/>
          </a:xfrm>
          <a:prstGeom prst="rect">
            <a:avLst/>
          </a:prstGeom>
          <a:noFill/>
          <a:ln>
            <a:noFill/>
          </a:ln>
        </p:spPr>
        <p:txBody>
          <a:bodyPr anchorCtr="0" anchor="ctr" bIns="60925" lIns="121900" spcFirstLastPara="1" rIns="121900" wrap="square" tIns="60925">
            <a:noAutofit/>
          </a:bodyPr>
          <a:lstStyle/>
          <a:p>
            <a:pPr indent="0" lvl="0" marL="0" rtl="0" algn="r">
              <a:lnSpc>
                <a:spcPct val="100000"/>
              </a:lnSpc>
              <a:spcBef>
                <a:spcPts val="0"/>
              </a:spcBef>
              <a:spcAft>
                <a:spcPts val="0"/>
              </a:spcAft>
              <a:buSzPts val="1900"/>
              <a:buNone/>
            </a:pPr>
            <a:r>
              <a:rPr lang="es-EC">
                <a:solidFill>
                  <a:schemeClr val="dk1"/>
                </a:solidFill>
              </a:rPr>
              <a:t>Objetivo general</a:t>
            </a:r>
            <a:endParaRPr/>
          </a:p>
        </p:txBody>
      </p:sp>
      <p:pic>
        <p:nvPicPr>
          <p:cNvPr descr="Imagen que contiene alimentos&#10;&#10;Descripción generada automáticamente" id="240" name="Google Shape;240;g110e96d4dde_0_304"/>
          <p:cNvPicPr preferRelativeResize="0"/>
          <p:nvPr/>
        </p:nvPicPr>
        <p:blipFill rotWithShape="1">
          <a:blip r:embed="rId3">
            <a:alphaModFix/>
          </a:blip>
          <a:srcRect b="0" l="0" r="0" t="0"/>
          <a:stretch/>
        </p:blipFill>
        <p:spPr>
          <a:xfrm>
            <a:off x="143339" y="68627"/>
            <a:ext cx="1344150" cy="1344150"/>
          </a:xfrm>
          <a:prstGeom prst="rect">
            <a:avLst/>
          </a:prstGeom>
          <a:noFill/>
          <a:ln>
            <a:noFill/>
          </a:ln>
        </p:spPr>
      </p:pic>
      <p:sp>
        <p:nvSpPr>
          <p:cNvPr id="241" name="Google Shape;241;g110e96d4dde_0_304"/>
          <p:cNvSpPr txBox="1"/>
          <p:nvPr/>
        </p:nvSpPr>
        <p:spPr>
          <a:xfrm>
            <a:off x="1056167" y="4534648"/>
            <a:ext cx="2400300" cy="4308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000"/>
              <a:buFont typeface="Arial"/>
              <a:buNone/>
            </a:pPr>
            <a:r>
              <a:rPr b="0" i="0" lang="es-EC" sz="2000" u="none" cap="none" strike="noStrike">
                <a:solidFill>
                  <a:schemeClr val="dk1"/>
                </a:solidFill>
                <a:latin typeface="Times New Roman"/>
                <a:ea typeface="Times New Roman"/>
                <a:cs typeface="Times New Roman"/>
                <a:sym typeface="Times New Roman"/>
              </a:rPr>
              <a:t>Desarrollar</a:t>
            </a:r>
            <a:endParaRPr b="0" i="0" sz="2400" u="none" cap="none" strike="noStrike">
              <a:solidFill>
                <a:schemeClr val="dk1"/>
              </a:solidFill>
              <a:latin typeface="Arial"/>
              <a:ea typeface="Arial"/>
              <a:cs typeface="Arial"/>
              <a:sym typeface="Arial"/>
            </a:endParaRPr>
          </a:p>
        </p:txBody>
      </p:sp>
      <p:sp>
        <p:nvSpPr>
          <p:cNvPr id="242" name="Google Shape;242;g110e96d4dde_0_304"/>
          <p:cNvSpPr txBox="1"/>
          <p:nvPr/>
        </p:nvSpPr>
        <p:spPr>
          <a:xfrm>
            <a:off x="4956834" y="4534657"/>
            <a:ext cx="2400300" cy="7389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000"/>
              <a:buFont typeface="Arial"/>
              <a:buNone/>
            </a:pPr>
            <a:r>
              <a:rPr lang="es-EC" sz="2000">
                <a:solidFill>
                  <a:schemeClr val="dk1"/>
                </a:solidFill>
                <a:latin typeface="Times New Roman"/>
                <a:ea typeface="Times New Roman"/>
                <a:cs typeface="Times New Roman"/>
                <a:sym typeface="Times New Roman"/>
              </a:rPr>
              <a:t>Aplicación web recomendante</a:t>
            </a:r>
            <a:endParaRPr b="0" i="0" sz="1900" u="none" cap="none" strike="noStrike">
              <a:solidFill>
                <a:srgbClr val="000000"/>
              </a:solidFill>
              <a:latin typeface="Arial"/>
              <a:ea typeface="Arial"/>
              <a:cs typeface="Arial"/>
              <a:sym typeface="Arial"/>
            </a:endParaRPr>
          </a:p>
        </p:txBody>
      </p:sp>
      <p:pic>
        <p:nvPicPr>
          <p:cNvPr id="243" name="Google Shape;243;g110e96d4dde_0_304"/>
          <p:cNvPicPr preferRelativeResize="0"/>
          <p:nvPr/>
        </p:nvPicPr>
        <p:blipFill>
          <a:blip r:embed="rId4">
            <a:alphaModFix/>
          </a:blip>
          <a:stretch>
            <a:fillRect/>
          </a:stretch>
        </p:blipFill>
        <p:spPr>
          <a:xfrm>
            <a:off x="665950" y="2485375"/>
            <a:ext cx="3180738" cy="1887250"/>
          </a:xfrm>
          <a:prstGeom prst="rect">
            <a:avLst/>
          </a:prstGeom>
          <a:noFill/>
          <a:ln>
            <a:noFill/>
          </a:ln>
        </p:spPr>
      </p:pic>
      <p:pic>
        <p:nvPicPr>
          <p:cNvPr id="244" name="Google Shape;244;g110e96d4dde_0_304"/>
          <p:cNvPicPr preferRelativeResize="0"/>
          <p:nvPr/>
        </p:nvPicPr>
        <p:blipFill rotWithShape="1">
          <a:blip r:embed="rId5">
            <a:alphaModFix/>
          </a:blip>
          <a:srcRect b="8749" l="27456" r="26783" t="7603"/>
          <a:stretch/>
        </p:blipFill>
        <p:spPr>
          <a:xfrm>
            <a:off x="5209762" y="2485375"/>
            <a:ext cx="1894417" cy="1887251"/>
          </a:xfrm>
          <a:prstGeom prst="rect">
            <a:avLst/>
          </a:prstGeom>
          <a:noFill/>
          <a:ln>
            <a:noFill/>
          </a:ln>
        </p:spPr>
      </p:pic>
      <p:pic>
        <p:nvPicPr>
          <p:cNvPr id="245" name="Google Shape;245;g110e96d4dde_0_304"/>
          <p:cNvPicPr preferRelativeResize="0"/>
          <p:nvPr/>
        </p:nvPicPr>
        <p:blipFill rotWithShape="1">
          <a:blip r:embed="rId6">
            <a:alphaModFix/>
          </a:blip>
          <a:srcRect b="4807" l="15805" r="18962" t="2556"/>
          <a:stretch/>
        </p:blipFill>
        <p:spPr>
          <a:xfrm>
            <a:off x="8696601" y="2485375"/>
            <a:ext cx="1993250" cy="1887251"/>
          </a:xfrm>
          <a:prstGeom prst="rect">
            <a:avLst/>
          </a:prstGeom>
          <a:noFill/>
          <a:ln>
            <a:noFill/>
          </a:ln>
        </p:spPr>
      </p:pic>
      <p:sp>
        <p:nvSpPr>
          <p:cNvPr id="246" name="Google Shape;246;g110e96d4dde_0_304"/>
          <p:cNvSpPr txBox="1"/>
          <p:nvPr/>
        </p:nvSpPr>
        <p:spPr>
          <a:xfrm>
            <a:off x="8493084" y="4534657"/>
            <a:ext cx="2400300" cy="7389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000"/>
              <a:buFont typeface="Arial"/>
              <a:buNone/>
            </a:pPr>
            <a:r>
              <a:rPr lang="es-EC" sz="2000">
                <a:solidFill>
                  <a:schemeClr val="dk1"/>
                </a:solidFill>
                <a:latin typeface="Times New Roman"/>
                <a:ea typeface="Times New Roman"/>
                <a:cs typeface="Times New Roman"/>
                <a:sym typeface="Times New Roman"/>
              </a:rPr>
              <a:t>Perfil de personalidad</a:t>
            </a:r>
            <a:endParaRPr b="0" i="0" sz="1900" u="none" cap="none" strike="noStrike">
              <a:solidFill>
                <a:srgbClr val="000000"/>
              </a:solidFill>
              <a:latin typeface="Arial"/>
              <a:ea typeface="Arial"/>
              <a:cs typeface="Arial"/>
              <a:sym typeface="Arial"/>
            </a:endParaRPr>
          </a:p>
        </p:txBody>
      </p:sp>
      <p:pic>
        <p:nvPicPr>
          <p:cNvPr id="247" name="Google Shape;247;g110e96d4dde_0_304"/>
          <p:cNvPicPr preferRelativeResize="0"/>
          <p:nvPr/>
        </p:nvPicPr>
        <p:blipFill>
          <a:blip r:embed="rId7">
            <a:alphaModFix/>
          </a:blip>
          <a:stretch>
            <a:fillRect/>
          </a:stretch>
        </p:blipFill>
        <p:spPr>
          <a:xfrm>
            <a:off x="8949781" y="5849150"/>
            <a:ext cx="3121119" cy="807600"/>
          </a:xfrm>
          <a:prstGeom prst="rect">
            <a:avLst/>
          </a:prstGeom>
          <a:noFill/>
          <a:ln>
            <a:noFill/>
          </a:ln>
        </p:spPr>
      </p:pic>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110e96d4dde_0_319"/>
          <p:cNvSpPr txBox="1"/>
          <p:nvPr>
            <p:ph type="title"/>
          </p:nvPr>
        </p:nvSpPr>
        <p:spPr>
          <a:xfrm>
            <a:off x="812800" y="366175"/>
            <a:ext cx="11235900" cy="1151100"/>
          </a:xfrm>
          <a:prstGeom prst="rect">
            <a:avLst/>
          </a:prstGeom>
          <a:noFill/>
          <a:ln>
            <a:noFill/>
          </a:ln>
        </p:spPr>
        <p:txBody>
          <a:bodyPr anchorCtr="0" anchor="ctr" bIns="60925" lIns="121900" spcFirstLastPara="1" rIns="121900" wrap="square" tIns="60925">
            <a:noAutofit/>
          </a:bodyPr>
          <a:lstStyle/>
          <a:p>
            <a:pPr indent="0" lvl="0" marL="0" rtl="0" algn="r">
              <a:lnSpc>
                <a:spcPct val="100000"/>
              </a:lnSpc>
              <a:spcBef>
                <a:spcPts val="0"/>
              </a:spcBef>
              <a:spcAft>
                <a:spcPts val="0"/>
              </a:spcAft>
              <a:buSzPts val="1900"/>
              <a:buNone/>
            </a:pPr>
            <a:r>
              <a:rPr lang="es-EC">
                <a:solidFill>
                  <a:schemeClr val="dk1"/>
                </a:solidFill>
              </a:rPr>
              <a:t>Objetivos específicos</a:t>
            </a:r>
            <a:endParaRPr>
              <a:solidFill>
                <a:schemeClr val="dk1"/>
              </a:solidFill>
            </a:endParaRPr>
          </a:p>
        </p:txBody>
      </p:sp>
      <p:pic>
        <p:nvPicPr>
          <p:cNvPr descr="Imagen que contiene alimentos&#10;&#10;Descripción generada automáticamente" id="254" name="Google Shape;254;g110e96d4dde_0_319"/>
          <p:cNvPicPr preferRelativeResize="0"/>
          <p:nvPr/>
        </p:nvPicPr>
        <p:blipFill rotWithShape="1">
          <a:blip r:embed="rId3">
            <a:alphaModFix/>
          </a:blip>
          <a:srcRect b="0" l="0" r="0" t="0"/>
          <a:stretch/>
        </p:blipFill>
        <p:spPr>
          <a:xfrm>
            <a:off x="143339" y="68627"/>
            <a:ext cx="1344150" cy="1344150"/>
          </a:xfrm>
          <a:prstGeom prst="rect">
            <a:avLst/>
          </a:prstGeom>
          <a:noFill/>
          <a:ln>
            <a:noFill/>
          </a:ln>
        </p:spPr>
      </p:pic>
      <p:sp>
        <p:nvSpPr>
          <p:cNvPr id="255" name="Google Shape;255;g110e96d4dde_0_319"/>
          <p:cNvSpPr txBox="1"/>
          <p:nvPr/>
        </p:nvSpPr>
        <p:spPr>
          <a:xfrm>
            <a:off x="1746280" y="3211931"/>
            <a:ext cx="2400300" cy="4308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000"/>
              <a:buFont typeface="Arial"/>
              <a:buNone/>
            </a:pPr>
            <a:r>
              <a:rPr lang="es-EC" sz="2000">
                <a:solidFill>
                  <a:schemeClr val="dk1"/>
                </a:solidFill>
                <a:latin typeface="Times New Roman"/>
                <a:ea typeface="Times New Roman"/>
                <a:cs typeface="Times New Roman"/>
                <a:sym typeface="Times New Roman"/>
              </a:rPr>
              <a:t>Analizar y revisar</a:t>
            </a:r>
            <a:endParaRPr b="0" i="0" sz="2400" u="none" cap="none" strike="noStrike">
              <a:solidFill>
                <a:schemeClr val="dk1"/>
              </a:solidFill>
              <a:latin typeface="Arial"/>
              <a:ea typeface="Arial"/>
              <a:cs typeface="Arial"/>
              <a:sym typeface="Arial"/>
            </a:endParaRPr>
          </a:p>
        </p:txBody>
      </p:sp>
      <p:pic>
        <p:nvPicPr>
          <p:cNvPr descr="Imagen que contiene interior, tabla, computadora, escritorio&#10;&#10;Descripción generada automáticamente" id="256" name="Google Shape;256;g110e96d4dde_0_319"/>
          <p:cNvPicPr preferRelativeResize="0"/>
          <p:nvPr/>
        </p:nvPicPr>
        <p:blipFill rotWithShape="1">
          <a:blip r:embed="rId4">
            <a:alphaModFix/>
          </a:blip>
          <a:srcRect b="0" l="0" r="0" t="0"/>
          <a:stretch/>
        </p:blipFill>
        <p:spPr>
          <a:xfrm>
            <a:off x="7372709" y="1303625"/>
            <a:ext cx="3082507" cy="2022260"/>
          </a:xfrm>
          <a:prstGeom prst="rect">
            <a:avLst/>
          </a:prstGeom>
          <a:noFill/>
          <a:ln>
            <a:noFill/>
          </a:ln>
        </p:spPr>
      </p:pic>
      <p:sp>
        <p:nvSpPr>
          <p:cNvPr id="257" name="Google Shape;257;g110e96d4dde_0_319"/>
          <p:cNvSpPr txBox="1"/>
          <p:nvPr/>
        </p:nvSpPr>
        <p:spPr>
          <a:xfrm>
            <a:off x="7714801" y="3213848"/>
            <a:ext cx="2400300" cy="4308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000"/>
              <a:buFont typeface="Arial"/>
              <a:buNone/>
            </a:pPr>
            <a:r>
              <a:rPr lang="es-EC" sz="2000">
                <a:solidFill>
                  <a:schemeClr val="dk1"/>
                </a:solidFill>
                <a:latin typeface="Times New Roman"/>
                <a:ea typeface="Times New Roman"/>
                <a:cs typeface="Times New Roman"/>
                <a:sym typeface="Times New Roman"/>
              </a:rPr>
              <a:t>Construir</a:t>
            </a:r>
            <a:endParaRPr b="0" i="0" sz="2400" u="none" cap="none" strike="noStrike">
              <a:solidFill>
                <a:schemeClr val="dk1"/>
              </a:solidFill>
              <a:latin typeface="Arial"/>
              <a:ea typeface="Arial"/>
              <a:cs typeface="Arial"/>
              <a:sym typeface="Arial"/>
            </a:endParaRPr>
          </a:p>
        </p:txBody>
      </p:sp>
      <p:sp>
        <p:nvSpPr>
          <p:cNvPr id="258" name="Google Shape;258;g110e96d4dde_0_319"/>
          <p:cNvSpPr txBox="1"/>
          <p:nvPr/>
        </p:nvSpPr>
        <p:spPr>
          <a:xfrm>
            <a:off x="1962700" y="5512300"/>
            <a:ext cx="1983600" cy="4308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000"/>
              <a:buFont typeface="Arial"/>
              <a:buNone/>
            </a:pPr>
            <a:r>
              <a:rPr b="0" i="0" lang="es-EC" sz="2000" u="none" cap="none" strike="noStrike">
                <a:solidFill>
                  <a:schemeClr val="dk1"/>
                </a:solidFill>
                <a:latin typeface="Times New Roman"/>
                <a:ea typeface="Times New Roman"/>
                <a:cs typeface="Times New Roman"/>
                <a:sym typeface="Times New Roman"/>
              </a:rPr>
              <a:t>Desarrollar</a:t>
            </a:r>
            <a:endParaRPr b="0" i="0" sz="2400" u="none" cap="none" strike="noStrike">
              <a:solidFill>
                <a:schemeClr val="dk1"/>
              </a:solidFill>
              <a:latin typeface="Arial"/>
              <a:ea typeface="Arial"/>
              <a:cs typeface="Arial"/>
              <a:sym typeface="Arial"/>
            </a:endParaRPr>
          </a:p>
        </p:txBody>
      </p:sp>
      <p:sp>
        <p:nvSpPr>
          <p:cNvPr id="259" name="Google Shape;259;g110e96d4dde_0_319"/>
          <p:cNvSpPr txBox="1"/>
          <p:nvPr/>
        </p:nvSpPr>
        <p:spPr>
          <a:xfrm>
            <a:off x="7973733" y="5398483"/>
            <a:ext cx="1983600" cy="4308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000"/>
              <a:buFont typeface="Arial"/>
              <a:buNone/>
            </a:pPr>
            <a:r>
              <a:rPr b="0" i="0" lang="es-EC" sz="2000" u="none" cap="none" strike="noStrike">
                <a:solidFill>
                  <a:schemeClr val="dk1"/>
                </a:solidFill>
                <a:latin typeface="Times New Roman"/>
                <a:ea typeface="Times New Roman"/>
                <a:cs typeface="Times New Roman"/>
                <a:sym typeface="Times New Roman"/>
              </a:rPr>
              <a:t>Validar</a:t>
            </a:r>
            <a:endParaRPr b="0" i="0" sz="2400" u="none" cap="none" strike="noStrike">
              <a:solidFill>
                <a:schemeClr val="dk1"/>
              </a:solidFill>
              <a:latin typeface="Arial"/>
              <a:ea typeface="Arial"/>
              <a:cs typeface="Arial"/>
              <a:sym typeface="Arial"/>
            </a:endParaRPr>
          </a:p>
        </p:txBody>
      </p:sp>
      <p:pic>
        <p:nvPicPr>
          <p:cNvPr id="260" name="Google Shape;260;g110e96d4dde_0_319"/>
          <p:cNvPicPr preferRelativeResize="0"/>
          <p:nvPr/>
        </p:nvPicPr>
        <p:blipFill rotWithShape="1">
          <a:blip r:embed="rId5">
            <a:alphaModFix/>
          </a:blip>
          <a:srcRect b="7079" l="18402" r="20051" t="7113"/>
          <a:stretch/>
        </p:blipFill>
        <p:spPr>
          <a:xfrm>
            <a:off x="1962750" y="3799700"/>
            <a:ext cx="1983586" cy="1555651"/>
          </a:xfrm>
          <a:prstGeom prst="rect">
            <a:avLst/>
          </a:prstGeom>
          <a:noFill/>
          <a:ln>
            <a:noFill/>
          </a:ln>
        </p:spPr>
      </p:pic>
      <p:pic>
        <p:nvPicPr>
          <p:cNvPr id="261" name="Google Shape;261;g110e96d4dde_0_319"/>
          <p:cNvPicPr preferRelativeResize="0"/>
          <p:nvPr/>
        </p:nvPicPr>
        <p:blipFill rotWithShape="1">
          <a:blip r:embed="rId6">
            <a:alphaModFix/>
          </a:blip>
          <a:srcRect b="14462" l="10200" r="12929" t="12968"/>
          <a:stretch/>
        </p:blipFill>
        <p:spPr>
          <a:xfrm>
            <a:off x="2072200" y="1489425"/>
            <a:ext cx="1824556" cy="1722501"/>
          </a:xfrm>
          <a:prstGeom prst="rect">
            <a:avLst/>
          </a:prstGeom>
          <a:noFill/>
          <a:ln>
            <a:noFill/>
          </a:ln>
        </p:spPr>
      </p:pic>
      <p:pic>
        <p:nvPicPr>
          <p:cNvPr id="262" name="Google Shape;262;g110e96d4dde_0_319"/>
          <p:cNvPicPr preferRelativeResize="0"/>
          <p:nvPr/>
        </p:nvPicPr>
        <p:blipFill>
          <a:blip r:embed="rId7">
            <a:alphaModFix/>
          </a:blip>
          <a:stretch>
            <a:fillRect/>
          </a:stretch>
        </p:blipFill>
        <p:spPr>
          <a:xfrm>
            <a:off x="7973728" y="3592825"/>
            <a:ext cx="2149323" cy="1864375"/>
          </a:xfrm>
          <a:prstGeom prst="rect">
            <a:avLst/>
          </a:prstGeom>
          <a:noFill/>
          <a:ln>
            <a:noFill/>
          </a:ln>
        </p:spPr>
      </p:pic>
      <p:pic>
        <p:nvPicPr>
          <p:cNvPr id="263" name="Google Shape;263;g110e96d4dde_0_319"/>
          <p:cNvPicPr preferRelativeResize="0"/>
          <p:nvPr/>
        </p:nvPicPr>
        <p:blipFill>
          <a:blip r:embed="rId8">
            <a:alphaModFix/>
          </a:blip>
          <a:stretch>
            <a:fillRect/>
          </a:stretch>
        </p:blipFill>
        <p:spPr>
          <a:xfrm>
            <a:off x="8949781" y="5849150"/>
            <a:ext cx="3121119" cy="807600"/>
          </a:xfrm>
          <a:prstGeom prst="rect">
            <a:avLst/>
          </a:prstGeom>
          <a:noFill/>
          <a:ln>
            <a:noFill/>
          </a:ln>
        </p:spPr>
      </p:pic>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1000"/>
                                        <p:tgtEl>
                                          <p:spTgt spid="2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1000"/>
                                        <p:tgtEl>
                                          <p:spTgt spid="2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iseño predeterminado">
  <a:themeElements>
    <a:clrScheme name="Concurrencia">
      <a:dk1>
        <a:srgbClr val="000000"/>
      </a:dk1>
      <a:lt1>
        <a:srgbClr val="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Retrospección">
  <a:themeElements>
    <a:clrScheme name="Retrospección">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2019-07-15T21:24:44Z</dcterms:created>
  <dc:creator>Elian Joshua</dc:creator>
</cp:coreProperties>
</file>