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1"/>
  </p:sldMasterIdLst>
  <p:notesMasterIdLst>
    <p:notesMasterId r:id="rId30"/>
  </p:notesMasterIdLst>
  <p:sldIdLst>
    <p:sldId id="327" r:id="rId2"/>
    <p:sldId id="257" r:id="rId3"/>
    <p:sldId id="303" r:id="rId4"/>
    <p:sldId id="304" r:id="rId5"/>
    <p:sldId id="305" r:id="rId6"/>
    <p:sldId id="306" r:id="rId7"/>
    <p:sldId id="307" r:id="rId8"/>
    <p:sldId id="309" r:id="rId9"/>
    <p:sldId id="308" r:id="rId10"/>
    <p:sldId id="310" r:id="rId11"/>
    <p:sldId id="311" r:id="rId12"/>
    <p:sldId id="312" r:id="rId13"/>
    <p:sldId id="332" r:id="rId14"/>
    <p:sldId id="331" r:id="rId15"/>
    <p:sldId id="313" r:id="rId16"/>
    <p:sldId id="314" r:id="rId17"/>
    <p:sldId id="315" r:id="rId18"/>
    <p:sldId id="316" r:id="rId19"/>
    <p:sldId id="317" r:id="rId20"/>
    <p:sldId id="318" r:id="rId21"/>
    <p:sldId id="319" r:id="rId22"/>
    <p:sldId id="320" r:id="rId23"/>
    <p:sldId id="321" r:id="rId24"/>
    <p:sldId id="322" r:id="rId25"/>
    <p:sldId id="323" r:id="rId26"/>
    <p:sldId id="324" r:id="rId27"/>
    <p:sldId id="325" r:id="rId28"/>
    <p:sldId id="326"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BE2682-4A2B-44FB-9300-92E178A8A70F}">
  <a:tblStyle styleId="{77BE2682-4A2B-44FB-9300-92E178A8A70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A361A0-BB5C-45C1-84A4-D0CF84396D4C}"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s-EC"/>
        </a:p>
      </dgm:t>
    </dgm:pt>
    <dgm:pt modelId="{F1CBAD04-7784-430C-BD6A-1486EC8C444A}">
      <dgm:prSet phldrT="[Texto]"/>
      <dgm:spPr/>
      <dgm:t>
        <a:bodyPr/>
        <a:lstStyle/>
        <a:p>
          <a:r>
            <a:rPr lang="es-EC" dirty="0">
              <a:solidFill>
                <a:schemeClr val="tx1"/>
              </a:solidFill>
            </a:rPr>
            <a:t>Candidatos</a:t>
          </a:r>
        </a:p>
      </dgm:t>
    </dgm:pt>
    <dgm:pt modelId="{F7D2D813-86AE-4E10-8E29-79DFDB2CA950}" type="parTrans" cxnId="{CA45EFE2-5E06-4688-BD58-EEC74A459E17}">
      <dgm:prSet/>
      <dgm:spPr/>
      <dgm:t>
        <a:bodyPr/>
        <a:lstStyle/>
        <a:p>
          <a:endParaRPr lang="es-EC"/>
        </a:p>
      </dgm:t>
    </dgm:pt>
    <dgm:pt modelId="{5B616443-3C58-4B77-A211-5A9489D106C1}" type="sibTrans" cxnId="{CA45EFE2-5E06-4688-BD58-EEC74A459E17}">
      <dgm:prSet/>
      <dgm:spPr/>
      <dgm:t>
        <a:bodyPr/>
        <a:lstStyle/>
        <a:p>
          <a:endParaRPr lang="es-EC"/>
        </a:p>
      </dgm:t>
    </dgm:pt>
    <dgm:pt modelId="{87386CEC-ABB4-4977-84E0-D9E658E29422}">
      <dgm:prSet phldrT="[Texto]"/>
      <dgm:spPr/>
      <dgm:t>
        <a:bodyPr/>
        <a:lstStyle/>
        <a:p>
          <a:r>
            <a:rPr lang="es-EC" dirty="0">
              <a:solidFill>
                <a:schemeClr val="tx1"/>
              </a:solidFill>
            </a:rPr>
            <a:t>Relevantes</a:t>
          </a:r>
        </a:p>
      </dgm:t>
    </dgm:pt>
    <dgm:pt modelId="{0636C060-F05C-467A-91C2-0BE8EED8B06C}" type="parTrans" cxnId="{EFA6B204-BB7A-4802-960E-33C27FA3A8F3}">
      <dgm:prSet/>
      <dgm:spPr/>
      <dgm:t>
        <a:bodyPr/>
        <a:lstStyle/>
        <a:p>
          <a:endParaRPr lang="es-EC"/>
        </a:p>
      </dgm:t>
    </dgm:pt>
    <dgm:pt modelId="{D5669E8C-87E3-4165-9104-F90CAD85CFDF}" type="sibTrans" cxnId="{EFA6B204-BB7A-4802-960E-33C27FA3A8F3}">
      <dgm:prSet/>
      <dgm:spPr/>
      <dgm:t>
        <a:bodyPr/>
        <a:lstStyle/>
        <a:p>
          <a:endParaRPr lang="es-EC"/>
        </a:p>
      </dgm:t>
    </dgm:pt>
    <dgm:pt modelId="{EEA8BD2B-ACB3-4CE1-953A-8B76745014DA}">
      <dgm:prSet phldrT="[Texto]"/>
      <dgm:spPr/>
      <dgm:t>
        <a:bodyPr/>
        <a:lstStyle/>
        <a:p>
          <a:r>
            <a:rPr lang="es-EC" dirty="0">
              <a:solidFill>
                <a:schemeClr val="tx1"/>
              </a:solidFill>
            </a:rPr>
            <a:t>Primarios</a:t>
          </a:r>
        </a:p>
      </dgm:t>
    </dgm:pt>
    <dgm:pt modelId="{7C78452D-E2A9-463A-9831-A803F387A019}" type="parTrans" cxnId="{9C827175-9CAA-4A2B-A97B-B1499BC779A1}">
      <dgm:prSet/>
      <dgm:spPr/>
      <dgm:t>
        <a:bodyPr/>
        <a:lstStyle/>
        <a:p>
          <a:endParaRPr lang="es-EC"/>
        </a:p>
      </dgm:t>
    </dgm:pt>
    <dgm:pt modelId="{53D836FC-86DB-4649-854A-36A9B8AB10C8}" type="sibTrans" cxnId="{9C827175-9CAA-4A2B-A97B-B1499BC779A1}">
      <dgm:prSet/>
      <dgm:spPr/>
      <dgm:t>
        <a:bodyPr/>
        <a:lstStyle/>
        <a:p>
          <a:endParaRPr lang="es-EC"/>
        </a:p>
      </dgm:t>
    </dgm:pt>
    <dgm:pt modelId="{9CF5D7F7-4596-41AF-B1E0-A1F8F1E2D5A2}" type="pres">
      <dgm:prSet presAssocID="{84A361A0-BB5C-45C1-84A4-D0CF84396D4C}" presName="diagram" presStyleCnt="0">
        <dgm:presLayoutVars>
          <dgm:dir/>
          <dgm:resizeHandles val="exact"/>
        </dgm:presLayoutVars>
      </dgm:prSet>
      <dgm:spPr/>
    </dgm:pt>
    <dgm:pt modelId="{AE88A587-FC25-41F0-8674-33D1A31126BD}" type="pres">
      <dgm:prSet presAssocID="{F1CBAD04-7784-430C-BD6A-1486EC8C444A}" presName="node" presStyleLbl="node1" presStyleIdx="0" presStyleCnt="3">
        <dgm:presLayoutVars>
          <dgm:bulletEnabled val="1"/>
        </dgm:presLayoutVars>
      </dgm:prSet>
      <dgm:spPr/>
    </dgm:pt>
    <dgm:pt modelId="{81A3AD9E-AEFE-4C79-9EC2-AD65067795DA}" type="pres">
      <dgm:prSet presAssocID="{5B616443-3C58-4B77-A211-5A9489D106C1}" presName="sibTrans" presStyleCnt="0"/>
      <dgm:spPr/>
    </dgm:pt>
    <dgm:pt modelId="{9F0382AB-773A-4A1E-ADE5-535B772D31EB}" type="pres">
      <dgm:prSet presAssocID="{87386CEC-ABB4-4977-84E0-D9E658E29422}" presName="node" presStyleLbl="node1" presStyleIdx="1" presStyleCnt="3">
        <dgm:presLayoutVars>
          <dgm:bulletEnabled val="1"/>
        </dgm:presLayoutVars>
      </dgm:prSet>
      <dgm:spPr/>
    </dgm:pt>
    <dgm:pt modelId="{0DF282AB-E132-47D7-A6EA-4CDA3B1676E9}" type="pres">
      <dgm:prSet presAssocID="{D5669E8C-87E3-4165-9104-F90CAD85CFDF}" presName="sibTrans" presStyleCnt="0"/>
      <dgm:spPr/>
    </dgm:pt>
    <dgm:pt modelId="{4E39EDF8-33D6-4C1E-B875-19686E5785EC}" type="pres">
      <dgm:prSet presAssocID="{EEA8BD2B-ACB3-4CE1-953A-8B76745014DA}" presName="node" presStyleLbl="node1" presStyleIdx="2" presStyleCnt="3">
        <dgm:presLayoutVars>
          <dgm:bulletEnabled val="1"/>
        </dgm:presLayoutVars>
      </dgm:prSet>
      <dgm:spPr/>
    </dgm:pt>
  </dgm:ptLst>
  <dgm:cxnLst>
    <dgm:cxn modelId="{EFA6B204-BB7A-4802-960E-33C27FA3A8F3}" srcId="{84A361A0-BB5C-45C1-84A4-D0CF84396D4C}" destId="{87386CEC-ABB4-4977-84E0-D9E658E29422}" srcOrd="1" destOrd="0" parTransId="{0636C060-F05C-467A-91C2-0BE8EED8B06C}" sibTransId="{D5669E8C-87E3-4165-9104-F90CAD85CFDF}"/>
    <dgm:cxn modelId="{A8711D16-718A-4F05-89B6-13EB868DB979}" type="presOf" srcId="{84A361A0-BB5C-45C1-84A4-D0CF84396D4C}" destId="{9CF5D7F7-4596-41AF-B1E0-A1F8F1E2D5A2}" srcOrd="0" destOrd="0" presId="urn:microsoft.com/office/officeart/2005/8/layout/default"/>
    <dgm:cxn modelId="{524AD71B-3DC3-484E-A85C-194EA3AA7248}" type="presOf" srcId="{87386CEC-ABB4-4977-84E0-D9E658E29422}" destId="{9F0382AB-773A-4A1E-ADE5-535B772D31EB}" srcOrd="0" destOrd="0" presId="urn:microsoft.com/office/officeart/2005/8/layout/default"/>
    <dgm:cxn modelId="{9C827175-9CAA-4A2B-A97B-B1499BC779A1}" srcId="{84A361A0-BB5C-45C1-84A4-D0CF84396D4C}" destId="{EEA8BD2B-ACB3-4CE1-953A-8B76745014DA}" srcOrd="2" destOrd="0" parTransId="{7C78452D-E2A9-463A-9831-A803F387A019}" sibTransId="{53D836FC-86DB-4649-854A-36A9B8AB10C8}"/>
    <dgm:cxn modelId="{03802082-6A95-405F-828B-36A32E7CA0F8}" type="presOf" srcId="{EEA8BD2B-ACB3-4CE1-953A-8B76745014DA}" destId="{4E39EDF8-33D6-4C1E-B875-19686E5785EC}" srcOrd="0" destOrd="0" presId="urn:microsoft.com/office/officeart/2005/8/layout/default"/>
    <dgm:cxn modelId="{84FBA5CF-3D15-44FD-AEAB-6242A5F51133}" type="presOf" srcId="{F1CBAD04-7784-430C-BD6A-1486EC8C444A}" destId="{AE88A587-FC25-41F0-8674-33D1A31126BD}" srcOrd="0" destOrd="0" presId="urn:microsoft.com/office/officeart/2005/8/layout/default"/>
    <dgm:cxn modelId="{CA45EFE2-5E06-4688-BD58-EEC74A459E17}" srcId="{84A361A0-BB5C-45C1-84A4-D0CF84396D4C}" destId="{F1CBAD04-7784-430C-BD6A-1486EC8C444A}" srcOrd="0" destOrd="0" parTransId="{F7D2D813-86AE-4E10-8E29-79DFDB2CA950}" sibTransId="{5B616443-3C58-4B77-A211-5A9489D106C1}"/>
    <dgm:cxn modelId="{00582A11-379B-4490-8602-4B42066FDF56}" type="presParOf" srcId="{9CF5D7F7-4596-41AF-B1E0-A1F8F1E2D5A2}" destId="{AE88A587-FC25-41F0-8674-33D1A31126BD}" srcOrd="0" destOrd="0" presId="urn:microsoft.com/office/officeart/2005/8/layout/default"/>
    <dgm:cxn modelId="{A6C4784F-3654-4633-A744-56815B18C15B}" type="presParOf" srcId="{9CF5D7F7-4596-41AF-B1E0-A1F8F1E2D5A2}" destId="{81A3AD9E-AEFE-4C79-9EC2-AD65067795DA}" srcOrd="1" destOrd="0" presId="urn:microsoft.com/office/officeart/2005/8/layout/default"/>
    <dgm:cxn modelId="{D69026C0-7F46-4624-821C-BDBFEACCCC4A}" type="presParOf" srcId="{9CF5D7F7-4596-41AF-B1E0-A1F8F1E2D5A2}" destId="{9F0382AB-773A-4A1E-ADE5-535B772D31EB}" srcOrd="2" destOrd="0" presId="urn:microsoft.com/office/officeart/2005/8/layout/default"/>
    <dgm:cxn modelId="{A5FDF0E7-AE60-4E2D-BDF6-9D7542636374}" type="presParOf" srcId="{9CF5D7F7-4596-41AF-B1E0-A1F8F1E2D5A2}" destId="{0DF282AB-E132-47D7-A6EA-4CDA3B1676E9}" srcOrd="3" destOrd="0" presId="urn:microsoft.com/office/officeart/2005/8/layout/default"/>
    <dgm:cxn modelId="{90B67ECB-DCB4-464C-AA76-92EC2F788EF0}" type="presParOf" srcId="{9CF5D7F7-4596-41AF-B1E0-A1F8F1E2D5A2}" destId="{4E39EDF8-33D6-4C1E-B875-19686E5785EC}" srcOrd="4"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88A587-FC25-41F0-8674-33D1A31126BD}">
      <dsp:nvSpPr>
        <dsp:cNvPr id="0" name=""/>
        <dsp:cNvSpPr/>
      </dsp:nvSpPr>
      <dsp:spPr>
        <a:xfrm>
          <a:off x="157090" y="862"/>
          <a:ext cx="886271" cy="531762"/>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tx1"/>
              </a:solidFill>
            </a:rPr>
            <a:t>Candidatos</a:t>
          </a:r>
        </a:p>
      </dsp:txBody>
      <dsp:txXfrm>
        <a:off x="157090" y="862"/>
        <a:ext cx="886271" cy="531762"/>
      </dsp:txXfrm>
    </dsp:sp>
    <dsp:sp modelId="{9F0382AB-773A-4A1E-ADE5-535B772D31EB}">
      <dsp:nvSpPr>
        <dsp:cNvPr id="0" name=""/>
        <dsp:cNvSpPr/>
      </dsp:nvSpPr>
      <dsp:spPr>
        <a:xfrm>
          <a:off x="157090" y="621252"/>
          <a:ext cx="886271" cy="531762"/>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tx1"/>
              </a:solidFill>
            </a:rPr>
            <a:t>Relevantes</a:t>
          </a:r>
        </a:p>
      </dsp:txBody>
      <dsp:txXfrm>
        <a:off x="157090" y="621252"/>
        <a:ext cx="886271" cy="531762"/>
      </dsp:txXfrm>
    </dsp:sp>
    <dsp:sp modelId="{4E39EDF8-33D6-4C1E-B875-19686E5785EC}">
      <dsp:nvSpPr>
        <dsp:cNvPr id="0" name=""/>
        <dsp:cNvSpPr/>
      </dsp:nvSpPr>
      <dsp:spPr>
        <a:xfrm>
          <a:off x="157090" y="1241641"/>
          <a:ext cx="886271" cy="531762"/>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tx1"/>
              </a:solidFill>
            </a:rPr>
            <a:t>Primarios</a:t>
          </a:r>
        </a:p>
      </dsp:txBody>
      <dsp:txXfrm>
        <a:off x="157090" y="1241641"/>
        <a:ext cx="886271" cy="53176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e5c85b77a9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e5c85b77a9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5289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e5c85b77a9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e5c85b77a9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77930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e5c85b77a9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e5c85b77a9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1677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e5c85b77a9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e5c85b77a9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21438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ge5c85b77a9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1" name="Google Shape;1841;ge5c85b77a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7809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ge5c85b77a9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1" name="Google Shape;1841;ge5c85b77a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4303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ge5c85b77a9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1" name="Google Shape;1841;ge5c85b77a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7704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ge5c85b77a9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1" name="Google Shape;1841;ge5c85b77a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42087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ge5c85b77a9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1" name="Google Shape;1841;ge5c85b77a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56877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ge5c85b77a9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1" name="Google Shape;1841;ge5c85b77a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85480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e5c85b77a9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9" name="Google Shape;1979;ge5c85b77a9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2205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ge5c85b77a9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1" name="Google Shape;1841;ge5c85b77a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0089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ge5c85b77a9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1" name="Google Shape;1841;ge5c85b77a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89222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ge5c85b77a9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1" name="Google Shape;1841;ge5c85b77a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43872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ge5c85b77a9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1" name="Google Shape;1841;ge5c85b77a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86078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ge5c85b77a9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1" name="Google Shape;1841;ge5c85b77a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642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e5c85b77a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e5c85b77a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5663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e5c85b77a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e5c85b77a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3914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1"/>
        <p:cNvGrpSpPr/>
        <p:nvPr/>
      </p:nvGrpSpPr>
      <p:grpSpPr>
        <a:xfrm>
          <a:off x="0" y="0"/>
          <a:ext cx="0" cy="0"/>
          <a:chOff x="0" y="0"/>
          <a:chExt cx="0" cy="0"/>
        </a:xfrm>
      </p:grpSpPr>
      <p:sp>
        <p:nvSpPr>
          <p:cNvPr id="2072" name="Google Shape;2072;ge5c85b77a9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3" name="Google Shape;2073;ge5c85b77a9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391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ge5c85b77a9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1" name="Google Shape;1301;ge5c85b77a9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0542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2" name="Google Shape;1102;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236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5697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ge5c85b77a9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1" name="Google Shape;1301;ge5c85b77a9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2064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e5c85b77a9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e5c85b77a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837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e5c85b77a9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e5c85b77a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4723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e5c85b77a9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e5c85b77a9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7375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grpSp>
        <p:nvGrpSpPr>
          <p:cNvPr id="50" name="Google Shape;50;p3"/>
          <p:cNvGrpSpPr/>
          <p:nvPr/>
        </p:nvGrpSpPr>
        <p:grpSpPr>
          <a:xfrm>
            <a:off x="28343" y="2"/>
            <a:ext cx="8966116" cy="2398347"/>
            <a:chOff x="28343" y="2"/>
            <a:chExt cx="8966116" cy="2398347"/>
          </a:xfrm>
        </p:grpSpPr>
        <p:sp>
          <p:nvSpPr>
            <p:cNvPr id="51" name="Google Shape;51;p3"/>
            <p:cNvSpPr/>
            <p:nvPr/>
          </p:nvSpPr>
          <p:spPr>
            <a:xfrm rot="-9899965">
              <a:off x="269399" y="579835"/>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rot="-9900049">
              <a:off x="1014998" y="22656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rot="-9899965">
              <a:off x="8594249" y="579835"/>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rot="-9900049">
              <a:off x="8572223" y="1387436"/>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rot="-9900049">
              <a:off x="4152623" y="22656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9900049">
              <a:off x="5625098" y="1841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9900049">
              <a:off x="46748" y="221616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3"/>
          <p:cNvGrpSpPr/>
          <p:nvPr/>
        </p:nvGrpSpPr>
        <p:grpSpPr>
          <a:xfrm>
            <a:off x="-397025" y="3385225"/>
            <a:ext cx="10168915" cy="1796097"/>
            <a:chOff x="-397025" y="3385225"/>
            <a:chExt cx="10168915" cy="1796097"/>
          </a:xfrm>
        </p:grpSpPr>
        <p:sp>
          <p:nvSpPr>
            <p:cNvPr id="59" name="Google Shape;59;p3"/>
            <p:cNvSpPr/>
            <p:nvPr/>
          </p:nvSpPr>
          <p:spPr>
            <a:xfrm>
              <a:off x="-57100" y="3385225"/>
              <a:ext cx="9258217" cy="1796097"/>
            </a:xfrm>
            <a:custGeom>
              <a:avLst/>
              <a:gdLst/>
              <a:ahLst/>
              <a:cxnLst/>
              <a:rect l="l" t="t" r="r" b="b"/>
              <a:pathLst>
                <a:path w="87044" h="58348" extrusionOk="0">
                  <a:moveTo>
                    <a:pt x="0" y="1"/>
                  </a:moveTo>
                  <a:lnTo>
                    <a:pt x="0" y="58347"/>
                  </a:lnTo>
                  <a:lnTo>
                    <a:pt x="87043" y="58347"/>
                  </a:lnTo>
                  <a:lnTo>
                    <a:pt x="87043" y="1"/>
                  </a:lnTo>
                  <a:close/>
                </a:path>
              </a:pathLst>
            </a:custGeom>
            <a:solidFill>
              <a:srgbClr val="3AAE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4751530" y="3657713"/>
              <a:ext cx="1934570" cy="821904"/>
            </a:xfrm>
            <a:custGeom>
              <a:avLst/>
              <a:gdLst/>
              <a:ahLst/>
              <a:cxnLst/>
              <a:rect l="l" t="t" r="r" b="b"/>
              <a:pathLst>
                <a:path w="23460" h="9967" extrusionOk="0">
                  <a:moveTo>
                    <a:pt x="13578" y="0"/>
                  </a:moveTo>
                  <a:cubicBezTo>
                    <a:pt x="13394" y="0"/>
                    <a:pt x="13212" y="19"/>
                    <a:pt x="13033" y="58"/>
                  </a:cubicBezTo>
                  <a:cubicBezTo>
                    <a:pt x="12883" y="83"/>
                    <a:pt x="12406" y="2289"/>
                    <a:pt x="12231" y="2414"/>
                  </a:cubicBezTo>
                  <a:cubicBezTo>
                    <a:pt x="11955" y="2589"/>
                    <a:pt x="11579" y="2790"/>
                    <a:pt x="11254" y="2815"/>
                  </a:cubicBezTo>
                  <a:cubicBezTo>
                    <a:pt x="11229" y="2817"/>
                    <a:pt x="11207" y="2817"/>
                    <a:pt x="11185" y="2817"/>
                  </a:cubicBezTo>
                  <a:cubicBezTo>
                    <a:pt x="10876" y="2817"/>
                    <a:pt x="10858" y="2653"/>
                    <a:pt x="10577" y="2489"/>
                  </a:cubicBezTo>
                  <a:cubicBezTo>
                    <a:pt x="10351" y="2314"/>
                    <a:pt x="10026" y="2264"/>
                    <a:pt x="9725" y="2264"/>
                  </a:cubicBezTo>
                  <a:cubicBezTo>
                    <a:pt x="9249" y="2264"/>
                    <a:pt x="8797" y="2439"/>
                    <a:pt x="8321" y="2514"/>
                  </a:cubicBezTo>
                  <a:cubicBezTo>
                    <a:pt x="8087" y="2563"/>
                    <a:pt x="7852" y="2585"/>
                    <a:pt x="7620" y="2585"/>
                  </a:cubicBezTo>
                  <a:cubicBezTo>
                    <a:pt x="7255" y="2585"/>
                    <a:pt x="6894" y="2531"/>
                    <a:pt x="6542" y="2439"/>
                  </a:cubicBezTo>
                  <a:cubicBezTo>
                    <a:pt x="6191" y="2351"/>
                    <a:pt x="5631" y="2015"/>
                    <a:pt x="5227" y="2015"/>
                  </a:cubicBezTo>
                  <a:cubicBezTo>
                    <a:pt x="5169" y="2015"/>
                    <a:pt x="5114" y="2022"/>
                    <a:pt x="5063" y="2038"/>
                  </a:cubicBezTo>
                  <a:cubicBezTo>
                    <a:pt x="4797" y="2135"/>
                    <a:pt x="4741" y="2465"/>
                    <a:pt x="4444" y="2465"/>
                  </a:cubicBezTo>
                  <a:cubicBezTo>
                    <a:pt x="4433" y="2465"/>
                    <a:pt x="4423" y="2465"/>
                    <a:pt x="4411" y="2464"/>
                  </a:cubicBezTo>
                  <a:cubicBezTo>
                    <a:pt x="4134" y="2464"/>
                    <a:pt x="3856" y="2336"/>
                    <a:pt x="3579" y="2336"/>
                  </a:cubicBezTo>
                  <a:cubicBezTo>
                    <a:pt x="3555" y="2336"/>
                    <a:pt x="3532" y="2337"/>
                    <a:pt x="3509" y="2339"/>
                  </a:cubicBezTo>
                  <a:cubicBezTo>
                    <a:pt x="3108" y="2389"/>
                    <a:pt x="2807" y="2765"/>
                    <a:pt x="2557" y="3091"/>
                  </a:cubicBezTo>
                  <a:cubicBezTo>
                    <a:pt x="1705" y="4218"/>
                    <a:pt x="853" y="5371"/>
                    <a:pt x="0" y="6499"/>
                  </a:cubicBezTo>
                  <a:cubicBezTo>
                    <a:pt x="1730" y="8329"/>
                    <a:pt x="4211" y="9181"/>
                    <a:pt x="6692" y="9532"/>
                  </a:cubicBezTo>
                  <a:cubicBezTo>
                    <a:pt x="8807" y="9815"/>
                    <a:pt x="10935" y="9967"/>
                    <a:pt x="13058" y="9967"/>
                  </a:cubicBezTo>
                  <a:cubicBezTo>
                    <a:pt x="16572" y="9967"/>
                    <a:pt x="20069" y="9551"/>
                    <a:pt x="23459" y="8630"/>
                  </a:cubicBezTo>
                  <a:cubicBezTo>
                    <a:pt x="22031" y="6850"/>
                    <a:pt x="20602" y="5046"/>
                    <a:pt x="19173" y="3241"/>
                  </a:cubicBezTo>
                  <a:cubicBezTo>
                    <a:pt x="18697" y="2640"/>
                    <a:pt x="18171" y="2013"/>
                    <a:pt x="17494" y="1612"/>
                  </a:cubicBezTo>
                  <a:cubicBezTo>
                    <a:pt x="16327" y="951"/>
                    <a:pt x="14908" y="0"/>
                    <a:pt x="13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flipH="1">
              <a:off x="1488580" y="3527175"/>
              <a:ext cx="1934570" cy="821904"/>
            </a:xfrm>
            <a:custGeom>
              <a:avLst/>
              <a:gdLst/>
              <a:ahLst/>
              <a:cxnLst/>
              <a:rect l="l" t="t" r="r" b="b"/>
              <a:pathLst>
                <a:path w="23460" h="9967" extrusionOk="0">
                  <a:moveTo>
                    <a:pt x="13578" y="0"/>
                  </a:moveTo>
                  <a:cubicBezTo>
                    <a:pt x="13394" y="0"/>
                    <a:pt x="13212" y="19"/>
                    <a:pt x="13033" y="58"/>
                  </a:cubicBezTo>
                  <a:cubicBezTo>
                    <a:pt x="12883" y="83"/>
                    <a:pt x="12406" y="2289"/>
                    <a:pt x="12231" y="2414"/>
                  </a:cubicBezTo>
                  <a:cubicBezTo>
                    <a:pt x="11955" y="2589"/>
                    <a:pt x="11579" y="2790"/>
                    <a:pt x="11254" y="2815"/>
                  </a:cubicBezTo>
                  <a:cubicBezTo>
                    <a:pt x="11229" y="2817"/>
                    <a:pt x="11207" y="2817"/>
                    <a:pt x="11185" y="2817"/>
                  </a:cubicBezTo>
                  <a:cubicBezTo>
                    <a:pt x="10876" y="2817"/>
                    <a:pt x="10858" y="2653"/>
                    <a:pt x="10577" y="2489"/>
                  </a:cubicBezTo>
                  <a:cubicBezTo>
                    <a:pt x="10351" y="2314"/>
                    <a:pt x="10026" y="2264"/>
                    <a:pt x="9725" y="2264"/>
                  </a:cubicBezTo>
                  <a:cubicBezTo>
                    <a:pt x="9249" y="2264"/>
                    <a:pt x="8797" y="2439"/>
                    <a:pt x="8321" y="2514"/>
                  </a:cubicBezTo>
                  <a:cubicBezTo>
                    <a:pt x="8087" y="2563"/>
                    <a:pt x="7852" y="2585"/>
                    <a:pt x="7620" y="2585"/>
                  </a:cubicBezTo>
                  <a:cubicBezTo>
                    <a:pt x="7255" y="2585"/>
                    <a:pt x="6894" y="2531"/>
                    <a:pt x="6542" y="2439"/>
                  </a:cubicBezTo>
                  <a:cubicBezTo>
                    <a:pt x="6191" y="2351"/>
                    <a:pt x="5631" y="2015"/>
                    <a:pt x="5227" y="2015"/>
                  </a:cubicBezTo>
                  <a:cubicBezTo>
                    <a:pt x="5169" y="2015"/>
                    <a:pt x="5114" y="2022"/>
                    <a:pt x="5063" y="2038"/>
                  </a:cubicBezTo>
                  <a:cubicBezTo>
                    <a:pt x="4797" y="2135"/>
                    <a:pt x="4741" y="2465"/>
                    <a:pt x="4444" y="2465"/>
                  </a:cubicBezTo>
                  <a:cubicBezTo>
                    <a:pt x="4433" y="2465"/>
                    <a:pt x="4423" y="2465"/>
                    <a:pt x="4411" y="2464"/>
                  </a:cubicBezTo>
                  <a:cubicBezTo>
                    <a:pt x="4134" y="2464"/>
                    <a:pt x="3856" y="2336"/>
                    <a:pt x="3579" y="2336"/>
                  </a:cubicBezTo>
                  <a:cubicBezTo>
                    <a:pt x="3555" y="2336"/>
                    <a:pt x="3532" y="2337"/>
                    <a:pt x="3509" y="2339"/>
                  </a:cubicBezTo>
                  <a:cubicBezTo>
                    <a:pt x="3108" y="2389"/>
                    <a:pt x="2807" y="2765"/>
                    <a:pt x="2557" y="3091"/>
                  </a:cubicBezTo>
                  <a:cubicBezTo>
                    <a:pt x="1705" y="4218"/>
                    <a:pt x="853" y="5371"/>
                    <a:pt x="0" y="6499"/>
                  </a:cubicBezTo>
                  <a:cubicBezTo>
                    <a:pt x="1730" y="8329"/>
                    <a:pt x="4211" y="9181"/>
                    <a:pt x="6692" y="9532"/>
                  </a:cubicBezTo>
                  <a:cubicBezTo>
                    <a:pt x="8807" y="9815"/>
                    <a:pt x="10935" y="9967"/>
                    <a:pt x="13058" y="9967"/>
                  </a:cubicBezTo>
                  <a:cubicBezTo>
                    <a:pt x="16572" y="9967"/>
                    <a:pt x="20069" y="9551"/>
                    <a:pt x="23459" y="8630"/>
                  </a:cubicBezTo>
                  <a:cubicBezTo>
                    <a:pt x="22031" y="6850"/>
                    <a:pt x="20602" y="5046"/>
                    <a:pt x="19173" y="3241"/>
                  </a:cubicBezTo>
                  <a:cubicBezTo>
                    <a:pt x="18697" y="2640"/>
                    <a:pt x="18171" y="2013"/>
                    <a:pt x="17494" y="1612"/>
                  </a:cubicBezTo>
                  <a:cubicBezTo>
                    <a:pt x="16327" y="951"/>
                    <a:pt x="14908" y="0"/>
                    <a:pt x="13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7198493" y="3478241"/>
              <a:ext cx="2331380" cy="919787"/>
            </a:xfrm>
            <a:custGeom>
              <a:avLst/>
              <a:gdLst/>
              <a:ahLst/>
              <a:cxnLst/>
              <a:rect l="l" t="t" r="r" b="b"/>
              <a:pathLst>
                <a:path w="28272" h="11154" extrusionOk="0">
                  <a:moveTo>
                    <a:pt x="20552" y="1"/>
                  </a:moveTo>
                  <a:lnTo>
                    <a:pt x="18397" y="201"/>
                  </a:lnTo>
                  <a:lnTo>
                    <a:pt x="16492" y="3234"/>
                  </a:lnTo>
                  <a:lnTo>
                    <a:pt x="15264" y="3710"/>
                  </a:lnTo>
                  <a:lnTo>
                    <a:pt x="14963" y="4813"/>
                  </a:lnTo>
                  <a:lnTo>
                    <a:pt x="9850" y="3309"/>
                  </a:lnTo>
                  <a:lnTo>
                    <a:pt x="9324" y="2983"/>
                  </a:lnTo>
                  <a:lnTo>
                    <a:pt x="8071" y="2983"/>
                  </a:lnTo>
                  <a:lnTo>
                    <a:pt x="8071" y="4036"/>
                  </a:lnTo>
                  <a:lnTo>
                    <a:pt x="6342" y="5815"/>
                  </a:lnTo>
                  <a:cubicBezTo>
                    <a:pt x="6342" y="5815"/>
                    <a:pt x="4195" y="4957"/>
                    <a:pt x="3576" y="4957"/>
                  </a:cubicBezTo>
                  <a:cubicBezTo>
                    <a:pt x="3510" y="4957"/>
                    <a:pt x="3461" y="4967"/>
                    <a:pt x="3434" y="4988"/>
                  </a:cubicBezTo>
                  <a:cubicBezTo>
                    <a:pt x="3159" y="5239"/>
                    <a:pt x="2708" y="5715"/>
                    <a:pt x="2708" y="5715"/>
                  </a:cubicBezTo>
                  <a:lnTo>
                    <a:pt x="1" y="6617"/>
                  </a:lnTo>
                  <a:lnTo>
                    <a:pt x="8071" y="11054"/>
                  </a:lnTo>
                  <a:lnTo>
                    <a:pt x="27269" y="11154"/>
                  </a:lnTo>
                  <a:lnTo>
                    <a:pt x="28272" y="10327"/>
                  </a:lnTo>
                  <a:lnTo>
                    <a:pt x="28272" y="6768"/>
                  </a:lnTo>
                  <a:lnTo>
                    <a:pt x="22457" y="3560"/>
                  </a:lnTo>
                  <a:lnTo>
                    <a:pt x="22758" y="2031"/>
                  </a:lnTo>
                  <a:lnTo>
                    <a:pt x="205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3"/>
            <p:cNvGrpSpPr/>
            <p:nvPr/>
          </p:nvGrpSpPr>
          <p:grpSpPr>
            <a:xfrm>
              <a:off x="-397025" y="3577445"/>
              <a:ext cx="9926929" cy="1136764"/>
              <a:chOff x="-397025" y="3577445"/>
              <a:chExt cx="9926929" cy="1136764"/>
            </a:xfrm>
          </p:grpSpPr>
          <p:grpSp>
            <p:nvGrpSpPr>
              <p:cNvPr id="64" name="Google Shape;64;p3"/>
              <p:cNvGrpSpPr/>
              <p:nvPr/>
            </p:nvGrpSpPr>
            <p:grpSpPr>
              <a:xfrm>
                <a:off x="-397025" y="3608775"/>
                <a:ext cx="9771995" cy="1105434"/>
                <a:chOff x="-397025" y="3608775"/>
                <a:chExt cx="9771995" cy="1105434"/>
              </a:xfrm>
            </p:grpSpPr>
            <p:sp>
              <p:nvSpPr>
                <p:cNvPr id="65" name="Google Shape;65;p3"/>
                <p:cNvSpPr/>
                <p:nvPr/>
              </p:nvSpPr>
              <p:spPr>
                <a:xfrm>
                  <a:off x="-397025" y="3608775"/>
                  <a:ext cx="9771995" cy="1105434"/>
                </a:xfrm>
                <a:custGeom>
                  <a:avLst/>
                  <a:gdLst/>
                  <a:ahLst/>
                  <a:cxnLst/>
                  <a:rect l="l" t="t" r="r" b="b"/>
                  <a:pathLst>
                    <a:path w="87044" h="14889" extrusionOk="0">
                      <a:moveTo>
                        <a:pt x="0" y="1"/>
                      </a:moveTo>
                      <a:lnTo>
                        <a:pt x="0" y="14888"/>
                      </a:lnTo>
                      <a:lnTo>
                        <a:pt x="87043" y="14888"/>
                      </a:lnTo>
                      <a:lnTo>
                        <a:pt x="87043" y="1"/>
                      </a:lnTo>
                      <a:lnTo>
                        <a:pt x="69073" y="7219"/>
                      </a:lnTo>
                      <a:lnTo>
                        <a:pt x="59549" y="4788"/>
                      </a:lnTo>
                      <a:lnTo>
                        <a:pt x="35740" y="4061"/>
                      </a:lnTo>
                      <a:cubicBezTo>
                        <a:pt x="35740" y="4061"/>
                        <a:pt x="22281" y="8096"/>
                        <a:pt x="22331" y="8146"/>
                      </a:cubicBezTo>
                      <a:cubicBezTo>
                        <a:pt x="22332" y="8147"/>
                        <a:pt x="22331" y="8147"/>
                        <a:pt x="22331" y="8147"/>
                      </a:cubicBezTo>
                      <a:cubicBezTo>
                        <a:pt x="22259" y="8147"/>
                        <a:pt x="14837" y="5139"/>
                        <a:pt x="14837" y="5139"/>
                      </a:cubicBezTo>
                      <a:lnTo>
                        <a:pt x="7669" y="5139"/>
                      </a:lnTo>
                      <a:lnTo>
                        <a:pt x="0" y="1"/>
                      </a:lnTo>
                      <a:close/>
                    </a:path>
                  </a:pathLst>
                </a:custGeom>
                <a:solidFill>
                  <a:srgbClr val="015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3698050" y="3784075"/>
                  <a:ext cx="954875" cy="545175"/>
                </a:xfrm>
                <a:custGeom>
                  <a:avLst/>
                  <a:gdLst/>
                  <a:ahLst/>
                  <a:cxnLst/>
                  <a:rect l="l" t="t" r="r" b="b"/>
                  <a:pathLst>
                    <a:path w="38195" h="21807" extrusionOk="0">
                      <a:moveTo>
                        <a:pt x="35139" y="0"/>
                      </a:moveTo>
                      <a:lnTo>
                        <a:pt x="0" y="4975"/>
                      </a:lnTo>
                      <a:lnTo>
                        <a:pt x="1619" y="21159"/>
                      </a:lnTo>
                      <a:lnTo>
                        <a:pt x="38195" y="21807"/>
                      </a:lnTo>
                      <a:close/>
                    </a:path>
                  </a:pathLst>
                </a:custGeom>
                <a:solidFill>
                  <a:schemeClr val="lt2"/>
                </a:solidFill>
                <a:ln>
                  <a:noFill/>
                </a:ln>
              </p:spPr>
            </p:sp>
          </p:grpSp>
          <p:sp>
            <p:nvSpPr>
              <p:cNvPr id="67" name="Google Shape;67;p3"/>
              <p:cNvSpPr/>
              <p:nvPr/>
            </p:nvSpPr>
            <p:spPr>
              <a:xfrm>
                <a:off x="4573825" y="3577445"/>
                <a:ext cx="4956079" cy="836665"/>
              </a:xfrm>
              <a:custGeom>
                <a:avLst/>
                <a:gdLst/>
                <a:ahLst/>
                <a:cxnLst/>
                <a:rect l="l" t="t" r="r" b="b"/>
                <a:pathLst>
                  <a:path w="60101" h="10146" extrusionOk="0">
                    <a:moveTo>
                      <a:pt x="44963" y="8190"/>
                    </a:moveTo>
                    <a:cubicBezTo>
                      <a:pt x="44963" y="8240"/>
                      <a:pt x="44988" y="8265"/>
                      <a:pt x="44988" y="8291"/>
                    </a:cubicBezTo>
                    <a:cubicBezTo>
                      <a:pt x="45063" y="8466"/>
                      <a:pt x="45163" y="8591"/>
                      <a:pt x="45288" y="8641"/>
                    </a:cubicBezTo>
                    <a:cubicBezTo>
                      <a:pt x="45364" y="8692"/>
                      <a:pt x="45414" y="8692"/>
                      <a:pt x="45489" y="8692"/>
                    </a:cubicBezTo>
                    <a:cubicBezTo>
                      <a:pt x="45539" y="8692"/>
                      <a:pt x="45589" y="8692"/>
                      <a:pt x="45639" y="8666"/>
                    </a:cubicBezTo>
                    <a:lnTo>
                      <a:pt x="45639" y="8666"/>
                    </a:lnTo>
                    <a:cubicBezTo>
                      <a:pt x="45614" y="8767"/>
                      <a:pt x="45614" y="8842"/>
                      <a:pt x="45639" y="8917"/>
                    </a:cubicBezTo>
                    <a:cubicBezTo>
                      <a:pt x="45639" y="8942"/>
                      <a:pt x="45639" y="8967"/>
                      <a:pt x="45639" y="8967"/>
                    </a:cubicBezTo>
                    <a:cubicBezTo>
                      <a:pt x="45639" y="9118"/>
                      <a:pt x="45664" y="9268"/>
                      <a:pt x="45689" y="9418"/>
                    </a:cubicBezTo>
                    <a:cubicBezTo>
                      <a:pt x="45314" y="9393"/>
                      <a:pt x="44913" y="9368"/>
                      <a:pt x="44537" y="9318"/>
                    </a:cubicBezTo>
                    <a:cubicBezTo>
                      <a:pt x="44436" y="9318"/>
                      <a:pt x="44336" y="9293"/>
                      <a:pt x="44261" y="9268"/>
                    </a:cubicBezTo>
                    <a:cubicBezTo>
                      <a:pt x="44261" y="9193"/>
                      <a:pt x="44286" y="9093"/>
                      <a:pt x="44286" y="8992"/>
                    </a:cubicBezTo>
                    <a:cubicBezTo>
                      <a:pt x="44286" y="8967"/>
                      <a:pt x="44286" y="8942"/>
                      <a:pt x="44286" y="8917"/>
                    </a:cubicBezTo>
                    <a:cubicBezTo>
                      <a:pt x="44311" y="8842"/>
                      <a:pt x="44311" y="8767"/>
                      <a:pt x="44286" y="8692"/>
                    </a:cubicBezTo>
                    <a:cubicBezTo>
                      <a:pt x="44336" y="8692"/>
                      <a:pt x="44386" y="8717"/>
                      <a:pt x="44436" y="8717"/>
                    </a:cubicBezTo>
                    <a:cubicBezTo>
                      <a:pt x="44512" y="8717"/>
                      <a:pt x="44562" y="8692"/>
                      <a:pt x="44637" y="8666"/>
                    </a:cubicBezTo>
                    <a:cubicBezTo>
                      <a:pt x="44762" y="8591"/>
                      <a:pt x="44862" y="8466"/>
                      <a:pt x="44938" y="8316"/>
                    </a:cubicBezTo>
                    <a:cubicBezTo>
                      <a:pt x="44938" y="8265"/>
                      <a:pt x="44963" y="8240"/>
                      <a:pt x="44963" y="8190"/>
                    </a:cubicBezTo>
                    <a:close/>
                    <a:moveTo>
                      <a:pt x="2260" y="0"/>
                    </a:moveTo>
                    <a:cubicBezTo>
                      <a:pt x="2234" y="0"/>
                      <a:pt x="2207" y="6"/>
                      <a:pt x="2180" y="20"/>
                    </a:cubicBezTo>
                    <a:cubicBezTo>
                      <a:pt x="2080" y="70"/>
                      <a:pt x="2055" y="170"/>
                      <a:pt x="2080" y="270"/>
                    </a:cubicBezTo>
                    <a:cubicBezTo>
                      <a:pt x="2130" y="346"/>
                      <a:pt x="2130" y="471"/>
                      <a:pt x="2055" y="571"/>
                    </a:cubicBezTo>
                    <a:cubicBezTo>
                      <a:pt x="2005" y="621"/>
                      <a:pt x="1930" y="646"/>
                      <a:pt x="1855" y="671"/>
                    </a:cubicBezTo>
                    <a:lnTo>
                      <a:pt x="1830" y="295"/>
                    </a:lnTo>
                    <a:cubicBezTo>
                      <a:pt x="1830" y="195"/>
                      <a:pt x="1754" y="120"/>
                      <a:pt x="1654" y="120"/>
                    </a:cubicBezTo>
                    <a:cubicBezTo>
                      <a:pt x="1554" y="120"/>
                      <a:pt x="1479" y="220"/>
                      <a:pt x="1479" y="321"/>
                    </a:cubicBezTo>
                    <a:lnTo>
                      <a:pt x="1579" y="1699"/>
                    </a:lnTo>
                    <a:cubicBezTo>
                      <a:pt x="1429" y="1699"/>
                      <a:pt x="1303" y="1549"/>
                      <a:pt x="1278" y="1423"/>
                    </a:cubicBezTo>
                    <a:cubicBezTo>
                      <a:pt x="1203" y="1223"/>
                      <a:pt x="1253" y="972"/>
                      <a:pt x="1303" y="747"/>
                    </a:cubicBezTo>
                    <a:cubicBezTo>
                      <a:pt x="1328" y="671"/>
                      <a:pt x="1278" y="571"/>
                      <a:pt x="1178" y="546"/>
                    </a:cubicBezTo>
                    <a:cubicBezTo>
                      <a:pt x="1165" y="543"/>
                      <a:pt x="1151" y="541"/>
                      <a:pt x="1138" y="541"/>
                    </a:cubicBezTo>
                    <a:cubicBezTo>
                      <a:pt x="1052" y="541"/>
                      <a:pt x="974" y="606"/>
                      <a:pt x="952" y="671"/>
                    </a:cubicBezTo>
                    <a:cubicBezTo>
                      <a:pt x="902" y="922"/>
                      <a:pt x="852" y="1223"/>
                      <a:pt x="927" y="1524"/>
                    </a:cubicBezTo>
                    <a:cubicBezTo>
                      <a:pt x="1003" y="1799"/>
                      <a:pt x="1278" y="2050"/>
                      <a:pt x="1579" y="2050"/>
                    </a:cubicBezTo>
                    <a:lnTo>
                      <a:pt x="1604" y="2050"/>
                    </a:lnTo>
                    <a:lnTo>
                      <a:pt x="1654" y="2802"/>
                    </a:lnTo>
                    <a:lnTo>
                      <a:pt x="1629" y="2802"/>
                    </a:lnTo>
                    <a:cubicBezTo>
                      <a:pt x="1584" y="2862"/>
                      <a:pt x="1501" y="2896"/>
                      <a:pt x="1416" y="2896"/>
                    </a:cubicBezTo>
                    <a:cubicBezTo>
                      <a:pt x="1360" y="2896"/>
                      <a:pt x="1303" y="2882"/>
                      <a:pt x="1253" y="2852"/>
                    </a:cubicBezTo>
                    <a:cubicBezTo>
                      <a:pt x="1053" y="2777"/>
                      <a:pt x="952" y="2576"/>
                      <a:pt x="927" y="2476"/>
                    </a:cubicBezTo>
                    <a:cubicBezTo>
                      <a:pt x="852" y="2300"/>
                      <a:pt x="827" y="2100"/>
                      <a:pt x="802" y="1899"/>
                    </a:cubicBezTo>
                    <a:cubicBezTo>
                      <a:pt x="780" y="1812"/>
                      <a:pt x="721" y="1744"/>
                      <a:pt x="640" y="1744"/>
                    </a:cubicBezTo>
                    <a:cubicBezTo>
                      <a:pt x="627" y="1744"/>
                      <a:pt x="615" y="1746"/>
                      <a:pt x="602" y="1749"/>
                    </a:cubicBezTo>
                    <a:cubicBezTo>
                      <a:pt x="501" y="1749"/>
                      <a:pt x="426" y="1849"/>
                      <a:pt x="426" y="1950"/>
                    </a:cubicBezTo>
                    <a:cubicBezTo>
                      <a:pt x="476" y="2175"/>
                      <a:pt x="501" y="2401"/>
                      <a:pt x="576" y="2626"/>
                    </a:cubicBezTo>
                    <a:cubicBezTo>
                      <a:pt x="602" y="2676"/>
                      <a:pt x="652" y="2727"/>
                      <a:pt x="677" y="2802"/>
                    </a:cubicBezTo>
                    <a:cubicBezTo>
                      <a:pt x="251" y="2601"/>
                      <a:pt x="0" y="2501"/>
                      <a:pt x="0" y="2501"/>
                    </a:cubicBezTo>
                    <a:lnTo>
                      <a:pt x="0" y="10145"/>
                    </a:lnTo>
                    <a:lnTo>
                      <a:pt x="60101" y="10145"/>
                    </a:lnTo>
                    <a:lnTo>
                      <a:pt x="60101" y="7138"/>
                    </a:lnTo>
                    <a:cubicBezTo>
                      <a:pt x="60101" y="7138"/>
                      <a:pt x="59524" y="8015"/>
                      <a:pt x="58396" y="8115"/>
                    </a:cubicBezTo>
                    <a:cubicBezTo>
                      <a:pt x="58396" y="8040"/>
                      <a:pt x="58396" y="7940"/>
                      <a:pt x="58396" y="7839"/>
                    </a:cubicBezTo>
                    <a:cubicBezTo>
                      <a:pt x="58471" y="7864"/>
                      <a:pt x="58547" y="7889"/>
                      <a:pt x="58622" y="7889"/>
                    </a:cubicBezTo>
                    <a:cubicBezTo>
                      <a:pt x="58722" y="7889"/>
                      <a:pt x="58822" y="7864"/>
                      <a:pt x="58923" y="7814"/>
                    </a:cubicBezTo>
                    <a:cubicBezTo>
                      <a:pt x="59148" y="7714"/>
                      <a:pt x="59324" y="7514"/>
                      <a:pt x="59424" y="7238"/>
                    </a:cubicBezTo>
                    <a:cubicBezTo>
                      <a:pt x="59524" y="7012"/>
                      <a:pt x="59549" y="6787"/>
                      <a:pt x="59574" y="6561"/>
                    </a:cubicBezTo>
                    <a:cubicBezTo>
                      <a:pt x="59599" y="6461"/>
                      <a:pt x="59524" y="6386"/>
                      <a:pt x="59424" y="6361"/>
                    </a:cubicBezTo>
                    <a:cubicBezTo>
                      <a:pt x="59324" y="6361"/>
                      <a:pt x="59223" y="6411"/>
                      <a:pt x="59223" y="6511"/>
                    </a:cubicBezTo>
                    <a:cubicBezTo>
                      <a:pt x="59198" y="6712"/>
                      <a:pt x="59173" y="6937"/>
                      <a:pt x="59098" y="7113"/>
                    </a:cubicBezTo>
                    <a:cubicBezTo>
                      <a:pt x="59048" y="7213"/>
                      <a:pt x="58948" y="7388"/>
                      <a:pt x="58772" y="7488"/>
                    </a:cubicBezTo>
                    <a:cubicBezTo>
                      <a:pt x="58728" y="7506"/>
                      <a:pt x="58677" y="7515"/>
                      <a:pt x="58627" y="7515"/>
                    </a:cubicBezTo>
                    <a:cubicBezTo>
                      <a:pt x="58535" y="7515"/>
                      <a:pt x="58445" y="7487"/>
                      <a:pt x="58396" y="7438"/>
                    </a:cubicBezTo>
                    <a:cubicBezTo>
                      <a:pt x="58396" y="7438"/>
                      <a:pt x="58396" y="7413"/>
                      <a:pt x="58371" y="7413"/>
                    </a:cubicBezTo>
                    <a:lnTo>
                      <a:pt x="58421" y="6686"/>
                    </a:lnTo>
                    <a:lnTo>
                      <a:pt x="58446" y="6686"/>
                    </a:lnTo>
                    <a:cubicBezTo>
                      <a:pt x="58747" y="6686"/>
                      <a:pt x="58998" y="6411"/>
                      <a:pt x="59098" y="6135"/>
                    </a:cubicBezTo>
                    <a:cubicBezTo>
                      <a:pt x="59173" y="5859"/>
                      <a:pt x="59098" y="5559"/>
                      <a:pt x="59048" y="5308"/>
                    </a:cubicBezTo>
                    <a:cubicBezTo>
                      <a:pt x="59027" y="5225"/>
                      <a:pt x="58955" y="5176"/>
                      <a:pt x="58874" y="5176"/>
                    </a:cubicBezTo>
                    <a:cubicBezTo>
                      <a:pt x="58857" y="5176"/>
                      <a:pt x="58840" y="5178"/>
                      <a:pt x="58822" y="5183"/>
                    </a:cubicBezTo>
                    <a:cubicBezTo>
                      <a:pt x="58722" y="5183"/>
                      <a:pt x="58672" y="5283"/>
                      <a:pt x="58697" y="5383"/>
                    </a:cubicBezTo>
                    <a:cubicBezTo>
                      <a:pt x="58747" y="5609"/>
                      <a:pt x="58797" y="5834"/>
                      <a:pt x="58747" y="6035"/>
                    </a:cubicBezTo>
                    <a:cubicBezTo>
                      <a:pt x="58697" y="6185"/>
                      <a:pt x="58572" y="6311"/>
                      <a:pt x="58446" y="6336"/>
                    </a:cubicBezTo>
                    <a:lnTo>
                      <a:pt x="58522" y="4932"/>
                    </a:lnTo>
                    <a:cubicBezTo>
                      <a:pt x="58522" y="4832"/>
                      <a:pt x="58446" y="4757"/>
                      <a:pt x="58346" y="4757"/>
                    </a:cubicBezTo>
                    <a:cubicBezTo>
                      <a:pt x="58246" y="4757"/>
                      <a:pt x="58171" y="4832"/>
                      <a:pt x="58171" y="4932"/>
                    </a:cubicBezTo>
                    <a:lnTo>
                      <a:pt x="58146" y="5308"/>
                    </a:lnTo>
                    <a:cubicBezTo>
                      <a:pt x="58070" y="5283"/>
                      <a:pt x="57995" y="5258"/>
                      <a:pt x="57945" y="5208"/>
                    </a:cubicBezTo>
                    <a:cubicBezTo>
                      <a:pt x="57870" y="5108"/>
                      <a:pt x="57870" y="4982"/>
                      <a:pt x="57895" y="4907"/>
                    </a:cubicBezTo>
                    <a:cubicBezTo>
                      <a:pt x="57945" y="4807"/>
                      <a:pt x="57895" y="4707"/>
                      <a:pt x="57820" y="4656"/>
                    </a:cubicBezTo>
                    <a:cubicBezTo>
                      <a:pt x="57793" y="4643"/>
                      <a:pt x="57766" y="4637"/>
                      <a:pt x="57740" y="4637"/>
                    </a:cubicBezTo>
                    <a:cubicBezTo>
                      <a:pt x="57669" y="4637"/>
                      <a:pt x="57606" y="4683"/>
                      <a:pt x="57569" y="4757"/>
                    </a:cubicBezTo>
                    <a:cubicBezTo>
                      <a:pt x="57469" y="4957"/>
                      <a:pt x="57519" y="5233"/>
                      <a:pt x="57669" y="5433"/>
                    </a:cubicBezTo>
                    <a:cubicBezTo>
                      <a:pt x="57770" y="5559"/>
                      <a:pt x="57945" y="5634"/>
                      <a:pt x="58121" y="5659"/>
                    </a:cubicBezTo>
                    <a:lnTo>
                      <a:pt x="58020" y="7413"/>
                    </a:lnTo>
                    <a:cubicBezTo>
                      <a:pt x="57945" y="7363"/>
                      <a:pt x="57895" y="7338"/>
                      <a:pt x="57870" y="7288"/>
                    </a:cubicBezTo>
                    <a:cubicBezTo>
                      <a:pt x="57770" y="7163"/>
                      <a:pt x="57720" y="7012"/>
                      <a:pt x="57720" y="6887"/>
                    </a:cubicBezTo>
                    <a:cubicBezTo>
                      <a:pt x="57720" y="6787"/>
                      <a:pt x="57644" y="6686"/>
                      <a:pt x="57544" y="6686"/>
                    </a:cubicBezTo>
                    <a:cubicBezTo>
                      <a:pt x="57444" y="6686"/>
                      <a:pt x="57369" y="6762"/>
                      <a:pt x="57369" y="6862"/>
                    </a:cubicBezTo>
                    <a:cubicBezTo>
                      <a:pt x="57344" y="7087"/>
                      <a:pt x="57419" y="7313"/>
                      <a:pt x="57569" y="7514"/>
                    </a:cubicBezTo>
                    <a:cubicBezTo>
                      <a:pt x="57669" y="7614"/>
                      <a:pt x="57770" y="7689"/>
                      <a:pt x="57870" y="7739"/>
                    </a:cubicBezTo>
                    <a:cubicBezTo>
                      <a:pt x="57945" y="7764"/>
                      <a:pt x="57995" y="7814"/>
                      <a:pt x="58020" y="7839"/>
                    </a:cubicBezTo>
                    <a:cubicBezTo>
                      <a:pt x="58045" y="7889"/>
                      <a:pt x="58045" y="8040"/>
                      <a:pt x="58020" y="8115"/>
                    </a:cubicBezTo>
                    <a:cubicBezTo>
                      <a:pt x="57870" y="8115"/>
                      <a:pt x="57695" y="8090"/>
                      <a:pt x="57519" y="8040"/>
                    </a:cubicBezTo>
                    <a:cubicBezTo>
                      <a:pt x="57544" y="7965"/>
                      <a:pt x="57569" y="7864"/>
                      <a:pt x="57544" y="7764"/>
                    </a:cubicBezTo>
                    <a:cubicBezTo>
                      <a:pt x="57519" y="7614"/>
                      <a:pt x="57469" y="7488"/>
                      <a:pt x="57419" y="7338"/>
                    </a:cubicBezTo>
                    <a:cubicBezTo>
                      <a:pt x="57401" y="7301"/>
                      <a:pt x="57369" y="7278"/>
                      <a:pt x="57324" y="7278"/>
                    </a:cubicBezTo>
                    <a:cubicBezTo>
                      <a:pt x="57307" y="7278"/>
                      <a:pt x="57289" y="7281"/>
                      <a:pt x="57268" y="7288"/>
                    </a:cubicBezTo>
                    <a:cubicBezTo>
                      <a:pt x="57218" y="7313"/>
                      <a:pt x="57193" y="7388"/>
                      <a:pt x="57218" y="7438"/>
                    </a:cubicBezTo>
                    <a:cubicBezTo>
                      <a:pt x="57268" y="7539"/>
                      <a:pt x="57319" y="7664"/>
                      <a:pt x="57319" y="7789"/>
                    </a:cubicBezTo>
                    <a:cubicBezTo>
                      <a:pt x="57319" y="7839"/>
                      <a:pt x="57344" y="7915"/>
                      <a:pt x="57319" y="7990"/>
                    </a:cubicBezTo>
                    <a:cubicBezTo>
                      <a:pt x="57168" y="7940"/>
                      <a:pt x="57018" y="7889"/>
                      <a:pt x="56842" y="7814"/>
                    </a:cubicBezTo>
                    <a:lnTo>
                      <a:pt x="56842" y="7764"/>
                    </a:lnTo>
                    <a:cubicBezTo>
                      <a:pt x="57018" y="7664"/>
                      <a:pt x="57068" y="7438"/>
                      <a:pt x="57018" y="7263"/>
                    </a:cubicBezTo>
                    <a:cubicBezTo>
                      <a:pt x="56993" y="7087"/>
                      <a:pt x="56867" y="6937"/>
                      <a:pt x="56742" y="6837"/>
                    </a:cubicBezTo>
                    <a:cubicBezTo>
                      <a:pt x="56727" y="6807"/>
                      <a:pt x="56696" y="6795"/>
                      <a:pt x="56662" y="6795"/>
                    </a:cubicBezTo>
                    <a:cubicBezTo>
                      <a:pt x="56638" y="6795"/>
                      <a:pt x="56613" y="6801"/>
                      <a:pt x="56592" y="6812"/>
                    </a:cubicBezTo>
                    <a:cubicBezTo>
                      <a:pt x="56542" y="6862"/>
                      <a:pt x="56542" y="6937"/>
                      <a:pt x="56592" y="6987"/>
                    </a:cubicBezTo>
                    <a:cubicBezTo>
                      <a:pt x="56667" y="7087"/>
                      <a:pt x="56767" y="7188"/>
                      <a:pt x="56817" y="7313"/>
                    </a:cubicBezTo>
                    <a:cubicBezTo>
                      <a:pt x="56842" y="7413"/>
                      <a:pt x="56792" y="7514"/>
                      <a:pt x="56742" y="7564"/>
                    </a:cubicBezTo>
                    <a:lnTo>
                      <a:pt x="56366" y="6787"/>
                    </a:lnTo>
                    <a:cubicBezTo>
                      <a:pt x="56348" y="6750"/>
                      <a:pt x="56303" y="6727"/>
                      <a:pt x="56260" y="6727"/>
                    </a:cubicBezTo>
                    <a:cubicBezTo>
                      <a:pt x="56245" y="6727"/>
                      <a:pt x="56229" y="6730"/>
                      <a:pt x="56216" y="6737"/>
                    </a:cubicBezTo>
                    <a:cubicBezTo>
                      <a:pt x="56166" y="6762"/>
                      <a:pt x="56141" y="6837"/>
                      <a:pt x="56166" y="6887"/>
                    </a:cubicBezTo>
                    <a:lnTo>
                      <a:pt x="56266" y="7113"/>
                    </a:lnTo>
                    <a:lnTo>
                      <a:pt x="56116" y="7113"/>
                    </a:lnTo>
                    <a:cubicBezTo>
                      <a:pt x="56065" y="7087"/>
                      <a:pt x="56015" y="7012"/>
                      <a:pt x="56015" y="6962"/>
                    </a:cubicBezTo>
                    <a:cubicBezTo>
                      <a:pt x="56015" y="6900"/>
                      <a:pt x="55981" y="6855"/>
                      <a:pt x="55927" y="6855"/>
                    </a:cubicBezTo>
                    <a:cubicBezTo>
                      <a:pt x="55916" y="6855"/>
                      <a:pt x="55903" y="6857"/>
                      <a:pt x="55890" y="6862"/>
                    </a:cubicBezTo>
                    <a:cubicBezTo>
                      <a:pt x="55840" y="6862"/>
                      <a:pt x="55790" y="6912"/>
                      <a:pt x="55790" y="6962"/>
                    </a:cubicBezTo>
                    <a:cubicBezTo>
                      <a:pt x="55815" y="7113"/>
                      <a:pt x="55915" y="7263"/>
                      <a:pt x="56040" y="7313"/>
                    </a:cubicBezTo>
                    <a:cubicBezTo>
                      <a:pt x="56091" y="7326"/>
                      <a:pt x="56147" y="7332"/>
                      <a:pt x="56203" y="7332"/>
                    </a:cubicBezTo>
                    <a:cubicBezTo>
                      <a:pt x="56260" y="7332"/>
                      <a:pt x="56316" y="7326"/>
                      <a:pt x="56366" y="7313"/>
                    </a:cubicBezTo>
                    <a:lnTo>
                      <a:pt x="56517" y="7639"/>
                    </a:lnTo>
                    <a:cubicBezTo>
                      <a:pt x="56466" y="7614"/>
                      <a:pt x="56416" y="7589"/>
                      <a:pt x="56366" y="7539"/>
                    </a:cubicBezTo>
                    <a:cubicBezTo>
                      <a:pt x="56116" y="7388"/>
                      <a:pt x="55815" y="7288"/>
                      <a:pt x="55489" y="7238"/>
                    </a:cubicBezTo>
                    <a:lnTo>
                      <a:pt x="55489" y="7062"/>
                    </a:lnTo>
                    <a:cubicBezTo>
                      <a:pt x="55589" y="7062"/>
                      <a:pt x="55715" y="7012"/>
                      <a:pt x="55765" y="6937"/>
                    </a:cubicBezTo>
                    <a:cubicBezTo>
                      <a:pt x="55865" y="6812"/>
                      <a:pt x="55890" y="6636"/>
                      <a:pt x="55840" y="6511"/>
                    </a:cubicBezTo>
                    <a:cubicBezTo>
                      <a:pt x="55815" y="6461"/>
                      <a:pt x="55740" y="6436"/>
                      <a:pt x="55690" y="6436"/>
                    </a:cubicBezTo>
                    <a:cubicBezTo>
                      <a:pt x="55639" y="6461"/>
                      <a:pt x="55614" y="6536"/>
                      <a:pt x="55639" y="6586"/>
                    </a:cubicBezTo>
                    <a:cubicBezTo>
                      <a:pt x="55664" y="6661"/>
                      <a:pt x="55639" y="6737"/>
                      <a:pt x="55614" y="6787"/>
                    </a:cubicBezTo>
                    <a:cubicBezTo>
                      <a:pt x="55564" y="6812"/>
                      <a:pt x="55539" y="6837"/>
                      <a:pt x="55489" y="6837"/>
                    </a:cubicBezTo>
                    <a:lnTo>
                      <a:pt x="55489" y="6611"/>
                    </a:lnTo>
                    <a:cubicBezTo>
                      <a:pt x="55468" y="6549"/>
                      <a:pt x="55431" y="6505"/>
                      <a:pt x="55390" y="6505"/>
                    </a:cubicBezTo>
                    <a:cubicBezTo>
                      <a:pt x="55381" y="6505"/>
                      <a:pt x="55373" y="6507"/>
                      <a:pt x="55364" y="6511"/>
                    </a:cubicBezTo>
                    <a:cubicBezTo>
                      <a:pt x="55314" y="6511"/>
                      <a:pt x="55263" y="6561"/>
                      <a:pt x="55263" y="6611"/>
                    </a:cubicBezTo>
                    <a:lnTo>
                      <a:pt x="55289" y="7213"/>
                    </a:lnTo>
                    <a:lnTo>
                      <a:pt x="55088" y="7213"/>
                    </a:lnTo>
                    <a:cubicBezTo>
                      <a:pt x="55088" y="7087"/>
                      <a:pt x="55113" y="6987"/>
                      <a:pt x="55138" y="6887"/>
                    </a:cubicBezTo>
                    <a:cubicBezTo>
                      <a:pt x="55163" y="6837"/>
                      <a:pt x="55113" y="6762"/>
                      <a:pt x="55063" y="6762"/>
                    </a:cubicBezTo>
                    <a:cubicBezTo>
                      <a:pt x="55054" y="6757"/>
                      <a:pt x="55044" y="6755"/>
                      <a:pt x="55033" y="6755"/>
                    </a:cubicBezTo>
                    <a:cubicBezTo>
                      <a:pt x="54988" y="6755"/>
                      <a:pt x="54938" y="6796"/>
                      <a:pt x="54938" y="6837"/>
                    </a:cubicBezTo>
                    <a:cubicBezTo>
                      <a:pt x="54888" y="6937"/>
                      <a:pt x="54862" y="7062"/>
                      <a:pt x="54862" y="7213"/>
                    </a:cubicBezTo>
                    <a:cubicBezTo>
                      <a:pt x="53208" y="7288"/>
                      <a:pt x="51078" y="8416"/>
                      <a:pt x="48647" y="9017"/>
                    </a:cubicBezTo>
                    <a:cubicBezTo>
                      <a:pt x="48672" y="8892"/>
                      <a:pt x="48672" y="8742"/>
                      <a:pt x="48697" y="8591"/>
                    </a:cubicBezTo>
                    <a:cubicBezTo>
                      <a:pt x="48697" y="8566"/>
                      <a:pt x="48697" y="8516"/>
                      <a:pt x="48697" y="8491"/>
                    </a:cubicBezTo>
                    <a:cubicBezTo>
                      <a:pt x="48722" y="8366"/>
                      <a:pt x="48747" y="8240"/>
                      <a:pt x="48722" y="8115"/>
                    </a:cubicBezTo>
                    <a:lnTo>
                      <a:pt x="48722" y="8115"/>
                    </a:lnTo>
                    <a:cubicBezTo>
                      <a:pt x="48797" y="8140"/>
                      <a:pt x="48872" y="8140"/>
                      <a:pt x="48948" y="8140"/>
                    </a:cubicBezTo>
                    <a:cubicBezTo>
                      <a:pt x="49048" y="8140"/>
                      <a:pt x="49148" y="8115"/>
                      <a:pt x="49248" y="8090"/>
                    </a:cubicBezTo>
                    <a:cubicBezTo>
                      <a:pt x="49474" y="7990"/>
                      <a:pt x="49649" y="7764"/>
                      <a:pt x="49775" y="7514"/>
                    </a:cubicBezTo>
                    <a:cubicBezTo>
                      <a:pt x="49850" y="7288"/>
                      <a:pt x="49875" y="7062"/>
                      <a:pt x="49900" y="6837"/>
                    </a:cubicBezTo>
                    <a:cubicBezTo>
                      <a:pt x="49925" y="6737"/>
                      <a:pt x="49850" y="6636"/>
                      <a:pt x="49750" y="6636"/>
                    </a:cubicBezTo>
                    <a:cubicBezTo>
                      <a:pt x="49736" y="6633"/>
                      <a:pt x="49724" y="6631"/>
                      <a:pt x="49711" y="6631"/>
                    </a:cubicBezTo>
                    <a:cubicBezTo>
                      <a:pt x="49630" y="6631"/>
                      <a:pt x="49571" y="6700"/>
                      <a:pt x="49549" y="6787"/>
                    </a:cubicBezTo>
                    <a:cubicBezTo>
                      <a:pt x="49524" y="6987"/>
                      <a:pt x="49499" y="7188"/>
                      <a:pt x="49424" y="7363"/>
                    </a:cubicBezTo>
                    <a:cubicBezTo>
                      <a:pt x="49399" y="7488"/>
                      <a:pt x="49299" y="7664"/>
                      <a:pt x="49098" y="7739"/>
                    </a:cubicBezTo>
                    <a:cubicBezTo>
                      <a:pt x="49049" y="7769"/>
                      <a:pt x="48991" y="7783"/>
                      <a:pt x="48936" y="7783"/>
                    </a:cubicBezTo>
                    <a:cubicBezTo>
                      <a:pt x="48850" y="7783"/>
                      <a:pt x="48768" y="7750"/>
                      <a:pt x="48722" y="7689"/>
                    </a:cubicBezTo>
                    <a:lnTo>
                      <a:pt x="48747" y="6962"/>
                    </a:lnTo>
                    <a:lnTo>
                      <a:pt x="48772" y="6962"/>
                    </a:lnTo>
                    <a:cubicBezTo>
                      <a:pt x="49073" y="6962"/>
                      <a:pt x="49349" y="6686"/>
                      <a:pt x="49424" y="6411"/>
                    </a:cubicBezTo>
                    <a:cubicBezTo>
                      <a:pt x="49499" y="6110"/>
                      <a:pt x="49424" y="5809"/>
                      <a:pt x="49374" y="5584"/>
                    </a:cubicBezTo>
                    <a:cubicBezTo>
                      <a:pt x="49352" y="5497"/>
                      <a:pt x="49273" y="5428"/>
                      <a:pt x="49188" y="5428"/>
                    </a:cubicBezTo>
                    <a:cubicBezTo>
                      <a:pt x="49175" y="5428"/>
                      <a:pt x="49161" y="5430"/>
                      <a:pt x="49148" y="5433"/>
                    </a:cubicBezTo>
                    <a:cubicBezTo>
                      <a:pt x="49073" y="5458"/>
                      <a:pt x="48998" y="5559"/>
                      <a:pt x="49023" y="5659"/>
                    </a:cubicBezTo>
                    <a:cubicBezTo>
                      <a:pt x="49073" y="5859"/>
                      <a:pt x="49123" y="6110"/>
                      <a:pt x="49073" y="6311"/>
                    </a:cubicBezTo>
                    <a:cubicBezTo>
                      <a:pt x="49023" y="6461"/>
                      <a:pt x="48898" y="6586"/>
                      <a:pt x="48772" y="6586"/>
                    </a:cubicBezTo>
                    <a:lnTo>
                      <a:pt x="48847" y="5208"/>
                    </a:lnTo>
                    <a:cubicBezTo>
                      <a:pt x="48847" y="5108"/>
                      <a:pt x="48772" y="5032"/>
                      <a:pt x="48672" y="5007"/>
                    </a:cubicBezTo>
                    <a:cubicBezTo>
                      <a:pt x="48572" y="5007"/>
                      <a:pt x="48497" y="5082"/>
                      <a:pt x="48497" y="5183"/>
                    </a:cubicBezTo>
                    <a:lnTo>
                      <a:pt x="48471" y="5559"/>
                    </a:lnTo>
                    <a:cubicBezTo>
                      <a:pt x="48396" y="5559"/>
                      <a:pt x="48321" y="5534"/>
                      <a:pt x="48271" y="5458"/>
                    </a:cubicBezTo>
                    <a:cubicBezTo>
                      <a:pt x="48221" y="5383"/>
                      <a:pt x="48196" y="5258"/>
                      <a:pt x="48246" y="5158"/>
                    </a:cubicBezTo>
                    <a:cubicBezTo>
                      <a:pt x="48271" y="5082"/>
                      <a:pt x="48246" y="4957"/>
                      <a:pt x="48146" y="4932"/>
                    </a:cubicBezTo>
                    <a:cubicBezTo>
                      <a:pt x="48118" y="4918"/>
                      <a:pt x="48090" y="4912"/>
                      <a:pt x="48063" y="4912"/>
                    </a:cubicBezTo>
                    <a:cubicBezTo>
                      <a:pt x="47995" y="4912"/>
                      <a:pt x="47938" y="4953"/>
                      <a:pt x="47920" y="5007"/>
                    </a:cubicBezTo>
                    <a:cubicBezTo>
                      <a:pt x="47820" y="5233"/>
                      <a:pt x="47845" y="5509"/>
                      <a:pt x="47995" y="5684"/>
                    </a:cubicBezTo>
                    <a:cubicBezTo>
                      <a:pt x="48121" y="5834"/>
                      <a:pt x="48271" y="5910"/>
                      <a:pt x="48446" y="5935"/>
                    </a:cubicBezTo>
                    <a:lnTo>
                      <a:pt x="48346" y="7689"/>
                    </a:lnTo>
                    <a:cubicBezTo>
                      <a:pt x="48296" y="7639"/>
                      <a:pt x="48221" y="7614"/>
                      <a:pt x="48196" y="7564"/>
                    </a:cubicBezTo>
                    <a:cubicBezTo>
                      <a:pt x="48096" y="7438"/>
                      <a:pt x="48045" y="7288"/>
                      <a:pt x="48045" y="7138"/>
                    </a:cubicBezTo>
                    <a:cubicBezTo>
                      <a:pt x="48070" y="7037"/>
                      <a:pt x="47970" y="6962"/>
                      <a:pt x="47870" y="6962"/>
                    </a:cubicBezTo>
                    <a:cubicBezTo>
                      <a:pt x="47770" y="6962"/>
                      <a:pt x="47694" y="7037"/>
                      <a:pt x="47694" y="7138"/>
                    </a:cubicBezTo>
                    <a:cubicBezTo>
                      <a:pt x="47669" y="7363"/>
                      <a:pt x="47770" y="7589"/>
                      <a:pt x="47920" y="7789"/>
                    </a:cubicBezTo>
                    <a:cubicBezTo>
                      <a:pt x="47995" y="7889"/>
                      <a:pt x="48096" y="7965"/>
                      <a:pt x="48196" y="8015"/>
                    </a:cubicBezTo>
                    <a:cubicBezTo>
                      <a:pt x="48271" y="8040"/>
                      <a:pt x="48321" y="8065"/>
                      <a:pt x="48346" y="8115"/>
                    </a:cubicBezTo>
                    <a:cubicBezTo>
                      <a:pt x="48396" y="8165"/>
                      <a:pt x="48371" y="8366"/>
                      <a:pt x="48346" y="8441"/>
                    </a:cubicBezTo>
                    <a:cubicBezTo>
                      <a:pt x="48346" y="8491"/>
                      <a:pt x="48346" y="8516"/>
                      <a:pt x="48346" y="8566"/>
                    </a:cubicBezTo>
                    <a:cubicBezTo>
                      <a:pt x="48321" y="8742"/>
                      <a:pt x="48296" y="8942"/>
                      <a:pt x="48271" y="9118"/>
                    </a:cubicBezTo>
                    <a:cubicBezTo>
                      <a:pt x="48096" y="9168"/>
                      <a:pt x="47920" y="9193"/>
                      <a:pt x="47745" y="9218"/>
                    </a:cubicBezTo>
                    <a:cubicBezTo>
                      <a:pt x="47694" y="9118"/>
                      <a:pt x="47669" y="9017"/>
                      <a:pt x="47619" y="8942"/>
                    </a:cubicBezTo>
                    <a:cubicBezTo>
                      <a:pt x="47619" y="8917"/>
                      <a:pt x="47619" y="8892"/>
                      <a:pt x="47594" y="8867"/>
                    </a:cubicBezTo>
                    <a:cubicBezTo>
                      <a:pt x="47569" y="8817"/>
                      <a:pt x="47544" y="8742"/>
                      <a:pt x="47494" y="8666"/>
                    </a:cubicBezTo>
                    <a:cubicBezTo>
                      <a:pt x="47544" y="8666"/>
                      <a:pt x="47594" y="8641"/>
                      <a:pt x="47619" y="8616"/>
                    </a:cubicBezTo>
                    <a:cubicBezTo>
                      <a:pt x="47694" y="8591"/>
                      <a:pt x="47745" y="8541"/>
                      <a:pt x="47770" y="8491"/>
                    </a:cubicBezTo>
                    <a:cubicBezTo>
                      <a:pt x="47870" y="8366"/>
                      <a:pt x="47895" y="8190"/>
                      <a:pt x="47870" y="8015"/>
                    </a:cubicBezTo>
                    <a:cubicBezTo>
                      <a:pt x="47845" y="7889"/>
                      <a:pt x="47795" y="7739"/>
                      <a:pt x="47745" y="7614"/>
                    </a:cubicBezTo>
                    <a:cubicBezTo>
                      <a:pt x="47726" y="7577"/>
                      <a:pt x="47694" y="7554"/>
                      <a:pt x="47649" y="7554"/>
                    </a:cubicBezTo>
                    <a:cubicBezTo>
                      <a:pt x="47633" y="7554"/>
                      <a:pt x="47614" y="7557"/>
                      <a:pt x="47594" y="7564"/>
                    </a:cubicBezTo>
                    <a:cubicBezTo>
                      <a:pt x="47544" y="7589"/>
                      <a:pt x="47519" y="7639"/>
                      <a:pt x="47544" y="7714"/>
                    </a:cubicBezTo>
                    <a:cubicBezTo>
                      <a:pt x="47594" y="7814"/>
                      <a:pt x="47644" y="7940"/>
                      <a:pt x="47644" y="8065"/>
                    </a:cubicBezTo>
                    <a:cubicBezTo>
                      <a:pt x="47669" y="8115"/>
                      <a:pt x="47669" y="8265"/>
                      <a:pt x="47594" y="8366"/>
                    </a:cubicBezTo>
                    <a:cubicBezTo>
                      <a:pt x="47557" y="8422"/>
                      <a:pt x="47491" y="8450"/>
                      <a:pt x="47429" y="8450"/>
                    </a:cubicBezTo>
                    <a:cubicBezTo>
                      <a:pt x="47408" y="8450"/>
                      <a:pt x="47387" y="8447"/>
                      <a:pt x="47369" y="8441"/>
                    </a:cubicBezTo>
                    <a:lnTo>
                      <a:pt x="47168" y="8040"/>
                    </a:lnTo>
                    <a:cubicBezTo>
                      <a:pt x="47344" y="7940"/>
                      <a:pt x="47394" y="7714"/>
                      <a:pt x="47344" y="7539"/>
                    </a:cubicBezTo>
                    <a:cubicBezTo>
                      <a:pt x="47319" y="7363"/>
                      <a:pt x="47193" y="7213"/>
                      <a:pt x="47093" y="7113"/>
                    </a:cubicBezTo>
                    <a:cubicBezTo>
                      <a:pt x="47064" y="7083"/>
                      <a:pt x="47026" y="7071"/>
                      <a:pt x="46989" y="7071"/>
                    </a:cubicBezTo>
                    <a:cubicBezTo>
                      <a:pt x="46963" y="7071"/>
                      <a:pt x="46938" y="7077"/>
                      <a:pt x="46918" y="7087"/>
                    </a:cubicBezTo>
                    <a:cubicBezTo>
                      <a:pt x="46867" y="7138"/>
                      <a:pt x="46867" y="7213"/>
                      <a:pt x="46918" y="7238"/>
                    </a:cubicBezTo>
                    <a:cubicBezTo>
                      <a:pt x="47018" y="7338"/>
                      <a:pt x="47118" y="7463"/>
                      <a:pt x="47143" y="7589"/>
                    </a:cubicBezTo>
                    <a:cubicBezTo>
                      <a:pt x="47168" y="7689"/>
                      <a:pt x="47143" y="7789"/>
                      <a:pt x="47068" y="7839"/>
                    </a:cubicBezTo>
                    <a:lnTo>
                      <a:pt x="46692" y="7062"/>
                    </a:lnTo>
                    <a:cubicBezTo>
                      <a:pt x="46674" y="7026"/>
                      <a:pt x="46628" y="7002"/>
                      <a:pt x="46586" y="7002"/>
                    </a:cubicBezTo>
                    <a:cubicBezTo>
                      <a:pt x="46570" y="7002"/>
                      <a:pt x="46555" y="7006"/>
                      <a:pt x="46542" y="7012"/>
                    </a:cubicBezTo>
                    <a:cubicBezTo>
                      <a:pt x="46491" y="7037"/>
                      <a:pt x="46466" y="7113"/>
                      <a:pt x="46491" y="7163"/>
                    </a:cubicBezTo>
                    <a:lnTo>
                      <a:pt x="46592" y="7363"/>
                    </a:lnTo>
                    <a:cubicBezTo>
                      <a:pt x="46567" y="7376"/>
                      <a:pt x="46542" y="7382"/>
                      <a:pt x="46520" y="7382"/>
                    </a:cubicBezTo>
                    <a:cubicBezTo>
                      <a:pt x="46498" y="7382"/>
                      <a:pt x="46479" y="7376"/>
                      <a:pt x="46466" y="7363"/>
                    </a:cubicBezTo>
                    <a:cubicBezTo>
                      <a:pt x="46391" y="7338"/>
                      <a:pt x="46341" y="7288"/>
                      <a:pt x="46341" y="7213"/>
                    </a:cubicBezTo>
                    <a:cubicBezTo>
                      <a:pt x="46341" y="7163"/>
                      <a:pt x="46291" y="7113"/>
                      <a:pt x="46216" y="7113"/>
                    </a:cubicBezTo>
                    <a:cubicBezTo>
                      <a:pt x="46166" y="7138"/>
                      <a:pt x="46116" y="7188"/>
                      <a:pt x="46116" y="7238"/>
                    </a:cubicBezTo>
                    <a:cubicBezTo>
                      <a:pt x="46141" y="7388"/>
                      <a:pt x="46241" y="7514"/>
                      <a:pt x="46366" y="7589"/>
                    </a:cubicBezTo>
                    <a:cubicBezTo>
                      <a:pt x="46408" y="7599"/>
                      <a:pt x="46454" y="7605"/>
                      <a:pt x="46500" y="7605"/>
                    </a:cubicBezTo>
                    <a:cubicBezTo>
                      <a:pt x="46566" y="7605"/>
                      <a:pt x="46633" y="7593"/>
                      <a:pt x="46692" y="7564"/>
                    </a:cubicBezTo>
                    <a:lnTo>
                      <a:pt x="47168" y="8541"/>
                    </a:lnTo>
                    <a:lnTo>
                      <a:pt x="47043" y="8541"/>
                    </a:lnTo>
                    <a:cubicBezTo>
                      <a:pt x="46943" y="8491"/>
                      <a:pt x="46892" y="8416"/>
                      <a:pt x="46842" y="8341"/>
                    </a:cubicBezTo>
                    <a:cubicBezTo>
                      <a:pt x="46824" y="8304"/>
                      <a:pt x="46779" y="8281"/>
                      <a:pt x="46736" y="8281"/>
                    </a:cubicBezTo>
                    <a:cubicBezTo>
                      <a:pt x="46721" y="8281"/>
                      <a:pt x="46705" y="8284"/>
                      <a:pt x="46692" y="8291"/>
                    </a:cubicBezTo>
                    <a:cubicBezTo>
                      <a:pt x="46642" y="8316"/>
                      <a:pt x="46617" y="8391"/>
                      <a:pt x="46642" y="8441"/>
                    </a:cubicBezTo>
                    <a:cubicBezTo>
                      <a:pt x="46717" y="8566"/>
                      <a:pt x="46817" y="8666"/>
                      <a:pt x="46968" y="8742"/>
                    </a:cubicBezTo>
                    <a:cubicBezTo>
                      <a:pt x="47043" y="8767"/>
                      <a:pt x="47118" y="8767"/>
                      <a:pt x="47193" y="8767"/>
                    </a:cubicBezTo>
                    <a:lnTo>
                      <a:pt x="47293" y="8767"/>
                    </a:lnTo>
                    <a:cubicBezTo>
                      <a:pt x="47319" y="8792"/>
                      <a:pt x="47369" y="8917"/>
                      <a:pt x="47394" y="8967"/>
                    </a:cubicBezTo>
                    <a:cubicBezTo>
                      <a:pt x="47394" y="8992"/>
                      <a:pt x="47419" y="9017"/>
                      <a:pt x="47419" y="9017"/>
                    </a:cubicBezTo>
                    <a:cubicBezTo>
                      <a:pt x="47444" y="9093"/>
                      <a:pt x="47494" y="9193"/>
                      <a:pt x="47519" y="9268"/>
                    </a:cubicBezTo>
                    <a:cubicBezTo>
                      <a:pt x="46993" y="9343"/>
                      <a:pt x="46466" y="9393"/>
                      <a:pt x="45915" y="9418"/>
                    </a:cubicBezTo>
                    <a:cubicBezTo>
                      <a:pt x="45890" y="9268"/>
                      <a:pt x="45865" y="9118"/>
                      <a:pt x="45865" y="8967"/>
                    </a:cubicBezTo>
                    <a:cubicBezTo>
                      <a:pt x="45865" y="8942"/>
                      <a:pt x="45865" y="8917"/>
                      <a:pt x="45865" y="8892"/>
                    </a:cubicBezTo>
                    <a:cubicBezTo>
                      <a:pt x="45840" y="8842"/>
                      <a:pt x="45840" y="8717"/>
                      <a:pt x="45865" y="8692"/>
                    </a:cubicBezTo>
                    <a:cubicBezTo>
                      <a:pt x="45865" y="8666"/>
                      <a:pt x="45915" y="8641"/>
                      <a:pt x="45940" y="8616"/>
                    </a:cubicBezTo>
                    <a:cubicBezTo>
                      <a:pt x="46015" y="8591"/>
                      <a:pt x="46090" y="8541"/>
                      <a:pt x="46141" y="8491"/>
                    </a:cubicBezTo>
                    <a:cubicBezTo>
                      <a:pt x="46241" y="8366"/>
                      <a:pt x="46291" y="8215"/>
                      <a:pt x="46266" y="8090"/>
                    </a:cubicBezTo>
                    <a:cubicBezTo>
                      <a:pt x="46266" y="8015"/>
                      <a:pt x="46216" y="7965"/>
                      <a:pt x="46166" y="7965"/>
                    </a:cubicBezTo>
                    <a:cubicBezTo>
                      <a:pt x="46090" y="7990"/>
                      <a:pt x="46040" y="8040"/>
                      <a:pt x="46065" y="8090"/>
                    </a:cubicBezTo>
                    <a:cubicBezTo>
                      <a:pt x="46065" y="8190"/>
                      <a:pt x="46015" y="8265"/>
                      <a:pt x="45965" y="8341"/>
                    </a:cubicBezTo>
                    <a:cubicBezTo>
                      <a:pt x="45940" y="8366"/>
                      <a:pt x="45915" y="8391"/>
                      <a:pt x="45865" y="8416"/>
                    </a:cubicBezTo>
                    <a:lnTo>
                      <a:pt x="45815" y="7338"/>
                    </a:lnTo>
                    <a:cubicBezTo>
                      <a:pt x="45940" y="7313"/>
                      <a:pt x="46040" y="7263"/>
                      <a:pt x="46116" y="7188"/>
                    </a:cubicBezTo>
                    <a:cubicBezTo>
                      <a:pt x="46191" y="7087"/>
                      <a:pt x="46216" y="6912"/>
                      <a:pt x="46166" y="6787"/>
                    </a:cubicBezTo>
                    <a:cubicBezTo>
                      <a:pt x="46147" y="6730"/>
                      <a:pt x="46114" y="6702"/>
                      <a:pt x="46067" y="6702"/>
                    </a:cubicBezTo>
                    <a:cubicBezTo>
                      <a:pt x="46051" y="6702"/>
                      <a:pt x="46034" y="6705"/>
                      <a:pt x="46015" y="6712"/>
                    </a:cubicBezTo>
                    <a:cubicBezTo>
                      <a:pt x="45965" y="6737"/>
                      <a:pt x="45940" y="6812"/>
                      <a:pt x="45965" y="6862"/>
                    </a:cubicBezTo>
                    <a:cubicBezTo>
                      <a:pt x="45990" y="6912"/>
                      <a:pt x="45990" y="6987"/>
                      <a:pt x="45940" y="7037"/>
                    </a:cubicBezTo>
                    <a:cubicBezTo>
                      <a:pt x="45915" y="7087"/>
                      <a:pt x="45865" y="7113"/>
                      <a:pt x="45815" y="7113"/>
                    </a:cubicBezTo>
                    <a:lnTo>
                      <a:pt x="45815" y="6887"/>
                    </a:lnTo>
                    <a:cubicBezTo>
                      <a:pt x="45815" y="6812"/>
                      <a:pt x="45765" y="6762"/>
                      <a:pt x="45689" y="6762"/>
                    </a:cubicBezTo>
                    <a:cubicBezTo>
                      <a:pt x="45639" y="6762"/>
                      <a:pt x="45589" y="6812"/>
                      <a:pt x="45589" y="6887"/>
                    </a:cubicBezTo>
                    <a:lnTo>
                      <a:pt x="45614" y="7739"/>
                    </a:lnTo>
                    <a:cubicBezTo>
                      <a:pt x="45539" y="7739"/>
                      <a:pt x="45464" y="7639"/>
                      <a:pt x="45439" y="7564"/>
                    </a:cubicBezTo>
                    <a:cubicBezTo>
                      <a:pt x="45414" y="7438"/>
                      <a:pt x="45439" y="7288"/>
                      <a:pt x="45464" y="7163"/>
                    </a:cubicBezTo>
                    <a:cubicBezTo>
                      <a:pt x="45489" y="7087"/>
                      <a:pt x="45439" y="7037"/>
                      <a:pt x="45389" y="7012"/>
                    </a:cubicBezTo>
                    <a:cubicBezTo>
                      <a:pt x="45339" y="7012"/>
                      <a:pt x="45263" y="7037"/>
                      <a:pt x="45263" y="7113"/>
                    </a:cubicBezTo>
                    <a:cubicBezTo>
                      <a:pt x="45213" y="7263"/>
                      <a:pt x="45163" y="7438"/>
                      <a:pt x="45213" y="7614"/>
                    </a:cubicBezTo>
                    <a:cubicBezTo>
                      <a:pt x="45263" y="7789"/>
                      <a:pt x="45414" y="7965"/>
                      <a:pt x="45614" y="7965"/>
                    </a:cubicBezTo>
                    <a:lnTo>
                      <a:pt x="45639" y="8416"/>
                    </a:lnTo>
                    <a:cubicBezTo>
                      <a:pt x="45612" y="8457"/>
                      <a:pt x="45569" y="8476"/>
                      <a:pt x="45519" y="8476"/>
                    </a:cubicBezTo>
                    <a:cubicBezTo>
                      <a:pt x="45479" y="8476"/>
                      <a:pt x="45434" y="8463"/>
                      <a:pt x="45389" y="8441"/>
                    </a:cubicBezTo>
                    <a:cubicBezTo>
                      <a:pt x="45288" y="8391"/>
                      <a:pt x="45213" y="8291"/>
                      <a:pt x="45213" y="8215"/>
                    </a:cubicBezTo>
                    <a:cubicBezTo>
                      <a:pt x="45163" y="8090"/>
                      <a:pt x="45138" y="7965"/>
                      <a:pt x="45138" y="7839"/>
                    </a:cubicBezTo>
                    <a:cubicBezTo>
                      <a:pt x="45138" y="7789"/>
                      <a:pt x="45063" y="7739"/>
                      <a:pt x="45013" y="7739"/>
                    </a:cubicBezTo>
                    <a:cubicBezTo>
                      <a:pt x="44988" y="7764"/>
                      <a:pt x="44963" y="7764"/>
                      <a:pt x="44963" y="7764"/>
                    </a:cubicBezTo>
                    <a:lnTo>
                      <a:pt x="44913" y="7764"/>
                    </a:lnTo>
                    <a:cubicBezTo>
                      <a:pt x="44862" y="7764"/>
                      <a:pt x="44787" y="7789"/>
                      <a:pt x="44787" y="7864"/>
                    </a:cubicBezTo>
                    <a:cubicBezTo>
                      <a:pt x="44787" y="7990"/>
                      <a:pt x="44762" y="8115"/>
                      <a:pt x="44712" y="8215"/>
                    </a:cubicBezTo>
                    <a:cubicBezTo>
                      <a:pt x="44687" y="8291"/>
                      <a:pt x="44637" y="8416"/>
                      <a:pt x="44537" y="8466"/>
                    </a:cubicBezTo>
                    <a:cubicBezTo>
                      <a:pt x="44498" y="8485"/>
                      <a:pt x="44460" y="8493"/>
                      <a:pt x="44425" y="8493"/>
                    </a:cubicBezTo>
                    <a:cubicBezTo>
                      <a:pt x="44367" y="8493"/>
                      <a:pt x="44317" y="8472"/>
                      <a:pt x="44286" y="8441"/>
                    </a:cubicBezTo>
                    <a:lnTo>
                      <a:pt x="44311" y="7965"/>
                    </a:lnTo>
                    <a:cubicBezTo>
                      <a:pt x="44512" y="7965"/>
                      <a:pt x="44662" y="7814"/>
                      <a:pt x="44712" y="7639"/>
                    </a:cubicBezTo>
                    <a:cubicBezTo>
                      <a:pt x="44762" y="7438"/>
                      <a:pt x="44712" y="7263"/>
                      <a:pt x="44662" y="7113"/>
                    </a:cubicBezTo>
                    <a:cubicBezTo>
                      <a:pt x="44662" y="7072"/>
                      <a:pt x="44612" y="7031"/>
                      <a:pt x="44566" y="7031"/>
                    </a:cubicBezTo>
                    <a:cubicBezTo>
                      <a:pt x="44556" y="7031"/>
                      <a:pt x="44546" y="7033"/>
                      <a:pt x="44537" y="7037"/>
                    </a:cubicBezTo>
                    <a:cubicBezTo>
                      <a:pt x="44461" y="7037"/>
                      <a:pt x="44436" y="7113"/>
                      <a:pt x="44461" y="7163"/>
                    </a:cubicBezTo>
                    <a:cubicBezTo>
                      <a:pt x="44486" y="7288"/>
                      <a:pt x="44512" y="7438"/>
                      <a:pt x="44486" y="7564"/>
                    </a:cubicBezTo>
                    <a:cubicBezTo>
                      <a:pt x="44461" y="7664"/>
                      <a:pt x="44386" y="7739"/>
                      <a:pt x="44311" y="7739"/>
                    </a:cubicBezTo>
                    <a:lnTo>
                      <a:pt x="44336" y="6887"/>
                    </a:lnTo>
                    <a:cubicBezTo>
                      <a:pt x="44336" y="6837"/>
                      <a:pt x="44286" y="6787"/>
                      <a:pt x="44236" y="6787"/>
                    </a:cubicBezTo>
                    <a:cubicBezTo>
                      <a:pt x="44161" y="6787"/>
                      <a:pt x="44111" y="6837"/>
                      <a:pt x="44111" y="6887"/>
                    </a:cubicBezTo>
                    <a:lnTo>
                      <a:pt x="44111" y="7113"/>
                    </a:lnTo>
                    <a:cubicBezTo>
                      <a:pt x="44060" y="7113"/>
                      <a:pt x="44010" y="7087"/>
                      <a:pt x="43985" y="7062"/>
                    </a:cubicBezTo>
                    <a:cubicBezTo>
                      <a:pt x="43935" y="7012"/>
                      <a:pt x="43935" y="6937"/>
                      <a:pt x="43960" y="6862"/>
                    </a:cubicBezTo>
                    <a:cubicBezTo>
                      <a:pt x="43985" y="6812"/>
                      <a:pt x="43960" y="6762"/>
                      <a:pt x="43910" y="6737"/>
                    </a:cubicBezTo>
                    <a:cubicBezTo>
                      <a:pt x="43890" y="6730"/>
                      <a:pt x="43872" y="6727"/>
                      <a:pt x="43855" y="6727"/>
                    </a:cubicBezTo>
                    <a:cubicBezTo>
                      <a:pt x="43810" y="6727"/>
                      <a:pt x="43778" y="6750"/>
                      <a:pt x="43760" y="6787"/>
                    </a:cubicBezTo>
                    <a:cubicBezTo>
                      <a:pt x="43710" y="6912"/>
                      <a:pt x="43735" y="7087"/>
                      <a:pt x="43810" y="7213"/>
                    </a:cubicBezTo>
                    <a:cubicBezTo>
                      <a:pt x="43885" y="7288"/>
                      <a:pt x="43985" y="7338"/>
                      <a:pt x="44111" y="7338"/>
                    </a:cubicBezTo>
                    <a:lnTo>
                      <a:pt x="44060" y="8416"/>
                    </a:lnTo>
                    <a:cubicBezTo>
                      <a:pt x="44010" y="8416"/>
                      <a:pt x="43985" y="8391"/>
                      <a:pt x="43960" y="8366"/>
                    </a:cubicBezTo>
                    <a:cubicBezTo>
                      <a:pt x="43910" y="8291"/>
                      <a:pt x="43860" y="8190"/>
                      <a:pt x="43860" y="8115"/>
                    </a:cubicBezTo>
                    <a:cubicBezTo>
                      <a:pt x="43885" y="8040"/>
                      <a:pt x="43835" y="7990"/>
                      <a:pt x="43760" y="7990"/>
                    </a:cubicBezTo>
                    <a:cubicBezTo>
                      <a:pt x="43710" y="7990"/>
                      <a:pt x="43659" y="8040"/>
                      <a:pt x="43659" y="8090"/>
                    </a:cubicBezTo>
                    <a:cubicBezTo>
                      <a:pt x="43634" y="8240"/>
                      <a:pt x="43684" y="8391"/>
                      <a:pt x="43785" y="8491"/>
                    </a:cubicBezTo>
                    <a:cubicBezTo>
                      <a:pt x="43835" y="8566"/>
                      <a:pt x="43910" y="8591"/>
                      <a:pt x="43985" y="8641"/>
                    </a:cubicBezTo>
                    <a:cubicBezTo>
                      <a:pt x="44010" y="8641"/>
                      <a:pt x="44060" y="8666"/>
                      <a:pt x="44060" y="8692"/>
                    </a:cubicBezTo>
                    <a:cubicBezTo>
                      <a:pt x="44085" y="8717"/>
                      <a:pt x="44085" y="8842"/>
                      <a:pt x="44060" y="8892"/>
                    </a:cubicBezTo>
                    <a:cubicBezTo>
                      <a:pt x="44060" y="8917"/>
                      <a:pt x="44060" y="8942"/>
                      <a:pt x="44060" y="8967"/>
                    </a:cubicBezTo>
                    <a:cubicBezTo>
                      <a:pt x="44060" y="9067"/>
                      <a:pt x="44035" y="9143"/>
                      <a:pt x="44035" y="9243"/>
                    </a:cubicBezTo>
                    <a:cubicBezTo>
                      <a:pt x="43459" y="9143"/>
                      <a:pt x="42958" y="9042"/>
                      <a:pt x="42532" y="8942"/>
                    </a:cubicBezTo>
                    <a:cubicBezTo>
                      <a:pt x="42557" y="8892"/>
                      <a:pt x="42607" y="8792"/>
                      <a:pt x="42632" y="8792"/>
                    </a:cubicBezTo>
                    <a:cubicBezTo>
                      <a:pt x="42657" y="8767"/>
                      <a:pt x="42707" y="8767"/>
                      <a:pt x="42732" y="8767"/>
                    </a:cubicBezTo>
                    <a:cubicBezTo>
                      <a:pt x="42763" y="8777"/>
                      <a:pt x="42794" y="8783"/>
                      <a:pt x="42825" y="8783"/>
                    </a:cubicBezTo>
                    <a:cubicBezTo>
                      <a:pt x="42870" y="8783"/>
                      <a:pt x="42914" y="8771"/>
                      <a:pt x="42958" y="8742"/>
                    </a:cubicBezTo>
                    <a:cubicBezTo>
                      <a:pt x="43108" y="8692"/>
                      <a:pt x="43208" y="8591"/>
                      <a:pt x="43283" y="8466"/>
                    </a:cubicBezTo>
                    <a:cubicBezTo>
                      <a:pt x="43309" y="8416"/>
                      <a:pt x="43283" y="8341"/>
                      <a:pt x="43233" y="8316"/>
                    </a:cubicBezTo>
                    <a:cubicBezTo>
                      <a:pt x="43220" y="8309"/>
                      <a:pt x="43205" y="8306"/>
                      <a:pt x="43189" y="8306"/>
                    </a:cubicBezTo>
                    <a:cubicBezTo>
                      <a:pt x="43146" y="8306"/>
                      <a:pt x="43101" y="8329"/>
                      <a:pt x="43083" y="8366"/>
                    </a:cubicBezTo>
                    <a:cubicBezTo>
                      <a:pt x="43033" y="8441"/>
                      <a:pt x="42983" y="8491"/>
                      <a:pt x="42882" y="8541"/>
                    </a:cubicBezTo>
                    <a:cubicBezTo>
                      <a:pt x="42857" y="8566"/>
                      <a:pt x="42807" y="8566"/>
                      <a:pt x="42757" y="8566"/>
                    </a:cubicBezTo>
                    <a:lnTo>
                      <a:pt x="43233" y="7589"/>
                    </a:lnTo>
                    <a:cubicBezTo>
                      <a:pt x="43291" y="7603"/>
                      <a:pt x="43357" y="7618"/>
                      <a:pt x="43422" y="7618"/>
                    </a:cubicBezTo>
                    <a:cubicBezTo>
                      <a:pt x="43470" y="7618"/>
                      <a:pt x="43517" y="7610"/>
                      <a:pt x="43559" y="7589"/>
                    </a:cubicBezTo>
                    <a:cubicBezTo>
                      <a:pt x="43684" y="7539"/>
                      <a:pt x="43785" y="7388"/>
                      <a:pt x="43810" y="7263"/>
                    </a:cubicBezTo>
                    <a:cubicBezTo>
                      <a:pt x="43810" y="7188"/>
                      <a:pt x="43760" y="7138"/>
                      <a:pt x="43710" y="7138"/>
                    </a:cubicBezTo>
                    <a:cubicBezTo>
                      <a:pt x="43634" y="7138"/>
                      <a:pt x="43584" y="7163"/>
                      <a:pt x="43584" y="7238"/>
                    </a:cubicBezTo>
                    <a:cubicBezTo>
                      <a:pt x="43584" y="7288"/>
                      <a:pt x="43534" y="7363"/>
                      <a:pt x="43459" y="7388"/>
                    </a:cubicBezTo>
                    <a:lnTo>
                      <a:pt x="43334" y="7388"/>
                    </a:lnTo>
                    <a:lnTo>
                      <a:pt x="43434" y="7163"/>
                    </a:lnTo>
                    <a:cubicBezTo>
                      <a:pt x="43459" y="7113"/>
                      <a:pt x="43434" y="7037"/>
                      <a:pt x="43384" y="7012"/>
                    </a:cubicBezTo>
                    <a:cubicBezTo>
                      <a:pt x="43370" y="7006"/>
                      <a:pt x="43355" y="7002"/>
                      <a:pt x="43339" y="7002"/>
                    </a:cubicBezTo>
                    <a:cubicBezTo>
                      <a:pt x="43297" y="7002"/>
                      <a:pt x="43252" y="7026"/>
                      <a:pt x="43233" y="7062"/>
                    </a:cubicBezTo>
                    <a:lnTo>
                      <a:pt x="42857" y="7839"/>
                    </a:lnTo>
                    <a:cubicBezTo>
                      <a:pt x="42782" y="7789"/>
                      <a:pt x="42757" y="7689"/>
                      <a:pt x="42782" y="7614"/>
                    </a:cubicBezTo>
                    <a:cubicBezTo>
                      <a:pt x="42807" y="7463"/>
                      <a:pt x="42908" y="7363"/>
                      <a:pt x="43008" y="7263"/>
                    </a:cubicBezTo>
                    <a:cubicBezTo>
                      <a:pt x="43058" y="7213"/>
                      <a:pt x="43058" y="7138"/>
                      <a:pt x="43008" y="7113"/>
                    </a:cubicBezTo>
                    <a:cubicBezTo>
                      <a:pt x="42983" y="7087"/>
                      <a:pt x="42951" y="7075"/>
                      <a:pt x="42920" y="7075"/>
                    </a:cubicBezTo>
                    <a:cubicBezTo>
                      <a:pt x="42889" y="7075"/>
                      <a:pt x="42857" y="7087"/>
                      <a:pt x="42832" y="7113"/>
                    </a:cubicBezTo>
                    <a:cubicBezTo>
                      <a:pt x="42732" y="7238"/>
                      <a:pt x="42607" y="7363"/>
                      <a:pt x="42557" y="7539"/>
                    </a:cubicBezTo>
                    <a:cubicBezTo>
                      <a:pt x="42532" y="7714"/>
                      <a:pt x="42582" y="7940"/>
                      <a:pt x="42757" y="8040"/>
                    </a:cubicBezTo>
                    <a:lnTo>
                      <a:pt x="42557" y="8466"/>
                    </a:lnTo>
                    <a:cubicBezTo>
                      <a:pt x="42543" y="8470"/>
                      <a:pt x="42529" y="8472"/>
                      <a:pt x="42515" y="8472"/>
                    </a:cubicBezTo>
                    <a:cubicBezTo>
                      <a:pt x="42447" y="8472"/>
                      <a:pt x="42372" y="8428"/>
                      <a:pt x="42331" y="8366"/>
                    </a:cubicBezTo>
                    <a:cubicBezTo>
                      <a:pt x="42256" y="8265"/>
                      <a:pt x="42256" y="8140"/>
                      <a:pt x="42281" y="8065"/>
                    </a:cubicBezTo>
                    <a:cubicBezTo>
                      <a:pt x="42281" y="7940"/>
                      <a:pt x="42331" y="7839"/>
                      <a:pt x="42381" y="7714"/>
                    </a:cubicBezTo>
                    <a:cubicBezTo>
                      <a:pt x="42406" y="7664"/>
                      <a:pt x="42381" y="7589"/>
                      <a:pt x="42331" y="7564"/>
                    </a:cubicBezTo>
                    <a:cubicBezTo>
                      <a:pt x="42312" y="7557"/>
                      <a:pt x="42295" y="7554"/>
                      <a:pt x="42279" y="7554"/>
                    </a:cubicBezTo>
                    <a:cubicBezTo>
                      <a:pt x="42232" y="7554"/>
                      <a:pt x="42199" y="7582"/>
                      <a:pt x="42181" y="7639"/>
                    </a:cubicBezTo>
                    <a:cubicBezTo>
                      <a:pt x="42131" y="7764"/>
                      <a:pt x="42080" y="7889"/>
                      <a:pt x="42055" y="8040"/>
                    </a:cubicBezTo>
                    <a:cubicBezTo>
                      <a:pt x="42030" y="8215"/>
                      <a:pt x="42055" y="8391"/>
                      <a:pt x="42156" y="8491"/>
                    </a:cubicBezTo>
                    <a:cubicBezTo>
                      <a:pt x="42181" y="8541"/>
                      <a:pt x="42231" y="8591"/>
                      <a:pt x="42306" y="8616"/>
                    </a:cubicBezTo>
                    <a:cubicBezTo>
                      <a:pt x="42331" y="8641"/>
                      <a:pt x="42381" y="8666"/>
                      <a:pt x="42431" y="8666"/>
                    </a:cubicBezTo>
                    <a:cubicBezTo>
                      <a:pt x="42381" y="8742"/>
                      <a:pt x="42356" y="8817"/>
                      <a:pt x="42331" y="8892"/>
                    </a:cubicBezTo>
                    <a:cubicBezTo>
                      <a:pt x="42055" y="8817"/>
                      <a:pt x="41830" y="8742"/>
                      <a:pt x="41604" y="8666"/>
                    </a:cubicBezTo>
                    <a:cubicBezTo>
                      <a:pt x="41604" y="8641"/>
                      <a:pt x="41604" y="8591"/>
                      <a:pt x="41579" y="8566"/>
                    </a:cubicBezTo>
                    <a:cubicBezTo>
                      <a:pt x="41579" y="8541"/>
                      <a:pt x="41579" y="8491"/>
                      <a:pt x="41579" y="8466"/>
                    </a:cubicBezTo>
                    <a:cubicBezTo>
                      <a:pt x="41554" y="8366"/>
                      <a:pt x="41529" y="8165"/>
                      <a:pt x="41579" y="8115"/>
                    </a:cubicBezTo>
                    <a:cubicBezTo>
                      <a:pt x="41604" y="8090"/>
                      <a:pt x="41654" y="8065"/>
                      <a:pt x="41730" y="8015"/>
                    </a:cubicBezTo>
                    <a:cubicBezTo>
                      <a:pt x="41830" y="7965"/>
                      <a:pt x="41930" y="7915"/>
                      <a:pt x="42005" y="7789"/>
                    </a:cubicBezTo>
                    <a:cubicBezTo>
                      <a:pt x="42156" y="7614"/>
                      <a:pt x="42231" y="7363"/>
                      <a:pt x="42231" y="7138"/>
                    </a:cubicBezTo>
                    <a:cubicBezTo>
                      <a:pt x="42231" y="7037"/>
                      <a:pt x="42156" y="6962"/>
                      <a:pt x="42055" y="6962"/>
                    </a:cubicBezTo>
                    <a:cubicBezTo>
                      <a:pt x="41955" y="6987"/>
                      <a:pt x="41855" y="7062"/>
                      <a:pt x="41880" y="7163"/>
                    </a:cubicBezTo>
                    <a:cubicBezTo>
                      <a:pt x="41880" y="7313"/>
                      <a:pt x="41830" y="7438"/>
                      <a:pt x="41730" y="7564"/>
                    </a:cubicBezTo>
                    <a:cubicBezTo>
                      <a:pt x="41704" y="7614"/>
                      <a:pt x="41629" y="7664"/>
                      <a:pt x="41579" y="7689"/>
                    </a:cubicBezTo>
                    <a:lnTo>
                      <a:pt x="41479" y="5935"/>
                    </a:lnTo>
                    <a:cubicBezTo>
                      <a:pt x="41654" y="5935"/>
                      <a:pt x="41805" y="5834"/>
                      <a:pt x="41930" y="5709"/>
                    </a:cubicBezTo>
                    <a:cubicBezTo>
                      <a:pt x="42080" y="5509"/>
                      <a:pt x="42105" y="5258"/>
                      <a:pt x="42005" y="5032"/>
                    </a:cubicBezTo>
                    <a:cubicBezTo>
                      <a:pt x="41986" y="4956"/>
                      <a:pt x="41923" y="4923"/>
                      <a:pt x="41850" y="4923"/>
                    </a:cubicBezTo>
                    <a:cubicBezTo>
                      <a:pt x="41827" y="4923"/>
                      <a:pt x="41803" y="4926"/>
                      <a:pt x="41780" y="4932"/>
                    </a:cubicBezTo>
                    <a:cubicBezTo>
                      <a:pt x="41679" y="4982"/>
                      <a:pt x="41654" y="5082"/>
                      <a:pt x="41679" y="5183"/>
                    </a:cubicBezTo>
                    <a:cubicBezTo>
                      <a:pt x="41730" y="5283"/>
                      <a:pt x="41704" y="5383"/>
                      <a:pt x="41654" y="5483"/>
                    </a:cubicBezTo>
                    <a:cubicBezTo>
                      <a:pt x="41604" y="5534"/>
                      <a:pt x="41529" y="5559"/>
                      <a:pt x="41454" y="5584"/>
                    </a:cubicBezTo>
                    <a:lnTo>
                      <a:pt x="41429" y="5208"/>
                    </a:lnTo>
                    <a:cubicBezTo>
                      <a:pt x="41429" y="5108"/>
                      <a:pt x="41354" y="5032"/>
                      <a:pt x="41253" y="5032"/>
                    </a:cubicBezTo>
                    <a:cubicBezTo>
                      <a:pt x="41153" y="5032"/>
                      <a:pt x="41078" y="5133"/>
                      <a:pt x="41078" y="5233"/>
                    </a:cubicBezTo>
                    <a:lnTo>
                      <a:pt x="41153" y="6611"/>
                    </a:lnTo>
                    <a:cubicBezTo>
                      <a:pt x="41028" y="6611"/>
                      <a:pt x="40902" y="6461"/>
                      <a:pt x="40852" y="6311"/>
                    </a:cubicBezTo>
                    <a:cubicBezTo>
                      <a:pt x="40802" y="6110"/>
                      <a:pt x="40852" y="5884"/>
                      <a:pt x="40902" y="5659"/>
                    </a:cubicBezTo>
                    <a:cubicBezTo>
                      <a:pt x="40928" y="5559"/>
                      <a:pt x="40852" y="5483"/>
                      <a:pt x="40777" y="5458"/>
                    </a:cubicBezTo>
                    <a:cubicBezTo>
                      <a:pt x="40760" y="5454"/>
                      <a:pt x="40743" y="5452"/>
                      <a:pt x="40726" y="5452"/>
                    </a:cubicBezTo>
                    <a:cubicBezTo>
                      <a:pt x="40645" y="5452"/>
                      <a:pt x="40572" y="5501"/>
                      <a:pt x="40552" y="5584"/>
                    </a:cubicBezTo>
                    <a:cubicBezTo>
                      <a:pt x="40501" y="5834"/>
                      <a:pt x="40426" y="6135"/>
                      <a:pt x="40501" y="6411"/>
                    </a:cubicBezTo>
                    <a:cubicBezTo>
                      <a:pt x="40577" y="6712"/>
                      <a:pt x="40852" y="6962"/>
                      <a:pt x="41153" y="6962"/>
                    </a:cubicBezTo>
                    <a:lnTo>
                      <a:pt x="41178" y="6962"/>
                    </a:lnTo>
                    <a:lnTo>
                      <a:pt x="41203" y="7714"/>
                    </a:lnTo>
                    <a:cubicBezTo>
                      <a:pt x="41159" y="7773"/>
                      <a:pt x="41081" y="7797"/>
                      <a:pt x="40998" y="7797"/>
                    </a:cubicBezTo>
                    <a:cubicBezTo>
                      <a:pt x="40940" y="7797"/>
                      <a:pt x="40879" y="7785"/>
                      <a:pt x="40827" y="7764"/>
                    </a:cubicBezTo>
                    <a:cubicBezTo>
                      <a:pt x="40627" y="7689"/>
                      <a:pt x="40527" y="7488"/>
                      <a:pt x="40501" y="7388"/>
                    </a:cubicBezTo>
                    <a:cubicBezTo>
                      <a:pt x="40426" y="7213"/>
                      <a:pt x="40401" y="6987"/>
                      <a:pt x="40376" y="6787"/>
                    </a:cubicBezTo>
                    <a:cubicBezTo>
                      <a:pt x="40351" y="6712"/>
                      <a:pt x="40276" y="6636"/>
                      <a:pt x="40176" y="6636"/>
                    </a:cubicBezTo>
                    <a:cubicBezTo>
                      <a:pt x="40075" y="6661"/>
                      <a:pt x="40000" y="6737"/>
                      <a:pt x="40025" y="6837"/>
                    </a:cubicBezTo>
                    <a:cubicBezTo>
                      <a:pt x="40050" y="7062"/>
                      <a:pt x="40075" y="7288"/>
                      <a:pt x="40151" y="7514"/>
                    </a:cubicBezTo>
                    <a:cubicBezTo>
                      <a:pt x="40276" y="7789"/>
                      <a:pt x="40451" y="7990"/>
                      <a:pt x="40677" y="8090"/>
                    </a:cubicBezTo>
                    <a:cubicBezTo>
                      <a:pt x="40777" y="8140"/>
                      <a:pt x="40877" y="8165"/>
                      <a:pt x="40978" y="8165"/>
                    </a:cubicBezTo>
                    <a:cubicBezTo>
                      <a:pt x="41053" y="8165"/>
                      <a:pt x="41128" y="8140"/>
                      <a:pt x="41203" y="8115"/>
                    </a:cubicBezTo>
                    <a:lnTo>
                      <a:pt x="41203" y="8115"/>
                    </a:lnTo>
                    <a:cubicBezTo>
                      <a:pt x="41178" y="8240"/>
                      <a:pt x="41203" y="8391"/>
                      <a:pt x="41228" y="8491"/>
                    </a:cubicBezTo>
                    <a:cubicBezTo>
                      <a:pt x="41228" y="8516"/>
                      <a:pt x="41228" y="8516"/>
                      <a:pt x="41228" y="8516"/>
                    </a:cubicBezTo>
                    <a:cubicBezTo>
                      <a:pt x="39674" y="7839"/>
                      <a:pt x="39123" y="6862"/>
                      <a:pt x="35263" y="5233"/>
                    </a:cubicBezTo>
                    <a:cubicBezTo>
                      <a:pt x="34064" y="4725"/>
                      <a:pt x="32657" y="4527"/>
                      <a:pt x="31142" y="4527"/>
                    </a:cubicBezTo>
                    <a:cubicBezTo>
                      <a:pt x="29968" y="4527"/>
                      <a:pt x="28728" y="4646"/>
                      <a:pt x="27469" y="4832"/>
                    </a:cubicBezTo>
                    <a:cubicBezTo>
                      <a:pt x="27444" y="4782"/>
                      <a:pt x="27419" y="4732"/>
                      <a:pt x="27394" y="4681"/>
                    </a:cubicBezTo>
                    <a:cubicBezTo>
                      <a:pt x="27444" y="4681"/>
                      <a:pt x="27494" y="4656"/>
                      <a:pt x="27544" y="4656"/>
                    </a:cubicBezTo>
                    <a:cubicBezTo>
                      <a:pt x="27594" y="4631"/>
                      <a:pt x="27644" y="4581"/>
                      <a:pt x="27694" y="4531"/>
                    </a:cubicBezTo>
                    <a:cubicBezTo>
                      <a:pt x="27795" y="4431"/>
                      <a:pt x="27845" y="4280"/>
                      <a:pt x="27845" y="4080"/>
                    </a:cubicBezTo>
                    <a:cubicBezTo>
                      <a:pt x="27845" y="3955"/>
                      <a:pt x="27820" y="3804"/>
                      <a:pt x="27770" y="3679"/>
                    </a:cubicBezTo>
                    <a:cubicBezTo>
                      <a:pt x="27751" y="3623"/>
                      <a:pt x="27718" y="3594"/>
                      <a:pt x="27681" y="3594"/>
                    </a:cubicBezTo>
                    <a:cubicBezTo>
                      <a:pt x="27669" y="3594"/>
                      <a:pt x="27657" y="3597"/>
                      <a:pt x="27644" y="3604"/>
                    </a:cubicBezTo>
                    <a:cubicBezTo>
                      <a:pt x="27569" y="3604"/>
                      <a:pt x="27544" y="3679"/>
                      <a:pt x="27569" y="3729"/>
                    </a:cubicBezTo>
                    <a:cubicBezTo>
                      <a:pt x="27594" y="3854"/>
                      <a:pt x="27619" y="3980"/>
                      <a:pt x="27619" y="4105"/>
                    </a:cubicBezTo>
                    <a:cubicBezTo>
                      <a:pt x="27619" y="4155"/>
                      <a:pt x="27619" y="4306"/>
                      <a:pt x="27544" y="4381"/>
                    </a:cubicBezTo>
                    <a:cubicBezTo>
                      <a:pt x="27488" y="4437"/>
                      <a:pt x="27417" y="4465"/>
                      <a:pt x="27354" y="4465"/>
                    </a:cubicBezTo>
                    <a:cubicBezTo>
                      <a:pt x="27333" y="4465"/>
                      <a:pt x="27312" y="4462"/>
                      <a:pt x="27293" y="4456"/>
                    </a:cubicBezTo>
                    <a:lnTo>
                      <a:pt x="27143" y="4005"/>
                    </a:lnTo>
                    <a:cubicBezTo>
                      <a:pt x="27318" y="3930"/>
                      <a:pt x="27419" y="3729"/>
                      <a:pt x="27394" y="3554"/>
                    </a:cubicBezTo>
                    <a:cubicBezTo>
                      <a:pt x="27369" y="3353"/>
                      <a:pt x="27268" y="3203"/>
                      <a:pt x="27168" y="3077"/>
                    </a:cubicBezTo>
                    <a:cubicBezTo>
                      <a:pt x="27153" y="3048"/>
                      <a:pt x="27122" y="3036"/>
                      <a:pt x="27088" y="3036"/>
                    </a:cubicBezTo>
                    <a:cubicBezTo>
                      <a:pt x="27064" y="3036"/>
                      <a:pt x="27038" y="3042"/>
                      <a:pt x="27018" y="3052"/>
                    </a:cubicBezTo>
                    <a:cubicBezTo>
                      <a:pt x="26968" y="3103"/>
                      <a:pt x="26943" y="3153"/>
                      <a:pt x="26993" y="3203"/>
                    </a:cubicBezTo>
                    <a:cubicBezTo>
                      <a:pt x="27068" y="3328"/>
                      <a:pt x="27143" y="3453"/>
                      <a:pt x="27168" y="3579"/>
                    </a:cubicBezTo>
                    <a:cubicBezTo>
                      <a:pt x="27168" y="3654"/>
                      <a:pt x="27143" y="3779"/>
                      <a:pt x="27068" y="3804"/>
                    </a:cubicBezTo>
                    <a:lnTo>
                      <a:pt x="26792" y="3002"/>
                    </a:lnTo>
                    <a:cubicBezTo>
                      <a:pt x="26772" y="2961"/>
                      <a:pt x="26718" y="2920"/>
                      <a:pt x="26671" y="2920"/>
                    </a:cubicBezTo>
                    <a:cubicBezTo>
                      <a:pt x="26661" y="2920"/>
                      <a:pt x="26651" y="2922"/>
                      <a:pt x="26642" y="2927"/>
                    </a:cubicBezTo>
                    <a:cubicBezTo>
                      <a:pt x="26592" y="2952"/>
                      <a:pt x="26542" y="3027"/>
                      <a:pt x="26567" y="3077"/>
                    </a:cubicBezTo>
                    <a:lnTo>
                      <a:pt x="26642" y="3303"/>
                    </a:lnTo>
                    <a:cubicBezTo>
                      <a:pt x="26617" y="3303"/>
                      <a:pt x="26567" y="3303"/>
                      <a:pt x="26516" y="3278"/>
                    </a:cubicBezTo>
                    <a:cubicBezTo>
                      <a:pt x="26466" y="3253"/>
                      <a:pt x="26416" y="3178"/>
                      <a:pt x="26416" y="3128"/>
                    </a:cubicBezTo>
                    <a:cubicBezTo>
                      <a:pt x="26416" y="3052"/>
                      <a:pt x="26366" y="3002"/>
                      <a:pt x="26316" y="3002"/>
                    </a:cubicBezTo>
                    <a:cubicBezTo>
                      <a:pt x="26241" y="3002"/>
                      <a:pt x="26191" y="3052"/>
                      <a:pt x="26191" y="3103"/>
                    </a:cubicBezTo>
                    <a:cubicBezTo>
                      <a:pt x="26191" y="3253"/>
                      <a:pt x="26291" y="3403"/>
                      <a:pt x="26416" y="3478"/>
                    </a:cubicBezTo>
                    <a:cubicBezTo>
                      <a:pt x="26475" y="3508"/>
                      <a:pt x="26534" y="3520"/>
                      <a:pt x="26592" y="3520"/>
                    </a:cubicBezTo>
                    <a:cubicBezTo>
                      <a:pt x="26634" y="3520"/>
                      <a:pt x="26675" y="3514"/>
                      <a:pt x="26717" y="3504"/>
                    </a:cubicBezTo>
                    <a:lnTo>
                      <a:pt x="27093" y="4531"/>
                    </a:lnTo>
                    <a:cubicBezTo>
                      <a:pt x="27043" y="4531"/>
                      <a:pt x="26993" y="4506"/>
                      <a:pt x="26968" y="4506"/>
                    </a:cubicBezTo>
                    <a:cubicBezTo>
                      <a:pt x="26892" y="4456"/>
                      <a:pt x="26817" y="4381"/>
                      <a:pt x="26792" y="4306"/>
                    </a:cubicBezTo>
                    <a:cubicBezTo>
                      <a:pt x="26773" y="4249"/>
                      <a:pt x="26740" y="4221"/>
                      <a:pt x="26693" y="4221"/>
                    </a:cubicBezTo>
                    <a:cubicBezTo>
                      <a:pt x="26678" y="4221"/>
                      <a:pt x="26661" y="4224"/>
                      <a:pt x="26642" y="4230"/>
                    </a:cubicBezTo>
                    <a:cubicBezTo>
                      <a:pt x="26592" y="4255"/>
                      <a:pt x="26567" y="4306"/>
                      <a:pt x="26592" y="4381"/>
                    </a:cubicBezTo>
                    <a:cubicBezTo>
                      <a:pt x="26617" y="4506"/>
                      <a:pt x="26717" y="4606"/>
                      <a:pt x="26867" y="4681"/>
                    </a:cubicBezTo>
                    <a:cubicBezTo>
                      <a:pt x="26943" y="4732"/>
                      <a:pt x="27018" y="4732"/>
                      <a:pt x="27068" y="4757"/>
                    </a:cubicBezTo>
                    <a:cubicBezTo>
                      <a:pt x="27118" y="4757"/>
                      <a:pt x="27168" y="4757"/>
                      <a:pt x="27193" y="4782"/>
                    </a:cubicBezTo>
                    <a:cubicBezTo>
                      <a:pt x="27218" y="4782"/>
                      <a:pt x="27218" y="4832"/>
                      <a:pt x="27243" y="4882"/>
                    </a:cubicBezTo>
                    <a:cubicBezTo>
                      <a:pt x="26943" y="4932"/>
                      <a:pt x="26617" y="4982"/>
                      <a:pt x="26316" y="5032"/>
                    </a:cubicBezTo>
                    <a:cubicBezTo>
                      <a:pt x="26341" y="4982"/>
                      <a:pt x="26366" y="4907"/>
                      <a:pt x="26366" y="4832"/>
                    </a:cubicBezTo>
                    <a:cubicBezTo>
                      <a:pt x="26366" y="4782"/>
                      <a:pt x="26341" y="4732"/>
                      <a:pt x="26266" y="4732"/>
                    </a:cubicBezTo>
                    <a:cubicBezTo>
                      <a:pt x="26257" y="4727"/>
                      <a:pt x="26248" y="4725"/>
                      <a:pt x="26239" y="4725"/>
                    </a:cubicBezTo>
                    <a:cubicBezTo>
                      <a:pt x="26199" y="4725"/>
                      <a:pt x="26161" y="4770"/>
                      <a:pt x="26140" y="4832"/>
                    </a:cubicBezTo>
                    <a:cubicBezTo>
                      <a:pt x="26140" y="4907"/>
                      <a:pt x="26090" y="5007"/>
                      <a:pt x="26040" y="5057"/>
                    </a:cubicBezTo>
                    <a:cubicBezTo>
                      <a:pt x="26015" y="5082"/>
                      <a:pt x="25990" y="5082"/>
                      <a:pt x="25990" y="5108"/>
                    </a:cubicBezTo>
                    <a:lnTo>
                      <a:pt x="25915" y="5108"/>
                    </a:lnTo>
                    <a:lnTo>
                      <a:pt x="26015" y="4055"/>
                    </a:lnTo>
                    <a:cubicBezTo>
                      <a:pt x="26115" y="4055"/>
                      <a:pt x="26216" y="4005"/>
                      <a:pt x="26291" y="3930"/>
                    </a:cubicBezTo>
                    <a:cubicBezTo>
                      <a:pt x="26416" y="3829"/>
                      <a:pt x="26466" y="3679"/>
                      <a:pt x="26416" y="3529"/>
                    </a:cubicBezTo>
                    <a:cubicBezTo>
                      <a:pt x="26396" y="3488"/>
                      <a:pt x="26359" y="3447"/>
                      <a:pt x="26305" y="3447"/>
                    </a:cubicBezTo>
                    <a:cubicBezTo>
                      <a:pt x="26293" y="3447"/>
                      <a:pt x="26280" y="3449"/>
                      <a:pt x="26266" y="3453"/>
                    </a:cubicBezTo>
                    <a:cubicBezTo>
                      <a:pt x="26216" y="3478"/>
                      <a:pt x="26191" y="3529"/>
                      <a:pt x="26191" y="3604"/>
                    </a:cubicBezTo>
                    <a:cubicBezTo>
                      <a:pt x="26216" y="3654"/>
                      <a:pt x="26191" y="3729"/>
                      <a:pt x="26140" y="3779"/>
                    </a:cubicBezTo>
                    <a:cubicBezTo>
                      <a:pt x="26115" y="3804"/>
                      <a:pt x="26065" y="3829"/>
                      <a:pt x="26015" y="3829"/>
                    </a:cubicBezTo>
                    <a:lnTo>
                      <a:pt x="26040" y="3579"/>
                    </a:lnTo>
                    <a:cubicBezTo>
                      <a:pt x="26040" y="3529"/>
                      <a:pt x="25990" y="3478"/>
                      <a:pt x="25940" y="3478"/>
                    </a:cubicBezTo>
                    <a:cubicBezTo>
                      <a:pt x="25931" y="3474"/>
                      <a:pt x="25921" y="3472"/>
                      <a:pt x="25912" y="3472"/>
                    </a:cubicBezTo>
                    <a:cubicBezTo>
                      <a:pt x="25866" y="3472"/>
                      <a:pt x="25815" y="3517"/>
                      <a:pt x="25815" y="3579"/>
                    </a:cubicBezTo>
                    <a:lnTo>
                      <a:pt x="25765" y="4431"/>
                    </a:lnTo>
                    <a:cubicBezTo>
                      <a:pt x="25664" y="4406"/>
                      <a:pt x="25614" y="4306"/>
                      <a:pt x="25589" y="4230"/>
                    </a:cubicBezTo>
                    <a:cubicBezTo>
                      <a:pt x="25589" y="4105"/>
                      <a:pt x="25639" y="3955"/>
                      <a:pt x="25689" y="3829"/>
                    </a:cubicBezTo>
                    <a:cubicBezTo>
                      <a:pt x="25689" y="3779"/>
                      <a:pt x="25664" y="3704"/>
                      <a:pt x="25614" y="3679"/>
                    </a:cubicBezTo>
                    <a:cubicBezTo>
                      <a:pt x="25605" y="3674"/>
                      <a:pt x="25595" y="3672"/>
                      <a:pt x="25585" y="3672"/>
                    </a:cubicBezTo>
                    <a:cubicBezTo>
                      <a:pt x="25538" y="3672"/>
                      <a:pt x="25484" y="3713"/>
                      <a:pt x="25464" y="3754"/>
                    </a:cubicBezTo>
                    <a:cubicBezTo>
                      <a:pt x="25414" y="3905"/>
                      <a:pt x="25338" y="4080"/>
                      <a:pt x="25364" y="4255"/>
                    </a:cubicBezTo>
                    <a:cubicBezTo>
                      <a:pt x="25389" y="4431"/>
                      <a:pt x="25539" y="4631"/>
                      <a:pt x="25714" y="4656"/>
                    </a:cubicBezTo>
                    <a:lnTo>
                      <a:pt x="25739" y="4656"/>
                    </a:lnTo>
                    <a:lnTo>
                      <a:pt x="25714" y="5108"/>
                    </a:lnTo>
                    <a:lnTo>
                      <a:pt x="25689" y="5108"/>
                    </a:lnTo>
                    <a:cubicBezTo>
                      <a:pt x="25664" y="5133"/>
                      <a:pt x="25627" y="5145"/>
                      <a:pt x="25586" y="5145"/>
                    </a:cubicBezTo>
                    <a:cubicBezTo>
                      <a:pt x="25545" y="5145"/>
                      <a:pt x="25501" y="5133"/>
                      <a:pt x="25464" y="5108"/>
                    </a:cubicBezTo>
                    <a:cubicBezTo>
                      <a:pt x="25338" y="5032"/>
                      <a:pt x="25313" y="4907"/>
                      <a:pt x="25288" y="4857"/>
                    </a:cubicBezTo>
                    <a:cubicBezTo>
                      <a:pt x="25263" y="4732"/>
                      <a:pt x="25263" y="4606"/>
                      <a:pt x="25263" y="4481"/>
                    </a:cubicBezTo>
                    <a:cubicBezTo>
                      <a:pt x="25263" y="4431"/>
                      <a:pt x="25213" y="4381"/>
                      <a:pt x="25163" y="4381"/>
                    </a:cubicBezTo>
                    <a:cubicBezTo>
                      <a:pt x="25150" y="4376"/>
                      <a:pt x="25137" y="4374"/>
                      <a:pt x="25126" y="4374"/>
                    </a:cubicBezTo>
                    <a:cubicBezTo>
                      <a:pt x="25072" y="4374"/>
                      <a:pt x="25038" y="4419"/>
                      <a:pt x="25038" y="4481"/>
                    </a:cubicBezTo>
                    <a:cubicBezTo>
                      <a:pt x="25038" y="4606"/>
                      <a:pt x="25038" y="4757"/>
                      <a:pt x="25063" y="4907"/>
                    </a:cubicBezTo>
                    <a:cubicBezTo>
                      <a:pt x="25113" y="5032"/>
                      <a:pt x="25188" y="5158"/>
                      <a:pt x="25263" y="5233"/>
                    </a:cubicBezTo>
                    <a:cubicBezTo>
                      <a:pt x="25088" y="5283"/>
                      <a:pt x="24912" y="5308"/>
                      <a:pt x="24737" y="5358"/>
                    </a:cubicBezTo>
                    <a:cubicBezTo>
                      <a:pt x="24687" y="5283"/>
                      <a:pt x="24662" y="5183"/>
                      <a:pt x="24662" y="5158"/>
                    </a:cubicBezTo>
                    <a:cubicBezTo>
                      <a:pt x="24662" y="5108"/>
                      <a:pt x="24712" y="5057"/>
                      <a:pt x="24762" y="5007"/>
                    </a:cubicBezTo>
                    <a:cubicBezTo>
                      <a:pt x="24837" y="4932"/>
                      <a:pt x="24912" y="4832"/>
                      <a:pt x="24963" y="4681"/>
                    </a:cubicBezTo>
                    <a:cubicBezTo>
                      <a:pt x="25013" y="4456"/>
                      <a:pt x="25013" y="4205"/>
                      <a:pt x="24912" y="4005"/>
                    </a:cubicBezTo>
                    <a:cubicBezTo>
                      <a:pt x="24874" y="3928"/>
                      <a:pt x="24807" y="3895"/>
                      <a:pt x="24732" y="3895"/>
                    </a:cubicBezTo>
                    <a:cubicBezTo>
                      <a:pt x="24709" y="3895"/>
                      <a:pt x="24685" y="3899"/>
                      <a:pt x="24662" y="3905"/>
                    </a:cubicBezTo>
                    <a:cubicBezTo>
                      <a:pt x="24587" y="3955"/>
                      <a:pt x="24536" y="4055"/>
                      <a:pt x="24587" y="4155"/>
                    </a:cubicBezTo>
                    <a:cubicBezTo>
                      <a:pt x="24637" y="4280"/>
                      <a:pt x="24662" y="4431"/>
                      <a:pt x="24612" y="4581"/>
                    </a:cubicBezTo>
                    <a:cubicBezTo>
                      <a:pt x="24587" y="4656"/>
                      <a:pt x="24536" y="4707"/>
                      <a:pt x="24511" y="4757"/>
                    </a:cubicBezTo>
                    <a:lnTo>
                      <a:pt x="23760" y="3153"/>
                    </a:lnTo>
                    <a:cubicBezTo>
                      <a:pt x="23910" y="3077"/>
                      <a:pt x="24035" y="2952"/>
                      <a:pt x="24110" y="2777"/>
                    </a:cubicBezTo>
                    <a:cubicBezTo>
                      <a:pt x="24161" y="2551"/>
                      <a:pt x="24110" y="2275"/>
                      <a:pt x="23935" y="2125"/>
                    </a:cubicBezTo>
                    <a:cubicBezTo>
                      <a:pt x="23897" y="2087"/>
                      <a:pt x="23854" y="2069"/>
                      <a:pt x="23810" y="2069"/>
                    </a:cubicBezTo>
                    <a:cubicBezTo>
                      <a:pt x="23766" y="2069"/>
                      <a:pt x="23722" y="2087"/>
                      <a:pt x="23684" y="2125"/>
                    </a:cubicBezTo>
                    <a:cubicBezTo>
                      <a:pt x="23609" y="2200"/>
                      <a:pt x="23609" y="2300"/>
                      <a:pt x="23684" y="2376"/>
                    </a:cubicBezTo>
                    <a:cubicBezTo>
                      <a:pt x="23760" y="2451"/>
                      <a:pt x="23785" y="2576"/>
                      <a:pt x="23760" y="2676"/>
                    </a:cubicBezTo>
                    <a:cubicBezTo>
                      <a:pt x="23734" y="2752"/>
                      <a:pt x="23684" y="2802"/>
                      <a:pt x="23609" y="2827"/>
                    </a:cubicBezTo>
                    <a:lnTo>
                      <a:pt x="23459" y="2501"/>
                    </a:lnTo>
                    <a:cubicBezTo>
                      <a:pt x="23420" y="2424"/>
                      <a:pt x="23353" y="2392"/>
                      <a:pt x="23278" y="2392"/>
                    </a:cubicBezTo>
                    <a:cubicBezTo>
                      <a:pt x="23255" y="2392"/>
                      <a:pt x="23232" y="2395"/>
                      <a:pt x="23208" y="2401"/>
                    </a:cubicBezTo>
                    <a:cubicBezTo>
                      <a:pt x="23133" y="2451"/>
                      <a:pt x="23083" y="2551"/>
                      <a:pt x="23133" y="2651"/>
                    </a:cubicBezTo>
                    <a:lnTo>
                      <a:pt x="23709" y="3905"/>
                    </a:lnTo>
                    <a:cubicBezTo>
                      <a:pt x="23686" y="3914"/>
                      <a:pt x="23662" y="3918"/>
                      <a:pt x="23636" y="3918"/>
                    </a:cubicBezTo>
                    <a:cubicBezTo>
                      <a:pt x="23523" y="3918"/>
                      <a:pt x="23395" y="3836"/>
                      <a:pt x="23333" y="3754"/>
                    </a:cubicBezTo>
                    <a:cubicBezTo>
                      <a:pt x="23208" y="3579"/>
                      <a:pt x="23158" y="3328"/>
                      <a:pt x="23133" y="3128"/>
                    </a:cubicBezTo>
                    <a:cubicBezTo>
                      <a:pt x="23111" y="3040"/>
                      <a:pt x="23052" y="2972"/>
                      <a:pt x="22971" y="2972"/>
                    </a:cubicBezTo>
                    <a:cubicBezTo>
                      <a:pt x="22958" y="2972"/>
                      <a:pt x="22946" y="2974"/>
                      <a:pt x="22932" y="2977"/>
                    </a:cubicBezTo>
                    <a:cubicBezTo>
                      <a:pt x="22832" y="2977"/>
                      <a:pt x="22757" y="3077"/>
                      <a:pt x="22782" y="3178"/>
                    </a:cubicBezTo>
                    <a:cubicBezTo>
                      <a:pt x="22807" y="3428"/>
                      <a:pt x="22857" y="3729"/>
                      <a:pt x="23033" y="3980"/>
                    </a:cubicBezTo>
                    <a:cubicBezTo>
                      <a:pt x="23164" y="4149"/>
                      <a:pt x="23395" y="4276"/>
                      <a:pt x="23618" y="4276"/>
                    </a:cubicBezTo>
                    <a:cubicBezTo>
                      <a:pt x="23692" y="4276"/>
                      <a:pt x="23766" y="4262"/>
                      <a:pt x="23835" y="4230"/>
                    </a:cubicBezTo>
                    <a:lnTo>
                      <a:pt x="23860" y="4230"/>
                    </a:lnTo>
                    <a:lnTo>
                      <a:pt x="24161" y="4907"/>
                    </a:lnTo>
                    <a:cubicBezTo>
                      <a:pt x="24110" y="5032"/>
                      <a:pt x="23985" y="5108"/>
                      <a:pt x="23835" y="5108"/>
                    </a:cubicBezTo>
                    <a:cubicBezTo>
                      <a:pt x="23634" y="5082"/>
                      <a:pt x="23459" y="4957"/>
                      <a:pt x="23384" y="4882"/>
                    </a:cubicBezTo>
                    <a:cubicBezTo>
                      <a:pt x="23258" y="4732"/>
                      <a:pt x="23158" y="4556"/>
                      <a:pt x="23058" y="4381"/>
                    </a:cubicBezTo>
                    <a:cubicBezTo>
                      <a:pt x="23024" y="4314"/>
                      <a:pt x="22969" y="4280"/>
                      <a:pt x="22906" y="4280"/>
                    </a:cubicBezTo>
                    <a:cubicBezTo>
                      <a:pt x="22874" y="4280"/>
                      <a:pt x="22841" y="4289"/>
                      <a:pt x="22807" y="4306"/>
                    </a:cubicBezTo>
                    <a:cubicBezTo>
                      <a:pt x="22732" y="4356"/>
                      <a:pt x="22682" y="4456"/>
                      <a:pt x="22732" y="4556"/>
                    </a:cubicBezTo>
                    <a:cubicBezTo>
                      <a:pt x="22857" y="4732"/>
                      <a:pt x="22958" y="4932"/>
                      <a:pt x="23133" y="5108"/>
                    </a:cubicBezTo>
                    <a:cubicBezTo>
                      <a:pt x="23333" y="5333"/>
                      <a:pt x="23559" y="5458"/>
                      <a:pt x="23810" y="5458"/>
                    </a:cubicBezTo>
                    <a:cubicBezTo>
                      <a:pt x="23910" y="5458"/>
                      <a:pt x="24010" y="5458"/>
                      <a:pt x="24110" y="5408"/>
                    </a:cubicBezTo>
                    <a:cubicBezTo>
                      <a:pt x="24186" y="5383"/>
                      <a:pt x="24261" y="5333"/>
                      <a:pt x="24311" y="5283"/>
                    </a:cubicBezTo>
                    <a:cubicBezTo>
                      <a:pt x="24336" y="5333"/>
                      <a:pt x="24336" y="5383"/>
                      <a:pt x="24361" y="5433"/>
                    </a:cubicBezTo>
                    <a:cubicBezTo>
                      <a:pt x="20802" y="6210"/>
                      <a:pt x="17419" y="7238"/>
                      <a:pt x="15363" y="7313"/>
                    </a:cubicBezTo>
                    <a:cubicBezTo>
                      <a:pt x="15363" y="7313"/>
                      <a:pt x="15363" y="7288"/>
                      <a:pt x="15363" y="7288"/>
                    </a:cubicBezTo>
                    <a:cubicBezTo>
                      <a:pt x="15363" y="7263"/>
                      <a:pt x="15363" y="7213"/>
                      <a:pt x="15363" y="7188"/>
                    </a:cubicBezTo>
                    <a:cubicBezTo>
                      <a:pt x="15389" y="7062"/>
                      <a:pt x="15414" y="6937"/>
                      <a:pt x="15389" y="6812"/>
                    </a:cubicBezTo>
                    <a:lnTo>
                      <a:pt x="15389" y="6812"/>
                    </a:lnTo>
                    <a:cubicBezTo>
                      <a:pt x="15464" y="6837"/>
                      <a:pt x="15539" y="6837"/>
                      <a:pt x="15614" y="6837"/>
                    </a:cubicBezTo>
                    <a:cubicBezTo>
                      <a:pt x="15714" y="6837"/>
                      <a:pt x="15815" y="6812"/>
                      <a:pt x="15915" y="6762"/>
                    </a:cubicBezTo>
                    <a:cubicBezTo>
                      <a:pt x="16140" y="6661"/>
                      <a:pt x="16316" y="6461"/>
                      <a:pt x="16441" y="6210"/>
                    </a:cubicBezTo>
                    <a:cubicBezTo>
                      <a:pt x="16516" y="5985"/>
                      <a:pt x="16541" y="5759"/>
                      <a:pt x="16567" y="5534"/>
                    </a:cubicBezTo>
                    <a:cubicBezTo>
                      <a:pt x="16592" y="5433"/>
                      <a:pt x="16516" y="5333"/>
                      <a:pt x="16416" y="5333"/>
                    </a:cubicBezTo>
                    <a:cubicBezTo>
                      <a:pt x="16403" y="5330"/>
                      <a:pt x="16390" y="5328"/>
                      <a:pt x="16378" y="5328"/>
                    </a:cubicBezTo>
                    <a:cubicBezTo>
                      <a:pt x="16297" y="5328"/>
                      <a:pt x="16237" y="5396"/>
                      <a:pt x="16216" y="5483"/>
                    </a:cubicBezTo>
                    <a:cubicBezTo>
                      <a:pt x="16191" y="5684"/>
                      <a:pt x="16166" y="5884"/>
                      <a:pt x="16090" y="6060"/>
                    </a:cubicBezTo>
                    <a:cubicBezTo>
                      <a:pt x="16065" y="6160"/>
                      <a:pt x="15965" y="6361"/>
                      <a:pt x="15764" y="6436"/>
                    </a:cubicBezTo>
                    <a:cubicBezTo>
                      <a:pt x="15715" y="6466"/>
                      <a:pt x="15658" y="6480"/>
                      <a:pt x="15602" y="6480"/>
                    </a:cubicBezTo>
                    <a:cubicBezTo>
                      <a:pt x="15516" y="6480"/>
                      <a:pt x="15434" y="6446"/>
                      <a:pt x="15389" y="6386"/>
                    </a:cubicBezTo>
                    <a:lnTo>
                      <a:pt x="15414" y="5659"/>
                    </a:lnTo>
                    <a:lnTo>
                      <a:pt x="15439" y="5659"/>
                    </a:lnTo>
                    <a:cubicBezTo>
                      <a:pt x="15739" y="5634"/>
                      <a:pt x="16015" y="5383"/>
                      <a:pt x="16090" y="5108"/>
                    </a:cubicBezTo>
                    <a:cubicBezTo>
                      <a:pt x="16166" y="4807"/>
                      <a:pt x="16090" y="4506"/>
                      <a:pt x="16040" y="4280"/>
                    </a:cubicBezTo>
                    <a:cubicBezTo>
                      <a:pt x="16018" y="4193"/>
                      <a:pt x="15940" y="4125"/>
                      <a:pt x="15854" y="4125"/>
                    </a:cubicBezTo>
                    <a:cubicBezTo>
                      <a:pt x="15841" y="4125"/>
                      <a:pt x="15828" y="4127"/>
                      <a:pt x="15815" y="4130"/>
                    </a:cubicBezTo>
                    <a:cubicBezTo>
                      <a:pt x="15739" y="4155"/>
                      <a:pt x="15664" y="4255"/>
                      <a:pt x="15689" y="4356"/>
                    </a:cubicBezTo>
                    <a:cubicBezTo>
                      <a:pt x="15739" y="4556"/>
                      <a:pt x="15790" y="4807"/>
                      <a:pt x="15739" y="5007"/>
                    </a:cubicBezTo>
                    <a:cubicBezTo>
                      <a:pt x="15689" y="5133"/>
                      <a:pt x="15564" y="5283"/>
                      <a:pt x="15439" y="5283"/>
                    </a:cubicBezTo>
                    <a:lnTo>
                      <a:pt x="15514" y="3905"/>
                    </a:lnTo>
                    <a:cubicBezTo>
                      <a:pt x="15514" y="3804"/>
                      <a:pt x="15439" y="3729"/>
                      <a:pt x="15338" y="3704"/>
                    </a:cubicBezTo>
                    <a:cubicBezTo>
                      <a:pt x="15238" y="3704"/>
                      <a:pt x="15163" y="3779"/>
                      <a:pt x="15163" y="3879"/>
                    </a:cubicBezTo>
                    <a:lnTo>
                      <a:pt x="15138" y="4255"/>
                    </a:lnTo>
                    <a:cubicBezTo>
                      <a:pt x="15063" y="4255"/>
                      <a:pt x="14988" y="4205"/>
                      <a:pt x="14937" y="4155"/>
                    </a:cubicBezTo>
                    <a:cubicBezTo>
                      <a:pt x="14887" y="4080"/>
                      <a:pt x="14862" y="3955"/>
                      <a:pt x="14912" y="3854"/>
                    </a:cubicBezTo>
                    <a:cubicBezTo>
                      <a:pt x="14937" y="3754"/>
                      <a:pt x="14912" y="3654"/>
                      <a:pt x="14812" y="3629"/>
                    </a:cubicBezTo>
                    <a:cubicBezTo>
                      <a:pt x="14784" y="3615"/>
                      <a:pt x="14756" y="3609"/>
                      <a:pt x="14730" y="3609"/>
                    </a:cubicBezTo>
                    <a:cubicBezTo>
                      <a:pt x="14662" y="3609"/>
                      <a:pt x="14605" y="3650"/>
                      <a:pt x="14587" y="3704"/>
                    </a:cubicBezTo>
                    <a:cubicBezTo>
                      <a:pt x="14486" y="3930"/>
                      <a:pt x="14511" y="4205"/>
                      <a:pt x="14662" y="4381"/>
                    </a:cubicBezTo>
                    <a:cubicBezTo>
                      <a:pt x="14787" y="4531"/>
                      <a:pt x="14937" y="4606"/>
                      <a:pt x="15113" y="4631"/>
                    </a:cubicBezTo>
                    <a:lnTo>
                      <a:pt x="15013" y="6361"/>
                    </a:lnTo>
                    <a:cubicBezTo>
                      <a:pt x="14962" y="6336"/>
                      <a:pt x="14887" y="6311"/>
                      <a:pt x="14862" y="6260"/>
                    </a:cubicBezTo>
                    <a:cubicBezTo>
                      <a:pt x="14762" y="6135"/>
                      <a:pt x="14712" y="5985"/>
                      <a:pt x="14712" y="5834"/>
                    </a:cubicBezTo>
                    <a:cubicBezTo>
                      <a:pt x="14737" y="5734"/>
                      <a:pt x="14637" y="5659"/>
                      <a:pt x="14536" y="5659"/>
                    </a:cubicBezTo>
                    <a:cubicBezTo>
                      <a:pt x="14526" y="5656"/>
                      <a:pt x="14516" y="5655"/>
                      <a:pt x="14506" y="5655"/>
                    </a:cubicBezTo>
                    <a:cubicBezTo>
                      <a:pt x="14421" y="5655"/>
                      <a:pt x="14361" y="5745"/>
                      <a:pt x="14361" y="5834"/>
                    </a:cubicBezTo>
                    <a:cubicBezTo>
                      <a:pt x="14361" y="6060"/>
                      <a:pt x="14436" y="6285"/>
                      <a:pt x="14587" y="6486"/>
                    </a:cubicBezTo>
                    <a:cubicBezTo>
                      <a:pt x="14662" y="6586"/>
                      <a:pt x="14762" y="6636"/>
                      <a:pt x="14862" y="6712"/>
                    </a:cubicBezTo>
                    <a:cubicBezTo>
                      <a:pt x="14937" y="6737"/>
                      <a:pt x="14988" y="6762"/>
                      <a:pt x="15013" y="6812"/>
                    </a:cubicBezTo>
                    <a:cubicBezTo>
                      <a:pt x="15063" y="6862"/>
                      <a:pt x="15038" y="7062"/>
                      <a:pt x="15013" y="7138"/>
                    </a:cubicBezTo>
                    <a:cubicBezTo>
                      <a:pt x="15013" y="7188"/>
                      <a:pt x="15013" y="7213"/>
                      <a:pt x="15013" y="7263"/>
                    </a:cubicBezTo>
                    <a:cubicBezTo>
                      <a:pt x="15013" y="7263"/>
                      <a:pt x="14988" y="7288"/>
                      <a:pt x="14988" y="7313"/>
                    </a:cubicBezTo>
                    <a:cubicBezTo>
                      <a:pt x="14787" y="7313"/>
                      <a:pt x="14587" y="7288"/>
                      <a:pt x="14336" y="7263"/>
                    </a:cubicBezTo>
                    <a:cubicBezTo>
                      <a:pt x="14386" y="7238"/>
                      <a:pt x="14411" y="7213"/>
                      <a:pt x="14436" y="7188"/>
                    </a:cubicBezTo>
                    <a:cubicBezTo>
                      <a:pt x="14536" y="7062"/>
                      <a:pt x="14561" y="6887"/>
                      <a:pt x="14536" y="6712"/>
                    </a:cubicBezTo>
                    <a:cubicBezTo>
                      <a:pt x="14511" y="6561"/>
                      <a:pt x="14461" y="6436"/>
                      <a:pt x="14411" y="6311"/>
                    </a:cubicBezTo>
                    <a:cubicBezTo>
                      <a:pt x="14393" y="6274"/>
                      <a:pt x="14361" y="6251"/>
                      <a:pt x="14316" y="6251"/>
                    </a:cubicBezTo>
                    <a:cubicBezTo>
                      <a:pt x="14299" y="6251"/>
                      <a:pt x="14281" y="6254"/>
                      <a:pt x="14261" y="6260"/>
                    </a:cubicBezTo>
                    <a:cubicBezTo>
                      <a:pt x="14211" y="6260"/>
                      <a:pt x="14186" y="6336"/>
                      <a:pt x="14211" y="6386"/>
                    </a:cubicBezTo>
                    <a:cubicBezTo>
                      <a:pt x="14261" y="6511"/>
                      <a:pt x="14311" y="6636"/>
                      <a:pt x="14311" y="6737"/>
                    </a:cubicBezTo>
                    <a:cubicBezTo>
                      <a:pt x="14336" y="6812"/>
                      <a:pt x="14336" y="6937"/>
                      <a:pt x="14261" y="7037"/>
                    </a:cubicBezTo>
                    <a:cubicBezTo>
                      <a:pt x="14219" y="7099"/>
                      <a:pt x="14144" y="7144"/>
                      <a:pt x="14077" y="7144"/>
                    </a:cubicBezTo>
                    <a:cubicBezTo>
                      <a:pt x="14063" y="7144"/>
                      <a:pt x="14048" y="7142"/>
                      <a:pt x="14035" y="7138"/>
                    </a:cubicBezTo>
                    <a:lnTo>
                      <a:pt x="13835" y="6737"/>
                    </a:lnTo>
                    <a:cubicBezTo>
                      <a:pt x="13835" y="6712"/>
                      <a:pt x="13835" y="6712"/>
                      <a:pt x="13835" y="6712"/>
                    </a:cubicBezTo>
                    <a:cubicBezTo>
                      <a:pt x="14010" y="6636"/>
                      <a:pt x="14060" y="6411"/>
                      <a:pt x="14035" y="6235"/>
                    </a:cubicBezTo>
                    <a:cubicBezTo>
                      <a:pt x="13985" y="6060"/>
                      <a:pt x="13860" y="5910"/>
                      <a:pt x="13759" y="5784"/>
                    </a:cubicBezTo>
                    <a:cubicBezTo>
                      <a:pt x="13731" y="5770"/>
                      <a:pt x="13693" y="5755"/>
                      <a:pt x="13657" y="5755"/>
                    </a:cubicBezTo>
                    <a:cubicBezTo>
                      <a:pt x="13631" y="5755"/>
                      <a:pt x="13605" y="5763"/>
                      <a:pt x="13584" y="5784"/>
                    </a:cubicBezTo>
                    <a:cubicBezTo>
                      <a:pt x="13534" y="5834"/>
                      <a:pt x="13534" y="5910"/>
                      <a:pt x="13584" y="5935"/>
                    </a:cubicBezTo>
                    <a:cubicBezTo>
                      <a:pt x="13684" y="6035"/>
                      <a:pt x="13785" y="6160"/>
                      <a:pt x="13810" y="6285"/>
                    </a:cubicBezTo>
                    <a:cubicBezTo>
                      <a:pt x="13835" y="6361"/>
                      <a:pt x="13810" y="6486"/>
                      <a:pt x="13734" y="6536"/>
                    </a:cubicBezTo>
                    <a:lnTo>
                      <a:pt x="13358" y="5759"/>
                    </a:lnTo>
                    <a:cubicBezTo>
                      <a:pt x="13340" y="5722"/>
                      <a:pt x="13295" y="5699"/>
                      <a:pt x="13252" y="5699"/>
                    </a:cubicBezTo>
                    <a:cubicBezTo>
                      <a:pt x="13237" y="5699"/>
                      <a:pt x="13222" y="5702"/>
                      <a:pt x="13208" y="5709"/>
                    </a:cubicBezTo>
                    <a:cubicBezTo>
                      <a:pt x="13158" y="5734"/>
                      <a:pt x="13133" y="5809"/>
                      <a:pt x="13158" y="5859"/>
                    </a:cubicBezTo>
                    <a:lnTo>
                      <a:pt x="13258" y="6060"/>
                    </a:lnTo>
                    <a:cubicBezTo>
                      <a:pt x="13233" y="6072"/>
                      <a:pt x="13208" y="6079"/>
                      <a:pt x="13186" y="6079"/>
                    </a:cubicBezTo>
                    <a:cubicBezTo>
                      <a:pt x="13164" y="6079"/>
                      <a:pt x="13145" y="6072"/>
                      <a:pt x="13133" y="6060"/>
                    </a:cubicBezTo>
                    <a:cubicBezTo>
                      <a:pt x="13058" y="6035"/>
                      <a:pt x="13008" y="5985"/>
                      <a:pt x="13008" y="5910"/>
                    </a:cubicBezTo>
                    <a:cubicBezTo>
                      <a:pt x="13008" y="5859"/>
                      <a:pt x="12957" y="5809"/>
                      <a:pt x="12882" y="5809"/>
                    </a:cubicBezTo>
                    <a:cubicBezTo>
                      <a:pt x="12832" y="5809"/>
                      <a:pt x="12782" y="5884"/>
                      <a:pt x="12782" y="5935"/>
                    </a:cubicBezTo>
                    <a:cubicBezTo>
                      <a:pt x="12807" y="6085"/>
                      <a:pt x="12907" y="6210"/>
                      <a:pt x="13033" y="6260"/>
                    </a:cubicBezTo>
                    <a:cubicBezTo>
                      <a:pt x="13083" y="6285"/>
                      <a:pt x="13139" y="6298"/>
                      <a:pt x="13196" y="6298"/>
                    </a:cubicBezTo>
                    <a:cubicBezTo>
                      <a:pt x="13252" y="6298"/>
                      <a:pt x="13308" y="6285"/>
                      <a:pt x="13358" y="6260"/>
                    </a:cubicBezTo>
                    <a:lnTo>
                      <a:pt x="13810" y="7213"/>
                    </a:lnTo>
                    <a:cubicBezTo>
                      <a:pt x="13759" y="7188"/>
                      <a:pt x="13684" y="7188"/>
                      <a:pt x="13634" y="7188"/>
                    </a:cubicBezTo>
                    <a:cubicBezTo>
                      <a:pt x="13584" y="7138"/>
                      <a:pt x="13534" y="7087"/>
                      <a:pt x="13509" y="7037"/>
                    </a:cubicBezTo>
                    <a:cubicBezTo>
                      <a:pt x="13490" y="7001"/>
                      <a:pt x="13445" y="6977"/>
                      <a:pt x="13403" y="6977"/>
                    </a:cubicBezTo>
                    <a:cubicBezTo>
                      <a:pt x="13387" y="6977"/>
                      <a:pt x="13372" y="6981"/>
                      <a:pt x="13358" y="6987"/>
                    </a:cubicBezTo>
                    <a:cubicBezTo>
                      <a:pt x="13308" y="7012"/>
                      <a:pt x="13283" y="7062"/>
                      <a:pt x="13308" y="7113"/>
                    </a:cubicBezTo>
                    <a:cubicBezTo>
                      <a:pt x="13158" y="7087"/>
                      <a:pt x="13033" y="7062"/>
                      <a:pt x="12882" y="7037"/>
                    </a:cubicBezTo>
                    <a:cubicBezTo>
                      <a:pt x="12932" y="6962"/>
                      <a:pt x="12957" y="6862"/>
                      <a:pt x="12932" y="6787"/>
                    </a:cubicBezTo>
                    <a:cubicBezTo>
                      <a:pt x="12932" y="6712"/>
                      <a:pt x="12882" y="6661"/>
                      <a:pt x="12832" y="6661"/>
                    </a:cubicBezTo>
                    <a:cubicBezTo>
                      <a:pt x="12757" y="6661"/>
                      <a:pt x="12707" y="6712"/>
                      <a:pt x="12732" y="6787"/>
                    </a:cubicBezTo>
                    <a:cubicBezTo>
                      <a:pt x="12732" y="6862"/>
                      <a:pt x="12707" y="6912"/>
                      <a:pt x="12657" y="6987"/>
                    </a:cubicBezTo>
                    <a:cubicBezTo>
                      <a:pt x="12607" y="6987"/>
                      <a:pt x="12582" y="6962"/>
                      <a:pt x="12531" y="6962"/>
                    </a:cubicBezTo>
                    <a:lnTo>
                      <a:pt x="12481" y="6035"/>
                    </a:lnTo>
                    <a:cubicBezTo>
                      <a:pt x="12607" y="6010"/>
                      <a:pt x="12707" y="5960"/>
                      <a:pt x="12782" y="5884"/>
                    </a:cubicBezTo>
                    <a:cubicBezTo>
                      <a:pt x="12857" y="5784"/>
                      <a:pt x="12882" y="5609"/>
                      <a:pt x="12832" y="5458"/>
                    </a:cubicBezTo>
                    <a:cubicBezTo>
                      <a:pt x="12814" y="5422"/>
                      <a:pt x="12782" y="5398"/>
                      <a:pt x="12737" y="5398"/>
                    </a:cubicBezTo>
                    <a:cubicBezTo>
                      <a:pt x="12720" y="5398"/>
                      <a:pt x="12702" y="5402"/>
                      <a:pt x="12682" y="5408"/>
                    </a:cubicBezTo>
                    <a:cubicBezTo>
                      <a:pt x="12632" y="5433"/>
                      <a:pt x="12607" y="5509"/>
                      <a:pt x="12632" y="5559"/>
                    </a:cubicBezTo>
                    <a:cubicBezTo>
                      <a:pt x="12657" y="5609"/>
                      <a:pt x="12657" y="5684"/>
                      <a:pt x="12607" y="5734"/>
                    </a:cubicBezTo>
                    <a:cubicBezTo>
                      <a:pt x="12582" y="5784"/>
                      <a:pt x="12531" y="5809"/>
                      <a:pt x="12481" y="5809"/>
                    </a:cubicBezTo>
                    <a:lnTo>
                      <a:pt x="12481" y="5559"/>
                    </a:lnTo>
                    <a:cubicBezTo>
                      <a:pt x="12481" y="5509"/>
                      <a:pt x="12431" y="5458"/>
                      <a:pt x="12356" y="5458"/>
                    </a:cubicBezTo>
                    <a:cubicBezTo>
                      <a:pt x="12306" y="5458"/>
                      <a:pt x="12256" y="5509"/>
                      <a:pt x="12256" y="5584"/>
                    </a:cubicBezTo>
                    <a:lnTo>
                      <a:pt x="12281" y="6436"/>
                    </a:lnTo>
                    <a:cubicBezTo>
                      <a:pt x="12206" y="6436"/>
                      <a:pt x="12130" y="6336"/>
                      <a:pt x="12105" y="6260"/>
                    </a:cubicBezTo>
                    <a:cubicBezTo>
                      <a:pt x="12080" y="6135"/>
                      <a:pt x="12105" y="5985"/>
                      <a:pt x="12130" y="5859"/>
                    </a:cubicBezTo>
                    <a:cubicBezTo>
                      <a:pt x="12155" y="5784"/>
                      <a:pt x="12105" y="5734"/>
                      <a:pt x="12055" y="5709"/>
                    </a:cubicBezTo>
                    <a:cubicBezTo>
                      <a:pt x="12005" y="5709"/>
                      <a:pt x="11930" y="5734"/>
                      <a:pt x="11930" y="5809"/>
                    </a:cubicBezTo>
                    <a:cubicBezTo>
                      <a:pt x="11880" y="5935"/>
                      <a:pt x="11830" y="6135"/>
                      <a:pt x="11880" y="6311"/>
                    </a:cubicBezTo>
                    <a:cubicBezTo>
                      <a:pt x="11930" y="6486"/>
                      <a:pt x="12080" y="6661"/>
                      <a:pt x="12281" y="6661"/>
                    </a:cubicBezTo>
                    <a:lnTo>
                      <a:pt x="12306" y="6912"/>
                    </a:lnTo>
                    <a:cubicBezTo>
                      <a:pt x="12155" y="6862"/>
                      <a:pt x="11980" y="6837"/>
                      <a:pt x="11830" y="6787"/>
                    </a:cubicBezTo>
                    <a:cubicBezTo>
                      <a:pt x="11830" y="6712"/>
                      <a:pt x="11805" y="6636"/>
                      <a:pt x="11805" y="6536"/>
                    </a:cubicBezTo>
                    <a:cubicBezTo>
                      <a:pt x="11805" y="6486"/>
                      <a:pt x="11729" y="6436"/>
                      <a:pt x="11679" y="6436"/>
                    </a:cubicBezTo>
                    <a:cubicBezTo>
                      <a:pt x="11604" y="6461"/>
                      <a:pt x="11579" y="6511"/>
                      <a:pt x="11579" y="6561"/>
                    </a:cubicBezTo>
                    <a:cubicBezTo>
                      <a:pt x="11579" y="6611"/>
                      <a:pt x="11579" y="6686"/>
                      <a:pt x="11604" y="6737"/>
                    </a:cubicBezTo>
                    <a:cubicBezTo>
                      <a:pt x="9399" y="6160"/>
                      <a:pt x="6842" y="5233"/>
                      <a:pt x="4687" y="4406"/>
                    </a:cubicBezTo>
                    <a:cubicBezTo>
                      <a:pt x="4712" y="4306"/>
                      <a:pt x="4712" y="4180"/>
                      <a:pt x="4737" y="4055"/>
                    </a:cubicBezTo>
                    <a:cubicBezTo>
                      <a:pt x="4737" y="4030"/>
                      <a:pt x="4737" y="4005"/>
                      <a:pt x="4737" y="3980"/>
                    </a:cubicBezTo>
                    <a:cubicBezTo>
                      <a:pt x="4737" y="3905"/>
                      <a:pt x="4737" y="3829"/>
                      <a:pt x="4737" y="3754"/>
                    </a:cubicBezTo>
                    <a:cubicBezTo>
                      <a:pt x="4787" y="3754"/>
                      <a:pt x="4837" y="3779"/>
                      <a:pt x="4887" y="3779"/>
                    </a:cubicBezTo>
                    <a:cubicBezTo>
                      <a:pt x="4937" y="3754"/>
                      <a:pt x="5013" y="3754"/>
                      <a:pt x="5063" y="3729"/>
                    </a:cubicBezTo>
                    <a:cubicBezTo>
                      <a:pt x="5188" y="3654"/>
                      <a:pt x="5313" y="3529"/>
                      <a:pt x="5363" y="3353"/>
                    </a:cubicBezTo>
                    <a:cubicBezTo>
                      <a:pt x="5414" y="3228"/>
                      <a:pt x="5439" y="3077"/>
                      <a:pt x="5439" y="2927"/>
                    </a:cubicBezTo>
                    <a:cubicBezTo>
                      <a:pt x="5439" y="2877"/>
                      <a:pt x="5414" y="2827"/>
                      <a:pt x="5338" y="2827"/>
                    </a:cubicBezTo>
                    <a:cubicBezTo>
                      <a:pt x="5329" y="2822"/>
                      <a:pt x="5321" y="2820"/>
                      <a:pt x="5312" y="2820"/>
                    </a:cubicBezTo>
                    <a:cubicBezTo>
                      <a:pt x="5271" y="2820"/>
                      <a:pt x="5234" y="2865"/>
                      <a:pt x="5213" y="2927"/>
                    </a:cubicBezTo>
                    <a:cubicBezTo>
                      <a:pt x="5213" y="3052"/>
                      <a:pt x="5188" y="3178"/>
                      <a:pt x="5163" y="3278"/>
                    </a:cubicBezTo>
                    <a:cubicBezTo>
                      <a:pt x="5138" y="3353"/>
                      <a:pt x="5088" y="3453"/>
                      <a:pt x="4962" y="3529"/>
                    </a:cubicBezTo>
                    <a:cubicBezTo>
                      <a:pt x="4931" y="3539"/>
                      <a:pt x="4896" y="3545"/>
                      <a:pt x="4861" y="3545"/>
                    </a:cubicBezTo>
                    <a:cubicBezTo>
                      <a:pt x="4813" y="3545"/>
                      <a:pt x="4766" y="3533"/>
                      <a:pt x="4737" y="3504"/>
                    </a:cubicBezTo>
                    <a:cubicBezTo>
                      <a:pt x="4712" y="3504"/>
                      <a:pt x="4712" y="3504"/>
                      <a:pt x="4712" y="3478"/>
                    </a:cubicBezTo>
                    <a:lnTo>
                      <a:pt x="4737" y="3027"/>
                    </a:lnTo>
                    <a:cubicBezTo>
                      <a:pt x="4937" y="3027"/>
                      <a:pt x="5088" y="2852"/>
                      <a:pt x="5138" y="2676"/>
                    </a:cubicBezTo>
                    <a:cubicBezTo>
                      <a:pt x="5188" y="2501"/>
                      <a:pt x="5138" y="2326"/>
                      <a:pt x="5088" y="2175"/>
                    </a:cubicBezTo>
                    <a:cubicBezTo>
                      <a:pt x="5088" y="2119"/>
                      <a:pt x="5045" y="2091"/>
                      <a:pt x="5003" y="2091"/>
                    </a:cubicBezTo>
                    <a:cubicBezTo>
                      <a:pt x="4989" y="2091"/>
                      <a:pt x="4975" y="2094"/>
                      <a:pt x="4962" y="2100"/>
                    </a:cubicBezTo>
                    <a:cubicBezTo>
                      <a:pt x="4887" y="2100"/>
                      <a:pt x="4862" y="2175"/>
                      <a:pt x="4887" y="2225"/>
                    </a:cubicBezTo>
                    <a:cubicBezTo>
                      <a:pt x="4912" y="2351"/>
                      <a:pt x="4937" y="2501"/>
                      <a:pt x="4912" y="2626"/>
                    </a:cubicBezTo>
                    <a:cubicBezTo>
                      <a:pt x="4887" y="2727"/>
                      <a:pt x="4812" y="2802"/>
                      <a:pt x="4737" y="2802"/>
                    </a:cubicBezTo>
                    <a:lnTo>
                      <a:pt x="4762" y="1950"/>
                    </a:lnTo>
                    <a:cubicBezTo>
                      <a:pt x="4762" y="1899"/>
                      <a:pt x="4712" y="1849"/>
                      <a:pt x="4662" y="1849"/>
                    </a:cubicBezTo>
                    <a:cubicBezTo>
                      <a:pt x="4586" y="1849"/>
                      <a:pt x="4536" y="1874"/>
                      <a:pt x="4536" y="1950"/>
                    </a:cubicBezTo>
                    <a:lnTo>
                      <a:pt x="4536" y="2175"/>
                    </a:lnTo>
                    <a:cubicBezTo>
                      <a:pt x="4486" y="2175"/>
                      <a:pt x="4436" y="2150"/>
                      <a:pt x="4411" y="2125"/>
                    </a:cubicBezTo>
                    <a:cubicBezTo>
                      <a:pt x="4361" y="2075"/>
                      <a:pt x="4361" y="2000"/>
                      <a:pt x="4386" y="1950"/>
                    </a:cubicBezTo>
                    <a:cubicBezTo>
                      <a:pt x="4411" y="1874"/>
                      <a:pt x="4386" y="1824"/>
                      <a:pt x="4311" y="1799"/>
                    </a:cubicBezTo>
                    <a:cubicBezTo>
                      <a:pt x="4297" y="1793"/>
                      <a:pt x="4284" y="1789"/>
                      <a:pt x="4271" y="1789"/>
                    </a:cubicBezTo>
                    <a:cubicBezTo>
                      <a:pt x="4236" y="1789"/>
                      <a:pt x="4204" y="1813"/>
                      <a:pt x="4185" y="1849"/>
                    </a:cubicBezTo>
                    <a:cubicBezTo>
                      <a:pt x="4110" y="2000"/>
                      <a:pt x="4135" y="2150"/>
                      <a:pt x="4236" y="2275"/>
                    </a:cubicBezTo>
                    <a:cubicBezTo>
                      <a:pt x="4311" y="2351"/>
                      <a:pt x="4411" y="2401"/>
                      <a:pt x="4536" y="2401"/>
                    </a:cubicBezTo>
                    <a:lnTo>
                      <a:pt x="4486" y="3478"/>
                    </a:lnTo>
                    <a:cubicBezTo>
                      <a:pt x="4461" y="3478"/>
                      <a:pt x="4411" y="3453"/>
                      <a:pt x="4386" y="3428"/>
                    </a:cubicBezTo>
                    <a:cubicBezTo>
                      <a:pt x="4336" y="3353"/>
                      <a:pt x="4311" y="3253"/>
                      <a:pt x="4311" y="3178"/>
                    </a:cubicBezTo>
                    <a:cubicBezTo>
                      <a:pt x="4311" y="3103"/>
                      <a:pt x="4261" y="3052"/>
                      <a:pt x="4185" y="3052"/>
                    </a:cubicBezTo>
                    <a:cubicBezTo>
                      <a:pt x="4135" y="3052"/>
                      <a:pt x="4085" y="3103"/>
                      <a:pt x="4085" y="3153"/>
                    </a:cubicBezTo>
                    <a:cubicBezTo>
                      <a:pt x="4085" y="3303"/>
                      <a:pt x="4135" y="3453"/>
                      <a:pt x="4236" y="3554"/>
                    </a:cubicBezTo>
                    <a:cubicBezTo>
                      <a:pt x="4286" y="3629"/>
                      <a:pt x="4336" y="3654"/>
                      <a:pt x="4411" y="3704"/>
                    </a:cubicBezTo>
                    <a:cubicBezTo>
                      <a:pt x="4436" y="3704"/>
                      <a:pt x="4486" y="3729"/>
                      <a:pt x="4511" y="3754"/>
                    </a:cubicBezTo>
                    <a:cubicBezTo>
                      <a:pt x="4536" y="3779"/>
                      <a:pt x="4511" y="3905"/>
                      <a:pt x="4511" y="3955"/>
                    </a:cubicBezTo>
                    <a:cubicBezTo>
                      <a:pt x="4511" y="3980"/>
                      <a:pt x="4511" y="4005"/>
                      <a:pt x="4511" y="4030"/>
                    </a:cubicBezTo>
                    <a:cubicBezTo>
                      <a:pt x="4486" y="4130"/>
                      <a:pt x="4486" y="4230"/>
                      <a:pt x="4461" y="4331"/>
                    </a:cubicBezTo>
                    <a:cubicBezTo>
                      <a:pt x="4035" y="4180"/>
                      <a:pt x="3634" y="4005"/>
                      <a:pt x="3258" y="3854"/>
                    </a:cubicBezTo>
                    <a:cubicBezTo>
                      <a:pt x="3308" y="3854"/>
                      <a:pt x="3358" y="3854"/>
                      <a:pt x="3409" y="3829"/>
                    </a:cubicBezTo>
                    <a:cubicBezTo>
                      <a:pt x="3534" y="3754"/>
                      <a:pt x="3659" y="3654"/>
                      <a:pt x="3709" y="3529"/>
                    </a:cubicBezTo>
                    <a:cubicBezTo>
                      <a:pt x="3734" y="3478"/>
                      <a:pt x="3734" y="3403"/>
                      <a:pt x="3659" y="3378"/>
                    </a:cubicBezTo>
                    <a:cubicBezTo>
                      <a:pt x="3646" y="3371"/>
                      <a:pt x="3631" y="3368"/>
                      <a:pt x="3615" y="3368"/>
                    </a:cubicBezTo>
                    <a:cubicBezTo>
                      <a:pt x="3572" y="3368"/>
                      <a:pt x="3527" y="3392"/>
                      <a:pt x="3509" y="3428"/>
                    </a:cubicBezTo>
                    <a:cubicBezTo>
                      <a:pt x="3484" y="3504"/>
                      <a:pt x="3409" y="3579"/>
                      <a:pt x="3308" y="3604"/>
                    </a:cubicBezTo>
                    <a:cubicBezTo>
                      <a:pt x="3283" y="3629"/>
                      <a:pt x="3233" y="3629"/>
                      <a:pt x="3208" y="3629"/>
                    </a:cubicBezTo>
                    <a:lnTo>
                      <a:pt x="3659" y="2651"/>
                    </a:lnTo>
                    <a:cubicBezTo>
                      <a:pt x="3709" y="2676"/>
                      <a:pt x="3766" y="2689"/>
                      <a:pt x="3822" y="2689"/>
                    </a:cubicBezTo>
                    <a:cubicBezTo>
                      <a:pt x="3878" y="2689"/>
                      <a:pt x="3935" y="2676"/>
                      <a:pt x="3985" y="2651"/>
                    </a:cubicBezTo>
                    <a:cubicBezTo>
                      <a:pt x="4110" y="2601"/>
                      <a:pt x="4211" y="2476"/>
                      <a:pt x="4236" y="2326"/>
                    </a:cubicBezTo>
                    <a:cubicBezTo>
                      <a:pt x="4236" y="2250"/>
                      <a:pt x="4185" y="2200"/>
                      <a:pt x="4135" y="2200"/>
                    </a:cubicBezTo>
                    <a:cubicBezTo>
                      <a:pt x="4060" y="2200"/>
                      <a:pt x="4010" y="2250"/>
                      <a:pt x="4010" y="2300"/>
                    </a:cubicBezTo>
                    <a:cubicBezTo>
                      <a:pt x="4010" y="2376"/>
                      <a:pt x="3960" y="2426"/>
                      <a:pt x="3885" y="2451"/>
                    </a:cubicBezTo>
                    <a:cubicBezTo>
                      <a:pt x="3872" y="2463"/>
                      <a:pt x="3853" y="2470"/>
                      <a:pt x="3831" y="2470"/>
                    </a:cubicBezTo>
                    <a:cubicBezTo>
                      <a:pt x="3810" y="2470"/>
                      <a:pt x="3784" y="2463"/>
                      <a:pt x="3759" y="2451"/>
                    </a:cubicBezTo>
                    <a:lnTo>
                      <a:pt x="3860" y="2250"/>
                    </a:lnTo>
                    <a:cubicBezTo>
                      <a:pt x="3885" y="2175"/>
                      <a:pt x="3860" y="2125"/>
                      <a:pt x="3810" y="2100"/>
                    </a:cubicBezTo>
                    <a:cubicBezTo>
                      <a:pt x="3791" y="2091"/>
                      <a:pt x="3769" y="2085"/>
                      <a:pt x="3748" y="2085"/>
                    </a:cubicBezTo>
                    <a:cubicBezTo>
                      <a:pt x="3711" y="2085"/>
                      <a:pt x="3675" y="2102"/>
                      <a:pt x="3659" y="2150"/>
                    </a:cubicBezTo>
                    <a:lnTo>
                      <a:pt x="3283" y="2927"/>
                    </a:lnTo>
                    <a:cubicBezTo>
                      <a:pt x="3233" y="2877"/>
                      <a:pt x="3183" y="2752"/>
                      <a:pt x="3208" y="2676"/>
                    </a:cubicBezTo>
                    <a:cubicBezTo>
                      <a:pt x="3233" y="2551"/>
                      <a:pt x="3333" y="2426"/>
                      <a:pt x="3434" y="2326"/>
                    </a:cubicBezTo>
                    <a:cubicBezTo>
                      <a:pt x="3484" y="2275"/>
                      <a:pt x="3459" y="2225"/>
                      <a:pt x="3434" y="2175"/>
                    </a:cubicBezTo>
                    <a:cubicBezTo>
                      <a:pt x="3412" y="2154"/>
                      <a:pt x="3387" y="2146"/>
                      <a:pt x="3360" y="2146"/>
                    </a:cubicBezTo>
                    <a:cubicBezTo>
                      <a:pt x="3324" y="2146"/>
                      <a:pt x="3287" y="2161"/>
                      <a:pt x="3258" y="2175"/>
                    </a:cubicBezTo>
                    <a:cubicBezTo>
                      <a:pt x="3158" y="2300"/>
                      <a:pt x="3033" y="2451"/>
                      <a:pt x="3008" y="2626"/>
                    </a:cubicBezTo>
                    <a:cubicBezTo>
                      <a:pt x="2957" y="2802"/>
                      <a:pt x="3008" y="3027"/>
                      <a:pt x="3183" y="3103"/>
                    </a:cubicBezTo>
                    <a:cubicBezTo>
                      <a:pt x="3183" y="3128"/>
                      <a:pt x="3183" y="3128"/>
                      <a:pt x="3183" y="3128"/>
                    </a:cubicBezTo>
                    <a:lnTo>
                      <a:pt x="3008" y="3529"/>
                    </a:lnTo>
                    <a:lnTo>
                      <a:pt x="2982" y="3529"/>
                    </a:lnTo>
                    <a:cubicBezTo>
                      <a:pt x="2964" y="3535"/>
                      <a:pt x="2945" y="3538"/>
                      <a:pt x="2926" y="3538"/>
                    </a:cubicBezTo>
                    <a:cubicBezTo>
                      <a:pt x="2870" y="3538"/>
                      <a:pt x="2813" y="3510"/>
                      <a:pt x="2757" y="3453"/>
                    </a:cubicBezTo>
                    <a:cubicBezTo>
                      <a:pt x="2682" y="3353"/>
                      <a:pt x="2707" y="3203"/>
                      <a:pt x="2707" y="3153"/>
                    </a:cubicBezTo>
                    <a:cubicBezTo>
                      <a:pt x="2707" y="3027"/>
                      <a:pt x="2757" y="2902"/>
                      <a:pt x="2807" y="2802"/>
                    </a:cubicBezTo>
                    <a:cubicBezTo>
                      <a:pt x="2832" y="2727"/>
                      <a:pt x="2807" y="2676"/>
                      <a:pt x="2757" y="2651"/>
                    </a:cubicBezTo>
                    <a:cubicBezTo>
                      <a:pt x="2737" y="2645"/>
                      <a:pt x="2718" y="2642"/>
                      <a:pt x="2702" y="2642"/>
                    </a:cubicBezTo>
                    <a:cubicBezTo>
                      <a:pt x="2657" y="2642"/>
                      <a:pt x="2625" y="2665"/>
                      <a:pt x="2607" y="2701"/>
                    </a:cubicBezTo>
                    <a:cubicBezTo>
                      <a:pt x="2556" y="2827"/>
                      <a:pt x="2506" y="2977"/>
                      <a:pt x="2481" y="3128"/>
                    </a:cubicBezTo>
                    <a:cubicBezTo>
                      <a:pt x="2457" y="3298"/>
                      <a:pt x="2504" y="3445"/>
                      <a:pt x="2575" y="3568"/>
                    </a:cubicBezTo>
                    <a:lnTo>
                      <a:pt x="2575" y="3568"/>
                    </a:lnTo>
                    <a:cubicBezTo>
                      <a:pt x="2362" y="3497"/>
                      <a:pt x="2171" y="3425"/>
                      <a:pt x="1980" y="3353"/>
                    </a:cubicBezTo>
                    <a:cubicBezTo>
                      <a:pt x="1980" y="3278"/>
                      <a:pt x="1980" y="3228"/>
                      <a:pt x="2005" y="3203"/>
                    </a:cubicBezTo>
                    <a:cubicBezTo>
                      <a:pt x="2030" y="3178"/>
                      <a:pt x="2080" y="3128"/>
                      <a:pt x="2155" y="3103"/>
                    </a:cubicBezTo>
                    <a:cubicBezTo>
                      <a:pt x="2256" y="3052"/>
                      <a:pt x="2356" y="2977"/>
                      <a:pt x="2456" y="2877"/>
                    </a:cubicBezTo>
                    <a:cubicBezTo>
                      <a:pt x="2581" y="2676"/>
                      <a:pt x="2657" y="2451"/>
                      <a:pt x="2657" y="2225"/>
                    </a:cubicBezTo>
                    <a:cubicBezTo>
                      <a:pt x="2657" y="2125"/>
                      <a:pt x="2556" y="2050"/>
                      <a:pt x="2456" y="2050"/>
                    </a:cubicBezTo>
                    <a:cubicBezTo>
                      <a:pt x="2356" y="2050"/>
                      <a:pt x="2281" y="2150"/>
                      <a:pt x="2306" y="2250"/>
                    </a:cubicBezTo>
                    <a:cubicBezTo>
                      <a:pt x="2306" y="2376"/>
                      <a:pt x="2256" y="2526"/>
                      <a:pt x="2155" y="2651"/>
                    </a:cubicBezTo>
                    <a:cubicBezTo>
                      <a:pt x="2130" y="2701"/>
                      <a:pt x="2055" y="2752"/>
                      <a:pt x="2005" y="2777"/>
                    </a:cubicBezTo>
                    <a:lnTo>
                      <a:pt x="1880" y="1022"/>
                    </a:lnTo>
                    <a:cubicBezTo>
                      <a:pt x="2055" y="997"/>
                      <a:pt x="2231" y="922"/>
                      <a:pt x="2331" y="797"/>
                    </a:cubicBezTo>
                    <a:cubicBezTo>
                      <a:pt x="2481" y="596"/>
                      <a:pt x="2531" y="321"/>
                      <a:pt x="2431" y="120"/>
                    </a:cubicBezTo>
                    <a:cubicBezTo>
                      <a:pt x="2394" y="47"/>
                      <a:pt x="2331" y="0"/>
                      <a:pt x="22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75375" y="3577445"/>
                <a:ext cx="4956079" cy="836665"/>
              </a:xfrm>
              <a:custGeom>
                <a:avLst/>
                <a:gdLst/>
                <a:ahLst/>
                <a:cxnLst/>
                <a:rect l="l" t="t" r="r" b="b"/>
                <a:pathLst>
                  <a:path w="60101" h="10146" extrusionOk="0">
                    <a:moveTo>
                      <a:pt x="44963" y="8190"/>
                    </a:moveTo>
                    <a:cubicBezTo>
                      <a:pt x="44963" y="8240"/>
                      <a:pt x="44988" y="8265"/>
                      <a:pt x="44988" y="8291"/>
                    </a:cubicBezTo>
                    <a:cubicBezTo>
                      <a:pt x="45063" y="8466"/>
                      <a:pt x="45163" y="8591"/>
                      <a:pt x="45288" y="8641"/>
                    </a:cubicBezTo>
                    <a:cubicBezTo>
                      <a:pt x="45364" y="8692"/>
                      <a:pt x="45414" y="8692"/>
                      <a:pt x="45489" y="8692"/>
                    </a:cubicBezTo>
                    <a:cubicBezTo>
                      <a:pt x="45539" y="8692"/>
                      <a:pt x="45589" y="8692"/>
                      <a:pt x="45639" y="8666"/>
                    </a:cubicBezTo>
                    <a:lnTo>
                      <a:pt x="45639" y="8666"/>
                    </a:lnTo>
                    <a:cubicBezTo>
                      <a:pt x="45614" y="8767"/>
                      <a:pt x="45614" y="8842"/>
                      <a:pt x="45639" y="8917"/>
                    </a:cubicBezTo>
                    <a:cubicBezTo>
                      <a:pt x="45639" y="8942"/>
                      <a:pt x="45639" y="8967"/>
                      <a:pt x="45639" y="8967"/>
                    </a:cubicBezTo>
                    <a:cubicBezTo>
                      <a:pt x="45639" y="9118"/>
                      <a:pt x="45664" y="9268"/>
                      <a:pt x="45689" y="9418"/>
                    </a:cubicBezTo>
                    <a:cubicBezTo>
                      <a:pt x="45314" y="9393"/>
                      <a:pt x="44913" y="9368"/>
                      <a:pt x="44537" y="9318"/>
                    </a:cubicBezTo>
                    <a:cubicBezTo>
                      <a:pt x="44436" y="9318"/>
                      <a:pt x="44336" y="9293"/>
                      <a:pt x="44261" y="9268"/>
                    </a:cubicBezTo>
                    <a:cubicBezTo>
                      <a:pt x="44261" y="9193"/>
                      <a:pt x="44286" y="9093"/>
                      <a:pt x="44286" y="8992"/>
                    </a:cubicBezTo>
                    <a:cubicBezTo>
                      <a:pt x="44286" y="8967"/>
                      <a:pt x="44286" y="8942"/>
                      <a:pt x="44286" y="8917"/>
                    </a:cubicBezTo>
                    <a:cubicBezTo>
                      <a:pt x="44311" y="8842"/>
                      <a:pt x="44311" y="8767"/>
                      <a:pt x="44286" y="8692"/>
                    </a:cubicBezTo>
                    <a:cubicBezTo>
                      <a:pt x="44336" y="8692"/>
                      <a:pt x="44386" y="8717"/>
                      <a:pt x="44436" y="8717"/>
                    </a:cubicBezTo>
                    <a:cubicBezTo>
                      <a:pt x="44512" y="8717"/>
                      <a:pt x="44562" y="8692"/>
                      <a:pt x="44637" y="8666"/>
                    </a:cubicBezTo>
                    <a:cubicBezTo>
                      <a:pt x="44762" y="8591"/>
                      <a:pt x="44862" y="8466"/>
                      <a:pt x="44938" y="8316"/>
                    </a:cubicBezTo>
                    <a:cubicBezTo>
                      <a:pt x="44938" y="8265"/>
                      <a:pt x="44963" y="8240"/>
                      <a:pt x="44963" y="8190"/>
                    </a:cubicBezTo>
                    <a:close/>
                    <a:moveTo>
                      <a:pt x="2260" y="0"/>
                    </a:moveTo>
                    <a:cubicBezTo>
                      <a:pt x="2234" y="0"/>
                      <a:pt x="2207" y="6"/>
                      <a:pt x="2180" y="20"/>
                    </a:cubicBezTo>
                    <a:cubicBezTo>
                      <a:pt x="2080" y="70"/>
                      <a:pt x="2055" y="170"/>
                      <a:pt x="2080" y="270"/>
                    </a:cubicBezTo>
                    <a:cubicBezTo>
                      <a:pt x="2130" y="346"/>
                      <a:pt x="2130" y="471"/>
                      <a:pt x="2055" y="571"/>
                    </a:cubicBezTo>
                    <a:cubicBezTo>
                      <a:pt x="2005" y="621"/>
                      <a:pt x="1930" y="646"/>
                      <a:pt x="1855" y="671"/>
                    </a:cubicBezTo>
                    <a:lnTo>
                      <a:pt x="1830" y="295"/>
                    </a:lnTo>
                    <a:cubicBezTo>
                      <a:pt x="1830" y="195"/>
                      <a:pt x="1754" y="120"/>
                      <a:pt x="1654" y="120"/>
                    </a:cubicBezTo>
                    <a:cubicBezTo>
                      <a:pt x="1554" y="120"/>
                      <a:pt x="1479" y="220"/>
                      <a:pt x="1479" y="321"/>
                    </a:cubicBezTo>
                    <a:lnTo>
                      <a:pt x="1579" y="1699"/>
                    </a:lnTo>
                    <a:cubicBezTo>
                      <a:pt x="1429" y="1699"/>
                      <a:pt x="1303" y="1549"/>
                      <a:pt x="1278" y="1423"/>
                    </a:cubicBezTo>
                    <a:cubicBezTo>
                      <a:pt x="1203" y="1223"/>
                      <a:pt x="1253" y="972"/>
                      <a:pt x="1303" y="747"/>
                    </a:cubicBezTo>
                    <a:cubicBezTo>
                      <a:pt x="1328" y="671"/>
                      <a:pt x="1278" y="571"/>
                      <a:pt x="1178" y="546"/>
                    </a:cubicBezTo>
                    <a:cubicBezTo>
                      <a:pt x="1165" y="543"/>
                      <a:pt x="1151" y="541"/>
                      <a:pt x="1138" y="541"/>
                    </a:cubicBezTo>
                    <a:cubicBezTo>
                      <a:pt x="1052" y="541"/>
                      <a:pt x="974" y="606"/>
                      <a:pt x="952" y="671"/>
                    </a:cubicBezTo>
                    <a:cubicBezTo>
                      <a:pt x="902" y="922"/>
                      <a:pt x="852" y="1223"/>
                      <a:pt x="927" y="1524"/>
                    </a:cubicBezTo>
                    <a:cubicBezTo>
                      <a:pt x="1003" y="1799"/>
                      <a:pt x="1278" y="2050"/>
                      <a:pt x="1579" y="2050"/>
                    </a:cubicBezTo>
                    <a:lnTo>
                      <a:pt x="1604" y="2050"/>
                    </a:lnTo>
                    <a:lnTo>
                      <a:pt x="1654" y="2802"/>
                    </a:lnTo>
                    <a:lnTo>
                      <a:pt x="1629" y="2802"/>
                    </a:lnTo>
                    <a:cubicBezTo>
                      <a:pt x="1584" y="2862"/>
                      <a:pt x="1501" y="2896"/>
                      <a:pt x="1416" y="2896"/>
                    </a:cubicBezTo>
                    <a:cubicBezTo>
                      <a:pt x="1360" y="2896"/>
                      <a:pt x="1303" y="2882"/>
                      <a:pt x="1253" y="2852"/>
                    </a:cubicBezTo>
                    <a:cubicBezTo>
                      <a:pt x="1053" y="2777"/>
                      <a:pt x="952" y="2576"/>
                      <a:pt x="927" y="2476"/>
                    </a:cubicBezTo>
                    <a:cubicBezTo>
                      <a:pt x="852" y="2300"/>
                      <a:pt x="827" y="2100"/>
                      <a:pt x="802" y="1899"/>
                    </a:cubicBezTo>
                    <a:cubicBezTo>
                      <a:pt x="780" y="1812"/>
                      <a:pt x="721" y="1744"/>
                      <a:pt x="640" y="1744"/>
                    </a:cubicBezTo>
                    <a:cubicBezTo>
                      <a:pt x="627" y="1744"/>
                      <a:pt x="615" y="1746"/>
                      <a:pt x="602" y="1749"/>
                    </a:cubicBezTo>
                    <a:cubicBezTo>
                      <a:pt x="501" y="1749"/>
                      <a:pt x="426" y="1849"/>
                      <a:pt x="426" y="1950"/>
                    </a:cubicBezTo>
                    <a:cubicBezTo>
                      <a:pt x="476" y="2175"/>
                      <a:pt x="501" y="2401"/>
                      <a:pt x="576" y="2626"/>
                    </a:cubicBezTo>
                    <a:cubicBezTo>
                      <a:pt x="602" y="2676"/>
                      <a:pt x="652" y="2727"/>
                      <a:pt x="677" y="2802"/>
                    </a:cubicBezTo>
                    <a:cubicBezTo>
                      <a:pt x="251" y="2601"/>
                      <a:pt x="0" y="2501"/>
                      <a:pt x="0" y="2501"/>
                    </a:cubicBezTo>
                    <a:lnTo>
                      <a:pt x="0" y="10145"/>
                    </a:lnTo>
                    <a:lnTo>
                      <a:pt x="60101" y="10145"/>
                    </a:lnTo>
                    <a:lnTo>
                      <a:pt x="60101" y="7138"/>
                    </a:lnTo>
                    <a:cubicBezTo>
                      <a:pt x="60101" y="7138"/>
                      <a:pt x="59524" y="8015"/>
                      <a:pt x="58396" y="8115"/>
                    </a:cubicBezTo>
                    <a:cubicBezTo>
                      <a:pt x="58396" y="8040"/>
                      <a:pt x="58396" y="7940"/>
                      <a:pt x="58396" y="7839"/>
                    </a:cubicBezTo>
                    <a:cubicBezTo>
                      <a:pt x="58471" y="7864"/>
                      <a:pt x="58547" y="7889"/>
                      <a:pt x="58622" y="7889"/>
                    </a:cubicBezTo>
                    <a:cubicBezTo>
                      <a:pt x="58722" y="7889"/>
                      <a:pt x="58822" y="7864"/>
                      <a:pt x="58923" y="7814"/>
                    </a:cubicBezTo>
                    <a:cubicBezTo>
                      <a:pt x="59148" y="7714"/>
                      <a:pt x="59324" y="7514"/>
                      <a:pt x="59424" y="7238"/>
                    </a:cubicBezTo>
                    <a:cubicBezTo>
                      <a:pt x="59524" y="7012"/>
                      <a:pt x="59549" y="6787"/>
                      <a:pt x="59574" y="6561"/>
                    </a:cubicBezTo>
                    <a:cubicBezTo>
                      <a:pt x="59599" y="6461"/>
                      <a:pt x="59524" y="6386"/>
                      <a:pt x="59424" y="6361"/>
                    </a:cubicBezTo>
                    <a:cubicBezTo>
                      <a:pt x="59324" y="6361"/>
                      <a:pt x="59223" y="6411"/>
                      <a:pt x="59223" y="6511"/>
                    </a:cubicBezTo>
                    <a:cubicBezTo>
                      <a:pt x="59198" y="6712"/>
                      <a:pt x="59173" y="6937"/>
                      <a:pt x="59098" y="7113"/>
                    </a:cubicBezTo>
                    <a:cubicBezTo>
                      <a:pt x="59048" y="7213"/>
                      <a:pt x="58948" y="7388"/>
                      <a:pt x="58772" y="7488"/>
                    </a:cubicBezTo>
                    <a:cubicBezTo>
                      <a:pt x="58728" y="7506"/>
                      <a:pt x="58677" y="7515"/>
                      <a:pt x="58627" y="7515"/>
                    </a:cubicBezTo>
                    <a:cubicBezTo>
                      <a:pt x="58535" y="7515"/>
                      <a:pt x="58445" y="7487"/>
                      <a:pt x="58396" y="7438"/>
                    </a:cubicBezTo>
                    <a:cubicBezTo>
                      <a:pt x="58396" y="7438"/>
                      <a:pt x="58396" y="7413"/>
                      <a:pt x="58371" y="7413"/>
                    </a:cubicBezTo>
                    <a:lnTo>
                      <a:pt x="58421" y="6686"/>
                    </a:lnTo>
                    <a:lnTo>
                      <a:pt x="58446" y="6686"/>
                    </a:lnTo>
                    <a:cubicBezTo>
                      <a:pt x="58747" y="6686"/>
                      <a:pt x="58998" y="6411"/>
                      <a:pt x="59098" y="6135"/>
                    </a:cubicBezTo>
                    <a:cubicBezTo>
                      <a:pt x="59173" y="5859"/>
                      <a:pt x="59098" y="5559"/>
                      <a:pt x="59048" y="5308"/>
                    </a:cubicBezTo>
                    <a:cubicBezTo>
                      <a:pt x="59027" y="5225"/>
                      <a:pt x="58955" y="5176"/>
                      <a:pt x="58874" y="5176"/>
                    </a:cubicBezTo>
                    <a:cubicBezTo>
                      <a:pt x="58857" y="5176"/>
                      <a:pt x="58840" y="5178"/>
                      <a:pt x="58822" y="5183"/>
                    </a:cubicBezTo>
                    <a:cubicBezTo>
                      <a:pt x="58722" y="5183"/>
                      <a:pt x="58672" y="5283"/>
                      <a:pt x="58697" y="5383"/>
                    </a:cubicBezTo>
                    <a:cubicBezTo>
                      <a:pt x="58747" y="5609"/>
                      <a:pt x="58797" y="5834"/>
                      <a:pt x="58747" y="6035"/>
                    </a:cubicBezTo>
                    <a:cubicBezTo>
                      <a:pt x="58697" y="6185"/>
                      <a:pt x="58572" y="6311"/>
                      <a:pt x="58446" y="6336"/>
                    </a:cubicBezTo>
                    <a:lnTo>
                      <a:pt x="58522" y="4932"/>
                    </a:lnTo>
                    <a:cubicBezTo>
                      <a:pt x="58522" y="4832"/>
                      <a:pt x="58446" y="4757"/>
                      <a:pt x="58346" y="4757"/>
                    </a:cubicBezTo>
                    <a:cubicBezTo>
                      <a:pt x="58246" y="4757"/>
                      <a:pt x="58171" y="4832"/>
                      <a:pt x="58171" y="4932"/>
                    </a:cubicBezTo>
                    <a:lnTo>
                      <a:pt x="58146" y="5308"/>
                    </a:lnTo>
                    <a:cubicBezTo>
                      <a:pt x="58070" y="5283"/>
                      <a:pt x="57995" y="5258"/>
                      <a:pt x="57945" y="5208"/>
                    </a:cubicBezTo>
                    <a:cubicBezTo>
                      <a:pt x="57870" y="5108"/>
                      <a:pt x="57870" y="4982"/>
                      <a:pt x="57895" y="4907"/>
                    </a:cubicBezTo>
                    <a:cubicBezTo>
                      <a:pt x="57945" y="4807"/>
                      <a:pt x="57895" y="4707"/>
                      <a:pt x="57820" y="4656"/>
                    </a:cubicBezTo>
                    <a:cubicBezTo>
                      <a:pt x="57793" y="4643"/>
                      <a:pt x="57766" y="4637"/>
                      <a:pt x="57740" y="4637"/>
                    </a:cubicBezTo>
                    <a:cubicBezTo>
                      <a:pt x="57669" y="4637"/>
                      <a:pt x="57606" y="4683"/>
                      <a:pt x="57569" y="4757"/>
                    </a:cubicBezTo>
                    <a:cubicBezTo>
                      <a:pt x="57469" y="4957"/>
                      <a:pt x="57519" y="5233"/>
                      <a:pt x="57669" y="5433"/>
                    </a:cubicBezTo>
                    <a:cubicBezTo>
                      <a:pt x="57770" y="5559"/>
                      <a:pt x="57945" y="5634"/>
                      <a:pt x="58121" y="5659"/>
                    </a:cubicBezTo>
                    <a:lnTo>
                      <a:pt x="58020" y="7413"/>
                    </a:lnTo>
                    <a:cubicBezTo>
                      <a:pt x="57945" y="7363"/>
                      <a:pt x="57895" y="7338"/>
                      <a:pt x="57870" y="7288"/>
                    </a:cubicBezTo>
                    <a:cubicBezTo>
                      <a:pt x="57770" y="7163"/>
                      <a:pt x="57720" y="7012"/>
                      <a:pt x="57720" y="6887"/>
                    </a:cubicBezTo>
                    <a:cubicBezTo>
                      <a:pt x="57720" y="6787"/>
                      <a:pt x="57644" y="6686"/>
                      <a:pt x="57544" y="6686"/>
                    </a:cubicBezTo>
                    <a:cubicBezTo>
                      <a:pt x="57444" y="6686"/>
                      <a:pt x="57369" y="6762"/>
                      <a:pt x="57369" y="6862"/>
                    </a:cubicBezTo>
                    <a:cubicBezTo>
                      <a:pt x="57344" y="7087"/>
                      <a:pt x="57419" y="7313"/>
                      <a:pt x="57569" y="7514"/>
                    </a:cubicBezTo>
                    <a:cubicBezTo>
                      <a:pt x="57669" y="7614"/>
                      <a:pt x="57770" y="7689"/>
                      <a:pt x="57870" y="7739"/>
                    </a:cubicBezTo>
                    <a:cubicBezTo>
                      <a:pt x="57945" y="7764"/>
                      <a:pt x="57995" y="7814"/>
                      <a:pt x="58020" y="7839"/>
                    </a:cubicBezTo>
                    <a:cubicBezTo>
                      <a:pt x="58045" y="7889"/>
                      <a:pt x="58045" y="8040"/>
                      <a:pt x="58020" y="8115"/>
                    </a:cubicBezTo>
                    <a:cubicBezTo>
                      <a:pt x="57870" y="8115"/>
                      <a:pt x="57695" y="8090"/>
                      <a:pt x="57519" y="8040"/>
                    </a:cubicBezTo>
                    <a:cubicBezTo>
                      <a:pt x="57544" y="7965"/>
                      <a:pt x="57569" y="7864"/>
                      <a:pt x="57544" y="7764"/>
                    </a:cubicBezTo>
                    <a:cubicBezTo>
                      <a:pt x="57519" y="7614"/>
                      <a:pt x="57469" y="7488"/>
                      <a:pt x="57419" y="7338"/>
                    </a:cubicBezTo>
                    <a:cubicBezTo>
                      <a:pt x="57401" y="7301"/>
                      <a:pt x="57369" y="7278"/>
                      <a:pt x="57324" y="7278"/>
                    </a:cubicBezTo>
                    <a:cubicBezTo>
                      <a:pt x="57307" y="7278"/>
                      <a:pt x="57289" y="7281"/>
                      <a:pt x="57268" y="7288"/>
                    </a:cubicBezTo>
                    <a:cubicBezTo>
                      <a:pt x="57218" y="7313"/>
                      <a:pt x="57193" y="7388"/>
                      <a:pt x="57218" y="7438"/>
                    </a:cubicBezTo>
                    <a:cubicBezTo>
                      <a:pt x="57268" y="7539"/>
                      <a:pt x="57319" y="7664"/>
                      <a:pt x="57319" y="7789"/>
                    </a:cubicBezTo>
                    <a:cubicBezTo>
                      <a:pt x="57319" y="7839"/>
                      <a:pt x="57344" y="7915"/>
                      <a:pt x="57319" y="7990"/>
                    </a:cubicBezTo>
                    <a:cubicBezTo>
                      <a:pt x="57168" y="7940"/>
                      <a:pt x="57018" y="7889"/>
                      <a:pt x="56842" y="7814"/>
                    </a:cubicBezTo>
                    <a:lnTo>
                      <a:pt x="56842" y="7764"/>
                    </a:lnTo>
                    <a:cubicBezTo>
                      <a:pt x="57018" y="7664"/>
                      <a:pt x="57068" y="7438"/>
                      <a:pt x="57018" y="7263"/>
                    </a:cubicBezTo>
                    <a:cubicBezTo>
                      <a:pt x="56993" y="7087"/>
                      <a:pt x="56867" y="6937"/>
                      <a:pt x="56742" y="6837"/>
                    </a:cubicBezTo>
                    <a:cubicBezTo>
                      <a:pt x="56727" y="6807"/>
                      <a:pt x="56696" y="6795"/>
                      <a:pt x="56662" y="6795"/>
                    </a:cubicBezTo>
                    <a:cubicBezTo>
                      <a:pt x="56638" y="6795"/>
                      <a:pt x="56613" y="6801"/>
                      <a:pt x="56592" y="6812"/>
                    </a:cubicBezTo>
                    <a:cubicBezTo>
                      <a:pt x="56542" y="6862"/>
                      <a:pt x="56542" y="6937"/>
                      <a:pt x="56592" y="6987"/>
                    </a:cubicBezTo>
                    <a:cubicBezTo>
                      <a:pt x="56667" y="7087"/>
                      <a:pt x="56767" y="7188"/>
                      <a:pt x="56817" y="7313"/>
                    </a:cubicBezTo>
                    <a:cubicBezTo>
                      <a:pt x="56842" y="7413"/>
                      <a:pt x="56792" y="7514"/>
                      <a:pt x="56742" y="7564"/>
                    </a:cubicBezTo>
                    <a:lnTo>
                      <a:pt x="56366" y="6787"/>
                    </a:lnTo>
                    <a:cubicBezTo>
                      <a:pt x="56348" y="6750"/>
                      <a:pt x="56303" y="6727"/>
                      <a:pt x="56260" y="6727"/>
                    </a:cubicBezTo>
                    <a:cubicBezTo>
                      <a:pt x="56245" y="6727"/>
                      <a:pt x="56229" y="6730"/>
                      <a:pt x="56216" y="6737"/>
                    </a:cubicBezTo>
                    <a:cubicBezTo>
                      <a:pt x="56166" y="6762"/>
                      <a:pt x="56141" y="6837"/>
                      <a:pt x="56166" y="6887"/>
                    </a:cubicBezTo>
                    <a:lnTo>
                      <a:pt x="56266" y="7113"/>
                    </a:lnTo>
                    <a:lnTo>
                      <a:pt x="56116" y="7113"/>
                    </a:lnTo>
                    <a:cubicBezTo>
                      <a:pt x="56065" y="7087"/>
                      <a:pt x="56015" y="7012"/>
                      <a:pt x="56015" y="6962"/>
                    </a:cubicBezTo>
                    <a:cubicBezTo>
                      <a:pt x="56015" y="6900"/>
                      <a:pt x="55981" y="6855"/>
                      <a:pt x="55927" y="6855"/>
                    </a:cubicBezTo>
                    <a:cubicBezTo>
                      <a:pt x="55916" y="6855"/>
                      <a:pt x="55903" y="6857"/>
                      <a:pt x="55890" y="6862"/>
                    </a:cubicBezTo>
                    <a:cubicBezTo>
                      <a:pt x="55840" y="6862"/>
                      <a:pt x="55790" y="6912"/>
                      <a:pt x="55790" y="6962"/>
                    </a:cubicBezTo>
                    <a:cubicBezTo>
                      <a:pt x="55815" y="7113"/>
                      <a:pt x="55915" y="7263"/>
                      <a:pt x="56040" y="7313"/>
                    </a:cubicBezTo>
                    <a:cubicBezTo>
                      <a:pt x="56091" y="7326"/>
                      <a:pt x="56147" y="7332"/>
                      <a:pt x="56203" y="7332"/>
                    </a:cubicBezTo>
                    <a:cubicBezTo>
                      <a:pt x="56260" y="7332"/>
                      <a:pt x="56316" y="7326"/>
                      <a:pt x="56366" y="7313"/>
                    </a:cubicBezTo>
                    <a:lnTo>
                      <a:pt x="56517" y="7639"/>
                    </a:lnTo>
                    <a:cubicBezTo>
                      <a:pt x="56466" y="7614"/>
                      <a:pt x="56416" y="7589"/>
                      <a:pt x="56366" y="7539"/>
                    </a:cubicBezTo>
                    <a:cubicBezTo>
                      <a:pt x="56116" y="7388"/>
                      <a:pt x="55815" y="7288"/>
                      <a:pt x="55489" y="7238"/>
                    </a:cubicBezTo>
                    <a:lnTo>
                      <a:pt x="55489" y="7062"/>
                    </a:lnTo>
                    <a:cubicBezTo>
                      <a:pt x="55589" y="7062"/>
                      <a:pt x="55715" y="7012"/>
                      <a:pt x="55765" y="6937"/>
                    </a:cubicBezTo>
                    <a:cubicBezTo>
                      <a:pt x="55865" y="6812"/>
                      <a:pt x="55890" y="6636"/>
                      <a:pt x="55840" y="6511"/>
                    </a:cubicBezTo>
                    <a:cubicBezTo>
                      <a:pt x="55815" y="6461"/>
                      <a:pt x="55740" y="6436"/>
                      <a:pt x="55690" y="6436"/>
                    </a:cubicBezTo>
                    <a:cubicBezTo>
                      <a:pt x="55639" y="6461"/>
                      <a:pt x="55614" y="6536"/>
                      <a:pt x="55639" y="6586"/>
                    </a:cubicBezTo>
                    <a:cubicBezTo>
                      <a:pt x="55664" y="6661"/>
                      <a:pt x="55639" y="6737"/>
                      <a:pt x="55614" y="6787"/>
                    </a:cubicBezTo>
                    <a:cubicBezTo>
                      <a:pt x="55564" y="6812"/>
                      <a:pt x="55539" y="6837"/>
                      <a:pt x="55489" y="6837"/>
                    </a:cubicBezTo>
                    <a:lnTo>
                      <a:pt x="55489" y="6611"/>
                    </a:lnTo>
                    <a:cubicBezTo>
                      <a:pt x="55468" y="6549"/>
                      <a:pt x="55431" y="6505"/>
                      <a:pt x="55390" y="6505"/>
                    </a:cubicBezTo>
                    <a:cubicBezTo>
                      <a:pt x="55381" y="6505"/>
                      <a:pt x="55373" y="6507"/>
                      <a:pt x="55364" y="6511"/>
                    </a:cubicBezTo>
                    <a:cubicBezTo>
                      <a:pt x="55314" y="6511"/>
                      <a:pt x="55263" y="6561"/>
                      <a:pt x="55263" y="6611"/>
                    </a:cubicBezTo>
                    <a:lnTo>
                      <a:pt x="55289" y="7213"/>
                    </a:lnTo>
                    <a:lnTo>
                      <a:pt x="55088" y="7213"/>
                    </a:lnTo>
                    <a:cubicBezTo>
                      <a:pt x="55088" y="7087"/>
                      <a:pt x="55113" y="6987"/>
                      <a:pt x="55138" y="6887"/>
                    </a:cubicBezTo>
                    <a:cubicBezTo>
                      <a:pt x="55163" y="6837"/>
                      <a:pt x="55113" y="6762"/>
                      <a:pt x="55063" y="6762"/>
                    </a:cubicBezTo>
                    <a:cubicBezTo>
                      <a:pt x="55054" y="6757"/>
                      <a:pt x="55044" y="6755"/>
                      <a:pt x="55033" y="6755"/>
                    </a:cubicBezTo>
                    <a:cubicBezTo>
                      <a:pt x="54988" y="6755"/>
                      <a:pt x="54938" y="6796"/>
                      <a:pt x="54938" y="6837"/>
                    </a:cubicBezTo>
                    <a:cubicBezTo>
                      <a:pt x="54888" y="6937"/>
                      <a:pt x="54862" y="7062"/>
                      <a:pt x="54862" y="7213"/>
                    </a:cubicBezTo>
                    <a:cubicBezTo>
                      <a:pt x="53208" y="7288"/>
                      <a:pt x="51078" y="8416"/>
                      <a:pt x="48647" y="9017"/>
                    </a:cubicBezTo>
                    <a:cubicBezTo>
                      <a:pt x="48672" y="8892"/>
                      <a:pt x="48672" y="8742"/>
                      <a:pt x="48697" y="8591"/>
                    </a:cubicBezTo>
                    <a:cubicBezTo>
                      <a:pt x="48697" y="8566"/>
                      <a:pt x="48697" y="8516"/>
                      <a:pt x="48697" y="8491"/>
                    </a:cubicBezTo>
                    <a:cubicBezTo>
                      <a:pt x="48722" y="8366"/>
                      <a:pt x="48747" y="8240"/>
                      <a:pt x="48722" y="8115"/>
                    </a:cubicBezTo>
                    <a:lnTo>
                      <a:pt x="48722" y="8115"/>
                    </a:lnTo>
                    <a:cubicBezTo>
                      <a:pt x="48797" y="8140"/>
                      <a:pt x="48872" y="8140"/>
                      <a:pt x="48948" y="8140"/>
                    </a:cubicBezTo>
                    <a:cubicBezTo>
                      <a:pt x="49048" y="8140"/>
                      <a:pt x="49148" y="8115"/>
                      <a:pt x="49248" y="8090"/>
                    </a:cubicBezTo>
                    <a:cubicBezTo>
                      <a:pt x="49474" y="7990"/>
                      <a:pt x="49649" y="7764"/>
                      <a:pt x="49775" y="7514"/>
                    </a:cubicBezTo>
                    <a:cubicBezTo>
                      <a:pt x="49850" y="7288"/>
                      <a:pt x="49875" y="7062"/>
                      <a:pt x="49900" y="6837"/>
                    </a:cubicBezTo>
                    <a:cubicBezTo>
                      <a:pt x="49925" y="6737"/>
                      <a:pt x="49850" y="6636"/>
                      <a:pt x="49750" y="6636"/>
                    </a:cubicBezTo>
                    <a:cubicBezTo>
                      <a:pt x="49736" y="6633"/>
                      <a:pt x="49724" y="6631"/>
                      <a:pt x="49711" y="6631"/>
                    </a:cubicBezTo>
                    <a:cubicBezTo>
                      <a:pt x="49630" y="6631"/>
                      <a:pt x="49571" y="6700"/>
                      <a:pt x="49549" y="6787"/>
                    </a:cubicBezTo>
                    <a:cubicBezTo>
                      <a:pt x="49524" y="6987"/>
                      <a:pt x="49499" y="7188"/>
                      <a:pt x="49424" y="7363"/>
                    </a:cubicBezTo>
                    <a:cubicBezTo>
                      <a:pt x="49399" y="7488"/>
                      <a:pt x="49299" y="7664"/>
                      <a:pt x="49098" y="7739"/>
                    </a:cubicBezTo>
                    <a:cubicBezTo>
                      <a:pt x="49049" y="7769"/>
                      <a:pt x="48991" y="7783"/>
                      <a:pt x="48936" y="7783"/>
                    </a:cubicBezTo>
                    <a:cubicBezTo>
                      <a:pt x="48850" y="7783"/>
                      <a:pt x="48768" y="7750"/>
                      <a:pt x="48722" y="7689"/>
                    </a:cubicBezTo>
                    <a:lnTo>
                      <a:pt x="48747" y="6962"/>
                    </a:lnTo>
                    <a:lnTo>
                      <a:pt x="48772" y="6962"/>
                    </a:lnTo>
                    <a:cubicBezTo>
                      <a:pt x="49073" y="6962"/>
                      <a:pt x="49349" y="6686"/>
                      <a:pt x="49424" y="6411"/>
                    </a:cubicBezTo>
                    <a:cubicBezTo>
                      <a:pt x="49499" y="6110"/>
                      <a:pt x="49424" y="5809"/>
                      <a:pt x="49374" y="5584"/>
                    </a:cubicBezTo>
                    <a:cubicBezTo>
                      <a:pt x="49352" y="5497"/>
                      <a:pt x="49273" y="5428"/>
                      <a:pt x="49188" y="5428"/>
                    </a:cubicBezTo>
                    <a:cubicBezTo>
                      <a:pt x="49175" y="5428"/>
                      <a:pt x="49161" y="5430"/>
                      <a:pt x="49148" y="5433"/>
                    </a:cubicBezTo>
                    <a:cubicBezTo>
                      <a:pt x="49073" y="5458"/>
                      <a:pt x="48998" y="5559"/>
                      <a:pt x="49023" y="5659"/>
                    </a:cubicBezTo>
                    <a:cubicBezTo>
                      <a:pt x="49073" y="5859"/>
                      <a:pt x="49123" y="6110"/>
                      <a:pt x="49073" y="6311"/>
                    </a:cubicBezTo>
                    <a:cubicBezTo>
                      <a:pt x="49023" y="6461"/>
                      <a:pt x="48898" y="6586"/>
                      <a:pt x="48772" y="6586"/>
                    </a:cubicBezTo>
                    <a:lnTo>
                      <a:pt x="48847" y="5208"/>
                    </a:lnTo>
                    <a:cubicBezTo>
                      <a:pt x="48847" y="5108"/>
                      <a:pt x="48772" y="5032"/>
                      <a:pt x="48672" y="5007"/>
                    </a:cubicBezTo>
                    <a:cubicBezTo>
                      <a:pt x="48572" y="5007"/>
                      <a:pt x="48497" y="5082"/>
                      <a:pt x="48497" y="5183"/>
                    </a:cubicBezTo>
                    <a:lnTo>
                      <a:pt x="48471" y="5559"/>
                    </a:lnTo>
                    <a:cubicBezTo>
                      <a:pt x="48396" y="5559"/>
                      <a:pt x="48321" y="5534"/>
                      <a:pt x="48271" y="5458"/>
                    </a:cubicBezTo>
                    <a:cubicBezTo>
                      <a:pt x="48221" y="5383"/>
                      <a:pt x="48196" y="5258"/>
                      <a:pt x="48246" y="5158"/>
                    </a:cubicBezTo>
                    <a:cubicBezTo>
                      <a:pt x="48271" y="5082"/>
                      <a:pt x="48246" y="4957"/>
                      <a:pt x="48146" y="4932"/>
                    </a:cubicBezTo>
                    <a:cubicBezTo>
                      <a:pt x="48118" y="4918"/>
                      <a:pt x="48090" y="4912"/>
                      <a:pt x="48063" y="4912"/>
                    </a:cubicBezTo>
                    <a:cubicBezTo>
                      <a:pt x="47995" y="4912"/>
                      <a:pt x="47938" y="4953"/>
                      <a:pt x="47920" y="5007"/>
                    </a:cubicBezTo>
                    <a:cubicBezTo>
                      <a:pt x="47820" y="5233"/>
                      <a:pt x="47845" y="5509"/>
                      <a:pt x="47995" y="5684"/>
                    </a:cubicBezTo>
                    <a:cubicBezTo>
                      <a:pt x="48121" y="5834"/>
                      <a:pt x="48271" y="5910"/>
                      <a:pt x="48446" y="5935"/>
                    </a:cubicBezTo>
                    <a:lnTo>
                      <a:pt x="48346" y="7689"/>
                    </a:lnTo>
                    <a:cubicBezTo>
                      <a:pt x="48296" y="7639"/>
                      <a:pt x="48221" y="7614"/>
                      <a:pt x="48196" y="7564"/>
                    </a:cubicBezTo>
                    <a:cubicBezTo>
                      <a:pt x="48096" y="7438"/>
                      <a:pt x="48045" y="7288"/>
                      <a:pt x="48045" y="7138"/>
                    </a:cubicBezTo>
                    <a:cubicBezTo>
                      <a:pt x="48070" y="7037"/>
                      <a:pt x="47970" y="6962"/>
                      <a:pt x="47870" y="6962"/>
                    </a:cubicBezTo>
                    <a:cubicBezTo>
                      <a:pt x="47770" y="6962"/>
                      <a:pt x="47694" y="7037"/>
                      <a:pt x="47694" y="7138"/>
                    </a:cubicBezTo>
                    <a:cubicBezTo>
                      <a:pt x="47669" y="7363"/>
                      <a:pt x="47770" y="7589"/>
                      <a:pt x="47920" y="7789"/>
                    </a:cubicBezTo>
                    <a:cubicBezTo>
                      <a:pt x="47995" y="7889"/>
                      <a:pt x="48096" y="7965"/>
                      <a:pt x="48196" y="8015"/>
                    </a:cubicBezTo>
                    <a:cubicBezTo>
                      <a:pt x="48271" y="8040"/>
                      <a:pt x="48321" y="8065"/>
                      <a:pt x="48346" y="8115"/>
                    </a:cubicBezTo>
                    <a:cubicBezTo>
                      <a:pt x="48396" y="8165"/>
                      <a:pt x="48371" y="8366"/>
                      <a:pt x="48346" y="8441"/>
                    </a:cubicBezTo>
                    <a:cubicBezTo>
                      <a:pt x="48346" y="8491"/>
                      <a:pt x="48346" y="8516"/>
                      <a:pt x="48346" y="8566"/>
                    </a:cubicBezTo>
                    <a:cubicBezTo>
                      <a:pt x="48321" y="8742"/>
                      <a:pt x="48296" y="8942"/>
                      <a:pt x="48271" y="9118"/>
                    </a:cubicBezTo>
                    <a:cubicBezTo>
                      <a:pt x="48096" y="9168"/>
                      <a:pt x="47920" y="9193"/>
                      <a:pt x="47745" y="9218"/>
                    </a:cubicBezTo>
                    <a:cubicBezTo>
                      <a:pt x="47694" y="9118"/>
                      <a:pt x="47669" y="9017"/>
                      <a:pt x="47619" y="8942"/>
                    </a:cubicBezTo>
                    <a:cubicBezTo>
                      <a:pt x="47619" y="8917"/>
                      <a:pt x="47619" y="8892"/>
                      <a:pt x="47594" y="8867"/>
                    </a:cubicBezTo>
                    <a:cubicBezTo>
                      <a:pt x="47569" y="8817"/>
                      <a:pt x="47544" y="8742"/>
                      <a:pt x="47494" y="8666"/>
                    </a:cubicBezTo>
                    <a:cubicBezTo>
                      <a:pt x="47544" y="8666"/>
                      <a:pt x="47594" y="8641"/>
                      <a:pt x="47619" y="8616"/>
                    </a:cubicBezTo>
                    <a:cubicBezTo>
                      <a:pt x="47694" y="8591"/>
                      <a:pt x="47745" y="8541"/>
                      <a:pt x="47770" y="8491"/>
                    </a:cubicBezTo>
                    <a:cubicBezTo>
                      <a:pt x="47870" y="8366"/>
                      <a:pt x="47895" y="8190"/>
                      <a:pt x="47870" y="8015"/>
                    </a:cubicBezTo>
                    <a:cubicBezTo>
                      <a:pt x="47845" y="7889"/>
                      <a:pt x="47795" y="7739"/>
                      <a:pt x="47745" y="7614"/>
                    </a:cubicBezTo>
                    <a:cubicBezTo>
                      <a:pt x="47726" y="7577"/>
                      <a:pt x="47694" y="7554"/>
                      <a:pt x="47649" y="7554"/>
                    </a:cubicBezTo>
                    <a:cubicBezTo>
                      <a:pt x="47633" y="7554"/>
                      <a:pt x="47614" y="7557"/>
                      <a:pt x="47594" y="7564"/>
                    </a:cubicBezTo>
                    <a:cubicBezTo>
                      <a:pt x="47544" y="7589"/>
                      <a:pt x="47519" y="7639"/>
                      <a:pt x="47544" y="7714"/>
                    </a:cubicBezTo>
                    <a:cubicBezTo>
                      <a:pt x="47594" y="7814"/>
                      <a:pt x="47644" y="7940"/>
                      <a:pt x="47644" y="8065"/>
                    </a:cubicBezTo>
                    <a:cubicBezTo>
                      <a:pt x="47669" y="8115"/>
                      <a:pt x="47669" y="8265"/>
                      <a:pt x="47594" y="8366"/>
                    </a:cubicBezTo>
                    <a:cubicBezTo>
                      <a:pt x="47557" y="8422"/>
                      <a:pt x="47491" y="8450"/>
                      <a:pt x="47429" y="8450"/>
                    </a:cubicBezTo>
                    <a:cubicBezTo>
                      <a:pt x="47408" y="8450"/>
                      <a:pt x="47387" y="8447"/>
                      <a:pt x="47369" y="8441"/>
                    </a:cubicBezTo>
                    <a:lnTo>
                      <a:pt x="47168" y="8040"/>
                    </a:lnTo>
                    <a:cubicBezTo>
                      <a:pt x="47344" y="7940"/>
                      <a:pt x="47394" y="7714"/>
                      <a:pt x="47344" y="7539"/>
                    </a:cubicBezTo>
                    <a:cubicBezTo>
                      <a:pt x="47319" y="7363"/>
                      <a:pt x="47193" y="7213"/>
                      <a:pt x="47093" y="7113"/>
                    </a:cubicBezTo>
                    <a:cubicBezTo>
                      <a:pt x="47064" y="7083"/>
                      <a:pt x="47026" y="7071"/>
                      <a:pt x="46989" y="7071"/>
                    </a:cubicBezTo>
                    <a:cubicBezTo>
                      <a:pt x="46963" y="7071"/>
                      <a:pt x="46938" y="7077"/>
                      <a:pt x="46918" y="7087"/>
                    </a:cubicBezTo>
                    <a:cubicBezTo>
                      <a:pt x="46867" y="7138"/>
                      <a:pt x="46867" y="7213"/>
                      <a:pt x="46918" y="7238"/>
                    </a:cubicBezTo>
                    <a:cubicBezTo>
                      <a:pt x="47018" y="7338"/>
                      <a:pt x="47118" y="7463"/>
                      <a:pt x="47143" y="7589"/>
                    </a:cubicBezTo>
                    <a:cubicBezTo>
                      <a:pt x="47168" y="7689"/>
                      <a:pt x="47143" y="7789"/>
                      <a:pt x="47068" y="7839"/>
                    </a:cubicBezTo>
                    <a:lnTo>
                      <a:pt x="46692" y="7062"/>
                    </a:lnTo>
                    <a:cubicBezTo>
                      <a:pt x="46674" y="7026"/>
                      <a:pt x="46628" y="7002"/>
                      <a:pt x="46586" y="7002"/>
                    </a:cubicBezTo>
                    <a:cubicBezTo>
                      <a:pt x="46570" y="7002"/>
                      <a:pt x="46555" y="7006"/>
                      <a:pt x="46542" y="7012"/>
                    </a:cubicBezTo>
                    <a:cubicBezTo>
                      <a:pt x="46491" y="7037"/>
                      <a:pt x="46466" y="7113"/>
                      <a:pt x="46491" y="7163"/>
                    </a:cubicBezTo>
                    <a:lnTo>
                      <a:pt x="46592" y="7363"/>
                    </a:lnTo>
                    <a:cubicBezTo>
                      <a:pt x="46567" y="7376"/>
                      <a:pt x="46542" y="7382"/>
                      <a:pt x="46520" y="7382"/>
                    </a:cubicBezTo>
                    <a:cubicBezTo>
                      <a:pt x="46498" y="7382"/>
                      <a:pt x="46479" y="7376"/>
                      <a:pt x="46466" y="7363"/>
                    </a:cubicBezTo>
                    <a:cubicBezTo>
                      <a:pt x="46391" y="7338"/>
                      <a:pt x="46341" y="7288"/>
                      <a:pt x="46341" y="7213"/>
                    </a:cubicBezTo>
                    <a:cubicBezTo>
                      <a:pt x="46341" y="7163"/>
                      <a:pt x="46291" y="7113"/>
                      <a:pt x="46216" y="7113"/>
                    </a:cubicBezTo>
                    <a:cubicBezTo>
                      <a:pt x="46166" y="7138"/>
                      <a:pt x="46116" y="7188"/>
                      <a:pt x="46116" y="7238"/>
                    </a:cubicBezTo>
                    <a:cubicBezTo>
                      <a:pt x="46141" y="7388"/>
                      <a:pt x="46241" y="7514"/>
                      <a:pt x="46366" y="7589"/>
                    </a:cubicBezTo>
                    <a:cubicBezTo>
                      <a:pt x="46408" y="7599"/>
                      <a:pt x="46454" y="7605"/>
                      <a:pt x="46500" y="7605"/>
                    </a:cubicBezTo>
                    <a:cubicBezTo>
                      <a:pt x="46566" y="7605"/>
                      <a:pt x="46633" y="7593"/>
                      <a:pt x="46692" y="7564"/>
                    </a:cubicBezTo>
                    <a:lnTo>
                      <a:pt x="47168" y="8541"/>
                    </a:lnTo>
                    <a:lnTo>
                      <a:pt x="47043" y="8541"/>
                    </a:lnTo>
                    <a:cubicBezTo>
                      <a:pt x="46943" y="8491"/>
                      <a:pt x="46892" y="8416"/>
                      <a:pt x="46842" y="8341"/>
                    </a:cubicBezTo>
                    <a:cubicBezTo>
                      <a:pt x="46824" y="8304"/>
                      <a:pt x="46779" y="8281"/>
                      <a:pt x="46736" y="8281"/>
                    </a:cubicBezTo>
                    <a:cubicBezTo>
                      <a:pt x="46721" y="8281"/>
                      <a:pt x="46705" y="8284"/>
                      <a:pt x="46692" y="8291"/>
                    </a:cubicBezTo>
                    <a:cubicBezTo>
                      <a:pt x="46642" y="8316"/>
                      <a:pt x="46617" y="8391"/>
                      <a:pt x="46642" y="8441"/>
                    </a:cubicBezTo>
                    <a:cubicBezTo>
                      <a:pt x="46717" y="8566"/>
                      <a:pt x="46817" y="8666"/>
                      <a:pt x="46968" y="8742"/>
                    </a:cubicBezTo>
                    <a:cubicBezTo>
                      <a:pt x="47043" y="8767"/>
                      <a:pt x="47118" y="8767"/>
                      <a:pt x="47193" y="8767"/>
                    </a:cubicBezTo>
                    <a:lnTo>
                      <a:pt x="47293" y="8767"/>
                    </a:lnTo>
                    <a:cubicBezTo>
                      <a:pt x="47319" y="8792"/>
                      <a:pt x="47369" y="8917"/>
                      <a:pt x="47394" y="8967"/>
                    </a:cubicBezTo>
                    <a:cubicBezTo>
                      <a:pt x="47394" y="8992"/>
                      <a:pt x="47419" y="9017"/>
                      <a:pt x="47419" y="9017"/>
                    </a:cubicBezTo>
                    <a:cubicBezTo>
                      <a:pt x="47444" y="9093"/>
                      <a:pt x="47494" y="9193"/>
                      <a:pt x="47519" y="9268"/>
                    </a:cubicBezTo>
                    <a:cubicBezTo>
                      <a:pt x="46993" y="9343"/>
                      <a:pt x="46466" y="9393"/>
                      <a:pt x="45915" y="9418"/>
                    </a:cubicBezTo>
                    <a:cubicBezTo>
                      <a:pt x="45890" y="9268"/>
                      <a:pt x="45865" y="9118"/>
                      <a:pt x="45865" y="8967"/>
                    </a:cubicBezTo>
                    <a:cubicBezTo>
                      <a:pt x="45865" y="8942"/>
                      <a:pt x="45865" y="8917"/>
                      <a:pt x="45865" y="8892"/>
                    </a:cubicBezTo>
                    <a:cubicBezTo>
                      <a:pt x="45840" y="8842"/>
                      <a:pt x="45840" y="8717"/>
                      <a:pt x="45865" y="8692"/>
                    </a:cubicBezTo>
                    <a:cubicBezTo>
                      <a:pt x="45865" y="8666"/>
                      <a:pt x="45915" y="8641"/>
                      <a:pt x="45940" y="8616"/>
                    </a:cubicBezTo>
                    <a:cubicBezTo>
                      <a:pt x="46015" y="8591"/>
                      <a:pt x="46090" y="8541"/>
                      <a:pt x="46141" y="8491"/>
                    </a:cubicBezTo>
                    <a:cubicBezTo>
                      <a:pt x="46241" y="8366"/>
                      <a:pt x="46291" y="8215"/>
                      <a:pt x="46266" y="8090"/>
                    </a:cubicBezTo>
                    <a:cubicBezTo>
                      <a:pt x="46266" y="8015"/>
                      <a:pt x="46216" y="7965"/>
                      <a:pt x="46166" y="7965"/>
                    </a:cubicBezTo>
                    <a:cubicBezTo>
                      <a:pt x="46090" y="7990"/>
                      <a:pt x="46040" y="8040"/>
                      <a:pt x="46065" y="8090"/>
                    </a:cubicBezTo>
                    <a:cubicBezTo>
                      <a:pt x="46065" y="8190"/>
                      <a:pt x="46015" y="8265"/>
                      <a:pt x="45965" y="8341"/>
                    </a:cubicBezTo>
                    <a:cubicBezTo>
                      <a:pt x="45940" y="8366"/>
                      <a:pt x="45915" y="8391"/>
                      <a:pt x="45865" y="8416"/>
                    </a:cubicBezTo>
                    <a:lnTo>
                      <a:pt x="45815" y="7338"/>
                    </a:lnTo>
                    <a:cubicBezTo>
                      <a:pt x="45940" y="7313"/>
                      <a:pt x="46040" y="7263"/>
                      <a:pt x="46116" y="7188"/>
                    </a:cubicBezTo>
                    <a:cubicBezTo>
                      <a:pt x="46191" y="7087"/>
                      <a:pt x="46216" y="6912"/>
                      <a:pt x="46166" y="6787"/>
                    </a:cubicBezTo>
                    <a:cubicBezTo>
                      <a:pt x="46147" y="6730"/>
                      <a:pt x="46114" y="6702"/>
                      <a:pt x="46067" y="6702"/>
                    </a:cubicBezTo>
                    <a:cubicBezTo>
                      <a:pt x="46051" y="6702"/>
                      <a:pt x="46034" y="6705"/>
                      <a:pt x="46015" y="6712"/>
                    </a:cubicBezTo>
                    <a:cubicBezTo>
                      <a:pt x="45965" y="6737"/>
                      <a:pt x="45940" y="6812"/>
                      <a:pt x="45965" y="6862"/>
                    </a:cubicBezTo>
                    <a:cubicBezTo>
                      <a:pt x="45990" y="6912"/>
                      <a:pt x="45990" y="6987"/>
                      <a:pt x="45940" y="7037"/>
                    </a:cubicBezTo>
                    <a:cubicBezTo>
                      <a:pt x="45915" y="7087"/>
                      <a:pt x="45865" y="7113"/>
                      <a:pt x="45815" y="7113"/>
                    </a:cubicBezTo>
                    <a:lnTo>
                      <a:pt x="45815" y="6887"/>
                    </a:lnTo>
                    <a:cubicBezTo>
                      <a:pt x="45815" y="6812"/>
                      <a:pt x="45765" y="6762"/>
                      <a:pt x="45689" y="6762"/>
                    </a:cubicBezTo>
                    <a:cubicBezTo>
                      <a:pt x="45639" y="6762"/>
                      <a:pt x="45589" y="6812"/>
                      <a:pt x="45589" y="6887"/>
                    </a:cubicBezTo>
                    <a:lnTo>
                      <a:pt x="45614" y="7739"/>
                    </a:lnTo>
                    <a:cubicBezTo>
                      <a:pt x="45539" y="7739"/>
                      <a:pt x="45464" y="7639"/>
                      <a:pt x="45439" y="7564"/>
                    </a:cubicBezTo>
                    <a:cubicBezTo>
                      <a:pt x="45414" y="7438"/>
                      <a:pt x="45439" y="7288"/>
                      <a:pt x="45464" y="7163"/>
                    </a:cubicBezTo>
                    <a:cubicBezTo>
                      <a:pt x="45489" y="7087"/>
                      <a:pt x="45439" y="7037"/>
                      <a:pt x="45389" y="7012"/>
                    </a:cubicBezTo>
                    <a:cubicBezTo>
                      <a:pt x="45339" y="7012"/>
                      <a:pt x="45263" y="7037"/>
                      <a:pt x="45263" y="7113"/>
                    </a:cubicBezTo>
                    <a:cubicBezTo>
                      <a:pt x="45213" y="7263"/>
                      <a:pt x="45163" y="7438"/>
                      <a:pt x="45213" y="7614"/>
                    </a:cubicBezTo>
                    <a:cubicBezTo>
                      <a:pt x="45263" y="7789"/>
                      <a:pt x="45414" y="7965"/>
                      <a:pt x="45614" y="7965"/>
                    </a:cubicBezTo>
                    <a:lnTo>
                      <a:pt x="45639" y="8416"/>
                    </a:lnTo>
                    <a:cubicBezTo>
                      <a:pt x="45612" y="8457"/>
                      <a:pt x="45569" y="8476"/>
                      <a:pt x="45519" y="8476"/>
                    </a:cubicBezTo>
                    <a:cubicBezTo>
                      <a:pt x="45479" y="8476"/>
                      <a:pt x="45434" y="8463"/>
                      <a:pt x="45389" y="8441"/>
                    </a:cubicBezTo>
                    <a:cubicBezTo>
                      <a:pt x="45288" y="8391"/>
                      <a:pt x="45213" y="8291"/>
                      <a:pt x="45213" y="8215"/>
                    </a:cubicBezTo>
                    <a:cubicBezTo>
                      <a:pt x="45163" y="8090"/>
                      <a:pt x="45138" y="7965"/>
                      <a:pt x="45138" y="7839"/>
                    </a:cubicBezTo>
                    <a:cubicBezTo>
                      <a:pt x="45138" y="7789"/>
                      <a:pt x="45063" y="7739"/>
                      <a:pt x="45013" y="7739"/>
                    </a:cubicBezTo>
                    <a:cubicBezTo>
                      <a:pt x="44988" y="7764"/>
                      <a:pt x="44963" y="7764"/>
                      <a:pt x="44963" y="7764"/>
                    </a:cubicBezTo>
                    <a:lnTo>
                      <a:pt x="44913" y="7764"/>
                    </a:lnTo>
                    <a:cubicBezTo>
                      <a:pt x="44862" y="7764"/>
                      <a:pt x="44787" y="7789"/>
                      <a:pt x="44787" y="7864"/>
                    </a:cubicBezTo>
                    <a:cubicBezTo>
                      <a:pt x="44787" y="7990"/>
                      <a:pt x="44762" y="8115"/>
                      <a:pt x="44712" y="8215"/>
                    </a:cubicBezTo>
                    <a:cubicBezTo>
                      <a:pt x="44687" y="8291"/>
                      <a:pt x="44637" y="8416"/>
                      <a:pt x="44537" y="8466"/>
                    </a:cubicBezTo>
                    <a:cubicBezTo>
                      <a:pt x="44498" y="8485"/>
                      <a:pt x="44460" y="8493"/>
                      <a:pt x="44425" y="8493"/>
                    </a:cubicBezTo>
                    <a:cubicBezTo>
                      <a:pt x="44367" y="8493"/>
                      <a:pt x="44317" y="8472"/>
                      <a:pt x="44286" y="8441"/>
                    </a:cubicBezTo>
                    <a:lnTo>
                      <a:pt x="44311" y="7965"/>
                    </a:lnTo>
                    <a:cubicBezTo>
                      <a:pt x="44512" y="7965"/>
                      <a:pt x="44662" y="7814"/>
                      <a:pt x="44712" y="7639"/>
                    </a:cubicBezTo>
                    <a:cubicBezTo>
                      <a:pt x="44762" y="7438"/>
                      <a:pt x="44712" y="7263"/>
                      <a:pt x="44662" y="7113"/>
                    </a:cubicBezTo>
                    <a:cubicBezTo>
                      <a:pt x="44662" y="7072"/>
                      <a:pt x="44612" y="7031"/>
                      <a:pt x="44566" y="7031"/>
                    </a:cubicBezTo>
                    <a:cubicBezTo>
                      <a:pt x="44556" y="7031"/>
                      <a:pt x="44546" y="7033"/>
                      <a:pt x="44537" y="7037"/>
                    </a:cubicBezTo>
                    <a:cubicBezTo>
                      <a:pt x="44461" y="7037"/>
                      <a:pt x="44436" y="7113"/>
                      <a:pt x="44461" y="7163"/>
                    </a:cubicBezTo>
                    <a:cubicBezTo>
                      <a:pt x="44486" y="7288"/>
                      <a:pt x="44512" y="7438"/>
                      <a:pt x="44486" y="7564"/>
                    </a:cubicBezTo>
                    <a:cubicBezTo>
                      <a:pt x="44461" y="7664"/>
                      <a:pt x="44386" y="7739"/>
                      <a:pt x="44311" y="7739"/>
                    </a:cubicBezTo>
                    <a:lnTo>
                      <a:pt x="44336" y="6887"/>
                    </a:lnTo>
                    <a:cubicBezTo>
                      <a:pt x="44336" y="6837"/>
                      <a:pt x="44286" y="6787"/>
                      <a:pt x="44236" y="6787"/>
                    </a:cubicBezTo>
                    <a:cubicBezTo>
                      <a:pt x="44161" y="6787"/>
                      <a:pt x="44111" y="6837"/>
                      <a:pt x="44111" y="6887"/>
                    </a:cubicBezTo>
                    <a:lnTo>
                      <a:pt x="44111" y="7113"/>
                    </a:lnTo>
                    <a:cubicBezTo>
                      <a:pt x="44060" y="7113"/>
                      <a:pt x="44010" y="7087"/>
                      <a:pt x="43985" y="7062"/>
                    </a:cubicBezTo>
                    <a:cubicBezTo>
                      <a:pt x="43935" y="7012"/>
                      <a:pt x="43935" y="6937"/>
                      <a:pt x="43960" y="6862"/>
                    </a:cubicBezTo>
                    <a:cubicBezTo>
                      <a:pt x="43985" y="6812"/>
                      <a:pt x="43960" y="6762"/>
                      <a:pt x="43910" y="6737"/>
                    </a:cubicBezTo>
                    <a:cubicBezTo>
                      <a:pt x="43890" y="6730"/>
                      <a:pt x="43872" y="6727"/>
                      <a:pt x="43855" y="6727"/>
                    </a:cubicBezTo>
                    <a:cubicBezTo>
                      <a:pt x="43810" y="6727"/>
                      <a:pt x="43778" y="6750"/>
                      <a:pt x="43760" y="6787"/>
                    </a:cubicBezTo>
                    <a:cubicBezTo>
                      <a:pt x="43710" y="6912"/>
                      <a:pt x="43735" y="7087"/>
                      <a:pt x="43810" y="7213"/>
                    </a:cubicBezTo>
                    <a:cubicBezTo>
                      <a:pt x="43885" y="7288"/>
                      <a:pt x="43985" y="7338"/>
                      <a:pt x="44111" y="7338"/>
                    </a:cubicBezTo>
                    <a:lnTo>
                      <a:pt x="44060" y="8416"/>
                    </a:lnTo>
                    <a:cubicBezTo>
                      <a:pt x="44010" y="8416"/>
                      <a:pt x="43985" y="8391"/>
                      <a:pt x="43960" y="8366"/>
                    </a:cubicBezTo>
                    <a:cubicBezTo>
                      <a:pt x="43910" y="8291"/>
                      <a:pt x="43860" y="8190"/>
                      <a:pt x="43860" y="8115"/>
                    </a:cubicBezTo>
                    <a:cubicBezTo>
                      <a:pt x="43885" y="8040"/>
                      <a:pt x="43835" y="7990"/>
                      <a:pt x="43760" y="7990"/>
                    </a:cubicBezTo>
                    <a:cubicBezTo>
                      <a:pt x="43710" y="7990"/>
                      <a:pt x="43659" y="8040"/>
                      <a:pt x="43659" y="8090"/>
                    </a:cubicBezTo>
                    <a:cubicBezTo>
                      <a:pt x="43634" y="8240"/>
                      <a:pt x="43684" y="8391"/>
                      <a:pt x="43785" y="8491"/>
                    </a:cubicBezTo>
                    <a:cubicBezTo>
                      <a:pt x="43835" y="8566"/>
                      <a:pt x="43910" y="8591"/>
                      <a:pt x="43985" y="8641"/>
                    </a:cubicBezTo>
                    <a:cubicBezTo>
                      <a:pt x="44010" y="8641"/>
                      <a:pt x="44060" y="8666"/>
                      <a:pt x="44060" y="8692"/>
                    </a:cubicBezTo>
                    <a:cubicBezTo>
                      <a:pt x="44085" y="8717"/>
                      <a:pt x="44085" y="8842"/>
                      <a:pt x="44060" y="8892"/>
                    </a:cubicBezTo>
                    <a:cubicBezTo>
                      <a:pt x="44060" y="8917"/>
                      <a:pt x="44060" y="8942"/>
                      <a:pt x="44060" y="8967"/>
                    </a:cubicBezTo>
                    <a:cubicBezTo>
                      <a:pt x="44060" y="9067"/>
                      <a:pt x="44035" y="9143"/>
                      <a:pt x="44035" y="9243"/>
                    </a:cubicBezTo>
                    <a:cubicBezTo>
                      <a:pt x="43459" y="9143"/>
                      <a:pt x="42958" y="9042"/>
                      <a:pt x="42532" y="8942"/>
                    </a:cubicBezTo>
                    <a:cubicBezTo>
                      <a:pt x="42557" y="8892"/>
                      <a:pt x="42607" y="8792"/>
                      <a:pt x="42632" y="8792"/>
                    </a:cubicBezTo>
                    <a:cubicBezTo>
                      <a:pt x="42657" y="8767"/>
                      <a:pt x="42707" y="8767"/>
                      <a:pt x="42732" y="8767"/>
                    </a:cubicBezTo>
                    <a:cubicBezTo>
                      <a:pt x="42763" y="8777"/>
                      <a:pt x="42794" y="8783"/>
                      <a:pt x="42825" y="8783"/>
                    </a:cubicBezTo>
                    <a:cubicBezTo>
                      <a:pt x="42870" y="8783"/>
                      <a:pt x="42914" y="8771"/>
                      <a:pt x="42958" y="8742"/>
                    </a:cubicBezTo>
                    <a:cubicBezTo>
                      <a:pt x="43108" y="8692"/>
                      <a:pt x="43208" y="8591"/>
                      <a:pt x="43283" y="8466"/>
                    </a:cubicBezTo>
                    <a:cubicBezTo>
                      <a:pt x="43309" y="8416"/>
                      <a:pt x="43283" y="8341"/>
                      <a:pt x="43233" y="8316"/>
                    </a:cubicBezTo>
                    <a:cubicBezTo>
                      <a:pt x="43220" y="8309"/>
                      <a:pt x="43205" y="8306"/>
                      <a:pt x="43189" y="8306"/>
                    </a:cubicBezTo>
                    <a:cubicBezTo>
                      <a:pt x="43146" y="8306"/>
                      <a:pt x="43101" y="8329"/>
                      <a:pt x="43083" y="8366"/>
                    </a:cubicBezTo>
                    <a:cubicBezTo>
                      <a:pt x="43033" y="8441"/>
                      <a:pt x="42983" y="8491"/>
                      <a:pt x="42882" y="8541"/>
                    </a:cubicBezTo>
                    <a:cubicBezTo>
                      <a:pt x="42857" y="8566"/>
                      <a:pt x="42807" y="8566"/>
                      <a:pt x="42757" y="8566"/>
                    </a:cubicBezTo>
                    <a:lnTo>
                      <a:pt x="43233" y="7589"/>
                    </a:lnTo>
                    <a:cubicBezTo>
                      <a:pt x="43291" y="7603"/>
                      <a:pt x="43357" y="7618"/>
                      <a:pt x="43422" y="7618"/>
                    </a:cubicBezTo>
                    <a:cubicBezTo>
                      <a:pt x="43470" y="7618"/>
                      <a:pt x="43517" y="7610"/>
                      <a:pt x="43559" y="7589"/>
                    </a:cubicBezTo>
                    <a:cubicBezTo>
                      <a:pt x="43684" y="7539"/>
                      <a:pt x="43785" y="7388"/>
                      <a:pt x="43810" y="7263"/>
                    </a:cubicBezTo>
                    <a:cubicBezTo>
                      <a:pt x="43810" y="7188"/>
                      <a:pt x="43760" y="7138"/>
                      <a:pt x="43710" y="7138"/>
                    </a:cubicBezTo>
                    <a:cubicBezTo>
                      <a:pt x="43634" y="7138"/>
                      <a:pt x="43584" y="7163"/>
                      <a:pt x="43584" y="7238"/>
                    </a:cubicBezTo>
                    <a:cubicBezTo>
                      <a:pt x="43584" y="7288"/>
                      <a:pt x="43534" y="7363"/>
                      <a:pt x="43459" y="7388"/>
                    </a:cubicBezTo>
                    <a:lnTo>
                      <a:pt x="43334" y="7388"/>
                    </a:lnTo>
                    <a:lnTo>
                      <a:pt x="43434" y="7163"/>
                    </a:lnTo>
                    <a:cubicBezTo>
                      <a:pt x="43459" y="7113"/>
                      <a:pt x="43434" y="7037"/>
                      <a:pt x="43384" y="7012"/>
                    </a:cubicBezTo>
                    <a:cubicBezTo>
                      <a:pt x="43370" y="7006"/>
                      <a:pt x="43355" y="7002"/>
                      <a:pt x="43339" y="7002"/>
                    </a:cubicBezTo>
                    <a:cubicBezTo>
                      <a:pt x="43297" y="7002"/>
                      <a:pt x="43252" y="7026"/>
                      <a:pt x="43233" y="7062"/>
                    </a:cubicBezTo>
                    <a:lnTo>
                      <a:pt x="42857" y="7839"/>
                    </a:lnTo>
                    <a:cubicBezTo>
                      <a:pt x="42782" y="7789"/>
                      <a:pt x="42757" y="7689"/>
                      <a:pt x="42782" y="7614"/>
                    </a:cubicBezTo>
                    <a:cubicBezTo>
                      <a:pt x="42807" y="7463"/>
                      <a:pt x="42908" y="7363"/>
                      <a:pt x="43008" y="7263"/>
                    </a:cubicBezTo>
                    <a:cubicBezTo>
                      <a:pt x="43058" y="7213"/>
                      <a:pt x="43058" y="7138"/>
                      <a:pt x="43008" y="7113"/>
                    </a:cubicBezTo>
                    <a:cubicBezTo>
                      <a:pt x="42983" y="7087"/>
                      <a:pt x="42951" y="7075"/>
                      <a:pt x="42920" y="7075"/>
                    </a:cubicBezTo>
                    <a:cubicBezTo>
                      <a:pt x="42889" y="7075"/>
                      <a:pt x="42857" y="7087"/>
                      <a:pt x="42832" y="7113"/>
                    </a:cubicBezTo>
                    <a:cubicBezTo>
                      <a:pt x="42732" y="7238"/>
                      <a:pt x="42607" y="7363"/>
                      <a:pt x="42557" y="7539"/>
                    </a:cubicBezTo>
                    <a:cubicBezTo>
                      <a:pt x="42532" y="7714"/>
                      <a:pt x="42582" y="7940"/>
                      <a:pt x="42757" y="8040"/>
                    </a:cubicBezTo>
                    <a:lnTo>
                      <a:pt x="42557" y="8466"/>
                    </a:lnTo>
                    <a:cubicBezTo>
                      <a:pt x="42543" y="8470"/>
                      <a:pt x="42529" y="8472"/>
                      <a:pt x="42515" y="8472"/>
                    </a:cubicBezTo>
                    <a:cubicBezTo>
                      <a:pt x="42447" y="8472"/>
                      <a:pt x="42372" y="8428"/>
                      <a:pt x="42331" y="8366"/>
                    </a:cubicBezTo>
                    <a:cubicBezTo>
                      <a:pt x="42256" y="8265"/>
                      <a:pt x="42256" y="8140"/>
                      <a:pt x="42281" y="8065"/>
                    </a:cubicBezTo>
                    <a:cubicBezTo>
                      <a:pt x="42281" y="7940"/>
                      <a:pt x="42331" y="7839"/>
                      <a:pt x="42381" y="7714"/>
                    </a:cubicBezTo>
                    <a:cubicBezTo>
                      <a:pt x="42406" y="7664"/>
                      <a:pt x="42381" y="7589"/>
                      <a:pt x="42331" y="7564"/>
                    </a:cubicBezTo>
                    <a:cubicBezTo>
                      <a:pt x="42312" y="7557"/>
                      <a:pt x="42295" y="7554"/>
                      <a:pt x="42279" y="7554"/>
                    </a:cubicBezTo>
                    <a:cubicBezTo>
                      <a:pt x="42232" y="7554"/>
                      <a:pt x="42199" y="7582"/>
                      <a:pt x="42181" y="7639"/>
                    </a:cubicBezTo>
                    <a:cubicBezTo>
                      <a:pt x="42131" y="7764"/>
                      <a:pt x="42080" y="7889"/>
                      <a:pt x="42055" y="8040"/>
                    </a:cubicBezTo>
                    <a:cubicBezTo>
                      <a:pt x="42030" y="8215"/>
                      <a:pt x="42055" y="8391"/>
                      <a:pt x="42156" y="8491"/>
                    </a:cubicBezTo>
                    <a:cubicBezTo>
                      <a:pt x="42181" y="8541"/>
                      <a:pt x="42231" y="8591"/>
                      <a:pt x="42306" y="8616"/>
                    </a:cubicBezTo>
                    <a:cubicBezTo>
                      <a:pt x="42331" y="8641"/>
                      <a:pt x="42381" y="8666"/>
                      <a:pt x="42431" y="8666"/>
                    </a:cubicBezTo>
                    <a:cubicBezTo>
                      <a:pt x="42381" y="8742"/>
                      <a:pt x="42356" y="8817"/>
                      <a:pt x="42331" y="8892"/>
                    </a:cubicBezTo>
                    <a:cubicBezTo>
                      <a:pt x="42055" y="8817"/>
                      <a:pt x="41830" y="8742"/>
                      <a:pt x="41604" y="8666"/>
                    </a:cubicBezTo>
                    <a:cubicBezTo>
                      <a:pt x="41604" y="8641"/>
                      <a:pt x="41604" y="8591"/>
                      <a:pt x="41579" y="8566"/>
                    </a:cubicBezTo>
                    <a:cubicBezTo>
                      <a:pt x="41579" y="8541"/>
                      <a:pt x="41579" y="8491"/>
                      <a:pt x="41579" y="8466"/>
                    </a:cubicBezTo>
                    <a:cubicBezTo>
                      <a:pt x="41554" y="8366"/>
                      <a:pt x="41529" y="8165"/>
                      <a:pt x="41579" y="8115"/>
                    </a:cubicBezTo>
                    <a:cubicBezTo>
                      <a:pt x="41604" y="8090"/>
                      <a:pt x="41654" y="8065"/>
                      <a:pt x="41730" y="8015"/>
                    </a:cubicBezTo>
                    <a:cubicBezTo>
                      <a:pt x="41830" y="7965"/>
                      <a:pt x="41930" y="7915"/>
                      <a:pt x="42005" y="7789"/>
                    </a:cubicBezTo>
                    <a:cubicBezTo>
                      <a:pt x="42156" y="7614"/>
                      <a:pt x="42231" y="7363"/>
                      <a:pt x="42231" y="7138"/>
                    </a:cubicBezTo>
                    <a:cubicBezTo>
                      <a:pt x="42231" y="7037"/>
                      <a:pt x="42156" y="6962"/>
                      <a:pt x="42055" y="6962"/>
                    </a:cubicBezTo>
                    <a:cubicBezTo>
                      <a:pt x="41955" y="6987"/>
                      <a:pt x="41855" y="7062"/>
                      <a:pt x="41880" y="7163"/>
                    </a:cubicBezTo>
                    <a:cubicBezTo>
                      <a:pt x="41880" y="7313"/>
                      <a:pt x="41830" y="7438"/>
                      <a:pt x="41730" y="7564"/>
                    </a:cubicBezTo>
                    <a:cubicBezTo>
                      <a:pt x="41704" y="7614"/>
                      <a:pt x="41629" y="7664"/>
                      <a:pt x="41579" y="7689"/>
                    </a:cubicBezTo>
                    <a:lnTo>
                      <a:pt x="41479" y="5935"/>
                    </a:lnTo>
                    <a:cubicBezTo>
                      <a:pt x="41654" y="5935"/>
                      <a:pt x="41805" y="5834"/>
                      <a:pt x="41930" y="5709"/>
                    </a:cubicBezTo>
                    <a:cubicBezTo>
                      <a:pt x="42080" y="5509"/>
                      <a:pt x="42105" y="5258"/>
                      <a:pt x="42005" y="5032"/>
                    </a:cubicBezTo>
                    <a:cubicBezTo>
                      <a:pt x="41986" y="4956"/>
                      <a:pt x="41923" y="4923"/>
                      <a:pt x="41850" y="4923"/>
                    </a:cubicBezTo>
                    <a:cubicBezTo>
                      <a:pt x="41827" y="4923"/>
                      <a:pt x="41803" y="4926"/>
                      <a:pt x="41780" y="4932"/>
                    </a:cubicBezTo>
                    <a:cubicBezTo>
                      <a:pt x="41679" y="4982"/>
                      <a:pt x="41654" y="5082"/>
                      <a:pt x="41679" y="5183"/>
                    </a:cubicBezTo>
                    <a:cubicBezTo>
                      <a:pt x="41730" y="5283"/>
                      <a:pt x="41704" y="5383"/>
                      <a:pt x="41654" y="5483"/>
                    </a:cubicBezTo>
                    <a:cubicBezTo>
                      <a:pt x="41604" y="5534"/>
                      <a:pt x="41529" y="5559"/>
                      <a:pt x="41454" y="5584"/>
                    </a:cubicBezTo>
                    <a:lnTo>
                      <a:pt x="41429" y="5208"/>
                    </a:lnTo>
                    <a:cubicBezTo>
                      <a:pt x="41429" y="5108"/>
                      <a:pt x="41354" y="5032"/>
                      <a:pt x="41253" y="5032"/>
                    </a:cubicBezTo>
                    <a:cubicBezTo>
                      <a:pt x="41153" y="5032"/>
                      <a:pt x="41078" y="5133"/>
                      <a:pt x="41078" y="5233"/>
                    </a:cubicBezTo>
                    <a:lnTo>
                      <a:pt x="41153" y="6611"/>
                    </a:lnTo>
                    <a:cubicBezTo>
                      <a:pt x="41028" y="6611"/>
                      <a:pt x="40902" y="6461"/>
                      <a:pt x="40852" y="6311"/>
                    </a:cubicBezTo>
                    <a:cubicBezTo>
                      <a:pt x="40802" y="6110"/>
                      <a:pt x="40852" y="5884"/>
                      <a:pt x="40902" y="5659"/>
                    </a:cubicBezTo>
                    <a:cubicBezTo>
                      <a:pt x="40928" y="5559"/>
                      <a:pt x="40852" y="5483"/>
                      <a:pt x="40777" y="5458"/>
                    </a:cubicBezTo>
                    <a:cubicBezTo>
                      <a:pt x="40760" y="5454"/>
                      <a:pt x="40743" y="5452"/>
                      <a:pt x="40726" y="5452"/>
                    </a:cubicBezTo>
                    <a:cubicBezTo>
                      <a:pt x="40645" y="5452"/>
                      <a:pt x="40572" y="5501"/>
                      <a:pt x="40552" y="5584"/>
                    </a:cubicBezTo>
                    <a:cubicBezTo>
                      <a:pt x="40501" y="5834"/>
                      <a:pt x="40426" y="6135"/>
                      <a:pt x="40501" y="6411"/>
                    </a:cubicBezTo>
                    <a:cubicBezTo>
                      <a:pt x="40577" y="6712"/>
                      <a:pt x="40852" y="6962"/>
                      <a:pt x="41153" y="6962"/>
                    </a:cubicBezTo>
                    <a:lnTo>
                      <a:pt x="41178" y="6962"/>
                    </a:lnTo>
                    <a:lnTo>
                      <a:pt x="41203" y="7714"/>
                    </a:lnTo>
                    <a:cubicBezTo>
                      <a:pt x="41159" y="7773"/>
                      <a:pt x="41081" y="7797"/>
                      <a:pt x="40998" y="7797"/>
                    </a:cubicBezTo>
                    <a:cubicBezTo>
                      <a:pt x="40940" y="7797"/>
                      <a:pt x="40879" y="7785"/>
                      <a:pt x="40827" y="7764"/>
                    </a:cubicBezTo>
                    <a:cubicBezTo>
                      <a:pt x="40627" y="7689"/>
                      <a:pt x="40527" y="7488"/>
                      <a:pt x="40501" y="7388"/>
                    </a:cubicBezTo>
                    <a:cubicBezTo>
                      <a:pt x="40426" y="7213"/>
                      <a:pt x="40401" y="6987"/>
                      <a:pt x="40376" y="6787"/>
                    </a:cubicBezTo>
                    <a:cubicBezTo>
                      <a:pt x="40351" y="6712"/>
                      <a:pt x="40276" y="6636"/>
                      <a:pt x="40176" y="6636"/>
                    </a:cubicBezTo>
                    <a:cubicBezTo>
                      <a:pt x="40075" y="6661"/>
                      <a:pt x="40000" y="6737"/>
                      <a:pt x="40025" y="6837"/>
                    </a:cubicBezTo>
                    <a:cubicBezTo>
                      <a:pt x="40050" y="7062"/>
                      <a:pt x="40075" y="7288"/>
                      <a:pt x="40151" y="7514"/>
                    </a:cubicBezTo>
                    <a:cubicBezTo>
                      <a:pt x="40276" y="7789"/>
                      <a:pt x="40451" y="7990"/>
                      <a:pt x="40677" y="8090"/>
                    </a:cubicBezTo>
                    <a:cubicBezTo>
                      <a:pt x="40777" y="8140"/>
                      <a:pt x="40877" y="8165"/>
                      <a:pt x="40978" y="8165"/>
                    </a:cubicBezTo>
                    <a:cubicBezTo>
                      <a:pt x="41053" y="8165"/>
                      <a:pt x="41128" y="8140"/>
                      <a:pt x="41203" y="8115"/>
                    </a:cubicBezTo>
                    <a:lnTo>
                      <a:pt x="41203" y="8115"/>
                    </a:lnTo>
                    <a:cubicBezTo>
                      <a:pt x="41178" y="8240"/>
                      <a:pt x="41203" y="8391"/>
                      <a:pt x="41228" y="8491"/>
                    </a:cubicBezTo>
                    <a:cubicBezTo>
                      <a:pt x="41228" y="8516"/>
                      <a:pt x="41228" y="8516"/>
                      <a:pt x="41228" y="8516"/>
                    </a:cubicBezTo>
                    <a:cubicBezTo>
                      <a:pt x="39674" y="7839"/>
                      <a:pt x="39123" y="6862"/>
                      <a:pt x="35263" y="5233"/>
                    </a:cubicBezTo>
                    <a:cubicBezTo>
                      <a:pt x="34064" y="4725"/>
                      <a:pt x="32657" y="4527"/>
                      <a:pt x="31142" y="4527"/>
                    </a:cubicBezTo>
                    <a:cubicBezTo>
                      <a:pt x="29968" y="4527"/>
                      <a:pt x="28728" y="4646"/>
                      <a:pt x="27469" y="4832"/>
                    </a:cubicBezTo>
                    <a:cubicBezTo>
                      <a:pt x="27444" y="4782"/>
                      <a:pt x="27419" y="4732"/>
                      <a:pt x="27394" y="4681"/>
                    </a:cubicBezTo>
                    <a:cubicBezTo>
                      <a:pt x="27444" y="4681"/>
                      <a:pt x="27494" y="4656"/>
                      <a:pt x="27544" y="4656"/>
                    </a:cubicBezTo>
                    <a:cubicBezTo>
                      <a:pt x="27594" y="4631"/>
                      <a:pt x="27644" y="4581"/>
                      <a:pt x="27694" y="4531"/>
                    </a:cubicBezTo>
                    <a:cubicBezTo>
                      <a:pt x="27795" y="4431"/>
                      <a:pt x="27845" y="4280"/>
                      <a:pt x="27845" y="4080"/>
                    </a:cubicBezTo>
                    <a:cubicBezTo>
                      <a:pt x="27845" y="3955"/>
                      <a:pt x="27820" y="3804"/>
                      <a:pt x="27770" y="3679"/>
                    </a:cubicBezTo>
                    <a:cubicBezTo>
                      <a:pt x="27751" y="3623"/>
                      <a:pt x="27718" y="3594"/>
                      <a:pt x="27681" y="3594"/>
                    </a:cubicBezTo>
                    <a:cubicBezTo>
                      <a:pt x="27669" y="3594"/>
                      <a:pt x="27657" y="3597"/>
                      <a:pt x="27644" y="3604"/>
                    </a:cubicBezTo>
                    <a:cubicBezTo>
                      <a:pt x="27569" y="3604"/>
                      <a:pt x="27544" y="3679"/>
                      <a:pt x="27569" y="3729"/>
                    </a:cubicBezTo>
                    <a:cubicBezTo>
                      <a:pt x="27594" y="3854"/>
                      <a:pt x="27619" y="3980"/>
                      <a:pt x="27619" y="4105"/>
                    </a:cubicBezTo>
                    <a:cubicBezTo>
                      <a:pt x="27619" y="4155"/>
                      <a:pt x="27619" y="4306"/>
                      <a:pt x="27544" y="4381"/>
                    </a:cubicBezTo>
                    <a:cubicBezTo>
                      <a:pt x="27488" y="4437"/>
                      <a:pt x="27417" y="4465"/>
                      <a:pt x="27354" y="4465"/>
                    </a:cubicBezTo>
                    <a:cubicBezTo>
                      <a:pt x="27333" y="4465"/>
                      <a:pt x="27312" y="4462"/>
                      <a:pt x="27293" y="4456"/>
                    </a:cubicBezTo>
                    <a:lnTo>
                      <a:pt x="27143" y="4005"/>
                    </a:lnTo>
                    <a:cubicBezTo>
                      <a:pt x="27318" y="3930"/>
                      <a:pt x="27419" y="3729"/>
                      <a:pt x="27394" y="3554"/>
                    </a:cubicBezTo>
                    <a:cubicBezTo>
                      <a:pt x="27369" y="3353"/>
                      <a:pt x="27268" y="3203"/>
                      <a:pt x="27168" y="3077"/>
                    </a:cubicBezTo>
                    <a:cubicBezTo>
                      <a:pt x="27153" y="3048"/>
                      <a:pt x="27122" y="3036"/>
                      <a:pt x="27088" y="3036"/>
                    </a:cubicBezTo>
                    <a:cubicBezTo>
                      <a:pt x="27064" y="3036"/>
                      <a:pt x="27038" y="3042"/>
                      <a:pt x="27018" y="3052"/>
                    </a:cubicBezTo>
                    <a:cubicBezTo>
                      <a:pt x="26968" y="3103"/>
                      <a:pt x="26943" y="3153"/>
                      <a:pt x="26993" y="3203"/>
                    </a:cubicBezTo>
                    <a:cubicBezTo>
                      <a:pt x="27068" y="3328"/>
                      <a:pt x="27143" y="3453"/>
                      <a:pt x="27168" y="3579"/>
                    </a:cubicBezTo>
                    <a:cubicBezTo>
                      <a:pt x="27168" y="3654"/>
                      <a:pt x="27143" y="3779"/>
                      <a:pt x="27068" y="3804"/>
                    </a:cubicBezTo>
                    <a:lnTo>
                      <a:pt x="26792" y="3002"/>
                    </a:lnTo>
                    <a:cubicBezTo>
                      <a:pt x="26772" y="2961"/>
                      <a:pt x="26718" y="2920"/>
                      <a:pt x="26671" y="2920"/>
                    </a:cubicBezTo>
                    <a:cubicBezTo>
                      <a:pt x="26661" y="2920"/>
                      <a:pt x="26651" y="2922"/>
                      <a:pt x="26642" y="2927"/>
                    </a:cubicBezTo>
                    <a:cubicBezTo>
                      <a:pt x="26592" y="2952"/>
                      <a:pt x="26542" y="3027"/>
                      <a:pt x="26567" y="3077"/>
                    </a:cubicBezTo>
                    <a:lnTo>
                      <a:pt x="26642" y="3303"/>
                    </a:lnTo>
                    <a:cubicBezTo>
                      <a:pt x="26617" y="3303"/>
                      <a:pt x="26567" y="3303"/>
                      <a:pt x="26516" y="3278"/>
                    </a:cubicBezTo>
                    <a:cubicBezTo>
                      <a:pt x="26466" y="3253"/>
                      <a:pt x="26416" y="3178"/>
                      <a:pt x="26416" y="3128"/>
                    </a:cubicBezTo>
                    <a:cubicBezTo>
                      <a:pt x="26416" y="3052"/>
                      <a:pt x="26366" y="3002"/>
                      <a:pt x="26316" y="3002"/>
                    </a:cubicBezTo>
                    <a:cubicBezTo>
                      <a:pt x="26241" y="3002"/>
                      <a:pt x="26191" y="3052"/>
                      <a:pt x="26191" y="3103"/>
                    </a:cubicBezTo>
                    <a:cubicBezTo>
                      <a:pt x="26191" y="3253"/>
                      <a:pt x="26291" y="3403"/>
                      <a:pt x="26416" y="3478"/>
                    </a:cubicBezTo>
                    <a:cubicBezTo>
                      <a:pt x="26475" y="3508"/>
                      <a:pt x="26534" y="3520"/>
                      <a:pt x="26592" y="3520"/>
                    </a:cubicBezTo>
                    <a:cubicBezTo>
                      <a:pt x="26634" y="3520"/>
                      <a:pt x="26675" y="3514"/>
                      <a:pt x="26717" y="3504"/>
                    </a:cubicBezTo>
                    <a:lnTo>
                      <a:pt x="27093" y="4531"/>
                    </a:lnTo>
                    <a:cubicBezTo>
                      <a:pt x="27043" y="4531"/>
                      <a:pt x="26993" y="4506"/>
                      <a:pt x="26968" y="4506"/>
                    </a:cubicBezTo>
                    <a:cubicBezTo>
                      <a:pt x="26892" y="4456"/>
                      <a:pt x="26817" y="4381"/>
                      <a:pt x="26792" y="4306"/>
                    </a:cubicBezTo>
                    <a:cubicBezTo>
                      <a:pt x="26773" y="4249"/>
                      <a:pt x="26740" y="4221"/>
                      <a:pt x="26693" y="4221"/>
                    </a:cubicBezTo>
                    <a:cubicBezTo>
                      <a:pt x="26678" y="4221"/>
                      <a:pt x="26661" y="4224"/>
                      <a:pt x="26642" y="4230"/>
                    </a:cubicBezTo>
                    <a:cubicBezTo>
                      <a:pt x="26592" y="4255"/>
                      <a:pt x="26567" y="4306"/>
                      <a:pt x="26592" y="4381"/>
                    </a:cubicBezTo>
                    <a:cubicBezTo>
                      <a:pt x="26617" y="4506"/>
                      <a:pt x="26717" y="4606"/>
                      <a:pt x="26867" y="4681"/>
                    </a:cubicBezTo>
                    <a:cubicBezTo>
                      <a:pt x="26943" y="4732"/>
                      <a:pt x="27018" y="4732"/>
                      <a:pt x="27068" y="4757"/>
                    </a:cubicBezTo>
                    <a:cubicBezTo>
                      <a:pt x="27118" y="4757"/>
                      <a:pt x="27168" y="4757"/>
                      <a:pt x="27193" y="4782"/>
                    </a:cubicBezTo>
                    <a:cubicBezTo>
                      <a:pt x="27218" y="4782"/>
                      <a:pt x="27218" y="4832"/>
                      <a:pt x="27243" y="4882"/>
                    </a:cubicBezTo>
                    <a:cubicBezTo>
                      <a:pt x="26943" y="4932"/>
                      <a:pt x="26617" y="4982"/>
                      <a:pt x="26316" y="5032"/>
                    </a:cubicBezTo>
                    <a:cubicBezTo>
                      <a:pt x="26341" y="4982"/>
                      <a:pt x="26366" y="4907"/>
                      <a:pt x="26366" y="4832"/>
                    </a:cubicBezTo>
                    <a:cubicBezTo>
                      <a:pt x="26366" y="4782"/>
                      <a:pt x="26341" y="4732"/>
                      <a:pt x="26266" y="4732"/>
                    </a:cubicBezTo>
                    <a:cubicBezTo>
                      <a:pt x="26257" y="4727"/>
                      <a:pt x="26248" y="4725"/>
                      <a:pt x="26239" y="4725"/>
                    </a:cubicBezTo>
                    <a:cubicBezTo>
                      <a:pt x="26199" y="4725"/>
                      <a:pt x="26161" y="4770"/>
                      <a:pt x="26140" y="4832"/>
                    </a:cubicBezTo>
                    <a:cubicBezTo>
                      <a:pt x="26140" y="4907"/>
                      <a:pt x="26090" y="5007"/>
                      <a:pt x="26040" y="5057"/>
                    </a:cubicBezTo>
                    <a:cubicBezTo>
                      <a:pt x="26015" y="5082"/>
                      <a:pt x="25990" y="5082"/>
                      <a:pt x="25990" y="5108"/>
                    </a:cubicBezTo>
                    <a:lnTo>
                      <a:pt x="25915" y="5108"/>
                    </a:lnTo>
                    <a:lnTo>
                      <a:pt x="26015" y="4055"/>
                    </a:lnTo>
                    <a:cubicBezTo>
                      <a:pt x="26115" y="4055"/>
                      <a:pt x="26216" y="4005"/>
                      <a:pt x="26291" y="3930"/>
                    </a:cubicBezTo>
                    <a:cubicBezTo>
                      <a:pt x="26416" y="3829"/>
                      <a:pt x="26466" y="3679"/>
                      <a:pt x="26416" y="3529"/>
                    </a:cubicBezTo>
                    <a:cubicBezTo>
                      <a:pt x="26396" y="3488"/>
                      <a:pt x="26359" y="3447"/>
                      <a:pt x="26305" y="3447"/>
                    </a:cubicBezTo>
                    <a:cubicBezTo>
                      <a:pt x="26293" y="3447"/>
                      <a:pt x="26280" y="3449"/>
                      <a:pt x="26266" y="3453"/>
                    </a:cubicBezTo>
                    <a:cubicBezTo>
                      <a:pt x="26216" y="3478"/>
                      <a:pt x="26191" y="3529"/>
                      <a:pt x="26191" y="3604"/>
                    </a:cubicBezTo>
                    <a:cubicBezTo>
                      <a:pt x="26216" y="3654"/>
                      <a:pt x="26191" y="3729"/>
                      <a:pt x="26140" y="3779"/>
                    </a:cubicBezTo>
                    <a:cubicBezTo>
                      <a:pt x="26115" y="3804"/>
                      <a:pt x="26065" y="3829"/>
                      <a:pt x="26015" y="3829"/>
                    </a:cubicBezTo>
                    <a:lnTo>
                      <a:pt x="26040" y="3579"/>
                    </a:lnTo>
                    <a:cubicBezTo>
                      <a:pt x="26040" y="3529"/>
                      <a:pt x="25990" y="3478"/>
                      <a:pt x="25940" y="3478"/>
                    </a:cubicBezTo>
                    <a:cubicBezTo>
                      <a:pt x="25931" y="3474"/>
                      <a:pt x="25921" y="3472"/>
                      <a:pt x="25912" y="3472"/>
                    </a:cubicBezTo>
                    <a:cubicBezTo>
                      <a:pt x="25866" y="3472"/>
                      <a:pt x="25815" y="3517"/>
                      <a:pt x="25815" y="3579"/>
                    </a:cubicBezTo>
                    <a:lnTo>
                      <a:pt x="25765" y="4431"/>
                    </a:lnTo>
                    <a:cubicBezTo>
                      <a:pt x="25664" y="4406"/>
                      <a:pt x="25614" y="4306"/>
                      <a:pt x="25589" y="4230"/>
                    </a:cubicBezTo>
                    <a:cubicBezTo>
                      <a:pt x="25589" y="4105"/>
                      <a:pt x="25639" y="3955"/>
                      <a:pt x="25689" y="3829"/>
                    </a:cubicBezTo>
                    <a:cubicBezTo>
                      <a:pt x="25689" y="3779"/>
                      <a:pt x="25664" y="3704"/>
                      <a:pt x="25614" y="3679"/>
                    </a:cubicBezTo>
                    <a:cubicBezTo>
                      <a:pt x="25605" y="3674"/>
                      <a:pt x="25595" y="3672"/>
                      <a:pt x="25585" y="3672"/>
                    </a:cubicBezTo>
                    <a:cubicBezTo>
                      <a:pt x="25538" y="3672"/>
                      <a:pt x="25484" y="3713"/>
                      <a:pt x="25464" y="3754"/>
                    </a:cubicBezTo>
                    <a:cubicBezTo>
                      <a:pt x="25414" y="3905"/>
                      <a:pt x="25338" y="4080"/>
                      <a:pt x="25364" y="4255"/>
                    </a:cubicBezTo>
                    <a:cubicBezTo>
                      <a:pt x="25389" y="4431"/>
                      <a:pt x="25539" y="4631"/>
                      <a:pt x="25714" y="4656"/>
                    </a:cubicBezTo>
                    <a:lnTo>
                      <a:pt x="25739" y="4656"/>
                    </a:lnTo>
                    <a:lnTo>
                      <a:pt x="25714" y="5108"/>
                    </a:lnTo>
                    <a:lnTo>
                      <a:pt x="25689" y="5108"/>
                    </a:lnTo>
                    <a:cubicBezTo>
                      <a:pt x="25664" y="5133"/>
                      <a:pt x="25627" y="5145"/>
                      <a:pt x="25586" y="5145"/>
                    </a:cubicBezTo>
                    <a:cubicBezTo>
                      <a:pt x="25545" y="5145"/>
                      <a:pt x="25501" y="5133"/>
                      <a:pt x="25464" y="5108"/>
                    </a:cubicBezTo>
                    <a:cubicBezTo>
                      <a:pt x="25338" y="5032"/>
                      <a:pt x="25313" y="4907"/>
                      <a:pt x="25288" y="4857"/>
                    </a:cubicBezTo>
                    <a:cubicBezTo>
                      <a:pt x="25263" y="4732"/>
                      <a:pt x="25263" y="4606"/>
                      <a:pt x="25263" y="4481"/>
                    </a:cubicBezTo>
                    <a:cubicBezTo>
                      <a:pt x="25263" y="4431"/>
                      <a:pt x="25213" y="4381"/>
                      <a:pt x="25163" y="4381"/>
                    </a:cubicBezTo>
                    <a:cubicBezTo>
                      <a:pt x="25150" y="4376"/>
                      <a:pt x="25137" y="4374"/>
                      <a:pt x="25126" y="4374"/>
                    </a:cubicBezTo>
                    <a:cubicBezTo>
                      <a:pt x="25072" y="4374"/>
                      <a:pt x="25038" y="4419"/>
                      <a:pt x="25038" y="4481"/>
                    </a:cubicBezTo>
                    <a:cubicBezTo>
                      <a:pt x="25038" y="4606"/>
                      <a:pt x="25038" y="4757"/>
                      <a:pt x="25063" y="4907"/>
                    </a:cubicBezTo>
                    <a:cubicBezTo>
                      <a:pt x="25113" y="5032"/>
                      <a:pt x="25188" y="5158"/>
                      <a:pt x="25263" y="5233"/>
                    </a:cubicBezTo>
                    <a:cubicBezTo>
                      <a:pt x="25088" y="5283"/>
                      <a:pt x="24912" y="5308"/>
                      <a:pt x="24737" y="5358"/>
                    </a:cubicBezTo>
                    <a:cubicBezTo>
                      <a:pt x="24687" y="5283"/>
                      <a:pt x="24662" y="5183"/>
                      <a:pt x="24662" y="5158"/>
                    </a:cubicBezTo>
                    <a:cubicBezTo>
                      <a:pt x="24662" y="5108"/>
                      <a:pt x="24712" y="5057"/>
                      <a:pt x="24762" y="5007"/>
                    </a:cubicBezTo>
                    <a:cubicBezTo>
                      <a:pt x="24837" y="4932"/>
                      <a:pt x="24912" y="4832"/>
                      <a:pt x="24963" y="4681"/>
                    </a:cubicBezTo>
                    <a:cubicBezTo>
                      <a:pt x="25013" y="4456"/>
                      <a:pt x="25013" y="4205"/>
                      <a:pt x="24912" y="4005"/>
                    </a:cubicBezTo>
                    <a:cubicBezTo>
                      <a:pt x="24874" y="3928"/>
                      <a:pt x="24807" y="3895"/>
                      <a:pt x="24732" y="3895"/>
                    </a:cubicBezTo>
                    <a:cubicBezTo>
                      <a:pt x="24709" y="3895"/>
                      <a:pt x="24685" y="3899"/>
                      <a:pt x="24662" y="3905"/>
                    </a:cubicBezTo>
                    <a:cubicBezTo>
                      <a:pt x="24587" y="3955"/>
                      <a:pt x="24536" y="4055"/>
                      <a:pt x="24587" y="4155"/>
                    </a:cubicBezTo>
                    <a:cubicBezTo>
                      <a:pt x="24637" y="4280"/>
                      <a:pt x="24662" y="4431"/>
                      <a:pt x="24612" y="4581"/>
                    </a:cubicBezTo>
                    <a:cubicBezTo>
                      <a:pt x="24587" y="4656"/>
                      <a:pt x="24536" y="4707"/>
                      <a:pt x="24511" y="4757"/>
                    </a:cubicBezTo>
                    <a:lnTo>
                      <a:pt x="23760" y="3153"/>
                    </a:lnTo>
                    <a:cubicBezTo>
                      <a:pt x="23910" y="3077"/>
                      <a:pt x="24035" y="2952"/>
                      <a:pt x="24110" y="2777"/>
                    </a:cubicBezTo>
                    <a:cubicBezTo>
                      <a:pt x="24161" y="2551"/>
                      <a:pt x="24110" y="2275"/>
                      <a:pt x="23935" y="2125"/>
                    </a:cubicBezTo>
                    <a:cubicBezTo>
                      <a:pt x="23897" y="2087"/>
                      <a:pt x="23854" y="2069"/>
                      <a:pt x="23810" y="2069"/>
                    </a:cubicBezTo>
                    <a:cubicBezTo>
                      <a:pt x="23766" y="2069"/>
                      <a:pt x="23722" y="2087"/>
                      <a:pt x="23684" y="2125"/>
                    </a:cubicBezTo>
                    <a:cubicBezTo>
                      <a:pt x="23609" y="2200"/>
                      <a:pt x="23609" y="2300"/>
                      <a:pt x="23684" y="2376"/>
                    </a:cubicBezTo>
                    <a:cubicBezTo>
                      <a:pt x="23760" y="2451"/>
                      <a:pt x="23785" y="2576"/>
                      <a:pt x="23760" y="2676"/>
                    </a:cubicBezTo>
                    <a:cubicBezTo>
                      <a:pt x="23734" y="2752"/>
                      <a:pt x="23684" y="2802"/>
                      <a:pt x="23609" y="2827"/>
                    </a:cubicBezTo>
                    <a:lnTo>
                      <a:pt x="23459" y="2501"/>
                    </a:lnTo>
                    <a:cubicBezTo>
                      <a:pt x="23420" y="2424"/>
                      <a:pt x="23353" y="2392"/>
                      <a:pt x="23278" y="2392"/>
                    </a:cubicBezTo>
                    <a:cubicBezTo>
                      <a:pt x="23255" y="2392"/>
                      <a:pt x="23232" y="2395"/>
                      <a:pt x="23208" y="2401"/>
                    </a:cubicBezTo>
                    <a:cubicBezTo>
                      <a:pt x="23133" y="2451"/>
                      <a:pt x="23083" y="2551"/>
                      <a:pt x="23133" y="2651"/>
                    </a:cubicBezTo>
                    <a:lnTo>
                      <a:pt x="23709" y="3905"/>
                    </a:lnTo>
                    <a:cubicBezTo>
                      <a:pt x="23686" y="3914"/>
                      <a:pt x="23662" y="3918"/>
                      <a:pt x="23636" y="3918"/>
                    </a:cubicBezTo>
                    <a:cubicBezTo>
                      <a:pt x="23523" y="3918"/>
                      <a:pt x="23395" y="3836"/>
                      <a:pt x="23333" y="3754"/>
                    </a:cubicBezTo>
                    <a:cubicBezTo>
                      <a:pt x="23208" y="3579"/>
                      <a:pt x="23158" y="3328"/>
                      <a:pt x="23133" y="3128"/>
                    </a:cubicBezTo>
                    <a:cubicBezTo>
                      <a:pt x="23111" y="3040"/>
                      <a:pt x="23052" y="2972"/>
                      <a:pt x="22971" y="2972"/>
                    </a:cubicBezTo>
                    <a:cubicBezTo>
                      <a:pt x="22958" y="2972"/>
                      <a:pt x="22946" y="2974"/>
                      <a:pt x="22932" y="2977"/>
                    </a:cubicBezTo>
                    <a:cubicBezTo>
                      <a:pt x="22832" y="2977"/>
                      <a:pt x="22757" y="3077"/>
                      <a:pt x="22782" y="3178"/>
                    </a:cubicBezTo>
                    <a:cubicBezTo>
                      <a:pt x="22807" y="3428"/>
                      <a:pt x="22857" y="3729"/>
                      <a:pt x="23033" y="3980"/>
                    </a:cubicBezTo>
                    <a:cubicBezTo>
                      <a:pt x="23164" y="4149"/>
                      <a:pt x="23395" y="4276"/>
                      <a:pt x="23618" y="4276"/>
                    </a:cubicBezTo>
                    <a:cubicBezTo>
                      <a:pt x="23692" y="4276"/>
                      <a:pt x="23766" y="4262"/>
                      <a:pt x="23835" y="4230"/>
                    </a:cubicBezTo>
                    <a:lnTo>
                      <a:pt x="23860" y="4230"/>
                    </a:lnTo>
                    <a:lnTo>
                      <a:pt x="24161" y="4907"/>
                    </a:lnTo>
                    <a:cubicBezTo>
                      <a:pt x="24110" y="5032"/>
                      <a:pt x="23985" y="5108"/>
                      <a:pt x="23835" y="5108"/>
                    </a:cubicBezTo>
                    <a:cubicBezTo>
                      <a:pt x="23634" y="5082"/>
                      <a:pt x="23459" y="4957"/>
                      <a:pt x="23384" y="4882"/>
                    </a:cubicBezTo>
                    <a:cubicBezTo>
                      <a:pt x="23258" y="4732"/>
                      <a:pt x="23158" y="4556"/>
                      <a:pt x="23058" y="4381"/>
                    </a:cubicBezTo>
                    <a:cubicBezTo>
                      <a:pt x="23024" y="4314"/>
                      <a:pt x="22969" y="4280"/>
                      <a:pt x="22906" y="4280"/>
                    </a:cubicBezTo>
                    <a:cubicBezTo>
                      <a:pt x="22874" y="4280"/>
                      <a:pt x="22841" y="4289"/>
                      <a:pt x="22807" y="4306"/>
                    </a:cubicBezTo>
                    <a:cubicBezTo>
                      <a:pt x="22732" y="4356"/>
                      <a:pt x="22682" y="4456"/>
                      <a:pt x="22732" y="4556"/>
                    </a:cubicBezTo>
                    <a:cubicBezTo>
                      <a:pt x="22857" y="4732"/>
                      <a:pt x="22958" y="4932"/>
                      <a:pt x="23133" y="5108"/>
                    </a:cubicBezTo>
                    <a:cubicBezTo>
                      <a:pt x="23333" y="5333"/>
                      <a:pt x="23559" y="5458"/>
                      <a:pt x="23810" y="5458"/>
                    </a:cubicBezTo>
                    <a:cubicBezTo>
                      <a:pt x="23910" y="5458"/>
                      <a:pt x="24010" y="5458"/>
                      <a:pt x="24110" y="5408"/>
                    </a:cubicBezTo>
                    <a:cubicBezTo>
                      <a:pt x="24186" y="5383"/>
                      <a:pt x="24261" y="5333"/>
                      <a:pt x="24311" y="5283"/>
                    </a:cubicBezTo>
                    <a:cubicBezTo>
                      <a:pt x="24336" y="5333"/>
                      <a:pt x="24336" y="5383"/>
                      <a:pt x="24361" y="5433"/>
                    </a:cubicBezTo>
                    <a:cubicBezTo>
                      <a:pt x="20802" y="6210"/>
                      <a:pt x="17419" y="7238"/>
                      <a:pt x="15363" y="7313"/>
                    </a:cubicBezTo>
                    <a:cubicBezTo>
                      <a:pt x="15363" y="7313"/>
                      <a:pt x="15363" y="7288"/>
                      <a:pt x="15363" y="7288"/>
                    </a:cubicBezTo>
                    <a:cubicBezTo>
                      <a:pt x="15363" y="7263"/>
                      <a:pt x="15363" y="7213"/>
                      <a:pt x="15363" y="7188"/>
                    </a:cubicBezTo>
                    <a:cubicBezTo>
                      <a:pt x="15389" y="7062"/>
                      <a:pt x="15414" y="6937"/>
                      <a:pt x="15389" y="6812"/>
                    </a:cubicBezTo>
                    <a:lnTo>
                      <a:pt x="15389" y="6812"/>
                    </a:lnTo>
                    <a:cubicBezTo>
                      <a:pt x="15464" y="6837"/>
                      <a:pt x="15539" y="6837"/>
                      <a:pt x="15614" y="6837"/>
                    </a:cubicBezTo>
                    <a:cubicBezTo>
                      <a:pt x="15714" y="6837"/>
                      <a:pt x="15815" y="6812"/>
                      <a:pt x="15915" y="6762"/>
                    </a:cubicBezTo>
                    <a:cubicBezTo>
                      <a:pt x="16140" y="6661"/>
                      <a:pt x="16316" y="6461"/>
                      <a:pt x="16441" y="6210"/>
                    </a:cubicBezTo>
                    <a:cubicBezTo>
                      <a:pt x="16516" y="5985"/>
                      <a:pt x="16541" y="5759"/>
                      <a:pt x="16567" y="5534"/>
                    </a:cubicBezTo>
                    <a:cubicBezTo>
                      <a:pt x="16592" y="5433"/>
                      <a:pt x="16516" y="5333"/>
                      <a:pt x="16416" y="5333"/>
                    </a:cubicBezTo>
                    <a:cubicBezTo>
                      <a:pt x="16403" y="5330"/>
                      <a:pt x="16390" y="5328"/>
                      <a:pt x="16378" y="5328"/>
                    </a:cubicBezTo>
                    <a:cubicBezTo>
                      <a:pt x="16297" y="5328"/>
                      <a:pt x="16237" y="5396"/>
                      <a:pt x="16216" y="5483"/>
                    </a:cubicBezTo>
                    <a:cubicBezTo>
                      <a:pt x="16191" y="5684"/>
                      <a:pt x="16166" y="5884"/>
                      <a:pt x="16090" y="6060"/>
                    </a:cubicBezTo>
                    <a:cubicBezTo>
                      <a:pt x="16065" y="6160"/>
                      <a:pt x="15965" y="6361"/>
                      <a:pt x="15764" y="6436"/>
                    </a:cubicBezTo>
                    <a:cubicBezTo>
                      <a:pt x="15715" y="6466"/>
                      <a:pt x="15658" y="6480"/>
                      <a:pt x="15602" y="6480"/>
                    </a:cubicBezTo>
                    <a:cubicBezTo>
                      <a:pt x="15516" y="6480"/>
                      <a:pt x="15434" y="6446"/>
                      <a:pt x="15389" y="6386"/>
                    </a:cubicBezTo>
                    <a:lnTo>
                      <a:pt x="15414" y="5659"/>
                    </a:lnTo>
                    <a:lnTo>
                      <a:pt x="15439" y="5659"/>
                    </a:lnTo>
                    <a:cubicBezTo>
                      <a:pt x="15739" y="5634"/>
                      <a:pt x="16015" y="5383"/>
                      <a:pt x="16090" y="5108"/>
                    </a:cubicBezTo>
                    <a:cubicBezTo>
                      <a:pt x="16166" y="4807"/>
                      <a:pt x="16090" y="4506"/>
                      <a:pt x="16040" y="4280"/>
                    </a:cubicBezTo>
                    <a:cubicBezTo>
                      <a:pt x="16018" y="4193"/>
                      <a:pt x="15940" y="4125"/>
                      <a:pt x="15854" y="4125"/>
                    </a:cubicBezTo>
                    <a:cubicBezTo>
                      <a:pt x="15841" y="4125"/>
                      <a:pt x="15828" y="4127"/>
                      <a:pt x="15815" y="4130"/>
                    </a:cubicBezTo>
                    <a:cubicBezTo>
                      <a:pt x="15739" y="4155"/>
                      <a:pt x="15664" y="4255"/>
                      <a:pt x="15689" y="4356"/>
                    </a:cubicBezTo>
                    <a:cubicBezTo>
                      <a:pt x="15739" y="4556"/>
                      <a:pt x="15790" y="4807"/>
                      <a:pt x="15739" y="5007"/>
                    </a:cubicBezTo>
                    <a:cubicBezTo>
                      <a:pt x="15689" y="5133"/>
                      <a:pt x="15564" y="5283"/>
                      <a:pt x="15439" y="5283"/>
                    </a:cubicBezTo>
                    <a:lnTo>
                      <a:pt x="15514" y="3905"/>
                    </a:lnTo>
                    <a:cubicBezTo>
                      <a:pt x="15514" y="3804"/>
                      <a:pt x="15439" y="3729"/>
                      <a:pt x="15338" y="3704"/>
                    </a:cubicBezTo>
                    <a:cubicBezTo>
                      <a:pt x="15238" y="3704"/>
                      <a:pt x="15163" y="3779"/>
                      <a:pt x="15163" y="3879"/>
                    </a:cubicBezTo>
                    <a:lnTo>
                      <a:pt x="15138" y="4255"/>
                    </a:lnTo>
                    <a:cubicBezTo>
                      <a:pt x="15063" y="4255"/>
                      <a:pt x="14988" y="4205"/>
                      <a:pt x="14937" y="4155"/>
                    </a:cubicBezTo>
                    <a:cubicBezTo>
                      <a:pt x="14887" y="4080"/>
                      <a:pt x="14862" y="3955"/>
                      <a:pt x="14912" y="3854"/>
                    </a:cubicBezTo>
                    <a:cubicBezTo>
                      <a:pt x="14937" y="3754"/>
                      <a:pt x="14912" y="3654"/>
                      <a:pt x="14812" y="3629"/>
                    </a:cubicBezTo>
                    <a:cubicBezTo>
                      <a:pt x="14784" y="3615"/>
                      <a:pt x="14756" y="3609"/>
                      <a:pt x="14730" y="3609"/>
                    </a:cubicBezTo>
                    <a:cubicBezTo>
                      <a:pt x="14662" y="3609"/>
                      <a:pt x="14605" y="3650"/>
                      <a:pt x="14587" y="3704"/>
                    </a:cubicBezTo>
                    <a:cubicBezTo>
                      <a:pt x="14486" y="3930"/>
                      <a:pt x="14511" y="4205"/>
                      <a:pt x="14662" y="4381"/>
                    </a:cubicBezTo>
                    <a:cubicBezTo>
                      <a:pt x="14787" y="4531"/>
                      <a:pt x="14937" y="4606"/>
                      <a:pt x="15113" y="4631"/>
                    </a:cubicBezTo>
                    <a:lnTo>
                      <a:pt x="15013" y="6361"/>
                    </a:lnTo>
                    <a:cubicBezTo>
                      <a:pt x="14962" y="6336"/>
                      <a:pt x="14887" y="6311"/>
                      <a:pt x="14862" y="6260"/>
                    </a:cubicBezTo>
                    <a:cubicBezTo>
                      <a:pt x="14762" y="6135"/>
                      <a:pt x="14712" y="5985"/>
                      <a:pt x="14712" y="5834"/>
                    </a:cubicBezTo>
                    <a:cubicBezTo>
                      <a:pt x="14737" y="5734"/>
                      <a:pt x="14637" y="5659"/>
                      <a:pt x="14536" y="5659"/>
                    </a:cubicBezTo>
                    <a:cubicBezTo>
                      <a:pt x="14526" y="5656"/>
                      <a:pt x="14516" y="5655"/>
                      <a:pt x="14506" y="5655"/>
                    </a:cubicBezTo>
                    <a:cubicBezTo>
                      <a:pt x="14421" y="5655"/>
                      <a:pt x="14361" y="5745"/>
                      <a:pt x="14361" y="5834"/>
                    </a:cubicBezTo>
                    <a:cubicBezTo>
                      <a:pt x="14361" y="6060"/>
                      <a:pt x="14436" y="6285"/>
                      <a:pt x="14587" y="6486"/>
                    </a:cubicBezTo>
                    <a:cubicBezTo>
                      <a:pt x="14662" y="6586"/>
                      <a:pt x="14762" y="6636"/>
                      <a:pt x="14862" y="6712"/>
                    </a:cubicBezTo>
                    <a:cubicBezTo>
                      <a:pt x="14937" y="6737"/>
                      <a:pt x="14988" y="6762"/>
                      <a:pt x="15013" y="6812"/>
                    </a:cubicBezTo>
                    <a:cubicBezTo>
                      <a:pt x="15063" y="6862"/>
                      <a:pt x="15038" y="7062"/>
                      <a:pt x="15013" y="7138"/>
                    </a:cubicBezTo>
                    <a:cubicBezTo>
                      <a:pt x="15013" y="7188"/>
                      <a:pt x="15013" y="7213"/>
                      <a:pt x="15013" y="7263"/>
                    </a:cubicBezTo>
                    <a:cubicBezTo>
                      <a:pt x="15013" y="7263"/>
                      <a:pt x="14988" y="7288"/>
                      <a:pt x="14988" y="7313"/>
                    </a:cubicBezTo>
                    <a:cubicBezTo>
                      <a:pt x="14787" y="7313"/>
                      <a:pt x="14587" y="7288"/>
                      <a:pt x="14336" y="7263"/>
                    </a:cubicBezTo>
                    <a:cubicBezTo>
                      <a:pt x="14386" y="7238"/>
                      <a:pt x="14411" y="7213"/>
                      <a:pt x="14436" y="7188"/>
                    </a:cubicBezTo>
                    <a:cubicBezTo>
                      <a:pt x="14536" y="7062"/>
                      <a:pt x="14561" y="6887"/>
                      <a:pt x="14536" y="6712"/>
                    </a:cubicBezTo>
                    <a:cubicBezTo>
                      <a:pt x="14511" y="6561"/>
                      <a:pt x="14461" y="6436"/>
                      <a:pt x="14411" y="6311"/>
                    </a:cubicBezTo>
                    <a:cubicBezTo>
                      <a:pt x="14393" y="6274"/>
                      <a:pt x="14361" y="6251"/>
                      <a:pt x="14316" y="6251"/>
                    </a:cubicBezTo>
                    <a:cubicBezTo>
                      <a:pt x="14299" y="6251"/>
                      <a:pt x="14281" y="6254"/>
                      <a:pt x="14261" y="6260"/>
                    </a:cubicBezTo>
                    <a:cubicBezTo>
                      <a:pt x="14211" y="6260"/>
                      <a:pt x="14186" y="6336"/>
                      <a:pt x="14211" y="6386"/>
                    </a:cubicBezTo>
                    <a:cubicBezTo>
                      <a:pt x="14261" y="6511"/>
                      <a:pt x="14311" y="6636"/>
                      <a:pt x="14311" y="6737"/>
                    </a:cubicBezTo>
                    <a:cubicBezTo>
                      <a:pt x="14336" y="6812"/>
                      <a:pt x="14336" y="6937"/>
                      <a:pt x="14261" y="7037"/>
                    </a:cubicBezTo>
                    <a:cubicBezTo>
                      <a:pt x="14219" y="7099"/>
                      <a:pt x="14144" y="7144"/>
                      <a:pt x="14077" y="7144"/>
                    </a:cubicBezTo>
                    <a:cubicBezTo>
                      <a:pt x="14063" y="7144"/>
                      <a:pt x="14048" y="7142"/>
                      <a:pt x="14035" y="7138"/>
                    </a:cubicBezTo>
                    <a:lnTo>
                      <a:pt x="13835" y="6737"/>
                    </a:lnTo>
                    <a:cubicBezTo>
                      <a:pt x="13835" y="6712"/>
                      <a:pt x="13835" y="6712"/>
                      <a:pt x="13835" y="6712"/>
                    </a:cubicBezTo>
                    <a:cubicBezTo>
                      <a:pt x="14010" y="6636"/>
                      <a:pt x="14060" y="6411"/>
                      <a:pt x="14035" y="6235"/>
                    </a:cubicBezTo>
                    <a:cubicBezTo>
                      <a:pt x="13985" y="6060"/>
                      <a:pt x="13860" y="5910"/>
                      <a:pt x="13759" y="5784"/>
                    </a:cubicBezTo>
                    <a:cubicBezTo>
                      <a:pt x="13731" y="5770"/>
                      <a:pt x="13693" y="5755"/>
                      <a:pt x="13657" y="5755"/>
                    </a:cubicBezTo>
                    <a:cubicBezTo>
                      <a:pt x="13631" y="5755"/>
                      <a:pt x="13605" y="5763"/>
                      <a:pt x="13584" y="5784"/>
                    </a:cubicBezTo>
                    <a:cubicBezTo>
                      <a:pt x="13534" y="5834"/>
                      <a:pt x="13534" y="5910"/>
                      <a:pt x="13584" y="5935"/>
                    </a:cubicBezTo>
                    <a:cubicBezTo>
                      <a:pt x="13684" y="6035"/>
                      <a:pt x="13785" y="6160"/>
                      <a:pt x="13810" y="6285"/>
                    </a:cubicBezTo>
                    <a:cubicBezTo>
                      <a:pt x="13835" y="6361"/>
                      <a:pt x="13810" y="6486"/>
                      <a:pt x="13734" y="6536"/>
                    </a:cubicBezTo>
                    <a:lnTo>
                      <a:pt x="13358" y="5759"/>
                    </a:lnTo>
                    <a:cubicBezTo>
                      <a:pt x="13340" y="5722"/>
                      <a:pt x="13295" y="5699"/>
                      <a:pt x="13252" y="5699"/>
                    </a:cubicBezTo>
                    <a:cubicBezTo>
                      <a:pt x="13237" y="5699"/>
                      <a:pt x="13222" y="5702"/>
                      <a:pt x="13208" y="5709"/>
                    </a:cubicBezTo>
                    <a:cubicBezTo>
                      <a:pt x="13158" y="5734"/>
                      <a:pt x="13133" y="5809"/>
                      <a:pt x="13158" y="5859"/>
                    </a:cubicBezTo>
                    <a:lnTo>
                      <a:pt x="13258" y="6060"/>
                    </a:lnTo>
                    <a:cubicBezTo>
                      <a:pt x="13233" y="6072"/>
                      <a:pt x="13208" y="6079"/>
                      <a:pt x="13186" y="6079"/>
                    </a:cubicBezTo>
                    <a:cubicBezTo>
                      <a:pt x="13164" y="6079"/>
                      <a:pt x="13145" y="6072"/>
                      <a:pt x="13133" y="6060"/>
                    </a:cubicBezTo>
                    <a:cubicBezTo>
                      <a:pt x="13058" y="6035"/>
                      <a:pt x="13008" y="5985"/>
                      <a:pt x="13008" y="5910"/>
                    </a:cubicBezTo>
                    <a:cubicBezTo>
                      <a:pt x="13008" y="5859"/>
                      <a:pt x="12957" y="5809"/>
                      <a:pt x="12882" y="5809"/>
                    </a:cubicBezTo>
                    <a:cubicBezTo>
                      <a:pt x="12832" y="5809"/>
                      <a:pt x="12782" y="5884"/>
                      <a:pt x="12782" y="5935"/>
                    </a:cubicBezTo>
                    <a:cubicBezTo>
                      <a:pt x="12807" y="6085"/>
                      <a:pt x="12907" y="6210"/>
                      <a:pt x="13033" y="6260"/>
                    </a:cubicBezTo>
                    <a:cubicBezTo>
                      <a:pt x="13083" y="6285"/>
                      <a:pt x="13139" y="6298"/>
                      <a:pt x="13196" y="6298"/>
                    </a:cubicBezTo>
                    <a:cubicBezTo>
                      <a:pt x="13252" y="6298"/>
                      <a:pt x="13308" y="6285"/>
                      <a:pt x="13358" y="6260"/>
                    </a:cubicBezTo>
                    <a:lnTo>
                      <a:pt x="13810" y="7213"/>
                    </a:lnTo>
                    <a:cubicBezTo>
                      <a:pt x="13759" y="7188"/>
                      <a:pt x="13684" y="7188"/>
                      <a:pt x="13634" y="7188"/>
                    </a:cubicBezTo>
                    <a:cubicBezTo>
                      <a:pt x="13584" y="7138"/>
                      <a:pt x="13534" y="7087"/>
                      <a:pt x="13509" y="7037"/>
                    </a:cubicBezTo>
                    <a:cubicBezTo>
                      <a:pt x="13490" y="7001"/>
                      <a:pt x="13445" y="6977"/>
                      <a:pt x="13403" y="6977"/>
                    </a:cubicBezTo>
                    <a:cubicBezTo>
                      <a:pt x="13387" y="6977"/>
                      <a:pt x="13372" y="6981"/>
                      <a:pt x="13358" y="6987"/>
                    </a:cubicBezTo>
                    <a:cubicBezTo>
                      <a:pt x="13308" y="7012"/>
                      <a:pt x="13283" y="7062"/>
                      <a:pt x="13308" y="7113"/>
                    </a:cubicBezTo>
                    <a:cubicBezTo>
                      <a:pt x="13158" y="7087"/>
                      <a:pt x="13033" y="7062"/>
                      <a:pt x="12882" y="7037"/>
                    </a:cubicBezTo>
                    <a:cubicBezTo>
                      <a:pt x="12932" y="6962"/>
                      <a:pt x="12957" y="6862"/>
                      <a:pt x="12932" y="6787"/>
                    </a:cubicBezTo>
                    <a:cubicBezTo>
                      <a:pt x="12932" y="6712"/>
                      <a:pt x="12882" y="6661"/>
                      <a:pt x="12832" y="6661"/>
                    </a:cubicBezTo>
                    <a:cubicBezTo>
                      <a:pt x="12757" y="6661"/>
                      <a:pt x="12707" y="6712"/>
                      <a:pt x="12732" y="6787"/>
                    </a:cubicBezTo>
                    <a:cubicBezTo>
                      <a:pt x="12732" y="6862"/>
                      <a:pt x="12707" y="6912"/>
                      <a:pt x="12657" y="6987"/>
                    </a:cubicBezTo>
                    <a:cubicBezTo>
                      <a:pt x="12607" y="6987"/>
                      <a:pt x="12582" y="6962"/>
                      <a:pt x="12531" y="6962"/>
                    </a:cubicBezTo>
                    <a:lnTo>
                      <a:pt x="12481" y="6035"/>
                    </a:lnTo>
                    <a:cubicBezTo>
                      <a:pt x="12607" y="6010"/>
                      <a:pt x="12707" y="5960"/>
                      <a:pt x="12782" y="5884"/>
                    </a:cubicBezTo>
                    <a:cubicBezTo>
                      <a:pt x="12857" y="5784"/>
                      <a:pt x="12882" y="5609"/>
                      <a:pt x="12832" y="5458"/>
                    </a:cubicBezTo>
                    <a:cubicBezTo>
                      <a:pt x="12814" y="5422"/>
                      <a:pt x="12782" y="5398"/>
                      <a:pt x="12737" y="5398"/>
                    </a:cubicBezTo>
                    <a:cubicBezTo>
                      <a:pt x="12720" y="5398"/>
                      <a:pt x="12702" y="5402"/>
                      <a:pt x="12682" y="5408"/>
                    </a:cubicBezTo>
                    <a:cubicBezTo>
                      <a:pt x="12632" y="5433"/>
                      <a:pt x="12607" y="5509"/>
                      <a:pt x="12632" y="5559"/>
                    </a:cubicBezTo>
                    <a:cubicBezTo>
                      <a:pt x="12657" y="5609"/>
                      <a:pt x="12657" y="5684"/>
                      <a:pt x="12607" y="5734"/>
                    </a:cubicBezTo>
                    <a:cubicBezTo>
                      <a:pt x="12582" y="5784"/>
                      <a:pt x="12531" y="5809"/>
                      <a:pt x="12481" y="5809"/>
                    </a:cubicBezTo>
                    <a:lnTo>
                      <a:pt x="12481" y="5559"/>
                    </a:lnTo>
                    <a:cubicBezTo>
                      <a:pt x="12481" y="5509"/>
                      <a:pt x="12431" y="5458"/>
                      <a:pt x="12356" y="5458"/>
                    </a:cubicBezTo>
                    <a:cubicBezTo>
                      <a:pt x="12306" y="5458"/>
                      <a:pt x="12256" y="5509"/>
                      <a:pt x="12256" y="5584"/>
                    </a:cubicBezTo>
                    <a:lnTo>
                      <a:pt x="12281" y="6436"/>
                    </a:lnTo>
                    <a:cubicBezTo>
                      <a:pt x="12206" y="6436"/>
                      <a:pt x="12130" y="6336"/>
                      <a:pt x="12105" y="6260"/>
                    </a:cubicBezTo>
                    <a:cubicBezTo>
                      <a:pt x="12080" y="6135"/>
                      <a:pt x="12105" y="5985"/>
                      <a:pt x="12130" y="5859"/>
                    </a:cubicBezTo>
                    <a:cubicBezTo>
                      <a:pt x="12155" y="5784"/>
                      <a:pt x="12105" y="5734"/>
                      <a:pt x="12055" y="5709"/>
                    </a:cubicBezTo>
                    <a:cubicBezTo>
                      <a:pt x="12005" y="5709"/>
                      <a:pt x="11930" y="5734"/>
                      <a:pt x="11930" y="5809"/>
                    </a:cubicBezTo>
                    <a:cubicBezTo>
                      <a:pt x="11880" y="5935"/>
                      <a:pt x="11830" y="6135"/>
                      <a:pt x="11880" y="6311"/>
                    </a:cubicBezTo>
                    <a:cubicBezTo>
                      <a:pt x="11930" y="6486"/>
                      <a:pt x="12080" y="6661"/>
                      <a:pt x="12281" y="6661"/>
                    </a:cubicBezTo>
                    <a:lnTo>
                      <a:pt x="12306" y="6912"/>
                    </a:lnTo>
                    <a:cubicBezTo>
                      <a:pt x="12155" y="6862"/>
                      <a:pt x="11980" y="6837"/>
                      <a:pt x="11830" y="6787"/>
                    </a:cubicBezTo>
                    <a:cubicBezTo>
                      <a:pt x="11830" y="6712"/>
                      <a:pt x="11805" y="6636"/>
                      <a:pt x="11805" y="6536"/>
                    </a:cubicBezTo>
                    <a:cubicBezTo>
                      <a:pt x="11805" y="6486"/>
                      <a:pt x="11729" y="6436"/>
                      <a:pt x="11679" y="6436"/>
                    </a:cubicBezTo>
                    <a:cubicBezTo>
                      <a:pt x="11604" y="6461"/>
                      <a:pt x="11579" y="6511"/>
                      <a:pt x="11579" y="6561"/>
                    </a:cubicBezTo>
                    <a:cubicBezTo>
                      <a:pt x="11579" y="6611"/>
                      <a:pt x="11579" y="6686"/>
                      <a:pt x="11604" y="6737"/>
                    </a:cubicBezTo>
                    <a:cubicBezTo>
                      <a:pt x="9399" y="6160"/>
                      <a:pt x="6842" y="5233"/>
                      <a:pt x="4687" y="4406"/>
                    </a:cubicBezTo>
                    <a:cubicBezTo>
                      <a:pt x="4712" y="4306"/>
                      <a:pt x="4712" y="4180"/>
                      <a:pt x="4737" y="4055"/>
                    </a:cubicBezTo>
                    <a:cubicBezTo>
                      <a:pt x="4737" y="4030"/>
                      <a:pt x="4737" y="4005"/>
                      <a:pt x="4737" y="3980"/>
                    </a:cubicBezTo>
                    <a:cubicBezTo>
                      <a:pt x="4737" y="3905"/>
                      <a:pt x="4737" y="3829"/>
                      <a:pt x="4737" y="3754"/>
                    </a:cubicBezTo>
                    <a:cubicBezTo>
                      <a:pt x="4787" y="3754"/>
                      <a:pt x="4837" y="3779"/>
                      <a:pt x="4887" y="3779"/>
                    </a:cubicBezTo>
                    <a:cubicBezTo>
                      <a:pt x="4937" y="3754"/>
                      <a:pt x="5013" y="3754"/>
                      <a:pt x="5063" y="3729"/>
                    </a:cubicBezTo>
                    <a:cubicBezTo>
                      <a:pt x="5188" y="3654"/>
                      <a:pt x="5313" y="3529"/>
                      <a:pt x="5363" y="3353"/>
                    </a:cubicBezTo>
                    <a:cubicBezTo>
                      <a:pt x="5414" y="3228"/>
                      <a:pt x="5439" y="3077"/>
                      <a:pt x="5439" y="2927"/>
                    </a:cubicBezTo>
                    <a:cubicBezTo>
                      <a:pt x="5439" y="2877"/>
                      <a:pt x="5414" y="2827"/>
                      <a:pt x="5338" y="2827"/>
                    </a:cubicBezTo>
                    <a:cubicBezTo>
                      <a:pt x="5329" y="2822"/>
                      <a:pt x="5321" y="2820"/>
                      <a:pt x="5312" y="2820"/>
                    </a:cubicBezTo>
                    <a:cubicBezTo>
                      <a:pt x="5271" y="2820"/>
                      <a:pt x="5234" y="2865"/>
                      <a:pt x="5213" y="2927"/>
                    </a:cubicBezTo>
                    <a:cubicBezTo>
                      <a:pt x="5213" y="3052"/>
                      <a:pt x="5188" y="3178"/>
                      <a:pt x="5163" y="3278"/>
                    </a:cubicBezTo>
                    <a:cubicBezTo>
                      <a:pt x="5138" y="3353"/>
                      <a:pt x="5088" y="3453"/>
                      <a:pt x="4962" y="3529"/>
                    </a:cubicBezTo>
                    <a:cubicBezTo>
                      <a:pt x="4931" y="3539"/>
                      <a:pt x="4896" y="3545"/>
                      <a:pt x="4861" y="3545"/>
                    </a:cubicBezTo>
                    <a:cubicBezTo>
                      <a:pt x="4813" y="3545"/>
                      <a:pt x="4766" y="3533"/>
                      <a:pt x="4737" y="3504"/>
                    </a:cubicBezTo>
                    <a:cubicBezTo>
                      <a:pt x="4712" y="3504"/>
                      <a:pt x="4712" y="3504"/>
                      <a:pt x="4712" y="3478"/>
                    </a:cubicBezTo>
                    <a:lnTo>
                      <a:pt x="4737" y="3027"/>
                    </a:lnTo>
                    <a:cubicBezTo>
                      <a:pt x="4937" y="3027"/>
                      <a:pt x="5088" y="2852"/>
                      <a:pt x="5138" y="2676"/>
                    </a:cubicBezTo>
                    <a:cubicBezTo>
                      <a:pt x="5188" y="2501"/>
                      <a:pt x="5138" y="2326"/>
                      <a:pt x="5088" y="2175"/>
                    </a:cubicBezTo>
                    <a:cubicBezTo>
                      <a:pt x="5088" y="2119"/>
                      <a:pt x="5045" y="2091"/>
                      <a:pt x="5003" y="2091"/>
                    </a:cubicBezTo>
                    <a:cubicBezTo>
                      <a:pt x="4989" y="2091"/>
                      <a:pt x="4975" y="2094"/>
                      <a:pt x="4962" y="2100"/>
                    </a:cubicBezTo>
                    <a:cubicBezTo>
                      <a:pt x="4887" y="2100"/>
                      <a:pt x="4862" y="2175"/>
                      <a:pt x="4887" y="2225"/>
                    </a:cubicBezTo>
                    <a:cubicBezTo>
                      <a:pt x="4912" y="2351"/>
                      <a:pt x="4937" y="2501"/>
                      <a:pt x="4912" y="2626"/>
                    </a:cubicBezTo>
                    <a:cubicBezTo>
                      <a:pt x="4887" y="2727"/>
                      <a:pt x="4812" y="2802"/>
                      <a:pt x="4737" y="2802"/>
                    </a:cubicBezTo>
                    <a:lnTo>
                      <a:pt x="4762" y="1950"/>
                    </a:lnTo>
                    <a:cubicBezTo>
                      <a:pt x="4762" y="1899"/>
                      <a:pt x="4712" y="1849"/>
                      <a:pt x="4662" y="1849"/>
                    </a:cubicBezTo>
                    <a:cubicBezTo>
                      <a:pt x="4586" y="1849"/>
                      <a:pt x="4536" y="1874"/>
                      <a:pt x="4536" y="1950"/>
                    </a:cubicBezTo>
                    <a:lnTo>
                      <a:pt x="4536" y="2175"/>
                    </a:lnTo>
                    <a:cubicBezTo>
                      <a:pt x="4486" y="2175"/>
                      <a:pt x="4436" y="2150"/>
                      <a:pt x="4411" y="2125"/>
                    </a:cubicBezTo>
                    <a:cubicBezTo>
                      <a:pt x="4361" y="2075"/>
                      <a:pt x="4361" y="2000"/>
                      <a:pt x="4386" y="1950"/>
                    </a:cubicBezTo>
                    <a:cubicBezTo>
                      <a:pt x="4411" y="1874"/>
                      <a:pt x="4386" y="1824"/>
                      <a:pt x="4311" y="1799"/>
                    </a:cubicBezTo>
                    <a:cubicBezTo>
                      <a:pt x="4297" y="1793"/>
                      <a:pt x="4284" y="1789"/>
                      <a:pt x="4271" y="1789"/>
                    </a:cubicBezTo>
                    <a:cubicBezTo>
                      <a:pt x="4236" y="1789"/>
                      <a:pt x="4204" y="1813"/>
                      <a:pt x="4185" y="1849"/>
                    </a:cubicBezTo>
                    <a:cubicBezTo>
                      <a:pt x="4110" y="2000"/>
                      <a:pt x="4135" y="2150"/>
                      <a:pt x="4236" y="2275"/>
                    </a:cubicBezTo>
                    <a:cubicBezTo>
                      <a:pt x="4311" y="2351"/>
                      <a:pt x="4411" y="2401"/>
                      <a:pt x="4536" y="2401"/>
                    </a:cubicBezTo>
                    <a:lnTo>
                      <a:pt x="4486" y="3478"/>
                    </a:lnTo>
                    <a:cubicBezTo>
                      <a:pt x="4461" y="3478"/>
                      <a:pt x="4411" y="3453"/>
                      <a:pt x="4386" y="3428"/>
                    </a:cubicBezTo>
                    <a:cubicBezTo>
                      <a:pt x="4336" y="3353"/>
                      <a:pt x="4311" y="3253"/>
                      <a:pt x="4311" y="3178"/>
                    </a:cubicBezTo>
                    <a:cubicBezTo>
                      <a:pt x="4311" y="3103"/>
                      <a:pt x="4261" y="3052"/>
                      <a:pt x="4185" y="3052"/>
                    </a:cubicBezTo>
                    <a:cubicBezTo>
                      <a:pt x="4135" y="3052"/>
                      <a:pt x="4085" y="3103"/>
                      <a:pt x="4085" y="3153"/>
                    </a:cubicBezTo>
                    <a:cubicBezTo>
                      <a:pt x="4085" y="3303"/>
                      <a:pt x="4135" y="3453"/>
                      <a:pt x="4236" y="3554"/>
                    </a:cubicBezTo>
                    <a:cubicBezTo>
                      <a:pt x="4286" y="3629"/>
                      <a:pt x="4336" y="3654"/>
                      <a:pt x="4411" y="3704"/>
                    </a:cubicBezTo>
                    <a:cubicBezTo>
                      <a:pt x="4436" y="3704"/>
                      <a:pt x="4486" y="3729"/>
                      <a:pt x="4511" y="3754"/>
                    </a:cubicBezTo>
                    <a:cubicBezTo>
                      <a:pt x="4536" y="3779"/>
                      <a:pt x="4511" y="3905"/>
                      <a:pt x="4511" y="3955"/>
                    </a:cubicBezTo>
                    <a:cubicBezTo>
                      <a:pt x="4511" y="3980"/>
                      <a:pt x="4511" y="4005"/>
                      <a:pt x="4511" y="4030"/>
                    </a:cubicBezTo>
                    <a:cubicBezTo>
                      <a:pt x="4486" y="4130"/>
                      <a:pt x="4486" y="4230"/>
                      <a:pt x="4461" y="4331"/>
                    </a:cubicBezTo>
                    <a:cubicBezTo>
                      <a:pt x="4035" y="4180"/>
                      <a:pt x="3634" y="4005"/>
                      <a:pt x="3258" y="3854"/>
                    </a:cubicBezTo>
                    <a:cubicBezTo>
                      <a:pt x="3308" y="3854"/>
                      <a:pt x="3358" y="3854"/>
                      <a:pt x="3409" y="3829"/>
                    </a:cubicBezTo>
                    <a:cubicBezTo>
                      <a:pt x="3534" y="3754"/>
                      <a:pt x="3659" y="3654"/>
                      <a:pt x="3709" y="3529"/>
                    </a:cubicBezTo>
                    <a:cubicBezTo>
                      <a:pt x="3734" y="3478"/>
                      <a:pt x="3734" y="3403"/>
                      <a:pt x="3659" y="3378"/>
                    </a:cubicBezTo>
                    <a:cubicBezTo>
                      <a:pt x="3646" y="3371"/>
                      <a:pt x="3631" y="3368"/>
                      <a:pt x="3615" y="3368"/>
                    </a:cubicBezTo>
                    <a:cubicBezTo>
                      <a:pt x="3572" y="3368"/>
                      <a:pt x="3527" y="3392"/>
                      <a:pt x="3509" y="3428"/>
                    </a:cubicBezTo>
                    <a:cubicBezTo>
                      <a:pt x="3484" y="3504"/>
                      <a:pt x="3409" y="3579"/>
                      <a:pt x="3308" y="3604"/>
                    </a:cubicBezTo>
                    <a:cubicBezTo>
                      <a:pt x="3283" y="3629"/>
                      <a:pt x="3233" y="3629"/>
                      <a:pt x="3208" y="3629"/>
                    </a:cubicBezTo>
                    <a:lnTo>
                      <a:pt x="3659" y="2651"/>
                    </a:lnTo>
                    <a:cubicBezTo>
                      <a:pt x="3709" y="2676"/>
                      <a:pt x="3766" y="2689"/>
                      <a:pt x="3822" y="2689"/>
                    </a:cubicBezTo>
                    <a:cubicBezTo>
                      <a:pt x="3878" y="2689"/>
                      <a:pt x="3935" y="2676"/>
                      <a:pt x="3985" y="2651"/>
                    </a:cubicBezTo>
                    <a:cubicBezTo>
                      <a:pt x="4110" y="2601"/>
                      <a:pt x="4211" y="2476"/>
                      <a:pt x="4236" y="2326"/>
                    </a:cubicBezTo>
                    <a:cubicBezTo>
                      <a:pt x="4236" y="2250"/>
                      <a:pt x="4185" y="2200"/>
                      <a:pt x="4135" y="2200"/>
                    </a:cubicBezTo>
                    <a:cubicBezTo>
                      <a:pt x="4060" y="2200"/>
                      <a:pt x="4010" y="2250"/>
                      <a:pt x="4010" y="2300"/>
                    </a:cubicBezTo>
                    <a:cubicBezTo>
                      <a:pt x="4010" y="2376"/>
                      <a:pt x="3960" y="2426"/>
                      <a:pt x="3885" y="2451"/>
                    </a:cubicBezTo>
                    <a:cubicBezTo>
                      <a:pt x="3872" y="2463"/>
                      <a:pt x="3853" y="2470"/>
                      <a:pt x="3831" y="2470"/>
                    </a:cubicBezTo>
                    <a:cubicBezTo>
                      <a:pt x="3810" y="2470"/>
                      <a:pt x="3784" y="2463"/>
                      <a:pt x="3759" y="2451"/>
                    </a:cubicBezTo>
                    <a:lnTo>
                      <a:pt x="3860" y="2250"/>
                    </a:lnTo>
                    <a:cubicBezTo>
                      <a:pt x="3885" y="2175"/>
                      <a:pt x="3860" y="2125"/>
                      <a:pt x="3810" y="2100"/>
                    </a:cubicBezTo>
                    <a:cubicBezTo>
                      <a:pt x="3791" y="2091"/>
                      <a:pt x="3769" y="2085"/>
                      <a:pt x="3748" y="2085"/>
                    </a:cubicBezTo>
                    <a:cubicBezTo>
                      <a:pt x="3711" y="2085"/>
                      <a:pt x="3675" y="2102"/>
                      <a:pt x="3659" y="2150"/>
                    </a:cubicBezTo>
                    <a:lnTo>
                      <a:pt x="3283" y="2927"/>
                    </a:lnTo>
                    <a:cubicBezTo>
                      <a:pt x="3233" y="2877"/>
                      <a:pt x="3183" y="2752"/>
                      <a:pt x="3208" y="2676"/>
                    </a:cubicBezTo>
                    <a:cubicBezTo>
                      <a:pt x="3233" y="2551"/>
                      <a:pt x="3333" y="2426"/>
                      <a:pt x="3434" y="2326"/>
                    </a:cubicBezTo>
                    <a:cubicBezTo>
                      <a:pt x="3484" y="2275"/>
                      <a:pt x="3459" y="2225"/>
                      <a:pt x="3434" y="2175"/>
                    </a:cubicBezTo>
                    <a:cubicBezTo>
                      <a:pt x="3412" y="2154"/>
                      <a:pt x="3387" y="2146"/>
                      <a:pt x="3360" y="2146"/>
                    </a:cubicBezTo>
                    <a:cubicBezTo>
                      <a:pt x="3324" y="2146"/>
                      <a:pt x="3287" y="2161"/>
                      <a:pt x="3258" y="2175"/>
                    </a:cubicBezTo>
                    <a:cubicBezTo>
                      <a:pt x="3158" y="2300"/>
                      <a:pt x="3033" y="2451"/>
                      <a:pt x="3008" y="2626"/>
                    </a:cubicBezTo>
                    <a:cubicBezTo>
                      <a:pt x="2957" y="2802"/>
                      <a:pt x="3008" y="3027"/>
                      <a:pt x="3183" y="3103"/>
                    </a:cubicBezTo>
                    <a:cubicBezTo>
                      <a:pt x="3183" y="3128"/>
                      <a:pt x="3183" y="3128"/>
                      <a:pt x="3183" y="3128"/>
                    </a:cubicBezTo>
                    <a:lnTo>
                      <a:pt x="3008" y="3529"/>
                    </a:lnTo>
                    <a:lnTo>
                      <a:pt x="2982" y="3529"/>
                    </a:lnTo>
                    <a:cubicBezTo>
                      <a:pt x="2964" y="3535"/>
                      <a:pt x="2945" y="3538"/>
                      <a:pt x="2926" y="3538"/>
                    </a:cubicBezTo>
                    <a:cubicBezTo>
                      <a:pt x="2870" y="3538"/>
                      <a:pt x="2813" y="3510"/>
                      <a:pt x="2757" y="3453"/>
                    </a:cubicBezTo>
                    <a:cubicBezTo>
                      <a:pt x="2682" y="3353"/>
                      <a:pt x="2707" y="3203"/>
                      <a:pt x="2707" y="3153"/>
                    </a:cubicBezTo>
                    <a:cubicBezTo>
                      <a:pt x="2707" y="3027"/>
                      <a:pt x="2757" y="2902"/>
                      <a:pt x="2807" y="2802"/>
                    </a:cubicBezTo>
                    <a:cubicBezTo>
                      <a:pt x="2832" y="2727"/>
                      <a:pt x="2807" y="2676"/>
                      <a:pt x="2757" y="2651"/>
                    </a:cubicBezTo>
                    <a:cubicBezTo>
                      <a:pt x="2737" y="2645"/>
                      <a:pt x="2718" y="2642"/>
                      <a:pt x="2702" y="2642"/>
                    </a:cubicBezTo>
                    <a:cubicBezTo>
                      <a:pt x="2657" y="2642"/>
                      <a:pt x="2625" y="2665"/>
                      <a:pt x="2607" y="2701"/>
                    </a:cubicBezTo>
                    <a:cubicBezTo>
                      <a:pt x="2556" y="2827"/>
                      <a:pt x="2506" y="2977"/>
                      <a:pt x="2481" y="3128"/>
                    </a:cubicBezTo>
                    <a:cubicBezTo>
                      <a:pt x="2457" y="3298"/>
                      <a:pt x="2504" y="3445"/>
                      <a:pt x="2575" y="3568"/>
                    </a:cubicBezTo>
                    <a:lnTo>
                      <a:pt x="2575" y="3568"/>
                    </a:lnTo>
                    <a:cubicBezTo>
                      <a:pt x="2362" y="3497"/>
                      <a:pt x="2171" y="3425"/>
                      <a:pt x="1980" y="3353"/>
                    </a:cubicBezTo>
                    <a:cubicBezTo>
                      <a:pt x="1980" y="3278"/>
                      <a:pt x="1980" y="3228"/>
                      <a:pt x="2005" y="3203"/>
                    </a:cubicBezTo>
                    <a:cubicBezTo>
                      <a:pt x="2030" y="3178"/>
                      <a:pt x="2080" y="3128"/>
                      <a:pt x="2155" y="3103"/>
                    </a:cubicBezTo>
                    <a:cubicBezTo>
                      <a:pt x="2256" y="3052"/>
                      <a:pt x="2356" y="2977"/>
                      <a:pt x="2456" y="2877"/>
                    </a:cubicBezTo>
                    <a:cubicBezTo>
                      <a:pt x="2581" y="2676"/>
                      <a:pt x="2657" y="2451"/>
                      <a:pt x="2657" y="2225"/>
                    </a:cubicBezTo>
                    <a:cubicBezTo>
                      <a:pt x="2657" y="2125"/>
                      <a:pt x="2556" y="2050"/>
                      <a:pt x="2456" y="2050"/>
                    </a:cubicBezTo>
                    <a:cubicBezTo>
                      <a:pt x="2356" y="2050"/>
                      <a:pt x="2281" y="2150"/>
                      <a:pt x="2306" y="2250"/>
                    </a:cubicBezTo>
                    <a:cubicBezTo>
                      <a:pt x="2306" y="2376"/>
                      <a:pt x="2256" y="2526"/>
                      <a:pt x="2155" y="2651"/>
                    </a:cubicBezTo>
                    <a:cubicBezTo>
                      <a:pt x="2130" y="2701"/>
                      <a:pt x="2055" y="2752"/>
                      <a:pt x="2005" y="2777"/>
                    </a:cubicBezTo>
                    <a:lnTo>
                      <a:pt x="1880" y="1022"/>
                    </a:lnTo>
                    <a:cubicBezTo>
                      <a:pt x="2055" y="997"/>
                      <a:pt x="2231" y="922"/>
                      <a:pt x="2331" y="797"/>
                    </a:cubicBezTo>
                    <a:cubicBezTo>
                      <a:pt x="2481" y="596"/>
                      <a:pt x="2531" y="321"/>
                      <a:pt x="2431" y="120"/>
                    </a:cubicBezTo>
                    <a:cubicBezTo>
                      <a:pt x="2394" y="47"/>
                      <a:pt x="2331" y="0"/>
                      <a:pt x="22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3"/>
            <p:cNvGrpSpPr/>
            <p:nvPr/>
          </p:nvGrpSpPr>
          <p:grpSpPr>
            <a:xfrm>
              <a:off x="0" y="4453775"/>
              <a:ext cx="9771890" cy="727545"/>
              <a:chOff x="0" y="4453775"/>
              <a:chExt cx="9771890" cy="727545"/>
            </a:xfrm>
          </p:grpSpPr>
          <p:sp>
            <p:nvSpPr>
              <p:cNvPr id="70" name="Google Shape;70;p3"/>
              <p:cNvSpPr/>
              <p:nvPr/>
            </p:nvSpPr>
            <p:spPr>
              <a:xfrm>
                <a:off x="0" y="4453775"/>
                <a:ext cx="9317158" cy="727545"/>
              </a:xfrm>
              <a:custGeom>
                <a:avLst/>
                <a:gdLst/>
                <a:ahLst/>
                <a:cxnLst/>
                <a:rect l="l" t="t" r="r" b="b"/>
                <a:pathLst>
                  <a:path w="60101" h="8823" extrusionOk="0">
                    <a:moveTo>
                      <a:pt x="0" y="0"/>
                    </a:moveTo>
                    <a:lnTo>
                      <a:pt x="0" y="8822"/>
                    </a:lnTo>
                    <a:lnTo>
                      <a:pt x="60101" y="8822"/>
                    </a:lnTo>
                    <a:lnTo>
                      <a:pt x="60101" y="0"/>
                    </a:lnTo>
                    <a:close/>
                  </a:path>
                </a:pathLst>
              </a:custGeom>
              <a:solidFill>
                <a:srgbClr val="9B1E2A">
                  <a:alpha val="5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8161809" y="4569460"/>
                <a:ext cx="1610080" cy="496094"/>
              </a:xfrm>
              <a:custGeom>
                <a:avLst/>
                <a:gdLst/>
                <a:ahLst/>
                <a:cxnLst/>
                <a:rect l="l" t="t" r="r" b="b"/>
                <a:pathLst>
                  <a:path w="19525" h="6016" extrusionOk="0">
                    <a:moveTo>
                      <a:pt x="19525" y="1"/>
                    </a:moveTo>
                    <a:cubicBezTo>
                      <a:pt x="19023" y="51"/>
                      <a:pt x="18547" y="76"/>
                      <a:pt x="18121" y="76"/>
                    </a:cubicBezTo>
                    <a:cubicBezTo>
                      <a:pt x="14738" y="101"/>
                      <a:pt x="11379" y="126"/>
                      <a:pt x="7996" y="151"/>
                    </a:cubicBezTo>
                    <a:lnTo>
                      <a:pt x="2131" y="176"/>
                    </a:lnTo>
                    <a:cubicBezTo>
                      <a:pt x="1354" y="176"/>
                      <a:pt x="352" y="326"/>
                      <a:pt x="151" y="1078"/>
                    </a:cubicBezTo>
                    <a:cubicBezTo>
                      <a:pt x="1" y="1605"/>
                      <a:pt x="377" y="2181"/>
                      <a:pt x="878" y="2432"/>
                    </a:cubicBezTo>
                    <a:cubicBezTo>
                      <a:pt x="1354" y="2682"/>
                      <a:pt x="1930" y="2682"/>
                      <a:pt x="2482" y="2707"/>
                    </a:cubicBezTo>
                    <a:cubicBezTo>
                      <a:pt x="3416" y="2718"/>
                      <a:pt x="4355" y="2724"/>
                      <a:pt x="5296" y="2724"/>
                    </a:cubicBezTo>
                    <a:cubicBezTo>
                      <a:pt x="6627" y="2724"/>
                      <a:pt x="7963" y="2712"/>
                      <a:pt x="9299" y="2682"/>
                    </a:cubicBezTo>
                    <a:cubicBezTo>
                      <a:pt x="9353" y="2681"/>
                      <a:pt x="9409" y="2679"/>
                      <a:pt x="9466" y="2679"/>
                    </a:cubicBezTo>
                    <a:cubicBezTo>
                      <a:pt x="10164" y="2679"/>
                      <a:pt x="10991" y="2837"/>
                      <a:pt x="11154" y="3509"/>
                    </a:cubicBezTo>
                    <a:cubicBezTo>
                      <a:pt x="11304" y="4036"/>
                      <a:pt x="10878" y="4587"/>
                      <a:pt x="10352" y="4763"/>
                    </a:cubicBezTo>
                    <a:cubicBezTo>
                      <a:pt x="10169" y="4823"/>
                      <a:pt x="9984" y="4848"/>
                      <a:pt x="9797" y="4848"/>
                    </a:cubicBezTo>
                    <a:cubicBezTo>
                      <a:pt x="9446" y="4848"/>
                      <a:pt x="9091" y="4761"/>
                      <a:pt x="8748" y="4662"/>
                    </a:cubicBezTo>
                    <a:cubicBezTo>
                      <a:pt x="8255" y="4522"/>
                      <a:pt x="7741" y="4359"/>
                      <a:pt x="7246" y="4359"/>
                    </a:cubicBezTo>
                    <a:cubicBezTo>
                      <a:pt x="7212" y="4359"/>
                      <a:pt x="7178" y="4360"/>
                      <a:pt x="7144" y="4362"/>
                    </a:cubicBezTo>
                    <a:cubicBezTo>
                      <a:pt x="6793" y="4387"/>
                      <a:pt x="6417" y="4537"/>
                      <a:pt x="6342" y="4863"/>
                    </a:cubicBezTo>
                    <a:cubicBezTo>
                      <a:pt x="6266" y="5139"/>
                      <a:pt x="6467" y="5464"/>
                      <a:pt x="6743" y="5590"/>
                    </a:cubicBezTo>
                    <a:cubicBezTo>
                      <a:pt x="6993" y="5715"/>
                      <a:pt x="7294" y="5740"/>
                      <a:pt x="7595" y="5740"/>
                    </a:cubicBezTo>
                    <a:lnTo>
                      <a:pt x="19525" y="6016"/>
                    </a:lnTo>
                    <a:lnTo>
                      <a:pt x="195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5795411" y="4538207"/>
                <a:ext cx="1091309" cy="296123"/>
              </a:xfrm>
              <a:custGeom>
                <a:avLst/>
                <a:gdLst/>
                <a:ahLst/>
                <a:cxnLst/>
                <a:rect l="l" t="t" r="r" b="b"/>
                <a:pathLst>
                  <a:path w="13234" h="3591" extrusionOk="0">
                    <a:moveTo>
                      <a:pt x="4626" y="0"/>
                    </a:moveTo>
                    <a:cubicBezTo>
                      <a:pt x="3508" y="0"/>
                      <a:pt x="2392" y="48"/>
                      <a:pt x="1329" y="229"/>
                    </a:cubicBezTo>
                    <a:cubicBezTo>
                      <a:pt x="753" y="304"/>
                      <a:pt x="151" y="530"/>
                      <a:pt x="76" y="1182"/>
                    </a:cubicBezTo>
                    <a:cubicBezTo>
                      <a:pt x="1" y="2084"/>
                      <a:pt x="828" y="2560"/>
                      <a:pt x="1605" y="2560"/>
                    </a:cubicBezTo>
                    <a:cubicBezTo>
                      <a:pt x="2156" y="2560"/>
                      <a:pt x="2657" y="2410"/>
                      <a:pt x="3184" y="2335"/>
                    </a:cubicBezTo>
                    <a:cubicBezTo>
                      <a:pt x="3344" y="2312"/>
                      <a:pt x="3510" y="2298"/>
                      <a:pt x="3675" y="2298"/>
                    </a:cubicBezTo>
                    <a:cubicBezTo>
                      <a:pt x="4050" y="2298"/>
                      <a:pt x="4424" y="2369"/>
                      <a:pt x="4738" y="2560"/>
                    </a:cubicBezTo>
                    <a:cubicBezTo>
                      <a:pt x="5247" y="2899"/>
                      <a:pt x="5591" y="3590"/>
                      <a:pt x="6203" y="3590"/>
                    </a:cubicBezTo>
                    <a:cubicBezTo>
                      <a:pt x="6224" y="3590"/>
                      <a:pt x="6245" y="3589"/>
                      <a:pt x="6266" y="3588"/>
                    </a:cubicBezTo>
                    <a:cubicBezTo>
                      <a:pt x="6718" y="3563"/>
                      <a:pt x="7043" y="3137"/>
                      <a:pt x="7419" y="2836"/>
                    </a:cubicBezTo>
                    <a:cubicBezTo>
                      <a:pt x="7921" y="2460"/>
                      <a:pt x="8572" y="2335"/>
                      <a:pt x="9224" y="2335"/>
                    </a:cubicBezTo>
                    <a:cubicBezTo>
                      <a:pt x="9876" y="2335"/>
                      <a:pt x="10502" y="2435"/>
                      <a:pt x="11154" y="2435"/>
                    </a:cubicBezTo>
                    <a:cubicBezTo>
                      <a:pt x="11655" y="2435"/>
                      <a:pt x="12181" y="2385"/>
                      <a:pt x="12582" y="2084"/>
                    </a:cubicBezTo>
                    <a:cubicBezTo>
                      <a:pt x="13008" y="1783"/>
                      <a:pt x="13234" y="1207"/>
                      <a:pt x="12983" y="756"/>
                    </a:cubicBezTo>
                    <a:cubicBezTo>
                      <a:pt x="12733" y="254"/>
                      <a:pt x="12081" y="179"/>
                      <a:pt x="11505" y="154"/>
                    </a:cubicBezTo>
                    <a:cubicBezTo>
                      <a:pt x="10251" y="79"/>
                      <a:pt x="8973" y="54"/>
                      <a:pt x="7720" y="54"/>
                    </a:cubicBezTo>
                    <a:cubicBezTo>
                      <a:pt x="6716" y="42"/>
                      <a:pt x="5670" y="0"/>
                      <a:pt x="46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2026636" y="4691632"/>
                <a:ext cx="1091309" cy="296123"/>
              </a:xfrm>
              <a:custGeom>
                <a:avLst/>
                <a:gdLst/>
                <a:ahLst/>
                <a:cxnLst/>
                <a:rect l="l" t="t" r="r" b="b"/>
                <a:pathLst>
                  <a:path w="13234" h="3591" extrusionOk="0">
                    <a:moveTo>
                      <a:pt x="4626" y="0"/>
                    </a:moveTo>
                    <a:cubicBezTo>
                      <a:pt x="3508" y="0"/>
                      <a:pt x="2392" y="48"/>
                      <a:pt x="1329" y="229"/>
                    </a:cubicBezTo>
                    <a:cubicBezTo>
                      <a:pt x="753" y="304"/>
                      <a:pt x="151" y="530"/>
                      <a:pt x="76" y="1182"/>
                    </a:cubicBezTo>
                    <a:cubicBezTo>
                      <a:pt x="1" y="2084"/>
                      <a:pt x="828" y="2560"/>
                      <a:pt x="1605" y="2560"/>
                    </a:cubicBezTo>
                    <a:cubicBezTo>
                      <a:pt x="2156" y="2560"/>
                      <a:pt x="2657" y="2410"/>
                      <a:pt x="3184" y="2335"/>
                    </a:cubicBezTo>
                    <a:cubicBezTo>
                      <a:pt x="3344" y="2312"/>
                      <a:pt x="3510" y="2298"/>
                      <a:pt x="3675" y="2298"/>
                    </a:cubicBezTo>
                    <a:cubicBezTo>
                      <a:pt x="4050" y="2298"/>
                      <a:pt x="4424" y="2369"/>
                      <a:pt x="4738" y="2560"/>
                    </a:cubicBezTo>
                    <a:cubicBezTo>
                      <a:pt x="5247" y="2899"/>
                      <a:pt x="5591" y="3590"/>
                      <a:pt x="6203" y="3590"/>
                    </a:cubicBezTo>
                    <a:cubicBezTo>
                      <a:pt x="6224" y="3590"/>
                      <a:pt x="6245" y="3589"/>
                      <a:pt x="6266" y="3588"/>
                    </a:cubicBezTo>
                    <a:cubicBezTo>
                      <a:pt x="6718" y="3563"/>
                      <a:pt x="7043" y="3137"/>
                      <a:pt x="7419" y="2836"/>
                    </a:cubicBezTo>
                    <a:cubicBezTo>
                      <a:pt x="7921" y="2460"/>
                      <a:pt x="8572" y="2335"/>
                      <a:pt x="9224" y="2335"/>
                    </a:cubicBezTo>
                    <a:cubicBezTo>
                      <a:pt x="9876" y="2335"/>
                      <a:pt x="10502" y="2435"/>
                      <a:pt x="11154" y="2435"/>
                    </a:cubicBezTo>
                    <a:cubicBezTo>
                      <a:pt x="11655" y="2435"/>
                      <a:pt x="12181" y="2385"/>
                      <a:pt x="12582" y="2084"/>
                    </a:cubicBezTo>
                    <a:cubicBezTo>
                      <a:pt x="13008" y="1783"/>
                      <a:pt x="13234" y="1207"/>
                      <a:pt x="12983" y="756"/>
                    </a:cubicBezTo>
                    <a:cubicBezTo>
                      <a:pt x="12733" y="254"/>
                      <a:pt x="12081" y="179"/>
                      <a:pt x="11505" y="154"/>
                    </a:cubicBezTo>
                    <a:cubicBezTo>
                      <a:pt x="10251" y="79"/>
                      <a:pt x="8973" y="54"/>
                      <a:pt x="7720" y="54"/>
                    </a:cubicBezTo>
                    <a:cubicBezTo>
                      <a:pt x="6716" y="42"/>
                      <a:pt x="5670" y="0"/>
                      <a:pt x="46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flipH="1">
                <a:off x="9" y="4569460"/>
                <a:ext cx="1610080" cy="496094"/>
              </a:xfrm>
              <a:custGeom>
                <a:avLst/>
                <a:gdLst/>
                <a:ahLst/>
                <a:cxnLst/>
                <a:rect l="l" t="t" r="r" b="b"/>
                <a:pathLst>
                  <a:path w="19525" h="6016" extrusionOk="0">
                    <a:moveTo>
                      <a:pt x="19525" y="1"/>
                    </a:moveTo>
                    <a:cubicBezTo>
                      <a:pt x="19023" y="51"/>
                      <a:pt x="18547" y="76"/>
                      <a:pt x="18121" y="76"/>
                    </a:cubicBezTo>
                    <a:cubicBezTo>
                      <a:pt x="14738" y="101"/>
                      <a:pt x="11379" y="126"/>
                      <a:pt x="7996" y="151"/>
                    </a:cubicBezTo>
                    <a:lnTo>
                      <a:pt x="2131" y="176"/>
                    </a:lnTo>
                    <a:cubicBezTo>
                      <a:pt x="1354" y="176"/>
                      <a:pt x="352" y="326"/>
                      <a:pt x="151" y="1078"/>
                    </a:cubicBezTo>
                    <a:cubicBezTo>
                      <a:pt x="1" y="1605"/>
                      <a:pt x="377" y="2181"/>
                      <a:pt x="878" y="2432"/>
                    </a:cubicBezTo>
                    <a:cubicBezTo>
                      <a:pt x="1354" y="2682"/>
                      <a:pt x="1930" y="2682"/>
                      <a:pt x="2482" y="2707"/>
                    </a:cubicBezTo>
                    <a:cubicBezTo>
                      <a:pt x="3416" y="2718"/>
                      <a:pt x="4355" y="2724"/>
                      <a:pt x="5296" y="2724"/>
                    </a:cubicBezTo>
                    <a:cubicBezTo>
                      <a:pt x="6627" y="2724"/>
                      <a:pt x="7963" y="2712"/>
                      <a:pt x="9299" y="2682"/>
                    </a:cubicBezTo>
                    <a:cubicBezTo>
                      <a:pt x="9353" y="2681"/>
                      <a:pt x="9409" y="2679"/>
                      <a:pt x="9466" y="2679"/>
                    </a:cubicBezTo>
                    <a:cubicBezTo>
                      <a:pt x="10164" y="2679"/>
                      <a:pt x="10991" y="2837"/>
                      <a:pt x="11154" y="3509"/>
                    </a:cubicBezTo>
                    <a:cubicBezTo>
                      <a:pt x="11304" y="4036"/>
                      <a:pt x="10878" y="4587"/>
                      <a:pt x="10352" y="4763"/>
                    </a:cubicBezTo>
                    <a:cubicBezTo>
                      <a:pt x="10169" y="4823"/>
                      <a:pt x="9984" y="4848"/>
                      <a:pt x="9797" y="4848"/>
                    </a:cubicBezTo>
                    <a:cubicBezTo>
                      <a:pt x="9446" y="4848"/>
                      <a:pt x="9091" y="4761"/>
                      <a:pt x="8748" y="4662"/>
                    </a:cubicBezTo>
                    <a:cubicBezTo>
                      <a:pt x="8255" y="4522"/>
                      <a:pt x="7741" y="4359"/>
                      <a:pt x="7246" y="4359"/>
                    </a:cubicBezTo>
                    <a:cubicBezTo>
                      <a:pt x="7212" y="4359"/>
                      <a:pt x="7178" y="4360"/>
                      <a:pt x="7144" y="4362"/>
                    </a:cubicBezTo>
                    <a:cubicBezTo>
                      <a:pt x="6793" y="4387"/>
                      <a:pt x="6417" y="4537"/>
                      <a:pt x="6342" y="4863"/>
                    </a:cubicBezTo>
                    <a:cubicBezTo>
                      <a:pt x="6266" y="5139"/>
                      <a:pt x="6467" y="5464"/>
                      <a:pt x="6743" y="5590"/>
                    </a:cubicBezTo>
                    <a:cubicBezTo>
                      <a:pt x="6993" y="5715"/>
                      <a:pt x="7294" y="5740"/>
                      <a:pt x="7595" y="5740"/>
                    </a:cubicBezTo>
                    <a:lnTo>
                      <a:pt x="19525" y="6016"/>
                    </a:lnTo>
                    <a:lnTo>
                      <a:pt x="195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3"/>
              <p:cNvGrpSpPr/>
              <p:nvPr/>
            </p:nvGrpSpPr>
            <p:grpSpPr>
              <a:xfrm>
                <a:off x="3534475" y="4629410"/>
                <a:ext cx="2573150" cy="420559"/>
                <a:chOff x="3534475" y="4629410"/>
                <a:chExt cx="2573150" cy="420559"/>
              </a:xfrm>
            </p:grpSpPr>
            <p:sp>
              <p:nvSpPr>
                <p:cNvPr id="76" name="Google Shape;76;p3"/>
                <p:cNvSpPr/>
                <p:nvPr/>
              </p:nvSpPr>
              <p:spPr>
                <a:xfrm>
                  <a:off x="4815850" y="4629410"/>
                  <a:ext cx="1291775" cy="420559"/>
                </a:xfrm>
                <a:custGeom>
                  <a:avLst/>
                  <a:gdLst/>
                  <a:ahLst/>
                  <a:cxnLst/>
                  <a:rect l="l" t="t" r="r" b="b"/>
                  <a:pathLst>
                    <a:path w="15665" h="5100" extrusionOk="0">
                      <a:moveTo>
                        <a:pt x="0" y="0"/>
                      </a:moveTo>
                      <a:lnTo>
                        <a:pt x="0" y="4888"/>
                      </a:lnTo>
                      <a:cubicBezTo>
                        <a:pt x="1170" y="4714"/>
                        <a:pt x="2350" y="4651"/>
                        <a:pt x="3535" y="4651"/>
                      </a:cubicBezTo>
                      <a:cubicBezTo>
                        <a:pt x="6696" y="4651"/>
                        <a:pt x="9899" y="5099"/>
                        <a:pt x="13074" y="5099"/>
                      </a:cubicBezTo>
                      <a:cubicBezTo>
                        <a:pt x="13353" y="5099"/>
                        <a:pt x="13631" y="5096"/>
                        <a:pt x="13910" y="5088"/>
                      </a:cubicBezTo>
                      <a:cubicBezTo>
                        <a:pt x="14286" y="5088"/>
                        <a:pt x="14662" y="5063"/>
                        <a:pt x="15013" y="4913"/>
                      </a:cubicBezTo>
                      <a:cubicBezTo>
                        <a:pt x="15363" y="4737"/>
                        <a:pt x="15639" y="4437"/>
                        <a:pt x="15639" y="4061"/>
                      </a:cubicBezTo>
                      <a:cubicBezTo>
                        <a:pt x="15664" y="3685"/>
                        <a:pt x="15389" y="3359"/>
                        <a:pt x="15088" y="3209"/>
                      </a:cubicBezTo>
                      <a:cubicBezTo>
                        <a:pt x="14762" y="3033"/>
                        <a:pt x="14411" y="2983"/>
                        <a:pt x="14035" y="2983"/>
                      </a:cubicBezTo>
                      <a:cubicBezTo>
                        <a:pt x="13822" y="2970"/>
                        <a:pt x="13608" y="2964"/>
                        <a:pt x="13393" y="2964"/>
                      </a:cubicBezTo>
                      <a:cubicBezTo>
                        <a:pt x="12174" y="2964"/>
                        <a:pt x="10941" y="3147"/>
                        <a:pt x="9723" y="3147"/>
                      </a:cubicBezTo>
                      <a:cubicBezTo>
                        <a:pt x="9143" y="3147"/>
                        <a:pt x="8566" y="3106"/>
                        <a:pt x="7995" y="2983"/>
                      </a:cubicBezTo>
                      <a:cubicBezTo>
                        <a:pt x="7820" y="2933"/>
                        <a:pt x="7644" y="2883"/>
                        <a:pt x="7544" y="2757"/>
                      </a:cubicBezTo>
                      <a:cubicBezTo>
                        <a:pt x="7368" y="2507"/>
                        <a:pt x="7544" y="2156"/>
                        <a:pt x="7795" y="2031"/>
                      </a:cubicBezTo>
                      <a:cubicBezTo>
                        <a:pt x="7983" y="1918"/>
                        <a:pt x="8199" y="1904"/>
                        <a:pt x="8422" y="1904"/>
                      </a:cubicBezTo>
                      <a:cubicBezTo>
                        <a:pt x="8496" y="1904"/>
                        <a:pt x="8571" y="1905"/>
                        <a:pt x="8647" y="1905"/>
                      </a:cubicBezTo>
                      <a:cubicBezTo>
                        <a:pt x="8709" y="1910"/>
                        <a:pt x="8771" y="1913"/>
                        <a:pt x="8833" y="1913"/>
                      </a:cubicBezTo>
                      <a:cubicBezTo>
                        <a:pt x="9069" y="1913"/>
                        <a:pt x="9295" y="1869"/>
                        <a:pt x="9474" y="1730"/>
                      </a:cubicBezTo>
                      <a:cubicBezTo>
                        <a:pt x="9900" y="1379"/>
                        <a:pt x="9699" y="602"/>
                        <a:pt x="9248" y="301"/>
                      </a:cubicBezTo>
                      <a:cubicBezTo>
                        <a:pt x="8904" y="84"/>
                        <a:pt x="8494" y="37"/>
                        <a:pt x="8086" y="37"/>
                      </a:cubicBezTo>
                      <a:cubicBezTo>
                        <a:pt x="7929" y="37"/>
                        <a:pt x="7772" y="44"/>
                        <a:pt x="7619" y="51"/>
                      </a:cubicBezTo>
                      <a:cubicBezTo>
                        <a:pt x="5739" y="176"/>
                        <a:pt x="3860" y="276"/>
                        <a:pt x="1980" y="376"/>
                      </a:cubicBezTo>
                      <a:cubicBezTo>
                        <a:pt x="1798" y="384"/>
                        <a:pt x="1613" y="392"/>
                        <a:pt x="1429" y="392"/>
                      </a:cubicBezTo>
                      <a:cubicBezTo>
                        <a:pt x="1031" y="392"/>
                        <a:pt x="636" y="355"/>
                        <a:pt x="276" y="201"/>
                      </a:cubicBezTo>
                      <a:cubicBezTo>
                        <a:pt x="175" y="151"/>
                        <a:pt x="75" y="76"/>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flipH="1">
                  <a:off x="3534475" y="4629410"/>
                  <a:ext cx="1291775" cy="420559"/>
                </a:xfrm>
                <a:custGeom>
                  <a:avLst/>
                  <a:gdLst/>
                  <a:ahLst/>
                  <a:cxnLst/>
                  <a:rect l="l" t="t" r="r" b="b"/>
                  <a:pathLst>
                    <a:path w="15665" h="5100" extrusionOk="0">
                      <a:moveTo>
                        <a:pt x="0" y="0"/>
                      </a:moveTo>
                      <a:lnTo>
                        <a:pt x="0" y="4888"/>
                      </a:lnTo>
                      <a:cubicBezTo>
                        <a:pt x="1170" y="4714"/>
                        <a:pt x="2350" y="4651"/>
                        <a:pt x="3535" y="4651"/>
                      </a:cubicBezTo>
                      <a:cubicBezTo>
                        <a:pt x="6696" y="4651"/>
                        <a:pt x="9899" y="5099"/>
                        <a:pt x="13074" y="5099"/>
                      </a:cubicBezTo>
                      <a:cubicBezTo>
                        <a:pt x="13353" y="5099"/>
                        <a:pt x="13631" y="5096"/>
                        <a:pt x="13910" y="5088"/>
                      </a:cubicBezTo>
                      <a:cubicBezTo>
                        <a:pt x="14286" y="5088"/>
                        <a:pt x="14662" y="5063"/>
                        <a:pt x="15013" y="4913"/>
                      </a:cubicBezTo>
                      <a:cubicBezTo>
                        <a:pt x="15363" y="4737"/>
                        <a:pt x="15639" y="4437"/>
                        <a:pt x="15639" y="4061"/>
                      </a:cubicBezTo>
                      <a:cubicBezTo>
                        <a:pt x="15664" y="3685"/>
                        <a:pt x="15389" y="3359"/>
                        <a:pt x="15088" y="3209"/>
                      </a:cubicBezTo>
                      <a:cubicBezTo>
                        <a:pt x="14762" y="3033"/>
                        <a:pt x="14411" y="2983"/>
                        <a:pt x="14035" y="2983"/>
                      </a:cubicBezTo>
                      <a:cubicBezTo>
                        <a:pt x="13822" y="2970"/>
                        <a:pt x="13608" y="2964"/>
                        <a:pt x="13393" y="2964"/>
                      </a:cubicBezTo>
                      <a:cubicBezTo>
                        <a:pt x="12174" y="2964"/>
                        <a:pt x="10941" y="3147"/>
                        <a:pt x="9723" y="3147"/>
                      </a:cubicBezTo>
                      <a:cubicBezTo>
                        <a:pt x="9143" y="3147"/>
                        <a:pt x="8566" y="3106"/>
                        <a:pt x="7995" y="2983"/>
                      </a:cubicBezTo>
                      <a:cubicBezTo>
                        <a:pt x="7820" y="2933"/>
                        <a:pt x="7644" y="2883"/>
                        <a:pt x="7544" y="2757"/>
                      </a:cubicBezTo>
                      <a:cubicBezTo>
                        <a:pt x="7368" y="2507"/>
                        <a:pt x="7544" y="2156"/>
                        <a:pt x="7795" y="2031"/>
                      </a:cubicBezTo>
                      <a:cubicBezTo>
                        <a:pt x="7983" y="1918"/>
                        <a:pt x="8199" y="1904"/>
                        <a:pt x="8422" y="1904"/>
                      </a:cubicBezTo>
                      <a:cubicBezTo>
                        <a:pt x="8496" y="1904"/>
                        <a:pt x="8571" y="1905"/>
                        <a:pt x="8647" y="1905"/>
                      </a:cubicBezTo>
                      <a:cubicBezTo>
                        <a:pt x="8709" y="1910"/>
                        <a:pt x="8771" y="1913"/>
                        <a:pt x="8833" y="1913"/>
                      </a:cubicBezTo>
                      <a:cubicBezTo>
                        <a:pt x="9069" y="1913"/>
                        <a:pt x="9295" y="1869"/>
                        <a:pt x="9474" y="1730"/>
                      </a:cubicBezTo>
                      <a:cubicBezTo>
                        <a:pt x="9900" y="1379"/>
                        <a:pt x="9699" y="602"/>
                        <a:pt x="9248" y="301"/>
                      </a:cubicBezTo>
                      <a:cubicBezTo>
                        <a:pt x="8904" y="84"/>
                        <a:pt x="8494" y="37"/>
                        <a:pt x="8086" y="37"/>
                      </a:cubicBezTo>
                      <a:cubicBezTo>
                        <a:pt x="7929" y="37"/>
                        <a:pt x="7772" y="44"/>
                        <a:pt x="7619" y="51"/>
                      </a:cubicBezTo>
                      <a:cubicBezTo>
                        <a:pt x="5739" y="176"/>
                        <a:pt x="3860" y="276"/>
                        <a:pt x="1980" y="376"/>
                      </a:cubicBezTo>
                      <a:cubicBezTo>
                        <a:pt x="1798" y="384"/>
                        <a:pt x="1613" y="392"/>
                        <a:pt x="1429" y="392"/>
                      </a:cubicBezTo>
                      <a:cubicBezTo>
                        <a:pt x="1031" y="392"/>
                        <a:pt x="636" y="355"/>
                        <a:pt x="276" y="201"/>
                      </a:cubicBezTo>
                      <a:cubicBezTo>
                        <a:pt x="175" y="151"/>
                        <a:pt x="75" y="76"/>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78" name="Google Shape;78;p3"/>
          <p:cNvSpPr txBox="1">
            <a:spLocks noGrp="1"/>
          </p:cNvSpPr>
          <p:nvPr>
            <p:ph type="title"/>
          </p:nvPr>
        </p:nvSpPr>
        <p:spPr>
          <a:xfrm>
            <a:off x="2033700" y="893498"/>
            <a:ext cx="3852000" cy="15753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9" name="Google Shape;79;p3"/>
          <p:cNvSpPr txBox="1">
            <a:spLocks noGrp="1"/>
          </p:cNvSpPr>
          <p:nvPr>
            <p:ph type="title" idx="2" hasCustomPrompt="1"/>
          </p:nvPr>
        </p:nvSpPr>
        <p:spPr>
          <a:xfrm>
            <a:off x="713100" y="1555446"/>
            <a:ext cx="1092600" cy="642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6000"/>
              <a:buNone/>
              <a:defRPr sz="5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0" name="Google Shape;80;p3"/>
          <p:cNvSpPr txBox="1">
            <a:spLocks noGrp="1"/>
          </p:cNvSpPr>
          <p:nvPr>
            <p:ph type="subTitle" idx="1"/>
          </p:nvPr>
        </p:nvSpPr>
        <p:spPr>
          <a:xfrm>
            <a:off x="2033700" y="2468788"/>
            <a:ext cx="3852000" cy="390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471"/>
        <p:cNvGrpSpPr/>
        <p:nvPr/>
      </p:nvGrpSpPr>
      <p:grpSpPr>
        <a:xfrm>
          <a:off x="0" y="0"/>
          <a:ext cx="0" cy="0"/>
          <a:chOff x="0" y="0"/>
          <a:chExt cx="0" cy="0"/>
        </a:xfrm>
      </p:grpSpPr>
      <p:grpSp>
        <p:nvGrpSpPr>
          <p:cNvPr id="472" name="Google Shape;472;p24"/>
          <p:cNvGrpSpPr/>
          <p:nvPr/>
        </p:nvGrpSpPr>
        <p:grpSpPr>
          <a:xfrm>
            <a:off x="103398" y="97990"/>
            <a:ext cx="8892462" cy="5045522"/>
            <a:chOff x="103398" y="97990"/>
            <a:chExt cx="8892462" cy="5045522"/>
          </a:xfrm>
        </p:grpSpPr>
        <p:sp>
          <p:nvSpPr>
            <p:cNvPr id="473" name="Google Shape;473;p24"/>
            <p:cNvSpPr/>
            <p:nvPr/>
          </p:nvSpPr>
          <p:spPr>
            <a:xfrm rot="900035">
              <a:off x="8328848" y="4592511"/>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4"/>
            <p:cNvSpPr/>
            <p:nvPr/>
          </p:nvSpPr>
          <p:spPr>
            <a:xfrm rot="899951">
              <a:off x="8796876" y="4233948"/>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4"/>
            <p:cNvSpPr/>
            <p:nvPr/>
          </p:nvSpPr>
          <p:spPr>
            <a:xfrm rot="9612712">
              <a:off x="166870" y="3841933"/>
              <a:ext cx="454279" cy="454208"/>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4"/>
            <p:cNvSpPr/>
            <p:nvPr/>
          </p:nvSpPr>
          <p:spPr>
            <a:xfrm rot="899951">
              <a:off x="397676" y="340731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4"/>
            <p:cNvSpPr/>
            <p:nvPr/>
          </p:nvSpPr>
          <p:spPr>
            <a:xfrm rot="-9435392">
              <a:off x="8580528" y="952226"/>
              <a:ext cx="359783" cy="359728"/>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4"/>
            <p:cNvSpPr/>
            <p:nvPr/>
          </p:nvSpPr>
          <p:spPr>
            <a:xfrm rot="900035">
              <a:off x="143823" y="801436"/>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4"/>
            <p:cNvSpPr/>
            <p:nvPr/>
          </p:nvSpPr>
          <p:spPr>
            <a:xfrm rot="899951">
              <a:off x="8543376" y="2266786"/>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4"/>
            <p:cNvSpPr/>
            <p:nvPr/>
          </p:nvSpPr>
          <p:spPr>
            <a:xfrm rot="899951">
              <a:off x="241801" y="1762286"/>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4"/>
            <p:cNvSpPr/>
            <p:nvPr/>
          </p:nvSpPr>
          <p:spPr>
            <a:xfrm rot="899951">
              <a:off x="4149976" y="116398"/>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4"/>
            <p:cNvSpPr/>
            <p:nvPr/>
          </p:nvSpPr>
          <p:spPr>
            <a:xfrm rot="899951">
              <a:off x="1648026" y="4760748"/>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4"/>
            <p:cNvSpPr/>
            <p:nvPr/>
          </p:nvSpPr>
          <p:spPr>
            <a:xfrm rot="899951">
              <a:off x="5357976" y="4961323"/>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4" name="Google Shape;484;p2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485"/>
        <p:cNvGrpSpPr/>
        <p:nvPr/>
      </p:nvGrpSpPr>
      <p:grpSpPr>
        <a:xfrm>
          <a:off x="0" y="0"/>
          <a:ext cx="0" cy="0"/>
          <a:chOff x="0" y="0"/>
          <a:chExt cx="0" cy="0"/>
        </a:xfrm>
      </p:grpSpPr>
      <p:sp>
        <p:nvSpPr>
          <p:cNvPr id="486" name="Google Shape;486;p25"/>
          <p:cNvSpPr txBox="1">
            <a:spLocks noGrp="1"/>
          </p:cNvSpPr>
          <p:nvPr>
            <p:ph type="title"/>
          </p:nvPr>
        </p:nvSpPr>
        <p:spPr>
          <a:xfrm>
            <a:off x="720000" y="539400"/>
            <a:ext cx="3434700" cy="7203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7" name="Google Shape;487;p25"/>
          <p:cNvSpPr txBox="1">
            <a:spLocks noGrp="1"/>
          </p:cNvSpPr>
          <p:nvPr>
            <p:ph type="subTitle" idx="1"/>
          </p:nvPr>
        </p:nvSpPr>
        <p:spPr>
          <a:xfrm>
            <a:off x="720000" y="2482500"/>
            <a:ext cx="3434700" cy="873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8" name="Google Shape;488;p25"/>
          <p:cNvSpPr txBox="1">
            <a:spLocks noGrp="1"/>
          </p:cNvSpPr>
          <p:nvPr>
            <p:ph type="subTitle" idx="2"/>
          </p:nvPr>
        </p:nvSpPr>
        <p:spPr>
          <a:xfrm>
            <a:off x="720000" y="2073575"/>
            <a:ext cx="3434700" cy="40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9" name="Google Shape;489;p25"/>
          <p:cNvSpPr txBox="1"/>
          <p:nvPr/>
        </p:nvSpPr>
        <p:spPr>
          <a:xfrm>
            <a:off x="720000" y="3480300"/>
            <a:ext cx="3434700" cy="61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200">
                <a:solidFill>
                  <a:schemeClr val="lt2"/>
                </a:solidFill>
                <a:latin typeface="Istok Web"/>
                <a:ea typeface="Istok Web"/>
                <a:cs typeface="Istok Web"/>
                <a:sym typeface="Istok Web"/>
              </a:rPr>
              <a:t>CREDITS: This presentation template was created by </a:t>
            </a:r>
            <a:r>
              <a:rPr lang="en" sz="1200" b="1">
                <a:solidFill>
                  <a:schemeClr val="lt2"/>
                </a:solidFill>
                <a:uFill>
                  <a:noFill/>
                </a:uFill>
                <a:latin typeface="Istok Web"/>
                <a:ea typeface="Istok Web"/>
                <a:cs typeface="Istok Web"/>
                <a:sym typeface="Istok Web"/>
                <a:hlinkClick r:id="rId2">
                  <a:extLst>
                    <a:ext uri="{A12FA001-AC4F-418D-AE19-62706E023703}">
                      <ahyp:hlinkClr xmlns:ahyp="http://schemas.microsoft.com/office/drawing/2018/hyperlinkcolor" val="tx"/>
                    </a:ext>
                  </a:extLst>
                </a:hlinkClick>
              </a:rPr>
              <a:t>Slidesgo</a:t>
            </a:r>
            <a:r>
              <a:rPr lang="en" sz="1200">
                <a:solidFill>
                  <a:schemeClr val="lt2"/>
                </a:solidFill>
                <a:latin typeface="Istok Web"/>
                <a:ea typeface="Istok Web"/>
                <a:cs typeface="Istok Web"/>
                <a:sym typeface="Istok Web"/>
              </a:rPr>
              <a:t>, including icons by </a:t>
            </a:r>
            <a:r>
              <a:rPr lang="en" sz="1200" b="1">
                <a:solidFill>
                  <a:schemeClr val="lt2"/>
                </a:solidFill>
                <a:uFill>
                  <a:noFill/>
                </a:uFill>
                <a:latin typeface="Istok Web"/>
                <a:ea typeface="Istok Web"/>
                <a:cs typeface="Istok Web"/>
                <a:sym typeface="Istok Web"/>
                <a:hlinkClick r:id="rId3">
                  <a:extLst>
                    <a:ext uri="{A12FA001-AC4F-418D-AE19-62706E023703}">
                      <ahyp:hlinkClr xmlns:ahyp="http://schemas.microsoft.com/office/drawing/2018/hyperlinkcolor" val="tx"/>
                    </a:ext>
                  </a:extLst>
                </a:hlinkClick>
              </a:rPr>
              <a:t>Flaticon</a:t>
            </a:r>
            <a:r>
              <a:rPr lang="en" sz="1200" b="1">
                <a:solidFill>
                  <a:schemeClr val="lt2"/>
                </a:solidFill>
                <a:latin typeface="Istok Web"/>
                <a:ea typeface="Istok Web"/>
                <a:cs typeface="Istok Web"/>
                <a:sym typeface="Istok Web"/>
              </a:rPr>
              <a:t> </a:t>
            </a:r>
            <a:r>
              <a:rPr lang="en" sz="1200">
                <a:solidFill>
                  <a:schemeClr val="lt2"/>
                </a:solidFill>
                <a:latin typeface="Istok Web"/>
                <a:ea typeface="Istok Web"/>
                <a:cs typeface="Istok Web"/>
                <a:sym typeface="Istok Web"/>
              </a:rPr>
              <a:t>and infographics &amp; images by </a:t>
            </a:r>
            <a:r>
              <a:rPr lang="en" sz="1200" b="1">
                <a:solidFill>
                  <a:schemeClr val="lt2"/>
                </a:solidFill>
                <a:uFill>
                  <a:noFill/>
                </a:uFill>
                <a:latin typeface="Istok Web"/>
                <a:ea typeface="Istok Web"/>
                <a:cs typeface="Istok Web"/>
                <a:sym typeface="Istok Web"/>
                <a:hlinkClick r:id="rId4">
                  <a:extLst>
                    <a:ext uri="{A12FA001-AC4F-418D-AE19-62706E023703}">
                      <ahyp:hlinkClr xmlns:ahyp="http://schemas.microsoft.com/office/drawing/2018/hyperlinkcolor" val="tx"/>
                    </a:ext>
                  </a:extLst>
                </a:hlinkClick>
              </a:rPr>
              <a:t>Freepik</a:t>
            </a:r>
            <a:endParaRPr sz="1200" b="1">
              <a:solidFill>
                <a:schemeClr val="lt2"/>
              </a:solidFill>
              <a:latin typeface="Istok Web"/>
              <a:ea typeface="Istok Web"/>
              <a:cs typeface="Istok Web"/>
              <a:sym typeface="Istok Web"/>
            </a:endParaRPr>
          </a:p>
        </p:txBody>
      </p:sp>
      <p:grpSp>
        <p:nvGrpSpPr>
          <p:cNvPr id="490" name="Google Shape;490;p25"/>
          <p:cNvGrpSpPr/>
          <p:nvPr/>
        </p:nvGrpSpPr>
        <p:grpSpPr>
          <a:xfrm>
            <a:off x="4459625" y="155815"/>
            <a:ext cx="4542234" cy="4762659"/>
            <a:chOff x="4459625" y="155815"/>
            <a:chExt cx="4542234" cy="4762659"/>
          </a:xfrm>
        </p:grpSpPr>
        <p:sp>
          <p:nvSpPr>
            <p:cNvPr id="491" name="Google Shape;491;p25"/>
            <p:cNvSpPr/>
            <p:nvPr/>
          </p:nvSpPr>
          <p:spPr>
            <a:xfrm rot="-9899965">
              <a:off x="8395599" y="196247"/>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5"/>
            <p:cNvSpPr/>
            <p:nvPr/>
          </p:nvSpPr>
          <p:spPr>
            <a:xfrm rot="-9900049">
              <a:off x="8307098" y="82651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5"/>
            <p:cNvSpPr/>
            <p:nvPr/>
          </p:nvSpPr>
          <p:spPr>
            <a:xfrm rot="-9899965">
              <a:off x="8601649" y="4163585"/>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5"/>
            <p:cNvSpPr/>
            <p:nvPr/>
          </p:nvSpPr>
          <p:spPr>
            <a:xfrm rot="-9900049">
              <a:off x="7811873" y="4736286"/>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5"/>
            <p:cNvSpPr/>
            <p:nvPr/>
          </p:nvSpPr>
          <p:spPr>
            <a:xfrm rot="-9899965">
              <a:off x="4500049" y="270335"/>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96"/>
        <p:cNvGrpSpPr/>
        <p:nvPr/>
      </p:nvGrpSpPr>
      <p:grpSpPr>
        <a:xfrm>
          <a:off x="0" y="0"/>
          <a:ext cx="0" cy="0"/>
          <a:chOff x="0" y="0"/>
          <a:chExt cx="0" cy="0"/>
        </a:xfrm>
      </p:grpSpPr>
      <p:grpSp>
        <p:nvGrpSpPr>
          <p:cNvPr id="497" name="Google Shape;497;p26"/>
          <p:cNvGrpSpPr/>
          <p:nvPr/>
        </p:nvGrpSpPr>
        <p:grpSpPr>
          <a:xfrm>
            <a:off x="-397025" y="3599157"/>
            <a:ext cx="9926929" cy="1669452"/>
            <a:chOff x="-397025" y="3599157"/>
            <a:chExt cx="9926929" cy="1669452"/>
          </a:xfrm>
        </p:grpSpPr>
        <p:grpSp>
          <p:nvGrpSpPr>
            <p:cNvPr id="498" name="Google Shape;498;p26"/>
            <p:cNvGrpSpPr/>
            <p:nvPr/>
          </p:nvGrpSpPr>
          <p:grpSpPr>
            <a:xfrm>
              <a:off x="-397025" y="3939588"/>
              <a:ext cx="9926929" cy="1329022"/>
              <a:chOff x="-397025" y="3385225"/>
              <a:chExt cx="9926929" cy="1329022"/>
            </a:xfrm>
          </p:grpSpPr>
          <p:sp>
            <p:nvSpPr>
              <p:cNvPr id="499" name="Google Shape;499;p26"/>
              <p:cNvSpPr/>
              <p:nvPr/>
            </p:nvSpPr>
            <p:spPr>
              <a:xfrm>
                <a:off x="-57100" y="3385225"/>
                <a:ext cx="9258217" cy="1329022"/>
              </a:xfrm>
              <a:custGeom>
                <a:avLst/>
                <a:gdLst/>
                <a:ahLst/>
                <a:cxnLst/>
                <a:rect l="l" t="t" r="r" b="b"/>
                <a:pathLst>
                  <a:path w="87044" h="58348" extrusionOk="0">
                    <a:moveTo>
                      <a:pt x="0" y="1"/>
                    </a:moveTo>
                    <a:lnTo>
                      <a:pt x="0" y="58347"/>
                    </a:lnTo>
                    <a:lnTo>
                      <a:pt x="87043" y="58347"/>
                    </a:lnTo>
                    <a:lnTo>
                      <a:pt x="87043" y="1"/>
                    </a:lnTo>
                    <a:close/>
                  </a:path>
                </a:pathLst>
              </a:custGeom>
              <a:solidFill>
                <a:srgbClr val="3AAE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6"/>
              <p:cNvSpPr/>
              <p:nvPr/>
            </p:nvSpPr>
            <p:spPr>
              <a:xfrm>
                <a:off x="4751530" y="3657713"/>
                <a:ext cx="1934570" cy="821904"/>
              </a:xfrm>
              <a:custGeom>
                <a:avLst/>
                <a:gdLst/>
                <a:ahLst/>
                <a:cxnLst/>
                <a:rect l="l" t="t" r="r" b="b"/>
                <a:pathLst>
                  <a:path w="23460" h="9967" extrusionOk="0">
                    <a:moveTo>
                      <a:pt x="13578" y="0"/>
                    </a:moveTo>
                    <a:cubicBezTo>
                      <a:pt x="13394" y="0"/>
                      <a:pt x="13212" y="19"/>
                      <a:pt x="13033" y="58"/>
                    </a:cubicBezTo>
                    <a:cubicBezTo>
                      <a:pt x="12883" y="83"/>
                      <a:pt x="12406" y="2289"/>
                      <a:pt x="12231" y="2414"/>
                    </a:cubicBezTo>
                    <a:cubicBezTo>
                      <a:pt x="11955" y="2589"/>
                      <a:pt x="11579" y="2790"/>
                      <a:pt x="11254" y="2815"/>
                    </a:cubicBezTo>
                    <a:cubicBezTo>
                      <a:pt x="11229" y="2817"/>
                      <a:pt x="11207" y="2817"/>
                      <a:pt x="11185" y="2817"/>
                    </a:cubicBezTo>
                    <a:cubicBezTo>
                      <a:pt x="10876" y="2817"/>
                      <a:pt x="10858" y="2653"/>
                      <a:pt x="10577" y="2489"/>
                    </a:cubicBezTo>
                    <a:cubicBezTo>
                      <a:pt x="10351" y="2314"/>
                      <a:pt x="10026" y="2264"/>
                      <a:pt x="9725" y="2264"/>
                    </a:cubicBezTo>
                    <a:cubicBezTo>
                      <a:pt x="9249" y="2264"/>
                      <a:pt x="8797" y="2439"/>
                      <a:pt x="8321" y="2514"/>
                    </a:cubicBezTo>
                    <a:cubicBezTo>
                      <a:pt x="8087" y="2563"/>
                      <a:pt x="7852" y="2585"/>
                      <a:pt x="7620" y="2585"/>
                    </a:cubicBezTo>
                    <a:cubicBezTo>
                      <a:pt x="7255" y="2585"/>
                      <a:pt x="6894" y="2531"/>
                      <a:pt x="6542" y="2439"/>
                    </a:cubicBezTo>
                    <a:cubicBezTo>
                      <a:pt x="6191" y="2351"/>
                      <a:pt x="5631" y="2015"/>
                      <a:pt x="5227" y="2015"/>
                    </a:cubicBezTo>
                    <a:cubicBezTo>
                      <a:pt x="5169" y="2015"/>
                      <a:pt x="5114" y="2022"/>
                      <a:pt x="5063" y="2038"/>
                    </a:cubicBezTo>
                    <a:cubicBezTo>
                      <a:pt x="4797" y="2135"/>
                      <a:pt x="4741" y="2465"/>
                      <a:pt x="4444" y="2465"/>
                    </a:cubicBezTo>
                    <a:cubicBezTo>
                      <a:pt x="4433" y="2465"/>
                      <a:pt x="4423" y="2465"/>
                      <a:pt x="4411" y="2464"/>
                    </a:cubicBezTo>
                    <a:cubicBezTo>
                      <a:pt x="4134" y="2464"/>
                      <a:pt x="3856" y="2336"/>
                      <a:pt x="3579" y="2336"/>
                    </a:cubicBezTo>
                    <a:cubicBezTo>
                      <a:pt x="3555" y="2336"/>
                      <a:pt x="3532" y="2337"/>
                      <a:pt x="3509" y="2339"/>
                    </a:cubicBezTo>
                    <a:cubicBezTo>
                      <a:pt x="3108" y="2389"/>
                      <a:pt x="2807" y="2765"/>
                      <a:pt x="2557" y="3091"/>
                    </a:cubicBezTo>
                    <a:cubicBezTo>
                      <a:pt x="1705" y="4218"/>
                      <a:pt x="853" y="5371"/>
                      <a:pt x="0" y="6499"/>
                    </a:cubicBezTo>
                    <a:cubicBezTo>
                      <a:pt x="1730" y="8329"/>
                      <a:pt x="4211" y="9181"/>
                      <a:pt x="6692" y="9532"/>
                    </a:cubicBezTo>
                    <a:cubicBezTo>
                      <a:pt x="8807" y="9815"/>
                      <a:pt x="10935" y="9967"/>
                      <a:pt x="13058" y="9967"/>
                    </a:cubicBezTo>
                    <a:cubicBezTo>
                      <a:pt x="16572" y="9967"/>
                      <a:pt x="20069" y="9551"/>
                      <a:pt x="23459" y="8630"/>
                    </a:cubicBezTo>
                    <a:cubicBezTo>
                      <a:pt x="22031" y="6850"/>
                      <a:pt x="20602" y="5046"/>
                      <a:pt x="19173" y="3241"/>
                    </a:cubicBezTo>
                    <a:cubicBezTo>
                      <a:pt x="18697" y="2640"/>
                      <a:pt x="18171" y="2013"/>
                      <a:pt x="17494" y="1612"/>
                    </a:cubicBezTo>
                    <a:cubicBezTo>
                      <a:pt x="16327" y="951"/>
                      <a:pt x="14908" y="0"/>
                      <a:pt x="13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6"/>
              <p:cNvSpPr/>
              <p:nvPr/>
            </p:nvSpPr>
            <p:spPr>
              <a:xfrm flipH="1">
                <a:off x="1488580" y="3527175"/>
                <a:ext cx="1934570" cy="821904"/>
              </a:xfrm>
              <a:custGeom>
                <a:avLst/>
                <a:gdLst/>
                <a:ahLst/>
                <a:cxnLst/>
                <a:rect l="l" t="t" r="r" b="b"/>
                <a:pathLst>
                  <a:path w="23460" h="9967" extrusionOk="0">
                    <a:moveTo>
                      <a:pt x="13578" y="0"/>
                    </a:moveTo>
                    <a:cubicBezTo>
                      <a:pt x="13394" y="0"/>
                      <a:pt x="13212" y="19"/>
                      <a:pt x="13033" y="58"/>
                    </a:cubicBezTo>
                    <a:cubicBezTo>
                      <a:pt x="12883" y="83"/>
                      <a:pt x="12406" y="2289"/>
                      <a:pt x="12231" y="2414"/>
                    </a:cubicBezTo>
                    <a:cubicBezTo>
                      <a:pt x="11955" y="2589"/>
                      <a:pt x="11579" y="2790"/>
                      <a:pt x="11254" y="2815"/>
                    </a:cubicBezTo>
                    <a:cubicBezTo>
                      <a:pt x="11229" y="2817"/>
                      <a:pt x="11207" y="2817"/>
                      <a:pt x="11185" y="2817"/>
                    </a:cubicBezTo>
                    <a:cubicBezTo>
                      <a:pt x="10876" y="2817"/>
                      <a:pt x="10858" y="2653"/>
                      <a:pt x="10577" y="2489"/>
                    </a:cubicBezTo>
                    <a:cubicBezTo>
                      <a:pt x="10351" y="2314"/>
                      <a:pt x="10026" y="2264"/>
                      <a:pt x="9725" y="2264"/>
                    </a:cubicBezTo>
                    <a:cubicBezTo>
                      <a:pt x="9249" y="2264"/>
                      <a:pt x="8797" y="2439"/>
                      <a:pt x="8321" y="2514"/>
                    </a:cubicBezTo>
                    <a:cubicBezTo>
                      <a:pt x="8087" y="2563"/>
                      <a:pt x="7852" y="2585"/>
                      <a:pt x="7620" y="2585"/>
                    </a:cubicBezTo>
                    <a:cubicBezTo>
                      <a:pt x="7255" y="2585"/>
                      <a:pt x="6894" y="2531"/>
                      <a:pt x="6542" y="2439"/>
                    </a:cubicBezTo>
                    <a:cubicBezTo>
                      <a:pt x="6191" y="2351"/>
                      <a:pt x="5631" y="2015"/>
                      <a:pt x="5227" y="2015"/>
                    </a:cubicBezTo>
                    <a:cubicBezTo>
                      <a:pt x="5169" y="2015"/>
                      <a:pt x="5114" y="2022"/>
                      <a:pt x="5063" y="2038"/>
                    </a:cubicBezTo>
                    <a:cubicBezTo>
                      <a:pt x="4797" y="2135"/>
                      <a:pt x="4741" y="2465"/>
                      <a:pt x="4444" y="2465"/>
                    </a:cubicBezTo>
                    <a:cubicBezTo>
                      <a:pt x="4433" y="2465"/>
                      <a:pt x="4423" y="2465"/>
                      <a:pt x="4411" y="2464"/>
                    </a:cubicBezTo>
                    <a:cubicBezTo>
                      <a:pt x="4134" y="2464"/>
                      <a:pt x="3856" y="2336"/>
                      <a:pt x="3579" y="2336"/>
                    </a:cubicBezTo>
                    <a:cubicBezTo>
                      <a:pt x="3555" y="2336"/>
                      <a:pt x="3532" y="2337"/>
                      <a:pt x="3509" y="2339"/>
                    </a:cubicBezTo>
                    <a:cubicBezTo>
                      <a:pt x="3108" y="2389"/>
                      <a:pt x="2807" y="2765"/>
                      <a:pt x="2557" y="3091"/>
                    </a:cubicBezTo>
                    <a:cubicBezTo>
                      <a:pt x="1705" y="4218"/>
                      <a:pt x="853" y="5371"/>
                      <a:pt x="0" y="6499"/>
                    </a:cubicBezTo>
                    <a:cubicBezTo>
                      <a:pt x="1730" y="8329"/>
                      <a:pt x="4211" y="9181"/>
                      <a:pt x="6692" y="9532"/>
                    </a:cubicBezTo>
                    <a:cubicBezTo>
                      <a:pt x="8807" y="9815"/>
                      <a:pt x="10935" y="9967"/>
                      <a:pt x="13058" y="9967"/>
                    </a:cubicBezTo>
                    <a:cubicBezTo>
                      <a:pt x="16572" y="9967"/>
                      <a:pt x="20069" y="9551"/>
                      <a:pt x="23459" y="8630"/>
                    </a:cubicBezTo>
                    <a:cubicBezTo>
                      <a:pt x="22031" y="6850"/>
                      <a:pt x="20602" y="5046"/>
                      <a:pt x="19173" y="3241"/>
                    </a:cubicBezTo>
                    <a:cubicBezTo>
                      <a:pt x="18697" y="2640"/>
                      <a:pt x="18171" y="2013"/>
                      <a:pt x="17494" y="1612"/>
                    </a:cubicBezTo>
                    <a:cubicBezTo>
                      <a:pt x="16327" y="951"/>
                      <a:pt x="14908" y="0"/>
                      <a:pt x="13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6"/>
              <p:cNvSpPr/>
              <p:nvPr/>
            </p:nvSpPr>
            <p:spPr>
              <a:xfrm>
                <a:off x="7198493" y="3478241"/>
                <a:ext cx="2331380" cy="919787"/>
              </a:xfrm>
              <a:custGeom>
                <a:avLst/>
                <a:gdLst/>
                <a:ahLst/>
                <a:cxnLst/>
                <a:rect l="l" t="t" r="r" b="b"/>
                <a:pathLst>
                  <a:path w="28272" h="11154" extrusionOk="0">
                    <a:moveTo>
                      <a:pt x="20552" y="1"/>
                    </a:moveTo>
                    <a:lnTo>
                      <a:pt x="18397" y="201"/>
                    </a:lnTo>
                    <a:lnTo>
                      <a:pt x="16492" y="3234"/>
                    </a:lnTo>
                    <a:lnTo>
                      <a:pt x="15264" y="3710"/>
                    </a:lnTo>
                    <a:lnTo>
                      <a:pt x="14963" y="4813"/>
                    </a:lnTo>
                    <a:lnTo>
                      <a:pt x="9850" y="3309"/>
                    </a:lnTo>
                    <a:lnTo>
                      <a:pt x="9324" y="2983"/>
                    </a:lnTo>
                    <a:lnTo>
                      <a:pt x="8071" y="2983"/>
                    </a:lnTo>
                    <a:lnTo>
                      <a:pt x="8071" y="4036"/>
                    </a:lnTo>
                    <a:lnTo>
                      <a:pt x="6342" y="5815"/>
                    </a:lnTo>
                    <a:cubicBezTo>
                      <a:pt x="6342" y="5815"/>
                      <a:pt x="4195" y="4957"/>
                      <a:pt x="3576" y="4957"/>
                    </a:cubicBezTo>
                    <a:cubicBezTo>
                      <a:pt x="3510" y="4957"/>
                      <a:pt x="3461" y="4967"/>
                      <a:pt x="3434" y="4988"/>
                    </a:cubicBezTo>
                    <a:cubicBezTo>
                      <a:pt x="3159" y="5239"/>
                      <a:pt x="2708" y="5715"/>
                      <a:pt x="2708" y="5715"/>
                    </a:cubicBezTo>
                    <a:lnTo>
                      <a:pt x="1" y="6617"/>
                    </a:lnTo>
                    <a:lnTo>
                      <a:pt x="8071" y="11054"/>
                    </a:lnTo>
                    <a:lnTo>
                      <a:pt x="27269" y="11154"/>
                    </a:lnTo>
                    <a:lnTo>
                      <a:pt x="28272" y="10327"/>
                    </a:lnTo>
                    <a:lnTo>
                      <a:pt x="28272" y="6768"/>
                    </a:lnTo>
                    <a:lnTo>
                      <a:pt x="22457" y="3560"/>
                    </a:lnTo>
                    <a:lnTo>
                      <a:pt x="22758" y="2031"/>
                    </a:lnTo>
                    <a:lnTo>
                      <a:pt x="205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3" name="Google Shape;503;p26"/>
              <p:cNvGrpSpPr/>
              <p:nvPr/>
            </p:nvGrpSpPr>
            <p:grpSpPr>
              <a:xfrm>
                <a:off x="-397025" y="3577445"/>
                <a:ext cx="9926929" cy="1136764"/>
                <a:chOff x="-397025" y="3577445"/>
                <a:chExt cx="9926929" cy="1136764"/>
              </a:xfrm>
            </p:grpSpPr>
            <p:grpSp>
              <p:nvGrpSpPr>
                <p:cNvPr id="504" name="Google Shape;504;p26"/>
                <p:cNvGrpSpPr/>
                <p:nvPr/>
              </p:nvGrpSpPr>
              <p:grpSpPr>
                <a:xfrm>
                  <a:off x="-397025" y="3608775"/>
                  <a:ext cx="9771995" cy="1105434"/>
                  <a:chOff x="-397025" y="3608775"/>
                  <a:chExt cx="9771995" cy="1105434"/>
                </a:xfrm>
              </p:grpSpPr>
              <p:sp>
                <p:nvSpPr>
                  <p:cNvPr id="505" name="Google Shape;505;p26"/>
                  <p:cNvSpPr/>
                  <p:nvPr/>
                </p:nvSpPr>
                <p:spPr>
                  <a:xfrm>
                    <a:off x="-397025" y="3608775"/>
                    <a:ext cx="9771995" cy="1105434"/>
                  </a:xfrm>
                  <a:custGeom>
                    <a:avLst/>
                    <a:gdLst/>
                    <a:ahLst/>
                    <a:cxnLst/>
                    <a:rect l="l" t="t" r="r" b="b"/>
                    <a:pathLst>
                      <a:path w="87044" h="14889" extrusionOk="0">
                        <a:moveTo>
                          <a:pt x="0" y="1"/>
                        </a:moveTo>
                        <a:lnTo>
                          <a:pt x="0" y="14888"/>
                        </a:lnTo>
                        <a:lnTo>
                          <a:pt x="87043" y="14888"/>
                        </a:lnTo>
                        <a:lnTo>
                          <a:pt x="87043" y="1"/>
                        </a:lnTo>
                        <a:lnTo>
                          <a:pt x="69073" y="7219"/>
                        </a:lnTo>
                        <a:lnTo>
                          <a:pt x="59549" y="4788"/>
                        </a:lnTo>
                        <a:lnTo>
                          <a:pt x="35740" y="4061"/>
                        </a:lnTo>
                        <a:cubicBezTo>
                          <a:pt x="35740" y="4061"/>
                          <a:pt x="22281" y="8096"/>
                          <a:pt x="22331" y="8146"/>
                        </a:cubicBezTo>
                        <a:cubicBezTo>
                          <a:pt x="22332" y="8147"/>
                          <a:pt x="22331" y="8147"/>
                          <a:pt x="22331" y="8147"/>
                        </a:cubicBezTo>
                        <a:cubicBezTo>
                          <a:pt x="22259" y="8147"/>
                          <a:pt x="14837" y="5139"/>
                          <a:pt x="14837" y="5139"/>
                        </a:cubicBezTo>
                        <a:lnTo>
                          <a:pt x="7669" y="5139"/>
                        </a:lnTo>
                        <a:lnTo>
                          <a:pt x="0" y="1"/>
                        </a:lnTo>
                        <a:close/>
                      </a:path>
                    </a:pathLst>
                  </a:custGeom>
                  <a:solidFill>
                    <a:srgbClr val="015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6"/>
                  <p:cNvSpPr/>
                  <p:nvPr/>
                </p:nvSpPr>
                <p:spPr>
                  <a:xfrm>
                    <a:off x="3698050" y="3784075"/>
                    <a:ext cx="954875" cy="545175"/>
                  </a:xfrm>
                  <a:custGeom>
                    <a:avLst/>
                    <a:gdLst/>
                    <a:ahLst/>
                    <a:cxnLst/>
                    <a:rect l="l" t="t" r="r" b="b"/>
                    <a:pathLst>
                      <a:path w="38195" h="21807" extrusionOk="0">
                        <a:moveTo>
                          <a:pt x="35139" y="0"/>
                        </a:moveTo>
                        <a:lnTo>
                          <a:pt x="0" y="4975"/>
                        </a:lnTo>
                        <a:lnTo>
                          <a:pt x="1619" y="21159"/>
                        </a:lnTo>
                        <a:lnTo>
                          <a:pt x="38195" y="21807"/>
                        </a:lnTo>
                        <a:close/>
                      </a:path>
                    </a:pathLst>
                  </a:custGeom>
                  <a:solidFill>
                    <a:schemeClr val="lt2"/>
                  </a:solidFill>
                  <a:ln>
                    <a:noFill/>
                  </a:ln>
                </p:spPr>
              </p:sp>
            </p:grpSp>
            <p:sp>
              <p:nvSpPr>
                <p:cNvPr id="507" name="Google Shape;507;p26"/>
                <p:cNvSpPr/>
                <p:nvPr/>
              </p:nvSpPr>
              <p:spPr>
                <a:xfrm>
                  <a:off x="4573825" y="3577445"/>
                  <a:ext cx="4956079" cy="836665"/>
                </a:xfrm>
                <a:custGeom>
                  <a:avLst/>
                  <a:gdLst/>
                  <a:ahLst/>
                  <a:cxnLst/>
                  <a:rect l="l" t="t" r="r" b="b"/>
                  <a:pathLst>
                    <a:path w="60101" h="10146" extrusionOk="0">
                      <a:moveTo>
                        <a:pt x="44963" y="8190"/>
                      </a:moveTo>
                      <a:cubicBezTo>
                        <a:pt x="44963" y="8240"/>
                        <a:pt x="44988" y="8265"/>
                        <a:pt x="44988" y="8291"/>
                      </a:cubicBezTo>
                      <a:cubicBezTo>
                        <a:pt x="45063" y="8466"/>
                        <a:pt x="45163" y="8591"/>
                        <a:pt x="45288" y="8641"/>
                      </a:cubicBezTo>
                      <a:cubicBezTo>
                        <a:pt x="45364" y="8692"/>
                        <a:pt x="45414" y="8692"/>
                        <a:pt x="45489" y="8692"/>
                      </a:cubicBezTo>
                      <a:cubicBezTo>
                        <a:pt x="45539" y="8692"/>
                        <a:pt x="45589" y="8692"/>
                        <a:pt x="45639" y="8666"/>
                      </a:cubicBezTo>
                      <a:lnTo>
                        <a:pt x="45639" y="8666"/>
                      </a:lnTo>
                      <a:cubicBezTo>
                        <a:pt x="45614" y="8767"/>
                        <a:pt x="45614" y="8842"/>
                        <a:pt x="45639" y="8917"/>
                      </a:cubicBezTo>
                      <a:cubicBezTo>
                        <a:pt x="45639" y="8942"/>
                        <a:pt x="45639" y="8967"/>
                        <a:pt x="45639" y="8967"/>
                      </a:cubicBezTo>
                      <a:cubicBezTo>
                        <a:pt x="45639" y="9118"/>
                        <a:pt x="45664" y="9268"/>
                        <a:pt x="45689" y="9418"/>
                      </a:cubicBezTo>
                      <a:cubicBezTo>
                        <a:pt x="45314" y="9393"/>
                        <a:pt x="44913" y="9368"/>
                        <a:pt x="44537" y="9318"/>
                      </a:cubicBezTo>
                      <a:cubicBezTo>
                        <a:pt x="44436" y="9318"/>
                        <a:pt x="44336" y="9293"/>
                        <a:pt x="44261" y="9268"/>
                      </a:cubicBezTo>
                      <a:cubicBezTo>
                        <a:pt x="44261" y="9193"/>
                        <a:pt x="44286" y="9093"/>
                        <a:pt x="44286" y="8992"/>
                      </a:cubicBezTo>
                      <a:cubicBezTo>
                        <a:pt x="44286" y="8967"/>
                        <a:pt x="44286" y="8942"/>
                        <a:pt x="44286" y="8917"/>
                      </a:cubicBezTo>
                      <a:cubicBezTo>
                        <a:pt x="44311" y="8842"/>
                        <a:pt x="44311" y="8767"/>
                        <a:pt x="44286" y="8692"/>
                      </a:cubicBezTo>
                      <a:cubicBezTo>
                        <a:pt x="44336" y="8692"/>
                        <a:pt x="44386" y="8717"/>
                        <a:pt x="44436" y="8717"/>
                      </a:cubicBezTo>
                      <a:cubicBezTo>
                        <a:pt x="44512" y="8717"/>
                        <a:pt x="44562" y="8692"/>
                        <a:pt x="44637" y="8666"/>
                      </a:cubicBezTo>
                      <a:cubicBezTo>
                        <a:pt x="44762" y="8591"/>
                        <a:pt x="44862" y="8466"/>
                        <a:pt x="44938" y="8316"/>
                      </a:cubicBezTo>
                      <a:cubicBezTo>
                        <a:pt x="44938" y="8265"/>
                        <a:pt x="44963" y="8240"/>
                        <a:pt x="44963" y="8190"/>
                      </a:cubicBezTo>
                      <a:close/>
                      <a:moveTo>
                        <a:pt x="2260" y="0"/>
                      </a:moveTo>
                      <a:cubicBezTo>
                        <a:pt x="2234" y="0"/>
                        <a:pt x="2207" y="6"/>
                        <a:pt x="2180" y="20"/>
                      </a:cubicBezTo>
                      <a:cubicBezTo>
                        <a:pt x="2080" y="70"/>
                        <a:pt x="2055" y="170"/>
                        <a:pt x="2080" y="270"/>
                      </a:cubicBezTo>
                      <a:cubicBezTo>
                        <a:pt x="2130" y="346"/>
                        <a:pt x="2130" y="471"/>
                        <a:pt x="2055" y="571"/>
                      </a:cubicBezTo>
                      <a:cubicBezTo>
                        <a:pt x="2005" y="621"/>
                        <a:pt x="1930" y="646"/>
                        <a:pt x="1855" y="671"/>
                      </a:cubicBezTo>
                      <a:lnTo>
                        <a:pt x="1830" y="295"/>
                      </a:lnTo>
                      <a:cubicBezTo>
                        <a:pt x="1830" y="195"/>
                        <a:pt x="1754" y="120"/>
                        <a:pt x="1654" y="120"/>
                      </a:cubicBezTo>
                      <a:cubicBezTo>
                        <a:pt x="1554" y="120"/>
                        <a:pt x="1479" y="220"/>
                        <a:pt x="1479" y="321"/>
                      </a:cubicBezTo>
                      <a:lnTo>
                        <a:pt x="1579" y="1699"/>
                      </a:lnTo>
                      <a:cubicBezTo>
                        <a:pt x="1429" y="1699"/>
                        <a:pt x="1303" y="1549"/>
                        <a:pt x="1278" y="1423"/>
                      </a:cubicBezTo>
                      <a:cubicBezTo>
                        <a:pt x="1203" y="1223"/>
                        <a:pt x="1253" y="972"/>
                        <a:pt x="1303" y="747"/>
                      </a:cubicBezTo>
                      <a:cubicBezTo>
                        <a:pt x="1328" y="671"/>
                        <a:pt x="1278" y="571"/>
                        <a:pt x="1178" y="546"/>
                      </a:cubicBezTo>
                      <a:cubicBezTo>
                        <a:pt x="1165" y="543"/>
                        <a:pt x="1151" y="541"/>
                        <a:pt x="1138" y="541"/>
                      </a:cubicBezTo>
                      <a:cubicBezTo>
                        <a:pt x="1052" y="541"/>
                        <a:pt x="974" y="606"/>
                        <a:pt x="952" y="671"/>
                      </a:cubicBezTo>
                      <a:cubicBezTo>
                        <a:pt x="902" y="922"/>
                        <a:pt x="852" y="1223"/>
                        <a:pt x="927" y="1524"/>
                      </a:cubicBezTo>
                      <a:cubicBezTo>
                        <a:pt x="1003" y="1799"/>
                        <a:pt x="1278" y="2050"/>
                        <a:pt x="1579" y="2050"/>
                      </a:cubicBezTo>
                      <a:lnTo>
                        <a:pt x="1604" y="2050"/>
                      </a:lnTo>
                      <a:lnTo>
                        <a:pt x="1654" y="2802"/>
                      </a:lnTo>
                      <a:lnTo>
                        <a:pt x="1629" y="2802"/>
                      </a:lnTo>
                      <a:cubicBezTo>
                        <a:pt x="1584" y="2862"/>
                        <a:pt x="1501" y="2896"/>
                        <a:pt x="1416" y="2896"/>
                      </a:cubicBezTo>
                      <a:cubicBezTo>
                        <a:pt x="1360" y="2896"/>
                        <a:pt x="1303" y="2882"/>
                        <a:pt x="1253" y="2852"/>
                      </a:cubicBezTo>
                      <a:cubicBezTo>
                        <a:pt x="1053" y="2777"/>
                        <a:pt x="952" y="2576"/>
                        <a:pt x="927" y="2476"/>
                      </a:cubicBezTo>
                      <a:cubicBezTo>
                        <a:pt x="852" y="2300"/>
                        <a:pt x="827" y="2100"/>
                        <a:pt x="802" y="1899"/>
                      </a:cubicBezTo>
                      <a:cubicBezTo>
                        <a:pt x="780" y="1812"/>
                        <a:pt x="721" y="1744"/>
                        <a:pt x="640" y="1744"/>
                      </a:cubicBezTo>
                      <a:cubicBezTo>
                        <a:pt x="627" y="1744"/>
                        <a:pt x="615" y="1746"/>
                        <a:pt x="602" y="1749"/>
                      </a:cubicBezTo>
                      <a:cubicBezTo>
                        <a:pt x="501" y="1749"/>
                        <a:pt x="426" y="1849"/>
                        <a:pt x="426" y="1950"/>
                      </a:cubicBezTo>
                      <a:cubicBezTo>
                        <a:pt x="476" y="2175"/>
                        <a:pt x="501" y="2401"/>
                        <a:pt x="576" y="2626"/>
                      </a:cubicBezTo>
                      <a:cubicBezTo>
                        <a:pt x="602" y="2676"/>
                        <a:pt x="652" y="2727"/>
                        <a:pt x="677" y="2802"/>
                      </a:cubicBezTo>
                      <a:cubicBezTo>
                        <a:pt x="251" y="2601"/>
                        <a:pt x="0" y="2501"/>
                        <a:pt x="0" y="2501"/>
                      </a:cubicBezTo>
                      <a:lnTo>
                        <a:pt x="0" y="10145"/>
                      </a:lnTo>
                      <a:lnTo>
                        <a:pt x="60101" y="10145"/>
                      </a:lnTo>
                      <a:lnTo>
                        <a:pt x="60101" y="7138"/>
                      </a:lnTo>
                      <a:cubicBezTo>
                        <a:pt x="60101" y="7138"/>
                        <a:pt x="59524" y="8015"/>
                        <a:pt x="58396" y="8115"/>
                      </a:cubicBezTo>
                      <a:cubicBezTo>
                        <a:pt x="58396" y="8040"/>
                        <a:pt x="58396" y="7940"/>
                        <a:pt x="58396" y="7839"/>
                      </a:cubicBezTo>
                      <a:cubicBezTo>
                        <a:pt x="58471" y="7864"/>
                        <a:pt x="58547" y="7889"/>
                        <a:pt x="58622" y="7889"/>
                      </a:cubicBezTo>
                      <a:cubicBezTo>
                        <a:pt x="58722" y="7889"/>
                        <a:pt x="58822" y="7864"/>
                        <a:pt x="58923" y="7814"/>
                      </a:cubicBezTo>
                      <a:cubicBezTo>
                        <a:pt x="59148" y="7714"/>
                        <a:pt x="59324" y="7514"/>
                        <a:pt x="59424" y="7238"/>
                      </a:cubicBezTo>
                      <a:cubicBezTo>
                        <a:pt x="59524" y="7012"/>
                        <a:pt x="59549" y="6787"/>
                        <a:pt x="59574" y="6561"/>
                      </a:cubicBezTo>
                      <a:cubicBezTo>
                        <a:pt x="59599" y="6461"/>
                        <a:pt x="59524" y="6386"/>
                        <a:pt x="59424" y="6361"/>
                      </a:cubicBezTo>
                      <a:cubicBezTo>
                        <a:pt x="59324" y="6361"/>
                        <a:pt x="59223" y="6411"/>
                        <a:pt x="59223" y="6511"/>
                      </a:cubicBezTo>
                      <a:cubicBezTo>
                        <a:pt x="59198" y="6712"/>
                        <a:pt x="59173" y="6937"/>
                        <a:pt x="59098" y="7113"/>
                      </a:cubicBezTo>
                      <a:cubicBezTo>
                        <a:pt x="59048" y="7213"/>
                        <a:pt x="58948" y="7388"/>
                        <a:pt x="58772" y="7488"/>
                      </a:cubicBezTo>
                      <a:cubicBezTo>
                        <a:pt x="58728" y="7506"/>
                        <a:pt x="58677" y="7515"/>
                        <a:pt x="58627" y="7515"/>
                      </a:cubicBezTo>
                      <a:cubicBezTo>
                        <a:pt x="58535" y="7515"/>
                        <a:pt x="58445" y="7487"/>
                        <a:pt x="58396" y="7438"/>
                      </a:cubicBezTo>
                      <a:cubicBezTo>
                        <a:pt x="58396" y="7438"/>
                        <a:pt x="58396" y="7413"/>
                        <a:pt x="58371" y="7413"/>
                      </a:cubicBezTo>
                      <a:lnTo>
                        <a:pt x="58421" y="6686"/>
                      </a:lnTo>
                      <a:lnTo>
                        <a:pt x="58446" y="6686"/>
                      </a:lnTo>
                      <a:cubicBezTo>
                        <a:pt x="58747" y="6686"/>
                        <a:pt x="58998" y="6411"/>
                        <a:pt x="59098" y="6135"/>
                      </a:cubicBezTo>
                      <a:cubicBezTo>
                        <a:pt x="59173" y="5859"/>
                        <a:pt x="59098" y="5559"/>
                        <a:pt x="59048" y="5308"/>
                      </a:cubicBezTo>
                      <a:cubicBezTo>
                        <a:pt x="59027" y="5225"/>
                        <a:pt x="58955" y="5176"/>
                        <a:pt x="58874" y="5176"/>
                      </a:cubicBezTo>
                      <a:cubicBezTo>
                        <a:pt x="58857" y="5176"/>
                        <a:pt x="58840" y="5178"/>
                        <a:pt x="58822" y="5183"/>
                      </a:cubicBezTo>
                      <a:cubicBezTo>
                        <a:pt x="58722" y="5183"/>
                        <a:pt x="58672" y="5283"/>
                        <a:pt x="58697" y="5383"/>
                      </a:cubicBezTo>
                      <a:cubicBezTo>
                        <a:pt x="58747" y="5609"/>
                        <a:pt x="58797" y="5834"/>
                        <a:pt x="58747" y="6035"/>
                      </a:cubicBezTo>
                      <a:cubicBezTo>
                        <a:pt x="58697" y="6185"/>
                        <a:pt x="58572" y="6311"/>
                        <a:pt x="58446" y="6336"/>
                      </a:cubicBezTo>
                      <a:lnTo>
                        <a:pt x="58522" y="4932"/>
                      </a:lnTo>
                      <a:cubicBezTo>
                        <a:pt x="58522" y="4832"/>
                        <a:pt x="58446" y="4757"/>
                        <a:pt x="58346" y="4757"/>
                      </a:cubicBezTo>
                      <a:cubicBezTo>
                        <a:pt x="58246" y="4757"/>
                        <a:pt x="58171" y="4832"/>
                        <a:pt x="58171" y="4932"/>
                      </a:cubicBezTo>
                      <a:lnTo>
                        <a:pt x="58146" y="5308"/>
                      </a:lnTo>
                      <a:cubicBezTo>
                        <a:pt x="58070" y="5283"/>
                        <a:pt x="57995" y="5258"/>
                        <a:pt x="57945" y="5208"/>
                      </a:cubicBezTo>
                      <a:cubicBezTo>
                        <a:pt x="57870" y="5108"/>
                        <a:pt x="57870" y="4982"/>
                        <a:pt x="57895" y="4907"/>
                      </a:cubicBezTo>
                      <a:cubicBezTo>
                        <a:pt x="57945" y="4807"/>
                        <a:pt x="57895" y="4707"/>
                        <a:pt x="57820" y="4656"/>
                      </a:cubicBezTo>
                      <a:cubicBezTo>
                        <a:pt x="57793" y="4643"/>
                        <a:pt x="57766" y="4637"/>
                        <a:pt x="57740" y="4637"/>
                      </a:cubicBezTo>
                      <a:cubicBezTo>
                        <a:pt x="57669" y="4637"/>
                        <a:pt x="57606" y="4683"/>
                        <a:pt x="57569" y="4757"/>
                      </a:cubicBezTo>
                      <a:cubicBezTo>
                        <a:pt x="57469" y="4957"/>
                        <a:pt x="57519" y="5233"/>
                        <a:pt x="57669" y="5433"/>
                      </a:cubicBezTo>
                      <a:cubicBezTo>
                        <a:pt x="57770" y="5559"/>
                        <a:pt x="57945" y="5634"/>
                        <a:pt x="58121" y="5659"/>
                      </a:cubicBezTo>
                      <a:lnTo>
                        <a:pt x="58020" y="7413"/>
                      </a:lnTo>
                      <a:cubicBezTo>
                        <a:pt x="57945" y="7363"/>
                        <a:pt x="57895" y="7338"/>
                        <a:pt x="57870" y="7288"/>
                      </a:cubicBezTo>
                      <a:cubicBezTo>
                        <a:pt x="57770" y="7163"/>
                        <a:pt x="57720" y="7012"/>
                        <a:pt x="57720" y="6887"/>
                      </a:cubicBezTo>
                      <a:cubicBezTo>
                        <a:pt x="57720" y="6787"/>
                        <a:pt x="57644" y="6686"/>
                        <a:pt x="57544" y="6686"/>
                      </a:cubicBezTo>
                      <a:cubicBezTo>
                        <a:pt x="57444" y="6686"/>
                        <a:pt x="57369" y="6762"/>
                        <a:pt x="57369" y="6862"/>
                      </a:cubicBezTo>
                      <a:cubicBezTo>
                        <a:pt x="57344" y="7087"/>
                        <a:pt x="57419" y="7313"/>
                        <a:pt x="57569" y="7514"/>
                      </a:cubicBezTo>
                      <a:cubicBezTo>
                        <a:pt x="57669" y="7614"/>
                        <a:pt x="57770" y="7689"/>
                        <a:pt x="57870" y="7739"/>
                      </a:cubicBezTo>
                      <a:cubicBezTo>
                        <a:pt x="57945" y="7764"/>
                        <a:pt x="57995" y="7814"/>
                        <a:pt x="58020" y="7839"/>
                      </a:cubicBezTo>
                      <a:cubicBezTo>
                        <a:pt x="58045" y="7889"/>
                        <a:pt x="58045" y="8040"/>
                        <a:pt x="58020" y="8115"/>
                      </a:cubicBezTo>
                      <a:cubicBezTo>
                        <a:pt x="57870" y="8115"/>
                        <a:pt x="57695" y="8090"/>
                        <a:pt x="57519" y="8040"/>
                      </a:cubicBezTo>
                      <a:cubicBezTo>
                        <a:pt x="57544" y="7965"/>
                        <a:pt x="57569" y="7864"/>
                        <a:pt x="57544" y="7764"/>
                      </a:cubicBezTo>
                      <a:cubicBezTo>
                        <a:pt x="57519" y="7614"/>
                        <a:pt x="57469" y="7488"/>
                        <a:pt x="57419" y="7338"/>
                      </a:cubicBezTo>
                      <a:cubicBezTo>
                        <a:pt x="57401" y="7301"/>
                        <a:pt x="57369" y="7278"/>
                        <a:pt x="57324" y="7278"/>
                      </a:cubicBezTo>
                      <a:cubicBezTo>
                        <a:pt x="57307" y="7278"/>
                        <a:pt x="57289" y="7281"/>
                        <a:pt x="57268" y="7288"/>
                      </a:cubicBezTo>
                      <a:cubicBezTo>
                        <a:pt x="57218" y="7313"/>
                        <a:pt x="57193" y="7388"/>
                        <a:pt x="57218" y="7438"/>
                      </a:cubicBezTo>
                      <a:cubicBezTo>
                        <a:pt x="57268" y="7539"/>
                        <a:pt x="57319" y="7664"/>
                        <a:pt x="57319" y="7789"/>
                      </a:cubicBezTo>
                      <a:cubicBezTo>
                        <a:pt x="57319" y="7839"/>
                        <a:pt x="57344" y="7915"/>
                        <a:pt x="57319" y="7990"/>
                      </a:cubicBezTo>
                      <a:cubicBezTo>
                        <a:pt x="57168" y="7940"/>
                        <a:pt x="57018" y="7889"/>
                        <a:pt x="56842" y="7814"/>
                      </a:cubicBezTo>
                      <a:lnTo>
                        <a:pt x="56842" y="7764"/>
                      </a:lnTo>
                      <a:cubicBezTo>
                        <a:pt x="57018" y="7664"/>
                        <a:pt x="57068" y="7438"/>
                        <a:pt x="57018" y="7263"/>
                      </a:cubicBezTo>
                      <a:cubicBezTo>
                        <a:pt x="56993" y="7087"/>
                        <a:pt x="56867" y="6937"/>
                        <a:pt x="56742" y="6837"/>
                      </a:cubicBezTo>
                      <a:cubicBezTo>
                        <a:pt x="56727" y="6807"/>
                        <a:pt x="56696" y="6795"/>
                        <a:pt x="56662" y="6795"/>
                      </a:cubicBezTo>
                      <a:cubicBezTo>
                        <a:pt x="56638" y="6795"/>
                        <a:pt x="56613" y="6801"/>
                        <a:pt x="56592" y="6812"/>
                      </a:cubicBezTo>
                      <a:cubicBezTo>
                        <a:pt x="56542" y="6862"/>
                        <a:pt x="56542" y="6937"/>
                        <a:pt x="56592" y="6987"/>
                      </a:cubicBezTo>
                      <a:cubicBezTo>
                        <a:pt x="56667" y="7087"/>
                        <a:pt x="56767" y="7188"/>
                        <a:pt x="56817" y="7313"/>
                      </a:cubicBezTo>
                      <a:cubicBezTo>
                        <a:pt x="56842" y="7413"/>
                        <a:pt x="56792" y="7514"/>
                        <a:pt x="56742" y="7564"/>
                      </a:cubicBezTo>
                      <a:lnTo>
                        <a:pt x="56366" y="6787"/>
                      </a:lnTo>
                      <a:cubicBezTo>
                        <a:pt x="56348" y="6750"/>
                        <a:pt x="56303" y="6727"/>
                        <a:pt x="56260" y="6727"/>
                      </a:cubicBezTo>
                      <a:cubicBezTo>
                        <a:pt x="56245" y="6727"/>
                        <a:pt x="56229" y="6730"/>
                        <a:pt x="56216" y="6737"/>
                      </a:cubicBezTo>
                      <a:cubicBezTo>
                        <a:pt x="56166" y="6762"/>
                        <a:pt x="56141" y="6837"/>
                        <a:pt x="56166" y="6887"/>
                      </a:cubicBezTo>
                      <a:lnTo>
                        <a:pt x="56266" y="7113"/>
                      </a:lnTo>
                      <a:lnTo>
                        <a:pt x="56116" y="7113"/>
                      </a:lnTo>
                      <a:cubicBezTo>
                        <a:pt x="56065" y="7087"/>
                        <a:pt x="56015" y="7012"/>
                        <a:pt x="56015" y="6962"/>
                      </a:cubicBezTo>
                      <a:cubicBezTo>
                        <a:pt x="56015" y="6900"/>
                        <a:pt x="55981" y="6855"/>
                        <a:pt x="55927" y="6855"/>
                      </a:cubicBezTo>
                      <a:cubicBezTo>
                        <a:pt x="55916" y="6855"/>
                        <a:pt x="55903" y="6857"/>
                        <a:pt x="55890" y="6862"/>
                      </a:cubicBezTo>
                      <a:cubicBezTo>
                        <a:pt x="55840" y="6862"/>
                        <a:pt x="55790" y="6912"/>
                        <a:pt x="55790" y="6962"/>
                      </a:cubicBezTo>
                      <a:cubicBezTo>
                        <a:pt x="55815" y="7113"/>
                        <a:pt x="55915" y="7263"/>
                        <a:pt x="56040" y="7313"/>
                      </a:cubicBezTo>
                      <a:cubicBezTo>
                        <a:pt x="56091" y="7326"/>
                        <a:pt x="56147" y="7332"/>
                        <a:pt x="56203" y="7332"/>
                      </a:cubicBezTo>
                      <a:cubicBezTo>
                        <a:pt x="56260" y="7332"/>
                        <a:pt x="56316" y="7326"/>
                        <a:pt x="56366" y="7313"/>
                      </a:cubicBezTo>
                      <a:lnTo>
                        <a:pt x="56517" y="7639"/>
                      </a:lnTo>
                      <a:cubicBezTo>
                        <a:pt x="56466" y="7614"/>
                        <a:pt x="56416" y="7589"/>
                        <a:pt x="56366" y="7539"/>
                      </a:cubicBezTo>
                      <a:cubicBezTo>
                        <a:pt x="56116" y="7388"/>
                        <a:pt x="55815" y="7288"/>
                        <a:pt x="55489" y="7238"/>
                      </a:cubicBezTo>
                      <a:lnTo>
                        <a:pt x="55489" y="7062"/>
                      </a:lnTo>
                      <a:cubicBezTo>
                        <a:pt x="55589" y="7062"/>
                        <a:pt x="55715" y="7012"/>
                        <a:pt x="55765" y="6937"/>
                      </a:cubicBezTo>
                      <a:cubicBezTo>
                        <a:pt x="55865" y="6812"/>
                        <a:pt x="55890" y="6636"/>
                        <a:pt x="55840" y="6511"/>
                      </a:cubicBezTo>
                      <a:cubicBezTo>
                        <a:pt x="55815" y="6461"/>
                        <a:pt x="55740" y="6436"/>
                        <a:pt x="55690" y="6436"/>
                      </a:cubicBezTo>
                      <a:cubicBezTo>
                        <a:pt x="55639" y="6461"/>
                        <a:pt x="55614" y="6536"/>
                        <a:pt x="55639" y="6586"/>
                      </a:cubicBezTo>
                      <a:cubicBezTo>
                        <a:pt x="55664" y="6661"/>
                        <a:pt x="55639" y="6737"/>
                        <a:pt x="55614" y="6787"/>
                      </a:cubicBezTo>
                      <a:cubicBezTo>
                        <a:pt x="55564" y="6812"/>
                        <a:pt x="55539" y="6837"/>
                        <a:pt x="55489" y="6837"/>
                      </a:cubicBezTo>
                      <a:lnTo>
                        <a:pt x="55489" y="6611"/>
                      </a:lnTo>
                      <a:cubicBezTo>
                        <a:pt x="55468" y="6549"/>
                        <a:pt x="55431" y="6505"/>
                        <a:pt x="55390" y="6505"/>
                      </a:cubicBezTo>
                      <a:cubicBezTo>
                        <a:pt x="55381" y="6505"/>
                        <a:pt x="55373" y="6507"/>
                        <a:pt x="55364" y="6511"/>
                      </a:cubicBezTo>
                      <a:cubicBezTo>
                        <a:pt x="55314" y="6511"/>
                        <a:pt x="55263" y="6561"/>
                        <a:pt x="55263" y="6611"/>
                      </a:cubicBezTo>
                      <a:lnTo>
                        <a:pt x="55289" y="7213"/>
                      </a:lnTo>
                      <a:lnTo>
                        <a:pt x="55088" y="7213"/>
                      </a:lnTo>
                      <a:cubicBezTo>
                        <a:pt x="55088" y="7087"/>
                        <a:pt x="55113" y="6987"/>
                        <a:pt x="55138" y="6887"/>
                      </a:cubicBezTo>
                      <a:cubicBezTo>
                        <a:pt x="55163" y="6837"/>
                        <a:pt x="55113" y="6762"/>
                        <a:pt x="55063" y="6762"/>
                      </a:cubicBezTo>
                      <a:cubicBezTo>
                        <a:pt x="55054" y="6757"/>
                        <a:pt x="55044" y="6755"/>
                        <a:pt x="55033" y="6755"/>
                      </a:cubicBezTo>
                      <a:cubicBezTo>
                        <a:pt x="54988" y="6755"/>
                        <a:pt x="54938" y="6796"/>
                        <a:pt x="54938" y="6837"/>
                      </a:cubicBezTo>
                      <a:cubicBezTo>
                        <a:pt x="54888" y="6937"/>
                        <a:pt x="54862" y="7062"/>
                        <a:pt x="54862" y="7213"/>
                      </a:cubicBezTo>
                      <a:cubicBezTo>
                        <a:pt x="53208" y="7288"/>
                        <a:pt x="51078" y="8416"/>
                        <a:pt x="48647" y="9017"/>
                      </a:cubicBezTo>
                      <a:cubicBezTo>
                        <a:pt x="48672" y="8892"/>
                        <a:pt x="48672" y="8742"/>
                        <a:pt x="48697" y="8591"/>
                      </a:cubicBezTo>
                      <a:cubicBezTo>
                        <a:pt x="48697" y="8566"/>
                        <a:pt x="48697" y="8516"/>
                        <a:pt x="48697" y="8491"/>
                      </a:cubicBezTo>
                      <a:cubicBezTo>
                        <a:pt x="48722" y="8366"/>
                        <a:pt x="48747" y="8240"/>
                        <a:pt x="48722" y="8115"/>
                      </a:cubicBezTo>
                      <a:lnTo>
                        <a:pt x="48722" y="8115"/>
                      </a:lnTo>
                      <a:cubicBezTo>
                        <a:pt x="48797" y="8140"/>
                        <a:pt x="48872" y="8140"/>
                        <a:pt x="48948" y="8140"/>
                      </a:cubicBezTo>
                      <a:cubicBezTo>
                        <a:pt x="49048" y="8140"/>
                        <a:pt x="49148" y="8115"/>
                        <a:pt x="49248" y="8090"/>
                      </a:cubicBezTo>
                      <a:cubicBezTo>
                        <a:pt x="49474" y="7990"/>
                        <a:pt x="49649" y="7764"/>
                        <a:pt x="49775" y="7514"/>
                      </a:cubicBezTo>
                      <a:cubicBezTo>
                        <a:pt x="49850" y="7288"/>
                        <a:pt x="49875" y="7062"/>
                        <a:pt x="49900" y="6837"/>
                      </a:cubicBezTo>
                      <a:cubicBezTo>
                        <a:pt x="49925" y="6737"/>
                        <a:pt x="49850" y="6636"/>
                        <a:pt x="49750" y="6636"/>
                      </a:cubicBezTo>
                      <a:cubicBezTo>
                        <a:pt x="49736" y="6633"/>
                        <a:pt x="49724" y="6631"/>
                        <a:pt x="49711" y="6631"/>
                      </a:cubicBezTo>
                      <a:cubicBezTo>
                        <a:pt x="49630" y="6631"/>
                        <a:pt x="49571" y="6700"/>
                        <a:pt x="49549" y="6787"/>
                      </a:cubicBezTo>
                      <a:cubicBezTo>
                        <a:pt x="49524" y="6987"/>
                        <a:pt x="49499" y="7188"/>
                        <a:pt x="49424" y="7363"/>
                      </a:cubicBezTo>
                      <a:cubicBezTo>
                        <a:pt x="49399" y="7488"/>
                        <a:pt x="49299" y="7664"/>
                        <a:pt x="49098" y="7739"/>
                      </a:cubicBezTo>
                      <a:cubicBezTo>
                        <a:pt x="49049" y="7769"/>
                        <a:pt x="48991" y="7783"/>
                        <a:pt x="48936" y="7783"/>
                      </a:cubicBezTo>
                      <a:cubicBezTo>
                        <a:pt x="48850" y="7783"/>
                        <a:pt x="48768" y="7750"/>
                        <a:pt x="48722" y="7689"/>
                      </a:cubicBezTo>
                      <a:lnTo>
                        <a:pt x="48747" y="6962"/>
                      </a:lnTo>
                      <a:lnTo>
                        <a:pt x="48772" y="6962"/>
                      </a:lnTo>
                      <a:cubicBezTo>
                        <a:pt x="49073" y="6962"/>
                        <a:pt x="49349" y="6686"/>
                        <a:pt x="49424" y="6411"/>
                      </a:cubicBezTo>
                      <a:cubicBezTo>
                        <a:pt x="49499" y="6110"/>
                        <a:pt x="49424" y="5809"/>
                        <a:pt x="49374" y="5584"/>
                      </a:cubicBezTo>
                      <a:cubicBezTo>
                        <a:pt x="49352" y="5497"/>
                        <a:pt x="49273" y="5428"/>
                        <a:pt x="49188" y="5428"/>
                      </a:cubicBezTo>
                      <a:cubicBezTo>
                        <a:pt x="49175" y="5428"/>
                        <a:pt x="49161" y="5430"/>
                        <a:pt x="49148" y="5433"/>
                      </a:cubicBezTo>
                      <a:cubicBezTo>
                        <a:pt x="49073" y="5458"/>
                        <a:pt x="48998" y="5559"/>
                        <a:pt x="49023" y="5659"/>
                      </a:cubicBezTo>
                      <a:cubicBezTo>
                        <a:pt x="49073" y="5859"/>
                        <a:pt x="49123" y="6110"/>
                        <a:pt x="49073" y="6311"/>
                      </a:cubicBezTo>
                      <a:cubicBezTo>
                        <a:pt x="49023" y="6461"/>
                        <a:pt x="48898" y="6586"/>
                        <a:pt x="48772" y="6586"/>
                      </a:cubicBezTo>
                      <a:lnTo>
                        <a:pt x="48847" y="5208"/>
                      </a:lnTo>
                      <a:cubicBezTo>
                        <a:pt x="48847" y="5108"/>
                        <a:pt x="48772" y="5032"/>
                        <a:pt x="48672" y="5007"/>
                      </a:cubicBezTo>
                      <a:cubicBezTo>
                        <a:pt x="48572" y="5007"/>
                        <a:pt x="48497" y="5082"/>
                        <a:pt x="48497" y="5183"/>
                      </a:cubicBezTo>
                      <a:lnTo>
                        <a:pt x="48471" y="5559"/>
                      </a:lnTo>
                      <a:cubicBezTo>
                        <a:pt x="48396" y="5559"/>
                        <a:pt x="48321" y="5534"/>
                        <a:pt x="48271" y="5458"/>
                      </a:cubicBezTo>
                      <a:cubicBezTo>
                        <a:pt x="48221" y="5383"/>
                        <a:pt x="48196" y="5258"/>
                        <a:pt x="48246" y="5158"/>
                      </a:cubicBezTo>
                      <a:cubicBezTo>
                        <a:pt x="48271" y="5082"/>
                        <a:pt x="48246" y="4957"/>
                        <a:pt x="48146" y="4932"/>
                      </a:cubicBezTo>
                      <a:cubicBezTo>
                        <a:pt x="48118" y="4918"/>
                        <a:pt x="48090" y="4912"/>
                        <a:pt x="48063" y="4912"/>
                      </a:cubicBezTo>
                      <a:cubicBezTo>
                        <a:pt x="47995" y="4912"/>
                        <a:pt x="47938" y="4953"/>
                        <a:pt x="47920" y="5007"/>
                      </a:cubicBezTo>
                      <a:cubicBezTo>
                        <a:pt x="47820" y="5233"/>
                        <a:pt x="47845" y="5509"/>
                        <a:pt x="47995" y="5684"/>
                      </a:cubicBezTo>
                      <a:cubicBezTo>
                        <a:pt x="48121" y="5834"/>
                        <a:pt x="48271" y="5910"/>
                        <a:pt x="48446" y="5935"/>
                      </a:cubicBezTo>
                      <a:lnTo>
                        <a:pt x="48346" y="7689"/>
                      </a:lnTo>
                      <a:cubicBezTo>
                        <a:pt x="48296" y="7639"/>
                        <a:pt x="48221" y="7614"/>
                        <a:pt x="48196" y="7564"/>
                      </a:cubicBezTo>
                      <a:cubicBezTo>
                        <a:pt x="48096" y="7438"/>
                        <a:pt x="48045" y="7288"/>
                        <a:pt x="48045" y="7138"/>
                      </a:cubicBezTo>
                      <a:cubicBezTo>
                        <a:pt x="48070" y="7037"/>
                        <a:pt x="47970" y="6962"/>
                        <a:pt x="47870" y="6962"/>
                      </a:cubicBezTo>
                      <a:cubicBezTo>
                        <a:pt x="47770" y="6962"/>
                        <a:pt x="47694" y="7037"/>
                        <a:pt x="47694" y="7138"/>
                      </a:cubicBezTo>
                      <a:cubicBezTo>
                        <a:pt x="47669" y="7363"/>
                        <a:pt x="47770" y="7589"/>
                        <a:pt x="47920" y="7789"/>
                      </a:cubicBezTo>
                      <a:cubicBezTo>
                        <a:pt x="47995" y="7889"/>
                        <a:pt x="48096" y="7965"/>
                        <a:pt x="48196" y="8015"/>
                      </a:cubicBezTo>
                      <a:cubicBezTo>
                        <a:pt x="48271" y="8040"/>
                        <a:pt x="48321" y="8065"/>
                        <a:pt x="48346" y="8115"/>
                      </a:cubicBezTo>
                      <a:cubicBezTo>
                        <a:pt x="48396" y="8165"/>
                        <a:pt x="48371" y="8366"/>
                        <a:pt x="48346" y="8441"/>
                      </a:cubicBezTo>
                      <a:cubicBezTo>
                        <a:pt x="48346" y="8491"/>
                        <a:pt x="48346" y="8516"/>
                        <a:pt x="48346" y="8566"/>
                      </a:cubicBezTo>
                      <a:cubicBezTo>
                        <a:pt x="48321" y="8742"/>
                        <a:pt x="48296" y="8942"/>
                        <a:pt x="48271" y="9118"/>
                      </a:cubicBezTo>
                      <a:cubicBezTo>
                        <a:pt x="48096" y="9168"/>
                        <a:pt x="47920" y="9193"/>
                        <a:pt x="47745" y="9218"/>
                      </a:cubicBezTo>
                      <a:cubicBezTo>
                        <a:pt x="47694" y="9118"/>
                        <a:pt x="47669" y="9017"/>
                        <a:pt x="47619" y="8942"/>
                      </a:cubicBezTo>
                      <a:cubicBezTo>
                        <a:pt x="47619" y="8917"/>
                        <a:pt x="47619" y="8892"/>
                        <a:pt x="47594" y="8867"/>
                      </a:cubicBezTo>
                      <a:cubicBezTo>
                        <a:pt x="47569" y="8817"/>
                        <a:pt x="47544" y="8742"/>
                        <a:pt x="47494" y="8666"/>
                      </a:cubicBezTo>
                      <a:cubicBezTo>
                        <a:pt x="47544" y="8666"/>
                        <a:pt x="47594" y="8641"/>
                        <a:pt x="47619" y="8616"/>
                      </a:cubicBezTo>
                      <a:cubicBezTo>
                        <a:pt x="47694" y="8591"/>
                        <a:pt x="47745" y="8541"/>
                        <a:pt x="47770" y="8491"/>
                      </a:cubicBezTo>
                      <a:cubicBezTo>
                        <a:pt x="47870" y="8366"/>
                        <a:pt x="47895" y="8190"/>
                        <a:pt x="47870" y="8015"/>
                      </a:cubicBezTo>
                      <a:cubicBezTo>
                        <a:pt x="47845" y="7889"/>
                        <a:pt x="47795" y="7739"/>
                        <a:pt x="47745" y="7614"/>
                      </a:cubicBezTo>
                      <a:cubicBezTo>
                        <a:pt x="47726" y="7577"/>
                        <a:pt x="47694" y="7554"/>
                        <a:pt x="47649" y="7554"/>
                      </a:cubicBezTo>
                      <a:cubicBezTo>
                        <a:pt x="47633" y="7554"/>
                        <a:pt x="47614" y="7557"/>
                        <a:pt x="47594" y="7564"/>
                      </a:cubicBezTo>
                      <a:cubicBezTo>
                        <a:pt x="47544" y="7589"/>
                        <a:pt x="47519" y="7639"/>
                        <a:pt x="47544" y="7714"/>
                      </a:cubicBezTo>
                      <a:cubicBezTo>
                        <a:pt x="47594" y="7814"/>
                        <a:pt x="47644" y="7940"/>
                        <a:pt x="47644" y="8065"/>
                      </a:cubicBezTo>
                      <a:cubicBezTo>
                        <a:pt x="47669" y="8115"/>
                        <a:pt x="47669" y="8265"/>
                        <a:pt x="47594" y="8366"/>
                      </a:cubicBezTo>
                      <a:cubicBezTo>
                        <a:pt x="47557" y="8422"/>
                        <a:pt x="47491" y="8450"/>
                        <a:pt x="47429" y="8450"/>
                      </a:cubicBezTo>
                      <a:cubicBezTo>
                        <a:pt x="47408" y="8450"/>
                        <a:pt x="47387" y="8447"/>
                        <a:pt x="47369" y="8441"/>
                      </a:cubicBezTo>
                      <a:lnTo>
                        <a:pt x="47168" y="8040"/>
                      </a:lnTo>
                      <a:cubicBezTo>
                        <a:pt x="47344" y="7940"/>
                        <a:pt x="47394" y="7714"/>
                        <a:pt x="47344" y="7539"/>
                      </a:cubicBezTo>
                      <a:cubicBezTo>
                        <a:pt x="47319" y="7363"/>
                        <a:pt x="47193" y="7213"/>
                        <a:pt x="47093" y="7113"/>
                      </a:cubicBezTo>
                      <a:cubicBezTo>
                        <a:pt x="47064" y="7083"/>
                        <a:pt x="47026" y="7071"/>
                        <a:pt x="46989" y="7071"/>
                      </a:cubicBezTo>
                      <a:cubicBezTo>
                        <a:pt x="46963" y="7071"/>
                        <a:pt x="46938" y="7077"/>
                        <a:pt x="46918" y="7087"/>
                      </a:cubicBezTo>
                      <a:cubicBezTo>
                        <a:pt x="46867" y="7138"/>
                        <a:pt x="46867" y="7213"/>
                        <a:pt x="46918" y="7238"/>
                      </a:cubicBezTo>
                      <a:cubicBezTo>
                        <a:pt x="47018" y="7338"/>
                        <a:pt x="47118" y="7463"/>
                        <a:pt x="47143" y="7589"/>
                      </a:cubicBezTo>
                      <a:cubicBezTo>
                        <a:pt x="47168" y="7689"/>
                        <a:pt x="47143" y="7789"/>
                        <a:pt x="47068" y="7839"/>
                      </a:cubicBezTo>
                      <a:lnTo>
                        <a:pt x="46692" y="7062"/>
                      </a:lnTo>
                      <a:cubicBezTo>
                        <a:pt x="46674" y="7026"/>
                        <a:pt x="46628" y="7002"/>
                        <a:pt x="46586" y="7002"/>
                      </a:cubicBezTo>
                      <a:cubicBezTo>
                        <a:pt x="46570" y="7002"/>
                        <a:pt x="46555" y="7006"/>
                        <a:pt x="46542" y="7012"/>
                      </a:cubicBezTo>
                      <a:cubicBezTo>
                        <a:pt x="46491" y="7037"/>
                        <a:pt x="46466" y="7113"/>
                        <a:pt x="46491" y="7163"/>
                      </a:cubicBezTo>
                      <a:lnTo>
                        <a:pt x="46592" y="7363"/>
                      </a:lnTo>
                      <a:cubicBezTo>
                        <a:pt x="46567" y="7376"/>
                        <a:pt x="46542" y="7382"/>
                        <a:pt x="46520" y="7382"/>
                      </a:cubicBezTo>
                      <a:cubicBezTo>
                        <a:pt x="46498" y="7382"/>
                        <a:pt x="46479" y="7376"/>
                        <a:pt x="46466" y="7363"/>
                      </a:cubicBezTo>
                      <a:cubicBezTo>
                        <a:pt x="46391" y="7338"/>
                        <a:pt x="46341" y="7288"/>
                        <a:pt x="46341" y="7213"/>
                      </a:cubicBezTo>
                      <a:cubicBezTo>
                        <a:pt x="46341" y="7163"/>
                        <a:pt x="46291" y="7113"/>
                        <a:pt x="46216" y="7113"/>
                      </a:cubicBezTo>
                      <a:cubicBezTo>
                        <a:pt x="46166" y="7138"/>
                        <a:pt x="46116" y="7188"/>
                        <a:pt x="46116" y="7238"/>
                      </a:cubicBezTo>
                      <a:cubicBezTo>
                        <a:pt x="46141" y="7388"/>
                        <a:pt x="46241" y="7514"/>
                        <a:pt x="46366" y="7589"/>
                      </a:cubicBezTo>
                      <a:cubicBezTo>
                        <a:pt x="46408" y="7599"/>
                        <a:pt x="46454" y="7605"/>
                        <a:pt x="46500" y="7605"/>
                      </a:cubicBezTo>
                      <a:cubicBezTo>
                        <a:pt x="46566" y="7605"/>
                        <a:pt x="46633" y="7593"/>
                        <a:pt x="46692" y="7564"/>
                      </a:cubicBezTo>
                      <a:lnTo>
                        <a:pt x="47168" y="8541"/>
                      </a:lnTo>
                      <a:lnTo>
                        <a:pt x="47043" y="8541"/>
                      </a:lnTo>
                      <a:cubicBezTo>
                        <a:pt x="46943" y="8491"/>
                        <a:pt x="46892" y="8416"/>
                        <a:pt x="46842" y="8341"/>
                      </a:cubicBezTo>
                      <a:cubicBezTo>
                        <a:pt x="46824" y="8304"/>
                        <a:pt x="46779" y="8281"/>
                        <a:pt x="46736" y="8281"/>
                      </a:cubicBezTo>
                      <a:cubicBezTo>
                        <a:pt x="46721" y="8281"/>
                        <a:pt x="46705" y="8284"/>
                        <a:pt x="46692" y="8291"/>
                      </a:cubicBezTo>
                      <a:cubicBezTo>
                        <a:pt x="46642" y="8316"/>
                        <a:pt x="46617" y="8391"/>
                        <a:pt x="46642" y="8441"/>
                      </a:cubicBezTo>
                      <a:cubicBezTo>
                        <a:pt x="46717" y="8566"/>
                        <a:pt x="46817" y="8666"/>
                        <a:pt x="46968" y="8742"/>
                      </a:cubicBezTo>
                      <a:cubicBezTo>
                        <a:pt x="47043" y="8767"/>
                        <a:pt x="47118" y="8767"/>
                        <a:pt x="47193" y="8767"/>
                      </a:cubicBezTo>
                      <a:lnTo>
                        <a:pt x="47293" y="8767"/>
                      </a:lnTo>
                      <a:cubicBezTo>
                        <a:pt x="47319" y="8792"/>
                        <a:pt x="47369" y="8917"/>
                        <a:pt x="47394" y="8967"/>
                      </a:cubicBezTo>
                      <a:cubicBezTo>
                        <a:pt x="47394" y="8992"/>
                        <a:pt x="47419" y="9017"/>
                        <a:pt x="47419" y="9017"/>
                      </a:cubicBezTo>
                      <a:cubicBezTo>
                        <a:pt x="47444" y="9093"/>
                        <a:pt x="47494" y="9193"/>
                        <a:pt x="47519" y="9268"/>
                      </a:cubicBezTo>
                      <a:cubicBezTo>
                        <a:pt x="46993" y="9343"/>
                        <a:pt x="46466" y="9393"/>
                        <a:pt x="45915" y="9418"/>
                      </a:cubicBezTo>
                      <a:cubicBezTo>
                        <a:pt x="45890" y="9268"/>
                        <a:pt x="45865" y="9118"/>
                        <a:pt x="45865" y="8967"/>
                      </a:cubicBezTo>
                      <a:cubicBezTo>
                        <a:pt x="45865" y="8942"/>
                        <a:pt x="45865" y="8917"/>
                        <a:pt x="45865" y="8892"/>
                      </a:cubicBezTo>
                      <a:cubicBezTo>
                        <a:pt x="45840" y="8842"/>
                        <a:pt x="45840" y="8717"/>
                        <a:pt x="45865" y="8692"/>
                      </a:cubicBezTo>
                      <a:cubicBezTo>
                        <a:pt x="45865" y="8666"/>
                        <a:pt x="45915" y="8641"/>
                        <a:pt x="45940" y="8616"/>
                      </a:cubicBezTo>
                      <a:cubicBezTo>
                        <a:pt x="46015" y="8591"/>
                        <a:pt x="46090" y="8541"/>
                        <a:pt x="46141" y="8491"/>
                      </a:cubicBezTo>
                      <a:cubicBezTo>
                        <a:pt x="46241" y="8366"/>
                        <a:pt x="46291" y="8215"/>
                        <a:pt x="46266" y="8090"/>
                      </a:cubicBezTo>
                      <a:cubicBezTo>
                        <a:pt x="46266" y="8015"/>
                        <a:pt x="46216" y="7965"/>
                        <a:pt x="46166" y="7965"/>
                      </a:cubicBezTo>
                      <a:cubicBezTo>
                        <a:pt x="46090" y="7990"/>
                        <a:pt x="46040" y="8040"/>
                        <a:pt x="46065" y="8090"/>
                      </a:cubicBezTo>
                      <a:cubicBezTo>
                        <a:pt x="46065" y="8190"/>
                        <a:pt x="46015" y="8265"/>
                        <a:pt x="45965" y="8341"/>
                      </a:cubicBezTo>
                      <a:cubicBezTo>
                        <a:pt x="45940" y="8366"/>
                        <a:pt x="45915" y="8391"/>
                        <a:pt x="45865" y="8416"/>
                      </a:cubicBezTo>
                      <a:lnTo>
                        <a:pt x="45815" y="7338"/>
                      </a:lnTo>
                      <a:cubicBezTo>
                        <a:pt x="45940" y="7313"/>
                        <a:pt x="46040" y="7263"/>
                        <a:pt x="46116" y="7188"/>
                      </a:cubicBezTo>
                      <a:cubicBezTo>
                        <a:pt x="46191" y="7087"/>
                        <a:pt x="46216" y="6912"/>
                        <a:pt x="46166" y="6787"/>
                      </a:cubicBezTo>
                      <a:cubicBezTo>
                        <a:pt x="46147" y="6730"/>
                        <a:pt x="46114" y="6702"/>
                        <a:pt x="46067" y="6702"/>
                      </a:cubicBezTo>
                      <a:cubicBezTo>
                        <a:pt x="46051" y="6702"/>
                        <a:pt x="46034" y="6705"/>
                        <a:pt x="46015" y="6712"/>
                      </a:cubicBezTo>
                      <a:cubicBezTo>
                        <a:pt x="45965" y="6737"/>
                        <a:pt x="45940" y="6812"/>
                        <a:pt x="45965" y="6862"/>
                      </a:cubicBezTo>
                      <a:cubicBezTo>
                        <a:pt x="45990" y="6912"/>
                        <a:pt x="45990" y="6987"/>
                        <a:pt x="45940" y="7037"/>
                      </a:cubicBezTo>
                      <a:cubicBezTo>
                        <a:pt x="45915" y="7087"/>
                        <a:pt x="45865" y="7113"/>
                        <a:pt x="45815" y="7113"/>
                      </a:cubicBezTo>
                      <a:lnTo>
                        <a:pt x="45815" y="6887"/>
                      </a:lnTo>
                      <a:cubicBezTo>
                        <a:pt x="45815" y="6812"/>
                        <a:pt x="45765" y="6762"/>
                        <a:pt x="45689" y="6762"/>
                      </a:cubicBezTo>
                      <a:cubicBezTo>
                        <a:pt x="45639" y="6762"/>
                        <a:pt x="45589" y="6812"/>
                        <a:pt x="45589" y="6887"/>
                      </a:cubicBezTo>
                      <a:lnTo>
                        <a:pt x="45614" y="7739"/>
                      </a:lnTo>
                      <a:cubicBezTo>
                        <a:pt x="45539" y="7739"/>
                        <a:pt x="45464" y="7639"/>
                        <a:pt x="45439" y="7564"/>
                      </a:cubicBezTo>
                      <a:cubicBezTo>
                        <a:pt x="45414" y="7438"/>
                        <a:pt x="45439" y="7288"/>
                        <a:pt x="45464" y="7163"/>
                      </a:cubicBezTo>
                      <a:cubicBezTo>
                        <a:pt x="45489" y="7087"/>
                        <a:pt x="45439" y="7037"/>
                        <a:pt x="45389" y="7012"/>
                      </a:cubicBezTo>
                      <a:cubicBezTo>
                        <a:pt x="45339" y="7012"/>
                        <a:pt x="45263" y="7037"/>
                        <a:pt x="45263" y="7113"/>
                      </a:cubicBezTo>
                      <a:cubicBezTo>
                        <a:pt x="45213" y="7263"/>
                        <a:pt x="45163" y="7438"/>
                        <a:pt x="45213" y="7614"/>
                      </a:cubicBezTo>
                      <a:cubicBezTo>
                        <a:pt x="45263" y="7789"/>
                        <a:pt x="45414" y="7965"/>
                        <a:pt x="45614" y="7965"/>
                      </a:cubicBezTo>
                      <a:lnTo>
                        <a:pt x="45639" y="8416"/>
                      </a:lnTo>
                      <a:cubicBezTo>
                        <a:pt x="45612" y="8457"/>
                        <a:pt x="45569" y="8476"/>
                        <a:pt x="45519" y="8476"/>
                      </a:cubicBezTo>
                      <a:cubicBezTo>
                        <a:pt x="45479" y="8476"/>
                        <a:pt x="45434" y="8463"/>
                        <a:pt x="45389" y="8441"/>
                      </a:cubicBezTo>
                      <a:cubicBezTo>
                        <a:pt x="45288" y="8391"/>
                        <a:pt x="45213" y="8291"/>
                        <a:pt x="45213" y="8215"/>
                      </a:cubicBezTo>
                      <a:cubicBezTo>
                        <a:pt x="45163" y="8090"/>
                        <a:pt x="45138" y="7965"/>
                        <a:pt x="45138" y="7839"/>
                      </a:cubicBezTo>
                      <a:cubicBezTo>
                        <a:pt x="45138" y="7789"/>
                        <a:pt x="45063" y="7739"/>
                        <a:pt x="45013" y="7739"/>
                      </a:cubicBezTo>
                      <a:cubicBezTo>
                        <a:pt x="44988" y="7764"/>
                        <a:pt x="44963" y="7764"/>
                        <a:pt x="44963" y="7764"/>
                      </a:cubicBezTo>
                      <a:lnTo>
                        <a:pt x="44913" y="7764"/>
                      </a:lnTo>
                      <a:cubicBezTo>
                        <a:pt x="44862" y="7764"/>
                        <a:pt x="44787" y="7789"/>
                        <a:pt x="44787" y="7864"/>
                      </a:cubicBezTo>
                      <a:cubicBezTo>
                        <a:pt x="44787" y="7990"/>
                        <a:pt x="44762" y="8115"/>
                        <a:pt x="44712" y="8215"/>
                      </a:cubicBezTo>
                      <a:cubicBezTo>
                        <a:pt x="44687" y="8291"/>
                        <a:pt x="44637" y="8416"/>
                        <a:pt x="44537" y="8466"/>
                      </a:cubicBezTo>
                      <a:cubicBezTo>
                        <a:pt x="44498" y="8485"/>
                        <a:pt x="44460" y="8493"/>
                        <a:pt x="44425" y="8493"/>
                      </a:cubicBezTo>
                      <a:cubicBezTo>
                        <a:pt x="44367" y="8493"/>
                        <a:pt x="44317" y="8472"/>
                        <a:pt x="44286" y="8441"/>
                      </a:cubicBezTo>
                      <a:lnTo>
                        <a:pt x="44311" y="7965"/>
                      </a:lnTo>
                      <a:cubicBezTo>
                        <a:pt x="44512" y="7965"/>
                        <a:pt x="44662" y="7814"/>
                        <a:pt x="44712" y="7639"/>
                      </a:cubicBezTo>
                      <a:cubicBezTo>
                        <a:pt x="44762" y="7438"/>
                        <a:pt x="44712" y="7263"/>
                        <a:pt x="44662" y="7113"/>
                      </a:cubicBezTo>
                      <a:cubicBezTo>
                        <a:pt x="44662" y="7072"/>
                        <a:pt x="44612" y="7031"/>
                        <a:pt x="44566" y="7031"/>
                      </a:cubicBezTo>
                      <a:cubicBezTo>
                        <a:pt x="44556" y="7031"/>
                        <a:pt x="44546" y="7033"/>
                        <a:pt x="44537" y="7037"/>
                      </a:cubicBezTo>
                      <a:cubicBezTo>
                        <a:pt x="44461" y="7037"/>
                        <a:pt x="44436" y="7113"/>
                        <a:pt x="44461" y="7163"/>
                      </a:cubicBezTo>
                      <a:cubicBezTo>
                        <a:pt x="44486" y="7288"/>
                        <a:pt x="44512" y="7438"/>
                        <a:pt x="44486" y="7564"/>
                      </a:cubicBezTo>
                      <a:cubicBezTo>
                        <a:pt x="44461" y="7664"/>
                        <a:pt x="44386" y="7739"/>
                        <a:pt x="44311" y="7739"/>
                      </a:cubicBezTo>
                      <a:lnTo>
                        <a:pt x="44336" y="6887"/>
                      </a:lnTo>
                      <a:cubicBezTo>
                        <a:pt x="44336" y="6837"/>
                        <a:pt x="44286" y="6787"/>
                        <a:pt x="44236" y="6787"/>
                      </a:cubicBezTo>
                      <a:cubicBezTo>
                        <a:pt x="44161" y="6787"/>
                        <a:pt x="44111" y="6837"/>
                        <a:pt x="44111" y="6887"/>
                      </a:cubicBezTo>
                      <a:lnTo>
                        <a:pt x="44111" y="7113"/>
                      </a:lnTo>
                      <a:cubicBezTo>
                        <a:pt x="44060" y="7113"/>
                        <a:pt x="44010" y="7087"/>
                        <a:pt x="43985" y="7062"/>
                      </a:cubicBezTo>
                      <a:cubicBezTo>
                        <a:pt x="43935" y="7012"/>
                        <a:pt x="43935" y="6937"/>
                        <a:pt x="43960" y="6862"/>
                      </a:cubicBezTo>
                      <a:cubicBezTo>
                        <a:pt x="43985" y="6812"/>
                        <a:pt x="43960" y="6762"/>
                        <a:pt x="43910" y="6737"/>
                      </a:cubicBezTo>
                      <a:cubicBezTo>
                        <a:pt x="43890" y="6730"/>
                        <a:pt x="43872" y="6727"/>
                        <a:pt x="43855" y="6727"/>
                      </a:cubicBezTo>
                      <a:cubicBezTo>
                        <a:pt x="43810" y="6727"/>
                        <a:pt x="43778" y="6750"/>
                        <a:pt x="43760" y="6787"/>
                      </a:cubicBezTo>
                      <a:cubicBezTo>
                        <a:pt x="43710" y="6912"/>
                        <a:pt x="43735" y="7087"/>
                        <a:pt x="43810" y="7213"/>
                      </a:cubicBezTo>
                      <a:cubicBezTo>
                        <a:pt x="43885" y="7288"/>
                        <a:pt x="43985" y="7338"/>
                        <a:pt x="44111" y="7338"/>
                      </a:cubicBezTo>
                      <a:lnTo>
                        <a:pt x="44060" y="8416"/>
                      </a:lnTo>
                      <a:cubicBezTo>
                        <a:pt x="44010" y="8416"/>
                        <a:pt x="43985" y="8391"/>
                        <a:pt x="43960" y="8366"/>
                      </a:cubicBezTo>
                      <a:cubicBezTo>
                        <a:pt x="43910" y="8291"/>
                        <a:pt x="43860" y="8190"/>
                        <a:pt x="43860" y="8115"/>
                      </a:cubicBezTo>
                      <a:cubicBezTo>
                        <a:pt x="43885" y="8040"/>
                        <a:pt x="43835" y="7990"/>
                        <a:pt x="43760" y="7990"/>
                      </a:cubicBezTo>
                      <a:cubicBezTo>
                        <a:pt x="43710" y="7990"/>
                        <a:pt x="43659" y="8040"/>
                        <a:pt x="43659" y="8090"/>
                      </a:cubicBezTo>
                      <a:cubicBezTo>
                        <a:pt x="43634" y="8240"/>
                        <a:pt x="43684" y="8391"/>
                        <a:pt x="43785" y="8491"/>
                      </a:cubicBezTo>
                      <a:cubicBezTo>
                        <a:pt x="43835" y="8566"/>
                        <a:pt x="43910" y="8591"/>
                        <a:pt x="43985" y="8641"/>
                      </a:cubicBezTo>
                      <a:cubicBezTo>
                        <a:pt x="44010" y="8641"/>
                        <a:pt x="44060" y="8666"/>
                        <a:pt x="44060" y="8692"/>
                      </a:cubicBezTo>
                      <a:cubicBezTo>
                        <a:pt x="44085" y="8717"/>
                        <a:pt x="44085" y="8842"/>
                        <a:pt x="44060" y="8892"/>
                      </a:cubicBezTo>
                      <a:cubicBezTo>
                        <a:pt x="44060" y="8917"/>
                        <a:pt x="44060" y="8942"/>
                        <a:pt x="44060" y="8967"/>
                      </a:cubicBezTo>
                      <a:cubicBezTo>
                        <a:pt x="44060" y="9067"/>
                        <a:pt x="44035" y="9143"/>
                        <a:pt x="44035" y="9243"/>
                      </a:cubicBezTo>
                      <a:cubicBezTo>
                        <a:pt x="43459" y="9143"/>
                        <a:pt x="42958" y="9042"/>
                        <a:pt x="42532" y="8942"/>
                      </a:cubicBezTo>
                      <a:cubicBezTo>
                        <a:pt x="42557" y="8892"/>
                        <a:pt x="42607" y="8792"/>
                        <a:pt x="42632" y="8792"/>
                      </a:cubicBezTo>
                      <a:cubicBezTo>
                        <a:pt x="42657" y="8767"/>
                        <a:pt x="42707" y="8767"/>
                        <a:pt x="42732" y="8767"/>
                      </a:cubicBezTo>
                      <a:cubicBezTo>
                        <a:pt x="42763" y="8777"/>
                        <a:pt x="42794" y="8783"/>
                        <a:pt x="42825" y="8783"/>
                      </a:cubicBezTo>
                      <a:cubicBezTo>
                        <a:pt x="42870" y="8783"/>
                        <a:pt x="42914" y="8771"/>
                        <a:pt x="42958" y="8742"/>
                      </a:cubicBezTo>
                      <a:cubicBezTo>
                        <a:pt x="43108" y="8692"/>
                        <a:pt x="43208" y="8591"/>
                        <a:pt x="43283" y="8466"/>
                      </a:cubicBezTo>
                      <a:cubicBezTo>
                        <a:pt x="43309" y="8416"/>
                        <a:pt x="43283" y="8341"/>
                        <a:pt x="43233" y="8316"/>
                      </a:cubicBezTo>
                      <a:cubicBezTo>
                        <a:pt x="43220" y="8309"/>
                        <a:pt x="43205" y="8306"/>
                        <a:pt x="43189" y="8306"/>
                      </a:cubicBezTo>
                      <a:cubicBezTo>
                        <a:pt x="43146" y="8306"/>
                        <a:pt x="43101" y="8329"/>
                        <a:pt x="43083" y="8366"/>
                      </a:cubicBezTo>
                      <a:cubicBezTo>
                        <a:pt x="43033" y="8441"/>
                        <a:pt x="42983" y="8491"/>
                        <a:pt x="42882" y="8541"/>
                      </a:cubicBezTo>
                      <a:cubicBezTo>
                        <a:pt x="42857" y="8566"/>
                        <a:pt x="42807" y="8566"/>
                        <a:pt x="42757" y="8566"/>
                      </a:cubicBezTo>
                      <a:lnTo>
                        <a:pt x="43233" y="7589"/>
                      </a:lnTo>
                      <a:cubicBezTo>
                        <a:pt x="43291" y="7603"/>
                        <a:pt x="43357" y="7618"/>
                        <a:pt x="43422" y="7618"/>
                      </a:cubicBezTo>
                      <a:cubicBezTo>
                        <a:pt x="43470" y="7618"/>
                        <a:pt x="43517" y="7610"/>
                        <a:pt x="43559" y="7589"/>
                      </a:cubicBezTo>
                      <a:cubicBezTo>
                        <a:pt x="43684" y="7539"/>
                        <a:pt x="43785" y="7388"/>
                        <a:pt x="43810" y="7263"/>
                      </a:cubicBezTo>
                      <a:cubicBezTo>
                        <a:pt x="43810" y="7188"/>
                        <a:pt x="43760" y="7138"/>
                        <a:pt x="43710" y="7138"/>
                      </a:cubicBezTo>
                      <a:cubicBezTo>
                        <a:pt x="43634" y="7138"/>
                        <a:pt x="43584" y="7163"/>
                        <a:pt x="43584" y="7238"/>
                      </a:cubicBezTo>
                      <a:cubicBezTo>
                        <a:pt x="43584" y="7288"/>
                        <a:pt x="43534" y="7363"/>
                        <a:pt x="43459" y="7388"/>
                      </a:cubicBezTo>
                      <a:lnTo>
                        <a:pt x="43334" y="7388"/>
                      </a:lnTo>
                      <a:lnTo>
                        <a:pt x="43434" y="7163"/>
                      </a:lnTo>
                      <a:cubicBezTo>
                        <a:pt x="43459" y="7113"/>
                        <a:pt x="43434" y="7037"/>
                        <a:pt x="43384" y="7012"/>
                      </a:cubicBezTo>
                      <a:cubicBezTo>
                        <a:pt x="43370" y="7006"/>
                        <a:pt x="43355" y="7002"/>
                        <a:pt x="43339" y="7002"/>
                      </a:cubicBezTo>
                      <a:cubicBezTo>
                        <a:pt x="43297" y="7002"/>
                        <a:pt x="43252" y="7026"/>
                        <a:pt x="43233" y="7062"/>
                      </a:cubicBezTo>
                      <a:lnTo>
                        <a:pt x="42857" y="7839"/>
                      </a:lnTo>
                      <a:cubicBezTo>
                        <a:pt x="42782" y="7789"/>
                        <a:pt x="42757" y="7689"/>
                        <a:pt x="42782" y="7614"/>
                      </a:cubicBezTo>
                      <a:cubicBezTo>
                        <a:pt x="42807" y="7463"/>
                        <a:pt x="42908" y="7363"/>
                        <a:pt x="43008" y="7263"/>
                      </a:cubicBezTo>
                      <a:cubicBezTo>
                        <a:pt x="43058" y="7213"/>
                        <a:pt x="43058" y="7138"/>
                        <a:pt x="43008" y="7113"/>
                      </a:cubicBezTo>
                      <a:cubicBezTo>
                        <a:pt x="42983" y="7087"/>
                        <a:pt x="42951" y="7075"/>
                        <a:pt x="42920" y="7075"/>
                      </a:cubicBezTo>
                      <a:cubicBezTo>
                        <a:pt x="42889" y="7075"/>
                        <a:pt x="42857" y="7087"/>
                        <a:pt x="42832" y="7113"/>
                      </a:cubicBezTo>
                      <a:cubicBezTo>
                        <a:pt x="42732" y="7238"/>
                        <a:pt x="42607" y="7363"/>
                        <a:pt x="42557" y="7539"/>
                      </a:cubicBezTo>
                      <a:cubicBezTo>
                        <a:pt x="42532" y="7714"/>
                        <a:pt x="42582" y="7940"/>
                        <a:pt x="42757" y="8040"/>
                      </a:cubicBezTo>
                      <a:lnTo>
                        <a:pt x="42557" y="8466"/>
                      </a:lnTo>
                      <a:cubicBezTo>
                        <a:pt x="42543" y="8470"/>
                        <a:pt x="42529" y="8472"/>
                        <a:pt x="42515" y="8472"/>
                      </a:cubicBezTo>
                      <a:cubicBezTo>
                        <a:pt x="42447" y="8472"/>
                        <a:pt x="42372" y="8428"/>
                        <a:pt x="42331" y="8366"/>
                      </a:cubicBezTo>
                      <a:cubicBezTo>
                        <a:pt x="42256" y="8265"/>
                        <a:pt x="42256" y="8140"/>
                        <a:pt x="42281" y="8065"/>
                      </a:cubicBezTo>
                      <a:cubicBezTo>
                        <a:pt x="42281" y="7940"/>
                        <a:pt x="42331" y="7839"/>
                        <a:pt x="42381" y="7714"/>
                      </a:cubicBezTo>
                      <a:cubicBezTo>
                        <a:pt x="42406" y="7664"/>
                        <a:pt x="42381" y="7589"/>
                        <a:pt x="42331" y="7564"/>
                      </a:cubicBezTo>
                      <a:cubicBezTo>
                        <a:pt x="42312" y="7557"/>
                        <a:pt x="42295" y="7554"/>
                        <a:pt x="42279" y="7554"/>
                      </a:cubicBezTo>
                      <a:cubicBezTo>
                        <a:pt x="42232" y="7554"/>
                        <a:pt x="42199" y="7582"/>
                        <a:pt x="42181" y="7639"/>
                      </a:cubicBezTo>
                      <a:cubicBezTo>
                        <a:pt x="42131" y="7764"/>
                        <a:pt x="42080" y="7889"/>
                        <a:pt x="42055" y="8040"/>
                      </a:cubicBezTo>
                      <a:cubicBezTo>
                        <a:pt x="42030" y="8215"/>
                        <a:pt x="42055" y="8391"/>
                        <a:pt x="42156" y="8491"/>
                      </a:cubicBezTo>
                      <a:cubicBezTo>
                        <a:pt x="42181" y="8541"/>
                        <a:pt x="42231" y="8591"/>
                        <a:pt x="42306" y="8616"/>
                      </a:cubicBezTo>
                      <a:cubicBezTo>
                        <a:pt x="42331" y="8641"/>
                        <a:pt x="42381" y="8666"/>
                        <a:pt x="42431" y="8666"/>
                      </a:cubicBezTo>
                      <a:cubicBezTo>
                        <a:pt x="42381" y="8742"/>
                        <a:pt x="42356" y="8817"/>
                        <a:pt x="42331" y="8892"/>
                      </a:cubicBezTo>
                      <a:cubicBezTo>
                        <a:pt x="42055" y="8817"/>
                        <a:pt x="41830" y="8742"/>
                        <a:pt x="41604" y="8666"/>
                      </a:cubicBezTo>
                      <a:cubicBezTo>
                        <a:pt x="41604" y="8641"/>
                        <a:pt x="41604" y="8591"/>
                        <a:pt x="41579" y="8566"/>
                      </a:cubicBezTo>
                      <a:cubicBezTo>
                        <a:pt x="41579" y="8541"/>
                        <a:pt x="41579" y="8491"/>
                        <a:pt x="41579" y="8466"/>
                      </a:cubicBezTo>
                      <a:cubicBezTo>
                        <a:pt x="41554" y="8366"/>
                        <a:pt x="41529" y="8165"/>
                        <a:pt x="41579" y="8115"/>
                      </a:cubicBezTo>
                      <a:cubicBezTo>
                        <a:pt x="41604" y="8090"/>
                        <a:pt x="41654" y="8065"/>
                        <a:pt x="41730" y="8015"/>
                      </a:cubicBezTo>
                      <a:cubicBezTo>
                        <a:pt x="41830" y="7965"/>
                        <a:pt x="41930" y="7915"/>
                        <a:pt x="42005" y="7789"/>
                      </a:cubicBezTo>
                      <a:cubicBezTo>
                        <a:pt x="42156" y="7614"/>
                        <a:pt x="42231" y="7363"/>
                        <a:pt x="42231" y="7138"/>
                      </a:cubicBezTo>
                      <a:cubicBezTo>
                        <a:pt x="42231" y="7037"/>
                        <a:pt x="42156" y="6962"/>
                        <a:pt x="42055" y="6962"/>
                      </a:cubicBezTo>
                      <a:cubicBezTo>
                        <a:pt x="41955" y="6987"/>
                        <a:pt x="41855" y="7062"/>
                        <a:pt x="41880" y="7163"/>
                      </a:cubicBezTo>
                      <a:cubicBezTo>
                        <a:pt x="41880" y="7313"/>
                        <a:pt x="41830" y="7438"/>
                        <a:pt x="41730" y="7564"/>
                      </a:cubicBezTo>
                      <a:cubicBezTo>
                        <a:pt x="41704" y="7614"/>
                        <a:pt x="41629" y="7664"/>
                        <a:pt x="41579" y="7689"/>
                      </a:cubicBezTo>
                      <a:lnTo>
                        <a:pt x="41479" y="5935"/>
                      </a:lnTo>
                      <a:cubicBezTo>
                        <a:pt x="41654" y="5935"/>
                        <a:pt x="41805" y="5834"/>
                        <a:pt x="41930" y="5709"/>
                      </a:cubicBezTo>
                      <a:cubicBezTo>
                        <a:pt x="42080" y="5509"/>
                        <a:pt x="42105" y="5258"/>
                        <a:pt x="42005" y="5032"/>
                      </a:cubicBezTo>
                      <a:cubicBezTo>
                        <a:pt x="41986" y="4956"/>
                        <a:pt x="41923" y="4923"/>
                        <a:pt x="41850" y="4923"/>
                      </a:cubicBezTo>
                      <a:cubicBezTo>
                        <a:pt x="41827" y="4923"/>
                        <a:pt x="41803" y="4926"/>
                        <a:pt x="41780" y="4932"/>
                      </a:cubicBezTo>
                      <a:cubicBezTo>
                        <a:pt x="41679" y="4982"/>
                        <a:pt x="41654" y="5082"/>
                        <a:pt x="41679" y="5183"/>
                      </a:cubicBezTo>
                      <a:cubicBezTo>
                        <a:pt x="41730" y="5283"/>
                        <a:pt x="41704" y="5383"/>
                        <a:pt x="41654" y="5483"/>
                      </a:cubicBezTo>
                      <a:cubicBezTo>
                        <a:pt x="41604" y="5534"/>
                        <a:pt x="41529" y="5559"/>
                        <a:pt x="41454" y="5584"/>
                      </a:cubicBezTo>
                      <a:lnTo>
                        <a:pt x="41429" y="5208"/>
                      </a:lnTo>
                      <a:cubicBezTo>
                        <a:pt x="41429" y="5108"/>
                        <a:pt x="41354" y="5032"/>
                        <a:pt x="41253" y="5032"/>
                      </a:cubicBezTo>
                      <a:cubicBezTo>
                        <a:pt x="41153" y="5032"/>
                        <a:pt x="41078" y="5133"/>
                        <a:pt x="41078" y="5233"/>
                      </a:cubicBezTo>
                      <a:lnTo>
                        <a:pt x="41153" y="6611"/>
                      </a:lnTo>
                      <a:cubicBezTo>
                        <a:pt x="41028" y="6611"/>
                        <a:pt x="40902" y="6461"/>
                        <a:pt x="40852" y="6311"/>
                      </a:cubicBezTo>
                      <a:cubicBezTo>
                        <a:pt x="40802" y="6110"/>
                        <a:pt x="40852" y="5884"/>
                        <a:pt x="40902" y="5659"/>
                      </a:cubicBezTo>
                      <a:cubicBezTo>
                        <a:pt x="40928" y="5559"/>
                        <a:pt x="40852" y="5483"/>
                        <a:pt x="40777" y="5458"/>
                      </a:cubicBezTo>
                      <a:cubicBezTo>
                        <a:pt x="40760" y="5454"/>
                        <a:pt x="40743" y="5452"/>
                        <a:pt x="40726" y="5452"/>
                      </a:cubicBezTo>
                      <a:cubicBezTo>
                        <a:pt x="40645" y="5452"/>
                        <a:pt x="40572" y="5501"/>
                        <a:pt x="40552" y="5584"/>
                      </a:cubicBezTo>
                      <a:cubicBezTo>
                        <a:pt x="40501" y="5834"/>
                        <a:pt x="40426" y="6135"/>
                        <a:pt x="40501" y="6411"/>
                      </a:cubicBezTo>
                      <a:cubicBezTo>
                        <a:pt x="40577" y="6712"/>
                        <a:pt x="40852" y="6962"/>
                        <a:pt x="41153" y="6962"/>
                      </a:cubicBezTo>
                      <a:lnTo>
                        <a:pt x="41178" y="6962"/>
                      </a:lnTo>
                      <a:lnTo>
                        <a:pt x="41203" y="7714"/>
                      </a:lnTo>
                      <a:cubicBezTo>
                        <a:pt x="41159" y="7773"/>
                        <a:pt x="41081" y="7797"/>
                        <a:pt x="40998" y="7797"/>
                      </a:cubicBezTo>
                      <a:cubicBezTo>
                        <a:pt x="40940" y="7797"/>
                        <a:pt x="40879" y="7785"/>
                        <a:pt x="40827" y="7764"/>
                      </a:cubicBezTo>
                      <a:cubicBezTo>
                        <a:pt x="40627" y="7689"/>
                        <a:pt x="40527" y="7488"/>
                        <a:pt x="40501" y="7388"/>
                      </a:cubicBezTo>
                      <a:cubicBezTo>
                        <a:pt x="40426" y="7213"/>
                        <a:pt x="40401" y="6987"/>
                        <a:pt x="40376" y="6787"/>
                      </a:cubicBezTo>
                      <a:cubicBezTo>
                        <a:pt x="40351" y="6712"/>
                        <a:pt x="40276" y="6636"/>
                        <a:pt x="40176" y="6636"/>
                      </a:cubicBezTo>
                      <a:cubicBezTo>
                        <a:pt x="40075" y="6661"/>
                        <a:pt x="40000" y="6737"/>
                        <a:pt x="40025" y="6837"/>
                      </a:cubicBezTo>
                      <a:cubicBezTo>
                        <a:pt x="40050" y="7062"/>
                        <a:pt x="40075" y="7288"/>
                        <a:pt x="40151" y="7514"/>
                      </a:cubicBezTo>
                      <a:cubicBezTo>
                        <a:pt x="40276" y="7789"/>
                        <a:pt x="40451" y="7990"/>
                        <a:pt x="40677" y="8090"/>
                      </a:cubicBezTo>
                      <a:cubicBezTo>
                        <a:pt x="40777" y="8140"/>
                        <a:pt x="40877" y="8165"/>
                        <a:pt x="40978" y="8165"/>
                      </a:cubicBezTo>
                      <a:cubicBezTo>
                        <a:pt x="41053" y="8165"/>
                        <a:pt x="41128" y="8140"/>
                        <a:pt x="41203" y="8115"/>
                      </a:cubicBezTo>
                      <a:lnTo>
                        <a:pt x="41203" y="8115"/>
                      </a:lnTo>
                      <a:cubicBezTo>
                        <a:pt x="41178" y="8240"/>
                        <a:pt x="41203" y="8391"/>
                        <a:pt x="41228" y="8491"/>
                      </a:cubicBezTo>
                      <a:cubicBezTo>
                        <a:pt x="41228" y="8516"/>
                        <a:pt x="41228" y="8516"/>
                        <a:pt x="41228" y="8516"/>
                      </a:cubicBezTo>
                      <a:cubicBezTo>
                        <a:pt x="39674" y="7839"/>
                        <a:pt x="39123" y="6862"/>
                        <a:pt x="35263" y="5233"/>
                      </a:cubicBezTo>
                      <a:cubicBezTo>
                        <a:pt x="34064" y="4725"/>
                        <a:pt x="32657" y="4527"/>
                        <a:pt x="31142" y="4527"/>
                      </a:cubicBezTo>
                      <a:cubicBezTo>
                        <a:pt x="29968" y="4527"/>
                        <a:pt x="28728" y="4646"/>
                        <a:pt x="27469" y="4832"/>
                      </a:cubicBezTo>
                      <a:cubicBezTo>
                        <a:pt x="27444" y="4782"/>
                        <a:pt x="27419" y="4732"/>
                        <a:pt x="27394" y="4681"/>
                      </a:cubicBezTo>
                      <a:cubicBezTo>
                        <a:pt x="27444" y="4681"/>
                        <a:pt x="27494" y="4656"/>
                        <a:pt x="27544" y="4656"/>
                      </a:cubicBezTo>
                      <a:cubicBezTo>
                        <a:pt x="27594" y="4631"/>
                        <a:pt x="27644" y="4581"/>
                        <a:pt x="27694" y="4531"/>
                      </a:cubicBezTo>
                      <a:cubicBezTo>
                        <a:pt x="27795" y="4431"/>
                        <a:pt x="27845" y="4280"/>
                        <a:pt x="27845" y="4080"/>
                      </a:cubicBezTo>
                      <a:cubicBezTo>
                        <a:pt x="27845" y="3955"/>
                        <a:pt x="27820" y="3804"/>
                        <a:pt x="27770" y="3679"/>
                      </a:cubicBezTo>
                      <a:cubicBezTo>
                        <a:pt x="27751" y="3623"/>
                        <a:pt x="27718" y="3594"/>
                        <a:pt x="27681" y="3594"/>
                      </a:cubicBezTo>
                      <a:cubicBezTo>
                        <a:pt x="27669" y="3594"/>
                        <a:pt x="27657" y="3597"/>
                        <a:pt x="27644" y="3604"/>
                      </a:cubicBezTo>
                      <a:cubicBezTo>
                        <a:pt x="27569" y="3604"/>
                        <a:pt x="27544" y="3679"/>
                        <a:pt x="27569" y="3729"/>
                      </a:cubicBezTo>
                      <a:cubicBezTo>
                        <a:pt x="27594" y="3854"/>
                        <a:pt x="27619" y="3980"/>
                        <a:pt x="27619" y="4105"/>
                      </a:cubicBezTo>
                      <a:cubicBezTo>
                        <a:pt x="27619" y="4155"/>
                        <a:pt x="27619" y="4306"/>
                        <a:pt x="27544" y="4381"/>
                      </a:cubicBezTo>
                      <a:cubicBezTo>
                        <a:pt x="27488" y="4437"/>
                        <a:pt x="27417" y="4465"/>
                        <a:pt x="27354" y="4465"/>
                      </a:cubicBezTo>
                      <a:cubicBezTo>
                        <a:pt x="27333" y="4465"/>
                        <a:pt x="27312" y="4462"/>
                        <a:pt x="27293" y="4456"/>
                      </a:cubicBezTo>
                      <a:lnTo>
                        <a:pt x="27143" y="4005"/>
                      </a:lnTo>
                      <a:cubicBezTo>
                        <a:pt x="27318" y="3930"/>
                        <a:pt x="27419" y="3729"/>
                        <a:pt x="27394" y="3554"/>
                      </a:cubicBezTo>
                      <a:cubicBezTo>
                        <a:pt x="27369" y="3353"/>
                        <a:pt x="27268" y="3203"/>
                        <a:pt x="27168" y="3077"/>
                      </a:cubicBezTo>
                      <a:cubicBezTo>
                        <a:pt x="27153" y="3048"/>
                        <a:pt x="27122" y="3036"/>
                        <a:pt x="27088" y="3036"/>
                      </a:cubicBezTo>
                      <a:cubicBezTo>
                        <a:pt x="27064" y="3036"/>
                        <a:pt x="27038" y="3042"/>
                        <a:pt x="27018" y="3052"/>
                      </a:cubicBezTo>
                      <a:cubicBezTo>
                        <a:pt x="26968" y="3103"/>
                        <a:pt x="26943" y="3153"/>
                        <a:pt x="26993" y="3203"/>
                      </a:cubicBezTo>
                      <a:cubicBezTo>
                        <a:pt x="27068" y="3328"/>
                        <a:pt x="27143" y="3453"/>
                        <a:pt x="27168" y="3579"/>
                      </a:cubicBezTo>
                      <a:cubicBezTo>
                        <a:pt x="27168" y="3654"/>
                        <a:pt x="27143" y="3779"/>
                        <a:pt x="27068" y="3804"/>
                      </a:cubicBezTo>
                      <a:lnTo>
                        <a:pt x="26792" y="3002"/>
                      </a:lnTo>
                      <a:cubicBezTo>
                        <a:pt x="26772" y="2961"/>
                        <a:pt x="26718" y="2920"/>
                        <a:pt x="26671" y="2920"/>
                      </a:cubicBezTo>
                      <a:cubicBezTo>
                        <a:pt x="26661" y="2920"/>
                        <a:pt x="26651" y="2922"/>
                        <a:pt x="26642" y="2927"/>
                      </a:cubicBezTo>
                      <a:cubicBezTo>
                        <a:pt x="26592" y="2952"/>
                        <a:pt x="26542" y="3027"/>
                        <a:pt x="26567" y="3077"/>
                      </a:cubicBezTo>
                      <a:lnTo>
                        <a:pt x="26642" y="3303"/>
                      </a:lnTo>
                      <a:cubicBezTo>
                        <a:pt x="26617" y="3303"/>
                        <a:pt x="26567" y="3303"/>
                        <a:pt x="26516" y="3278"/>
                      </a:cubicBezTo>
                      <a:cubicBezTo>
                        <a:pt x="26466" y="3253"/>
                        <a:pt x="26416" y="3178"/>
                        <a:pt x="26416" y="3128"/>
                      </a:cubicBezTo>
                      <a:cubicBezTo>
                        <a:pt x="26416" y="3052"/>
                        <a:pt x="26366" y="3002"/>
                        <a:pt x="26316" y="3002"/>
                      </a:cubicBezTo>
                      <a:cubicBezTo>
                        <a:pt x="26241" y="3002"/>
                        <a:pt x="26191" y="3052"/>
                        <a:pt x="26191" y="3103"/>
                      </a:cubicBezTo>
                      <a:cubicBezTo>
                        <a:pt x="26191" y="3253"/>
                        <a:pt x="26291" y="3403"/>
                        <a:pt x="26416" y="3478"/>
                      </a:cubicBezTo>
                      <a:cubicBezTo>
                        <a:pt x="26475" y="3508"/>
                        <a:pt x="26534" y="3520"/>
                        <a:pt x="26592" y="3520"/>
                      </a:cubicBezTo>
                      <a:cubicBezTo>
                        <a:pt x="26634" y="3520"/>
                        <a:pt x="26675" y="3514"/>
                        <a:pt x="26717" y="3504"/>
                      </a:cubicBezTo>
                      <a:lnTo>
                        <a:pt x="27093" y="4531"/>
                      </a:lnTo>
                      <a:cubicBezTo>
                        <a:pt x="27043" y="4531"/>
                        <a:pt x="26993" y="4506"/>
                        <a:pt x="26968" y="4506"/>
                      </a:cubicBezTo>
                      <a:cubicBezTo>
                        <a:pt x="26892" y="4456"/>
                        <a:pt x="26817" y="4381"/>
                        <a:pt x="26792" y="4306"/>
                      </a:cubicBezTo>
                      <a:cubicBezTo>
                        <a:pt x="26773" y="4249"/>
                        <a:pt x="26740" y="4221"/>
                        <a:pt x="26693" y="4221"/>
                      </a:cubicBezTo>
                      <a:cubicBezTo>
                        <a:pt x="26678" y="4221"/>
                        <a:pt x="26661" y="4224"/>
                        <a:pt x="26642" y="4230"/>
                      </a:cubicBezTo>
                      <a:cubicBezTo>
                        <a:pt x="26592" y="4255"/>
                        <a:pt x="26567" y="4306"/>
                        <a:pt x="26592" y="4381"/>
                      </a:cubicBezTo>
                      <a:cubicBezTo>
                        <a:pt x="26617" y="4506"/>
                        <a:pt x="26717" y="4606"/>
                        <a:pt x="26867" y="4681"/>
                      </a:cubicBezTo>
                      <a:cubicBezTo>
                        <a:pt x="26943" y="4732"/>
                        <a:pt x="27018" y="4732"/>
                        <a:pt x="27068" y="4757"/>
                      </a:cubicBezTo>
                      <a:cubicBezTo>
                        <a:pt x="27118" y="4757"/>
                        <a:pt x="27168" y="4757"/>
                        <a:pt x="27193" y="4782"/>
                      </a:cubicBezTo>
                      <a:cubicBezTo>
                        <a:pt x="27218" y="4782"/>
                        <a:pt x="27218" y="4832"/>
                        <a:pt x="27243" y="4882"/>
                      </a:cubicBezTo>
                      <a:cubicBezTo>
                        <a:pt x="26943" y="4932"/>
                        <a:pt x="26617" y="4982"/>
                        <a:pt x="26316" y="5032"/>
                      </a:cubicBezTo>
                      <a:cubicBezTo>
                        <a:pt x="26341" y="4982"/>
                        <a:pt x="26366" y="4907"/>
                        <a:pt x="26366" y="4832"/>
                      </a:cubicBezTo>
                      <a:cubicBezTo>
                        <a:pt x="26366" y="4782"/>
                        <a:pt x="26341" y="4732"/>
                        <a:pt x="26266" y="4732"/>
                      </a:cubicBezTo>
                      <a:cubicBezTo>
                        <a:pt x="26257" y="4727"/>
                        <a:pt x="26248" y="4725"/>
                        <a:pt x="26239" y="4725"/>
                      </a:cubicBezTo>
                      <a:cubicBezTo>
                        <a:pt x="26199" y="4725"/>
                        <a:pt x="26161" y="4770"/>
                        <a:pt x="26140" y="4832"/>
                      </a:cubicBezTo>
                      <a:cubicBezTo>
                        <a:pt x="26140" y="4907"/>
                        <a:pt x="26090" y="5007"/>
                        <a:pt x="26040" y="5057"/>
                      </a:cubicBezTo>
                      <a:cubicBezTo>
                        <a:pt x="26015" y="5082"/>
                        <a:pt x="25990" y="5082"/>
                        <a:pt x="25990" y="5108"/>
                      </a:cubicBezTo>
                      <a:lnTo>
                        <a:pt x="25915" y="5108"/>
                      </a:lnTo>
                      <a:lnTo>
                        <a:pt x="26015" y="4055"/>
                      </a:lnTo>
                      <a:cubicBezTo>
                        <a:pt x="26115" y="4055"/>
                        <a:pt x="26216" y="4005"/>
                        <a:pt x="26291" y="3930"/>
                      </a:cubicBezTo>
                      <a:cubicBezTo>
                        <a:pt x="26416" y="3829"/>
                        <a:pt x="26466" y="3679"/>
                        <a:pt x="26416" y="3529"/>
                      </a:cubicBezTo>
                      <a:cubicBezTo>
                        <a:pt x="26396" y="3488"/>
                        <a:pt x="26359" y="3447"/>
                        <a:pt x="26305" y="3447"/>
                      </a:cubicBezTo>
                      <a:cubicBezTo>
                        <a:pt x="26293" y="3447"/>
                        <a:pt x="26280" y="3449"/>
                        <a:pt x="26266" y="3453"/>
                      </a:cubicBezTo>
                      <a:cubicBezTo>
                        <a:pt x="26216" y="3478"/>
                        <a:pt x="26191" y="3529"/>
                        <a:pt x="26191" y="3604"/>
                      </a:cubicBezTo>
                      <a:cubicBezTo>
                        <a:pt x="26216" y="3654"/>
                        <a:pt x="26191" y="3729"/>
                        <a:pt x="26140" y="3779"/>
                      </a:cubicBezTo>
                      <a:cubicBezTo>
                        <a:pt x="26115" y="3804"/>
                        <a:pt x="26065" y="3829"/>
                        <a:pt x="26015" y="3829"/>
                      </a:cubicBezTo>
                      <a:lnTo>
                        <a:pt x="26040" y="3579"/>
                      </a:lnTo>
                      <a:cubicBezTo>
                        <a:pt x="26040" y="3529"/>
                        <a:pt x="25990" y="3478"/>
                        <a:pt x="25940" y="3478"/>
                      </a:cubicBezTo>
                      <a:cubicBezTo>
                        <a:pt x="25931" y="3474"/>
                        <a:pt x="25921" y="3472"/>
                        <a:pt x="25912" y="3472"/>
                      </a:cubicBezTo>
                      <a:cubicBezTo>
                        <a:pt x="25866" y="3472"/>
                        <a:pt x="25815" y="3517"/>
                        <a:pt x="25815" y="3579"/>
                      </a:cubicBezTo>
                      <a:lnTo>
                        <a:pt x="25765" y="4431"/>
                      </a:lnTo>
                      <a:cubicBezTo>
                        <a:pt x="25664" y="4406"/>
                        <a:pt x="25614" y="4306"/>
                        <a:pt x="25589" y="4230"/>
                      </a:cubicBezTo>
                      <a:cubicBezTo>
                        <a:pt x="25589" y="4105"/>
                        <a:pt x="25639" y="3955"/>
                        <a:pt x="25689" y="3829"/>
                      </a:cubicBezTo>
                      <a:cubicBezTo>
                        <a:pt x="25689" y="3779"/>
                        <a:pt x="25664" y="3704"/>
                        <a:pt x="25614" y="3679"/>
                      </a:cubicBezTo>
                      <a:cubicBezTo>
                        <a:pt x="25605" y="3674"/>
                        <a:pt x="25595" y="3672"/>
                        <a:pt x="25585" y="3672"/>
                      </a:cubicBezTo>
                      <a:cubicBezTo>
                        <a:pt x="25538" y="3672"/>
                        <a:pt x="25484" y="3713"/>
                        <a:pt x="25464" y="3754"/>
                      </a:cubicBezTo>
                      <a:cubicBezTo>
                        <a:pt x="25414" y="3905"/>
                        <a:pt x="25338" y="4080"/>
                        <a:pt x="25364" y="4255"/>
                      </a:cubicBezTo>
                      <a:cubicBezTo>
                        <a:pt x="25389" y="4431"/>
                        <a:pt x="25539" y="4631"/>
                        <a:pt x="25714" y="4656"/>
                      </a:cubicBezTo>
                      <a:lnTo>
                        <a:pt x="25739" y="4656"/>
                      </a:lnTo>
                      <a:lnTo>
                        <a:pt x="25714" y="5108"/>
                      </a:lnTo>
                      <a:lnTo>
                        <a:pt x="25689" y="5108"/>
                      </a:lnTo>
                      <a:cubicBezTo>
                        <a:pt x="25664" y="5133"/>
                        <a:pt x="25627" y="5145"/>
                        <a:pt x="25586" y="5145"/>
                      </a:cubicBezTo>
                      <a:cubicBezTo>
                        <a:pt x="25545" y="5145"/>
                        <a:pt x="25501" y="5133"/>
                        <a:pt x="25464" y="5108"/>
                      </a:cubicBezTo>
                      <a:cubicBezTo>
                        <a:pt x="25338" y="5032"/>
                        <a:pt x="25313" y="4907"/>
                        <a:pt x="25288" y="4857"/>
                      </a:cubicBezTo>
                      <a:cubicBezTo>
                        <a:pt x="25263" y="4732"/>
                        <a:pt x="25263" y="4606"/>
                        <a:pt x="25263" y="4481"/>
                      </a:cubicBezTo>
                      <a:cubicBezTo>
                        <a:pt x="25263" y="4431"/>
                        <a:pt x="25213" y="4381"/>
                        <a:pt x="25163" y="4381"/>
                      </a:cubicBezTo>
                      <a:cubicBezTo>
                        <a:pt x="25150" y="4376"/>
                        <a:pt x="25137" y="4374"/>
                        <a:pt x="25126" y="4374"/>
                      </a:cubicBezTo>
                      <a:cubicBezTo>
                        <a:pt x="25072" y="4374"/>
                        <a:pt x="25038" y="4419"/>
                        <a:pt x="25038" y="4481"/>
                      </a:cubicBezTo>
                      <a:cubicBezTo>
                        <a:pt x="25038" y="4606"/>
                        <a:pt x="25038" y="4757"/>
                        <a:pt x="25063" y="4907"/>
                      </a:cubicBezTo>
                      <a:cubicBezTo>
                        <a:pt x="25113" y="5032"/>
                        <a:pt x="25188" y="5158"/>
                        <a:pt x="25263" y="5233"/>
                      </a:cubicBezTo>
                      <a:cubicBezTo>
                        <a:pt x="25088" y="5283"/>
                        <a:pt x="24912" y="5308"/>
                        <a:pt x="24737" y="5358"/>
                      </a:cubicBezTo>
                      <a:cubicBezTo>
                        <a:pt x="24687" y="5283"/>
                        <a:pt x="24662" y="5183"/>
                        <a:pt x="24662" y="5158"/>
                      </a:cubicBezTo>
                      <a:cubicBezTo>
                        <a:pt x="24662" y="5108"/>
                        <a:pt x="24712" y="5057"/>
                        <a:pt x="24762" y="5007"/>
                      </a:cubicBezTo>
                      <a:cubicBezTo>
                        <a:pt x="24837" y="4932"/>
                        <a:pt x="24912" y="4832"/>
                        <a:pt x="24963" y="4681"/>
                      </a:cubicBezTo>
                      <a:cubicBezTo>
                        <a:pt x="25013" y="4456"/>
                        <a:pt x="25013" y="4205"/>
                        <a:pt x="24912" y="4005"/>
                      </a:cubicBezTo>
                      <a:cubicBezTo>
                        <a:pt x="24874" y="3928"/>
                        <a:pt x="24807" y="3895"/>
                        <a:pt x="24732" y="3895"/>
                      </a:cubicBezTo>
                      <a:cubicBezTo>
                        <a:pt x="24709" y="3895"/>
                        <a:pt x="24685" y="3899"/>
                        <a:pt x="24662" y="3905"/>
                      </a:cubicBezTo>
                      <a:cubicBezTo>
                        <a:pt x="24587" y="3955"/>
                        <a:pt x="24536" y="4055"/>
                        <a:pt x="24587" y="4155"/>
                      </a:cubicBezTo>
                      <a:cubicBezTo>
                        <a:pt x="24637" y="4280"/>
                        <a:pt x="24662" y="4431"/>
                        <a:pt x="24612" y="4581"/>
                      </a:cubicBezTo>
                      <a:cubicBezTo>
                        <a:pt x="24587" y="4656"/>
                        <a:pt x="24536" y="4707"/>
                        <a:pt x="24511" y="4757"/>
                      </a:cubicBezTo>
                      <a:lnTo>
                        <a:pt x="23760" y="3153"/>
                      </a:lnTo>
                      <a:cubicBezTo>
                        <a:pt x="23910" y="3077"/>
                        <a:pt x="24035" y="2952"/>
                        <a:pt x="24110" y="2777"/>
                      </a:cubicBezTo>
                      <a:cubicBezTo>
                        <a:pt x="24161" y="2551"/>
                        <a:pt x="24110" y="2275"/>
                        <a:pt x="23935" y="2125"/>
                      </a:cubicBezTo>
                      <a:cubicBezTo>
                        <a:pt x="23897" y="2087"/>
                        <a:pt x="23854" y="2069"/>
                        <a:pt x="23810" y="2069"/>
                      </a:cubicBezTo>
                      <a:cubicBezTo>
                        <a:pt x="23766" y="2069"/>
                        <a:pt x="23722" y="2087"/>
                        <a:pt x="23684" y="2125"/>
                      </a:cubicBezTo>
                      <a:cubicBezTo>
                        <a:pt x="23609" y="2200"/>
                        <a:pt x="23609" y="2300"/>
                        <a:pt x="23684" y="2376"/>
                      </a:cubicBezTo>
                      <a:cubicBezTo>
                        <a:pt x="23760" y="2451"/>
                        <a:pt x="23785" y="2576"/>
                        <a:pt x="23760" y="2676"/>
                      </a:cubicBezTo>
                      <a:cubicBezTo>
                        <a:pt x="23734" y="2752"/>
                        <a:pt x="23684" y="2802"/>
                        <a:pt x="23609" y="2827"/>
                      </a:cubicBezTo>
                      <a:lnTo>
                        <a:pt x="23459" y="2501"/>
                      </a:lnTo>
                      <a:cubicBezTo>
                        <a:pt x="23420" y="2424"/>
                        <a:pt x="23353" y="2392"/>
                        <a:pt x="23278" y="2392"/>
                      </a:cubicBezTo>
                      <a:cubicBezTo>
                        <a:pt x="23255" y="2392"/>
                        <a:pt x="23232" y="2395"/>
                        <a:pt x="23208" y="2401"/>
                      </a:cubicBezTo>
                      <a:cubicBezTo>
                        <a:pt x="23133" y="2451"/>
                        <a:pt x="23083" y="2551"/>
                        <a:pt x="23133" y="2651"/>
                      </a:cubicBezTo>
                      <a:lnTo>
                        <a:pt x="23709" y="3905"/>
                      </a:lnTo>
                      <a:cubicBezTo>
                        <a:pt x="23686" y="3914"/>
                        <a:pt x="23662" y="3918"/>
                        <a:pt x="23636" y="3918"/>
                      </a:cubicBezTo>
                      <a:cubicBezTo>
                        <a:pt x="23523" y="3918"/>
                        <a:pt x="23395" y="3836"/>
                        <a:pt x="23333" y="3754"/>
                      </a:cubicBezTo>
                      <a:cubicBezTo>
                        <a:pt x="23208" y="3579"/>
                        <a:pt x="23158" y="3328"/>
                        <a:pt x="23133" y="3128"/>
                      </a:cubicBezTo>
                      <a:cubicBezTo>
                        <a:pt x="23111" y="3040"/>
                        <a:pt x="23052" y="2972"/>
                        <a:pt x="22971" y="2972"/>
                      </a:cubicBezTo>
                      <a:cubicBezTo>
                        <a:pt x="22958" y="2972"/>
                        <a:pt x="22946" y="2974"/>
                        <a:pt x="22932" y="2977"/>
                      </a:cubicBezTo>
                      <a:cubicBezTo>
                        <a:pt x="22832" y="2977"/>
                        <a:pt x="22757" y="3077"/>
                        <a:pt x="22782" y="3178"/>
                      </a:cubicBezTo>
                      <a:cubicBezTo>
                        <a:pt x="22807" y="3428"/>
                        <a:pt x="22857" y="3729"/>
                        <a:pt x="23033" y="3980"/>
                      </a:cubicBezTo>
                      <a:cubicBezTo>
                        <a:pt x="23164" y="4149"/>
                        <a:pt x="23395" y="4276"/>
                        <a:pt x="23618" y="4276"/>
                      </a:cubicBezTo>
                      <a:cubicBezTo>
                        <a:pt x="23692" y="4276"/>
                        <a:pt x="23766" y="4262"/>
                        <a:pt x="23835" y="4230"/>
                      </a:cubicBezTo>
                      <a:lnTo>
                        <a:pt x="23860" y="4230"/>
                      </a:lnTo>
                      <a:lnTo>
                        <a:pt x="24161" y="4907"/>
                      </a:lnTo>
                      <a:cubicBezTo>
                        <a:pt x="24110" y="5032"/>
                        <a:pt x="23985" y="5108"/>
                        <a:pt x="23835" y="5108"/>
                      </a:cubicBezTo>
                      <a:cubicBezTo>
                        <a:pt x="23634" y="5082"/>
                        <a:pt x="23459" y="4957"/>
                        <a:pt x="23384" y="4882"/>
                      </a:cubicBezTo>
                      <a:cubicBezTo>
                        <a:pt x="23258" y="4732"/>
                        <a:pt x="23158" y="4556"/>
                        <a:pt x="23058" y="4381"/>
                      </a:cubicBezTo>
                      <a:cubicBezTo>
                        <a:pt x="23024" y="4314"/>
                        <a:pt x="22969" y="4280"/>
                        <a:pt x="22906" y="4280"/>
                      </a:cubicBezTo>
                      <a:cubicBezTo>
                        <a:pt x="22874" y="4280"/>
                        <a:pt x="22841" y="4289"/>
                        <a:pt x="22807" y="4306"/>
                      </a:cubicBezTo>
                      <a:cubicBezTo>
                        <a:pt x="22732" y="4356"/>
                        <a:pt x="22682" y="4456"/>
                        <a:pt x="22732" y="4556"/>
                      </a:cubicBezTo>
                      <a:cubicBezTo>
                        <a:pt x="22857" y="4732"/>
                        <a:pt x="22958" y="4932"/>
                        <a:pt x="23133" y="5108"/>
                      </a:cubicBezTo>
                      <a:cubicBezTo>
                        <a:pt x="23333" y="5333"/>
                        <a:pt x="23559" y="5458"/>
                        <a:pt x="23810" y="5458"/>
                      </a:cubicBezTo>
                      <a:cubicBezTo>
                        <a:pt x="23910" y="5458"/>
                        <a:pt x="24010" y="5458"/>
                        <a:pt x="24110" y="5408"/>
                      </a:cubicBezTo>
                      <a:cubicBezTo>
                        <a:pt x="24186" y="5383"/>
                        <a:pt x="24261" y="5333"/>
                        <a:pt x="24311" y="5283"/>
                      </a:cubicBezTo>
                      <a:cubicBezTo>
                        <a:pt x="24336" y="5333"/>
                        <a:pt x="24336" y="5383"/>
                        <a:pt x="24361" y="5433"/>
                      </a:cubicBezTo>
                      <a:cubicBezTo>
                        <a:pt x="20802" y="6210"/>
                        <a:pt x="17419" y="7238"/>
                        <a:pt x="15363" y="7313"/>
                      </a:cubicBezTo>
                      <a:cubicBezTo>
                        <a:pt x="15363" y="7313"/>
                        <a:pt x="15363" y="7288"/>
                        <a:pt x="15363" y="7288"/>
                      </a:cubicBezTo>
                      <a:cubicBezTo>
                        <a:pt x="15363" y="7263"/>
                        <a:pt x="15363" y="7213"/>
                        <a:pt x="15363" y="7188"/>
                      </a:cubicBezTo>
                      <a:cubicBezTo>
                        <a:pt x="15389" y="7062"/>
                        <a:pt x="15414" y="6937"/>
                        <a:pt x="15389" y="6812"/>
                      </a:cubicBezTo>
                      <a:lnTo>
                        <a:pt x="15389" y="6812"/>
                      </a:lnTo>
                      <a:cubicBezTo>
                        <a:pt x="15464" y="6837"/>
                        <a:pt x="15539" y="6837"/>
                        <a:pt x="15614" y="6837"/>
                      </a:cubicBezTo>
                      <a:cubicBezTo>
                        <a:pt x="15714" y="6837"/>
                        <a:pt x="15815" y="6812"/>
                        <a:pt x="15915" y="6762"/>
                      </a:cubicBezTo>
                      <a:cubicBezTo>
                        <a:pt x="16140" y="6661"/>
                        <a:pt x="16316" y="6461"/>
                        <a:pt x="16441" y="6210"/>
                      </a:cubicBezTo>
                      <a:cubicBezTo>
                        <a:pt x="16516" y="5985"/>
                        <a:pt x="16541" y="5759"/>
                        <a:pt x="16567" y="5534"/>
                      </a:cubicBezTo>
                      <a:cubicBezTo>
                        <a:pt x="16592" y="5433"/>
                        <a:pt x="16516" y="5333"/>
                        <a:pt x="16416" y="5333"/>
                      </a:cubicBezTo>
                      <a:cubicBezTo>
                        <a:pt x="16403" y="5330"/>
                        <a:pt x="16390" y="5328"/>
                        <a:pt x="16378" y="5328"/>
                      </a:cubicBezTo>
                      <a:cubicBezTo>
                        <a:pt x="16297" y="5328"/>
                        <a:pt x="16237" y="5396"/>
                        <a:pt x="16216" y="5483"/>
                      </a:cubicBezTo>
                      <a:cubicBezTo>
                        <a:pt x="16191" y="5684"/>
                        <a:pt x="16166" y="5884"/>
                        <a:pt x="16090" y="6060"/>
                      </a:cubicBezTo>
                      <a:cubicBezTo>
                        <a:pt x="16065" y="6160"/>
                        <a:pt x="15965" y="6361"/>
                        <a:pt x="15764" y="6436"/>
                      </a:cubicBezTo>
                      <a:cubicBezTo>
                        <a:pt x="15715" y="6466"/>
                        <a:pt x="15658" y="6480"/>
                        <a:pt x="15602" y="6480"/>
                      </a:cubicBezTo>
                      <a:cubicBezTo>
                        <a:pt x="15516" y="6480"/>
                        <a:pt x="15434" y="6446"/>
                        <a:pt x="15389" y="6386"/>
                      </a:cubicBezTo>
                      <a:lnTo>
                        <a:pt x="15414" y="5659"/>
                      </a:lnTo>
                      <a:lnTo>
                        <a:pt x="15439" y="5659"/>
                      </a:lnTo>
                      <a:cubicBezTo>
                        <a:pt x="15739" y="5634"/>
                        <a:pt x="16015" y="5383"/>
                        <a:pt x="16090" y="5108"/>
                      </a:cubicBezTo>
                      <a:cubicBezTo>
                        <a:pt x="16166" y="4807"/>
                        <a:pt x="16090" y="4506"/>
                        <a:pt x="16040" y="4280"/>
                      </a:cubicBezTo>
                      <a:cubicBezTo>
                        <a:pt x="16018" y="4193"/>
                        <a:pt x="15940" y="4125"/>
                        <a:pt x="15854" y="4125"/>
                      </a:cubicBezTo>
                      <a:cubicBezTo>
                        <a:pt x="15841" y="4125"/>
                        <a:pt x="15828" y="4127"/>
                        <a:pt x="15815" y="4130"/>
                      </a:cubicBezTo>
                      <a:cubicBezTo>
                        <a:pt x="15739" y="4155"/>
                        <a:pt x="15664" y="4255"/>
                        <a:pt x="15689" y="4356"/>
                      </a:cubicBezTo>
                      <a:cubicBezTo>
                        <a:pt x="15739" y="4556"/>
                        <a:pt x="15790" y="4807"/>
                        <a:pt x="15739" y="5007"/>
                      </a:cubicBezTo>
                      <a:cubicBezTo>
                        <a:pt x="15689" y="5133"/>
                        <a:pt x="15564" y="5283"/>
                        <a:pt x="15439" y="5283"/>
                      </a:cubicBezTo>
                      <a:lnTo>
                        <a:pt x="15514" y="3905"/>
                      </a:lnTo>
                      <a:cubicBezTo>
                        <a:pt x="15514" y="3804"/>
                        <a:pt x="15439" y="3729"/>
                        <a:pt x="15338" y="3704"/>
                      </a:cubicBezTo>
                      <a:cubicBezTo>
                        <a:pt x="15238" y="3704"/>
                        <a:pt x="15163" y="3779"/>
                        <a:pt x="15163" y="3879"/>
                      </a:cubicBezTo>
                      <a:lnTo>
                        <a:pt x="15138" y="4255"/>
                      </a:lnTo>
                      <a:cubicBezTo>
                        <a:pt x="15063" y="4255"/>
                        <a:pt x="14988" y="4205"/>
                        <a:pt x="14937" y="4155"/>
                      </a:cubicBezTo>
                      <a:cubicBezTo>
                        <a:pt x="14887" y="4080"/>
                        <a:pt x="14862" y="3955"/>
                        <a:pt x="14912" y="3854"/>
                      </a:cubicBezTo>
                      <a:cubicBezTo>
                        <a:pt x="14937" y="3754"/>
                        <a:pt x="14912" y="3654"/>
                        <a:pt x="14812" y="3629"/>
                      </a:cubicBezTo>
                      <a:cubicBezTo>
                        <a:pt x="14784" y="3615"/>
                        <a:pt x="14756" y="3609"/>
                        <a:pt x="14730" y="3609"/>
                      </a:cubicBezTo>
                      <a:cubicBezTo>
                        <a:pt x="14662" y="3609"/>
                        <a:pt x="14605" y="3650"/>
                        <a:pt x="14587" y="3704"/>
                      </a:cubicBezTo>
                      <a:cubicBezTo>
                        <a:pt x="14486" y="3930"/>
                        <a:pt x="14511" y="4205"/>
                        <a:pt x="14662" y="4381"/>
                      </a:cubicBezTo>
                      <a:cubicBezTo>
                        <a:pt x="14787" y="4531"/>
                        <a:pt x="14937" y="4606"/>
                        <a:pt x="15113" y="4631"/>
                      </a:cubicBezTo>
                      <a:lnTo>
                        <a:pt x="15013" y="6361"/>
                      </a:lnTo>
                      <a:cubicBezTo>
                        <a:pt x="14962" y="6336"/>
                        <a:pt x="14887" y="6311"/>
                        <a:pt x="14862" y="6260"/>
                      </a:cubicBezTo>
                      <a:cubicBezTo>
                        <a:pt x="14762" y="6135"/>
                        <a:pt x="14712" y="5985"/>
                        <a:pt x="14712" y="5834"/>
                      </a:cubicBezTo>
                      <a:cubicBezTo>
                        <a:pt x="14737" y="5734"/>
                        <a:pt x="14637" y="5659"/>
                        <a:pt x="14536" y="5659"/>
                      </a:cubicBezTo>
                      <a:cubicBezTo>
                        <a:pt x="14526" y="5656"/>
                        <a:pt x="14516" y="5655"/>
                        <a:pt x="14506" y="5655"/>
                      </a:cubicBezTo>
                      <a:cubicBezTo>
                        <a:pt x="14421" y="5655"/>
                        <a:pt x="14361" y="5745"/>
                        <a:pt x="14361" y="5834"/>
                      </a:cubicBezTo>
                      <a:cubicBezTo>
                        <a:pt x="14361" y="6060"/>
                        <a:pt x="14436" y="6285"/>
                        <a:pt x="14587" y="6486"/>
                      </a:cubicBezTo>
                      <a:cubicBezTo>
                        <a:pt x="14662" y="6586"/>
                        <a:pt x="14762" y="6636"/>
                        <a:pt x="14862" y="6712"/>
                      </a:cubicBezTo>
                      <a:cubicBezTo>
                        <a:pt x="14937" y="6737"/>
                        <a:pt x="14988" y="6762"/>
                        <a:pt x="15013" y="6812"/>
                      </a:cubicBezTo>
                      <a:cubicBezTo>
                        <a:pt x="15063" y="6862"/>
                        <a:pt x="15038" y="7062"/>
                        <a:pt x="15013" y="7138"/>
                      </a:cubicBezTo>
                      <a:cubicBezTo>
                        <a:pt x="15013" y="7188"/>
                        <a:pt x="15013" y="7213"/>
                        <a:pt x="15013" y="7263"/>
                      </a:cubicBezTo>
                      <a:cubicBezTo>
                        <a:pt x="15013" y="7263"/>
                        <a:pt x="14988" y="7288"/>
                        <a:pt x="14988" y="7313"/>
                      </a:cubicBezTo>
                      <a:cubicBezTo>
                        <a:pt x="14787" y="7313"/>
                        <a:pt x="14587" y="7288"/>
                        <a:pt x="14336" y="7263"/>
                      </a:cubicBezTo>
                      <a:cubicBezTo>
                        <a:pt x="14386" y="7238"/>
                        <a:pt x="14411" y="7213"/>
                        <a:pt x="14436" y="7188"/>
                      </a:cubicBezTo>
                      <a:cubicBezTo>
                        <a:pt x="14536" y="7062"/>
                        <a:pt x="14561" y="6887"/>
                        <a:pt x="14536" y="6712"/>
                      </a:cubicBezTo>
                      <a:cubicBezTo>
                        <a:pt x="14511" y="6561"/>
                        <a:pt x="14461" y="6436"/>
                        <a:pt x="14411" y="6311"/>
                      </a:cubicBezTo>
                      <a:cubicBezTo>
                        <a:pt x="14393" y="6274"/>
                        <a:pt x="14361" y="6251"/>
                        <a:pt x="14316" y="6251"/>
                      </a:cubicBezTo>
                      <a:cubicBezTo>
                        <a:pt x="14299" y="6251"/>
                        <a:pt x="14281" y="6254"/>
                        <a:pt x="14261" y="6260"/>
                      </a:cubicBezTo>
                      <a:cubicBezTo>
                        <a:pt x="14211" y="6260"/>
                        <a:pt x="14186" y="6336"/>
                        <a:pt x="14211" y="6386"/>
                      </a:cubicBezTo>
                      <a:cubicBezTo>
                        <a:pt x="14261" y="6511"/>
                        <a:pt x="14311" y="6636"/>
                        <a:pt x="14311" y="6737"/>
                      </a:cubicBezTo>
                      <a:cubicBezTo>
                        <a:pt x="14336" y="6812"/>
                        <a:pt x="14336" y="6937"/>
                        <a:pt x="14261" y="7037"/>
                      </a:cubicBezTo>
                      <a:cubicBezTo>
                        <a:pt x="14219" y="7099"/>
                        <a:pt x="14144" y="7144"/>
                        <a:pt x="14077" y="7144"/>
                      </a:cubicBezTo>
                      <a:cubicBezTo>
                        <a:pt x="14063" y="7144"/>
                        <a:pt x="14048" y="7142"/>
                        <a:pt x="14035" y="7138"/>
                      </a:cubicBezTo>
                      <a:lnTo>
                        <a:pt x="13835" y="6737"/>
                      </a:lnTo>
                      <a:cubicBezTo>
                        <a:pt x="13835" y="6712"/>
                        <a:pt x="13835" y="6712"/>
                        <a:pt x="13835" y="6712"/>
                      </a:cubicBezTo>
                      <a:cubicBezTo>
                        <a:pt x="14010" y="6636"/>
                        <a:pt x="14060" y="6411"/>
                        <a:pt x="14035" y="6235"/>
                      </a:cubicBezTo>
                      <a:cubicBezTo>
                        <a:pt x="13985" y="6060"/>
                        <a:pt x="13860" y="5910"/>
                        <a:pt x="13759" y="5784"/>
                      </a:cubicBezTo>
                      <a:cubicBezTo>
                        <a:pt x="13731" y="5770"/>
                        <a:pt x="13693" y="5755"/>
                        <a:pt x="13657" y="5755"/>
                      </a:cubicBezTo>
                      <a:cubicBezTo>
                        <a:pt x="13631" y="5755"/>
                        <a:pt x="13605" y="5763"/>
                        <a:pt x="13584" y="5784"/>
                      </a:cubicBezTo>
                      <a:cubicBezTo>
                        <a:pt x="13534" y="5834"/>
                        <a:pt x="13534" y="5910"/>
                        <a:pt x="13584" y="5935"/>
                      </a:cubicBezTo>
                      <a:cubicBezTo>
                        <a:pt x="13684" y="6035"/>
                        <a:pt x="13785" y="6160"/>
                        <a:pt x="13810" y="6285"/>
                      </a:cubicBezTo>
                      <a:cubicBezTo>
                        <a:pt x="13835" y="6361"/>
                        <a:pt x="13810" y="6486"/>
                        <a:pt x="13734" y="6536"/>
                      </a:cubicBezTo>
                      <a:lnTo>
                        <a:pt x="13358" y="5759"/>
                      </a:lnTo>
                      <a:cubicBezTo>
                        <a:pt x="13340" y="5722"/>
                        <a:pt x="13295" y="5699"/>
                        <a:pt x="13252" y="5699"/>
                      </a:cubicBezTo>
                      <a:cubicBezTo>
                        <a:pt x="13237" y="5699"/>
                        <a:pt x="13222" y="5702"/>
                        <a:pt x="13208" y="5709"/>
                      </a:cubicBezTo>
                      <a:cubicBezTo>
                        <a:pt x="13158" y="5734"/>
                        <a:pt x="13133" y="5809"/>
                        <a:pt x="13158" y="5859"/>
                      </a:cubicBezTo>
                      <a:lnTo>
                        <a:pt x="13258" y="6060"/>
                      </a:lnTo>
                      <a:cubicBezTo>
                        <a:pt x="13233" y="6072"/>
                        <a:pt x="13208" y="6079"/>
                        <a:pt x="13186" y="6079"/>
                      </a:cubicBezTo>
                      <a:cubicBezTo>
                        <a:pt x="13164" y="6079"/>
                        <a:pt x="13145" y="6072"/>
                        <a:pt x="13133" y="6060"/>
                      </a:cubicBezTo>
                      <a:cubicBezTo>
                        <a:pt x="13058" y="6035"/>
                        <a:pt x="13008" y="5985"/>
                        <a:pt x="13008" y="5910"/>
                      </a:cubicBezTo>
                      <a:cubicBezTo>
                        <a:pt x="13008" y="5859"/>
                        <a:pt x="12957" y="5809"/>
                        <a:pt x="12882" y="5809"/>
                      </a:cubicBezTo>
                      <a:cubicBezTo>
                        <a:pt x="12832" y="5809"/>
                        <a:pt x="12782" y="5884"/>
                        <a:pt x="12782" y="5935"/>
                      </a:cubicBezTo>
                      <a:cubicBezTo>
                        <a:pt x="12807" y="6085"/>
                        <a:pt x="12907" y="6210"/>
                        <a:pt x="13033" y="6260"/>
                      </a:cubicBezTo>
                      <a:cubicBezTo>
                        <a:pt x="13083" y="6285"/>
                        <a:pt x="13139" y="6298"/>
                        <a:pt x="13196" y="6298"/>
                      </a:cubicBezTo>
                      <a:cubicBezTo>
                        <a:pt x="13252" y="6298"/>
                        <a:pt x="13308" y="6285"/>
                        <a:pt x="13358" y="6260"/>
                      </a:cubicBezTo>
                      <a:lnTo>
                        <a:pt x="13810" y="7213"/>
                      </a:lnTo>
                      <a:cubicBezTo>
                        <a:pt x="13759" y="7188"/>
                        <a:pt x="13684" y="7188"/>
                        <a:pt x="13634" y="7188"/>
                      </a:cubicBezTo>
                      <a:cubicBezTo>
                        <a:pt x="13584" y="7138"/>
                        <a:pt x="13534" y="7087"/>
                        <a:pt x="13509" y="7037"/>
                      </a:cubicBezTo>
                      <a:cubicBezTo>
                        <a:pt x="13490" y="7001"/>
                        <a:pt x="13445" y="6977"/>
                        <a:pt x="13403" y="6977"/>
                      </a:cubicBezTo>
                      <a:cubicBezTo>
                        <a:pt x="13387" y="6977"/>
                        <a:pt x="13372" y="6981"/>
                        <a:pt x="13358" y="6987"/>
                      </a:cubicBezTo>
                      <a:cubicBezTo>
                        <a:pt x="13308" y="7012"/>
                        <a:pt x="13283" y="7062"/>
                        <a:pt x="13308" y="7113"/>
                      </a:cubicBezTo>
                      <a:cubicBezTo>
                        <a:pt x="13158" y="7087"/>
                        <a:pt x="13033" y="7062"/>
                        <a:pt x="12882" y="7037"/>
                      </a:cubicBezTo>
                      <a:cubicBezTo>
                        <a:pt x="12932" y="6962"/>
                        <a:pt x="12957" y="6862"/>
                        <a:pt x="12932" y="6787"/>
                      </a:cubicBezTo>
                      <a:cubicBezTo>
                        <a:pt x="12932" y="6712"/>
                        <a:pt x="12882" y="6661"/>
                        <a:pt x="12832" y="6661"/>
                      </a:cubicBezTo>
                      <a:cubicBezTo>
                        <a:pt x="12757" y="6661"/>
                        <a:pt x="12707" y="6712"/>
                        <a:pt x="12732" y="6787"/>
                      </a:cubicBezTo>
                      <a:cubicBezTo>
                        <a:pt x="12732" y="6862"/>
                        <a:pt x="12707" y="6912"/>
                        <a:pt x="12657" y="6987"/>
                      </a:cubicBezTo>
                      <a:cubicBezTo>
                        <a:pt x="12607" y="6987"/>
                        <a:pt x="12582" y="6962"/>
                        <a:pt x="12531" y="6962"/>
                      </a:cubicBezTo>
                      <a:lnTo>
                        <a:pt x="12481" y="6035"/>
                      </a:lnTo>
                      <a:cubicBezTo>
                        <a:pt x="12607" y="6010"/>
                        <a:pt x="12707" y="5960"/>
                        <a:pt x="12782" y="5884"/>
                      </a:cubicBezTo>
                      <a:cubicBezTo>
                        <a:pt x="12857" y="5784"/>
                        <a:pt x="12882" y="5609"/>
                        <a:pt x="12832" y="5458"/>
                      </a:cubicBezTo>
                      <a:cubicBezTo>
                        <a:pt x="12814" y="5422"/>
                        <a:pt x="12782" y="5398"/>
                        <a:pt x="12737" y="5398"/>
                      </a:cubicBezTo>
                      <a:cubicBezTo>
                        <a:pt x="12720" y="5398"/>
                        <a:pt x="12702" y="5402"/>
                        <a:pt x="12682" y="5408"/>
                      </a:cubicBezTo>
                      <a:cubicBezTo>
                        <a:pt x="12632" y="5433"/>
                        <a:pt x="12607" y="5509"/>
                        <a:pt x="12632" y="5559"/>
                      </a:cubicBezTo>
                      <a:cubicBezTo>
                        <a:pt x="12657" y="5609"/>
                        <a:pt x="12657" y="5684"/>
                        <a:pt x="12607" y="5734"/>
                      </a:cubicBezTo>
                      <a:cubicBezTo>
                        <a:pt x="12582" y="5784"/>
                        <a:pt x="12531" y="5809"/>
                        <a:pt x="12481" y="5809"/>
                      </a:cubicBezTo>
                      <a:lnTo>
                        <a:pt x="12481" y="5559"/>
                      </a:lnTo>
                      <a:cubicBezTo>
                        <a:pt x="12481" y="5509"/>
                        <a:pt x="12431" y="5458"/>
                        <a:pt x="12356" y="5458"/>
                      </a:cubicBezTo>
                      <a:cubicBezTo>
                        <a:pt x="12306" y="5458"/>
                        <a:pt x="12256" y="5509"/>
                        <a:pt x="12256" y="5584"/>
                      </a:cubicBezTo>
                      <a:lnTo>
                        <a:pt x="12281" y="6436"/>
                      </a:lnTo>
                      <a:cubicBezTo>
                        <a:pt x="12206" y="6436"/>
                        <a:pt x="12130" y="6336"/>
                        <a:pt x="12105" y="6260"/>
                      </a:cubicBezTo>
                      <a:cubicBezTo>
                        <a:pt x="12080" y="6135"/>
                        <a:pt x="12105" y="5985"/>
                        <a:pt x="12130" y="5859"/>
                      </a:cubicBezTo>
                      <a:cubicBezTo>
                        <a:pt x="12155" y="5784"/>
                        <a:pt x="12105" y="5734"/>
                        <a:pt x="12055" y="5709"/>
                      </a:cubicBezTo>
                      <a:cubicBezTo>
                        <a:pt x="12005" y="5709"/>
                        <a:pt x="11930" y="5734"/>
                        <a:pt x="11930" y="5809"/>
                      </a:cubicBezTo>
                      <a:cubicBezTo>
                        <a:pt x="11880" y="5935"/>
                        <a:pt x="11830" y="6135"/>
                        <a:pt x="11880" y="6311"/>
                      </a:cubicBezTo>
                      <a:cubicBezTo>
                        <a:pt x="11930" y="6486"/>
                        <a:pt x="12080" y="6661"/>
                        <a:pt x="12281" y="6661"/>
                      </a:cubicBezTo>
                      <a:lnTo>
                        <a:pt x="12306" y="6912"/>
                      </a:lnTo>
                      <a:cubicBezTo>
                        <a:pt x="12155" y="6862"/>
                        <a:pt x="11980" y="6837"/>
                        <a:pt x="11830" y="6787"/>
                      </a:cubicBezTo>
                      <a:cubicBezTo>
                        <a:pt x="11830" y="6712"/>
                        <a:pt x="11805" y="6636"/>
                        <a:pt x="11805" y="6536"/>
                      </a:cubicBezTo>
                      <a:cubicBezTo>
                        <a:pt x="11805" y="6486"/>
                        <a:pt x="11729" y="6436"/>
                        <a:pt x="11679" y="6436"/>
                      </a:cubicBezTo>
                      <a:cubicBezTo>
                        <a:pt x="11604" y="6461"/>
                        <a:pt x="11579" y="6511"/>
                        <a:pt x="11579" y="6561"/>
                      </a:cubicBezTo>
                      <a:cubicBezTo>
                        <a:pt x="11579" y="6611"/>
                        <a:pt x="11579" y="6686"/>
                        <a:pt x="11604" y="6737"/>
                      </a:cubicBezTo>
                      <a:cubicBezTo>
                        <a:pt x="9399" y="6160"/>
                        <a:pt x="6842" y="5233"/>
                        <a:pt x="4687" y="4406"/>
                      </a:cubicBezTo>
                      <a:cubicBezTo>
                        <a:pt x="4712" y="4306"/>
                        <a:pt x="4712" y="4180"/>
                        <a:pt x="4737" y="4055"/>
                      </a:cubicBezTo>
                      <a:cubicBezTo>
                        <a:pt x="4737" y="4030"/>
                        <a:pt x="4737" y="4005"/>
                        <a:pt x="4737" y="3980"/>
                      </a:cubicBezTo>
                      <a:cubicBezTo>
                        <a:pt x="4737" y="3905"/>
                        <a:pt x="4737" y="3829"/>
                        <a:pt x="4737" y="3754"/>
                      </a:cubicBezTo>
                      <a:cubicBezTo>
                        <a:pt x="4787" y="3754"/>
                        <a:pt x="4837" y="3779"/>
                        <a:pt x="4887" y="3779"/>
                      </a:cubicBezTo>
                      <a:cubicBezTo>
                        <a:pt x="4937" y="3754"/>
                        <a:pt x="5013" y="3754"/>
                        <a:pt x="5063" y="3729"/>
                      </a:cubicBezTo>
                      <a:cubicBezTo>
                        <a:pt x="5188" y="3654"/>
                        <a:pt x="5313" y="3529"/>
                        <a:pt x="5363" y="3353"/>
                      </a:cubicBezTo>
                      <a:cubicBezTo>
                        <a:pt x="5414" y="3228"/>
                        <a:pt x="5439" y="3077"/>
                        <a:pt x="5439" y="2927"/>
                      </a:cubicBezTo>
                      <a:cubicBezTo>
                        <a:pt x="5439" y="2877"/>
                        <a:pt x="5414" y="2827"/>
                        <a:pt x="5338" y="2827"/>
                      </a:cubicBezTo>
                      <a:cubicBezTo>
                        <a:pt x="5329" y="2822"/>
                        <a:pt x="5321" y="2820"/>
                        <a:pt x="5312" y="2820"/>
                      </a:cubicBezTo>
                      <a:cubicBezTo>
                        <a:pt x="5271" y="2820"/>
                        <a:pt x="5234" y="2865"/>
                        <a:pt x="5213" y="2927"/>
                      </a:cubicBezTo>
                      <a:cubicBezTo>
                        <a:pt x="5213" y="3052"/>
                        <a:pt x="5188" y="3178"/>
                        <a:pt x="5163" y="3278"/>
                      </a:cubicBezTo>
                      <a:cubicBezTo>
                        <a:pt x="5138" y="3353"/>
                        <a:pt x="5088" y="3453"/>
                        <a:pt x="4962" y="3529"/>
                      </a:cubicBezTo>
                      <a:cubicBezTo>
                        <a:pt x="4931" y="3539"/>
                        <a:pt x="4896" y="3545"/>
                        <a:pt x="4861" y="3545"/>
                      </a:cubicBezTo>
                      <a:cubicBezTo>
                        <a:pt x="4813" y="3545"/>
                        <a:pt x="4766" y="3533"/>
                        <a:pt x="4737" y="3504"/>
                      </a:cubicBezTo>
                      <a:cubicBezTo>
                        <a:pt x="4712" y="3504"/>
                        <a:pt x="4712" y="3504"/>
                        <a:pt x="4712" y="3478"/>
                      </a:cubicBezTo>
                      <a:lnTo>
                        <a:pt x="4737" y="3027"/>
                      </a:lnTo>
                      <a:cubicBezTo>
                        <a:pt x="4937" y="3027"/>
                        <a:pt x="5088" y="2852"/>
                        <a:pt x="5138" y="2676"/>
                      </a:cubicBezTo>
                      <a:cubicBezTo>
                        <a:pt x="5188" y="2501"/>
                        <a:pt x="5138" y="2326"/>
                        <a:pt x="5088" y="2175"/>
                      </a:cubicBezTo>
                      <a:cubicBezTo>
                        <a:pt x="5088" y="2119"/>
                        <a:pt x="5045" y="2091"/>
                        <a:pt x="5003" y="2091"/>
                      </a:cubicBezTo>
                      <a:cubicBezTo>
                        <a:pt x="4989" y="2091"/>
                        <a:pt x="4975" y="2094"/>
                        <a:pt x="4962" y="2100"/>
                      </a:cubicBezTo>
                      <a:cubicBezTo>
                        <a:pt x="4887" y="2100"/>
                        <a:pt x="4862" y="2175"/>
                        <a:pt x="4887" y="2225"/>
                      </a:cubicBezTo>
                      <a:cubicBezTo>
                        <a:pt x="4912" y="2351"/>
                        <a:pt x="4937" y="2501"/>
                        <a:pt x="4912" y="2626"/>
                      </a:cubicBezTo>
                      <a:cubicBezTo>
                        <a:pt x="4887" y="2727"/>
                        <a:pt x="4812" y="2802"/>
                        <a:pt x="4737" y="2802"/>
                      </a:cubicBezTo>
                      <a:lnTo>
                        <a:pt x="4762" y="1950"/>
                      </a:lnTo>
                      <a:cubicBezTo>
                        <a:pt x="4762" y="1899"/>
                        <a:pt x="4712" y="1849"/>
                        <a:pt x="4662" y="1849"/>
                      </a:cubicBezTo>
                      <a:cubicBezTo>
                        <a:pt x="4586" y="1849"/>
                        <a:pt x="4536" y="1874"/>
                        <a:pt x="4536" y="1950"/>
                      </a:cubicBezTo>
                      <a:lnTo>
                        <a:pt x="4536" y="2175"/>
                      </a:lnTo>
                      <a:cubicBezTo>
                        <a:pt x="4486" y="2175"/>
                        <a:pt x="4436" y="2150"/>
                        <a:pt x="4411" y="2125"/>
                      </a:cubicBezTo>
                      <a:cubicBezTo>
                        <a:pt x="4361" y="2075"/>
                        <a:pt x="4361" y="2000"/>
                        <a:pt x="4386" y="1950"/>
                      </a:cubicBezTo>
                      <a:cubicBezTo>
                        <a:pt x="4411" y="1874"/>
                        <a:pt x="4386" y="1824"/>
                        <a:pt x="4311" y="1799"/>
                      </a:cubicBezTo>
                      <a:cubicBezTo>
                        <a:pt x="4297" y="1793"/>
                        <a:pt x="4284" y="1789"/>
                        <a:pt x="4271" y="1789"/>
                      </a:cubicBezTo>
                      <a:cubicBezTo>
                        <a:pt x="4236" y="1789"/>
                        <a:pt x="4204" y="1813"/>
                        <a:pt x="4185" y="1849"/>
                      </a:cubicBezTo>
                      <a:cubicBezTo>
                        <a:pt x="4110" y="2000"/>
                        <a:pt x="4135" y="2150"/>
                        <a:pt x="4236" y="2275"/>
                      </a:cubicBezTo>
                      <a:cubicBezTo>
                        <a:pt x="4311" y="2351"/>
                        <a:pt x="4411" y="2401"/>
                        <a:pt x="4536" y="2401"/>
                      </a:cubicBezTo>
                      <a:lnTo>
                        <a:pt x="4486" y="3478"/>
                      </a:lnTo>
                      <a:cubicBezTo>
                        <a:pt x="4461" y="3478"/>
                        <a:pt x="4411" y="3453"/>
                        <a:pt x="4386" y="3428"/>
                      </a:cubicBezTo>
                      <a:cubicBezTo>
                        <a:pt x="4336" y="3353"/>
                        <a:pt x="4311" y="3253"/>
                        <a:pt x="4311" y="3178"/>
                      </a:cubicBezTo>
                      <a:cubicBezTo>
                        <a:pt x="4311" y="3103"/>
                        <a:pt x="4261" y="3052"/>
                        <a:pt x="4185" y="3052"/>
                      </a:cubicBezTo>
                      <a:cubicBezTo>
                        <a:pt x="4135" y="3052"/>
                        <a:pt x="4085" y="3103"/>
                        <a:pt x="4085" y="3153"/>
                      </a:cubicBezTo>
                      <a:cubicBezTo>
                        <a:pt x="4085" y="3303"/>
                        <a:pt x="4135" y="3453"/>
                        <a:pt x="4236" y="3554"/>
                      </a:cubicBezTo>
                      <a:cubicBezTo>
                        <a:pt x="4286" y="3629"/>
                        <a:pt x="4336" y="3654"/>
                        <a:pt x="4411" y="3704"/>
                      </a:cubicBezTo>
                      <a:cubicBezTo>
                        <a:pt x="4436" y="3704"/>
                        <a:pt x="4486" y="3729"/>
                        <a:pt x="4511" y="3754"/>
                      </a:cubicBezTo>
                      <a:cubicBezTo>
                        <a:pt x="4536" y="3779"/>
                        <a:pt x="4511" y="3905"/>
                        <a:pt x="4511" y="3955"/>
                      </a:cubicBezTo>
                      <a:cubicBezTo>
                        <a:pt x="4511" y="3980"/>
                        <a:pt x="4511" y="4005"/>
                        <a:pt x="4511" y="4030"/>
                      </a:cubicBezTo>
                      <a:cubicBezTo>
                        <a:pt x="4486" y="4130"/>
                        <a:pt x="4486" y="4230"/>
                        <a:pt x="4461" y="4331"/>
                      </a:cubicBezTo>
                      <a:cubicBezTo>
                        <a:pt x="4035" y="4180"/>
                        <a:pt x="3634" y="4005"/>
                        <a:pt x="3258" y="3854"/>
                      </a:cubicBezTo>
                      <a:cubicBezTo>
                        <a:pt x="3308" y="3854"/>
                        <a:pt x="3358" y="3854"/>
                        <a:pt x="3409" y="3829"/>
                      </a:cubicBezTo>
                      <a:cubicBezTo>
                        <a:pt x="3534" y="3754"/>
                        <a:pt x="3659" y="3654"/>
                        <a:pt x="3709" y="3529"/>
                      </a:cubicBezTo>
                      <a:cubicBezTo>
                        <a:pt x="3734" y="3478"/>
                        <a:pt x="3734" y="3403"/>
                        <a:pt x="3659" y="3378"/>
                      </a:cubicBezTo>
                      <a:cubicBezTo>
                        <a:pt x="3646" y="3371"/>
                        <a:pt x="3631" y="3368"/>
                        <a:pt x="3615" y="3368"/>
                      </a:cubicBezTo>
                      <a:cubicBezTo>
                        <a:pt x="3572" y="3368"/>
                        <a:pt x="3527" y="3392"/>
                        <a:pt x="3509" y="3428"/>
                      </a:cubicBezTo>
                      <a:cubicBezTo>
                        <a:pt x="3484" y="3504"/>
                        <a:pt x="3409" y="3579"/>
                        <a:pt x="3308" y="3604"/>
                      </a:cubicBezTo>
                      <a:cubicBezTo>
                        <a:pt x="3283" y="3629"/>
                        <a:pt x="3233" y="3629"/>
                        <a:pt x="3208" y="3629"/>
                      </a:cubicBezTo>
                      <a:lnTo>
                        <a:pt x="3659" y="2651"/>
                      </a:lnTo>
                      <a:cubicBezTo>
                        <a:pt x="3709" y="2676"/>
                        <a:pt x="3766" y="2689"/>
                        <a:pt x="3822" y="2689"/>
                      </a:cubicBezTo>
                      <a:cubicBezTo>
                        <a:pt x="3878" y="2689"/>
                        <a:pt x="3935" y="2676"/>
                        <a:pt x="3985" y="2651"/>
                      </a:cubicBezTo>
                      <a:cubicBezTo>
                        <a:pt x="4110" y="2601"/>
                        <a:pt x="4211" y="2476"/>
                        <a:pt x="4236" y="2326"/>
                      </a:cubicBezTo>
                      <a:cubicBezTo>
                        <a:pt x="4236" y="2250"/>
                        <a:pt x="4185" y="2200"/>
                        <a:pt x="4135" y="2200"/>
                      </a:cubicBezTo>
                      <a:cubicBezTo>
                        <a:pt x="4060" y="2200"/>
                        <a:pt x="4010" y="2250"/>
                        <a:pt x="4010" y="2300"/>
                      </a:cubicBezTo>
                      <a:cubicBezTo>
                        <a:pt x="4010" y="2376"/>
                        <a:pt x="3960" y="2426"/>
                        <a:pt x="3885" y="2451"/>
                      </a:cubicBezTo>
                      <a:cubicBezTo>
                        <a:pt x="3872" y="2463"/>
                        <a:pt x="3853" y="2470"/>
                        <a:pt x="3831" y="2470"/>
                      </a:cubicBezTo>
                      <a:cubicBezTo>
                        <a:pt x="3810" y="2470"/>
                        <a:pt x="3784" y="2463"/>
                        <a:pt x="3759" y="2451"/>
                      </a:cubicBezTo>
                      <a:lnTo>
                        <a:pt x="3860" y="2250"/>
                      </a:lnTo>
                      <a:cubicBezTo>
                        <a:pt x="3885" y="2175"/>
                        <a:pt x="3860" y="2125"/>
                        <a:pt x="3810" y="2100"/>
                      </a:cubicBezTo>
                      <a:cubicBezTo>
                        <a:pt x="3791" y="2091"/>
                        <a:pt x="3769" y="2085"/>
                        <a:pt x="3748" y="2085"/>
                      </a:cubicBezTo>
                      <a:cubicBezTo>
                        <a:pt x="3711" y="2085"/>
                        <a:pt x="3675" y="2102"/>
                        <a:pt x="3659" y="2150"/>
                      </a:cubicBezTo>
                      <a:lnTo>
                        <a:pt x="3283" y="2927"/>
                      </a:lnTo>
                      <a:cubicBezTo>
                        <a:pt x="3233" y="2877"/>
                        <a:pt x="3183" y="2752"/>
                        <a:pt x="3208" y="2676"/>
                      </a:cubicBezTo>
                      <a:cubicBezTo>
                        <a:pt x="3233" y="2551"/>
                        <a:pt x="3333" y="2426"/>
                        <a:pt x="3434" y="2326"/>
                      </a:cubicBezTo>
                      <a:cubicBezTo>
                        <a:pt x="3484" y="2275"/>
                        <a:pt x="3459" y="2225"/>
                        <a:pt x="3434" y="2175"/>
                      </a:cubicBezTo>
                      <a:cubicBezTo>
                        <a:pt x="3412" y="2154"/>
                        <a:pt x="3387" y="2146"/>
                        <a:pt x="3360" y="2146"/>
                      </a:cubicBezTo>
                      <a:cubicBezTo>
                        <a:pt x="3324" y="2146"/>
                        <a:pt x="3287" y="2161"/>
                        <a:pt x="3258" y="2175"/>
                      </a:cubicBezTo>
                      <a:cubicBezTo>
                        <a:pt x="3158" y="2300"/>
                        <a:pt x="3033" y="2451"/>
                        <a:pt x="3008" y="2626"/>
                      </a:cubicBezTo>
                      <a:cubicBezTo>
                        <a:pt x="2957" y="2802"/>
                        <a:pt x="3008" y="3027"/>
                        <a:pt x="3183" y="3103"/>
                      </a:cubicBezTo>
                      <a:cubicBezTo>
                        <a:pt x="3183" y="3128"/>
                        <a:pt x="3183" y="3128"/>
                        <a:pt x="3183" y="3128"/>
                      </a:cubicBezTo>
                      <a:lnTo>
                        <a:pt x="3008" y="3529"/>
                      </a:lnTo>
                      <a:lnTo>
                        <a:pt x="2982" y="3529"/>
                      </a:lnTo>
                      <a:cubicBezTo>
                        <a:pt x="2964" y="3535"/>
                        <a:pt x="2945" y="3538"/>
                        <a:pt x="2926" y="3538"/>
                      </a:cubicBezTo>
                      <a:cubicBezTo>
                        <a:pt x="2870" y="3538"/>
                        <a:pt x="2813" y="3510"/>
                        <a:pt x="2757" y="3453"/>
                      </a:cubicBezTo>
                      <a:cubicBezTo>
                        <a:pt x="2682" y="3353"/>
                        <a:pt x="2707" y="3203"/>
                        <a:pt x="2707" y="3153"/>
                      </a:cubicBezTo>
                      <a:cubicBezTo>
                        <a:pt x="2707" y="3027"/>
                        <a:pt x="2757" y="2902"/>
                        <a:pt x="2807" y="2802"/>
                      </a:cubicBezTo>
                      <a:cubicBezTo>
                        <a:pt x="2832" y="2727"/>
                        <a:pt x="2807" y="2676"/>
                        <a:pt x="2757" y="2651"/>
                      </a:cubicBezTo>
                      <a:cubicBezTo>
                        <a:pt x="2737" y="2645"/>
                        <a:pt x="2718" y="2642"/>
                        <a:pt x="2702" y="2642"/>
                      </a:cubicBezTo>
                      <a:cubicBezTo>
                        <a:pt x="2657" y="2642"/>
                        <a:pt x="2625" y="2665"/>
                        <a:pt x="2607" y="2701"/>
                      </a:cubicBezTo>
                      <a:cubicBezTo>
                        <a:pt x="2556" y="2827"/>
                        <a:pt x="2506" y="2977"/>
                        <a:pt x="2481" y="3128"/>
                      </a:cubicBezTo>
                      <a:cubicBezTo>
                        <a:pt x="2457" y="3298"/>
                        <a:pt x="2504" y="3445"/>
                        <a:pt x="2575" y="3568"/>
                      </a:cubicBezTo>
                      <a:lnTo>
                        <a:pt x="2575" y="3568"/>
                      </a:lnTo>
                      <a:cubicBezTo>
                        <a:pt x="2362" y="3497"/>
                        <a:pt x="2171" y="3425"/>
                        <a:pt x="1980" y="3353"/>
                      </a:cubicBezTo>
                      <a:cubicBezTo>
                        <a:pt x="1980" y="3278"/>
                        <a:pt x="1980" y="3228"/>
                        <a:pt x="2005" y="3203"/>
                      </a:cubicBezTo>
                      <a:cubicBezTo>
                        <a:pt x="2030" y="3178"/>
                        <a:pt x="2080" y="3128"/>
                        <a:pt x="2155" y="3103"/>
                      </a:cubicBezTo>
                      <a:cubicBezTo>
                        <a:pt x="2256" y="3052"/>
                        <a:pt x="2356" y="2977"/>
                        <a:pt x="2456" y="2877"/>
                      </a:cubicBezTo>
                      <a:cubicBezTo>
                        <a:pt x="2581" y="2676"/>
                        <a:pt x="2657" y="2451"/>
                        <a:pt x="2657" y="2225"/>
                      </a:cubicBezTo>
                      <a:cubicBezTo>
                        <a:pt x="2657" y="2125"/>
                        <a:pt x="2556" y="2050"/>
                        <a:pt x="2456" y="2050"/>
                      </a:cubicBezTo>
                      <a:cubicBezTo>
                        <a:pt x="2356" y="2050"/>
                        <a:pt x="2281" y="2150"/>
                        <a:pt x="2306" y="2250"/>
                      </a:cubicBezTo>
                      <a:cubicBezTo>
                        <a:pt x="2306" y="2376"/>
                        <a:pt x="2256" y="2526"/>
                        <a:pt x="2155" y="2651"/>
                      </a:cubicBezTo>
                      <a:cubicBezTo>
                        <a:pt x="2130" y="2701"/>
                        <a:pt x="2055" y="2752"/>
                        <a:pt x="2005" y="2777"/>
                      </a:cubicBezTo>
                      <a:lnTo>
                        <a:pt x="1880" y="1022"/>
                      </a:lnTo>
                      <a:cubicBezTo>
                        <a:pt x="2055" y="997"/>
                        <a:pt x="2231" y="922"/>
                        <a:pt x="2331" y="797"/>
                      </a:cubicBezTo>
                      <a:cubicBezTo>
                        <a:pt x="2481" y="596"/>
                        <a:pt x="2531" y="321"/>
                        <a:pt x="2431" y="120"/>
                      </a:cubicBezTo>
                      <a:cubicBezTo>
                        <a:pt x="2394" y="47"/>
                        <a:pt x="2331" y="0"/>
                        <a:pt x="22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6"/>
                <p:cNvSpPr/>
                <p:nvPr/>
              </p:nvSpPr>
              <p:spPr>
                <a:xfrm>
                  <a:off x="-175375" y="3577445"/>
                  <a:ext cx="4956079" cy="836665"/>
                </a:xfrm>
                <a:custGeom>
                  <a:avLst/>
                  <a:gdLst/>
                  <a:ahLst/>
                  <a:cxnLst/>
                  <a:rect l="l" t="t" r="r" b="b"/>
                  <a:pathLst>
                    <a:path w="60101" h="10146" extrusionOk="0">
                      <a:moveTo>
                        <a:pt x="44963" y="8190"/>
                      </a:moveTo>
                      <a:cubicBezTo>
                        <a:pt x="44963" y="8240"/>
                        <a:pt x="44988" y="8265"/>
                        <a:pt x="44988" y="8291"/>
                      </a:cubicBezTo>
                      <a:cubicBezTo>
                        <a:pt x="45063" y="8466"/>
                        <a:pt x="45163" y="8591"/>
                        <a:pt x="45288" y="8641"/>
                      </a:cubicBezTo>
                      <a:cubicBezTo>
                        <a:pt x="45364" y="8692"/>
                        <a:pt x="45414" y="8692"/>
                        <a:pt x="45489" y="8692"/>
                      </a:cubicBezTo>
                      <a:cubicBezTo>
                        <a:pt x="45539" y="8692"/>
                        <a:pt x="45589" y="8692"/>
                        <a:pt x="45639" y="8666"/>
                      </a:cubicBezTo>
                      <a:lnTo>
                        <a:pt x="45639" y="8666"/>
                      </a:lnTo>
                      <a:cubicBezTo>
                        <a:pt x="45614" y="8767"/>
                        <a:pt x="45614" y="8842"/>
                        <a:pt x="45639" y="8917"/>
                      </a:cubicBezTo>
                      <a:cubicBezTo>
                        <a:pt x="45639" y="8942"/>
                        <a:pt x="45639" y="8967"/>
                        <a:pt x="45639" y="8967"/>
                      </a:cubicBezTo>
                      <a:cubicBezTo>
                        <a:pt x="45639" y="9118"/>
                        <a:pt x="45664" y="9268"/>
                        <a:pt x="45689" y="9418"/>
                      </a:cubicBezTo>
                      <a:cubicBezTo>
                        <a:pt x="45314" y="9393"/>
                        <a:pt x="44913" y="9368"/>
                        <a:pt x="44537" y="9318"/>
                      </a:cubicBezTo>
                      <a:cubicBezTo>
                        <a:pt x="44436" y="9318"/>
                        <a:pt x="44336" y="9293"/>
                        <a:pt x="44261" y="9268"/>
                      </a:cubicBezTo>
                      <a:cubicBezTo>
                        <a:pt x="44261" y="9193"/>
                        <a:pt x="44286" y="9093"/>
                        <a:pt x="44286" y="8992"/>
                      </a:cubicBezTo>
                      <a:cubicBezTo>
                        <a:pt x="44286" y="8967"/>
                        <a:pt x="44286" y="8942"/>
                        <a:pt x="44286" y="8917"/>
                      </a:cubicBezTo>
                      <a:cubicBezTo>
                        <a:pt x="44311" y="8842"/>
                        <a:pt x="44311" y="8767"/>
                        <a:pt x="44286" y="8692"/>
                      </a:cubicBezTo>
                      <a:cubicBezTo>
                        <a:pt x="44336" y="8692"/>
                        <a:pt x="44386" y="8717"/>
                        <a:pt x="44436" y="8717"/>
                      </a:cubicBezTo>
                      <a:cubicBezTo>
                        <a:pt x="44512" y="8717"/>
                        <a:pt x="44562" y="8692"/>
                        <a:pt x="44637" y="8666"/>
                      </a:cubicBezTo>
                      <a:cubicBezTo>
                        <a:pt x="44762" y="8591"/>
                        <a:pt x="44862" y="8466"/>
                        <a:pt x="44938" y="8316"/>
                      </a:cubicBezTo>
                      <a:cubicBezTo>
                        <a:pt x="44938" y="8265"/>
                        <a:pt x="44963" y="8240"/>
                        <a:pt x="44963" y="8190"/>
                      </a:cubicBezTo>
                      <a:close/>
                      <a:moveTo>
                        <a:pt x="2260" y="0"/>
                      </a:moveTo>
                      <a:cubicBezTo>
                        <a:pt x="2234" y="0"/>
                        <a:pt x="2207" y="6"/>
                        <a:pt x="2180" y="20"/>
                      </a:cubicBezTo>
                      <a:cubicBezTo>
                        <a:pt x="2080" y="70"/>
                        <a:pt x="2055" y="170"/>
                        <a:pt x="2080" y="270"/>
                      </a:cubicBezTo>
                      <a:cubicBezTo>
                        <a:pt x="2130" y="346"/>
                        <a:pt x="2130" y="471"/>
                        <a:pt x="2055" y="571"/>
                      </a:cubicBezTo>
                      <a:cubicBezTo>
                        <a:pt x="2005" y="621"/>
                        <a:pt x="1930" y="646"/>
                        <a:pt x="1855" y="671"/>
                      </a:cubicBezTo>
                      <a:lnTo>
                        <a:pt x="1830" y="295"/>
                      </a:lnTo>
                      <a:cubicBezTo>
                        <a:pt x="1830" y="195"/>
                        <a:pt x="1754" y="120"/>
                        <a:pt x="1654" y="120"/>
                      </a:cubicBezTo>
                      <a:cubicBezTo>
                        <a:pt x="1554" y="120"/>
                        <a:pt x="1479" y="220"/>
                        <a:pt x="1479" y="321"/>
                      </a:cubicBezTo>
                      <a:lnTo>
                        <a:pt x="1579" y="1699"/>
                      </a:lnTo>
                      <a:cubicBezTo>
                        <a:pt x="1429" y="1699"/>
                        <a:pt x="1303" y="1549"/>
                        <a:pt x="1278" y="1423"/>
                      </a:cubicBezTo>
                      <a:cubicBezTo>
                        <a:pt x="1203" y="1223"/>
                        <a:pt x="1253" y="972"/>
                        <a:pt x="1303" y="747"/>
                      </a:cubicBezTo>
                      <a:cubicBezTo>
                        <a:pt x="1328" y="671"/>
                        <a:pt x="1278" y="571"/>
                        <a:pt x="1178" y="546"/>
                      </a:cubicBezTo>
                      <a:cubicBezTo>
                        <a:pt x="1165" y="543"/>
                        <a:pt x="1151" y="541"/>
                        <a:pt x="1138" y="541"/>
                      </a:cubicBezTo>
                      <a:cubicBezTo>
                        <a:pt x="1052" y="541"/>
                        <a:pt x="974" y="606"/>
                        <a:pt x="952" y="671"/>
                      </a:cubicBezTo>
                      <a:cubicBezTo>
                        <a:pt x="902" y="922"/>
                        <a:pt x="852" y="1223"/>
                        <a:pt x="927" y="1524"/>
                      </a:cubicBezTo>
                      <a:cubicBezTo>
                        <a:pt x="1003" y="1799"/>
                        <a:pt x="1278" y="2050"/>
                        <a:pt x="1579" y="2050"/>
                      </a:cubicBezTo>
                      <a:lnTo>
                        <a:pt x="1604" y="2050"/>
                      </a:lnTo>
                      <a:lnTo>
                        <a:pt x="1654" y="2802"/>
                      </a:lnTo>
                      <a:lnTo>
                        <a:pt x="1629" y="2802"/>
                      </a:lnTo>
                      <a:cubicBezTo>
                        <a:pt x="1584" y="2862"/>
                        <a:pt x="1501" y="2896"/>
                        <a:pt x="1416" y="2896"/>
                      </a:cubicBezTo>
                      <a:cubicBezTo>
                        <a:pt x="1360" y="2896"/>
                        <a:pt x="1303" y="2882"/>
                        <a:pt x="1253" y="2852"/>
                      </a:cubicBezTo>
                      <a:cubicBezTo>
                        <a:pt x="1053" y="2777"/>
                        <a:pt x="952" y="2576"/>
                        <a:pt x="927" y="2476"/>
                      </a:cubicBezTo>
                      <a:cubicBezTo>
                        <a:pt x="852" y="2300"/>
                        <a:pt x="827" y="2100"/>
                        <a:pt x="802" y="1899"/>
                      </a:cubicBezTo>
                      <a:cubicBezTo>
                        <a:pt x="780" y="1812"/>
                        <a:pt x="721" y="1744"/>
                        <a:pt x="640" y="1744"/>
                      </a:cubicBezTo>
                      <a:cubicBezTo>
                        <a:pt x="627" y="1744"/>
                        <a:pt x="615" y="1746"/>
                        <a:pt x="602" y="1749"/>
                      </a:cubicBezTo>
                      <a:cubicBezTo>
                        <a:pt x="501" y="1749"/>
                        <a:pt x="426" y="1849"/>
                        <a:pt x="426" y="1950"/>
                      </a:cubicBezTo>
                      <a:cubicBezTo>
                        <a:pt x="476" y="2175"/>
                        <a:pt x="501" y="2401"/>
                        <a:pt x="576" y="2626"/>
                      </a:cubicBezTo>
                      <a:cubicBezTo>
                        <a:pt x="602" y="2676"/>
                        <a:pt x="652" y="2727"/>
                        <a:pt x="677" y="2802"/>
                      </a:cubicBezTo>
                      <a:cubicBezTo>
                        <a:pt x="251" y="2601"/>
                        <a:pt x="0" y="2501"/>
                        <a:pt x="0" y="2501"/>
                      </a:cubicBezTo>
                      <a:lnTo>
                        <a:pt x="0" y="10145"/>
                      </a:lnTo>
                      <a:lnTo>
                        <a:pt x="60101" y="10145"/>
                      </a:lnTo>
                      <a:lnTo>
                        <a:pt x="60101" y="7138"/>
                      </a:lnTo>
                      <a:cubicBezTo>
                        <a:pt x="60101" y="7138"/>
                        <a:pt x="59524" y="8015"/>
                        <a:pt x="58396" y="8115"/>
                      </a:cubicBezTo>
                      <a:cubicBezTo>
                        <a:pt x="58396" y="8040"/>
                        <a:pt x="58396" y="7940"/>
                        <a:pt x="58396" y="7839"/>
                      </a:cubicBezTo>
                      <a:cubicBezTo>
                        <a:pt x="58471" y="7864"/>
                        <a:pt x="58547" y="7889"/>
                        <a:pt x="58622" y="7889"/>
                      </a:cubicBezTo>
                      <a:cubicBezTo>
                        <a:pt x="58722" y="7889"/>
                        <a:pt x="58822" y="7864"/>
                        <a:pt x="58923" y="7814"/>
                      </a:cubicBezTo>
                      <a:cubicBezTo>
                        <a:pt x="59148" y="7714"/>
                        <a:pt x="59324" y="7514"/>
                        <a:pt x="59424" y="7238"/>
                      </a:cubicBezTo>
                      <a:cubicBezTo>
                        <a:pt x="59524" y="7012"/>
                        <a:pt x="59549" y="6787"/>
                        <a:pt x="59574" y="6561"/>
                      </a:cubicBezTo>
                      <a:cubicBezTo>
                        <a:pt x="59599" y="6461"/>
                        <a:pt x="59524" y="6386"/>
                        <a:pt x="59424" y="6361"/>
                      </a:cubicBezTo>
                      <a:cubicBezTo>
                        <a:pt x="59324" y="6361"/>
                        <a:pt x="59223" y="6411"/>
                        <a:pt x="59223" y="6511"/>
                      </a:cubicBezTo>
                      <a:cubicBezTo>
                        <a:pt x="59198" y="6712"/>
                        <a:pt x="59173" y="6937"/>
                        <a:pt x="59098" y="7113"/>
                      </a:cubicBezTo>
                      <a:cubicBezTo>
                        <a:pt x="59048" y="7213"/>
                        <a:pt x="58948" y="7388"/>
                        <a:pt x="58772" y="7488"/>
                      </a:cubicBezTo>
                      <a:cubicBezTo>
                        <a:pt x="58728" y="7506"/>
                        <a:pt x="58677" y="7515"/>
                        <a:pt x="58627" y="7515"/>
                      </a:cubicBezTo>
                      <a:cubicBezTo>
                        <a:pt x="58535" y="7515"/>
                        <a:pt x="58445" y="7487"/>
                        <a:pt x="58396" y="7438"/>
                      </a:cubicBezTo>
                      <a:cubicBezTo>
                        <a:pt x="58396" y="7438"/>
                        <a:pt x="58396" y="7413"/>
                        <a:pt x="58371" y="7413"/>
                      </a:cubicBezTo>
                      <a:lnTo>
                        <a:pt x="58421" y="6686"/>
                      </a:lnTo>
                      <a:lnTo>
                        <a:pt x="58446" y="6686"/>
                      </a:lnTo>
                      <a:cubicBezTo>
                        <a:pt x="58747" y="6686"/>
                        <a:pt x="58998" y="6411"/>
                        <a:pt x="59098" y="6135"/>
                      </a:cubicBezTo>
                      <a:cubicBezTo>
                        <a:pt x="59173" y="5859"/>
                        <a:pt x="59098" y="5559"/>
                        <a:pt x="59048" y="5308"/>
                      </a:cubicBezTo>
                      <a:cubicBezTo>
                        <a:pt x="59027" y="5225"/>
                        <a:pt x="58955" y="5176"/>
                        <a:pt x="58874" y="5176"/>
                      </a:cubicBezTo>
                      <a:cubicBezTo>
                        <a:pt x="58857" y="5176"/>
                        <a:pt x="58840" y="5178"/>
                        <a:pt x="58822" y="5183"/>
                      </a:cubicBezTo>
                      <a:cubicBezTo>
                        <a:pt x="58722" y="5183"/>
                        <a:pt x="58672" y="5283"/>
                        <a:pt x="58697" y="5383"/>
                      </a:cubicBezTo>
                      <a:cubicBezTo>
                        <a:pt x="58747" y="5609"/>
                        <a:pt x="58797" y="5834"/>
                        <a:pt x="58747" y="6035"/>
                      </a:cubicBezTo>
                      <a:cubicBezTo>
                        <a:pt x="58697" y="6185"/>
                        <a:pt x="58572" y="6311"/>
                        <a:pt x="58446" y="6336"/>
                      </a:cubicBezTo>
                      <a:lnTo>
                        <a:pt x="58522" y="4932"/>
                      </a:lnTo>
                      <a:cubicBezTo>
                        <a:pt x="58522" y="4832"/>
                        <a:pt x="58446" y="4757"/>
                        <a:pt x="58346" y="4757"/>
                      </a:cubicBezTo>
                      <a:cubicBezTo>
                        <a:pt x="58246" y="4757"/>
                        <a:pt x="58171" y="4832"/>
                        <a:pt x="58171" y="4932"/>
                      </a:cubicBezTo>
                      <a:lnTo>
                        <a:pt x="58146" y="5308"/>
                      </a:lnTo>
                      <a:cubicBezTo>
                        <a:pt x="58070" y="5283"/>
                        <a:pt x="57995" y="5258"/>
                        <a:pt x="57945" y="5208"/>
                      </a:cubicBezTo>
                      <a:cubicBezTo>
                        <a:pt x="57870" y="5108"/>
                        <a:pt x="57870" y="4982"/>
                        <a:pt x="57895" y="4907"/>
                      </a:cubicBezTo>
                      <a:cubicBezTo>
                        <a:pt x="57945" y="4807"/>
                        <a:pt x="57895" y="4707"/>
                        <a:pt x="57820" y="4656"/>
                      </a:cubicBezTo>
                      <a:cubicBezTo>
                        <a:pt x="57793" y="4643"/>
                        <a:pt x="57766" y="4637"/>
                        <a:pt x="57740" y="4637"/>
                      </a:cubicBezTo>
                      <a:cubicBezTo>
                        <a:pt x="57669" y="4637"/>
                        <a:pt x="57606" y="4683"/>
                        <a:pt x="57569" y="4757"/>
                      </a:cubicBezTo>
                      <a:cubicBezTo>
                        <a:pt x="57469" y="4957"/>
                        <a:pt x="57519" y="5233"/>
                        <a:pt x="57669" y="5433"/>
                      </a:cubicBezTo>
                      <a:cubicBezTo>
                        <a:pt x="57770" y="5559"/>
                        <a:pt x="57945" y="5634"/>
                        <a:pt x="58121" y="5659"/>
                      </a:cubicBezTo>
                      <a:lnTo>
                        <a:pt x="58020" y="7413"/>
                      </a:lnTo>
                      <a:cubicBezTo>
                        <a:pt x="57945" y="7363"/>
                        <a:pt x="57895" y="7338"/>
                        <a:pt x="57870" y="7288"/>
                      </a:cubicBezTo>
                      <a:cubicBezTo>
                        <a:pt x="57770" y="7163"/>
                        <a:pt x="57720" y="7012"/>
                        <a:pt x="57720" y="6887"/>
                      </a:cubicBezTo>
                      <a:cubicBezTo>
                        <a:pt x="57720" y="6787"/>
                        <a:pt x="57644" y="6686"/>
                        <a:pt x="57544" y="6686"/>
                      </a:cubicBezTo>
                      <a:cubicBezTo>
                        <a:pt x="57444" y="6686"/>
                        <a:pt x="57369" y="6762"/>
                        <a:pt x="57369" y="6862"/>
                      </a:cubicBezTo>
                      <a:cubicBezTo>
                        <a:pt x="57344" y="7087"/>
                        <a:pt x="57419" y="7313"/>
                        <a:pt x="57569" y="7514"/>
                      </a:cubicBezTo>
                      <a:cubicBezTo>
                        <a:pt x="57669" y="7614"/>
                        <a:pt x="57770" y="7689"/>
                        <a:pt x="57870" y="7739"/>
                      </a:cubicBezTo>
                      <a:cubicBezTo>
                        <a:pt x="57945" y="7764"/>
                        <a:pt x="57995" y="7814"/>
                        <a:pt x="58020" y="7839"/>
                      </a:cubicBezTo>
                      <a:cubicBezTo>
                        <a:pt x="58045" y="7889"/>
                        <a:pt x="58045" y="8040"/>
                        <a:pt x="58020" y="8115"/>
                      </a:cubicBezTo>
                      <a:cubicBezTo>
                        <a:pt x="57870" y="8115"/>
                        <a:pt x="57695" y="8090"/>
                        <a:pt x="57519" y="8040"/>
                      </a:cubicBezTo>
                      <a:cubicBezTo>
                        <a:pt x="57544" y="7965"/>
                        <a:pt x="57569" y="7864"/>
                        <a:pt x="57544" y="7764"/>
                      </a:cubicBezTo>
                      <a:cubicBezTo>
                        <a:pt x="57519" y="7614"/>
                        <a:pt x="57469" y="7488"/>
                        <a:pt x="57419" y="7338"/>
                      </a:cubicBezTo>
                      <a:cubicBezTo>
                        <a:pt x="57401" y="7301"/>
                        <a:pt x="57369" y="7278"/>
                        <a:pt x="57324" y="7278"/>
                      </a:cubicBezTo>
                      <a:cubicBezTo>
                        <a:pt x="57307" y="7278"/>
                        <a:pt x="57289" y="7281"/>
                        <a:pt x="57268" y="7288"/>
                      </a:cubicBezTo>
                      <a:cubicBezTo>
                        <a:pt x="57218" y="7313"/>
                        <a:pt x="57193" y="7388"/>
                        <a:pt x="57218" y="7438"/>
                      </a:cubicBezTo>
                      <a:cubicBezTo>
                        <a:pt x="57268" y="7539"/>
                        <a:pt x="57319" y="7664"/>
                        <a:pt x="57319" y="7789"/>
                      </a:cubicBezTo>
                      <a:cubicBezTo>
                        <a:pt x="57319" y="7839"/>
                        <a:pt x="57344" y="7915"/>
                        <a:pt x="57319" y="7990"/>
                      </a:cubicBezTo>
                      <a:cubicBezTo>
                        <a:pt x="57168" y="7940"/>
                        <a:pt x="57018" y="7889"/>
                        <a:pt x="56842" y="7814"/>
                      </a:cubicBezTo>
                      <a:lnTo>
                        <a:pt x="56842" y="7764"/>
                      </a:lnTo>
                      <a:cubicBezTo>
                        <a:pt x="57018" y="7664"/>
                        <a:pt x="57068" y="7438"/>
                        <a:pt x="57018" y="7263"/>
                      </a:cubicBezTo>
                      <a:cubicBezTo>
                        <a:pt x="56993" y="7087"/>
                        <a:pt x="56867" y="6937"/>
                        <a:pt x="56742" y="6837"/>
                      </a:cubicBezTo>
                      <a:cubicBezTo>
                        <a:pt x="56727" y="6807"/>
                        <a:pt x="56696" y="6795"/>
                        <a:pt x="56662" y="6795"/>
                      </a:cubicBezTo>
                      <a:cubicBezTo>
                        <a:pt x="56638" y="6795"/>
                        <a:pt x="56613" y="6801"/>
                        <a:pt x="56592" y="6812"/>
                      </a:cubicBezTo>
                      <a:cubicBezTo>
                        <a:pt x="56542" y="6862"/>
                        <a:pt x="56542" y="6937"/>
                        <a:pt x="56592" y="6987"/>
                      </a:cubicBezTo>
                      <a:cubicBezTo>
                        <a:pt x="56667" y="7087"/>
                        <a:pt x="56767" y="7188"/>
                        <a:pt x="56817" y="7313"/>
                      </a:cubicBezTo>
                      <a:cubicBezTo>
                        <a:pt x="56842" y="7413"/>
                        <a:pt x="56792" y="7514"/>
                        <a:pt x="56742" y="7564"/>
                      </a:cubicBezTo>
                      <a:lnTo>
                        <a:pt x="56366" y="6787"/>
                      </a:lnTo>
                      <a:cubicBezTo>
                        <a:pt x="56348" y="6750"/>
                        <a:pt x="56303" y="6727"/>
                        <a:pt x="56260" y="6727"/>
                      </a:cubicBezTo>
                      <a:cubicBezTo>
                        <a:pt x="56245" y="6727"/>
                        <a:pt x="56229" y="6730"/>
                        <a:pt x="56216" y="6737"/>
                      </a:cubicBezTo>
                      <a:cubicBezTo>
                        <a:pt x="56166" y="6762"/>
                        <a:pt x="56141" y="6837"/>
                        <a:pt x="56166" y="6887"/>
                      </a:cubicBezTo>
                      <a:lnTo>
                        <a:pt x="56266" y="7113"/>
                      </a:lnTo>
                      <a:lnTo>
                        <a:pt x="56116" y="7113"/>
                      </a:lnTo>
                      <a:cubicBezTo>
                        <a:pt x="56065" y="7087"/>
                        <a:pt x="56015" y="7012"/>
                        <a:pt x="56015" y="6962"/>
                      </a:cubicBezTo>
                      <a:cubicBezTo>
                        <a:pt x="56015" y="6900"/>
                        <a:pt x="55981" y="6855"/>
                        <a:pt x="55927" y="6855"/>
                      </a:cubicBezTo>
                      <a:cubicBezTo>
                        <a:pt x="55916" y="6855"/>
                        <a:pt x="55903" y="6857"/>
                        <a:pt x="55890" y="6862"/>
                      </a:cubicBezTo>
                      <a:cubicBezTo>
                        <a:pt x="55840" y="6862"/>
                        <a:pt x="55790" y="6912"/>
                        <a:pt x="55790" y="6962"/>
                      </a:cubicBezTo>
                      <a:cubicBezTo>
                        <a:pt x="55815" y="7113"/>
                        <a:pt x="55915" y="7263"/>
                        <a:pt x="56040" y="7313"/>
                      </a:cubicBezTo>
                      <a:cubicBezTo>
                        <a:pt x="56091" y="7326"/>
                        <a:pt x="56147" y="7332"/>
                        <a:pt x="56203" y="7332"/>
                      </a:cubicBezTo>
                      <a:cubicBezTo>
                        <a:pt x="56260" y="7332"/>
                        <a:pt x="56316" y="7326"/>
                        <a:pt x="56366" y="7313"/>
                      </a:cubicBezTo>
                      <a:lnTo>
                        <a:pt x="56517" y="7639"/>
                      </a:lnTo>
                      <a:cubicBezTo>
                        <a:pt x="56466" y="7614"/>
                        <a:pt x="56416" y="7589"/>
                        <a:pt x="56366" y="7539"/>
                      </a:cubicBezTo>
                      <a:cubicBezTo>
                        <a:pt x="56116" y="7388"/>
                        <a:pt x="55815" y="7288"/>
                        <a:pt x="55489" y="7238"/>
                      </a:cubicBezTo>
                      <a:lnTo>
                        <a:pt x="55489" y="7062"/>
                      </a:lnTo>
                      <a:cubicBezTo>
                        <a:pt x="55589" y="7062"/>
                        <a:pt x="55715" y="7012"/>
                        <a:pt x="55765" y="6937"/>
                      </a:cubicBezTo>
                      <a:cubicBezTo>
                        <a:pt x="55865" y="6812"/>
                        <a:pt x="55890" y="6636"/>
                        <a:pt x="55840" y="6511"/>
                      </a:cubicBezTo>
                      <a:cubicBezTo>
                        <a:pt x="55815" y="6461"/>
                        <a:pt x="55740" y="6436"/>
                        <a:pt x="55690" y="6436"/>
                      </a:cubicBezTo>
                      <a:cubicBezTo>
                        <a:pt x="55639" y="6461"/>
                        <a:pt x="55614" y="6536"/>
                        <a:pt x="55639" y="6586"/>
                      </a:cubicBezTo>
                      <a:cubicBezTo>
                        <a:pt x="55664" y="6661"/>
                        <a:pt x="55639" y="6737"/>
                        <a:pt x="55614" y="6787"/>
                      </a:cubicBezTo>
                      <a:cubicBezTo>
                        <a:pt x="55564" y="6812"/>
                        <a:pt x="55539" y="6837"/>
                        <a:pt x="55489" y="6837"/>
                      </a:cubicBezTo>
                      <a:lnTo>
                        <a:pt x="55489" y="6611"/>
                      </a:lnTo>
                      <a:cubicBezTo>
                        <a:pt x="55468" y="6549"/>
                        <a:pt x="55431" y="6505"/>
                        <a:pt x="55390" y="6505"/>
                      </a:cubicBezTo>
                      <a:cubicBezTo>
                        <a:pt x="55381" y="6505"/>
                        <a:pt x="55373" y="6507"/>
                        <a:pt x="55364" y="6511"/>
                      </a:cubicBezTo>
                      <a:cubicBezTo>
                        <a:pt x="55314" y="6511"/>
                        <a:pt x="55263" y="6561"/>
                        <a:pt x="55263" y="6611"/>
                      </a:cubicBezTo>
                      <a:lnTo>
                        <a:pt x="55289" y="7213"/>
                      </a:lnTo>
                      <a:lnTo>
                        <a:pt x="55088" y="7213"/>
                      </a:lnTo>
                      <a:cubicBezTo>
                        <a:pt x="55088" y="7087"/>
                        <a:pt x="55113" y="6987"/>
                        <a:pt x="55138" y="6887"/>
                      </a:cubicBezTo>
                      <a:cubicBezTo>
                        <a:pt x="55163" y="6837"/>
                        <a:pt x="55113" y="6762"/>
                        <a:pt x="55063" y="6762"/>
                      </a:cubicBezTo>
                      <a:cubicBezTo>
                        <a:pt x="55054" y="6757"/>
                        <a:pt x="55044" y="6755"/>
                        <a:pt x="55033" y="6755"/>
                      </a:cubicBezTo>
                      <a:cubicBezTo>
                        <a:pt x="54988" y="6755"/>
                        <a:pt x="54938" y="6796"/>
                        <a:pt x="54938" y="6837"/>
                      </a:cubicBezTo>
                      <a:cubicBezTo>
                        <a:pt x="54888" y="6937"/>
                        <a:pt x="54862" y="7062"/>
                        <a:pt x="54862" y="7213"/>
                      </a:cubicBezTo>
                      <a:cubicBezTo>
                        <a:pt x="53208" y="7288"/>
                        <a:pt x="51078" y="8416"/>
                        <a:pt x="48647" y="9017"/>
                      </a:cubicBezTo>
                      <a:cubicBezTo>
                        <a:pt x="48672" y="8892"/>
                        <a:pt x="48672" y="8742"/>
                        <a:pt x="48697" y="8591"/>
                      </a:cubicBezTo>
                      <a:cubicBezTo>
                        <a:pt x="48697" y="8566"/>
                        <a:pt x="48697" y="8516"/>
                        <a:pt x="48697" y="8491"/>
                      </a:cubicBezTo>
                      <a:cubicBezTo>
                        <a:pt x="48722" y="8366"/>
                        <a:pt x="48747" y="8240"/>
                        <a:pt x="48722" y="8115"/>
                      </a:cubicBezTo>
                      <a:lnTo>
                        <a:pt x="48722" y="8115"/>
                      </a:lnTo>
                      <a:cubicBezTo>
                        <a:pt x="48797" y="8140"/>
                        <a:pt x="48872" y="8140"/>
                        <a:pt x="48948" y="8140"/>
                      </a:cubicBezTo>
                      <a:cubicBezTo>
                        <a:pt x="49048" y="8140"/>
                        <a:pt x="49148" y="8115"/>
                        <a:pt x="49248" y="8090"/>
                      </a:cubicBezTo>
                      <a:cubicBezTo>
                        <a:pt x="49474" y="7990"/>
                        <a:pt x="49649" y="7764"/>
                        <a:pt x="49775" y="7514"/>
                      </a:cubicBezTo>
                      <a:cubicBezTo>
                        <a:pt x="49850" y="7288"/>
                        <a:pt x="49875" y="7062"/>
                        <a:pt x="49900" y="6837"/>
                      </a:cubicBezTo>
                      <a:cubicBezTo>
                        <a:pt x="49925" y="6737"/>
                        <a:pt x="49850" y="6636"/>
                        <a:pt x="49750" y="6636"/>
                      </a:cubicBezTo>
                      <a:cubicBezTo>
                        <a:pt x="49736" y="6633"/>
                        <a:pt x="49724" y="6631"/>
                        <a:pt x="49711" y="6631"/>
                      </a:cubicBezTo>
                      <a:cubicBezTo>
                        <a:pt x="49630" y="6631"/>
                        <a:pt x="49571" y="6700"/>
                        <a:pt x="49549" y="6787"/>
                      </a:cubicBezTo>
                      <a:cubicBezTo>
                        <a:pt x="49524" y="6987"/>
                        <a:pt x="49499" y="7188"/>
                        <a:pt x="49424" y="7363"/>
                      </a:cubicBezTo>
                      <a:cubicBezTo>
                        <a:pt x="49399" y="7488"/>
                        <a:pt x="49299" y="7664"/>
                        <a:pt x="49098" y="7739"/>
                      </a:cubicBezTo>
                      <a:cubicBezTo>
                        <a:pt x="49049" y="7769"/>
                        <a:pt x="48991" y="7783"/>
                        <a:pt x="48936" y="7783"/>
                      </a:cubicBezTo>
                      <a:cubicBezTo>
                        <a:pt x="48850" y="7783"/>
                        <a:pt x="48768" y="7750"/>
                        <a:pt x="48722" y="7689"/>
                      </a:cubicBezTo>
                      <a:lnTo>
                        <a:pt x="48747" y="6962"/>
                      </a:lnTo>
                      <a:lnTo>
                        <a:pt x="48772" y="6962"/>
                      </a:lnTo>
                      <a:cubicBezTo>
                        <a:pt x="49073" y="6962"/>
                        <a:pt x="49349" y="6686"/>
                        <a:pt x="49424" y="6411"/>
                      </a:cubicBezTo>
                      <a:cubicBezTo>
                        <a:pt x="49499" y="6110"/>
                        <a:pt x="49424" y="5809"/>
                        <a:pt x="49374" y="5584"/>
                      </a:cubicBezTo>
                      <a:cubicBezTo>
                        <a:pt x="49352" y="5497"/>
                        <a:pt x="49273" y="5428"/>
                        <a:pt x="49188" y="5428"/>
                      </a:cubicBezTo>
                      <a:cubicBezTo>
                        <a:pt x="49175" y="5428"/>
                        <a:pt x="49161" y="5430"/>
                        <a:pt x="49148" y="5433"/>
                      </a:cubicBezTo>
                      <a:cubicBezTo>
                        <a:pt x="49073" y="5458"/>
                        <a:pt x="48998" y="5559"/>
                        <a:pt x="49023" y="5659"/>
                      </a:cubicBezTo>
                      <a:cubicBezTo>
                        <a:pt x="49073" y="5859"/>
                        <a:pt x="49123" y="6110"/>
                        <a:pt x="49073" y="6311"/>
                      </a:cubicBezTo>
                      <a:cubicBezTo>
                        <a:pt x="49023" y="6461"/>
                        <a:pt x="48898" y="6586"/>
                        <a:pt x="48772" y="6586"/>
                      </a:cubicBezTo>
                      <a:lnTo>
                        <a:pt x="48847" y="5208"/>
                      </a:lnTo>
                      <a:cubicBezTo>
                        <a:pt x="48847" y="5108"/>
                        <a:pt x="48772" y="5032"/>
                        <a:pt x="48672" y="5007"/>
                      </a:cubicBezTo>
                      <a:cubicBezTo>
                        <a:pt x="48572" y="5007"/>
                        <a:pt x="48497" y="5082"/>
                        <a:pt x="48497" y="5183"/>
                      </a:cubicBezTo>
                      <a:lnTo>
                        <a:pt x="48471" y="5559"/>
                      </a:lnTo>
                      <a:cubicBezTo>
                        <a:pt x="48396" y="5559"/>
                        <a:pt x="48321" y="5534"/>
                        <a:pt x="48271" y="5458"/>
                      </a:cubicBezTo>
                      <a:cubicBezTo>
                        <a:pt x="48221" y="5383"/>
                        <a:pt x="48196" y="5258"/>
                        <a:pt x="48246" y="5158"/>
                      </a:cubicBezTo>
                      <a:cubicBezTo>
                        <a:pt x="48271" y="5082"/>
                        <a:pt x="48246" y="4957"/>
                        <a:pt x="48146" y="4932"/>
                      </a:cubicBezTo>
                      <a:cubicBezTo>
                        <a:pt x="48118" y="4918"/>
                        <a:pt x="48090" y="4912"/>
                        <a:pt x="48063" y="4912"/>
                      </a:cubicBezTo>
                      <a:cubicBezTo>
                        <a:pt x="47995" y="4912"/>
                        <a:pt x="47938" y="4953"/>
                        <a:pt x="47920" y="5007"/>
                      </a:cubicBezTo>
                      <a:cubicBezTo>
                        <a:pt x="47820" y="5233"/>
                        <a:pt x="47845" y="5509"/>
                        <a:pt x="47995" y="5684"/>
                      </a:cubicBezTo>
                      <a:cubicBezTo>
                        <a:pt x="48121" y="5834"/>
                        <a:pt x="48271" y="5910"/>
                        <a:pt x="48446" y="5935"/>
                      </a:cubicBezTo>
                      <a:lnTo>
                        <a:pt x="48346" y="7689"/>
                      </a:lnTo>
                      <a:cubicBezTo>
                        <a:pt x="48296" y="7639"/>
                        <a:pt x="48221" y="7614"/>
                        <a:pt x="48196" y="7564"/>
                      </a:cubicBezTo>
                      <a:cubicBezTo>
                        <a:pt x="48096" y="7438"/>
                        <a:pt x="48045" y="7288"/>
                        <a:pt x="48045" y="7138"/>
                      </a:cubicBezTo>
                      <a:cubicBezTo>
                        <a:pt x="48070" y="7037"/>
                        <a:pt x="47970" y="6962"/>
                        <a:pt x="47870" y="6962"/>
                      </a:cubicBezTo>
                      <a:cubicBezTo>
                        <a:pt x="47770" y="6962"/>
                        <a:pt x="47694" y="7037"/>
                        <a:pt x="47694" y="7138"/>
                      </a:cubicBezTo>
                      <a:cubicBezTo>
                        <a:pt x="47669" y="7363"/>
                        <a:pt x="47770" y="7589"/>
                        <a:pt x="47920" y="7789"/>
                      </a:cubicBezTo>
                      <a:cubicBezTo>
                        <a:pt x="47995" y="7889"/>
                        <a:pt x="48096" y="7965"/>
                        <a:pt x="48196" y="8015"/>
                      </a:cubicBezTo>
                      <a:cubicBezTo>
                        <a:pt x="48271" y="8040"/>
                        <a:pt x="48321" y="8065"/>
                        <a:pt x="48346" y="8115"/>
                      </a:cubicBezTo>
                      <a:cubicBezTo>
                        <a:pt x="48396" y="8165"/>
                        <a:pt x="48371" y="8366"/>
                        <a:pt x="48346" y="8441"/>
                      </a:cubicBezTo>
                      <a:cubicBezTo>
                        <a:pt x="48346" y="8491"/>
                        <a:pt x="48346" y="8516"/>
                        <a:pt x="48346" y="8566"/>
                      </a:cubicBezTo>
                      <a:cubicBezTo>
                        <a:pt x="48321" y="8742"/>
                        <a:pt x="48296" y="8942"/>
                        <a:pt x="48271" y="9118"/>
                      </a:cubicBezTo>
                      <a:cubicBezTo>
                        <a:pt x="48096" y="9168"/>
                        <a:pt x="47920" y="9193"/>
                        <a:pt x="47745" y="9218"/>
                      </a:cubicBezTo>
                      <a:cubicBezTo>
                        <a:pt x="47694" y="9118"/>
                        <a:pt x="47669" y="9017"/>
                        <a:pt x="47619" y="8942"/>
                      </a:cubicBezTo>
                      <a:cubicBezTo>
                        <a:pt x="47619" y="8917"/>
                        <a:pt x="47619" y="8892"/>
                        <a:pt x="47594" y="8867"/>
                      </a:cubicBezTo>
                      <a:cubicBezTo>
                        <a:pt x="47569" y="8817"/>
                        <a:pt x="47544" y="8742"/>
                        <a:pt x="47494" y="8666"/>
                      </a:cubicBezTo>
                      <a:cubicBezTo>
                        <a:pt x="47544" y="8666"/>
                        <a:pt x="47594" y="8641"/>
                        <a:pt x="47619" y="8616"/>
                      </a:cubicBezTo>
                      <a:cubicBezTo>
                        <a:pt x="47694" y="8591"/>
                        <a:pt x="47745" y="8541"/>
                        <a:pt x="47770" y="8491"/>
                      </a:cubicBezTo>
                      <a:cubicBezTo>
                        <a:pt x="47870" y="8366"/>
                        <a:pt x="47895" y="8190"/>
                        <a:pt x="47870" y="8015"/>
                      </a:cubicBezTo>
                      <a:cubicBezTo>
                        <a:pt x="47845" y="7889"/>
                        <a:pt x="47795" y="7739"/>
                        <a:pt x="47745" y="7614"/>
                      </a:cubicBezTo>
                      <a:cubicBezTo>
                        <a:pt x="47726" y="7577"/>
                        <a:pt x="47694" y="7554"/>
                        <a:pt x="47649" y="7554"/>
                      </a:cubicBezTo>
                      <a:cubicBezTo>
                        <a:pt x="47633" y="7554"/>
                        <a:pt x="47614" y="7557"/>
                        <a:pt x="47594" y="7564"/>
                      </a:cubicBezTo>
                      <a:cubicBezTo>
                        <a:pt x="47544" y="7589"/>
                        <a:pt x="47519" y="7639"/>
                        <a:pt x="47544" y="7714"/>
                      </a:cubicBezTo>
                      <a:cubicBezTo>
                        <a:pt x="47594" y="7814"/>
                        <a:pt x="47644" y="7940"/>
                        <a:pt x="47644" y="8065"/>
                      </a:cubicBezTo>
                      <a:cubicBezTo>
                        <a:pt x="47669" y="8115"/>
                        <a:pt x="47669" y="8265"/>
                        <a:pt x="47594" y="8366"/>
                      </a:cubicBezTo>
                      <a:cubicBezTo>
                        <a:pt x="47557" y="8422"/>
                        <a:pt x="47491" y="8450"/>
                        <a:pt x="47429" y="8450"/>
                      </a:cubicBezTo>
                      <a:cubicBezTo>
                        <a:pt x="47408" y="8450"/>
                        <a:pt x="47387" y="8447"/>
                        <a:pt x="47369" y="8441"/>
                      </a:cubicBezTo>
                      <a:lnTo>
                        <a:pt x="47168" y="8040"/>
                      </a:lnTo>
                      <a:cubicBezTo>
                        <a:pt x="47344" y="7940"/>
                        <a:pt x="47394" y="7714"/>
                        <a:pt x="47344" y="7539"/>
                      </a:cubicBezTo>
                      <a:cubicBezTo>
                        <a:pt x="47319" y="7363"/>
                        <a:pt x="47193" y="7213"/>
                        <a:pt x="47093" y="7113"/>
                      </a:cubicBezTo>
                      <a:cubicBezTo>
                        <a:pt x="47064" y="7083"/>
                        <a:pt x="47026" y="7071"/>
                        <a:pt x="46989" y="7071"/>
                      </a:cubicBezTo>
                      <a:cubicBezTo>
                        <a:pt x="46963" y="7071"/>
                        <a:pt x="46938" y="7077"/>
                        <a:pt x="46918" y="7087"/>
                      </a:cubicBezTo>
                      <a:cubicBezTo>
                        <a:pt x="46867" y="7138"/>
                        <a:pt x="46867" y="7213"/>
                        <a:pt x="46918" y="7238"/>
                      </a:cubicBezTo>
                      <a:cubicBezTo>
                        <a:pt x="47018" y="7338"/>
                        <a:pt x="47118" y="7463"/>
                        <a:pt x="47143" y="7589"/>
                      </a:cubicBezTo>
                      <a:cubicBezTo>
                        <a:pt x="47168" y="7689"/>
                        <a:pt x="47143" y="7789"/>
                        <a:pt x="47068" y="7839"/>
                      </a:cubicBezTo>
                      <a:lnTo>
                        <a:pt x="46692" y="7062"/>
                      </a:lnTo>
                      <a:cubicBezTo>
                        <a:pt x="46674" y="7026"/>
                        <a:pt x="46628" y="7002"/>
                        <a:pt x="46586" y="7002"/>
                      </a:cubicBezTo>
                      <a:cubicBezTo>
                        <a:pt x="46570" y="7002"/>
                        <a:pt x="46555" y="7006"/>
                        <a:pt x="46542" y="7012"/>
                      </a:cubicBezTo>
                      <a:cubicBezTo>
                        <a:pt x="46491" y="7037"/>
                        <a:pt x="46466" y="7113"/>
                        <a:pt x="46491" y="7163"/>
                      </a:cubicBezTo>
                      <a:lnTo>
                        <a:pt x="46592" y="7363"/>
                      </a:lnTo>
                      <a:cubicBezTo>
                        <a:pt x="46567" y="7376"/>
                        <a:pt x="46542" y="7382"/>
                        <a:pt x="46520" y="7382"/>
                      </a:cubicBezTo>
                      <a:cubicBezTo>
                        <a:pt x="46498" y="7382"/>
                        <a:pt x="46479" y="7376"/>
                        <a:pt x="46466" y="7363"/>
                      </a:cubicBezTo>
                      <a:cubicBezTo>
                        <a:pt x="46391" y="7338"/>
                        <a:pt x="46341" y="7288"/>
                        <a:pt x="46341" y="7213"/>
                      </a:cubicBezTo>
                      <a:cubicBezTo>
                        <a:pt x="46341" y="7163"/>
                        <a:pt x="46291" y="7113"/>
                        <a:pt x="46216" y="7113"/>
                      </a:cubicBezTo>
                      <a:cubicBezTo>
                        <a:pt x="46166" y="7138"/>
                        <a:pt x="46116" y="7188"/>
                        <a:pt x="46116" y="7238"/>
                      </a:cubicBezTo>
                      <a:cubicBezTo>
                        <a:pt x="46141" y="7388"/>
                        <a:pt x="46241" y="7514"/>
                        <a:pt x="46366" y="7589"/>
                      </a:cubicBezTo>
                      <a:cubicBezTo>
                        <a:pt x="46408" y="7599"/>
                        <a:pt x="46454" y="7605"/>
                        <a:pt x="46500" y="7605"/>
                      </a:cubicBezTo>
                      <a:cubicBezTo>
                        <a:pt x="46566" y="7605"/>
                        <a:pt x="46633" y="7593"/>
                        <a:pt x="46692" y="7564"/>
                      </a:cubicBezTo>
                      <a:lnTo>
                        <a:pt x="47168" y="8541"/>
                      </a:lnTo>
                      <a:lnTo>
                        <a:pt x="47043" y="8541"/>
                      </a:lnTo>
                      <a:cubicBezTo>
                        <a:pt x="46943" y="8491"/>
                        <a:pt x="46892" y="8416"/>
                        <a:pt x="46842" y="8341"/>
                      </a:cubicBezTo>
                      <a:cubicBezTo>
                        <a:pt x="46824" y="8304"/>
                        <a:pt x="46779" y="8281"/>
                        <a:pt x="46736" y="8281"/>
                      </a:cubicBezTo>
                      <a:cubicBezTo>
                        <a:pt x="46721" y="8281"/>
                        <a:pt x="46705" y="8284"/>
                        <a:pt x="46692" y="8291"/>
                      </a:cubicBezTo>
                      <a:cubicBezTo>
                        <a:pt x="46642" y="8316"/>
                        <a:pt x="46617" y="8391"/>
                        <a:pt x="46642" y="8441"/>
                      </a:cubicBezTo>
                      <a:cubicBezTo>
                        <a:pt x="46717" y="8566"/>
                        <a:pt x="46817" y="8666"/>
                        <a:pt x="46968" y="8742"/>
                      </a:cubicBezTo>
                      <a:cubicBezTo>
                        <a:pt x="47043" y="8767"/>
                        <a:pt x="47118" y="8767"/>
                        <a:pt x="47193" y="8767"/>
                      </a:cubicBezTo>
                      <a:lnTo>
                        <a:pt x="47293" y="8767"/>
                      </a:lnTo>
                      <a:cubicBezTo>
                        <a:pt x="47319" y="8792"/>
                        <a:pt x="47369" y="8917"/>
                        <a:pt x="47394" y="8967"/>
                      </a:cubicBezTo>
                      <a:cubicBezTo>
                        <a:pt x="47394" y="8992"/>
                        <a:pt x="47419" y="9017"/>
                        <a:pt x="47419" y="9017"/>
                      </a:cubicBezTo>
                      <a:cubicBezTo>
                        <a:pt x="47444" y="9093"/>
                        <a:pt x="47494" y="9193"/>
                        <a:pt x="47519" y="9268"/>
                      </a:cubicBezTo>
                      <a:cubicBezTo>
                        <a:pt x="46993" y="9343"/>
                        <a:pt x="46466" y="9393"/>
                        <a:pt x="45915" y="9418"/>
                      </a:cubicBezTo>
                      <a:cubicBezTo>
                        <a:pt x="45890" y="9268"/>
                        <a:pt x="45865" y="9118"/>
                        <a:pt x="45865" y="8967"/>
                      </a:cubicBezTo>
                      <a:cubicBezTo>
                        <a:pt x="45865" y="8942"/>
                        <a:pt x="45865" y="8917"/>
                        <a:pt x="45865" y="8892"/>
                      </a:cubicBezTo>
                      <a:cubicBezTo>
                        <a:pt x="45840" y="8842"/>
                        <a:pt x="45840" y="8717"/>
                        <a:pt x="45865" y="8692"/>
                      </a:cubicBezTo>
                      <a:cubicBezTo>
                        <a:pt x="45865" y="8666"/>
                        <a:pt x="45915" y="8641"/>
                        <a:pt x="45940" y="8616"/>
                      </a:cubicBezTo>
                      <a:cubicBezTo>
                        <a:pt x="46015" y="8591"/>
                        <a:pt x="46090" y="8541"/>
                        <a:pt x="46141" y="8491"/>
                      </a:cubicBezTo>
                      <a:cubicBezTo>
                        <a:pt x="46241" y="8366"/>
                        <a:pt x="46291" y="8215"/>
                        <a:pt x="46266" y="8090"/>
                      </a:cubicBezTo>
                      <a:cubicBezTo>
                        <a:pt x="46266" y="8015"/>
                        <a:pt x="46216" y="7965"/>
                        <a:pt x="46166" y="7965"/>
                      </a:cubicBezTo>
                      <a:cubicBezTo>
                        <a:pt x="46090" y="7990"/>
                        <a:pt x="46040" y="8040"/>
                        <a:pt x="46065" y="8090"/>
                      </a:cubicBezTo>
                      <a:cubicBezTo>
                        <a:pt x="46065" y="8190"/>
                        <a:pt x="46015" y="8265"/>
                        <a:pt x="45965" y="8341"/>
                      </a:cubicBezTo>
                      <a:cubicBezTo>
                        <a:pt x="45940" y="8366"/>
                        <a:pt x="45915" y="8391"/>
                        <a:pt x="45865" y="8416"/>
                      </a:cubicBezTo>
                      <a:lnTo>
                        <a:pt x="45815" y="7338"/>
                      </a:lnTo>
                      <a:cubicBezTo>
                        <a:pt x="45940" y="7313"/>
                        <a:pt x="46040" y="7263"/>
                        <a:pt x="46116" y="7188"/>
                      </a:cubicBezTo>
                      <a:cubicBezTo>
                        <a:pt x="46191" y="7087"/>
                        <a:pt x="46216" y="6912"/>
                        <a:pt x="46166" y="6787"/>
                      </a:cubicBezTo>
                      <a:cubicBezTo>
                        <a:pt x="46147" y="6730"/>
                        <a:pt x="46114" y="6702"/>
                        <a:pt x="46067" y="6702"/>
                      </a:cubicBezTo>
                      <a:cubicBezTo>
                        <a:pt x="46051" y="6702"/>
                        <a:pt x="46034" y="6705"/>
                        <a:pt x="46015" y="6712"/>
                      </a:cubicBezTo>
                      <a:cubicBezTo>
                        <a:pt x="45965" y="6737"/>
                        <a:pt x="45940" y="6812"/>
                        <a:pt x="45965" y="6862"/>
                      </a:cubicBezTo>
                      <a:cubicBezTo>
                        <a:pt x="45990" y="6912"/>
                        <a:pt x="45990" y="6987"/>
                        <a:pt x="45940" y="7037"/>
                      </a:cubicBezTo>
                      <a:cubicBezTo>
                        <a:pt x="45915" y="7087"/>
                        <a:pt x="45865" y="7113"/>
                        <a:pt x="45815" y="7113"/>
                      </a:cubicBezTo>
                      <a:lnTo>
                        <a:pt x="45815" y="6887"/>
                      </a:lnTo>
                      <a:cubicBezTo>
                        <a:pt x="45815" y="6812"/>
                        <a:pt x="45765" y="6762"/>
                        <a:pt x="45689" y="6762"/>
                      </a:cubicBezTo>
                      <a:cubicBezTo>
                        <a:pt x="45639" y="6762"/>
                        <a:pt x="45589" y="6812"/>
                        <a:pt x="45589" y="6887"/>
                      </a:cubicBezTo>
                      <a:lnTo>
                        <a:pt x="45614" y="7739"/>
                      </a:lnTo>
                      <a:cubicBezTo>
                        <a:pt x="45539" y="7739"/>
                        <a:pt x="45464" y="7639"/>
                        <a:pt x="45439" y="7564"/>
                      </a:cubicBezTo>
                      <a:cubicBezTo>
                        <a:pt x="45414" y="7438"/>
                        <a:pt x="45439" y="7288"/>
                        <a:pt x="45464" y="7163"/>
                      </a:cubicBezTo>
                      <a:cubicBezTo>
                        <a:pt x="45489" y="7087"/>
                        <a:pt x="45439" y="7037"/>
                        <a:pt x="45389" y="7012"/>
                      </a:cubicBezTo>
                      <a:cubicBezTo>
                        <a:pt x="45339" y="7012"/>
                        <a:pt x="45263" y="7037"/>
                        <a:pt x="45263" y="7113"/>
                      </a:cubicBezTo>
                      <a:cubicBezTo>
                        <a:pt x="45213" y="7263"/>
                        <a:pt x="45163" y="7438"/>
                        <a:pt x="45213" y="7614"/>
                      </a:cubicBezTo>
                      <a:cubicBezTo>
                        <a:pt x="45263" y="7789"/>
                        <a:pt x="45414" y="7965"/>
                        <a:pt x="45614" y="7965"/>
                      </a:cubicBezTo>
                      <a:lnTo>
                        <a:pt x="45639" y="8416"/>
                      </a:lnTo>
                      <a:cubicBezTo>
                        <a:pt x="45612" y="8457"/>
                        <a:pt x="45569" y="8476"/>
                        <a:pt x="45519" y="8476"/>
                      </a:cubicBezTo>
                      <a:cubicBezTo>
                        <a:pt x="45479" y="8476"/>
                        <a:pt x="45434" y="8463"/>
                        <a:pt x="45389" y="8441"/>
                      </a:cubicBezTo>
                      <a:cubicBezTo>
                        <a:pt x="45288" y="8391"/>
                        <a:pt x="45213" y="8291"/>
                        <a:pt x="45213" y="8215"/>
                      </a:cubicBezTo>
                      <a:cubicBezTo>
                        <a:pt x="45163" y="8090"/>
                        <a:pt x="45138" y="7965"/>
                        <a:pt x="45138" y="7839"/>
                      </a:cubicBezTo>
                      <a:cubicBezTo>
                        <a:pt x="45138" y="7789"/>
                        <a:pt x="45063" y="7739"/>
                        <a:pt x="45013" y="7739"/>
                      </a:cubicBezTo>
                      <a:cubicBezTo>
                        <a:pt x="44988" y="7764"/>
                        <a:pt x="44963" y="7764"/>
                        <a:pt x="44963" y="7764"/>
                      </a:cubicBezTo>
                      <a:lnTo>
                        <a:pt x="44913" y="7764"/>
                      </a:lnTo>
                      <a:cubicBezTo>
                        <a:pt x="44862" y="7764"/>
                        <a:pt x="44787" y="7789"/>
                        <a:pt x="44787" y="7864"/>
                      </a:cubicBezTo>
                      <a:cubicBezTo>
                        <a:pt x="44787" y="7990"/>
                        <a:pt x="44762" y="8115"/>
                        <a:pt x="44712" y="8215"/>
                      </a:cubicBezTo>
                      <a:cubicBezTo>
                        <a:pt x="44687" y="8291"/>
                        <a:pt x="44637" y="8416"/>
                        <a:pt x="44537" y="8466"/>
                      </a:cubicBezTo>
                      <a:cubicBezTo>
                        <a:pt x="44498" y="8485"/>
                        <a:pt x="44460" y="8493"/>
                        <a:pt x="44425" y="8493"/>
                      </a:cubicBezTo>
                      <a:cubicBezTo>
                        <a:pt x="44367" y="8493"/>
                        <a:pt x="44317" y="8472"/>
                        <a:pt x="44286" y="8441"/>
                      </a:cubicBezTo>
                      <a:lnTo>
                        <a:pt x="44311" y="7965"/>
                      </a:lnTo>
                      <a:cubicBezTo>
                        <a:pt x="44512" y="7965"/>
                        <a:pt x="44662" y="7814"/>
                        <a:pt x="44712" y="7639"/>
                      </a:cubicBezTo>
                      <a:cubicBezTo>
                        <a:pt x="44762" y="7438"/>
                        <a:pt x="44712" y="7263"/>
                        <a:pt x="44662" y="7113"/>
                      </a:cubicBezTo>
                      <a:cubicBezTo>
                        <a:pt x="44662" y="7072"/>
                        <a:pt x="44612" y="7031"/>
                        <a:pt x="44566" y="7031"/>
                      </a:cubicBezTo>
                      <a:cubicBezTo>
                        <a:pt x="44556" y="7031"/>
                        <a:pt x="44546" y="7033"/>
                        <a:pt x="44537" y="7037"/>
                      </a:cubicBezTo>
                      <a:cubicBezTo>
                        <a:pt x="44461" y="7037"/>
                        <a:pt x="44436" y="7113"/>
                        <a:pt x="44461" y="7163"/>
                      </a:cubicBezTo>
                      <a:cubicBezTo>
                        <a:pt x="44486" y="7288"/>
                        <a:pt x="44512" y="7438"/>
                        <a:pt x="44486" y="7564"/>
                      </a:cubicBezTo>
                      <a:cubicBezTo>
                        <a:pt x="44461" y="7664"/>
                        <a:pt x="44386" y="7739"/>
                        <a:pt x="44311" y="7739"/>
                      </a:cubicBezTo>
                      <a:lnTo>
                        <a:pt x="44336" y="6887"/>
                      </a:lnTo>
                      <a:cubicBezTo>
                        <a:pt x="44336" y="6837"/>
                        <a:pt x="44286" y="6787"/>
                        <a:pt x="44236" y="6787"/>
                      </a:cubicBezTo>
                      <a:cubicBezTo>
                        <a:pt x="44161" y="6787"/>
                        <a:pt x="44111" y="6837"/>
                        <a:pt x="44111" y="6887"/>
                      </a:cubicBezTo>
                      <a:lnTo>
                        <a:pt x="44111" y="7113"/>
                      </a:lnTo>
                      <a:cubicBezTo>
                        <a:pt x="44060" y="7113"/>
                        <a:pt x="44010" y="7087"/>
                        <a:pt x="43985" y="7062"/>
                      </a:cubicBezTo>
                      <a:cubicBezTo>
                        <a:pt x="43935" y="7012"/>
                        <a:pt x="43935" y="6937"/>
                        <a:pt x="43960" y="6862"/>
                      </a:cubicBezTo>
                      <a:cubicBezTo>
                        <a:pt x="43985" y="6812"/>
                        <a:pt x="43960" y="6762"/>
                        <a:pt x="43910" y="6737"/>
                      </a:cubicBezTo>
                      <a:cubicBezTo>
                        <a:pt x="43890" y="6730"/>
                        <a:pt x="43872" y="6727"/>
                        <a:pt x="43855" y="6727"/>
                      </a:cubicBezTo>
                      <a:cubicBezTo>
                        <a:pt x="43810" y="6727"/>
                        <a:pt x="43778" y="6750"/>
                        <a:pt x="43760" y="6787"/>
                      </a:cubicBezTo>
                      <a:cubicBezTo>
                        <a:pt x="43710" y="6912"/>
                        <a:pt x="43735" y="7087"/>
                        <a:pt x="43810" y="7213"/>
                      </a:cubicBezTo>
                      <a:cubicBezTo>
                        <a:pt x="43885" y="7288"/>
                        <a:pt x="43985" y="7338"/>
                        <a:pt x="44111" y="7338"/>
                      </a:cubicBezTo>
                      <a:lnTo>
                        <a:pt x="44060" y="8416"/>
                      </a:lnTo>
                      <a:cubicBezTo>
                        <a:pt x="44010" y="8416"/>
                        <a:pt x="43985" y="8391"/>
                        <a:pt x="43960" y="8366"/>
                      </a:cubicBezTo>
                      <a:cubicBezTo>
                        <a:pt x="43910" y="8291"/>
                        <a:pt x="43860" y="8190"/>
                        <a:pt x="43860" y="8115"/>
                      </a:cubicBezTo>
                      <a:cubicBezTo>
                        <a:pt x="43885" y="8040"/>
                        <a:pt x="43835" y="7990"/>
                        <a:pt x="43760" y="7990"/>
                      </a:cubicBezTo>
                      <a:cubicBezTo>
                        <a:pt x="43710" y="7990"/>
                        <a:pt x="43659" y="8040"/>
                        <a:pt x="43659" y="8090"/>
                      </a:cubicBezTo>
                      <a:cubicBezTo>
                        <a:pt x="43634" y="8240"/>
                        <a:pt x="43684" y="8391"/>
                        <a:pt x="43785" y="8491"/>
                      </a:cubicBezTo>
                      <a:cubicBezTo>
                        <a:pt x="43835" y="8566"/>
                        <a:pt x="43910" y="8591"/>
                        <a:pt x="43985" y="8641"/>
                      </a:cubicBezTo>
                      <a:cubicBezTo>
                        <a:pt x="44010" y="8641"/>
                        <a:pt x="44060" y="8666"/>
                        <a:pt x="44060" y="8692"/>
                      </a:cubicBezTo>
                      <a:cubicBezTo>
                        <a:pt x="44085" y="8717"/>
                        <a:pt x="44085" y="8842"/>
                        <a:pt x="44060" y="8892"/>
                      </a:cubicBezTo>
                      <a:cubicBezTo>
                        <a:pt x="44060" y="8917"/>
                        <a:pt x="44060" y="8942"/>
                        <a:pt x="44060" y="8967"/>
                      </a:cubicBezTo>
                      <a:cubicBezTo>
                        <a:pt x="44060" y="9067"/>
                        <a:pt x="44035" y="9143"/>
                        <a:pt x="44035" y="9243"/>
                      </a:cubicBezTo>
                      <a:cubicBezTo>
                        <a:pt x="43459" y="9143"/>
                        <a:pt x="42958" y="9042"/>
                        <a:pt x="42532" y="8942"/>
                      </a:cubicBezTo>
                      <a:cubicBezTo>
                        <a:pt x="42557" y="8892"/>
                        <a:pt x="42607" y="8792"/>
                        <a:pt x="42632" y="8792"/>
                      </a:cubicBezTo>
                      <a:cubicBezTo>
                        <a:pt x="42657" y="8767"/>
                        <a:pt x="42707" y="8767"/>
                        <a:pt x="42732" y="8767"/>
                      </a:cubicBezTo>
                      <a:cubicBezTo>
                        <a:pt x="42763" y="8777"/>
                        <a:pt x="42794" y="8783"/>
                        <a:pt x="42825" y="8783"/>
                      </a:cubicBezTo>
                      <a:cubicBezTo>
                        <a:pt x="42870" y="8783"/>
                        <a:pt x="42914" y="8771"/>
                        <a:pt x="42958" y="8742"/>
                      </a:cubicBezTo>
                      <a:cubicBezTo>
                        <a:pt x="43108" y="8692"/>
                        <a:pt x="43208" y="8591"/>
                        <a:pt x="43283" y="8466"/>
                      </a:cubicBezTo>
                      <a:cubicBezTo>
                        <a:pt x="43309" y="8416"/>
                        <a:pt x="43283" y="8341"/>
                        <a:pt x="43233" y="8316"/>
                      </a:cubicBezTo>
                      <a:cubicBezTo>
                        <a:pt x="43220" y="8309"/>
                        <a:pt x="43205" y="8306"/>
                        <a:pt x="43189" y="8306"/>
                      </a:cubicBezTo>
                      <a:cubicBezTo>
                        <a:pt x="43146" y="8306"/>
                        <a:pt x="43101" y="8329"/>
                        <a:pt x="43083" y="8366"/>
                      </a:cubicBezTo>
                      <a:cubicBezTo>
                        <a:pt x="43033" y="8441"/>
                        <a:pt x="42983" y="8491"/>
                        <a:pt x="42882" y="8541"/>
                      </a:cubicBezTo>
                      <a:cubicBezTo>
                        <a:pt x="42857" y="8566"/>
                        <a:pt x="42807" y="8566"/>
                        <a:pt x="42757" y="8566"/>
                      </a:cubicBezTo>
                      <a:lnTo>
                        <a:pt x="43233" y="7589"/>
                      </a:lnTo>
                      <a:cubicBezTo>
                        <a:pt x="43291" y="7603"/>
                        <a:pt x="43357" y="7618"/>
                        <a:pt x="43422" y="7618"/>
                      </a:cubicBezTo>
                      <a:cubicBezTo>
                        <a:pt x="43470" y="7618"/>
                        <a:pt x="43517" y="7610"/>
                        <a:pt x="43559" y="7589"/>
                      </a:cubicBezTo>
                      <a:cubicBezTo>
                        <a:pt x="43684" y="7539"/>
                        <a:pt x="43785" y="7388"/>
                        <a:pt x="43810" y="7263"/>
                      </a:cubicBezTo>
                      <a:cubicBezTo>
                        <a:pt x="43810" y="7188"/>
                        <a:pt x="43760" y="7138"/>
                        <a:pt x="43710" y="7138"/>
                      </a:cubicBezTo>
                      <a:cubicBezTo>
                        <a:pt x="43634" y="7138"/>
                        <a:pt x="43584" y="7163"/>
                        <a:pt x="43584" y="7238"/>
                      </a:cubicBezTo>
                      <a:cubicBezTo>
                        <a:pt x="43584" y="7288"/>
                        <a:pt x="43534" y="7363"/>
                        <a:pt x="43459" y="7388"/>
                      </a:cubicBezTo>
                      <a:lnTo>
                        <a:pt x="43334" y="7388"/>
                      </a:lnTo>
                      <a:lnTo>
                        <a:pt x="43434" y="7163"/>
                      </a:lnTo>
                      <a:cubicBezTo>
                        <a:pt x="43459" y="7113"/>
                        <a:pt x="43434" y="7037"/>
                        <a:pt x="43384" y="7012"/>
                      </a:cubicBezTo>
                      <a:cubicBezTo>
                        <a:pt x="43370" y="7006"/>
                        <a:pt x="43355" y="7002"/>
                        <a:pt x="43339" y="7002"/>
                      </a:cubicBezTo>
                      <a:cubicBezTo>
                        <a:pt x="43297" y="7002"/>
                        <a:pt x="43252" y="7026"/>
                        <a:pt x="43233" y="7062"/>
                      </a:cubicBezTo>
                      <a:lnTo>
                        <a:pt x="42857" y="7839"/>
                      </a:lnTo>
                      <a:cubicBezTo>
                        <a:pt x="42782" y="7789"/>
                        <a:pt x="42757" y="7689"/>
                        <a:pt x="42782" y="7614"/>
                      </a:cubicBezTo>
                      <a:cubicBezTo>
                        <a:pt x="42807" y="7463"/>
                        <a:pt x="42908" y="7363"/>
                        <a:pt x="43008" y="7263"/>
                      </a:cubicBezTo>
                      <a:cubicBezTo>
                        <a:pt x="43058" y="7213"/>
                        <a:pt x="43058" y="7138"/>
                        <a:pt x="43008" y="7113"/>
                      </a:cubicBezTo>
                      <a:cubicBezTo>
                        <a:pt x="42983" y="7087"/>
                        <a:pt x="42951" y="7075"/>
                        <a:pt x="42920" y="7075"/>
                      </a:cubicBezTo>
                      <a:cubicBezTo>
                        <a:pt x="42889" y="7075"/>
                        <a:pt x="42857" y="7087"/>
                        <a:pt x="42832" y="7113"/>
                      </a:cubicBezTo>
                      <a:cubicBezTo>
                        <a:pt x="42732" y="7238"/>
                        <a:pt x="42607" y="7363"/>
                        <a:pt x="42557" y="7539"/>
                      </a:cubicBezTo>
                      <a:cubicBezTo>
                        <a:pt x="42532" y="7714"/>
                        <a:pt x="42582" y="7940"/>
                        <a:pt x="42757" y="8040"/>
                      </a:cubicBezTo>
                      <a:lnTo>
                        <a:pt x="42557" y="8466"/>
                      </a:lnTo>
                      <a:cubicBezTo>
                        <a:pt x="42543" y="8470"/>
                        <a:pt x="42529" y="8472"/>
                        <a:pt x="42515" y="8472"/>
                      </a:cubicBezTo>
                      <a:cubicBezTo>
                        <a:pt x="42447" y="8472"/>
                        <a:pt x="42372" y="8428"/>
                        <a:pt x="42331" y="8366"/>
                      </a:cubicBezTo>
                      <a:cubicBezTo>
                        <a:pt x="42256" y="8265"/>
                        <a:pt x="42256" y="8140"/>
                        <a:pt x="42281" y="8065"/>
                      </a:cubicBezTo>
                      <a:cubicBezTo>
                        <a:pt x="42281" y="7940"/>
                        <a:pt x="42331" y="7839"/>
                        <a:pt x="42381" y="7714"/>
                      </a:cubicBezTo>
                      <a:cubicBezTo>
                        <a:pt x="42406" y="7664"/>
                        <a:pt x="42381" y="7589"/>
                        <a:pt x="42331" y="7564"/>
                      </a:cubicBezTo>
                      <a:cubicBezTo>
                        <a:pt x="42312" y="7557"/>
                        <a:pt x="42295" y="7554"/>
                        <a:pt x="42279" y="7554"/>
                      </a:cubicBezTo>
                      <a:cubicBezTo>
                        <a:pt x="42232" y="7554"/>
                        <a:pt x="42199" y="7582"/>
                        <a:pt x="42181" y="7639"/>
                      </a:cubicBezTo>
                      <a:cubicBezTo>
                        <a:pt x="42131" y="7764"/>
                        <a:pt x="42080" y="7889"/>
                        <a:pt x="42055" y="8040"/>
                      </a:cubicBezTo>
                      <a:cubicBezTo>
                        <a:pt x="42030" y="8215"/>
                        <a:pt x="42055" y="8391"/>
                        <a:pt x="42156" y="8491"/>
                      </a:cubicBezTo>
                      <a:cubicBezTo>
                        <a:pt x="42181" y="8541"/>
                        <a:pt x="42231" y="8591"/>
                        <a:pt x="42306" y="8616"/>
                      </a:cubicBezTo>
                      <a:cubicBezTo>
                        <a:pt x="42331" y="8641"/>
                        <a:pt x="42381" y="8666"/>
                        <a:pt x="42431" y="8666"/>
                      </a:cubicBezTo>
                      <a:cubicBezTo>
                        <a:pt x="42381" y="8742"/>
                        <a:pt x="42356" y="8817"/>
                        <a:pt x="42331" y="8892"/>
                      </a:cubicBezTo>
                      <a:cubicBezTo>
                        <a:pt x="42055" y="8817"/>
                        <a:pt x="41830" y="8742"/>
                        <a:pt x="41604" y="8666"/>
                      </a:cubicBezTo>
                      <a:cubicBezTo>
                        <a:pt x="41604" y="8641"/>
                        <a:pt x="41604" y="8591"/>
                        <a:pt x="41579" y="8566"/>
                      </a:cubicBezTo>
                      <a:cubicBezTo>
                        <a:pt x="41579" y="8541"/>
                        <a:pt x="41579" y="8491"/>
                        <a:pt x="41579" y="8466"/>
                      </a:cubicBezTo>
                      <a:cubicBezTo>
                        <a:pt x="41554" y="8366"/>
                        <a:pt x="41529" y="8165"/>
                        <a:pt x="41579" y="8115"/>
                      </a:cubicBezTo>
                      <a:cubicBezTo>
                        <a:pt x="41604" y="8090"/>
                        <a:pt x="41654" y="8065"/>
                        <a:pt x="41730" y="8015"/>
                      </a:cubicBezTo>
                      <a:cubicBezTo>
                        <a:pt x="41830" y="7965"/>
                        <a:pt x="41930" y="7915"/>
                        <a:pt x="42005" y="7789"/>
                      </a:cubicBezTo>
                      <a:cubicBezTo>
                        <a:pt x="42156" y="7614"/>
                        <a:pt x="42231" y="7363"/>
                        <a:pt x="42231" y="7138"/>
                      </a:cubicBezTo>
                      <a:cubicBezTo>
                        <a:pt x="42231" y="7037"/>
                        <a:pt x="42156" y="6962"/>
                        <a:pt x="42055" y="6962"/>
                      </a:cubicBezTo>
                      <a:cubicBezTo>
                        <a:pt x="41955" y="6987"/>
                        <a:pt x="41855" y="7062"/>
                        <a:pt x="41880" y="7163"/>
                      </a:cubicBezTo>
                      <a:cubicBezTo>
                        <a:pt x="41880" y="7313"/>
                        <a:pt x="41830" y="7438"/>
                        <a:pt x="41730" y="7564"/>
                      </a:cubicBezTo>
                      <a:cubicBezTo>
                        <a:pt x="41704" y="7614"/>
                        <a:pt x="41629" y="7664"/>
                        <a:pt x="41579" y="7689"/>
                      </a:cubicBezTo>
                      <a:lnTo>
                        <a:pt x="41479" y="5935"/>
                      </a:lnTo>
                      <a:cubicBezTo>
                        <a:pt x="41654" y="5935"/>
                        <a:pt x="41805" y="5834"/>
                        <a:pt x="41930" y="5709"/>
                      </a:cubicBezTo>
                      <a:cubicBezTo>
                        <a:pt x="42080" y="5509"/>
                        <a:pt x="42105" y="5258"/>
                        <a:pt x="42005" y="5032"/>
                      </a:cubicBezTo>
                      <a:cubicBezTo>
                        <a:pt x="41986" y="4956"/>
                        <a:pt x="41923" y="4923"/>
                        <a:pt x="41850" y="4923"/>
                      </a:cubicBezTo>
                      <a:cubicBezTo>
                        <a:pt x="41827" y="4923"/>
                        <a:pt x="41803" y="4926"/>
                        <a:pt x="41780" y="4932"/>
                      </a:cubicBezTo>
                      <a:cubicBezTo>
                        <a:pt x="41679" y="4982"/>
                        <a:pt x="41654" y="5082"/>
                        <a:pt x="41679" y="5183"/>
                      </a:cubicBezTo>
                      <a:cubicBezTo>
                        <a:pt x="41730" y="5283"/>
                        <a:pt x="41704" y="5383"/>
                        <a:pt x="41654" y="5483"/>
                      </a:cubicBezTo>
                      <a:cubicBezTo>
                        <a:pt x="41604" y="5534"/>
                        <a:pt x="41529" y="5559"/>
                        <a:pt x="41454" y="5584"/>
                      </a:cubicBezTo>
                      <a:lnTo>
                        <a:pt x="41429" y="5208"/>
                      </a:lnTo>
                      <a:cubicBezTo>
                        <a:pt x="41429" y="5108"/>
                        <a:pt x="41354" y="5032"/>
                        <a:pt x="41253" y="5032"/>
                      </a:cubicBezTo>
                      <a:cubicBezTo>
                        <a:pt x="41153" y="5032"/>
                        <a:pt x="41078" y="5133"/>
                        <a:pt x="41078" y="5233"/>
                      </a:cubicBezTo>
                      <a:lnTo>
                        <a:pt x="41153" y="6611"/>
                      </a:lnTo>
                      <a:cubicBezTo>
                        <a:pt x="41028" y="6611"/>
                        <a:pt x="40902" y="6461"/>
                        <a:pt x="40852" y="6311"/>
                      </a:cubicBezTo>
                      <a:cubicBezTo>
                        <a:pt x="40802" y="6110"/>
                        <a:pt x="40852" y="5884"/>
                        <a:pt x="40902" y="5659"/>
                      </a:cubicBezTo>
                      <a:cubicBezTo>
                        <a:pt x="40928" y="5559"/>
                        <a:pt x="40852" y="5483"/>
                        <a:pt x="40777" y="5458"/>
                      </a:cubicBezTo>
                      <a:cubicBezTo>
                        <a:pt x="40760" y="5454"/>
                        <a:pt x="40743" y="5452"/>
                        <a:pt x="40726" y="5452"/>
                      </a:cubicBezTo>
                      <a:cubicBezTo>
                        <a:pt x="40645" y="5452"/>
                        <a:pt x="40572" y="5501"/>
                        <a:pt x="40552" y="5584"/>
                      </a:cubicBezTo>
                      <a:cubicBezTo>
                        <a:pt x="40501" y="5834"/>
                        <a:pt x="40426" y="6135"/>
                        <a:pt x="40501" y="6411"/>
                      </a:cubicBezTo>
                      <a:cubicBezTo>
                        <a:pt x="40577" y="6712"/>
                        <a:pt x="40852" y="6962"/>
                        <a:pt x="41153" y="6962"/>
                      </a:cubicBezTo>
                      <a:lnTo>
                        <a:pt x="41178" y="6962"/>
                      </a:lnTo>
                      <a:lnTo>
                        <a:pt x="41203" y="7714"/>
                      </a:lnTo>
                      <a:cubicBezTo>
                        <a:pt x="41159" y="7773"/>
                        <a:pt x="41081" y="7797"/>
                        <a:pt x="40998" y="7797"/>
                      </a:cubicBezTo>
                      <a:cubicBezTo>
                        <a:pt x="40940" y="7797"/>
                        <a:pt x="40879" y="7785"/>
                        <a:pt x="40827" y="7764"/>
                      </a:cubicBezTo>
                      <a:cubicBezTo>
                        <a:pt x="40627" y="7689"/>
                        <a:pt x="40527" y="7488"/>
                        <a:pt x="40501" y="7388"/>
                      </a:cubicBezTo>
                      <a:cubicBezTo>
                        <a:pt x="40426" y="7213"/>
                        <a:pt x="40401" y="6987"/>
                        <a:pt x="40376" y="6787"/>
                      </a:cubicBezTo>
                      <a:cubicBezTo>
                        <a:pt x="40351" y="6712"/>
                        <a:pt x="40276" y="6636"/>
                        <a:pt x="40176" y="6636"/>
                      </a:cubicBezTo>
                      <a:cubicBezTo>
                        <a:pt x="40075" y="6661"/>
                        <a:pt x="40000" y="6737"/>
                        <a:pt x="40025" y="6837"/>
                      </a:cubicBezTo>
                      <a:cubicBezTo>
                        <a:pt x="40050" y="7062"/>
                        <a:pt x="40075" y="7288"/>
                        <a:pt x="40151" y="7514"/>
                      </a:cubicBezTo>
                      <a:cubicBezTo>
                        <a:pt x="40276" y="7789"/>
                        <a:pt x="40451" y="7990"/>
                        <a:pt x="40677" y="8090"/>
                      </a:cubicBezTo>
                      <a:cubicBezTo>
                        <a:pt x="40777" y="8140"/>
                        <a:pt x="40877" y="8165"/>
                        <a:pt x="40978" y="8165"/>
                      </a:cubicBezTo>
                      <a:cubicBezTo>
                        <a:pt x="41053" y="8165"/>
                        <a:pt x="41128" y="8140"/>
                        <a:pt x="41203" y="8115"/>
                      </a:cubicBezTo>
                      <a:lnTo>
                        <a:pt x="41203" y="8115"/>
                      </a:lnTo>
                      <a:cubicBezTo>
                        <a:pt x="41178" y="8240"/>
                        <a:pt x="41203" y="8391"/>
                        <a:pt x="41228" y="8491"/>
                      </a:cubicBezTo>
                      <a:cubicBezTo>
                        <a:pt x="41228" y="8516"/>
                        <a:pt x="41228" y="8516"/>
                        <a:pt x="41228" y="8516"/>
                      </a:cubicBezTo>
                      <a:cubicBezTo>
                        <a:pt x="39674" y="7839"/>
                        <a:pt x="39123" y="6862"/>
                        <a:pt x="35263" y="5233"/>
                      </a:cubicBezTo>
                      <a:cubicBezTo>
                        <a:pt x="34064" y="4725"/>
                        <a:pt x="32657" y="4527"/>
                        <a:pt x="31142" y="4527"/>
                      </a:cubicBezTo>
                      <a:cubicBezTo>
                        <a:pt x="29968" y="4527"/>
                        <a:pt x="28728" y="4646"/>
                        <a:pt x="27469" y="4832"/>
                      </a:cubicBezTo>
                      <a:cubicBezTo>
                        <a:pt x="27444" y="4782"/>
                        <a:pt x="27419" y="4732"/>
                        <a:pt x="27394" y="4681"/>
                      </a:cubicBezTo>
                      <a:cubicBezTo>
                        <a:pt x="27444" y="4681"/>
                        <a:pt x="27494" y="4656"/>
                        <a:pt x="27544" y="4656"/>
                      </a:cubicBezTo>
                      <a:cubicBezTo>
                        <a:pt x="27594" y="4631"/>
                        <a:pt x="27644" y="4581"/>
                        <a:pt x="27694" y="4531"/>
                      </a:cubicBezTo>
                      <a:cubicBezTo>
                        <a:pt x="27795" y="4431"/>
                        <a:pt x="27845" y="4280"/>
                        <a:pt x="27845" y="4080"/>
                      </a:cubicBezTo>
                      <a:cubicBezTo>
                        <a:pt x="27845" y="3955"/>
                        <a:pt x="27820" y="3804"/>
                        <a:pt x="27770" y="3679"/>
                      </a:cubicBezTo>
                      <a:cubicBezTo>
                        <a:pt x="27751" y="3623"/>
                        <a:pt x="27718" y="3594"/>
                        <a:pt x="27681" y="3594"/>
                      </a:cubicBezTo>
                      <a:cubicBezTo>
                        <a:pt x="27669" y="3594"/>
                        <a:pt x="27657" y="3597"/>
                        <a:pt x="27644" y="3604"/>
                      </a:cubicBezTo>
                      <a:cubicBezTo>
                        <a:pt x="27569" y="3604"/>
                        <a:pt x="27544" y="3679"/>
                        <a:pt x="27569" y="3729"/>
                      </a:cubicBezTo>
                      <a:cubicBezTo>
                        <a:pt x="27594" y="3854"/>
                        <a:pt x="27619" y="3980"/>
                        <a:pt x="27619" y="4105"/>
                      </a:cubicBezTo>
                      <a:cubicBezTo>
                        <a:pt x="27619" y="4155"/>
                        <a:pt x="27619" y="4306"/>
                        <a:pt x="27544" y="4381"/>
                      </a:cubicBezTo>
                      <a:cubicBezTo>
                        <a:pt x="27488" y="4437"/>
                        <a:pt x="27417" y="4465"/>
                        <a:pt x="27354" y="4465"/>
                      </a:cubicBezTo>
                      <a:cubicBezTo>
                        <a:pt x="27333" y="4465"/>
                        <a:pt x="27312" y="4462"/>
                        <a:pt x="27293" y="4456"/>
                      </a:cubicBezTo>
                      <a:lnTo>
                        <a:pt x="27143" y="4005"/>
                      </a:lnTo>
                      <a:cubicBezTo>
                        <a:pt x="27318" y="3930"/>
                        <a:pt x="27419" y="3729"/>
                        <a:pt x="27394" y="3554"/>
                      </a:cubicBezTo>
                      <a:cubicBezTo>
                        <a:pt x="27369" y="3353"/>
                        <a:pt x="27268" y="3203"/>
                        <a:pt x="27168" y="3077"/>
                      </a:cubicBezTo>
                      <a:cubicBezTo>
                        <a:pt x="27153" y="3048"/>
                        <a:pt x="27122" y="3036"/>
                        <a:pt x="27088" y="3036"/>
                      </a:cubicBezTo>
                      <a:cubicBezTo>
                        <a:pt x="27064" y="3036"/>
                        <a:pt x="27038" y="3042"/>
                        <a:pt x="27018" y="3052"/>
                      </a:cubicBezTo>
                      <a:cubicBezTo>
                        <a:pt x="26968" y="3103"/>
                        <a:pt x="26943" y="3153"/>
                        <a:pt x="26993" y="3203"/>
                      </a:cubicBezTo>
                      <a:cubicBezTo>
                        <a:pt x="27068" y="3328"/>
                        <a:pt x="27143" y="3453"/>
                        <a:pt x="27168" y="3579"/>
                      </a:cubicBezTo>
                      <a:cubicBezTo>
                        <a:pt x="27168" y="3654"/>
                        <a:pt x="27143" y="3779"/>
                        <a:pt x="27068" y="3804"/>
                      </a:cubicBezTo>
                      <a:lnTo>
                        <a:pt x="26792" y="3002"/>
                      </a:lnTo>
                      <a:cubicBezTo>
                        <a:pt x="26772" y="2961"/>
                        <a:pt x="26718" y="2920"/>
                        <a:pt x="26671" y="2920"/>
                      </a:cubicBezTo>
                      <a:cubicBezTo>
                        <a:pt x="26661" y="2920"/>
                        <a:pt x="26651" y="2922"/>
                        <a:pt x="26642" y="2927"/>
                      </a:cubicBezTo>
                      <a:cubicBezTo>
                        <a:pt x="26592" y="2952"/>
                        <a:pt x="26542" y="3027"/>
                        <a:pt x="26567" y="3077"/>
                      </a:cubicBezTo>
                      <a:lnTo>
                        <a:pt x="26642" y="3303"/>
                      </a:lnTo>
                      <a:cubicBezTo>
                        <a:pt x="26617" y="3303"/>
                        <a:pt x="26567" y="3303"/>
                        <a:pt x="26516" y="3278"/>
                      </a:cubicBezTo>
                      <a:cubicBezTo>
                        <a:pt x="26466" y="3253"/>
                        <a:pt x="26416" y="3178"/>
                        <a:pt x="26416" y="3128"/>
                      </a:cubicBezTo>
                      <a:cubicBezTo>
                        <a:pt x="26416" y="3052"/>
                        <a:pt x="26366" y="3002"/>
                        <a:pt x="26316" y="3002"/>
                      </a:cubicBezTo>
                      <a:cubicBezTo>
                        <a:pt x="26241" y="3002"/>
                        <a:pt x="26191" y="3052"/>
                        <a:pt x="26191" y="3103"/>
                      </a:cubicBezTo>
                      <a:cubicBezTo>
                        <a:pt x="26191" y="3253"/>
                        <a:pt x="26291" y="3403"/>
                        <a:pt x="26416" y="3478"/>
                      </a:cubicBezTo>
                      <a:cubicBezTo>
                        <a:pt x="26475" y="3508"/>
                        <a:pt x="26534" y="3520"/>
                        <a:pt x="26592" y="3520"/>
                      </a:cubicBezTo>
                      <a:cubicBezTo>
                        <a:pt x="26634" y="3520"/>
                        <a:pt x="26675" y="3514"/>
                        <a:pt x="26717" y="3504"/>
                      </a:cubicBezTo>
                      <a:lnTo>
                        <a:pt x="27093" y="4531"/>
                      </a:lnTo>
                      <a:cubicBezTo>
                        <a:pt x="27043" y="4531"/>
                        <a:pt x="26993" y="4506"/>
                        <a:pt x="26968" y="4506"/>
                      </a:cubicBezTo>
                      <a:cubicBezTo>
                        <a:pt x="26892" y="4456"/>
                        <a:pt x="26817" y="4381"/>
                        <a:pt x="26792" y="4306"/>
                      </a:cubicBezTo>
                      <a:cubicBezTo>
                        <a:pt x="26773" y="4249"/>
                        <a:pt x="26740" y="4221"/>
                        <a:pt x="26693" y="4221"/>
                      </a:cubicBezTo>
                      <a:cubicBezTo>
                        <a:pt x="26678" y="4221"/>
                        <a:pt x="26661" y="4224"/>
                        <a:pt x="26642" y="4230"/>
                      </a:cubicBezTo>
                      <a:cubicBezTo>
                        <a:pt x="26592" y="4255"/>
                        <a:pt x="26567" y="4306"/>
                        <a:pt x="26592" y="4381"/>
                      </a:cubicBezTo>
                      <a:cubicBezTo>
                        <a:pt x="26617" y="4506"/>
                        <a:pt x="26717" y="4606"/>
                        <a:pt x="26867" y="4681"/>
                      </a:cubicBezTo>
                      <a:cubicBezTo>
                        <a:pt x="26943" y="4732"/>
                        <a:pt x="27018" y="4732"/>
                        <a:pt x="27068" y="4757"/>
                      </a:cubicBezTo>
                      <a:cubicBezTo>
                        <a:pt x="27118" y="4757"/>
                        <a:pt x="27168" y="4757"/>
                        <a:pt x="27193" y="4782"/>
                      </a:cubicBezTo>
                      <a:cubicBezTo>
                        <a:pt x="27218" y="4782"/>
                        <a:pt x="27218" y="4832"/>
                        <a:pt x="27243" y="4882"/>
                      </a:cubicBezTo>
                      <a:cubicBezTo>
                        <a:pt x="26943" y="4932"/>
                        <a:pt x="26617" y="4982"/>
                        <a:pt x="26316" y="5032"/>
                      </a:cubicBezTo>
                      <a:cubicBezTo>
                        <a:pt x="26341" y="4982"/>
                        <a:pt x="26366" y="4907"/>
                        <a:pt x="26366" y="4832"/>
                      </a:cubicBezTo>
                      <a:cubicBezTo>
                        <a:pt x="26366" y="4782"/>
                        <a:pt x="26341" y="4732"/>
                        <a:pt x="26266" y="4732"/>
                      </a:cubicBezTo>
                      <a:cubicBezTo>
                        <a:pt x="26257" y="4727"/>
                        <a:pt x="26248" y="4725"/>
                        <a:pt x="26239" y="4725"/>
                      </a:cubicBezTo>
                      <a:cubicBezTo>
                        <a:pt x="26199" y="4725"/>
                        <a:pt x="26161" y="4770"/>
                        <a:pt x="26140" y="4832"/>
                      </a:cubicBezTo>
                      <a:cubicBezTo>
                        <a:pt x="26140" y="4907"/>
                        <a:pt x="26090" y="5007"/>
                        <a:pt x="26040" y="5057"/>
                      </a:cubicBezTo>
                      <a:cubicBezTo>
                        <a:pt x="26015" y="5082"/>
                        <a:pt x="25990" y="5082"/>
                        <a:pt x="25990" y="5108"/>
                      </a:cubicBezTo>
                      <a:lnTo>
                        <a:pt x="25915" y="5108"/>
                      </a:lnTo>
                      <a:lnTo>
                        <a:pt x="26015" y="4055"/>
                      </a:lnTo>
                      <a:cubicBezTo>
                        <a:pt x="26115" y="4055"/>
                        <a:pt x="26216" y="4005"/>
                        <a:pt x="26291" y="3930"/>
                      </a:cubicBezTo>
                      <a:cubicBezTo>
                        <a:pt x="26416" y="3829"/>
                        <a:pt x="26466" y="3679"/>
                        <a:pt x="26416" y="3529"/>
                      </a:cubicBezTo>
                      <a:cubicBezTo>
                        <a:pt x="26396" y="3488"/>
                        <a:pt x="26359" y="3447"/>
                        <a:pt x="26305" y="3447"/>
                      </a:cubicBezTo>
                      <a:cubicBezTo>
                        <a:pt x="26293" y="3447"/>
                        <a:pt x="26280" y="3449"/>
                        <a:pt x="26266" y="3453"/>
                      </a:cubicBezTo>
                      <a:cubicBezTo>
                        <a:pt x="26216" y="3478"/>
                        <a:pt x="26191" y="3529"/>
                        <a:pt x="26191" y="3604"/>
                      </a:cubicBezTo>
                      <a:cubicBezTo>
                        <a:pt x="26216" y="3654"/>
                        <a:pt x="26191" y="3729"/>
                        <a:pt x="26140" y="3779"/>
                      </a:cubicBezTo>
                      <a:cubicBezTo>
                        <a:pt x="26115" y="3804"/>
                        <a:pt x="26065" y="3829"/>
                        <a:pt x="26015" y="3829"/>
                      </a:cubicBezTo>
                      <a:lnTo>
                        <a:pt x="26040" y="3579"/>
                      </a:lnTo>
                      <a:cubicBezTo>
                        <a:pt x="26040" y="3529"/>
                        <a:pt x="25990" y="3478"/>
                        <a:pt x="25940" y="3478"/>
                      </a:cubicBezTo>
                      <a:cubicBezTo>
                        <a:pt x="25931" y="3474"/>
                        <a:pt x="25921" y="3472"/>
                        <a:pt x="25912" y="3472"/>
                      </a:cubicBezTo>
                      <a:cubicBezTo>
                        <a:pt x="25866" y="3472"/>
                        <a:pt x="25815" y="3517"/>
                        <a:pt x="25815" y="3579"/>
                      </a:cubicBezTo>
                      <a:lnTo>
                        <a:pt x="25765" y="4431"/>
                      </a:lnTo>
                      <a:cubicBezTo>
                        <a:pt x="25664" y="4406"/>
                        <a:pt x="25614" y="4306"/>
                        <a:pt x="25589" y="4230"/>
                      </a:cubicBezTo>
                      <a:cubicBezTo>
                        <a:pt x="25589" y="4105"/>
                        <a:pt x="25639" y="3955"/>
                        <a:pt x="25689" y="3829"/>
                      </a:cubicBezTo>
                      <a:cubicBezTo>
                        <a:pt x="25689" y="3779"/>
                        <a:pt x="25664" y="3704"/>
                        <a:pt x="25614" y="3679"/>
                      </a:cubicBezTo>
                      <a:cubicBezTo>
                        <a:pt x="25605" y="3674"/>
                        <a:pt x="25595" y="3672"/>
                        <a:pt x="25585" y="3672"/>
                      </a:cubicBezTo>
                      <a:cubicBezTo>
                        <a:pt x="25538" y="3672"/>
                        <a:pt x="25484" y="3713"/>
                        <a:pt x="25464" y="3754"/>
                      </a:cubicBezTo>
                      <a:cubicBezTo>
                        <a:pt x="25414" y="3905"/>
                        <a:pt x="25338" y="4080"/>
                        <a:pt x="25364" y="4255"/>
                      </a:cubicBezTo>
                      <a:cubicBezTo>
                        <a:pt x="25389" y="4431"/>
                        <a:pt x="25539" y="4631"/>
                        <a:pt x="25714" y="4656"/>
                      </a:cubicBezTo>
                      <a:lnTo>
                        <a:pt x="25739" y="4656"/>
                      </a:lnTo>
                      <a:lnTo>
                        <a:pt x="25714" y="5108"/>
                      </a:lnTo>
                      <a:lnTo>
                        <a:pt x="25689" y="5108"/>
                      </a:lnTo>
                      <a:cubicBezTo>
                        <a:pt x="25664" y="5133"/>
                        <a:pt x="25627" y="5145"/>
                        <a:pt x="25586" y="5145"/>
                      </a:cubicBezTo>
                      <a:cubicBezTo>
                        <a:pt x="25545" y="5145"/>
                        <a:pt x="25501" y="5133"/>
                        <a:pt x="25464" y="5108"/>
                      </a:cubicBezTo>
                      <a:cubicBezTo>
                        <a:pt x="25338" y="5032"/>
                        <a:pt x="25313" y="4907"/>
                        <a:pt x="25288" y="4857"/>
                      </a:cubicBezTo>
                      <a:cubicBezTo>
                        <a:pt x="25263" y="4732"/>
                        <a:pt x="25263" y="4606"/>
                        <a:pt x="25263" y="4481"/>
                      </a:cubicBezTo>
                      <a:cubicBezTo>
                        <a:pt x="25263" y="4431"/>
                        <a:pt x="25213" y="4381"/>
                        <a:pt x="25163" y="4381"/>
                      </a:cubicBezTo>
                      <a:cubicBezTo>
                        <a:pt x="25150" y="4376"/>
                        <a:pt x="25137" y="4374"/>
                        <a:pt x="25126" y="4374"/>
                      </a:cubicBezTo>
                      <a:cubicBezTo>
                        <a:pt x="25072" y="4374"/>
                        <a:pt x="25038" y="4419"/>
                        <a:pt x="25038" y="4481"/>
                      </a:cubicBezTo>
                      <a:cubicBezTo>
                        <a:pt x="25038" y="4606"/>
                        <a:pt x="25038" y="4757"/>
                        <a:pt x="25063" y="4907"/>
                      </a:cubicBezTo>
                      <a:cubicBezTo>
                        <a:pt x="25113" y="5032"/>
                        <a:pt x="25188" y="5158"/>
                        <a:pt x="25263" y="5233"/>
                      </a:cubicBezTo>
                      <a:cubicBezTo>
                        <a:pt x="25088" y="5283"/>
                        <a:pt x="24912" y="5308"/>
                        <a:pt x="24737" y="5358"/>
                      </a:cubicBezTo>
                      <a:cubicBezTo>
                        <a:pt x="24687" y="5283"/>
                        <a:pt x="24662" y="5183"/>
                        <a:pt x="24662" y="5158"/>
                      </a:cubicBezTo>
                      <a:cubicBezTo>
                        <a:pt x="24662" y="5108"/>
                        <a:pt x="24712" y="5057"/>
                        <a:pt x="24762" y="5007"/>
                      </a:cubicBezTo>
                      <a:cubicBezTo>
                        <a:pt x="24837" y="4932"/>
                        <a:pt x="24912" y="4832"/>
                        <a:pt x="24963" y="4681"/>
                      </a:cubicBezTo>
                      <a:cubicBezTo>
                        <a:pt x="25013" y="4456"/>
                        <a:pt x="25013" y="4205"/>
                        <a:pt x="24912" y="4005"/>
                      </a:cubicBezTo>
                      <a:cubicBezTo>
                        <a:pt x="24874" y="3928"/>
                        <a:pt x="24807" y="3895"/>
                        <a:pt x="24732" y="3895"/>
                      </a:cubicBezTo>
                      <a:cubicBezTo>
                        <a:pt x="24709" y="3895"/>
                        <a:pt x="24685" y="3899"/>
                        <a:pt x="24662" y="3905"/>
                      </a:cubicBezTo>
                      <a:cubicBezTo>
                        <a:pt x="24587" y="3955"/>
                        <a:pt x="24536" y="4055"/>
                        <a:pt x="24587" y="4155"/>
                      </a:cubicBezTo>
                      <a:cubicBezTo>
                        <a:pt x="24637" y="4280"/>
                        <a:pt x="24662" y="4431"/>
                        <a:pt x="24612" y="4581"/>
                      </a:cubicBezTo>
                      <a:cubicBezTo>
                        <a:pt x="24587" y="4656"/>
                        <a:pt x="24536" y="4707"/>
                        <a:pt x="24511" y="4757"/>
                      </a:cubicBezTo>
                      <a:lnTo>
                        <a:pt x="23760" y="3153"/>
                      </a:lnTo>
                      <a:cubicBezTo>
                        <a:pt x="23910" y="3077"/>
                        <a:pt x="24035" y="2952"/>
                        <a:pt x="24110" y="2777"/>
                      </a:cubicBezTo>
                      <a:cubicBezTo>
                        <a:pt x="24161" y="2551"/>
                        <a:pt x="24110" y="2275"/>
                        <a:pt x="23935" y="2125"/>
                      </a:cubicBezTo>
                      <a:cubicBezTo>
                        <a:pt x="23897" y="2087"/>
                        <a:pt x="23854" y="2069"/>
                        <a:pt x="23810" y="2069"/>
                      </a:cubicBezTo>
                      <a:cubicBezTo>
                        <a:pt x="23766" y="2069"/>
                        <a:pt x="23722" y="2087"/>
                        <a:pt x="23684" y="2125"/>
                      </a:cubicBezTo>
                      <a:cubicBezTo>
                        <a:pt x="23609" y="2200"/>
                        <a:pt x="23609" y="2300"/>
                        <a:pt x="23684" y="2376"/>
                      </a:cubicBezTo>
                      <a:cubicBezTo>
                        <a:pt x="23760" y="2451"/>
                        <a:pt x="23785" y="2576"/>
                        <a:pt x="23760" y="2676"/>
                      </a:cubicBezTo>
                      <a:cubicBezTo>
                        <a:pt x="23734" y="2752"/>
                        <a:pt x="23684" y="2802"/>
                        <a:pt x="23609" y="2827"/>
                      </a:cubicBezTo>
                      <a:lnTo>
                        <a:pt x="23459" y="2501"/>
                      </a:lnTo>
                      <a:cubicBezTo>
                        <a:pt x="23420" y="2424"/>
                        <a:pt x="23353" y="2392"/>
                        <a:pt x="23278" y="2392"/>
                      </a:cubicBezTo>
                      <a:cubicBezTo>
                        <a:pt x="23255" y="2392"/>
                        <a:pt x="23232" y="2395"/>
                        <a:pt x="23208" y="2401"/>
                      </a:cubicBezTo>
                      <a:cubicBezTo>
                        <a:pt x="23133" y="2451"/>
                        <a:pt x="23083" y="2551"/>
                        <a:pt x="23133" y="2651"/>
                      </a:cubicBezTo>
                      <a:lnTo>
                        <a:pt x="23709" y="3905"/>
                      </a:lnTo>
                      <a:cubicBezTo>
                        <a:pt x="23686" y="3914"/>
                        <a:pt x="23662" y="3918"/>
                        <a:pt x="23636" y="3918"/>
                      </a:cubicBezTo>
                      <a:cubicBezTo>
                        <a:pt x="23523" y="3918"/>
                        <a:pt x="23395" y="3836"/>
                        <a:pt x="23333" y="3754"/>
                      </a:cubicBezTo>
                      <a:cubicBezTo>
                        <a:pt x="23208" y="3579"/>
                        <a:pt x="23158" y="3328"/>
                        <a:pt x="23133" y="3128"/>
                      </a:cubicBezTo>
                      <a:cubicBezTo>
                        <a:pt x="23111" y="3040"/>
                        <a:pt x="23052" y="2972"/>
                        <a:pt x="22971" y="2972"/>
                      </a:cubicBezTo>
                      <a:cubicBezTo>
                        <a:pt x="22958" y="2972"/>
                        <a:pt x="22946" y="2974"/>
                        <a:pt x="22932" y="2977"/>
                      </a:cubicBezTo>
                      <a:cubicBezTo>
                        <a:pt x="22832" y="2977"/>
                        <a:pt x="22757" y="3077"/>
                        <a:pt x="22782" y="3178"/>
                      </a:cubicBezTo>
                      <a:cubicBezTo>
                        <a:pt x="22807" y="3428"/>
                        <a:pt x="22857" y="3729"/>
                        <a:pt x="23033" y="3980"/>
                      </a:cubicBezTo>
                      <a:cubicBezTo>
                        <a:pt x="23164" y="4149"/>
                        <a:pt x="23395" y="4276"/>
                        <a:pt x="23618" y="4276"/>
                      </a:cubicBezTo>
                      <a:cubicBezTo>
                        <a:pt x="23692" y="4276"/>
                        <a:pt x="23766" y="4262"/>
                        <a:pt x="23835" y="4230"/>
                      </a:cubicBezTo>
                      <a:lnTo>
                        <a:pt x="23860" y="4230"/>
                      </a:lnTo>
                      <a:lnTo>
                        <a:pt x="24161" y="4907"/>
                      </a:lnTo>
                      <a:cubicBezTo>
                        <a:pt x="24110" y="5032"/>
                        <a:pt x="23985" y="5108"/>
                        <a:pt x="23835" y="5108"/>
                      </a:cubicBezTo>
                      <a:cubicBezTo>
                        <a:pt x="23634" y="5082"/>
                        <a:pt x="23459" y="4957"/>
                        <a:pt x="23384" y="4882"/>
                      </a:cubicBezTo>
                      <a:cubicBezTo>
                        <a:pt x="23258" y="4732"/>
                        <a:pt x="23158" y="4556"/>
                        <a:pt x="23058" y="4381"/>
                      </a:cubicBezTo>
                      <a:cubicBezTo>
                        <a:pt x="23024" y="4314"/>
                        <a:pt x="22969" y="4280"/>
                        <a:pt x="22906" y="4280"/>
                      </a:cubicBezTo>
                      <a:cubicBezTo>
                        <a:pt x="22874" y="4280"/>
                        <a:pt x="22841" y="4289"/>
                        <a:pt x="22807" y="4306"/>
                      </a:cubicBezTo>
                      <a:cubicBezTo>
                        <a:pt x="22732" y="4356"/>
                        <a:pt x="22682" y="4456"/>
                        <a:pt x="22732" y="4556"/>
                      </a:cubicBezTo>
                      <a:cubicBezTo>
                        <a:pt x="22857" y="4732"/>
                        <a:pt x="22958" y="4932"/>
                        <a:pt x="23133" y="5108"/>
                      </a:cubicBezTo>
                      <a:cubicBezTo>
                        <a:pt x="23333" y="5333"/>
                        <a:pt x="23559" y="5458"/>
                        <a:pt x="23810" y="5458"/>
                      </a:cubicBezTo>
                      <a:cubicBezTo>
                        <a:pt x="23910" y="5458"/>
                        <a:pt x="24010" y="5458"/>
                        <a:pt x="24110" y="5408"/>
                      </a:cubicBezTo>
                      <a:cubicBezTo>
                        <a:pt x="24186" y="5383"/>
                        <a:pt x="24261" y="5333"/>
                        <a:pt x="24311" y="5283"/>
                      </a:cubicBezTo>
                      <a:cubicBezTo>
                        <a:pt x="24336" y="5333"/>
                        <a:pt x="24336" y="5383"/>
                        <a:pt x="24361" y="5433"/>
                      </a:cubicBezTo>
                      <a:cubicBezTo>
                        <a:pt x="20802" y="6210"/>
                        <a:pt x="17419" y="7238"/>
                        <a:pt x="15363" y="7313"/>
                      </a:cubicBezTo>
                      <a:cubicBezTo>
                        <a:pt x="15363" y="7313"/>
                        <a:pt x="15363" y="7288"/>
                        <a:pt x="15363" y="7288"/>
                      </a:cubicBezTo>
                      <a:cubicBezTo>
                        <a:pt x="15363" y="7263"/>
                        <a:pt x="15363" y="7213"/>
                        <a:pt x="15363" y="7188"/>
                      </a:cubicBezTo>
                      <a:cubicBezTo>
                        <a:pt x="15389" y="7062"/>
                        <a:pt x="15414" y="6937"/>
                        <a:pt x="15389" y="6812"/>
                      </a:cubicBezTo>
                      <a:lnTo>
                        <a:pt x="15389" y="6812"/>
                      </a:lnTo>
                      <a:cubicBezTo>
                        <a:pt x="15464" y="6837"/>
                        <a:pt x="15539" y="6837"/>
                        <a:pt x="15614" y="6837"/>
                      </a:cubicBezTo>
                      <a:cubicBezTo>
                        <a:pt x="15714" y="6837"/>
                        <a:pt x="15815" y="6812"/>
                        <a:pt x="15915" y="6762"/>
                      </a:cubicBezTo>
                      <a:cubicBezTo>
                        <a:pt x="16140" y="6661"/>
                        <a:pt x="16316" y="6461"/>
                        <a:pt x="16441" y="6210"/>
                      </a:cubicBezTo>
                      <a:cubicBezTo>
                        <a:pt x="16516" y="5985"/>
                        <a:pt x="16541" y="5759"/>
                        <a:pt x="16567" y="5534"/>
                      </a:cubicBezTo>
                      <a:cubicBezTo>
                        <a:pt x="16592" y="5433"/>
                        <a:pt x="16516" y="5333"/>
                        <a:pt x="16416" y="5333"/>
                      </a:cubicBezTo>
                      <a:cubicBezTo>
                        <a:pt x="16403" y="5330"/>
                        <a:pt x="16390" y="5328"/>
                        <a:pt x="16378" y="5328"/>
                      </a:cubicBezTo>
                      <a:cubicBezTo>
                        <a:pt x="16297" y="5328"/>
                        <a:pt x="16237" y="5396"/>
                        <a:pt x="16216" y="5483"/>
                      </a:cubicBezTo>
                      <a:cubicBezTo>
                        <a:pt x="16191" y="5684"/>
                        <a:pt x="16166" y="5884"/>
                        <a:pt x="16090" y="6060"/>
                      </a:cubicBezTo>
                      <a:cubicBezTo>
                        <a:pt x="16065" y="6160"/>
                        <a:pt x="15965" y="6361"/>
                        <a:pt x="15764" y="6436"/>
                      </a:cubicBezTo>
                      <a:cubicBezTo>
                        <a:pt x="15715" y="6466"/>
                        <a:pt x="15658" y="6480"/>
                        <a:pt x="15602" y="6480"/>
                      </a:cubicBezTo>
                      <a:cubicBezTo>
                        <a:pt x="15516" y="6480"/>
                        <a:pt x="15434" y="6446"/>
                        <a:pt x="15389" y="6386"/>
                      </a:cubicBezTo>
                      <a:lnTo>
                        <a:pt x="15414" y="5659"/>
                      </a:lnTo>
                      <a:lnTo>
                        <a:pt x="15439" y="5659"/>
                      </a:lnTo>
                      <a:cubicBezTo>
                        <a:pt x="15739" y="5634"/>
                        <a:pt x="16015" y="5383"/>
                        <a:pt x="16090" y="5108"/>
                      </a:cubicBezTo>
                      <a:cubicBezTo>
                        <a:pt x="16166" y="4807"/>
                        <a:pt x="16090" y="4506"/>
                        <a:pt x="16040" y="4280"/>
                      </a:cubicBezTo>
                      <a:cubicBezTo>
                        <a:pt x="16018" y="4193"/>
                        <a:pt x="15940" y="4125"/>
                        <a:pt x="15854" y="4125"/>
                      </a:cubicBezTo>
                      <a:cubicBezTo>
                        <a:pt x="15841" y="4125"/>
                        <a:pt x="15828" y="4127"/>
                        <a:pt x="15815" y="4130"/>
                      </a:cubicBezTo>
                      <a:cubicBezTo>
                        <a:pt x="15739" y="4155"/>
                        <a:pt x="15664" y="4255"/>
                        <a:pt x="15689" y="4356"/>
                      </a:cubicBezTo>
                      <a:cubicBezTo>
                        <a:pt x="15739" y="4556"/>
                        <a:pt x="15790" y="4807"/>
                        <a:pt x="15739" y="5007"/>
                      </a:cubicBezTo>
                      <a:cubicBezTo>
                        <a:pt x="15689" y="5133"/>
                        <a:pt x="15564" y="5283"/>
                        <a:pt x="15439" y="5283"/>
                      </a:cubicBezTo>
                      <a:lnTo>
                        <a:pt x="15514" y="3905"/>
                      </a:lnTo>
                      <a:cubicBezTo>
                        <a:pt x="15514" y="3804"/>
                        <a:pt x="15439" y="3729"/>
                        <a:pt x="15338" y="3704"/>
                      </a:cubicBezTo>
                      <a:cubicBezTo>
                        <a:pt x="15238" y="3704"/>
                        <a:pt x="15163" y="3779"/>
                        <a:pt x="15163" y="3879"/>
                      </a:cubicBezTo>
                      <a:lnTo>
                        <a:pt x="15138" y="4255"/>
                      </a:lnTo>
                      <a:cubicBezTo>
                        <a:pt x="15063" y="4255"/>
                        <a:pt x="14988" y="4205"/>
                        <a:pt x="14937" y="4155"/>
                      </a:cubicBezTo>
                      <a:cubicBezTo>
                        <a:pt x="14887" y="4080"/>
                        <a:pt x="14862" y="3955"/>
                        <a:pt x="14912" y="3854"/>
                      </a:cubicBezTo>
                      <a:cubicBezTo>
                        <a:pt x="14937" y="3754"/>
                        <a:pt x="14912" y="3654"/>
                        <a:pt x="14812" y="3629"/>
                      </a:cubicBezTo>
                      <a:cubicBezTo>
                        <a:pt x="14784" y="3615"/>
                        <a:pt x="14756" y="3609"/>
                        <a:pt x="14730" y="3609"/>
                      </a:cubicBezTo>
                      <a:cubicBezTo>
                        <a:pt x="14662" y="3609"/>
                        <a:pt x="14605" y="3650"/>
                        <a:pt x="14587" y="3704"/>
                      </a:cubicBezTo>
                      <a:cubicBezTo>
                        <a:pt x="14486" y="3930"/>
                        <a:pt x="14511" y="4205"/>
                        <a:pt x="14662" y="4381"/>
                      </a:cubicBezTo>
                      <a:cubicBezTo>
                        <a:pt x="14787" y="4531"/>
                        <a:pt x="14937" y="4606"/>
                        <a:pt x="15113" y="4631"/>
                      </a:cubicBezTo>
                      <a:lnTo>
                        <a:pt x="15013" y="6361"/>
                      </a:lnTo>
                      <a:cubicBezTo>
                        <a:pt x="14962" y="6336"/>
                        <a:pt x="14887" y="6311"/>
                        <a:pt x="14862" y="6260"/>
                      </a:cubicBezTo>
                      <a:cubicBezTo>
                        <a:pt x="14762" y="6135"/>
                        <a:pt x="14712" y="5985"/>
                        <a:pt x="14712" y="5834"/>
                      </a:cubicBezTo>
                      <a:cubicBezTo>
                        <a:pt x="14737" y="5734"/>
                        <a:pt x="14637" y="5659"/>
                        <a:pt x="14536" y="5659"/>
                      </a:cubicBezTo>
                      <a:cubicBezTo>
                        <a:pt x="14526" y="5656"/>
                        <a:pt x="14516" y="5655"/>
                        <a:pt x="14506" y="5655"/>
                      </a:cubicBezTo>
                      <a:cubicBezTo>
                        <a:pt x="14421" y="5655"/>
                        <a:pt x="14361" y="5745"/>
                        <a:pt x="14361" y="5834"/>
                      </a:cubicBezTo>
                      <a:cubicBezTo>
                        <a:pt x="14361" y="6060"/>
                        <a:pt x="14436" y="6285"/>
                        <a:pt x="14587" y="6486"/>
                      </a:cubicBezTo>
                      <a:cubicBezTo>
                        <a:pt x="14662" y="6586"/>
                        <a:pt x="14762" y="6636"/>
                        <a:pt x="14862" y="6712"/>
                      </a:cubicBezTo>
                      <a:cubicBezTo>
                        <a:pt x="14937" y="6737"/>
                        <a:pt x="14988" y="6762"/>
                        <a:pt x="15013" y="6812"/>
                      </a:cubicBezTo>
                      <a:cubicBezTo>
                        <a:pt x="15063" y="6862"/>
                        <a:pt x="15038" y="7062"/>
                        <a:pt x="15013" y="7138"/>
                      </a:cubicBezTo>
                      <a:cubicBezTo>
                        <a:pt x="15013" y="7188"/>
                        <a:pt x="15013" y="7213"/>
                        <a:pt x="15013" y="7263"/>
                      </a:cubicBezTo>
                      <a:cubicBezTo>
                        <a:pt x="15013" y="7263"/>
                        <a:pt x="14988" y="7288"/>
                        <a:pt x="14988" y="7313"/>
                      </a:cubicBezTo>
                      <a:cubicBezTo>
                        <a:pt x="14787" y="7313"/>
                        <a:pt x="14587" y="7288"/>
                        <a:pt x="14336" y="7263"/>
                      </a:cubicBezTo>
                      <a:cubicBezTo>
                        <a:pt x="14386" y="7238"/>
                        <a:pt x="14411" y="7213"/>
                        <a:pt x="14436" y="7188"/>
                      </a:cubicBezTo>
                      <a:cubicBezTo>
                        <a:pt x="14536" y="7062"/>
                        <a:pt x="14561" y="6887"/>
                        <a:pt x="14536" y="6712"/>
                      </a:cubicBezTo>
                      <a:cubicBezTo>
                        <a:pt x="14511" y="6561"/>
                        <a:pt x="14461" y="6436"/>
                        <a:pt x="14411" y="6311"/>
                      </a:cubicBezTo>
                      <a:cubicBezTo>
                        <a:pt x="14393" y="6274"/>
                        <a:pt x="14361" y="6251"/>
                        <a:pt x="14316" y="6251"/>
                      </a:cubicBezTo>
                      <a:cubicBezTo>
                        <a:pt x="14299" y="6251"/>
                        <a:pt x="14281" y="6254"/>
                        <a:pt x="14261" y="6260"/>
                      </a:cubicBezTo>
                      <a:cubicBezTo>
                        <a:pt x="14211" y="6260"/>
                        <a:pt x="14186" y="6336"/>
                        <a:pt x="14211" y="6386"/>
                      </a:cubicBezTo>
                      <a:cubicBezTo>
                        <a:pt x="14261" y="6511"/>
                        <a:pt x="14311" y="6636"/>
                        <a:pt x="14311" y="6737"/>
                      </a:cubicBezTo>
                      <a:cubicBezTo>
                        <a:pt x="14336" y="6812"/>
                        <a:pt x="14336" y="6937"/>
                        <a:pt x="14261" y="7037"/>
                      </a:cubicBezTo>
                      <a:cubicBezTo>
                        <a:pt x="14219" y="7099"/>
                        <a:pt x="14144" y="7144"/>
                        <a:pt x="14077" y="7144"/>
                      </a:cubicBezTo>
                      <a:cubicBezTo>
                        <a:pt x="14063" y="7144"/>
                        <a:pt x="14048" y="7142"/>
                        <a:pt x="14035" y="7138"/>
                      </a:cubicBezTo>
                      <a:lnTo>
                        <a:pt x="13835" y="6737"/>
                      </a:lnTo>
                      <a:cubicBezTo>
                        <a:pt x="13835" y="6712"/>
                        <a:pt x="13835" y="6712"/>
                        <a:pt x="13835" y="6712"/>
                      </a:cubicBezTo>
                      <a:cubicBezTo>
                        <a:pt x="14010" y="6636"/>
                        <a:pt x="14060" y="6411"/>
                        <a:pt x="14035" y="6235"/>
                      </a:cubicBezTo>
                      <a:cubicBezTo>
                        <a:pt x="13985" y="6060"/>
                        <a:pt x="13860" y="5910"/>
                        <a:pt x="13759" y="5784"/>
                      </a:cubicBezTo>
                      <a:cubicBezTo>
                        <a:pt x="13731" y="5770"/>
                        <a:pt x="13693" y="5755"/>
                        <a:pt x="13657" y="5755"/>
                      </a:cubicBezTo>
                      <a:cubicBezTo>
                        <a:pt x="13631" y="5755"/>
                        <a:pt x="13605" y="5763"/>
                        <a:pt x="13584" y="5784"/>
                      </a:cubicBezTo>
                      <a:cubicBezTo>
                        <a:pt x="13534" y="5834"/>
                        <a:pt x="13534" y="5910"/>
                        <a:pt x="13584" y="5935"/>
                      </a:cubicBezTo>
                      <a:cubicBezTo>
                        <a:pt x="13684" y="6035"/>
                        <a:pt x="13785" y="6160"/>
                        <a:pt x="13810" y="6285"/>
                      </a:cubicBezTo>
                      <a:cubicBezTo>
                        <a:pt x="13835" y="6361"/>
                        <a:pt x="13810" y="6486"/>
                        <a:pt x="13734" y="6536"/>
                      </a:cubicBezTo>
                      <a:lnTo>
                        <a:pt x="13358" y="5759"/>
                      </a:lnTo>
                      <a:cubicBezTo>
                        <a:pt x="13340" y="5722"/>
                        <a:pt x="13295" y="5699"/>
                        <a:pt x="13252" y="5699"/>
                      </a:cubicBezTo>
                      <a:cubicBezTo>
                        <a:pt x="13237" y="5699"/>
                        <a:pt x="13222" y="5702"/>
                        <a:pt x="13208" y="5709"/>
                      </a:cubicBezTo>
                      <a:cubicBezTo>
                        <a:pt x="13158" y="5734"/>
                        <a:pt x="13133" y="5809"/>
                        <a:pt x="13158" y="5859"/>
                      </a:cubicBezTo>
                      <a:lnTo>
                        <a:pt x="13258" y="6060"/>
                      </a:lnTo>
                      <a:cubicBezTo>
                        <a:pt x="13233" y="6072"/>
                        <a:pt x="13208" y="6079"/>
                        <a:pt x="13186" y="6079"/>
                      </a:cubicBezTo>
                      <a:cubicBezTo>
                        <a:pt x="13164" y="6079"/>
                        <a:pt x="13145" y="6072"/>
                        <a:pt x="13133" y="6060"/>
                      </a:cubicBezTo>
                      <a:cubicBezTo>
                        <a:pt x="13058" y="6035"/>
                        <a:pt x="13008" y="5985"/>
                        <a:pt x="13008" y="5910"/>
                      </a:cubicBezTo>
                      <a:cubicBezTo>
                        <a:pt x="13008" y="5859"/>
                        <a:pt x="12957" y="5809"/>
                        <a:pt x="12882" y="5809"/>
                      </a:cubicBezTo>
                      <a:cubicBezTo>
                        <a:pt x="12832" y="5809"/>
                        <a:pt x="12782" y="5884"/>
                        <a:pt x="12782" y="5935"/>
                      </a:cubicBezTo>
                      <a:cubicBezTo>
                        <a:pt x="12807" y="6085"/>
                        <a:pt x="12907" y="6210"/>
                        <a:pt x="13033" y="6260"/>
                      </a:cubicBezTo>
                      <a:cubicBezTo>
                        <a:pt x="13083" y="6285"/>
                        <a:pt x="13139" y="6298"/>
                        <a:pt x="13196" y="6298"/>
                      </a:cubicBezTo>
                      <a:cubicBezTo>
                        <a:pt x="13252" y="6298"/>
                        <a:pt x="13308" y="6285"/>
                        <a:pt x="13358" y="6260"/>
                      </a:cubicBezTo>
                      <a:lnTo>
                        <a:pt x="13810" y="7213"/>
                      </a:lnTo>
                      <a:cubicBezTo>
                        <a:pt x="13759" y="7188"/>
                        <a:pt x="13684" y="7188"/>
                        <a:pt x="13634" y="7188"/>
                      </a:cubicBezTo>
                      <a:cubicBezTo>
                        <a:pt x="13584" y="7138"/>
                        <a:pt x="13534" y="7087"/>
                        <a:pt x="13509" y="7037"/>
                      </a:cubicBezTo>
                      <a:cubicBezTo>
                        <a:pt x="13490" y="7001"/>
                        <a:pt x="13445" y="6977"/>
                        <a:pt x="13403" y="6977"/>
                      </a:cubicBezTo>
                      <a:cubicBezTo>
                        <a:pt x="13387" y="6977"/>
                        <a:pt x="13372" y="6981"/>
                        <a:pt x="13358" y="6987"/>
                      </a:cubicBezTo>
                      <a:cubicBezTo>
                        <a:pt x="13308" y="7012"/>
                        <a:pt x="13283" y="7062"/>
                        <a:pt x="13308" y="7113"/>
                      </a:cubicBezTo>
                      <a:cubicBezTo>
                        <a:pt x="13158" y="7087"/>
                        <a:pt x="13033" y="7062"/>
                        <a:pt x="12882" y="7037"/>
                      </a:cubicBezTo>
                      <a:cubicBezTo>
                        <a:pt x="12932" y="6962"/>
                        <a:pt x="12957" y="6862"/>
                        <a:pt x="12932" y="6787"/>
                      </a:cubicBezTo>
                      <a:cubicBezTo>
                        <a:pt x="12932" y="6712"/>
                        <a:pt x="12882" y="6661"/>
                        <a:pt x="12832" y="6661"/>
                      </a:cubicBezTo>
                      <a:cubicBezTo>
                        <a:pt x="12757" y="6661"/>
                        <a:pt x="12707" y="6712"/>
                        <a:pt x="12732" y="6787"/>
                      </a:cubicBezTo>
                      <a:cubicBezTo>
                        <a:pt x="12732" y="6862"/>
                        <a:pt x="12707" y="6912"/>
                        <a:pt x="12657" y="6987"/>
                      </a:cubicBezTo>
                      <a:cubicBezTo>
                        <a:pt x="12607" y="6987"/>
                        <a:pt x="12582" y="6962"/>
                        <a:pt x="12531" y="6962"/>
                      </a:cubicBezTo>
                      <a:lnTo>
                        <a:pt x="12481" y="6035"/>
                      </a:lnTo>
                      <a:cubicBezTo>
                        <a:pt x="12607" y="6010"/>
                        <a:pt x="12707" y="5960"/>
                        <a:pt x="12782" y="5884"/>
                      </a:cubicBezTo>
                      <a:cubicBezTo>
                        <a:pt x="12857" y="5784"/>
                        <a:pt x="12882" y="5609"/>
                        <a:pt x="12832" y="5458"/>
                      </a:cubicBezTo>
                      <a:cubicBezTo>
                        <a:pt x="12814" y="5422"/>
                        <a:pt x="12782" y="5398"/>
                        <a:pt x="12737" y="5398"/>
                      </a:cubicBezTo>
                      <a:cubicBezTo>
                        <a:pt x="12720" y="5398"/>
                        <a:pt x="12702" y="5402"/>
                        <a:pt x="12682" y="5408"/>
                      </a:cubicBezTo>
                      <a:cubicBezTo>
                        <a:pt x="12632" y="5433"/>
                        <a:pt x="12607" y="5509"/>
                        <a:pt x="12632" y="5559"/>
                      </a:cubicBezTo>
                      <a:cubicBezTo>
                        <a:pt x="12657" y="5609"/>
                        <a:pt x="12657" y="5684"/>
                        <a:pt x="12607" y="5734"/>
                      </a:cubicBezTo>
                      <a:cubicBezTo>
                        <a:pt x="12582" y="5784"/>
                        <a:pt x="12531" y="5809"/>
                        <a:pt x="12481" y="5809"/>
                      </a:cubicBezTo>
                      <a:lnTo>
                        <a:pt x="12481" y="5559"/>
                      </a:lnTo>
                      <a:cubicBezTo>
                        <a:pt x="12481" y="5509"/>
                        <a:pt x="12431" y="5458"/>
                        <a:pt x="12356" y="5458"/>
                      </a:cubicBezTo>
                      <a:cubicBezTo>
                        <a:pt x="12306" y="5458"/>
                        <a:pt x="12256" y="5509"/>
                        <a:pt x="12256" y="5584"/>
                      </a:cubicBezTo>
                      <a:lnTo>
                        <a:pt x="12281" y="6436"/>
                      </a:lnTo>
                      <a:cubicBezTo>
                        <a:pt x="12206" y="6436"/>
                        <a:pt x="12130" y="6336"/>
                        <a:pt x="12105" y="6260"/>
                      </a:cubicBezTo>
                      <a:cubicBezTo>
                        <a:pt x="12080" y="6135"/>
                        <a:pt x="12105" y="5985"/>
                        <a:pt x="12130" y="5859"/>
                      </a:cubicBezTo>
                      <a:cubicBezTo>
                        <a:pt x="12155" y="5784"/>
                        <a:pt x="12105" y="5734"/>
                        <a:pt x="12055" y="5709"/>
                      </a:cubicBezTo>
                      <a:cubicBezTo>
                        <a:pt x="12005" y="5709"/>
                        <a:pt x="11930" y="5734"/>
                        <a:pt x="11930" y="5809"/>
                      </a:cubicBezTo>
                      <a:cubicBezTo>
                        <a:pt x="11880" y="5935"/>
                        <a:pt x="11830" y="6135"/>
                        <a:pt x="11880" y="6311"/>
                      </a:cubicBezTo>
                      <a:cubicBezTo>
                        <a:pt x="11930" y="6486"/>
                        <a:pt x="12080" y="6661"/>
                        <a:pt x="12281" y="6661"/>
                      </a:cubicBezTo>
                      <a:lnTo>
                        <a:pt x="12306" y="6912"/>
                      </a:lnTo>
                      <a:cubicBezTo>
                        <a:pt x="12155" y="6862"/>
                        <a:pt x="11980" y="6837"/>
                        <a:pt x="11830" y="6787"/>
                      </a:cubicBezTo>
                      <a:cubicBezTo>
                        <a:pt x="11830" y="6712"/>
                        <a:pt x="11805" y="6636"/>
                        <a:pt x="11805" y="6536"/>
                      </a:cubicBezTo>
                      <a:cubicBezTo>
                        <a:pt x="11805" y="6486"/>
                        <a:pt x="11729" y="6436"/>
                        <a:pt x="11679" y="6436"/>
                      </a:cubicBezTo>
                      <a:cubicBezTo>
                        <a:pt x="11604" y="6461"/>
                        <a:pt x="11579" y="6511"/>
                        <a:pt x="11579" y="6561"/>
                      </a:cubicBezTo>
                      <a:cubicBezTo>
                        <a:pt x="11579" y="6611"/>
                        <a:pt x="11579" y="6686"/>
                        <a:pt x="11604" y="6737"/>
                      </a:cubicBezTo>
                      <a:cubicBezTo>
                        <a:pt x="9399" y="6160"/>
                        <a:pt x="6842" y="5233"/>
                        <a:pt x="4687" y="4406"/>
                      </a:cubicBezTo>
                      <a:cubicBezTo>
                        <a:pt x="4712" y="4306"/>
                        <a:pt x="4712" y="4180"/>
                        <a:pt x="4737" y="4055"/>
                      </a:cubicBezTo>
                      <a:cubicBezTo>
                        <a:pt x="4737" y="4030"/>
                        <a:pt x="4737" y="4005"/>
                        <a:pt x="4737" y="3980"/>
                      </a:cubicBezTo>
                      <a:cubicBezTo>
                        <a:pt x="4737" y="3905"/>
                        <a:pt x="4737" y="3829"/>
                        <a:pt x="4737" y="3754"/>
                      </a:cubicBezTo>
                      <a:cubicBezTo>
                        <a:pt x="4787" y="3754"/>
                        <a:pt x="4837" y="3779"/>
                        <a:pt x="4887" y="3779"/>
                      </a:cubicBezTo>
                      <a:cubicBezTo>
                        <a:pt x="4937" y="3754"/>
                        <a:pt x="5013" y="3754"/>
                        <a:pt x="5063" y="3729"/>
                      </a:cubicBezTo>
                      <a:cubicBezTo>
                        <a:pt x="5188" y="3654"/>
                        <a:pt x="5313" y="3529"/>
                        <a:pt x="5363" y="3353"/>
                      </a:cubicBezTo>
                      <a:cubicBezTo>
                        <a:pt x="5414" y="3228"/>
                        <a:pt x="5439" y="3077"/>
                        <a:pt x="5439" y="2927"/>
                      </a:cubicBezTo>
                      <a:cubicBezTo>
                        <a:pt x="5439" y="2877"/>
                        <a:pt x="5414" y="2827"/>
                        <a:pt x="5338" y="2827"/>
                      </a:cubicBezTo>
                      <a:cubicBezTo>
                        <a:pt x="5329" y="2822"/>
                        <a:pt x="5321" y="2820"/>
                        <a:pt x="5312" y="2820"/>
                      </a:cubicBezTo>
                      <a:cubicBezTo>
                        <a:pt x="5271" y="2820"/>
                        <a:pt x="5234" y="2865"/>
                        <a:pt x="5213" y="2927"/>
                      </a:cubicBezTo>
                      <a:cubicBezTo>
                        <a:pt x="5213" y="3052"/>
                        <a:pt x="5188" y="3178"/>
                        <a:pt x="5163" y="3278"/>
                      </a:cubicBezTo>
                      <a:cubicBezTo>
                        <a:pt x="5138" y="3353"/>
                        <a:pt x="5088" y="3453"/>
                        <a:pt x="4962" y="3529"/>
                      </a:cubicBezTo>
                      <a:cubicBezTo>
                        <a:pt x="4931" y="3539"/>
                        <a:pt x="4896" y="3545"/>
                        <a:pt x="4861" y="3545"/>
                      </a:cubicBezTo>
                      <a:cubicBezTo>
                        <a:pt x="4813" y="3545"/>
                        <a:pt x="4766" y="3533"/>
                        <a:pt x="4737" y="3504"/>
                      </a:cubicBezTo>
                      <a:cubicBezTo>
                        <a:pt x="4712" y="3504"/>
                        <a:pt x="4712" y="3504"/>
                        <a:pt x="4712" y="3478"/>
                      </a:cubicBezTo>
                      <a:lnTo>
                        <a:pt x="4737" y="3027"/>
                      </a:lnTo>
                      <a:cubicBezTo>
                        <a:pt x="4937" y="3027"/>
                        <a:pt x="5088" y="2852"/>
                        <a:pt x="5138" y="2676"/>
                      </a:cubicBezTo>
                      <a:cubicBezTo>
                        <a:pt x="5188" y="2501"/>
                        <a:pt x="5138" y="2326"/>
                        <a:pt x="5088" y="2175"/>
                      </a:cubicBezTo>
                      <a:cubicBezTo>
                        <a:pt x="5088" y="2119"/>
                        <a:pt x="5045" y="2091"/>
                        <a:pt x="5003" y="2091"/>
                      </a:cubicBezTo>
                      <a:cubicBezTo>
                        <a:pt x="4989" y="2091"/>
                        <a:pt x="4975" y="2094"/>
                        <a:pt x="4962" y="2100"/>
                      </a:cubicBezTo>
                      <a:cubicBezTo>
                        <a:pt x="4887" y="2100"/>
                        <a:pt x="4862" y="2175"/>
                        <a:pt x="4887" y="2225"/>
                      </a:cubicBezTo>
                      <a:cubicBezTo>
                        <a:pt x="4912" y="2351"/>
                        <a:pt x="4937" y="2501"/>
                        <a:pt x="4912" y="2626"/>
                      </a:cubicBezTo>
                      <a:cubicBezTo>
                        <a:pt x="4887" y="2727"/>
                        <a:pt x="4812" y="2802"/>
                        <a:pt x="4737" y="2802"/>
                      </a:cubicBezTo>
                      <a:lnTo>
                        <a:pt x="4762" y="1950"/>
                      </a:lnTo>
                      <a:cubicBezTo>
                        <a:pt x="4762" y="1899"/>
                        <a:pt x="4712" y="1849"/>
                        <a:pt x="4662" y="1849"/>
                      </a:cubicBezTo>
                      <a:cubicBezTo>
                        <a:pt x="4586" y="1849"/>
                        <a:pt x="4536" y="1874"/>
                        <a:pt x="4536" y="1950"/>
                      </a:cubicBezTo>
                      <a:lnTo>
                        <a:pt x="4536" y="2175"/>
                      </a:lnTo>
                      <a:cubicBezTo>
                        <a:pt x="4486" y="2175"/>
                        <a:pt x="4436" y="2150"/>
                        <a:pt x="4411" y="2125"/>
                      </a:cubicBezTo>
                      <a:cubicBezTo>
                        <a:pt x="4361" y="2075"/>
                        <a:pt x="4361" y="2000"/>
                        <a:pt x="4386" y="1950"/>
                      </a:cubicBezTo>
                      <a:cubicBezTo>
                        <a:pt x="4411" y="1874"/>
                        <a:pt x="4386" y="1824"/>
                        <a:pt x="4311" y="1799"/>
                      </a:cubicBezTo>
                      <a:cubicBezTo>
                        <a:pt x="4297" y="1793"/>
                        <a:pt x="4284" y="1789"/>
                        <a:pt x="4271" y="1789"/>
                      </a:cubicBezTo>
                      <a:cubicBezTo>
                        <a:pt x="4236" y="1789"/>
                        <a:pt x="4204" y="1813"/>
                        <a:pt x="4185" y="1849"/>
                      </a:cubicBezTo>
                      <a:cubicBezTo>
                        <a:pt x="4110" y="2000"/>
                        <a:pt x="4135" y="2150"/>
                        <a:pt x="4236" y="2275"/>
                      </a:cubicBezTo>
                      <a:cubicBezTo>
                        <a:pt x="4311" y="2351"/>
                        <a:pt x="4411" y="2401"/>
                        <a:pt x="4536" y="2401"/>
                      </a:cubicBezTo>
                      <a:lnTo>
                        <a:pt x="4486" y="3478"/>
                      </a:lnTo>
                      <a:cubicBezTo>
                        <a:pt x="4461" y="3478"/>
                        <a:pt x="4411" y="3453"/>
                        <a:pt x="4386" y="3428"/>
                      </a:cubicBezTo>
                      <a:cubicBezTo>
                        <a:pt x="4336" y="3353"/>
                        <a:pt x="4311" y="3253"/>
                        <a:pt x="4311" y="3178"/>
                      </a:cubicBezTo>
                      <a:cubicBezTo>
                        <a:pt x="4311" y="3103"/>
                        <a:pt x="4261" y="3052"/>
                        <a:pt x="4185" y="3052"/>
                      </a:cubicBezTo>
                      <a:cubicBezTo>
                        <a:pt x="4135" y="3052"/>
                        <a:pt x="4085" y="3103"/>
                        <a:pt x="4085" y="3153"/>
                      </a:cubicBezTo>
                      <a:cubicBezTo>
                        <a:pt x="4085" y="3303"/>
                        <a:pt x="4135" y="3453"/>
                        <a:pt x="4236" y="3554"/>
                      </a:cubicBezTo>
                      <a:cubicBezTo>
                        <a:pt x="4286" y="3629"/>
                        <a:pt x="4336" y="3654"/>
                        <a:pt x="4411" y="3704"/>
                      </a:cubicBezTo>
                      <a:cubicBezTo>
                        <a:pt x="4436" y="3704"/>
                        <a:pt x="4486" y="3729"/>
                        <a:pt x="4511" y="3754"/>
                      </a:cubicBezTo>
                      <a:cubicBezTo>
                        <a:pt x="4536" y="3779"/>
                        <a:pt x="4511" y="3905"/>
                        <a:pt x="4511" y="3955"/>
                      </a:cubicBezTo>
                      <a:cubicBezTo>
                        <a:pt x="4511" y="3980"/>
                        <a:pt x="4511" y="4005"/>
                        <a:pt x="4511" y="4030"/>
                      </a:cubicBezTo>
                      <a:cubicBezTo>
                        <a:pt x="4486" y="4130"/>
                        <a:pt x="4486" y="4230"/>
                        <a:pt x="4461" y="4331"/>
                      </a:cubicBezTo>
                      <a:cubicBezTo>
                        <a:pt x="4035" y="4180"/>
                        <a:pt x="3634" y="4005"/>
                        <a:pt x="3258" y="3854"/>
                      </a:cubicBezTo>
                      <a:cubicBezTo>
                        <a:pt x="3308" y="3854"/>
                        <a:pt x="3358" y="3854"/>
                        <a:pt x="3409" y="3829"/>
                      </a:cubicBezTo>
                      <a:cubicBezTo>
                        <a:pt x="3534" y="3754"/>
                        <a:pt x="3659" y="3654"/>
                        <a:pt x="3709" y="3529"/>
                      </a:cubicBezTo>
                      <a:cubicBezTo>
                        <a:pt x="3734" y="3478"/>
                        <a:pt x="3734" y="3403"/>
                        <a:pt x="3659" y="3378"/>
                      </a:cubicBezTo>
                      <a:cubicBezTo>
                        <a:pt x="3646" y="3371"/>
                        <a:pt x="3631" y="3368"/>
                        <a:pt x="3615" y="3368"/>
                      </a:cubicBezTo>
                      <a:cubicBezTo>
                        <a:pt x="3572" y="3368"/>
                        <a:pt x="3527" y="3392"/>
                        <a:pt x="3509" y="3428"/>
                      </a:cubicBezTo>
                      <a:cubicBezTo>
                        <a:pt x="3484" y="3504"/>
                        <a:pt x="3409" y="3579"/>
                        <a:pt x="3308" y="3604"/>
                      </a:cubicBezTo>
                      <a:cubicBezTo>
                        <a:pt x="3283" y="3629"/>
                        <a:pt x="3233" y="3629"/>
                        <a:pt x="3208" y="3629"/>
                      </a:cubicBezTo>
                      <a:lnTo>
                        <a:pt x="3659" y="2651"/>
                      </a:lnTo>
                      <a:cubicBezTo>
                        <a:pt x="3709" y="2676"/>
                        <a:pt x="3766" y="2689"/>
                        <a:pt x="3822" y="2689"/>
                      </a:cubicBezTo>
                      <a:cubicBezTo>
                        <a:pt x="3878" y="2689"/>
                        <a:pt x="3935" y="2676"/>
                        <a:pt x="3985" y="2651"/>
                      </a:cubicBezTo>
                      <a:cubicBezTo>
                        <a:pt x="4110" y="2601"/>
                        <a:pt x="4211" y="2476"/>
                        <a:pt x="4236" y="2326"/>
                      </a:cubicBezTo>
                      <a:cubicBezTo>
                        <a:pt x="4236" y="2250"/>
                        <a:pt x="4185" y="2200"/>
                        <a:pt x="4135" y="2200"/>
                      </a:cubicBezTo>
                      <a:cubicBezTo>
                        <a:pt x="4060" y="2200"/>
                        <a:pt x="4010" y="2250"/>
                        <a:pt x="4010" y="2300"/>
                      </a:cubicBezTo>
                      <a:cubicBezTo>
                        <a:pt x="4010" y="2376"/>
                        <a:pt x="3960" y="2426"/>
                        <a:pt x="3885" y="2451"/>
                      </a:cubicBezTo>
                      <a:cubicBezTo>
                        <a:pt x="3872" y="2463"/>
                        <a:pt x="3853" y="2470"/>
                        <a:pt x="3831" y="2470"/>
                      </a:cubicBezTo>
                      <a:cubicBezTo>
                        <a:pt x="3810" y="2470"/>
                        <a:pt x="3784" y="2463"/>
                        <a:pt x="3759" y="2451"/>
                      </a:cubicBezTo>
                      <a:lnTo>
                        <a:pt x="3860" y="2250"/>
                      </a:lnTo>
                      <a:cubicBezTo>
                        <a:pt x="3885" y="2175"/>
                        <a:pt x="3860" y="2125"/>
                        <a:pt x="3810" y="2100"/>
                      </a:cubicBezTo>
                      <a:cubicBezTo>
                        <a:pt x="3791" y="2091"/>
                        <a:pt x="3769" y="2085"/>
                        <a:pt x="3748" y="2085"/>
                      </a:cubicBezTo>
                      <a:cubicBezTo>
                        <a:pt x="3711" y="2085"/>
                        <a:pt x="3675" y="2102"/>
                        <a:pt x="3659" y="2150"/>
                      </a:cubicBezTo>
                      <a:lnTo>
                        <a:pt x="3283" y="2927"/>
                      </a:lnTo>
                      <a:cubicBezTo>
                        <a:pt x="3233" y="2877"/>
                        <a:pt x="3183" y="2752"/>
                        <a:pt x="3208" y="2676"/>
                      </a:cubicBezTo>
                      <a:cubicBezTo>
                        <a:pt x="3233" y="2551"/>
                        <a:pt x="3333" y="2426"/>
                        <a:pt x="3434" y="2326"/>
                      </a:cubicBezTo>
                      <a:cubicBezTo>
                        <a:pt x="3484" y="2275"/>
                        <a:pt x="3459" y="2225"/>
                        <a:pt x="3434" y="2175"/>
                      </a:cubicBezTo>
                      <a:cubicBezTo>
                        <a:pt x="3412" y="2154"/>
                        <a:pt x="3387" y="2146"/>
                        <a:pt x="3360" y="2146"/>
                      </a:cubicBezTo>
                      <a:cubicBezTo>
                        <a:pt x="3324" y="2146"/>
                        <a:pt x="3287" y="2161"/>
                        <a:pt x="3258" y="2175"/>
                      </a:cubicBezTo>
                      <a:cubicBezTo>
                        <a:pt x="3158" y="2300"/>
                        <a:pt x="3033" y="2451"/>
                        <a:pt x="3008" y="2626"/>
                      </a:cubicBezTo>
                      <a:cubicBezTo>
                        <a:pt x="2957" y="2802"/>
                        <a:pt x="3008" y="3027"/>
                        <a:pt x="3183" y="3103"/>
                      </a:cubicBezTo>
                      <a:cubicBezTo>
                        <a:pt x="3183" y="3128"/>
                        <a:pt x="3183" y="3128"/>
                        <a:pt x="3183" y="3128"/>
                      </a:cubicBezTo>
                      <a:lnTo>
                        <a:pt x="3008" y="3529"/>
                      </a:lnTo>
                      <a:lnTo>
                        <a:pt x="2982" y="3529"/>
                      </a:lnTo>
                      <a:cubicBezTo>
                        <a:pt x="2964" y="3535"/>
                        <a:pt x="2945" y="3538"/>
                        <a:pt x="2926" y="3538"/>
                      </a:cubicBezTo>
                      <a:cubicBezTo>
                        <a:pt x="2870" y="3538"/>
                        <a:pt x="2813" y="3510"/>
                        <a:pt x="2757" y="3453"/>
                      </a:cubicBezTo>
                      <a:cubicBezTo>
                        <a:pt x="2682" y="3353"/>
                        <a:pt x="2707" y="3203"/>
                        <a:pt x="2707" y="3153"/>
                      </a:cubicBezTo>
                      <a:cubicBezTo>
                        <a:pt x="2707" y="3027"/>
                        <a:pt x="2757" y="2902"/>
                        <a:pt x="2807" y="2802"/>
                      </a:cubicBezTo>
                      <a:cubicBezTo>
                        <a:pt x="2832" y="2727"/>
                        <a:pt x="2807" y="2676"/>
                        <a:pt x="2757" y="2651"/>
                      </a:cubicBezTo>
                      <a:cubicBezTo>
                        <a:pt x="2737" y="2645"/>
                        <a:pt x="2718" y="2642"/>
                        <a:pt x="2702" y="2642"/>
                      </a:cubicBezTo>
                      <a:cubicBezTo>
                        <a:pt x="2657" y="2642"/>
                        <a:pt x="2625" y="2665"/>
                        <a:pt x="2607" y="2701"/>
                      </a:cubicBezTo>
                      <a:cubicBezTo>
                        <a:pt x="2556" y="2827"/>
                        <a:pt x="2506" y="2977"/>
                        <a:pt x="2481" y="3128"/>
                      </a:cubicBezTo>
                      <a:cubicBezTo>
                        <a:pt x="2457" y="3298"/>
                        <a:pt x="2504" y="3445"/>
                        <a:pt x="2575" y="3568"/>
                      </a:cubicBezTo>
                      <a:lnTo>
                        <a:pt x="2575" y="3568"/>
                      </a:lnTo>
                      <a:cubicBezTo>
                        <a:pt x="2362" y="3497"/>
                        <a:pt x="2171" y="3425"/>
                        <a:pt x="1980" y="3353"/>
                      </a:cubicBezTo>
                      <a:cubicBezTo>
                        <a:pt x="1980" y="3278"/>
                        <a:pt x="1980" y="3228"/>
                        <a:pt x="2005" y="3203"/>
                      </a:cubicBezTo>
                      <a:cubicBezTo>
                        <a:pt x="2030" y="3178"/>
                        <a:pt x="2080" y="3128"/>
                        <a:pt x="2155" y="3103"/>
                      </a:cubicBezTo>
                      <a:cubicBezTo>
                        <a:pt x="2256" y="3052"/>
                        <a:pt x="2356" y="2977"/>
                        <a:pt x="2456" y="2877"/>
                      </a:cubicBezTo>
                      <a:cubicBezTo>
                        <a:pt x="2581" y="2676"/>
                        <a:pt x="2657" y="2451"/>
                        <a:pt x="2657" y="2225"/>
                      </a:cubicBezTo>
                      <a:cubicBezTo>
                        <a:pt x="2657" y="2125"/>
                        <a:pt x="2556" y="2050"/>
                        <a:pt x="2456" y="2050"/>
                      </a:cubicBezTo>
                      <a:cubicBezTo>
                        <a:pt x="2356" y="2050"/>
                        <a:pt x="2281" y="2150"/>
                        <a:pt x="2306" y="2250"/>
                      </a:cubicBezTo>
                      <a:cubicBezTo>
                        <a:pt x="2306" y="2376"/>
                        <a:pt x="2256" y="2526"/>
                        <a:pt x="2155" y="2651"/>
                      </a:cubicBezTo>
                      <a:cubicBezTo>
                        <a:pt x="2130" y="2701"/>
                        <a:pt x="2055" y="2752"/>
                        <a:pt x="2005" y="2777"/>
                      </a:cubicBezTo>
                      <a:lnTo>
                        <a:pt x="1880" y="1022"/>
                      </a:lnTo>
                      <a:cubicBezTo>
                        <a:pt x="2055" y="997"/>
                        <a:pt x="2231" y="922"/>
                        <a:pt x="2331" y="797"/>
                      </a:cubicBezTo>
                      <a:cubicBezTo>
                        <a:pt x="2481" y="596"/>
                        <a:pt x="2531" y="321"/>
                        <a:pt x="2431" y="120"/>
                      </a:cubicBezTo>
                      <a:cubicBezTo>
                        <a:pt x="2394" y="47"/>
                        <a:pt x="2331" y="0"/>
                        <a:pt x="22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9" name="Google Shape;509;p26"/>
            <p:cNvGrpSpPr/>
            <p:nvPr/>
          </p:nvGrpSpPr>
          <p:grpSpPr>
            <a:xfrm flipH="1">
              <a:off x="-44798" y="3599157"/>
              <a:ext cx="9233597" cy="340561"/>
              <a:chOff x="0" y="3389888"/>
              <a:chExt cx="9143986" cy="340561"/>
            </a:xfrm>
          </p:grpSpPr>
          <p:sp>
            <p:nvSpPr>
              <p:cNvPr id="510" name="Google Shape;510;p26"/>
              <p:cNvSpPr/>
              <p:nvPr/>
            </p:nvSpPr>
            <p:spPr>
              <a:xfrm>
                <a:off x="6805888" y="3389888"/>
                <a:ext cx="2338098" cy="249389"/>
              </a:xfrm>
              <a:custGeom>
                <a:avLst/>
                <a:gdLst/>
                <a:ahLst/>
                <a:cxnLst/>
                <a:rect l="l" t="t" r="r" b="b"/>
                <a:pathLst>
                  <a:path w="22257" h="3359" extrusionOk="0">
                    <a:moveTo>
                      <a:pt x="22256" y="0"/>
                    </a:moveTo>
                    <a:lnTo>
                      <a:pt x="17043" y="1053"/>
                    </a:lnTo>
                    <a:lnTo>
                      <a:pt x="15815" y="1980"/>
                    </a:lnTo>
                    <a:lnTo>
                      <a:pt x="6717" y="2432"/>
                    </a:lnTo>
                    <a:lnTo>
                      <a:pt x="0" y="3359"/>
                    </a:lnTo>
                    <a:lnTo>
                      <a:pt x="22256" y="3359"/>
                    </a:lnTo>
                    <a:lnTo>
                      <a:pt x="22256" y="0"/>
                    </a:lnTo>
                    <a:close/>
                  </a:path>
                </a:pathLst>
              </a:custGeom>
              <a:solidFill>
                <a:srgbClr val="0095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6"/>
              <p:cNvSpPr/>
              <p:nvPr/>
            </p:nvSpPr>
            <p:spPr>
              <a:xfrm>
                <a:off x="0" y="3639201"/>
                <a:ext cx="9143972" cy="91247"/>
              </a:xfrm>
              <a:custGeom>
                <a:avLst/>
                <a:gdLst/>
                <a:ahLst/>
                <a:cxnLst/>
                <a:rect l="l" t="t" r="r" b="b"/>
                <a:pathLst>
                  <a:path w="87044" h="1229" extrusionOk="0">
                    <a:moveTo>
                      <a:pt x="0" y="1"/>
                    </a:moveTo>
                    <a:lnTo>
                      <a:pt x="0" y="1229"/>
                    </a:lnTo>
                    <a:lnTo>
                      <a:pt x="87043" y="1154"/>
                    </a:lnTo>
                    <a:lnTo>
                      <a:pt x="87043" y="1"/>
                    </a:lnTo>
                    <a:close/>
                  </a:path>
                </a:pathLst>
              </a:custGeom>
              <a:solidFill>
                <a:srgbClr val="00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2" name="Google Shape;512;p26"/>
          <p:cNvGrpSpPr/>
          <p:nvPr/>
        </p:nvGrpSpPr>
        <p:grpSpPr>
          <a:xfrm>
            <a:off x="292225" y="254290"/>
            <a:ext cx="8562534" cy="3082595"/>
            <a:chOff x="292225" y="254290"/>
            <a:chExt cx="8562534" cy="3082595"/>
          </a:xfrm>
        </p:grpSpPr>
        <p:sp>
          <p:nvSpPr>
            <p:cNvPr id="513" name="Google Shape;513;p26"/>
            <p:cNvSpPr/>
            <p:nvPr/>
          </p:nvSpPr>
          <p:spPr>
            <a:xfrm rot="-9900049">
              <a:off x="430623" y="101866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 name="Google Shape;514;p26"/>
            <p:cNvGrpSpPr/>
            <p:nvPr/>
          </p:nvGrpSpPr>
          <p:grpSpPr>
            <a:xfrm>
              <a:off x="292225" y="254290"/>
              <a:ext cx="8562534" cy="3082595"/>
              <a:chOff x="292225" y="254290"/>
              <a:chExt cx="8562534" cy="3082595"/>
            </a:xfrm>
          </p:grpSpPr>
          <p:sp>
            <p:nvSpPr>
              <p:cNvPr id="515" name="Google Shape;515;p26"/>
              <p:cNvSpPr/>
              <p:nvPr/>
            </p:nvSpPr>
            <p:spPr>
              <a:xfrm rot="-9899965">
                <a:off x="519124" y="388397"/>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6"/>
              <p:cNvSpPr/>
              <p:nvPr/>
            </p:nvSpPr>
            <p:spPr>
              <a:xfrm rot="900035">
                <a:off x="8388067" y="2543311"/>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6"/>
              <p:cNvSpPr/>
              <p:nvPr/>
            </p:nvSpPr>
            <p:spPr>
              <a:xfrm rot="899951">
                <a:off x="8672533" y="2108998"/>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6"/>
              <p:cNvSpPr/>
              <p:nvPr/>
            </p:nvSpPr>
            <p:spPr>
              <a:xfrm rot="899951">
                <a:off x="8348996" y="272698"/>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6"/>
              <p:cNvSpPr/>
              <p:nvPr/>
            </p:nvSpPr>
            <p:spPr>
              <a:xfrm rot="-9899965">
                <a:off x="332649" y="2936722"/>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20"/>
        <p:cNvGrpSpPr/>
        <p:nvPr/>
      </p:nvGrpSpPr>
      <p:grpSpPr>
        <a:xfrm>
          <a:off x="0" y="0"/>
          <a:ext cx="0" cy="0"/>
          <a:chOff x="0" y="0"/>
          <a:chExt cx="0" cy="0"/>
        </a:xfrm>
      </p:grpSpPr>
      <p:grpSp>
        <p:nvGrpSpPr>
          <p:cNvPr id="521" name="Google Shape;521;p27"/>
          <p:cNvGrpSpPr/>
          <p:nvPr/>
        </p:nvGrpSpPr>
        <p:grpSpPr>
          <a:xfrm>
            <a:off x="103398" y="97990"/>
            <a:ext cx="8892462" cy="5045522"/>
            <a:chOff x="103398" y="97990"/>
            <a:chExt cx="8892462" cy="5045522"/>
          </a:xfrm>
        </p:grpSpPr>
        <p:sp>
          <p:nvSpPr>
            <p:cNvPr id="522" name="Google Shape;522;p27"/>
            <p:cNvSpPr/>
            <p:nvPr/>
          </p:nvSpPr>
          <p:spPr>
            <a:xfrm rot="900035">
              <a:off x="8328848" y="4592511"/>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rot="899951">
              <a:off x="8796876" y="4233948"/>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7"/>
            <p:cNvSpPr/>
            <p:nvPr/>
          </p:nvSpPr>
          <p:spPr>
            <a:xfrm rot="9612712">
              <a:off x="166870" y="3841933"/>
              <a:ext cx="454279" cy="454208"/>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7"/>
            <p:cNvSpPr/>
            <p:nvPr/>
          </p:nvSpPr>
          <p:spPr>
            <a:xfrm rot="899951">
              <a:off x="397676" y="340731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7"/>
            <p:cNvSpPr/>
            <p:nvPr/>
          </p:nvSpPr>
          <p:spPr>
            <a:xfrm rot="-9435392">
              <a:off x="8580528" y="952226"/>
              <a:ext cx="359783" cy="359728"/>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7"/>
            <p:cNvSpPr/>
            <p:nvPr/>
          </p:nvSpPr>
          <p:spPr>
            <a:xfrm rot="900035">
              <a:off x="143823" y="801436"/>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7"/>
            <p:cNvSpPr/>
            <p:nvPr/>
          </p:nvSpPr>
          <p:spPr>
            <a:xfrm rot="899951">
              <a:off x="8543376" y="2266786"/>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7"/>
            <p:cNvSpPr/>
            <p:nvPr/>
          </p:nvSpPr>
          <p:spPr>
            <a:xfrm rot="899951">
              <a:off x="241801" y="1762286"/>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7"/>
            <p:cNvSpPr/>
            <p:nvPr/>
          </p:nvSpPr>
          <p:spPr>
            <a:xfrm rot="899951">
              <a:off x="4149976" y="116398"/>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7"/>
            <p:cNvSpPr/>
            <p:nvPr/>
          </p:nvSpPr>
          <p:spPr>
            <a:xfrm rot="899951">
              <a:off x="1648026" y="4760748"/>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7"/>
            <p:cNvSpPr/>
            <p:nvPr/>
          </p:nvSpPr>
          <p:spPr>
            <a:xfrm rot="899951">
              <a:off x="5357976" y="4961323"/>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1"/>
        <p:cNvGrpSpPr/>
        <p:nvPr/>
      </p:nvGrpSpPr>
      <p:grpSpPr>
        <a:xfrm>
          <a:off x="0" y="0"/>
          <a:ext cx="0" cy="0"/>
          <a:chOff x="0" y="0"/>
          <a:chExt cx="0" cy="0"/>
        </a:xfrm>
      </p:grpSpPr>
      <p:sp>
        <p:nvSpPr>
          <p:cNvPr id="82" name="Google Shape;82;p4"/>
          <p:cNvSpPr/>
          <p:nvPr/>
        </p:nvSpPr>
        <p:spPr>
          <a:xfrm rot="-9899965">
            <a:off x="106899" y="135422"/>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rot="-9900049">
            <a:off x="8909623" y="1599786"/>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rot="-900035" flipH="1">
            <a:off x="7117324" y="4870597"/>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8566651" y="1955160"/>
            <a:ext cx="310852" cy="310788"/>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rot="-9900049">
            <a:off x="18398" y="765686"/>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9900049">
            <a:off x="166098" y="470151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chemeClr val="dk2"/>
              </a:buClr>
              <a:buSzPts val="1200"/>
              <a:buAutoNum type="arabicPeriod"/>
              <a:defRPr sz="125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SzPts val="1200"/>
              <a:buFont typeface="Roboto Condensed Light"/>
              <a:buAutoNum type="romanLcPeriod"/>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0"/>
        <p:cNvGrpSpPr/>
        <p:nvPr/>
      </p:nvGrpSpPr>
      <p:grpSpPr>
        <a:xfrm>
          <a:off x="0" y="0"/>
          <a:ext cx="0" cy="0"/>
          <a:chOff x="0" y="0"/>
          <a:chExt cx="0" cy="0"/>
        </a:xfrm>
      </p:grpSpPr>
      <p:grpSp>
        <p:nvGrpSpPr>
          <p:cNvPr id="91" name="Google Shape;91;p5"/>
          <p:cNvGrpSpPr/>
          <p:nvPr/>
        </p:nvGrpSpPr>
        <p:grpSpPr>
          <a:xfrm flipH="1">
            <a:off x="0" y="4423788"/>
            <a:ext cx="9143986" cy="719744"/>
            <a:chOff x="0" y="4423788"/>
            <a:chExt cx="9143986" cy="719744"/>
          </a:xfrm>
        </p:grpSpPr>
        <p:sp>
          <p:nvSpPr>
            <p:cNvPr id="92" name="Google Shape;92;p5"/>
            <p:cNvSpPr/>
            <p:nvPr/>
          </p:nvSpPr>
          <p:spPr>
            <a:xfrm>
              <a:off x="0" y="4673100"/>
              <a:ext cx="9143972" cy="470431"/>
            </a:xfrm>
            <a:custGeom>
              <a:avLst/>
              <a:gdLst/>
              <a:ahLst/>
              <a:cxnLst/>
              <a:rect l="l" t="t" r="r" b="b"/>
              <a:pathLst>
                <a:path w="87044" h="58348" extrusionOk="0">
                  <a:moveTo>
                    <a:pt x="0" y="1"/>
                  </a:moveTo>
                  <a:lnTo>
                    <a:pt x="0" y="58347"/>
                  </a:lnTo>
                  <a:lnTo>
                    <a:pt x="87043" y="58347"/>
                  </a:lnTo>
                  <a:lnTo>
                    <a:pt x="87043" y="1"/>
                  </a:lnTo>
                  <a:close/>
                </a:path>
              </a:pathLst>
            </a:custGeom>
            <a:solidFill>
              <a:srgbClr val="3AAE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5"/>
            <p:cNvGrpSpPr/>
            <p:nvPr/>
          </p:nvGrpSpPr>
          <p:grpSpPr>
            <a:xfrm flipH="1">
              <a:off x="0" y="4423788"/>
              <a:ext cx="9143986" cy="340561"/>
              <a:chOff x="0" y="3389888"/>
              <a:chExt cx="9143986" cy="340561"/>
            </a:xfrm>
          </p:grpSpPr>
          <p:sp>
            <p:nvSpPr>
              <p:cNvPr id="94" name="Google Shape;94;p5"/>
              <p:cNvSpPr/>
              <p:nvPr/>
            </p:nvSpPr>
            <p:spPr>
              <a:xfrm>
                <a:off x="6805888" y="3389888"/>
                <a:ext cx="2338098" cy="249389"/>
              </a:xfrm>
              <a:custGeom>
                <a:avLst/>
                <a:gdLst/>
                <a:ahLst/>
                <a:cxnLst/>
                <a:rect l="l" t="t" r="r" b="b"/>
                <a:pathLst>
                  <a:path w="22257" h="3359" extrusionOk="0">
                    <a:moveTo>
                      <a:pt x="22256" y="0"/>
                    </a:moveTo>
                    <a:lnTo>
                      <a:pt x="17043" y="1053"/>
                    </a:lnTo>
                    <a:lnTo>
                      <a:pt x="15815" y="1980"/>
                    </a:lnTo>
                    <a:lnTo>
                      <a:pt x="6717" y="2432"/>
                    </a:lnTo>
                    <a:lnTo>
                      <a:pt x="0" y="3359"/>
                    </a:lnTo>
                    <a:lnTo>
                      <a:pt x="22256" y="3359"/>
                    </a:lnTo>
                    <a:lnTo>
                      <a:pt x="22256" y="0"/>
                    </a:lnTo>
                    <a:close/>
                  </a:path>
                </a:pathLst>
              </a:custGeom>
              <a:solidFill>
                <a:srgbClr val="0095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0" y="3639201"/>
                <a:ext cx="9143972" cy="91247"/>
              </a:xfrm>
              <a:custGeom>
                <a:avLst/>
                <a:gdLst/>
                <a:ahLst/>
                <a:cxnLst/>
                <a:rect l="l" t="t" r="r" b="b"/>
                <a:pathLst>
                  <a:path w="87044" h="1229" extrusionOk="0">
                    <a:moveTo>
                      <a:pt x="0" y="1"/>
                    </a:moveTo>
                    <a:lnTo>
                      <a:pt x="0" y="1229"/>
                    </a:lnTo>
                    <a:lnTo>
                      <a:pt x="87043" y="1154"/>
                    </a:lnTo>
                    <a:lnTo>
                      <a:pt x="87043" y="1"/>
                    </a:lnTo>
                    <a:close/>
                  </a:path>
                </a:pathLst>
              </a:custGeom>
              <a:solidFill>
                <a:srgbClr val="0095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6" name="Google Shape;96;p5"/>
          <p:cNvGrpSpPr/>
          <p:nvPr/>
        </p:nvGrpSpPr>
        <p:grpSpPr>
          <a:xfrm flipH="1">
            <a:off x="-47824" y="269674"/>
            <a:ext cx="9239623" cy="3904413"/>
            <a:chOff x="-95624" y="269674"/>
            <a:chExt cx="9239623" cy="3904413"/>
          </a:xfrm>
        </p:grpSpPr>
        <p:sp>
          <p:nvSpPr>
            <p:cNvPr id="97" name="Google Shape;97;p5"/>
            <p:cNvSpPr/>
            <p:nvPr/>
          </p:nvSpPr>
          <p:spPr>
            <a:xfrm rot="-9899965">
              <a:off x="312899" y="1058147"/>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rot="-9900049">
              <a:off x="224398" y="168841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rot="899990">
              <a:off x="8518001" y="319177"/>
              <a:ext cx="440524" cy="440456"/>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rot="9900049" flipH="1">
              <a:off x="8637206" y="1819823"/>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5"/>
            <p:cNvSpPr/>
            <p:nvPr/>
          </p:nvSpPr>
          <p:spPr>
            <a:xfrm flipH="1">
              <a:off x="8833147" y="2175197"/>
              <a:ext cx="310852" cy="310788"/>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5"/>
            <p:cNvSpPr/>
            <p:nvPr/>
          </p:nvSpPr>
          <p:spPr>
            <a:xfrm rot="9900049" flipH="1">
              <a:off x="8637206" y="3991898"/>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5"/>
            <p:cNvSpPr/>
            <p:nvPr/>
          </p:nvSpPr>
          <p:spPr>
            <a:xfrm flipH="1">
              <a:off x="-95624" y="3531685"/>
              <a:ext cx="310852" cy="310788"/>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 name="Google Shape;104;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5"/>
          <p:cNvSpPr txBox="1">
            <a:spLocks noGrp="1"/>
          </p:cNvSpPr>
          <p:nvPr>
            <p:ph type="title" idx="2"/>
          </p:nvPr>
        </p:nvSpPr>
        <p:spPr>
          <a:xfrm>
            <a:off x="1537425" y="2499247"/>
            <a:ext cx="2742600" cy="55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000" b="1">
                <a:solidFill>
                  <a:schemeClr val="dk2"/>
                </a:solidFill>
                <a:latin typeface="Poppins"/>
                <a:ea typeface="Poppins"/>
                <a:cs typeface="Poppins"/>
                <a:sym typeface="Poppins"/>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 name="Google Shape;106;p5"/>
          <p:cNvSpPr txBox="1">
            <a:spLocks noGrp="1"/>
          </p:cNvSpPr>
          <p:nvPr>
            <p:ph type="title" idx="3"/>
          </p:nvPr>
        </p:nvSpPr>
        <p:spPr>
          <a:xfrm>
            <a:off x="4863972" y="2499247"/>
            <a:ext cx="2742600" cy="55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000" b="1">
                <a:solidFill>
                  <a:schemeClr val="dk2"/>
                </a:solidFill>
                <a:latin typeface="Poppins"/>
                <a:ea typeface="Poppins"/>
                <a:cs typeface="Poppins"/>
                <a:sym typeface="Poppins"/>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7" name="Google Shape;107;p5"/>
          <p:cNvSpPr txBox="1">
            <a:spLocks noGrp="1"/>
          </p:cNvSpPr>
          <p:nvPr>
            <p:ph type="subTitle" idx="1"/>
          </p:nvPr>
        </p:nvSpPr>
        <p:spPr>
          <a:xfrm>
            <a:off x="4863975" y="3058150"/>
            <a:ext cx="2742600" cy="95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8" name="Google Shape;108;p5"/>
          <p:cNvSpPr txBox="1">
            <a:spLocks noGrp="1"/>
          </p:cNvSpPr>
          <p:nvPr>
            <p:ph type="subTitle" idx="4"/>
          </p:nvPr>
        </p:nvSpPr>
        <p:spPr>
          <a:xfrm>
            <a:off x="1537425" y="3058150"/>
            <a:ext cx="2742600" cy="95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6"/>
        <p:cNvGrpSpPr/>
        <p:nvPr/>
      </p:nvGrpSpPr>
      <p:grpSpPr>
        <a:xfrm>
          <a:off x="0" y="0"/>
          <a:ext cx="0" cy="0"/>
          <a:chOff x="0" y="0"/>
          <a:chExt cx="0" cy="0"/>
        </a:xfrm>
      </p:grpSpPr>
      <p:grpSp>
        <p:nvGrpSpPr>
          <p:cNvPr id="177" name="Google Shape;177;p9"/>
          <p:cNvGrpSpPr/>
          <p:nvPr/>
        </p:nvGrpSpPr>
        <p:grpSpPr>
          <a:xfrm>
            <a:off x="-397025" y="3599157"/>
            <a:ext cx="9926929" cy="1669452"/>
            <a:chOff x="-397025" y="3599157"/>
            <a:chExt cx="9926929" cy="1669452"/>
          </a:xfrm>
        </p:grpSpPr>
        <p:grpSp>
          <p:nvGrpSpPr>
            <p:cNvPr id="178" name="Google Shape;178;p9"/>
            <p:cNvGrpSpPr/>
            <p:nvPr/>
          </p:nvGrpSpPr>
          <p:grpSpPr>
            <a:xfrm>
              <a:off x="-397025" y="3939588"/>
              <a:ext cx="9926929" cy="1329022"/>
              <a:chOff x="-397025" y="3385225"/>
              <a:chExt cx="9926929" cy="1329022"/>
            </a:xfrm>
          </p:grpSpPr>
          <p:sp>
            <p:nvSpPr>
              <p:cNvPr id="179" name="Google Shape;179;p9"/>
              <p:cNvSpPr/>
              <p:nvPr/>
            </p:nvSpPr>
            <p:spPr>
              <a:xfrm>
                <a:off x="-57100" y="3385225"/>
                <a:ext cx="9258217" cy="1329022"/>
              </a:xfrm>
              <a:custGeom>
                <a:avLst/>
                <a:gdLst/>
                <a:ahLst/>
                <a:cxnLst/>
                <a:rect l="l" t="t" r="r" b="b"/>
                <a:pathLst>
                  <a:path w="87044" h="58348" extrusionOk="0">
                    <a:moveTo>
                      <a:pt x="0" y="1"/>
                    </a:moveTo>
                    <a:lnTo>
                      <a:pt x="0" y="58347"/>
                    </a:lnTo>
                    <a:lnTo>
                      <a:pt x="87043" y="58347"/>
                    </a:lnTo>
                    <a:lnTo>
                      <a:pt x="87043" y="1"/>
                    </a:lnTo>
                    <a:close/>
                  </a:path>
                </a:pathLst>
              </a:custGeom>
              <a:solidFill>
                <a:srgbClr val="3AAE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9"/>
              <p:cNvSpPr/>
              <p:nvPr/>
            </p:nvSpPr>
            <p:spPr>
              <a:xfrm>
                <a:off x="4751530" y="3657713"/>
                <a:ext cx="1934570" cy="821904"/>
              </a:xfrm>
              <a:custGeom>
                <a:avLst/>
                <a:gdLst/>
                <a:ahLst/>
                <a:cxnLst/>
                <a:rect l="l" t="t" r="r" b="b"/>
                <a:pathLst>
                  <a:path w="23460" h="9967" extrusionOk="0">
                    <a:moveTo>
                      <a:pt x="13578" y="0"/>
                    </a:moveTo>
                    <a:cubicBezTo>
                      <a:pt x="13394" y="0"/>
                      <a:pt x="13212" y="19"/>
                      <a:pt x="13033" y="58"/>
                    </a:cubicBezTo>
                    <a:cubicBezTo>
                      <a:pt x="12883" y="83"/>
                      <a:pt x="12406" y="2289"/>
                      <a:pt x="12231" y="2414"/>
                    </a:cubicBezTo>
                    <a:cubicBezTo>
                      <a:pt x="11955" y="2589"/>
                      <a:pt x="11579" y="2790"/>
                      <a:pt x="11254" y="2815"/>
                    </a:cubicBezTo>
                    <a:cubicBezTo>
                      <a:pt x="11229" y="2817"/>
                      <a:pt x="11207" y="2817"/>
                      <a:pt x="11185" y="2817"/>
                    </a:cubicBezTo>
                    <a:cubicBezTo>
                      <a:pt x="10876" y="2817"/>
                      <a:pt x="10858" y="2653"/>
                      <a:pt x="10577" y="2489"/>
                    </a:cubicBezTo>
                    <a:cubicBezTo>
                      <a:pt x="10351" y="2314"/>
                      <a:pt x="10026" y="2264"/>
                      <a:pt x="9725" y="2264"/>
                    </a:cubicBezTo>
                    <a:cubicBezTo>
                      <a:pt x="9249" y="2264"/>
                      <a:pt x="8797" y="2439"/>
                      <a:pt x="8321" y="2514"/>
                    </a:cubicBezTo>
                    <a:cubicBezTo>
                      <a:pt x="8087" y="2563"/>
                      <a:pt x="7852" y="2585"/>
                      <a:pt x="7620" y="2585"/>
                    </a:cubicBezTo>
                    <a:cubicBezTo>
                      <a:pt x="7255" y="2585"/>
                      <a:pt x="6894" y="2531"/>
                      <a:pt x="6542" y="2439"/>
                    </a:cubicBezTo>
                    <a:cubicBezTo>
                      <a:pt x="6191" y="2351"/>
                      <a:pt x="5631" y="2015"/>
                      <a:pt x="5227" y="2015"/>
                    </a:cubicBezTo>
                    <a:cubicBezTo>
                      <a:pt x="5169" y="2015"/>
                      <a:pt x="5114" y="2022"/>
                      <a:pt x="5063" y="2038"/>
                    </a:cubicBezTo>
                    <a:cubicBezTo>
                      <a:pt x="4797" y="2135"/>
                      <a:pt x="4741" y="2465"/>
                      <a:pt x="4444" y="2465"/>
                    </a:cubicBezTo>
                    <a:cubicBezTo>
                      <a:pt x="4433" y="2465"/>
                      <a:pt x="4423" y="2465"/>
                      <a:pt x="4411" y="2464"/>
                    </a:cubicBezTo>
                    <a:cubicBezTo>
                      <a:pt x="4134" y="2464"/>
                      <a:pt x="3856" y="2336"/>
                      <a:pt x="3579" y="2336"/>
                    </a:cubicBezTo>
                    <a:cubicBezTo>
                      <a:pt x="3555" y="2336"/>
                      <a:pt x="3532" y="2337"/>
                      <a:pt x="3509" y="2339"/>
                    </a:cubicBezTo>
                    <a:cubicBezTo>
                      <a:pt x="3108" y="2389"/>
                      <a:pt x="2807" y="2765"/>
                      <a:pt x="2557" y="3091"/>
                    </a:cubicBezTo>
                    <a:cubicBezTo>
                      <a:pt x="1705" y="4218"/>
                      <a:pt x="853" y="5371"/>
                      <a:pt x="0" y="6499"/>
                    </a:cubicBezTo>
                    <a:cubicBezTo>
                      <a:pt x="1730" y="8329"/>
                      <a:pt x="4211" y="9181"/>
                      <a:pt x="6692" y="9532"/>
                    </a:cubicBezTo>
                    <a:cubicBezTo>
                      <a:pt x="8807" y="9815"/>
                      <a:pt x="10935" y="9967"/>
                      <a:pt x="13058" y="9967"/>
                    </a:cubicBezTo>
                    <a:cubicBezTo>
                      <a:pt x="16572" y="9967"/>
                      <a:pt x="20069" y="9551"/>
                      <a:pt x="23459" y="8630"/>
                    </a:cubicBezTo>
                    <a:cubicBezTo>
                      <a:pt x="22031" y="6850"/>
                      <a:pt x="20602" y="5046"/>
                      <a:pt x="19173" y="3241"/>
                    </a:cubicBezTo>
                    <a:cubicBezTo>
                      <a:pt x="18697" y="2640"/>
                      <a:pt x="18171" y="2013"/>
                      <a:pt x="17494" y="1612"/>
                    </a:cubicBezTo>
                    <a:cubicBezTo>
                      <a:pt x="16327" y="951"/>
                      <a:pt x="14908" y="0"/>
                      <a:pt x="13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9"/>
              <p:cNvSpPr/>
              <p:nvPr/>
            </p:nvSpPr>
            <p:spPr>
              <a:xfrm flipH="1">
                <a:off x="1488580" y="3527175"/>
                <a:ext cx="1934570" cy="821904"/>
              </a:xfrm>
              <a:custGeom>
                <a:avLst/>
                <a:gdLst/>
                <a:ahLst/>
                <a:cxnLst/>
                <a:rect l="l" t="t" r="r" b="b"/>
                <a:pathLst>
                  <a:path w="23460" h="9967" extrusionOk="0">
                    <a:moveTo>
                      <a:pt x="13578" y="0"/>
                    </a:moveTo>
                    <a:cubicBezTo>
                      <a:pt x="13394" y="0"/>
                      <a:pt x="13212" y="19"/>
                      <a:pt x="13033" y="58"/>
                    </a:cubicBezTo>
                    <a:cubicBezTo>
                      <a:pt x="12883" y="83"/>
                      <a:pt x="12406" y="2289"/>
                      <a:pt x="12231" y="2414"/>
                    </a:cubicBezTo>
                    <a:cubicBezTo>
                      <a:pt x="11955" y="2589"/>
                      <a:pt x="11579" y="2790"/>
                      <a:pt x="11254" y="2815"/>
                    </a:cubicBezTo>
                    <a:cubicBezTo>
                      <a:pt x="11229" y="2817"/>
                      <a:pt x="11207" y="2817"/>
                      <a:pt x="11185" y="2817"/>
                    </a:cubicBezTo>
                    <a:cubicBezTo>
                      <a:pt x="10876" y="2817"/>
                      <a:pt x="10858" y="2653"/>
                      <a:pt x="10577" y="2489"/>
                    </a:cubicBezTo>
                    <a:cubicBezTo>
                      <a:pt x="10351" y="2314"/>
                      <a:pt x="10026" y="2264"/>
                      <a:pt x="9725" y="2264"/>
                    </a:cubicBezTo>
                    <a:cubicBezTo>
                      <a:pt x="9249" y="2264"/>
                      <a:pt x="8797" y="2439"/>
                      <a:pt x="8321" y="2514"/>
                    </a:cubicBezTo>
                    <a:cubicBezTo>
                      <a:pt x="8087" y="2563"/>
                      <a:pt x="7852" y="2585"/>
                      <a:pt x="7620" y="2585"/>
                    </a:cubicBezTo>
                    <a:cubicBezTo>
                      <a:pt x="7255" y="2585"/>
                      <a:pt x="6894" y="2531"/>
                      <a:pt x="6542" y="2439"/>
                    </a:cubicBezTo>
                    <a:cubicBezTo>
                      <a:pt x="6191" y="2351"/>
                      <a:pt x="5631" y="2015"/>
                      <a:pt x="5227" y="2015"/>
                    </a:cubicBezTo>
                    <a:cubicBezTo>
                      <a:pt x="5169" y="2015"/>
                      <a:pt x="5114" y="2022"/>
                      <a:pt x="5063" y="2038"/>
                    </a:cubicBezTo>
                    <a:cubicBezTo>
                      <a:pt x="4797" y="2135"/>
                      <a:pt x="4741" y="2465"/>
                      <a:pt x="4444" y="2465"/>
                    </a:cubicBezTo>
                    <a:cubicBezTo>
                      <a:pt x="4433" y="2465"/>
                      <a:pt x="4423" y="2465"/>
                      <a:pt x="4411" y="2464"/>
                    </a:cubicBezTo>
                    <a:cubicBezTo>
                      <a:pt x="4134" y="2464"/>
                      <a:pt x="3856" y="2336"/>
                      <a:pt x="3579" y="2336"/>
                    </a:cubicBezTo>
                    <a:cubicBezTo>
                      <a:pt x="3555" y="2336"/>
                      <a:pt x="3532" y="2337"/>
                      <a:pt x="3509" y="2339"/>
                    </a:cubicBezTo>
                    <a:cubicBezTo>
                      <a:pt x="3108" y="2389"/>
                      <a:pt x="2807" y="2765"/>
                      <a:pt x="2557" y="3091"/>
                    </a:cubicBezTo>
                    <a:cubicBezTo>
                      <a:pt x="1705" y="4218"/>
                      <a:pt x="853" y="5371"/>
                      <a:pt x="0" y="6499"/>
                    </a:cubicBezTo>
                    <a:cubicBezTo>
                      <a:pt x="1730" y="8329"/>
                      <a:pt x="4211" y="9181"/>
                      <a:pt x="6692" y="9532"/>
                    </a:cubicBezTo>
                    <a:cubicBezTo>
                      <a:pt x="8807" y="9815"/>
                      <a:pt x="10935" y="9967"/>
                      <a:pt x="13058" y="9967"/>
                    </a:cubicBezTo>
                    <a:cubicBezTo>
                      <a:pt x="16572" y="9967"/>
                      <a:pt x="20069" y="9551"/>
                      <a:pt x="23459" y="8630"/>
                    </a:cubicBezTo>
                    <a:cubicBezTo>
                      <a:pt x="22031" y="6850"/>
                      <a:pt x="20602" y="5046"/>
                      <a:pt x="19173" y="3241"/>
                    </a:cubicBezTo>
                    <a:cubicBezTo>
                      <a:pt x="18697" y="2640"/>
                      <a:pt x="18171" y="2013"/>
                      <a:pt x="17494" y="1612"/>
                    </a:cubicBezTo>
                    <a:cubicBezTo>
                      <a:pt x="16327" y="951"/>
                      <a:pt x="14908" y="0"/>
                      <a:pt x="13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9"/>
              <p:cNvSpPr/>
              <p:nvPr/>
            </p:nvSpPr>
            <p:spPr>
              <a:xfrm>
                <a:off x="7198493" y="3478241"/>
                <a:ext cx="2331380" cy="919787"/>
              </a:xfrm>
              <a:custGeom>
                <a:avLst/>
                <a:gdLst/>
                <a:ahLst/>
                <a:cxnLst/>
                <a:rect l="l" t="t" r="r" b="b"/>
                <a:pathLst>
                  <a:path w="28272" h="11154" extrusionOk="0">
                    <a:moveTo>
                      <a:pt x="20552" y="1"/>
                    </a:moveTo>
                    <a:lnTo>
                      <a:pt x="18397" y="201"/>
                    </a:lnTo>
                    <a:lnTo>
                      <a:pt x="16492" y="3234"/>
                    </a:lnTo>
                    <a:lnTo>
                      <a:pt x="15264" y="3710"/>
                    </a:lnTo>
                    <a:lnTo>
                      <a:pt x="14963" y="4813"/>
                    </a:lnTo>
                    <a:lnTo>
                      <a:pt x="9850" y="3309"/>
                    </a:lnTo>
                    <a:lnTo>
                      <a:pt x="9324" y="2983"/>
                    </a:lnTo>
                    <a:lnTo>
                      <a:pt x="8071" y="2983"/>
                    </a:lnTo>
                    <a:lnTo>
                      <a:pt x="8071" y="4036"/>
                    </a:lnTo>
                    <a:lnTo>
                      <a:pt x="6342" y="5815"/>
                    </a:lnTo>
                    <a:cubicBezTo>
                      <a:pt x="6342" y="5815"/>
                      <a:pt x="4195" y="4957"/>
                      <a:pt x="3576" y="4957"/>
                    </a:cubicBezTo>
                    <a:cubicBezTo>
                      <a:pt x="3510" y="4957"/>
                      <a:pt x="3461" y="4967"/>
                      <a:pt x="3434" y="4988"/>
                    </a:cubicBezTo>
                    <a:cubicBezTo>
                      <a:pt x="3159" y="5239"/>
                      <a:pt x="2708" y="5715"/>
                      <a:pt x="2708" y="5715"/>
                    </a:cubicBezTo>
                    <a:lnTo>
                      <a:pt x="1" y="6617"/>
                    </a:lnTo>
                    <a:lnTo>
                      <a:pt x="8071" y="11054"/>
                    </a:lnTo>
                    <a:lnTo>
                      <a:pt x="27269" y="11154"/>
                    </a:lnTo>
                    <a:lnTo>
                      <a:pt x="28272" y="10327"/>
                    </a:lnTo>
                    <a:lnTo>
                      <a:pt x="28272" y="6768"/>
                    </a:lnTo>
                    <a:lnTo>
                      <a:pt x="22457" y="3560"/>
                    </a:lnTo>
                    <a:lnTo>
                      <a:pt x="22758" y="2031"/>
                    </a:lnTo>
                    <a:lnTo>
                      <a:pt x="205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183;p9"/>
              <p:cNvGrpSpPr/>
              <p:nvPr/>
            </p:nvGrpSpPr>
            <p:grpSpPr>
              <a:xfrm>
                <a:off x="-397025" y="3577445"/>
                <a:ext cx="9926929" cy="1136764"/>
                <a:chOff x="-397025" y="3577445"/>
                <a:chExt cx="9926929" cy="1136764"/>
              </a:xfrm>
            </p:grpSpPr>
            <p:grpSp>
              <p:nvGrpSpPr>
                <p:cNvPr id="184" name="Google Shape;184;p9"/>
                <p:cNvGrpSpPr/>
                <p:nvPr/>
              </p:nvGrpSpPr>
              <p:grpSpPr>
                <a:xfrm>
                  <a:off x="-397025" y="3608775"/>
                  <a:ext cx="9771995" cy="1105434"/>
                  <a:chOff x="-397025" y="3608775"/>
                  <a:chExt cx="9771995" cy="1105434"/>
                </a:xfrm>
              </p:grpSpPr>
              <p:sp>
                <p:nvSpPr>
                  <p:cNvPr id="185" name="Google Shape;185;p9"/>
                  <p:cNvSpPr/>
                  <p:nvPr/>
                </p:nvSpPr>
                <p:spPr>
                  <a:xfrm>
                    <a:off x="-397025" y="3608775"/>
                    <a:ext cx="9771995" cy="1105434"/>
                  </a:xfrm>
                  <a:custGeom>
                    <a:avLst/>
                    <a:gdLst/>
                    <a:ahLst/>
                    <a:cxnLst/>
                    <a:rect l="l" t="t" r="r" b="b"/>
                    <a:pathLst>
                      <a:path w="87044" h="14889" extrusionOk="0">
                        <a:moveTo>
                          <a:pt x="0" y="1"/>
                        </a:moveTo>
                        <a:lnTo>
                          <a:pt x="0" y="14888"/>
                        </a:lnTo>
                        <a:lnTo>
                          <a:pt x="87043" y="14888"/>
                        </a:lnTo>
                        <a:lnTo>
                          <a:pt x="87043" y="1"/>
                        </a:lnTo>
                        <a:lnTo>
                          <a:pt x="69073" y="7219"/>
                        </a:lnTo>
                        <a:lnTo>
                          <a:pt x="59549" y="4788"/>
                        </a:lnTo>
                        <a:lnTo>
                          <a:pt x="35740" y="4061"/>
                        </a:lnTo>
                        <a:cubicBezTo>
                          <a:pt x="35740" y="4061"/>
                          <a:pt x="22281" y="8096"/>
                          <a:pt x="22331" y="8146"/>
                        </a:cubicBezTo>
                        <a:cubicBezTo>
                          <a:pt x="22332" y="8147"/>
                          <a:pt x="22331" y="8147"/>
                          <a:pt x="22331" y="8147"/>
                        </a:cubicBezTo>
                        <a:cubicBezTo>
                          <a:pt x="22259" y="8147"/>
                          <a:pt x="14837" y="5139"/>
                          <a:pt x="14837" y="5139"/>
                        </a:cubicBezTo>
                        <a:lnTo>
                          <a:pt x="7669" y="5139"/>
                        </a:lnTo>
                        <a:lnTo>
                          <a:pt x="0" y="1"/>
                        </a:lnTo>
                        <a:close/>
                      </a:path>
                    </a:pathLst>
                  </a:custGeom>
                  <a:solidFill>
                    <a:srgbClr val="015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9"/>
                  <p:cNvSpPr/>
                  <p:nvPr/>
                </p:nvSpPr>
                <p:spPr>
                  <a:xfrm>
                    <a:off x="3698050" y="3784075"/>
                    <a:ext cx="954875" cy="545175"/>
                  </a:xfrm>
                  <a:custGeom>
                    <a:avLst/>
                    <a:gdLst/>
                    <a:ahLst/>
                    <a:cxnLst/>
                    <a:rect l="l" t="t" r="r" b="b"/>
                    <a:pathLst>
                      <a:path w="38195" h="21807" extrusionOk="0">
                        <a:moveTo>
                          <a:pt x="35139" y="0"/>
                        </a:moveTo>
                        <a:lnTo>
                          <a:pt x="0" y="4975"/>
                        </a:lnTo>
                        <a:lnTo>
                          <a:pt x="1619" y="21159"/>
                        </a:lnTo>
                        <a:lnTo>
                          <a:pt x="38195" y="21807"/>
                        </a:lnTo>
                        <a:close/>
                      </a:path>
                    </a:pathLst>
                  </a:custGeom>
                  <a:solidFill>
                    <a:schemeClr val="lt2"/>
                  </a:solidFill>
                  <a:ln>
                    <a:noFill/>
                  </a:ln>
                </p:spPr>
              </p:sp>
            </p:grpSp>
            <p:sp>
              <p:nvSpPr>
                <p:cNvPr id="187" name="Google Shape;187;p9"/>
                <p:cNvSpPr/>
                <p:nvPr/>
              </p:nvSpPr>
              <p:spPr>
                <a:xfrm>
                  <a:off x="4573825" y="3577445"/>
                  <a:ext cx="4956079" cy="836665"/>
                </a:xfrm>
                <a:custGeom>
                  <a:avLst/>
                  <a:gdLst/>
                  <a:ahLst/>
                  <a:cxnLst/>
                  <a:rect l="l" t="t" r="r" b="b"/>
                  <a:pathLst>
                    <a:path w="60101" h="10146" extrusionOk="0">
                      <a:moveTo>
                        <a:pt x="44963" y="8190"/>
                      </a:moveTo>
                      <a:cubicBezTo>
                        <a:pt x="44963" y="8240"/>
                        <a:pt x="44988" y="8265"/>
                        <a:pt x="44988" y="8291"/>
                      </a:cubicBezTo>
                      <a:cubicBezTo>
                        <a:pt x="45063" y="8466"/>
                        <a:pt x="45163" y="8591"/>
                        <a:pt x="45288" y="8641"/>
                      </a:cubicBezTo>
                      <a:cubicBezTo>
                        <a:pt x="45364" y="8692"/>
                        <a:pt x="45414" y="8692"/>
                        <a:pt x="45489" y="8692"/>
                      </a:cubicBezTo>
                      <a:cubicBezTo>
                        <a:pt x="45539" y="8692"/>
                        <a:pt x="45589" y="8692"/>
                        <a:pt x="45639" y="8666"/>
                      </a:cubicBezTo>
                      <a:lnTo>
                        <a:pt x="45639" y="8666"/>
                      </a:lnTo>
                      <a:cubicBezTo>
                        <a:pt x="45614" y="8767"/>
                        <a:pt x="45614" y="8842"/>
                        <a:pt x="45639" y="8917"/>
                      </a:cubicBezTo>
                      <a:cubicBezTo>
                        <a:pt x="45639" y="8942"/>
                        <a:pt x="45639" y="8967"/>
                        <a:pt x="45639" y="8967"/>
                      </a:cubicBezTo>
                      <a:cubicBezTo>
                        <a:pt x="45639" y="9118"/>
                        <a:pt x="45664" y="9268"/>
                        <a:pt x="45689" y="9418"/>
                      </a:cubicBezTo>
                      <a:cubicBezTo>
                        <a:pt x="45314" y="9393"/>
                        <a:pt x="44913" y="9368"/>
                        <a:pt x="44537" y="9318"/>
                      </a:cubicBezTo>
                      <a:cubicBezTo>
                        <a:pt x="44436" y="9318"/>
                        <a:pt x="44336" y="9293"/>
                        <a:pt x="44261" y="9268"/>
                      </a:cubicBezTo>
                      <a:cubicBezTo>
                        <a:pt x="44261" y="9193"/>
                        <a:pt x="44286" y="9093"/>
                        <a:pt x="44286" y="8992"/>
                      </a:cubicBezTo>
                      <a:cubicBezTo>
                        <a:pt x="44286" y="8967"/>
                        <a:pt x="44286" y="8942"/>
                        <a:pt x="44286" y="8917"/>
                      </a:cubicBezTo>
                      <a:cubicBezTo>
                        <a:pt x="44311" y="8842"/>
                        <a:pt x="44311" y="8767"/>
                        <a:pt x="44286" y="8692"/>
                      </a:cubicBezTo>
                      <a:cubicBezTo>
                        <a:pt x="44336" y="8692"/>
                        <a:pt x="44386" y="8717"/>
                        <a:pt x="44436" y="8717"/>
                      </a:cubicBezTo>
                      <a:cubicBezTo>
                        <a:pt x="44512" y="8717"/>
                        <a:pt x="44562" y="8692"/>
                        <a:pt x="44637" y="8666"/>
                      </a:cubicBezTo>
                      <a:cubicBezTo>
                        <a:pt x="44762" y="8591"/>
                        <a:pt x="44862" y="8466"/>
                        <a:pt x="44938" y="8316"/>
                      </a:cubicBezTo>
                      <a:cubicBezTo>
                        <a:pt x="44938" y="8265"/>
                        <a:pt x="44963" y="8240"/>
                        <a:pt x="44963" y="8190"/>
                      </a:cubicBezTo>
                      <a:close/>
                      <a:moveTo>
                        <a:pt x="2260" y="0"/>
                      </a:moveTo>
                      <a:cubicBezTo>
                        <a:pt x="2234" y="0"/>
                        <a:pt x="2207" y="6"/>
                        <a:pt x="2180" y="20"/>
                      </a:cubicBezTo>
                      <a:cubicBezTo>
                        <a:pt x="2080" y="70"/>
                        <a:pt x="2055" y="170"/>
                        <a:pt x="2080" y="270"/>
                      </a:cubicBezTo>
                      <a:cubicBezTo>
                        <a:pt x="2130" y="346"/>
                        <a:pt x="2130" y="471"/>
                        <a:pt x="2055" y="571"/>
                      </a:cubicBezTo>
                      <a:cubicBezTo>
                        <a:pt x="2005" y="621"/>
                        <a:pt x="1930" y="646"/>
                        <a:pt x="1855" y="671"/>
                      </a:cubicBezTo>
                      <a:lnTo>
                        <a:pt x="1830" y="295"/>
                      </a:lnTo>
                      <a:cubicBezTo>
                        <a:pt x="1830" y="195"/>
                        <a:pt x="1754" y="120"/>
                        <a:pt x="1654" y="120"/>
                      </a:cubicBezTo>
                      <a:cubicBezTo>
                        <a:pt x="1554" y="120"/>
                        <a:pt x="1479" y="220"/>
                        <a:pt x="1479" y="321"/>
                      </a:cubicBezTo>
                      <a:lnTo>
                        <a:pt x="1579" y="1699"/>
                      </a:lnTo>
                      <a:cubicBezTo>
                        <a:pt x="1429" y="1699"/>
                        <a:pt x="1303" y="1549"/>
                        <a:pt x="1278" y="1423"/>
                      </a:cubicBezTo>
                      <a:cubicBezTo>
                        <a:pt x="1203" y="1223"/>
                        <a:pt x="1253" y="972"/>
                        <a:pt x="1303" y="747"/>
                      </a:cubicBezTo>
                      <a:cubicBezTo>
                        <a:pt x="1328" y="671"/>
                        <a:pt x="1278" y="571"/>
                        <a:pt x="1178" y="546"/>
                      </a:cubicBezTo>
                      <a:cubicBezTo>
                        <a:pt x="1165" y="543"/>
                        <a:pt x="1151" y="541"/>
                        <a:pt x="1138" y="541"/>
                      </a:cubicBezTo>
                      <a:cubicBezTo>
                        <a:pt x="1052" y="541"/>
                        <a:pt x="974" y="606"/>
                        <a:pt x="952" y="671"/>
                      </a:cubicBezTo>
                      <a:cubicBezTo>
                        <a:pt x="902" y="922"/>
                        <a:pt x="852" y="1223"/>
                        <a:pt x="927" y="1524"/>
                      </a:cubicBezTo>
                      <a:cubicBezTo>
                        <a:pt x="1003" y="1799"/>
                        <a:pt x="1278" y="2050"/>
                        <a:pt x="1579" y="2050"/>
                      </a:cubicBezTo>
                      <a:lnTo>
                        <a:pt x="1604" y="2050"/>
                      </a:lnTo>
                      <a:lnTo>
                        <a:pt x="1654" y="2802"/>
                      </a:lnTo>
                      <a:lnTo>
                        <a:pt x="1629" y="2802"/>
                      </a:lnTo>
                      <a:cubicBezTo>
                        <a:pt x="1584" y="2862"/>
                        <a:pt x="1501" y="2896"/>
                        <a:pt x="1416" y="2896"/>
                      </a:cubicBezTo>
                      <a:cubicBezTo>
                        <a:pt x="1360" y="2896"/>
                        <a:pt x="1303" y="2882"/>
                        <a:pt x="1253" y="2852"/>
                      </a:cubicBezTo>
                      <a:cubicBezTo>
                        <a:pt x="1053" y="2777"/>
                        <a:pt x="952" y="2576"/>
                        <a:pt x="927" y="2476"/>
                      </a:cubicBezTo>
                      <a:cubicBezTo>
                        <a:pt x="852" y="2300"/>
                        <a:pt x="827" y="2100"/>
                        <a:pt x="802" y="1899"/>
                      </a:cubicBezTo>
                      <a:cubicBezTo>
                        <a:pt x="780" y="1812"/>
                        <a:pt x="721" y="1744"/>
                        <a:pt x="640" y="1744"/>
                      </a:cubicBezTo>
                      <a:cubicBezTo>
                        <a:pt x="627" y="1744"/>
                        <a:pt x="615" y="1746"/>
                        <a:pt x="602" y="1749"/>
                      </a:cubicBezTo>
                      <a:cubicBezTo>
                        <a:pt x="501" y="1749"/>
                        <a:pt x="426" y="1849"/>
                        <a:pt x="426" y="1950"/>
                      </a:cubicBezTo>
                      <a:cubicBezTo>
                        <a:pt x="476" y="2175"/>
                        <a:pt x="501" y="2401"/>
                        <a:pt x="576" y="2626"/>
                      </a:cubicBezTo>
                      <a:cubicBezTo>
                        <a:pt x="602" y="2676"/>
                        <a:pt x="652" y="2727"/>
                        <a:pt x="677" y="2802"/>
                      </a:cubicBezTo>
                      <a:cubicBezTo>
                        <a:pt x="251" y="2601"/>
                        <a:pt x="0" y="2501"/>
                        <a:pt x="0" y="2501"/>
                      </a:cubicBezTo>
                      <a:lnTo>
                        <a:pt x="0" y="10145"/>
                      </a:lnTo>
                      <a:lnTo>
                        <a:pt x="60101" y="10145"/>
                      </a:lnTo>
                      <a:lnTo>
                        <a:pt x="60101" y="7138"/>
                      </a:lnTo>
                      <a:cubicBezTo>
                        <a:pt x="60101" y="7138"/>
                        <a:pt x="59524" y="8015"/>
                        <a:pt x="58396" y="8115"/>
                      </a:cubicBezTo>
                      <a:cubicBezTo>
                        <a:pt x="58396" y="8040"/>
                        <a:pt x="58396" y="7940"/>
                        <a:pt x="58396" y="7839"/>
                      </a:cubicBezTo>
                      <a:cubicBezTo>
                        <a:pt x="58471" y="7864"/>
                        <a:pt x="58547" y="7889"/>
                        <a:pt x="58622" y="7889"/>
                      </a:cubicBezTo>
                      <a:cubicBezTo>
                        <a:pt x="58722" y="7889"/>
                        <a:pt x="58822" y="7864"/>
                        <a:pt x="58923" y="7814"/>
                      </a:cubicBezTo>
                      <a:cubicBezTo>
                        <a:pt x="59148" y="7714"/>
                        <a:pt x="59324" y="7514"/>
                        <a:pt x="59424" y="7238"/>
                      </a:cubicBezTo>
                      <a:cubicBezTo>
                        <a:pt x="59524" y="7012"/>
                        <a:pt x="59549" y="6787"/>
                        <a:pt x="59574" y="6561"/>
                      </a:cubicBezTo>
                      <a:cubicBezTo>
                        <a:pt x="59599" y="6461"/>
                        <a:pt x="59524" y="6386"/>
                        <a:pt x="59424" y="6361"/>
                      </a:cubicBezTo>
                      <a:cubicBezTo>
                        <a:pt x="59324" y="6361"/>
                        <a:pt x="59223" y="6411"/>
                        <a:pt x="59223" y="6511"/>
                      </a:cubicBezTo>
                      <a:cubicBezTo>
                        <a:pt x="59198" y="6712"/>
                        <a:pt x="59173" y="6937"/>
                        <a:pt x="59098" y="7113"/>
                      </a:cubicBezTo>
                      <a:cubicBezTo>
                        <a:pt x="59048" y="7213"/>
                        <a:pt x="58948" y="7388"/>
                        <a:pt x="58772" y="7488"/>
                      </a:cubicBezTo>
                      <a:cubicBezTo>
                        <a:pt x="58728" y="7506"/>
                        <a:pt x="58677" y="7515"/>
                        <a:pt x="58627" y="7515"/>
                      </a:cubicBezTo>
                      <a:cubicBezTo>
                        <a:pt x="58535" y="7515"/>
                        <a:pt x="58445" y="7487"/>
                        <a:pt x="58396" y="7438"/>
                      </a:cubicBezTo>
                      <a:cubicBezTo>
                        <a:pt x="58396" y="7438"/>
                        <a:pt x="58396" y="7413"/>
                        <a:pt x="58371" y="7413"/>
                      </a:cubicBezTo>
                      <a:lnTo>
                        <a:pt x="58421" y="6686"/>
                      </a:lnTo>
                      <a:lnTo>
                        <a:pt x="58446" y="6686"/>
                      </a:lnTo>
                      <a:cubicBezTo>
                        <a:pt x="58747" y="6686"/>
                        <a:pt x="58998" y="6411"/>
                        <a:pt x="59098" y="6135"/>
                      </a:cubicBezTo>
                      <a:cubicBezTo>
                        <a:pt x="59173" y="5859"/>
                        <a:pt x="59098" y="5559"/>
                        <a:pt x="59048" y="5308"/>
                      </a:cubicBezTo>
                      <a:cubicBezTo>
                        <a:pt x="59027" y="5225"/>
                        <a:pt x="58955" y="5176"/>
                        <a:pt x="58874" y="5176"/>
                      </a:cubicBezTo>
                      <a:cubicBezTo>
                        <a:pt x="58857" y="5176"/>
                        <a:pt x="58840" y="5178"/>
                        <a:pt x="58822" y="5183"/>
                      </a:cubicBezTo>
                      <a:cubicBezTo>
                        <a:pt x="58722" y="5183"/>
                        <a:pt x="58672" y="5283"/>
                        <a:pt x="58697" y="5383"/>
                      </a:cubicBezTo>
                      <a:cubicBezTo>
                        <a:pt x="58747" y="5609"/>
                        <a:pt x="58797" y="5834"/>
                        <a:pt x="58747" y="6035"/>
                      </a:cubicBezTo>
                      <a:cubicBezTo>
                        <a:pt x="58697" y="6185"/>
                        <a:pt x="58572" y="6311"/>
                        <a:pt x="58446" y="6336"/>
                      </a:cubicBezTo>
                      <a:lnTo>
                        <a:pt x="58522" y="4932"/>
                      </a:lnTo>
                      <a:cubicBezTo>
                        <a:pt x="58522" y="4832"/>
                        <a:pt x="58446" y="4757"/>
                        <a:pt x="58346" y="4757"/>
                      </a:cubicBezTo>
                      <a:cubicBezTo>
                        <a:pt x="58246" y="4757"/>
                        <a:pt x="58171" y="4832"/>
                        <a:pt x="58171" y="4932"/>
                      </a:cubicBezTo>
                      <a:lnTo>
                        <a:pt x="58146" y="5308"/>
                      </a:lnTo>
                      <a:cubicBezTo>
                        <a:pt x="58070" y="5283"/>
                        <a:pt x="57995" y="5258"/>
                        <a:pt x="57945" y="5208"/>
                      </a:cubicBezTo>
                      <a:cubicBezTo>
                        <a:pt x="57870" y="5108"/>
                        <a:pt x="57870" y="4982"/>
                        <a:pt x="57895" y="4907"/>
                      </a:cubicBezTo>
                      <a:cubicBezTo>
                        <a:pt x="57945" y="4807"/>
                        <a:pt x="57895" y="4707"/>
                        <a:pt x="57820" y="4656"/>
                      </a:cubicBezTo>
                      <a:cubicBezTo>
                        <a:pt x="57793" y="4643"/>
                        <a:pt x="57766" y="4637"/>
                        <a:pt x="57740" y="4637"/>
                      </a:cubicBezTo>
                      <a:cubicBezTo>
                        <a:pt x="57669" y="4637"/>
                        <a:pt x="57606" y="4683"/>
                        <a:pt x="57569" y="4757"/>
                      </a:cubicBezTo>
                      <a:cubicBezTo>
                        <a:pt x="57469" y="4957"/>
                        <a:pt x="57519" y="5233"/>
                        <a:pt x="57669" y="5433"/>
                      </a:cubicBezTo>
                      <a:cubicBezTo>
                        <a:pt x="57770" y="5559"/>
                        <a:pt x="57945" y="5634"/>
                        <a:pt x="58121" y="5659"/>
                      </a:cubicBezTo>
                      <a:lnTo>
                        <a:pt x="58020" y="7413"/>
                      </a:lnTo>
                      <a:cubicBezTo>
                        <a:pt x="57945" y="7363"/>
                        <a:pt x="57895" y="7338"/>
                        <a:pt x="57870" y="7288"/>
                      </a:cubicBezTo>
                      <a:cubicBezTo>
                        <a:pt x="57770" y="7163"/>
                        <a:pt x="57720" y="7012"/>
                        <a:pt x="57720" y="6887"/>
                      </a:cubicBezTo>
                      <a:cubicBezTo>
                        <a:pt x="57720" y="6787"/>
                        <a:pt x="57644" y="6686"/>
                        <a:pt x="57544" y="6686"/>
                      </a:cubicBezTo>
                      <a:cubicBezTo>
                        <a:pt x="57444" y="6686"/>
                        <a:pt x="57369" y="6762"/>
                        <a:pt x="57369" y="6862"/>
                      </a:cubicBezTo>
                      <a:cubicBezTo>
                        <a:pt x="57344" y="7087"/>
                        <a:pt x="57419" y="7313"/>
                        <a:pt x="57569" y="7514"/>
                      </a:cubicBezTo>
                      <a:cubicBezTo>
                        <a:pt x="57669" y="7614"/>
                        <a:pt x="57770" y="7689"/>
                        <a:pt x="57870" y="7739"/>
                      </a:cubicBezTo>
                      <a:cubicBezTo>
                        <a:pt x="57945" y="7764"/>
                        <a:pt x="57995" y="7814"/>
                        <a:pt x="58020" y="7839"/>
                      </a:cubicBezTo>
                      <a:cubicBezTo>
                        <a:pt x="58045" y="7889"/>
                        <a:pt x="58045" y="8040"/>
                        <a:pt x="58020" y="8115"/>
                      </a:cubicBezTo>
                      <a:cubicBezTo>
                        <a:pt x="57870" y="8115"/>
                        <a:pt x="57695" y="8090"/>
                        <a:pt x="57519" y="8040"/>
                      </a:cubicBezTo>
                      <a:cubicBezTo>
                        <a:pt x="57544" y="7965"/>
                        <a:pt x="57569" y="7864"/>
                        <a:pt x="57544" y="7764"/>
                      </a:cubicBezTo>
                      <a:cubicBezTo>
                        <a:pt x="57519" y="7614"/>
                        <a:pt x="57469" y="7488"/>
                        <a:pt x="57419" y="7338"/>
                      </a:cubicBezTo>
                      <a:cubicBezTo>
                        <a:pt x="57401" y="7301"/>
                        <a:pt x="57369" y="7278"/>
                        <a:pt x="57324" y="7278"/>
                      </a:cubicBezTo>
                      <a:cubicBezTo>
                        <a:pt x="57307" y="7278"/>
                        <a:pt x="57289" y="7281"/>
                        <a:pt x="57268" y="7288"/>
                      </a:cubicBezTo>
                      <a:cubicBezTo>
                        <a:pt x="57218" y="7313"/>
                        <a:pt x="57193" y="7388"/>
                        <a:pt x="57218" y="7438"/>
                      </a:cubicBezTo>
                      <a:cubicBezTo>
                        <a:pt x="57268" y="7539"/>
                        <a:pt x="57319" y="7664"/>
                        <a:pt x="57319" y="7789"/>
                      </a:cubicBezTo>
                      <a:cubicBezTo>
                        <a:pt x="57319" y="7839"/>
                        <a:pt x="57344" y="7915"/>
                        <a:pt x="57319" y="7990"/>
                      </a:cubicBezTo>
                      <a:cubicBezTo>
                        <a:pt x="57168" y="7940"/>
                        <a:pt x="57018" y="7889"/>
                        <a:pt x="56842" y="7814"/>
                      </a:cubicBezTo>
                      <a:lnTo>
                        <a:pt x="56842" y="7764"/>
                      </a:lnTo>
                      <a:cubicBezTo>
                        <a:pt x="57018" y="7664"/>
                        <a:pt x="57068" y="7438"/>
                        <a:pt x="57018" y="7263"/>
                      </a:cubicBezTo>
                      <a:cubicBezTo>
                        <a:pt x="56993" y="7087"/>
                        <a:pt x="56867" y="6937"/>
                        <a:pt x="56742" y="6837"/>
                      </a:cubicBezTo>
                      <a:cubicBezTo>
                        <a:pt x="56727" y="6807"/>
                        <a:pt x="56696" y="6795"/>
                        <a:pt x="56662" y="6795"/>
                      </a:cubicBezTo>
                      <a:cubicBezTo>
                        <a:pt x="56638" y="6795"/>
                        <a:pt x="56613" y="6801"/>
                        <a:pt x="56592" y="6812"/>
                      </a:cubicBezTo>
                      <a:cubicBezTo>
                        <a:pt x="56542" y="6862"/>
                        <a:pt x="56542" y="6937"/>
                        <a:pt x="56592" y="6987"/>
                      </a:cubicBezTo>
                      <a:cubicBezTo>
                        <a:pt x="56667" y="7087"/>
                        <a:pt x="56767" y="7188"/>
                        <a:pt x="56817" y="7313"/>
                      </a:cubicBezTo>
                      <a:cubicBezTo>
                        <a:pt x="56842" y="7413"/>
                        <a:pt x="56792" y="7514"/>
                        <a:pt x="56742" y="7564"/>
                      </a:cubicBezTo>
                      <a:lnTo>
                        <a:pt x="56366" y="6787"/>
                      </a:lnTo>
                      <a:cubicBezTo>
                        <a:pt x="56348" y="6750"/>
                        <a:pt x="56303" y="6727"/>
                        <a:pt x="56260" y="6727"/>
                      </a:cubicBezTo>
                      <a:cubicBezTo>
                        <a:pt x="56245" y="6727"/>
                        <a:pt x="56229" y="6730"/>
                        <a:pt x="56216" y="6737"/>
                      </a:cubicBezTo>
                      <a:cubicBezTo>
                        <a:pt x="56166" y="6762"/>
                        <a:pt x="56141" y="6837"/>
                        <a:pt x="56166" y="6887"/>
                      </a:cubicBezTo>
                      <a:lnTo>
                        <a:pt x="56266" y="7113"/>
                      </a:lnTo>
                      <a:lnTo>
                        <a:pt x="56116" y="7113"/>
                      </a:lnTo>
                      <a:cubicBezTo>
                        <a:pt x="56065" y="7087"/>
                        <a:pt x="56015" y="7012"/>
                        <a:pt x="56015" y="6962"/>
                      </a:cubicBezTo>
                      <a:cubicBezTo>
                        <a:pt x="56015" y="6900"/>
                        <a:pt x="55981" y="6855"/>
                        <a:pt x="55927" y="6855"/>
                      </a:cubicBezTo>
                      <a:cubicBezTo>
                        <a:pt x="55916" y="6855"/>
                        <a:pt x="55903" y="6857"/>
                        <a:pt x="55890" y="6862"/>
                      </a:cubicBezTo>
                      <a:cubicBezTo>
                        <a:pt x="55840" y="6862"/>
                        <a:pt x="55790" y="6912"/>
                        <a:pt x="55790" y="6962"/>
                      </a:cubicBezTo>
                      <a:cubicBezTo>
                        <a:pt x="55815" y="7113"/>
                        <a:pt x="55915" y="7263"/>
                        <a:pt x="56040" y="7313"/>
                      </a:cubicBezTo>
                      <a:cubicBezTo>
                        <a:pt x="56091" y="7326"/>
                        <a:pt x="56147" y="7332"/>
                        <a:pt x="56203" y="7332"/>
                      </a:cubicBezTo>
                      <a:cubicBezTo>
                        <a:pt x="56260" y="7332"/>
                        <a:pt x="56316" y="7326"/>
                        <a:pt x="56366" y="7313"/>
                      </a:cubicBezTo>
                      <a:lnTo>
                        <a:pt x="56517" y="7639"/>
                      </a:lnTo>
                      <a:cubicBezTo>
                        <a:pt x="56466" y="7614"/>
                        <a:pt x="56416" y="7589"/>
                        <a:pt x="56366" y="7539"/>
                      </a:cubicBezTo>
                      <a:cubicBezTo>
                        <a:pt x="56116" y="7388"/>
                        <a:pt x="55815" y="7288"/>
                        <a:pt x="55489" y="7238"/>
                      </a:cubicBezTo>
                      <a:lnTo>
                        <a:pt x="55489" y="7062"/>
                      </a:lnTo>
                      <a:cubicBezTo>
                        <a:pt x="55589" y="7062"/>
                        <a:pt x="55715" y="7012"/>
                        <a:pt x="55765" y="6937"/>
                      </a:cubicBezTo>
                      <a:cubicBezTo>
                        <a:pt x="55865" y="6812"/>
                        <a:pt x="55890" y="6636"/>
                        <a:pt x="55840" y="6511"/>
                      </a:cubicBezTo>
                      <a:cubicBezTo>
                        <a:pt x="55815" y="6461"/>
                        <a:pt x="55740" y="6436"/>
                        <a:pt x="55690" y="6436"/>
                      </a:cubicBezTo>
                      <a:cubicBezTo>
                        <a:pt x="55639" y="6461"/>
                        <a:pt x="55614" y="6536"/>
                        <a:pt x="55639" y="6586"/>
                      </a:cubicBezTo>
                      <a:cubicBezTo>
                        <a:pt x="55664" y="6661"/>
                        <a:pt x="55639" y="6737"/>
                        <a:pt x="55614" y="6787"/>
                      </a:cubicBezTo>
                      <a:cubicBezTo>
                        <a:pt x="55564" y="6812"/>
                        <a:pt x="55539" y="6837"/>
                        <a:pt x="55489" y="6837"/>
                      </a:cubicBezTo>
                      <a:lnTo>
                        <a:pt x="55489" y="6611"/>
                      </a:lnTo>
                      <a:cubicBezTo>
                        <a:pt x="55468" y="6549"/>
                        <a:pt x="55431" y="6505"/>
                        <a:pt x="55390" y="6505"/>
                      </a:cubicBezTo>
                      <a:cubicBezTo>
                        <a:pt x="55381" y="6505"/>
                        <a:pt x="55373" y="6507"/>
                        <a:pt x="55364" y="6511"/>
                      </a:cubicBezTo>
                      <a:cubicBezTo>
                        <a:pt x="55314" y="6511"/>
                        <a:pt x="55263" y="6561"/>
                        <a:pt x="55263" y="6611"/>
                      </a:cubicBezTo>
                      <a:lnTo>
                        <a:pt x="55289" y="7213"/>
                      </a:lnTo>
                      <a:lnTo>
                        <a:pt x="55088" y="7213"/>
                      </a:lnTo>
                      <a:cubicBezTo>
                        <a:pt x="55088" y="7087"/>
                        <a:pt x="55113" y="6987"/>
                        <a:pt x="55138" y="6887"/>
                      </a:cubicBezTo>
                      <a:cubicBezTo>
                        <a:pt x="55163" y="6837"/>
                        <a:pt x="55113" y="6762"/>
                        <a:pt x="55063" y="6762"/>
                      </a:cubicBezTo>
                      <a:cubicBezTo>
                        <a:pt x="55054" y="6757"/>
                        <a:pt x="55044" y="6755"/>
                        <a:pt x="55033" y="6755"/>
                      </a:cubicBezTo>
                      <a:cubicBezTo>
                        <a:pt x="54988" y="6755"/>
                        <a:pt x="54938" y="6796"/>
                        <a:pt x="54938" y="6837"/>
                      </a:cubicBezTo>
                      <a:cubicBezTo>
                        <a:pt x="54888" y="6937"/>
                        <a:pt x="54862" y="7062"/>
                        <a:pt x="54862" y="7213"/>
                      </a:cubicBezTo>
                      <a:cubicBezTo>
                        <a:pt x="53208" y="7288"/>
                        <a:pt x="51078" y="8416"/>
                        <a:pt x="48647" y="9017"/>
                      </a:cubicBezTo>
                      <a:cubicBezTo>
                        <a:pt x="48672" y="8892"/>
                        <a:pt x="48672" y="8742"/>
                        <a:pt x="48697" y="8591"/>
                      </a:cubicBezTo>
                      <a:cubicBezTo>
                        <a:pt x="48697" y="8566"/>
                        <a:pt x="48697" y="8516"/>
                        <a:pt x="48697" y="8491"/>
                      </a:cubicBezTo>
                      <a:cubicBezTo>
                        <a:pt x="48722" y="8366"/>
                        <a:pt x="48747" y="8240"/>
                        <a:pt x="48722" y="8115"/>
                      </a:cubicBezTo>
                      <a:lnTo>
                        <a:pt x="48722" y="8115"/>
                      </a:lnTo>
                      <a:cubicBezTo>
                        <a:pt x="48797" y="8140"/>
                        <a:pt x="48872" y="8140"/>
                        <a:pt x="48948" y="8140"/>
                      </a:cubicBezTo>
                      <a:cubicBezTo>
                        <a:pt x="49048" y="8140"/>
                        <a:pt x="49148" y="8115"/>
                        <a:pt x="49248" y="8090"/>
                      </a:cubicBezTo>
                      <a:cubicBezTo>
                        <a:pt x="49474" y="7990"/>
                        <a:pt x="49649" y="7764"/>
                        <a:pt x="49775" y="7514"/>
                      </a:cubicBezTo>
                      <a:cubicBezTo>
                        <a:pt x="49850" y="7288"/>
                        <a:pt x="49875" y="7062"/>
                        <a:pt x="49900" y="6837"/>
                      </a:cubicBezTo>
                      <a:cubicBezTo>
                        <a:pt x="49925" y="6737"/>
                        <a:pt x="49850" y="6636"/>
                        <a:pt x="49750" y="6636"/>
                      </a:cubicBezTo>
                      <a:cubicBezTo>
                        <a:pt x="49736" y="6633"/>
                        <a:pt x="49724" y="6631"/>
                        <a:pt x="49711" y="6631"/>
                      </a:cubicBezTo>
                      <a:cubicBezTo>
                        <a:pt x="49630" y="6631"/>
                        <a:pt x="49571" y="6700"/>
                        <a:pt x="49549" y="6787"/>
                      </a:cubicBezTo>
                      <a:cubicBezTo>
                        <a:pt x="49524" y="6987"/>
                        <a:pt x="49499" y="7188"/>
                        <a:pt x="49424" y="7363"/>
                      </a:cubicBezTo>
                      <a:cubicBezTo>
                        <a:pt x="49399" y="7488"/>
                        <a:pt x="49299" y="7664"/>
                        <a:pt x="49098" y="7739"/>
                      </a:cubicBezTo>
                      <a:cubicBezTo>
                        <a:pt x="49049" y="7769"/>
                        <a:pt x="48991" y="7783"/>
                        <a:pt x="48936" y="7783"/>
                      </a:cubicBezTo>
                      <a:cubicBezTo>
                        <a:pt x="48850" y="7783"/>
                        <a:pt x="48768" y="7750"/>
                        <a:pt x="48722" y="7689"/>
                      </a:cubicBezTo>
                      <a:lnTo>
                        <a:pt x="48747" y="6962"/>
                      </a:lnTo>
                      <a:lnTo>
                        <a:pt x="48772" y="6962"/>
                      </a:lnTo>
                      <a:cubicBezTo>
                        <a:pt x="49073" y="6962"/>
                        <a:pt x="49349" y="6686"/>
                        <a:pt x="49424" y="6411"/>
                      </a:cubicBezTo>
                      <a:cubicBezTo>
                        <a:pt x="49499" y="6110"/>
                        <a:pt x="49424" y="5809"/>
                        <a:pt x="49374" y="5584"/>
                      </a:cubicBezTo>
                      <a:cubicBezTo>
                        <a:pt x="49352" y="5497"/>
                        <a:pt x="49273" y="5428"/>
                        <a:pt x="49188" y="5428"/>
                      </a:cubicBezTo>
                      <a:cubicBezTo>
                        <a:pt x="49175" y="5428"/>
                        <a:pt x="49161" y="5430"/>
                        <a:pt x="49148" y="5433"/>
                      </a:cubicBezTo>
                      <a:cubicBezTo>
                        <a:pt x="49073" y="5458"/>
                        <a:pt x="48998" y="5559"/>
                        <a:pt x="49023" y="5659"/>
                      </a:cubicBezTo>
                      <a:cubicBezTo>
                        <a:pt x="49073" y="5859"/>
                        <a:pt x="49123" y="6110"/>
                        <a:pt x="49073" y="6311"/>
                      </a:cubicBezTo>
                      <a:cubicBezTo>
                        <a:pt x="49023" y="6461"/>
                        <a:pt x="48898" y="6586"/>
                        <a:pt x="48772" y="6586"/>
                      </a:cubicBezTo>
                      <a:lnTo>
                        <a:pt x="48847" y="5208"/>
                      </a:lnTo>
                      <a:cubicBezTo>
                        <a:pt x="48847" y="5108"/>
                        <a:pt x="48772" y="5032"/>
                        <a:pt x="48672" y="5007"/>
                      </a:cubicBezTo>
                      <a:cubicBezTo>
                        <a:pt x="48572" y="5007"/>
                        <a:pt x="48497" y="5082"/>
                        <a:pt x="48497" y="5183"/>
                      </a:cubicBezTo>
                      <a:lnTo>
                        <a:pt x="48471" y="5559"/>
                      </a:lnTo>
                      <a:cubicBezTo>
                        <a:pt x="48396" y="5559"/>
                        <a:pt x="48321" y="5534"/>
                        <a:pt x="48271" y="5458"/>
                      </a:cubicBezTo>
                      <a:cubicBezTo>
                        <a:pt x="48221" y="5383"/>
                        <a:pt x="48196" y="5258"/>
                        <a:pt x="48246" y="5158"/>
                      </a:cubicBezTo>
                      <a:cubicBezTo>
                        <a:pt x="48271" y="5082"/>
                        <a:pt x="48246" y="4957"/>
                        <a:pt x="48146" y="4932"/>
                      </a:cubicBezTo>
                      <a:cubicBezTo>
                        <a:pt x="48118" y="4918"/>
                        <a:pt x="48090" y="4912"/>
                        <a:pt x="48063" y="4912"/>
                      </a:cubicBezTo>
                      <a:cubicBezTo>
                        <a:pt x="47995" y="4912"/>
                        <a:pt x="47938" y="4953"/>
                        <a:pt x="47920" y="5007"/>
                      </a:cubicBezTo>
                      <a:cubicBezTo>
                        <a:pt x="47820" y="5233"/>
                        <a:pt x="47845" y="5509"/>
                        <a:pt x="47995" y="5684"/>
                      </a:cubicBezTo>
                      <a:cubicBezTo>
                        <a:pt x="48121" y="5834"/>
                        <a:pt x="48271" y="5910"/>
                        <a:pt x="48446" y="5935"/>
                      </a:cubicBezTo>
                      <a:lnTo>
                        <a:pt x="48346" y="7689"/>
                      </a:lnTo>
                      <a:cubicBezTo>
                        <a:pt x="48296" y="7639"/>
                        <a:pt x="48221" y="7614"/>
                        <a:pt x="48196" y="7564"/>
                      </a:cubicBezTo>
                      <a:cubicBezTo>
                        <a:pt x="48096" y="7438"/>
                        <a:pt x="48045" y="7288"/>
                        <a:pt x="48045" y="7138"/>
                      </a:cubicBezTo>
                      <a:cubicBezTo>
                        <a:pt x="48070" y="7037"/>
                        <a:pt x="47970" y="6962"/>
                        <a:pt x="47870" y="6962"/>
                      </a:cubicBezTo>
                      <a:cubicBezTo>
                        <a:pt x="47770" y="6962"/>
                        <a:pt x="47694" y="7037"/>
                        <a:pt x="47694" y="7138"/>
                      </a:cubicBezTo>
                      <a:cubicBezTo>
                        <a:pt x="47669" y="7363"/>
                        <a:pt x="47770" y="7589"/>
                        <a:pt x="47920" y="7789"/>
                      </a:cubicBezTo>
                      <a:cubicBezTo>
                        <a:pt x="47995" y="7889"/>
                        <a:pt x="48096" y="7965"/>
                        <a:pt x="48196" y="8015"/>
                      </a:cubicBezTo>
                      <a:cubicBezTo>
                        <a:pt x="48271" y="8040"/>
                        <a:pt x="48321" y="8065"/>
                        <a:pt x="48346" y="8115"/>
                      </a:cubicBezTo>
                      <a:cubicBezTo>
                        <a:pt x="48396" y="8165"/>
                        <a:pt x="48371" y="8366"/>
                        <a:pt x="48346" y="8441"/>
                      </a:cubicBezTo>
                      <a:cubicBezTo>
                        <a:pt x="48346" y="8491"/>
                        <a:pt x="48346" y="8516"/>
                        <a:pt x="48346" y="8566"/>
                      </a:cubicBezTo>
                      <a:cubicBezTo>
                        <a:pt x="48321" y="8742"/>
                        <a:pt x="48296" y="8942"/>
                        <a:pt x="48271" y="9118"/>
                      </a:cubicBezTo>
                      <a:cubicBezTo>
                        <a:pt x="48096" y="9168"/>
                        <a:pt x="47920" y="9193"/>
                        <a:pt x="47745" y="9218"/>
                      </a:cubicBezTo>
                      <a:cubicBezTo>
                        <a:pt x="47694" y="9118"/>
                        <a:pt x="47669" y="9017"/>
                        <a:pt x="47619" y="8942"/>
                      </a:cubicBezTo>
                      <a:cubicBezTo>
                        <a:pt x="47619" y="8917"/>
                        <a:pt x="47619" y="8892"/>
                        <a:pt x="47594" y="8867"/>
                      </a:cubicBezTo>
                      <a:cubicBezTo>
                        <a:pt x="47569" y="8817"/>
                        <a:pt x="47544" y="8742"/>
                        <a:pt x="47494" y="8666"/>
                      </a:cubicBezTo>
                      <a:cubicBezTo>
                        <a:pt x="47544" y="8666"/>
                        <a:pt x="47594" y="8641"/>
                        <a:pt x="47619" y="8616"/>
                      </a:cubicBezTo>
                      <a:cubicBezTo>
                        <a:pt x="47694" y="8591"/>
                        <a:pt x="47745" y="8541"/>
                        <a:pt x="47770" y="8491"/>
                      </a:cubicBezTo>
                      <a:cubicBezTo>
                        <a:pt x="47870" y="8366"/>
                        <a:pt x="47895" y="8190"/>
                        <a:pt x="47870" y="8015"/>
                      </a:cubicBezTo>
                      <a:cubicBezTo>
                        <a:pt x="47845" y="7889"/>
                        <a:pt x="47795" y="7739"/>
                        <a:pt x="47745" y="7614"/>
                      </a:cubicBezTo>
                      <a:cubicBezTo>
                        <a:pt x="47726" y="7577"/>
                        <a:pt x="47694" y="7554"/>
                        <a:pt x="47649" y="7554"/>
                      </a:cubicBezTo>
                      <a:cubicBezTo>
                        <a:pt x="47633" y="7554"/>
                        <a:pt x="47614" y="7557"/>
                        <a:pt x="47594" y="7564"/>
                      </a:cubicBezTo>
                      <a:cubicBezTo>
                        <a:pt x="47544" y="7589"/>
                        <a:pt x="47519" y="7639"/>
                        <a:pt x="47544" y="7714"/>
                      </a:cubicBezTo>
                      <a:cubicBezTo>
                        <a:pt x="47594" y="7814"/>
                        <a:pt x="47644" y="7940"/>
                        <a:pt x="47644" y="8065"/>
                      </a:cubicBezTo>
                      <a:cubicBezTo>
                        <a:pt x="47669" y="8115"/>
                        <a:pt x="47669" y="8265"/>
                        <a:pt x="47594" y="8366"/>
                      </a:cubicBezTo>
                      <a:cubicBezTo>
                        <a:pt x="47557" y="8422"/>
                        <a:pt x="47491" y="8450"/>
                        <a:pt x="47429" y="8450"/>
                      </a:cubicBezTo>
                      <a:cubicBezTo>
                        <a:pt x="47408" y="8450"/>
                        <a:pt x="47387" y="8447"/>
                        <a:pt x="47369" y="8441"/>
                      </a:cubicBezTo>
                      <a:lnTo>
                        <a:pt x="47168" y="8040"/>
                      </a:lnTo>
                      <a:cubicBezTo>
                        <a:pt x="47344" y="7940"/>
                        <a:pt x="47394" y="7714"/>
                        <a:pt x="47344" y="7539"/>
                      </a:cubicBezTo>
                      <a:cubicBezTo>
                        <a:pt x="47319" y="7363"/>
                        <a:pt x="47193" y="7213"/>
                        <a:pt x="47093" y="7113"/>
                      </a:cubicBezTo>
                      <a:cubicBezTo>
                        <a:pt x="47064" y="7083"/>
                        <a:pt x="47026" y="7071"/>
                        <a:pt x="46989" y="7071"/>
                      </a:cubicBezTo>
                      <a:cubicBezTo>
                        <a:pt x="46963" y="7071"/>
                        <a:pt x="46938" y="7077"/>
                        <a:pt x="46918" y="7087"/>
                      </a:cubicBezTo>
                      <a:cubicBezTo>
                        <a:pt x="46867" y="7138"/>
                        <a:pt x="46867" y="7213"/>
                        <a:pt x="46918" y="7238"/>
                      </a:cubicBezTo>
                      <a:cubicBezTo>
                        <a:pt x="47018" y="7338"/>
                        <a:pt x="47118" y="7463"/>
                        <a:pt x="47143" y="7589"/>
                      </a:cubicBezTo>
                      <a:cubicBezTo>
                        <a:pt x="47168" y="7689"/>
                        <a:pt x="47143" y="7789"/>
                        <a:pt x="47068" y="7839"/>
                      </a:cubicBezTo>
                      <a:lnTo>
                        <a:pt x="46692" y="7062"/>
                      </a:lnTo>
                      <a:cubicBezTo>
                        <a:pt x="46674" y="7026"/>
                        <a:pt x="46628" y="7002"/>
                        <a:pt x="46586" y="7002"/>
                      </a:cubicBezTo>
                      <a:cubicBezTo>
                        <a:pt x="46570" y="7002"/>
                        <a:pt x="46555" y="7006"/>
                        <a:pt x="46542" y="7012"/>
                      </a:cubicBezTo>
                      <a:cubicBezTo>
                        <a:pt x="46491" y="7037"/>
                        <a:pt x="46466" y="7113"/>
                        <a:pt x="46491" y="7163"/>
                      </a:cubicBezTo>
                      <a:lnTo>
                        <a:pt x="46592" y="7363"/>
                      </a:lnTo>
                      <a:cubicBezTo>
                        <a:pt x="46567" y="7376"/>
                        <a:pt x="46542" y="7382"/>
                        <a:pt x="46520" y="7382"/>
                      </a:cubicBezTo>
                      <a:cubicBezTo>
                        <a:pt x="46498" y="7382"/>
                        <a:pt x="46479" y="7376"/>
                        <a:pt x="46466" y="7363"/>
                      </a:cubicBezTo>
                      <a:cubicBezTo>
                        <a:pt x="46391" y="7338"/>
                        <a:pt x="46341" y="7288"/>
                        <a:pt x="46341" y="7213"/>
                      </a:cubicBezTo>
                      <a:cubicBezTo>
                        <a:pt x="46341" y="7163"/>
                        <a:pt x="46291" y="7113"/>
                        <a:pt x="46216" y="7113"/>
                      </a:cubicBezTo>
                      <a:cubicBezTo>
                        <a:pt x="46166" y="7138"/>
                        <a:pt x="46116" y="7188"/>
                        <a:pt x="46116" y="7238"/>
                      </a:cubicBezTo>
                      <a:cubicBezTo>
                        <a:pt x="46141" y="7388"/>
                        <a:pt x="46241" y="7514"/>
                        <a:pt x="46366" y="7589"/>
                      </a:cubicBezTo>
                      <a:cubicBezTo>
                        <a:pt x="46408" y="7599"/>
                        <a:pt x="46454" y="7605"/>
                        <a:pt x="46500" y="7605"/>
                      </a:cubicBezTo>
                      <a:cubicBezTo>
                        <a:pt x="46566" y="7605"/>
                        <a:pt x="46633" y="7593"/>
                        <a:pt x="46692" y="7564"/>
                      </a:cubicBezTo>
                      <a:lnTo>
                        <a:pt x="47168" y="8541"/>
                      </a:lnTo>
                      <a:lnTo>
                        <a:pt x="47043" y="8541"/>
                      </a:lnTo>
                      <a:cubicBezTo>
                        <a:pt x="46943" y="8491"/>
                        <a:pt x="46892" y="8416"/>
                        <a:pt x="46842" y="8341"/>
                      </a:cubicBezTo>
                      <a:cubicBezTo>
                        <a:pt x="46824" y="8304"/>
                        <a:pt x="46779" y="8281"/>
                        <a:pt x="46736" y="8281"/>
                      </a:cubicBezTo>
                      <a:cubicBezTo>
                        <a:pt x="46721" y="8281"/>
                        <a:pt x="46705" y="8284"/>
                        <a:pt x="46692" y="8291"/>
                      </a:cubicBezTo>
                      <a:cubicBezTo>
                        <a:pt x="46642" y="8316"/>
                        <a:pt x="46617" y="8391"/>
                        <a:pt x="46642" y="8441"/>
                      </a:cubicBezTo>
                      <a:cubicBezTo>
                        <a:pt x="46717" y="8566"/>
                        <a:pt x="46817" y="8666"/>
                        <a:pt x="46968" y="8742"/>
                      </a:cubicBezTo>
                      <a:cubicBezTo>
                        <a:pt x="47043" y="8767"/>
                        <a:pt x="47118" y="8767"/>
                        <a:pt x="47193" y="8767"/>
                      </a:cubicBezTo>
                      <a:lnTo>
                        <a:pt x="47293" y="8767"/>
                      </a:lnTo>
                      <a:cubicBezTo>
                        <a:pt x="47319" y="8792"/>
                        <a:pt x="47369" y="8917"/>
                        <a:pt x="47394" y="8967"/>
                      </a:cubicBezTo>
                      <a:cubicBezTo>
                        <a:pt x="47394" y="8992"/>
                        <a:pt x="47419" y="9017"/>
                        <a:pt x="47419" y="9017"/>
                      </a:cubicBezTo>
                      <a:cubicBezTo>
                        <a:pt x="47444" y="9093"/>
                        <a:pt x="47494" y="9193"/>
                        <a:pt x="47519" y="9268"/>
                      </a:cubicBezTo>
                      <a:cubicBezTo>
                        <a:pt x="46993" y="9343"/>
                        <a:pt x="46466" y="9393"/>
                        <a:pt x="45915" y="9418"/>
                      </a:cubicBezTo>
                      <a:cubicBezTo>
                        <a:pt x="45890" y="9268"/>
                        <a:pt x="45865" y="9118"/>
                        <a:pt x="45865" y="8967"/>
                      </a:cubicBezTo>
                      <a:cubicBezTo>
                        <a:pt x="45865" y="8942"/>
                        <a:pt x="45865" y="8917"/>
                        <a:pt x="45865" y="8892"/>
                      </a:cubicBezTo>
                      <a:cubicBezTo>
                        <a:pt x="45840" y="8842"/>
                        <a:pt x="45840" y="8717"/>
                        <a:pt x="45865" y="8692"/>
                      </a:cubicBezTo>
                      <a:cubicBezTo>
                        <a:pt x="45865" y="8666"/>
                        <a:pt x="45915" y="8641"/>
                        <a:pt x="45940" y="8616"/>
                      </a:cubicBezTo>
                      <a:cubicBezTo>
                        <a:pt x="46015" y="8591"/>
                        <a:pt x="46090" y="8541"/>
                        <a:pt x="46141" y="8491"/>
                      </a:cubicBezTo>
                      <a:cubicBezTo>
                        <a:pt x="46241" y="8366"/>
                        <a:pt x="46291" y="8215"/>
                        <a:pt x="46266" y="8090"/>
                      </a:cubicBezTo>
                      <a:cubicBezTo>
                        <a:pt x="46266" y="8015"/>
                        <a:pt x="46216" y="7965"/>
                        <a:pt x="46166" y="7965"/>
                      </a:cubicBezTo>
                      <a:cubicBezTo>
                        <a:pt x="46090" y="7990"/>
                        <a:pt x="46040" y="8040"/>
                        <a:pt x="46065" y="8090"/>
                      </a:cubicBezTo>
                      <a:cubicBezTo>
                        <a:pt x="46065" y="8190"/>
                        <a:pt x="46015" y="8265"/>
                        <a:pt x="45965" y="8341"/>
                      </a:cubicBezTo>
                      <a:cubicBezTo>
                        <a:pt x="45940" y="8366"/>
                        <a:pt x="45915" y="8391"/>
                        <a:pt x="45865" y="8416"/>
                      </a:cubicBezTo>
                      <a:lnTo>
                        <a:pt x="45815" y="7338"/>
                      </a:lnTo>
                      <a:cubicBezTo>
                        <a:pt x="45940" y="7313"/>
                        <a:pt x="46040" y="7263"/>
                        <a:pt x="46116" y="7188"/>
                      </a:cubicBezTo>
                      <a:cubicBezTo>
                        <a:pt x="46191" y="7087"/>
                        <a:pt x="46216" y="6912"/>
                        <a:pt x="46166" y="6787"/>
                      </a:cubicBezTo>
                      <a:cubicBezTo>
                        <a:pt x="46147" y="6730"/>
                        <a:pt x="46114" y="6702"/>
                        <a:pt x="46067" y="6702"/>
                      </a:cubicBezTo>
                      <a:cubicBezTo>
                        <a:pt x="46051" y="6702"/>
                        <a:pt x="46034" y="6705"/>
                        <a:pt x="46015" y="6712"/>
                      </a:cubicBezTo>
                      <a:cubicBezTo>
                        <a:pt x="45965" y="6737"/>
                        <a:pt x="45940" y="6812"/>
                        <a:pt x="45965" y="6862"/>
                      </a:cubicBezTo>
                      <a:cubicBezTo>
                        <a:pt x="45990" y="6912"/>
                        <a:pt x="45990" y="6987"/>
                        <a:pt x="45940" y="7037"/>
                      </a:cubicBezTo>
                      <a:cubicBezTo>
                        <a:pt x="45915" y="7087"/>
                        <a:pt x="45865" y="7113"/>
                        <a:pt x="45815" y="7113"/>
                      </a:cubicBezTo>
                      <a:lnTo>
                        <a:pt x="45815" y="6887"/>
                      </a:lnTo>
                      <a:cubicBezTo>
                        <a:pt x="45815" y="6812"/>
                        <a:pt x="45765" y="6762"/>
                        <a:pt x="45689" y="6762"/>
                      </a:cubicBezTo>
                      <a:cubicBezTo>
                        <a:pt x="45639" y="6762"/>
                        <a:pt x="45589" y="6812"/>
                        <a:pt x="45589" y="6887"/>
                      </a:cubicBezTo>
                      <a:lnTo>
                        <a:pt x="45614" y="7739"/>
                      </a:lnTo>
                      <a:cubicBezTo>
                        <a:pt x="45539" y="7739"/>
                        <a:pt x="45464" y="7639"/>
                        <a:pt x="45439" y="7564"/>
                      </a:cubicBezTo>
                      <a:cubicBezTo>
                        <a:pt x="45414" y="7438"/>
                        <a:pt x="45439" y="7288"/>
                        <a:pt x="45464" y="7163"/>
                      </a:cubicBezTo>
                      <a:cubicBezTo>
                        <a:pt x="45489" y="7087"/>
                        <a:pt x="45439" y="7037"/>
                        <a:pt x="45389" y="7012"/>
                      </a:cubicBezTo>
                      <a:cubicBezTo>
                        <a:pt x="45339" y="7012"/>
                        <a:pt x="45263" y="7037"/>
                        <a:pt x="45263" y="7113"/>
                      </a:cubicBezTo>
                      <a:cubicBezTo>
                        <a:pt x="45213" y="7263"/>
                        <a:pt x="45163" y="7438"/>
                        <a:pt x="45213" y="7614"/>
                      </a:cubicBezTo>
                      <a:cubicBezTo>
                        <a:pt x="45263" y="7789"/>
                        <a:pt x="45414" y="7965"/>
                        <a:pt x="45614" y="7965"/>
                      </a:cubicBezTo>
                      <a:lnTo>
                        <a:pt x="45639" y="8416"/>
                      </a:lnTo>
                      <a:cubicBezTo>
                        <a:pt x="45612" y="8457"/>
                        <a:pt x="45569" y="8476"/>
                        <a:pt x="45519" y="8476"/>
                      </a:cubicBezTo>
                      <a:cubicBezTo>
                        <a:pt x="45479" y="8476"/>
                        <a:pt x="45434" y="8463"/>
                        <a:pt x="45389" y="8441"/>
                      </a:cubicBezTo>
                      <a:cubicBezTo>
                        <a:pt x="45288" y="8391"/>
                        <a:pt x="45213" y="8291"/>
                        <a:pt x="45213" y="8215"/>
                      </a:cubicBezTo>
                      <a:cubicBezTo>
                        <a:pt x="45163" y="8090"/>
                        <a:pt x="45138" y="7965"/>
                        <a:pt x="45138" y="7839"/>
                      </a:cubicBezTo>
                      <a:cubicBezTo>
                        <a:pt x="45138" y="7789"/>
                        <a:pt x="45063" y="7739"/>
                        <a:pt x="45013" y="7739"/>
                      </a:cubicBezTo>
                      <a:cubicBezTo>
                        <a:pt x="44988" y="7764"/>
                        <a:pt x="44963" y="7764"/>
                        <a:pt x="44963" y="7764"/>
                      </a:cubicBezTo>
                      <a:lnTo>
                        <a:pt x="44913" y="7764"/>
                      </a:lnTo>
                      <a:cubicBezTo>
                        <a:pt x="44862" y="7764"/>
                        <a:pt x="44787" y="7789"/>
                        <a:pt x="44787" y="7864"/>
                      </a:cubicBezTo>
                      <a:cubicBezTo>
                        <a:pt x="44787" y="7990"/>
                        <a:pt x="44762" y="8115"/>
                        <a:pt x="44712" y="8215"/>
                      </a:cubicBezTo>
                      <a:cubicBezTo>
                        <a:pt x="44687" y="8291"/>
                        <a:pt x="44637" y="8416"/>
                        <a:pt x="44537" y="8466"/>
                      </a:cubicBezTo>
                      <a:cubicBezTo>
                        <a:pt x="44498" y="8485"/>
                        <a:pt x="44460" y="8493"/>
                        <a:pt x="44425" y="8493"/>
                      </a:cubicBezTo>
                      <a:cubicBezTo>
                        <a:pt x="44367" y="8493"/>
                        <a:pt x="44317" y="8472"/>
                        <a:pt x="44286" y="8441"/>
                      </a:cubicBezTo>
                      <a:lnTo>
                        <a:pt x="44311" y="7965"/>
                      </a:lnTo>
                      <a:cubicBezTo>
                        <a:pt x="44512" y="7965"/>
                        <a:pt x="44662" y="7814"/>
                        <a:pt x="44712" y="7639"/>
                      </a:cubicBezTo>
                      <a:cubicBezTo>
                        <a:pt x="44762" y="7438"/>
                        <a:pt x="44712" y="7263"/>
                        <a:pt x="44662" y="7113"/>
                      </a:cubicBezTo>
                      <a:cubicBezTo>
                        <a:pt x="44662" y="7072"/>
                        <a:pt x="44612" y="7031"/>
                        <a:pt x="44566" y="7031"/>
                      </a:cubicBezTo>
                      <a:cubicBezTo>
                        <a:pt x="44556" y="7031"/>
                        <a:pt x="44546" y="7033"/>
                        <a:pt x="44537" y="7037"/>
                      </a:cubicBezTo>
                      <a:cubicBezTo>
                        <a:pt x="44461" y="7037"/>
                        <a:pt x="44436" y="7113"/>
                        <a:pt x="44461" y="7163"/>
                      </a:cubicBezTo>
                      <a:cubicBezTo>
                        <a:pt x="44486" y="7288"/>
                        <a:pt x="44512" y="7438"/>
                        <a:pt x="44486" y="7564"/>
                      </a:cubicBezTo>
                      <a:cubicBezTo>
                        <a:pt x="44461" y="7664"/>
                        <a:pt x="44386" y="7739"/>
                        <a:pt x="44311" y="7739"/>
                      </a:cubicBezTo>
                      <a:lnTo>
                        <a:pt x="44336" y="6887"/>
                      </a:lnTo>
                      <a:cubicBezTo>
                        <a:pt x="44336" y="6837"/>
                        <a:pt x="44286" y="6787"/>
                        <a:pt x="44236" y="6787"/>
                      </a:cubicBezTo>
                      <a:cubicBezTo>
                        <a:pt x="44161" y="6787"/>
                        <a:pt x="44111" y="6837"/>
                        <a:pt x="44111" y="6887"/>
                      </a:cubicBezTo>
                      <a:lnTo>
                        <a:pt x="44111" y="7113"/>
                      </a:lnTo>
                      <a:cubicBezTo>
                        <a:pt x="44060" y="7113"/>
                        <a:pt x="44010" y="7087"/>
                        <a:pt x="43985" y="7062"/>
                      </a:cubicBezTo>
                      <a:cubicBezTo>
                        <a:pt x="43935" y="7012"/>
                        <a:pt x="43935" y="6937"/>
                        <a:pt x="43960" y="6862"/>
                      </a:cubicBezTo>
                      <a:cubicBezTo>
                        <a:pt x="43985" y="6812"/>
                        <a:pt x="43960" y="6762"/>
                        <a:pt x="43910" y="6737"/>
                      </a:cubicBezTo>
                      <a:cubicBezTo>
                        <a:pt x="43890" y="6730"/>
                        <a:pt x="43872" y="6727"/>
                        <a:pt x="43855" y="6727"/>
                      </a:cubicBezTo>
                      <a:cubicBezTo>
                        <a:pt x="43810" y="6727"/>
                        <a:pt x="43778" y="6750"/>
                        <a:pt x="43760" y="6787"/>
                      </a:cubicBezTo>
                      <a:cubicBezTo>
                        <a:pt x="43710" y="6912"/>
                        <a:pt x="43735" y="7087"/>
                        <a:pt x="43810" y="7213"/>
                      </a:cubicBezTo>
                      <a:cubicBezTo>
                        <a:pt x="43885" y="7288"/>
                        <a:pt x="43985" y="7338"/>
                        <a:pt x="44111" y="7338"/>
                      </a:cubicBezTo>
                      <a:lnTo>
                        <a:pt x="44060" y="8416"/>
                      </a:lnTo>
                      <a:cubicBezTo>
                        <a:pt x="44010" y="8416"/>
                        <a:pt x="43985" y="8391"/>
                        <a:pt x="43960" y="8366"/>
                      </a:cubicBezTo>
                      <a:cubicBezTo>
                        <a:pt x="43910" y="8291"/>
                        <a:pt x="43860" y="8190"/>
                        <a:pt x="43860" y="8115"/>
                      </a:cubicBezTo>
                      <a:cubicBezTo>
                        <a:pt x="43885" y="8040"/>
                        <a:pt x="43835" y="7990"/>
                        <a:pt x="43760" y="7990"/>
                      </a:cubicBezTo>
                      <a:cubicBezTo>
                        <a:pt x="43710" y="7990"/>
                        <a:pt x="43659" y="8040"/>
                        <a:pt x="43659" y="8090"/>
                      </a:cubicBezTo>
                      <a:cubicBezTo>
                        <a:pt x="43634" y="8240"/>
                        <a:pt x="43684" y="8391"/>
                        <a:pt x="43785" y="8491"/>
                      </a:cubicBezTo>
                      <a:cubicBezTo>
                        <a:pt x="43835" y="8566"/>
                        <a:pt x="43910" y="8591"/>
                        <a:pt x="43985" y="8641"/>
                      </a:cubicBezTo>
                      <a:cubicBezTo>
                        <a:pt x="44010" y="8641"/>
                        <a:pt x="44060" y="8666"/>
                        <a:pt x="44060" y="8692"/>
                      </a:cubicBezTo>
                      <a:cubicBezTo>
                        <a:pt x="44085" y="8717"/>
                        <a:pt x="44085" y="8842"/>
                        <a:pt x="44060" y="8892"/>
                      </a:cubicBezTo>
                      <a:cubicBezTo>
                        <a:pt x="44060" y="8917"/>
                        <a:pt x="44060" y="8942"/>
                        <a:pt x="44060" y="8967"/>
                      </a:cubicBezTo>
                      <a:cubicBezTo>
                        <a:pt x="44060" y="9067"/>
                        <a:pt x="44035" y="9143"/>
                        <a:pt x="44035" y="9243"/>
                      </a:cubicBezTo>
                      <a:cubicBezTo>
                        <a:pt x="43459" y="9143"/>
                        <a:pt x="42958" y="9042"/>
                        <a:pt x="42532" y="8942"/>
                      </a:cubicBezTo>
                      <a:cubicBezTo>
                        <a:pt x="42557" y="8892"/>
                        <a:pt x="42607" y="8792"/>
                        <a:pt x="42632" y="8792"/>
                      </a:cubicBezTo>
                      <a:cubicBezTo>
                        <a:pt x="42657" y="8767"/>
                        <a:pt x="42707" y="8767"/>
                        <a:pt x="42732" y="8767"/>
                      </a:cubicBezTo>
                      <a:cubicBezTo>
                        <a:pt x="42763" y="8777"/>
                        <a:pt x="42794" y="8783"/>
                        <a:pt x="42825" y="8783"/>
                      </a:cubicBezTo>
                      <a:cubicBezTo>
                        <a:pt x="42870" y="8783"/>
                        <a:pt x="42914" y="8771"/>
                        <a:pt x="42958" y="8742"/>
                      </a:cubicBezTo>
                      <a:cubicBezTo>
                        <a:pt x="43108" y="8692"/>
                        <a:pt x="43208" y="8591"/>
                        <a:pt x="43283" y="8466"/>
                      </a:cubicBezTo>
                      <a:cubicBezTo>
                        <a:pt x="43309" y="8416"/>
                        <a:pt x="43283" y="8341"/>
                        <a:pt x="43233" y="8316"/>
                      </a:cubicBezTo>
                      <a:cubicBezTo>
                        <a:pt x="43220" y="8309"/>
                        <a:pt x="43205" y="8306"/>
                        <a:pt x="43189" y="8306"/>
                      </a:cubicBezTo>
                      <a:cubicBezTo>
                        <a:pt x="43146" y="8306"/>
                        <a:pt x="43101" y="8329"/>
                        <a:pt x="43083" y="8366"/>
                      </a:cubicBezTo>
                      <a:cubicBezTo>
                        <a:pt x="43033" y="8441"/>
                        <a:pt x="42983" y="8491"/>
                        <a:pt x="42882" y="8541"/>
                      </a:cubicBezTo>
                      <a:cubicBezTo>
                        <a:pt x="42857" y="8566"/>
                        <a:pt x="42807" y="8566"/>
                        <a:pt x="42757" y="8566"/>
                      </a:cubicBezTo>
                      <a:lnTo>
                        <a:pt x="43233" y="7589"/>
                      </a:lnTo>
                      <a:cubicBezTo>
                        <a:pt x="43291" y="7603"/>
                        <a:pt x="43357" y="7618"/>
                        <a:pt x="43422" y="7618"/>
                      </a:cubicBezTo>
                      <a:cubicBezTo>
                        <a:pt x="43470" y="7618"/>
                        <a:pt x="43517" y="7610"/>
                        <a:pt x="43559" y="7589"/>
                      </a:cubicBezTo>
                      <a:cubicBezTo>
                        <a:pt x="43684" y="7539"/>
                        <a:pt x="43785" y="7388"/>
                        <a:pt x="43810" y="7263"/>
                      </a:cubicBezTo>
                      <a:cubicBezTo>
                        <a:pt x="43810" y="7188"/>
                        <a:pt x="43760" y="7138"/>
                        <a:pt x="43710" y="7138"/>
                      </a:cubicBezTo>
                      <a:cubicBezTo>
                        <a:pt x="43634" y="7138"/>
                        <a:pt x="43584" y="7163"/>
                        <a:pt x="43584" y="7238"/>
                      </a:cubicBezTo>
                      <a:cubicBezTo>
                        <a:pt x="43584" y="7288"/>
                        <a:pt x="43534" y="7363"/>
                        <a:pt x="43459" y="7388"/>
                      </a:cubicBezTo>
                      <a:lnTo>
                        <a:pt x="43334" y="7388"/>
                      </a:lnTo>
                      <a:lnTo>
                        <a:pt x="43434" y="7163"/>
                      </a:lnTo>
                      <a:cubicBezTo>
                        <a:pt x="43459" y="7113"/>
                        <a:pt x="43434" y="7037"/>
                        <a:pt x="43384" y="7012"/>
                      </a:cubicBezTo>
                      <a:cubicBezTo>
                        <a:pt x="43370" y="7006"/>
                        <a:pt x="43355" y="7002"/>
                        <a:pt x="43339" y="7002"/>
                      </a:cubicBezTo>
                      <a:cubicBezTo>
                        <a:pt x="43297" y="7002"/>
                        <a:pt x="43252" y="7026"/>
                        <a:pt x="43233" y="7062"/>
                      </a:cubicBezTo>
                      <a:lnTo>
                        <a:pt x="42857" y="7839"/>
                      </a:lnTo>
                      <a:cubicBezTo>
                        <a:pt x="42782" y="7789"/>
                        <a:pt x="42757" y="7689"/>
                        <a:pt x="42782" y="7614"/>
                      </a:cubicBezTo>
                      <a:cubicBezTo>
                        <a:pt x="42807" y="7463"/>
                        <a:pt x="42908" y="7363"/>
                        <a:pt x="43008" y="7263"/>
                      </a:cubicBezTo>
                      <a:cubicBezTo>
                        <a:pt x="43058" y="7213"/>
                        <a:pt x="43058" y="7138"/>
                        <a:pt x="43008" y="7113"/>
                      </a:cubicBezTo>
                      <a:cubicBezTo>
                        <a:pt x="42983" y="7087"/>
                        <a:pt x="42951" y="7075"/>
                        <a:pt x="42920" y="7075"/>
                      </a:cubicBezTo>
                      <a:cubicBezTo>
                        <a:pt x="42889" y="7075"/>
                        <a:pt x="42857" y="7087"/>
                        <a:pt x="42832" y="7113"/>
                      </a:cubicBezTo>
                      <a:cubicBezTo>
                        <a:pt x="42732" y="7238"/>
                        <a:pt x="42607" y="7363"/>
                        <a:pt x="42557" y="7539"/>
                      </a:cubicBezTo>
                      <a:cubicBezTo>
                        <a:pt x="42532" y="7714"/>
                        <a:pt x="42582" y="7940"/>
                        <a:pt x="42757" y="8040"/>
                      </a:cubicBezTo>
                      <a:lnTo>
                        <a:pt x="42557" y="8466"/>
                      </a:lnTo>
                      <a:cubicBezTo>
                        <a:pt x="42543" y="8470"/>
                        <a:pt x="42529" y="8472"/>
                        <a:pt x="42515" y="8472"/>
                      </a:cubicBezTo>
                      <a:cubicBezTo>
                        <a:pt x="42447" y="8472"/>
                        <a:pt x="42372" y="8428"/>
                        <a:pt x="42331" y="8366"/>
                      </a:cubicBezTo>
                      <a:cubicBezTo>
                        <a:pt x="42256" y="8265"/>
                        <a:pt x="42256" y="8140"/>
                        <a:pt x="42281" y="8065"/>
                      </a:cubicBezTo>
                      <a:cubicBezTo>
                        <a:pt x="42281" y="7940"/>
                        <a:pt x="42331" y="7839"/>
                        <a:pt x="42381" y="7714"/>
                      </a:cubicBezTo>
                      <a:cubicBezTo>
                        <a:pt x="42406" y="7664"/>
                        <a:pt x="42381" y="7589"/>
                        <a:pt x="42331" y="7564"/>
                      </a:cubicBezTo>
                      <a:cubicBezTo>
                        <a:pt x="42312" y="7557"/>
                        <a:pt x="42295" y="7554"/>
                        <a:pt x="42279" y="7554"/>
                      </a:cubicBezTo>
                      <a:cubicBezTo>
                        <a:pt x="42232" y="7554"/>
                        <a:pt x="42199" y="7582"/>
                        <a:pt x="42181" y="7639"/>
                      </a:cubicBezTo>
                      <a:cubicBezTo>
                        <a:pt x="42131" y="7764"/>
                        <a:pt x="42080" y="7889"/>
                        <a:pt x="42055" y="8040"/>
                      </a:cubicBezTo>
                      <a:cubicBezTo>
                        <a:pt x="42030" y="8215"/>
                        <a:pt x="42055" y="8391"/>
                        <a:pt x="42156" y="8491"/>
                      </a:cubicBezTo>
                      <a:cubicBezTo>
                        <a:pt x="42181" y="8541"/>
                        <a:pt x="42231" y="8591"/>
                        <a:pt x="42306" y="8616"/>
                      </a:cubicBezTo>
                      <a:cubicBezTo>
                        <a:pt x="42331" y="8641"/>
                        <a:pt x="42381" y="8666"/>
                        <a:pt x="42431" y="8666"/>
                      </a:cubicBezTo>
                      <a:cubicBezTo>
                        <a:pt x="42381" y="8742"/>
                        <a:pt x="42356" y="8817"/>
                        <a:pt x="42331" y="8892"/>
                      </a:cubicBezTo>
                      <a:cubicBezTo>
                        <a:pt x="42055" y="8817"/>
                        <a:pt x="41830" y="8742"/>
                        <a:pt x="41604" y="8666"/>
                      </a:cubicBezTo>
                      <a:cubicBezTo>
                        <a:pt x="41604" y="8641"/>
                        <a:pt x="41604" y="8591"/>
                        <a:pt x="41579" y="8566"/>
                      </a:cubicBezTo>
                      <a:cubicBezTo>
                        <a:pt x="41579" y="8541"/>
                        <a:pt x="41579" y="8491"/>
                        <a:pt x="41579" y="8466"/>
                      </a:cubicBezTo>
                      <a:cubicBezTo>
                        <a:pt x="41554" y="8366"/>
                        <a:pt x="41529" y="8165"/>
                        <a:pt x="41579" y="8115"/>
                      </a:cubicBezTo>
                      <a:cubicBezTo>
                        <a:pt x="41604" y="8090"/>
                        <a:pt x="41654" y="8065"/>
                        <a:pt x="41730" y="8015"/>
                      </a:cubicBezTo>
                      <a:cubicBezTo>
                        <a:pt x="41830" y="7965"/>
                        <a:pt x="41930" y="7915"/>
                        <a:pt x="42005" y="7789"/>
                      </a:cubicBezTo>
                      <a:cubicBezTo>
                        <a:pt x="42156" y="7614"/>
                        <a:pt x="42231" y="7363"/>
                        <a:pt x="42231" y="7138"/>
                      </a:cubicBezTo>
                      <a:cubicBezTo>
                        <a:pt x="42231" y="7037"/>
                        <a:pt x="42156" y="6962"/>
                        <a:pt x="42055" y="6962"/>
                      </a:cubicBezTo>
                      <a:cubicBezTo>
                        <a:pt x="41955" y="6987"/>
                        <a:pt x="41855" y="7062"/>
                        <a:pt x="41880" y="7163"/>
                      </a:cubicBezTo>
                      <a:cubicBezTo>
                        <a:pt x="41880" y="7313"/>
                        <a:pt x="41830" y="7438"/>
                        <a:pt x="41730" y="7564"/>
                      </a:cubicBezTo>
                      <a:cubicBezTo>
                        <a:pt x="41704" y="7614"/>
                        <a:pt x="41629" y="7664"/>
                        <a:pt x="41579" y="7689"/>
                      </a:cubicBezTo>
                      <a:lnTo>
                        <a:pt x="41479" y="5935"/>
                      </a:lnTo>
                      <a:cubicBezTo>
                        <a:pt x="41654" y="5935"/>
                        <a:pt x="41805" y="5834"/>
                        <a:pt x="41930" y="5709"/>
                      </a:cubicBezTo>
                      <a:cubicBezTo>
                        <a:pt x="42080" y="5509"/>
                        <a:pt x="42105" y="5258"/>
                        <a:pt x="42005" y="5032"/>
                      </a:cubicBezTo>
                      <a:cubicBezTo>
                        <a:pt x="41986" y="4956"/>
                        <a:pt x="41923" y="4923"/>
                        <a:pt x="41850" y="4923"/>
                      </a:cubicBezTo>
                      <a:cubicBezTo>
                        <a:pt x="41827" y="4923"/>
                        <a:pt x="41803" y="4926"/>
                        <a:pt x="41780" y="4932"/>
                      </a:cubicBezTo>
                      <a:cubicBezTo>
                        <a:pt x="41679" y="4982"/>
                        <a:pt x="41654" y="5082"/>
                        <a:pt x="41679" y="5183"/>
                      </a:cubicBezTo>
                      <a:cubicBezTo>
                        <a:pt x="41730" y="5283"/>
                        <a:pt x="41704" y="5383"/>
                        <a:pt x="41654" y="5483"/>
                      </a:cubicBezTo>
                      <a:cubicBezTo>
                        <a:pt x="41604" y="5534"/>
                        <a:pt x="41529" y="5559"/>
                        <a:pt x="41454" y="5584"/>
                      </a:cubicBezTo>
                      <a:lnTo>
                        <a:pt x="41429" y="5208"/>
                      </a:lnTo>
                      <a:cubicBezTo>
                        <a:pt x="41429" y="5108"/>
                        <a:pt x="41354" y="5032"/>
                        <a:pt x="41253" y="5032"/>
                      </a:cubicBezTo>
                      <a:cubicBezTo>
                        <a:pt x="41153" y="5032"/>
                        <a:pt x="41078" y="5133"/>
                        <a:pt x="41078" y="5233"/>
                      </a:cubicBezTo>
                      <a:lnTo>
                        <a:pt x="41153" y="6611"/>
                      </a:lnTo>
                      <a:cubicBezTo>
                        <a:pt x="41028" y="6611"/>
                        <a:pt x="40902" y="6461"/>
                        <a:pt x="40852" y="6311"/>
                      </a:cubicBezTo>
                      <a:cubicBezTo>
                        <a:pt x="40802" y="6110"/>
                        <a:pt x="40852" y="5884"/>
                        <a:pt x="40902" y="5659"/>
                      </a:cubicBezTo>
                      <a:cubicBezTo>
                        <a:pt x="40928" y="5559"/>
                        <a:pt x="40852" y="5483"/>
                        <a:pt x="40777" y="5458"/>
                      </a:cubicBezTo>
                      <a:cubicBezTo>
                        <a:pt x="40760" y="5454"/>
                        <a:pt x="40743" y="5452"/>
                        <a:pt x="40726" y="5452"/>
                      </a:cubicBezTo>
                      <a:cubicBezTo>
                        <a:pt x="40645" y="5452"/>
                        <a:pt x="40572" y="5501"/>
                        <a:pt x="40552" y="5584"/>
                      </a:cubicBezTo>
                      <a:cubicBezTo>
                        <a:pt x="40501" y="5834"/>
                        <a:pt x="40426" y="6135"/>
                        <a:pt x="40501" y="6411"/>
                      </a:cubicBezTo>
                      <a:cubicBezTo>
                        <a:pt x="40577" y="6712"/>
                        <a:pt x="40852" y="6962"/>
                        <a:pt x="41153" y="6962"/>
                      </a:cubicBezTo>
                      <a:lnTo>
                        <a:pt x="41178" y="6962"/>
                      </a:lnTo>
                      <a:lnTo>
                        <a:pt x="41203" y="7714"/>
                      </a:lnTo>
                      <a:cubicBezTo>
                        <a:pt x="41159" y="7773"/>
                        <a:pt x="41081" y="7797"/>
                        <a:pt x="40998" y="7797"/>
                      </a:cubicBezTo>
                      <a:cubicBezTo>
                        <a:pt x="40940" y="7797"/>
                        <a:pt x="40879" y="7785"/>
                        <a:pt x="40827" y="7764"/>
                      </a:cubicBezTo>
                      <a:cubicBezTo>
                        <a:pt x="40627" y="7689"/>
                        <a:pt x="40527" y="7488"/>
                        <a:pt x="40501" y="7388"/>
                      </a:cubicBezTo>
                      <a:cubicBezTo>
                        <a:pt x="40426" y="7213"/>
                        <a:pt x="40401" y="6987"/>
                        <a:pt x="40376" y="6787"/>
                      </a:cubicBezTo>
                      <a:cubicBezTo>
                        <a:pt x="40351" y="6712"/>
                        <a:pt x="40276" y="6636"/>
                        <a:pt x="40176" y="6636"/>
                      </a:cubicBezTo>
                      <a:cubicBezTo>
                        <a:pt x="40075" y="6661"/>
                        <a:pt x="40000" y="6737"/>
                        <a:pt x="40025" y="6837"/>
                      </a:cubicBezTo>
                      <a:cubicBezTo>
                        <a:pt x="40050" y="7062"/>
                        <a:pt x="40075" y="7288"/>
                        <a:pt x="40151" y="7514"/>
                      </a:cubicBezTo>
                      <a:cubicBezTo>
                        <a:pt x="40276" y="7789"/>
                        <a:pt x="40451" y="7990"/>
                        <a:pt x="40677" y="8090"/>
                      </a:cubicBezTo>
                      <a:cubicBezTo>
                        <a:pt x="40777" y="8140"/>
                        <a:pt x="40877" y="8165"/>
                        <a:pt x="40978" y="8165"/>
                      </a:cubicBezTo>
                      <a:cubicBezTo>
                        <a:pt x="41053" y="8165"/>
                        <a:pt x="41128" y="8140"/>
                        <a:pt x="41203" y="8115"/>
                      </a:cubicBezTo>
                      <a:lnTo>
                        <a:pt x="41203" y="8115"/>
                      </a:lnTo>
                      <a:cubicBezTo>
                        <a:pt x="41178" y="8240"/>
                        <a:pt x="41203" y="8391"/>
                        <a:pt x="41228" y="8491"/>
                      </a:cubicBezTo>
                      <a:cubicBezTo>
                        <a:pt x="41228" y="8516"/>
                        <a:pt x="41228" y="8516"/>
                        <a:pt x="41228" y="8516"/>
                      </a:cubicBezTo>
                      <a:cubicBezTo>
                        <a:pt x="39674" y="7839"/>
                        <a:pt x="39123" y="6862"/>
                        <a:pt x="35263" y="5233"/>
                      </a:cubicBezTo>
                      <a:cubicBezTo>
                        <a:pt x="34064" y="4725"/>
                        <a:pt x="32657" y="4527"/>
                        <a:pt x="31142" y="4527"/>
                      </a:cubicBezTo>
                      <a:cubicBezTo>
                        <a:pt x="29968" y="4527"/>
                        <a:pt x="28728" y="4646"/>
                        <a:pt x="27469" y="4832"/>
                      </a:cubicBezTo>
                      <a:cubicBezTo>
                        <a:pt x="27444" y="4782"/>
                        <a:pt x="27419" y="4732"/>
                        <a:pt x="27394" y="4681"/>
                      </a:cubicBezTo>
                      <a:cubicBezTo>
                        <a:pt x="27444" y="4681"/>
                        <a:pt x="27494" y="4656"/>
                        <a:pt x="27544" y="4656"/>
                      </a:cubicBezTo>
                      <a:cubicBezTo>
                        <a:pt x="27594" y="4631"/>
                        <a:pt x="27644" y="4581"/>
                        <a:pt x="27694" y="4531"/>
                      </a:cubicBezTo>
                      <a:cubicBezTo>
                        <a:pt x="27795" y="4431"/>
                        <a:pt x="27845" y="4280"/>
                        <a:pt x="27845" y="4080"/>
                      </a:cubicBezTo>
                      <a:cubicBezTo>
                        <a:pt x="27845" y="3955"/>
                        <a:pt x="27820" y="3804"/>
                        <a:pt x="27770" y="3679"/>
                      </a:cubicBezTo>
                      <a:cubicBezTo>
                        <a:pt x="27751" y="3623"/>
                        <a:pt x="27718" y="3594"/>
                        <a:pt x="27681" y="3594"/>
                      </a:cubicBezTo>
                      <a:cubicBezTo>
                        <a:pt x="27669" y="3594"/>
                        <a:pt x="27657" y="3597"/>
                        <a:pt x="27644" y="3604"/>
                      </a:cubicBezTo>
                      <a:cubicBezTo>
                        <a:pt x="27569" y="3604"/>
                        <a:pt x="27544" y="3679"/>
                        <a:pt x="27569" y="3729"/>
                      </a:cubicBezTo>
                      <a:cubicBezTo>
                        <a:pt x="27594" y="3854"/>
                        <a:pt x="27619" y="3980"/>
                        <a:pt x="27619" y="4105"/>
                      </a:cubicBezTo>
                      <a:cubicBezTo>
                        <a:pt x="27619" y="4155"/>
                        <a:pt x="27619" y="4306"/>
                        <a:pt x="27544" y="4381"/>
                      </a:cubicBezTo>
                      <a:cubicBezTo>
                        <a:pt x="27488" y="4437"/>
                        <a:pt x="27417" y="4465"/>
                        <a:pt x="27354" y="4465"/>
                      </a:cubicBezTo>
                      <a:cubicBezTo>
                        <a:pt x="27333" y="4465"/>
                        <a:pt x="27312" y="4462"/>
                        <a:pt x="27293" y="4456"/>
                      </a:cubicBezTo>
                      <a:lnTo>
                        <a:pt x="27143" y="4005"/>
                      </a:lnTo>
                      <a:cubicBezTo>
                        <a:pt x="27318" y="3930"/>
                        <a:pt x="27419" y="3729"/>
                        <a:pt x="27394" y="3554"/>
                      </a:cubicBezTo>
                      <a:cubicBezTo>
                        <a:pt x="27369" y="3353"/>
                        <a:pt x="27268" y="3203"/>
                        <a:pt x="27168" y="3077"/>
                      </a:cubicBezTo>
                      <a:cubicBezTo>
                        <a:pt x="27153" y="3048"/>
                        <a:pt x="27122" y="3036"/>
                        <a:pt x="27088" y="3036"/>
                      </a:cubicBezTo>
                      <a:cubicBezTo>
                        <a:pt x="27064" y="3036"/>
                        <a:pt x="27038" y="3042"/>
                        <a:pt x="27018" y="3052"/>
                      </a:cubicBezTo>
                      <a:cubicBezTo>
                        <a:pt x="26968" y="3103"/>
                        <a:pt x="26943" y="3153"/>
                        <a:pt x="26993" y="3203"/>
                      </a:cubicBezTo>
                      <a:cubicBezTo>
                        <a:pt x="27068" y="3328"/>
                        <a:pt x="27143" y="3453"/>
                        <a:pt x="27168" y="3579"/>
                      </a:cubicBezTo>
                      <a:cubicBezTo>
                        <a:pt x="27168" y="3654"/>
                        <a:pt x="27143" y="3779"/>
                        <a:pt x="27068" y="3804"/>
                      </a:cubicBezTo>
                      <a:lnTo>
                        <a:pt x="26792" y="3002"/>
                      </a:lnTo>
                      <a:cubicBezTo>
                        <a:pt x="26772" y="2961"/>
                        <a:pt x="26718" y="2920"/>
                        <a:pt x="26671" y="2920"/>
                      </a:cubicBezTo>
                      <a:cubicBezTo>
                        <a:pt x="26661" y="2920"/>
                        <a:pt x="26651" y="2922"/>
                        <a:pt x="26642" y="2927"/>
                      </a:cubicBezTo>
                      <a:cubicBezTo>
                        <a:pt x="26592" y="2952"/>
                        <a:pt x="26542" y="3027"/>
                        <a:pt x="26567" y="3077"/>
                      </a:cubicBezTo>
                      <a:lnTo>
                        <a:pt x="26642" y="3303"/>
                      </a:lnTo>
                      <a:cubicBezTo>
                        <a:pt x="26617" y="3303"/>
                        <a:pt x="26567" y="3303"/>
                        <a:pt x="26516" y="3278"/>
                      </a:cubicBezTo>
                      <a:cubicBezTo>
                        <a:pt x="26466" y="3253"/>
                        <a:pt x="26416" y="3178"/>
                        <a:pt x="26416" y="3128"/>
                      </a:cubicBezTo>
                      <a:cubicBezTo>
                        <a:pt x="26416" y="3052"/>
                        <a:pt x="26366" y="3002"/>
                        <a:pt x="26316" y="3002"/>
                      </a:cubicBezTo>
                      <a:cubicBezTo>
                        <a:pt x="26241" y="3002"/>
                        <a:pt x="26191" y="3052"/>
                        <a:pt x="26191" y="3103"/>
                      </a:cubicBezTo>
                      <a:cubicBezTo>
                        <a:pt x="26191" y="3253"/>
                        <a:pt x="26291" y="3403"/>
                        <a:pt x="26416" y="3478"/>
                      </a:cubicBezTo>
                      <a:cubicBezTo>
                        <a:pt x="26475" y="3508"/>
                        <a:pt x="26534" y="3520"/>
                        <a:pt x="26592" y="3520"/>
                      </a:cubicBezTo>
                      <a:cubicBezTo>
                        <a:pt x="26634" y="3520"/>
                        <a:pt x="26675" y="3514"/>
                        <a:pt x="26717" y="3504"/>
                      </a:cubicBezTo>
                      <a:lnTo>
                        <a:pt x="27093" y="4531"/>
                      </a:lnTo>
                      <a:cubicBezTo>
                        <a:pt x="27043" y="4531"/>
                        <a:pt x="26993" y="4506"/>
                        <a:pt x="26968" y="4506"/>
                      </a:cubicBezTo>
                      <a:cubicBezTo>
                        <a:pt x="26892" y="4456"/>
                        <a:pt x="26817" y="4381"/>
                        <a:pt x="26792" y="4306"/>
                      </a:cubicBezTo>
                      <a:cubicBezTo>
                        <a:pt x="26773" y="4249"/>
                        <a:pt x="26740" y="4221"/>
                        <a:pt x="26693" y="4221"/>
                      </a:cubicBezTo>
                      <a:cubicBezTo>
                        <a:pt x="26678" y="4221"/>
                        <a:pt x="26661" y="4224"/>
                        <a:pt x="26642" y="4230"/>
                      </a:cubicBezTo>
                      <a:cubicBezTo>
                        <a:pt x="26592" y="4255"/>
                        <a:pt x="26567" y="4306"/>
                        <a:pt x="26592" y="4381"/>
                      </a:cubicBezTo>
                      <a:cubicBezTo>
                        <a:pt x="26617" y="4506"/>
                        <a:pt x="26717" y="4606"/>
                        <a:pt x="26867" y="4681"/>
                      </a:cubicBezTo>
                      <a:cubicBezTo>
                        <a:pt x="26943" y="4732"/>
                        <a:pt x="27018" y="4732"/>
                        <a:pt x="27068" y="4757"/>
                      </a:cubicBezTo>
                      <a:cubicBezTo>
                        <a:pt x="27118" y="4757"/>
                        <a:pt x="27168" y="4757"/>
                        <a:pt x="27193" y="4782"/>
                      </a:cubicBezTo>
                      <a:cubicBezTo>
                        <a:pt x="27218" y="4782"/>
                        <a:pt x="27218" y="4832"/>
                        <a:pt x="27243" y="4882"/>
                      </a:cubicBezTo>
                      <a:cubicBezTo>
                        <a:pt x="26943" y="4932"/>
                        <a:pt x="26617" y="4982"/>
                        <a:pt x="26316" y="5032"/>
                      </a:cubicBezTo>
                      <a:cubicBezTo>
                        <a:pt x="26341" y="4982"/>
                        <a:pt x="26366" y="4907"/>
                        <a:pt x="26366" y="4832"/>
                      </a:cubicBezTo>
                      <a:cubicBezTo>
                        <a:pt x="26366" y="4782"/>
                        <a:pt x="26341" y="4732"/>
                        <a:pt x="26266" y="4732"/>
                      </a:cubicBezTo>
                      <a:cubicBezTo>
                        <a:pt x="26257" y="4727"/>
                        <a:pt x="26248" y="4725"/>
                        <a:pt x="26239" y="4725"/>
                      </a:cubicBezTo>
                      <a:cubicBezTo>
                        <a:pt x="26199" y="4725"/>
                        <a:pt x="26161" y="4770"/>
                        <a:pt x="26140" y="4832"/>
                      </a:cubicBezTo>
                      <a:cubicBezTo>
                        <a:pt x="26140" y="4907"/>
                        <a:pt x="26090" y="5007"/>
                        <a:pt x="26040" y="5057"/>
                      </a:cubicBezTo>
                      <a:cubicBezTo>
                        <a:pt x="26015" y="5082"/>
                        <a:pt x="25990" y="5082"/>
                        <a:pt x="25990" y="5108"/>
                      </a:cubicBezTo>
                      <a:lnTo>
                        <a:pt x="25915" y="5108"/>
                      </a:lnTo>
                      <a:lnTo>
                        <a:pt x="26015" y="4055"/>
                      </a:lnTo>
                      <a:cubicBezTo>
                        <a:pt x="26115" y="4055"/>
                        <a:pt x="26216" y="4005"/>
                        <a:pt x="26291" y="3930"/>
                      </a:cubicBezTo>
                      <a:cubicBezTo>
                        <a:pt x="26416" y="3829"/>
                        <a:pt x="26466" y="3679"/>
                        <a:pt x="26416" y="3529"/>
                      </a:cubicBezTo>
                      <a:cubicBezTo>
                        <a:pt x="26396" y="3488"/>
                        <a:pt x="26359" y="3447"/>
                        <a:pt x="26305" y="3447"/>
                      </a:cubicBezTo>
                      <a:cubicBezTo>
                        <a:pt x="26293" y="3447"/>
                        <a:pt x="26280" y="3449"/>
                        <a:pt x="26266" y="3453"/>
                      </a:cubicBezTo>
                      <a:cubicBezTo>
                        <a:pt x="26216" y="3478"/>
                        <a:pt x="26191" y="3529"/>
                        <a:pt x="26191" y="3604"/>
                      </a:cubicBezTo>
                      <a:cubicBezTo>
                        <a:pt x="26216" y="3654"/>
                        <a:pt x="26191" y="3729"/>
                        <a:pt x="26140" y="3779"/>
                      </a:cubicBezTo>
                      <a:cubicBezTo>
                        <a:pt x="26115" y="3804"/>
                        <a:pt x="26065" y="3829"/>
                        <a:pt x="26015" y="3829"/>
                      </a:cubicBezTo>
                      <a:lnTo>
                        <a:pt x="26040" y="3579"/>
                      </a:lnTo>
                      <a:cubicBezTo>
                        <a:pt x="26040" y="3529"/>
                        <a:pt x="25990" y="3478"/>
                        <a:pt x="25940" y="3478"/>
                      </a:cubicBezTo>
                      <a:cubicBezTo>
                        <a:pt x="25931" y="3474"/>
                        <a:pt x="25921" y="3472"/>
                        <a:pt x="25912" y="3472"/>
                      </a:cubicBezTo>
                      <a:cubicBezTo>
                        <a:pt x="25866" y="3472"/>
                        <a:pt x="25815" y="3517"/>
                        <a:pt x="25815" y="3579"/>
                      </a:cubicBezTo>
                      <a:lnTo>
                        <a:pt x="25765" y="4431"/>
                      </a:lnTo>
                      <a:cubicBezTo>
                        <a:pt x="25664" y="4406"/>
                        <a:pt x="25614" y="4306"/>
                        <a:pt x="25589" y="4230"/>
                      </a:cubicBezTo>
                      <a:cubicBezTo>
                        <a:pt x="25589" y="4105"/>
                        <a:pt x="25639" y="3955"/>
                        <a:pt x="25689" y="3829"/>
                      </a:cubicBezTo>
                      <a:cubicBezTo>
                        <a:pt x="25689" y="3779"/>
                        <a:pt x="25664" y="3704"/>
                        <a:pt x="25614" y="3679"/>
                      </a:cubicBezTo>
                      <a:cubicBezTo>
                        <a:pt x="25605" y="3674"/>
                        <a:pt x="25595" y="3672"/>
                        <a:pt x="25585" y="3672"/>
                      </a:cubicBezTo>
                      <a:cubicBezTo>
                        <a:pt x="25538" y="3672"/>
                        <a:pt x="25484" y="3713"/>
                        <a:pt x="25464" y="3754"/>
                      </a:cubicBezTo>
                      <a:cubicBezTo>
                        <a:pt x="25414" y="3905"/>
                        <a:pt x="25338" y="4080"/>
                        <a:pt x="25364" y="4255"/>
                      </a:cubicBezTo>
                      <a:cubicBezTo>
                        <a:pt x="25389" y="4431"/>
                        <a:pt x="25539" y="4631"/>
                        <a:pt x="25714" y="4656"/>
                      </a:cubicBezTo>
                      <a:lnTo>
                        <a:pt x="25739" y="4656"/>
                      </a:lnTo>
                      <a:lnTo>
                        <a:pt x="25714" y="5108"/>
                      </a:lnTo>
                      <a:lnTo>
                        <a:pt x="25689" y="5108"/>
                      </a:lnTo>
                      <a:cubicBezTo>
                        <a:pt x="25664" y="5133"/>
                        <a:pt x="25627" y="5145"/>
                        <a:pt x="25586" y="5145"/>
                      </a:cubicBezTo>
                      <a:cubicBezTo>
                        <a:pt x="25545" y="5145"/>
                        <a:pt x="25501" y="5133"/>
                        <a:pt x="25464" y="5108"/>
                      </a:cubicBezTo>
                      <a:cubicBezTo>
                        <a:pt x="25338" y="5032"/>
                        <a:pt x="25313" y="4907"/>
                        <a:pt x="25288" y="4857"/>
                      </a:cubicBezTo>
                      <a:cubicBezTo>
                        <a:pt x="25263" y="4732"/>
                        <a:pt x="25263" y="4606"/>
                        <a:pt x="25263" y="4481"/>
                      </a:cubicBezTo>
                      <a:cubicBezTo>
                        <a:pt x="25263" y="4431"/>
                        <a:pt x="25213" y="4381"/>
                        <a:pt x="25163" y="4381"/>
                      </a:cubicBezTo>
                      <a:cubicBezTo>
                        <a:pt x="25150" y="4376"/>
                        <a:pt x="25137" y="4374"/>
                        <a:pt x="25126" y="4374"/>
                      </a:cubicBezTo>
                      <a:cubicBezTo>
                        <a:pt x="25072" y="4374"/>
                        <a:pt x="25038" y="4419"/>
                        <a:pt x="25038" y="4481"/>
                      </a:cubicBezTo>
                      <a:cubicBezTo>
                        <a:pt x="25038" y="4606"/>
                        <a:pt x="25038" y="4757"/>
                        <a:pt x="25063" y="4907"/>
                      </a:cubicBezTo>
                      <a:cubicBezTo>
                        <a:pt x="25113" y="5032"/>
                        <a:pt x="25188" y="5158"/>
                        <a:pt x="25263" y="5233"/>
                      </a:cubicBezTo>
                      <a:cubicBezTo>
                        <a:pt x="25088" y="5283"/>
                        <a:pt x="24912" y="5308"/>
                        <a:pt x="24737" y="5358"/>
                      </a:cubicBezTo>
                      <a:cubicBezTo>
                        <a:pt x="24687" y="5283"/>
                        <a:pt x="24662" y="5183"/>
                        <a:pt x="24662" y="5158"/>
                      </a:cubicBezTo>
                      <a:cubicBezTo>
                        <a:pt x="24662" y="5108"/>
                        <a:pt x="24712" y="5057"/>
                        <a:pt x="24762" y="5007"/>
                      </a:cubicBezTo>
                      <a:cubicBezTo>
                        <a:pt x="24837" y="4932"/>
                        <a:pt x="24912" y="4832"/>
                        <a:pt x="24963" y="4681"/>
                      </a:cubicBezTo>
                      <a:cubicBezTo>
                        <a:pt x="25013" y="4456"/>
                        <a:pt x="25013" y="4205"/>
                        <a:pt x="24912" y="4005"/>
                      </a:cubicBezTo>
                      <a:cubicBezTo>
                        <a:pt x="24874" y="3928"/>
                        <a:pt x="24807" y="3895"/>
                        <a:pt x="24732" y="3895"/>
                      </a:cubicBezTo>
                      <a:cubicBezTo>
                        <a:pt x="24709" y="3895"/>
                        <a:pt x="24685" y="3899"/>
                        <a:pt x="24662" y="3905"/>
                      </a:cubicBezTo>
                      <a:cubicBezTo>
                        <a:pt x="24587" y="3955"/>
                        <a:pt x="24536" y="4055"/>
                        <a:pt x="24587" y="4155"/>
                      </a:cubicBezTo>
                      <a:cubicBezTo>
                        <a:pt x="24637" y="4280"/>
                        <a:pt x="24662" y="4431"/>
                        <a:pt x="24612" y="4581"/>
                      </a:cubicBezTo>
                      <a:cubicBezTo>
                        <a:pt x="24587" y="4656"/>
                        <a:pt x="24536" y="4707"/>
                        <a:pt x="24511" y="4757"/>
                      </a:cubicBezTo>
                      <a:lnTo>
                        <a:pt x="23760" y="3153"/>
                      </a:lnTo>
                      <a:cubicBezTo>
                        <a:pt x="23910" y="3077"/>
                        <a:pt x="24035" y="2952"/>
                        <a:pt x="24110" y="2777"/>
                      </a:cubicBezTo>
                      <a:cubicBezTo>
                        <a:pt x="24161" y="2551"/>
                        <a:pt x="24110" y="2275"/>
                        <a:pt x="23935" y="2125"/>
                      </a:cubicBezTo>
                      <a:cubicBezTo>
                        <a:pt x="23897" y="2087"/>
                        <a:pt x="23854" y="2069"/>
                        <a:pt x="23810" y="2069"/>
                      </a:cubicBezTo>
                      <a:cubicBezTo>
                        <a:pt x="23766" y="2069"/>
                        <a:pt x="23722" y="2087"/>
                        <a:pt x="23684" y="2125"/>
                      </a:cubicBezTo>
                      <a:cubicBezTo>
                        <a:pt x="23609" y="2200"/>
                        <a:pt x="23609" y="2300"/>
                        <a:pt x="23684" y="2376"/>
                      </a:cubicBezTo>
                      <a:cubicBezTo>
                        <a:pt x="23760" y="2451"/>
                        <a:pt x="23785" y="2576"/>
                        <a:pt x="23760" y="2676"/>
                      </a:cubicBezTo>
                      <a:cubicBezTo>
                        <a:pt x="23734" y="2752"/>
                        <a:pt x="23684" y="2802"/>
                        <a:pt x="23609" y="2827"/>
                      </a:cubicBezTo>
                      <a:lnTo>
                        <a:pt x="23459" y="2501"/>
                      </a:lnTo>
                      <a:cubicBezTo>
                        <a:pt x="23420" y="2424"/>
                        <a:pt x="23353" y="2392"/>
                        <a:pt x="23278" y="2392"/>
                      </a:cubicBezTo>
                      <a:cubicBezTo>
                        <a:pt x="23255" y="2392"/>
                        <a:pt x="23232" y="2395"/>
                        <a:pt x="23208" y="2401"/>
                      </a:cubicBezTo>
                      <a:cubicBezTo>
                        <a:pt x="23133" y="2451"/>
                        <a:pt x="23083" y="2551"/>
                        <a:pt x="23133" y="2651"/>
                      </a:cubicBezTo>
                      <a:lnTo>
                        <a:pt x="23709" y="3905"/>
                      </a:lnTo>
                      <a:cubicBezTo>
                        <a:pt x="23686" y="3914"/>
                        <a:pt x="23662" y="3918"/>
                        <a:pt x="23636" y="3918"/>
                      </a:cubicBezTo>
                      <a:cubicBezTo>
                        <a:pt x="23523" y="3918"/>
                        <a:pt x="23395" y="3836"/>
                        <a:pt x="23333" y="3754"/>
                      </a:cubicBezTo>
                      <a:cubicBezTo>
                        <a:pt x="23208" y="3579"/>
                        <a:pt x="23158" y="3328"/>
                        <a:pt x="23133" y="3128"/>
                      </a:cubicBezTo>
                      <a:cubicBezTo>
                        <a:pt x="23111" y="3040"/>
                        <a:pt x="23052" y="2972"/>
                        <a:pt x="22971" y="2972"/>
                      </a:cubicBezTo>
                      <a:cubicBezTo>
                        <a:pt x="22958" y="2972"/>
                        <a:pt x="22946" y="2974"/>
                        <a:pt x="22932" y="2977"/>
                      </a:cubicBezTo>
                      <a:cubicBezTo>
                        <a:pt x="22832" y="2977"/>
                        <a:pt x="22757" y="3077"/>
                        <a:pt x="22782" y="3178"/>
                      </a:cubicBezTo>
                      <a:cubicBezTo>
                        <a:pt x="22807" y="3428"/>
                        <a:pt x="22857" y="3729"/>
                        <a:pt x="23033" y="3980"/>
                      </a:cubicBezTo>
                      <a:cubicBezTo>
                        <a:pt x="23164" y="4149"/>
                        <a:pt x="23395" y="4276"/>
                        <a:pt x="23618" y="4276"/>
                      </a:cubicBezTo>
                      <a:cubicBezTo>
                        <a:pt x="23692" y="4276"/>
                        <a:pt x="23766" y="4262"/>
                        <a:pt x="23835" y="4230"/>
                      </a:cubicBezTo>
                      <a:lnTo>
                        <a:pt x="23860" y="4230"/>
                      </a:lnTo>
                      <a:lnTo>
                        <a:pt x="24161" y="4907"/>
                      </a:lnTo>
                      <a:cubicBezTo>
                        <a:pt x="24110" y="5032"/>
                        <a:pt x="23985" y="5108"/>
                        <a:pt x="23835" y="5108"/>
                      </a:cubicBezTo>
                      <a:cubicBezTo>
                        <a:pt x="23634" y="5082"/>
                        <a:pt x="23459" y="4957"/>
                        <a:pt x="23384" y="4882"/>
                      </a:cubicBezTo>
                      <a:cubicBezTo>
                        <a:pt x="23258" y="4732"/>
                        <a:pt x="23158" y="4556"/>
                        <a:pt x="23058" y="4381"/>
                      </a:cubicBezTo>
                      <a:cubicBezTo>
                        <a:pt x="23024" y="4314"/>
                        <a:pt x="22969" y="4280"/>
                        <a:pt x="22906" y="4280"/>
                      </a:cubicBezTo>
                      <a:cubicBezTo>
                        <a:pt x="22874" y="4280"/>
                        <a:pt x="22841" y="4289"/>
                        <a:pt x="22807" y="4306"/>
                      </a:cubicBezTo>
                      <a:cubicBezTo>
                        <a:pt x="22732" y="4356"/>
                        <a:pt x="22682" y="4456"/>
                        <a:pt x="22732" y="4556"/>
                      </a:cubicBezTo>
                      <a:cubicBezTo>
                        <a:pt x="22857" y="4732"/>
                        <a:pt x="22958" y="4932"/>
                        <a:pt x="23133" y="5108"/>
                      </a:cubicBezTo>
                      <a:cubicBezTo>
                        <a:pt x="23333" y="5333"/>
                        <a:pt x="23559" y="5458"/>
                        <a:pt x="23810" y="5458"/>
                      </a:cubicBezTo>
                      <a:cubicBezTo>
                        <a:pt x="23910" y="5458"/>
                        <a:pt x="24010" y="5458"/>
                        <a:pt x="24110" y="5408"/>
                      </a:cubicBezTo>
                      <a:cubicBezTo>
                        <a:pt x="24186" y="5383"/>
                        <a:pt x="24261" y="5333"/>
                        <a:pt x="24311" y="5283"/>
                      </a:cubicBezTo>
                      <a:cubicBezTo>
                        <a:pt x="24336" y="5333"/>
                        <a:pt x="24336" y="5383"/>
                        <a:pt x="24361" y="5433"/>
                      </a:cubicBezTo>
                      <a:cubicBezTo>
                        <a:pt x="20802" y="6210"/>
                        <a:pt x="17419" y="7238"/>
                        <a:pt x="15363" y="7313"/>
                      </a:cubicBezTo>
                      <a:cubicBezTo>
                        <a:pt x="15363" y="7313"/>
                        <a:pt x="15363" y="7288"/>
                        <a:pt x="15363" y="7288"/>
                      </a:cubicBezTo>
                      <a:cubicBezTo>
                        <a:pt x="15363" y="7263"/>
                        <a:pt x="15363" y="7213"/>
                        <a:pt x="15363" y="7188"/>
                      </a:cubicBezTo>
                      <a:cubicBezTo>
                        <a:pt x="15389" y="7062"/>
                        <a:pt x="15414" y="6937"/>
                        <a:pt x="15389" y="6812"/>
                      </a:cubicBezTo>
                      <a:lnTo>
                        <a:pt x="15389" y="6812"/>
                      </a:lnTo>
                      <a:cubicBezTo>
                        <a:pt x="15464" y="6837"/>
                        <a:pt x="15539" y="6837"/>
                        <a:pt x="15614" y="6837"/>
                      </a:cubicBezTo>
                      <a:cubicBezTo>
                        <a:pt x="15714" y="6837"/>
                        <a:pt x="15815" y="6812"/>
                        <a:pt x="15915" y="6762"/>
                      </a:cubicBezTo>
                      <a:cubicBezTo>
                        <a:pt x="16140" y="6661"/>
                        <a:pt x="16316" y="6461"/>
                        <a:pt x="16441" y="6210"/>
                      </a:cubicBezTo>
                      <a:cubicBezTo>
                        <a:pt x="16516" y="5985"/>
                        <a:pt x="16541" y="5759"/>
                        <a:pt x="16567" y="5534"/>
                      </a:cubicBezTo>
                      <a:cubicBezTo>
                        <a:pt x="16592" y="5433"/>
                        <a:pt x="16516" y="5333"/>
                        <a:pt x="16416" y="5333"/>
                      </a:cubicBezTo>
                      <a:cubicBezTo>
                        <a:pt x="16403" y="5330"/>
                        <a:pt x="16390" y="5328"/>
                        <a:pt x="16378" y="5328"/>
                      </a:cubicBezTo>
                      <a:cubicBezTo>
                        <a:pt x="16297" y="5328"/>
                        <a:pt x="16237" y="5396"/>
                        <a:pt x="16216" y="5483"/>
                      </a:cubicBezTo>
                      <a:cubicBezTo>
                        <a:pt x="16191" y="5684"/>
                        <a:pt x="16166" y="5884"/>
                        <a:pt x="16090" y="6060"/>
                      </a:cubicBezTo>
                      <a:cubicBezTo>
                        <a:pt x="16065" y="6160"/>
                        <a:pt x="15965" y="6361"/>
                        <a:pt x="15764" y="6436"/>
                      </a:cubicBezTo>
                      <a:cubicBezTo>
                        <a:pt x="15715" y="6466"/>
                        <a:pt x="15658" y="6480"/>
                        <a:pt x="15602" y="6480"/>
                      </a:cubicBezTo>
                      <a:cubicBezTo>
                        <a:pt x="15516" y="6480"/>
                        <a:pt x="15434" y="6446"/>
                        <a:pt x="15389" y="6386"/>
                      </a:cubicBezTo>
                      <a:lnTo>
                        <a:pt x="15414" y="5659"/>
                      </a:lnTo>
                      <a:lnTo>
                        <a:pt x="15439" y="5659"/>
                      </a:lnTo>
                      <a:cubicBezTo>
                        <a:pt x="15739" y="5634"/>
                        <a:pt x="16015" y="5383"/>
                        <a:pt x="16090" y="5108"/>
                      </a:cubicBezTo>
                      <a:cubicBezTo>
                        <a:pt x="16166" y="4807"/>
                        <a:pt x="16090" y="4506"/>
                        <a:pt x="16040" y="4280"/>
                      </a:cubicBezTo>
                      <a:cubicBezTo>
                        <a:pt x="16018" y="4193"/>
                        <a:pt x="15940" y="4125"/>
                        <a:pt x="15854" y="4125"/>
                      </a:cubicBezTo>
                      <a:cubicBezTo>
                        <a:pt x="15841" y="4125"/>
                        <a:pt x="15828" y="4127"/>
                        <a:pt x="15815" y="4130"/>
                      </a:cubicBezTo>
                      <a:cubicBezTo>
                        <a:pt x="15739" y="4155"/>
                        <a:pt x="15664" y="4255"/>
                        <a:pt x="15689" y="4356"/>
                      </a:cubicBezTo>
                      <a:cubicBezTo>
                        <a:pt x="15739" y="4556"/>
                        <a:pt x="15790" y="4807"/>
                        <a:pt x="15739" y="5007"/>
                      </a:cubicBezTo>
                      <a:cubicBezTo>
                        <a:pt x="15689" y="5133"/>
                        <a:pt x="15564" y="5283"/>
                        <a:pt x="15439" y="5283"/>
                      </a:cubicBezTo>
                      <a:lnTo>
                        <a:pt x="15514" y="3905"/>
                      </a:lnTo>
                      <a:cubicBezTo>
                        <a:pt x="15514" y="3804"/>
                        <a:pt x="15439" y="3729"/>
                        <a:pt x="15338" y="3704"/>
                      </a:cubicBezTo>
                      <a:cubicBezTo>
                        <a:pt x="15238" y="3704"/>
                        <a:pt x="15163" y="3779"/>
                        <a:pt x="15163" y="3879"/>
                      </a:cubicBezTo>
                      <a:lnTo>
                        <a:pt x="15138" y="4255"/>
                      </a:lnTo>
                      <a:cubicBezTo>
                        <a:pt x="15063" y="4255"/>
                        <a:pt x="14988" y="4205"/>
                        <a:pt x="14937" y="4155"/>
                      </a:cubicBezTo>
                      <a:cubicBezTo>
                        <a:pt x="14887" y="4080"/>
                        <a:pt x="14862" y="3955"/>
                        <a:pt x="14912" y="3854"/>
                      </a:cubicBezTo>
                      <a:cubicBezTo>
                        <a:pt x="14937" y="3754"/>
                        <a:pt x="14912" y="3654"/>
                        <a:pt x="14812" y="3629"/>
                      </a:cubicBezTo>
                      <a:cubicBezTo>
                        <a:pt x="14784" y="3615"/>
                        <a:pt x="14756" y="3609"/>
                        <a:pt x="14730" y="3609"/>
                      </a:cubicBezTo>
                      <a:cubicBezTo>
                        <a:pt x="14662" y="3609"/>
                        <a:pt x="14605" y="3650"/>
                        <a:pt x="14587" y="3704"/>
                      </a:cubicBezTo>
                      <a:cubicBezTo>
                        <a:pt x="14486" y="3930"/>
                        <a:pt x="14511" y="4205"/>
                        <a:pt x="14662" y="4381"/>
                      </a:cubicBezTo>
                      <a:cubicBezTo>
                        <a:pt x="14787" y="4531"/>
                        <a:pt x="14937" y="4606"/>
                        <a:pt x="15113" y="4631"/>
                      </a:cubicBezTo>
                      <a:lnTo>
                        <a:pt x="15013" y="6361"/>
                      </a:lnTo>
                      <a:cubicBezTo>
                        <a:pt x="14962" y="6336"/>
                        <a:pt x="14887" y="6311"/>
                        <a:pt x="14862" y="6260"/>
                      </a:cubicBezTo>
                      <a:cubicBezTo>
                        <a:pt x="14762" y="6135"/>
                        <a:pt x="14712" y="5985"/>
                        <a:pt x="14712" y="5834"/>
                      </a:cubicBezTo>
                      <a:cubicBezTo>
                        <a:pt x="14737" y="5734"/>
                        <a:pt x="14637" y="5659"/>
                        <a:pt x="14536" y="5659"/>
                      </a:cubicBezTo>
                      <a:cubicBezTo>
                        <a:pt x="14526" y="5656"/>
                        <a:pt x="14516" y="5655"/>
                        <a:pt x="14506" y="5655"/>
                      </a:cubicBezTo>
                      <a:cubicBezTo>
                        <a:pt x="14421" y="5655"/>
                        <a:pt x="14361" y="5745"/>
                        <a:pt x="14361" y="5834"/>
                      </a:cubicBezTo>
                      <a:cubicBezTo>
                        <a:pt x="14361" y="6060"/>
                        <a:pt x="14436" y="6285"/>
                        <a:pt x="14587" y="6486"/>
                      </a:cubicBezTo>
                      <a:cubicBezTo>
                        <a:pt x="14662" y="6586"/>
                        <a:pt x="14762" y="6636"/>
                        <a:pt x="14862" y="6712"/>
                      </a:cubicBezTo>
                      <a:cubicBezTo>
                        <a:pt x="14937" y="6737"/>
                        <a:pt x="14988" y="6762"/>
                        <a:pt x="15013" y="6812"/>
                      </a:cubicBezTo>
                      <a:cubicBezTo>
                        <a:pt x="15063" y="6862"/>
                        <a:pt x="15038" y="7062"/>
                        <a:pt x="15013" y="7138"/>
                      </a:cubicBezTo>
                      <a:cubicBezTo>
                        <a:pt x="15013" y="7188"/>
                        <a:pt x="15013" y="7213"/>
                        <a:pt x="15013" y="7263"/>
                      </a:cubicBezTo>
                      <a:cubicBezTo>
                        <a:pt x="15013" y="7263"/>
                        <a:pt x="14988" y="7288"/>
                        <a:pt x="14988" y="7313"/>
                      </a:cubicBezTo>
                      <a:cubicBezTo>
                        <a:pt x="14787" y="7313"/>
                        <a:pt x="14587" y="7288"/>
                        <a:pt x="14336" y="7263"/>
                      </a:cubicBezTo>
                      <a:cubicBezTo>
                        <a:pt x="14386" y="7238"/>
                        <a:pt x="14411" y="7213"/>
                        <a:pt x="14436" y="7188"/>
                      </a:cubicBezTo>
                      <a:cubicBezTo>
                        <a:pt x="14536" y="7062"/>
                        <a:pt x="14561" y="6887"/>
                        <a:pt x="14536" y="6712"/>
                      </a:cubicBezTo>
                      <a:cubicBezTo>
                        <a:pt x="14511" y="6561"/>
                        <a:pt x="14461" y="6436"/>
                        <a:pt x="14411" y="6311"/>
                      </a:cubicBezTo>
                      <a:cubicBezTo>
                        <a:pt x="14393" y="6274"/>
                        <a:pt x="14361" y="6251"/>
                        <a:pt x="14316" y="6251"/>
                      </a:cubicBezTo>
                      <a:cubicBezTo>
                        <a:pt x="14299" y="6251"/>
                        <a:pt x="14281" y="6254"/>
                        <a:pt x="14261" y="6260"/>
                      </a:cubicBezTo>
                      <a:cubicBezTo>
                        <a:pt x="14211" y="6260"/>
                        <a:pt x="14186" y="6336"/>
                        <a:pt x="14211" y="6386"/>
                      </a:cubicBezTo>
                      <a:cubicBezTo>
                        <a:pt x="14261" y="6511"/>
                        <a:pt x="14311" y="6636"/>
                        <a:pt x="14311" y="6737"/>
                      </a:cubicBezTo>
                      <a:cubicBezTo>
                        <a:pt x="14336" y="6812"/>
                        <a:pt x="14336" y="6937"/>
                        <a:pt x="14261" y="7037"/>
                      </a:cubicBezTo>
                      <a:cubicBezTo>
                        <a:pt x="14219" y="7099"/>
                        <a:pt x="14144" y="7144"/>
                        <a:pt x="14077" y="7144"/>
                      </a:cubicBezTo>
                      <a:cubicBezTo>
                        <a:pt x="14063" y="7144"/>
                        <a:pt x="14048" y="7142"/>
                        <a:pt x="14035" y="7138"/>
                      </a:cubicBezTo>
                      <a:lnTo>
                        <a:pt x="13835" y="6737"/>
                      </a:lnTo>
                      <a:cubicBezTo>
                        <a:pt x="13835" y="6712"/>
                        <a:pt x="13835" y="6712"/>
                        <a:pt x="13835" y="6712"/>
                      </a:cubicBezTo>
                      <a:cubicBezTo>
                        <a:pt x="14010" y="6636"/>
                        <a:pt x="14060" y="6411"/>
                        <a:pt x="14035" y="6235"/>
                      </a:cubicBezTo>
                      <a:cubicBezTo>
                        <a:pt x="13985" y="6060"/>
                        <a:pt x="13860" y="5910"/>
                        <a:pt x="13759" y="5784"/>
                      </a:cubicBezTo>
                      <a:cubicBezTo>
                        <a:pt x="13731" y="5770"/>
                        <a:pt x="13693" y="5755"/>
                        <a:pt x="13657" y="5755"/>
                      </a:cubicBezTo>
                      <a:cubicBezTo>
                        <a:pt x="13631" y="5755"/>
                        <a:pt x="13605" y="5763"/>
                        <a:pt x="13584" y="5784"/>
                      </a:cubicBezTo>
                      <a:cubicBezTo>
                        <a:pt x="13534" y="5834"/>
                        <a:pt x="13534" y="5910"/>
                        <a:pt x="13584" y="5935"/>
                      </a:cubicBezTo>
                      <a:cubicBezTo>
                        <a:pt x="13684" y="6035"/>
                        <a:pt x="13785" y="6160"/>
                        <a:pt x="13810" y="6285"/>
                      </a:cubicBezTo>
                      <a:cubicBezTo>
                        <a:pt x="13835" y="6361"/>
                        <a:pt x="13810" y="6486"/>
                        <a:pt x="13734" y="6536"/>
                      </a:cubicBezTo>
                      <a:lnTo>
                        <a:pt x="13358" y="5759"/>
                      </a:lnTo>
                      <a:cubicBezTo>
                        <a:pt x="13340" y="5722"/>
                        <a:pt x="13295" y="5699"/>
                        <a:pt x="13252" y="5699"/>
                      </a:cubicBezTo>
                      <a:cubicBezTo>
                        <a:pt x="13237" y="5699"/>
                        <a:pt x="13222" y="5702"/>
                        <a:pt x="13208" y="5709"/>
                      </a:cubicBezTo>
                      <a:cubicBezTo>
                        <a:pt x="13158" y="5734"/>
                        <a:pt x="13133" y="5809"/>
                        <a:pt x="13158" y="5859"/>
                      </a:cubicBezTo>
                      <a:lnTo>
                        <a:pt x="13258" y="6060"/>
                      </a:lnTo>
                      <a:cubicBezTo>
                        <a:pt x="13233" y="6072"/>
                        <a:pt x="13208" y="6079"/>
                        <a:pt x="13186" y="6079"/>
                      </a:cubicBezTo>
                      <a:cubicBezTo>
                        <a:pt x="13164" y="6079"/>
                        <a:pt x="13145" y="6072"/>
                        <a:pt x="13133" y="6060"/>
                      </a:cubicBezTo>
                      <a:cubicBezTo>
                        <a:pt x="13058" y="6035"/>
                        <a:pt x="13008" y="5985"/>
                        <a:pt x="13008" y="5910"/>
                      </a:cubicBezTo>
                      <a:cubicBezTo>
                        <a:pt x="13008" y="5859"/>
                        <a:pt x="12957" y="5809"/>
                        <a:pt x="12882" y="5809"/>
                      </a:cubicBezTo>
                      <a:cubicBezTo>
                        <a:pt x="12832" y="5809"/>
                        <a:pt x="12782" y="5884"/>
                        <a:pt x="12782" y="5935"/>
                      </a:cubicBezTo>
                      <a:cubicBezTo>
                        <a:pt x="12807" y="6085"/>
                        <a:pt x="12907" y="6210"/>
                        <a:pt x="13033" y="6260"/>
                      </a:cubicBezTo>
                      <a:cubicBezTo>
                        <a:pt x="13083" y="6285"/>
                        <a:pt x="13139" y="6298"/>
                        <a:pt x="13196" y="6298"/>
                      </a:cubicBezTo>
                      <a:cubicBezTo>
                        <a:pt x="13252" y="6298"/>
                        <a:pt x="13308" y="6285"/>
                        <a:pt x="13358" y="6260"/>
                      </a:cubicBezTo>
                      <a:lnTo>
                        <a:pt x="13810" y="7213"/>
                      </a:lnTo>
                      <a:cubicBezTo>
                        <a:pt x="13759" y="7188"/>
                        <a:pt x="13684" y="7188"/>
                        <a:pt x="13634" y="7188"/>
                      </a:cubicBezTo>
                      <a:cubicBezTo>
                        <a:pt x="13584" y="7138"/>
                        <a:pt x="13534" y="7087"/>
                        <a:pt x="13509" y="7037"/>
                      </a:cubicBezTo>
                      <a:cubicBezTo>
                        <a:pt x="13490" y="7001"/>
                        <a:pt x="13445" y="6977"/>
                        <a:pt x="13403" y="6977"/>
                      </a:cubicBezTo>
                      <a:cubicBezTo>
                        <a:pt x="13387" y="6977"/>
                        <a:pt x="13372" y="6981"/>
                        <a:pt x="13358" y="6987"/>
                      </a:cubicBezTo>
                      <a:cubicBezTo>
                        <a:pt x="13308" y="7012"/>
                        <a:pt x="13283" y="7062"/>
                        <a:pt x="13308" y="7113"/>
                      </a:cubicBezTo>
                      <a:cubicBezTo>
                        <a:pt x="13158" y="7087"/>
                        <a:pt x="13033" y="7062"/>
                        <a:pt x="12882" y="7037"/>
                      </a:cubicBezTo>
                      <a:cubicBezTo>
                        <a:pt x="12932" y="6962"/>
                        <a:pt x="12957" y="6862"/>
                        <a:pt x="12932" y="6787"/>
                      </a:cubicBezTo>
                      <a:cubicBezTo>
                        <a:pt x="12932" y="6712"/>
                        <a:pt x="12882" y="6661"/>
                        <a:pt x="12832" y="6661"/>
                      </a:cubicBezTo>
                      <a:cubicBezTo>
                        <a:pt x="12757" y="6661"/>
                        <a:pt x="12707" y="6712"/>
                        <a:pt x="12732" y="6787"/>
                      </a:cubicBezTo>
                      <a:cubicBezTo>
                        <a:pt x="12732" y="6862"/>
                        <a:pt x="12707" y="6912"/>
                        <a:pt x="12657" y="6987"/>
                      </a:cubicBezTo>
                      <a:cubicBezTo>
                        <a:pt x="12607" y="6987"/>
                        <a:pt x="12582" y="6962"/>
                        <a:pt x="12531" y="6962"/>
                      </a:cubicBezTo>
                      <a:lnTo>
                        <a:pt x="12481" y="6035"/>
                      </a:lnTo>
                      <a:cubicBezTo>
                        <a:pt x="12607" y="6010"/>
                        <a:pt x="12707" y="5960"/>
                        <a:pt x="12782" y="5884"/>
                      </a:cubicBezTo>
                      <a:cubicBezTo>
                        <a:pt x="12857" y="5784"/>
                        <a:pt x="12882" y="5609"/>
                        <a:pt x="12832" y="5458"/>
                      </a:cubicBezTo>
                      <a:cubicBezTo>
                        <a:pt x="12814" y="5422"/>
                        <a:pt x="12782" y="5398"/>
                        <a:pt x="12737" y="5398"/>
                      </a:cubicBezTo>
                      <a:cubicBezTo>
                        <a:pt x="12720" y="5398"/>
                        <a:pt x="12702" y="5402"/>
                        <a:pt x="12682" y="5408"/>
                      </a:cubicBezTo>
                      <a:cubicBezTo>
                        <a:pt x="12632" y="5433"/>
                        <a:pt x="12607" y="5509"/>
                        <a:pt x="12632" y="5559"/>
                      </a:cubicBezTo>
                      <a:cubicBezTo>
                        <a:pt x="12657" y="5609"/>
                        <a:pt x="12657" y="5684"/>
                        <a:pt x="12607" y="5734"/>
                      </a:cubicBezTo>
                      <a:cubicBezTo>
                        <a:pt x="12582" y="5784"/>
                        <a:pt x="12531" y="5809"/>
                        <a:pt x="12481" y="5809"/>
                      </a:cubicBezTo>
                      <a:lnTo>
                        <a:pt x="12481" y="5559"/>
                      </a:lnTo>
                      <a:cubicBezTo>
                        <a:pt x="12481" y="5509"/>
                        <a:pt x="12431" y="5458"/>
                        <a:pt x="12356" y="5458"/>
                      </a:cubicBezTo>
                      <a:cubicBezTo>
                        <a:pt x="12306" y="5458"/>
                        <a:pt x="12256" y="5509"/>
                        <a:pt x="12256" y="5584"/>
                      </a:cubicBezTo>
                      <a:lnTo>
                        <a:pt x="12281" y="6436"/>
                      </a:lnTo>
                      <a:cubicBezTo>
                        <a:pt x="12206" y="6436"/>
                        <a:pt x="12130" y="6336"/>
                        <a:pt x="12105" y="6260"/>
                      </a:cubicBezTo>
                      <a:cubicBezTo>
                        <a:pt x="12080" y="6135"/>
                        <a:pt x="12105" y="5985"/>
                        <a:pt x="12130" y="5859"/>
                      </a:cubicBezTo>
                      <a:cubicBezTo>
                        <a:pt x="12155" y="5784"/>
                        <a:pt x="12105" y="5734"/>
                        <a:pt x="12055" y="5709"/>
                      </a:cubicBezTo>
                      <a:cubicBezTo>
                        <a:pt x="12005" y="5709"/>
                        <a:pt x="11930" y="5734"/>
                        <a:pt x="11930" y="5809"/>
                      </a:cubicBezTo>
                      <a:cubicBezTo>
                        <a:pt x="11880" y="5935"/>
                        <a:pt x="11830" y="6135"/>
                        <a:pt x="11880" y="6311"/>
                      </a:cubicBezTo>
                      <a:cubicBezTo>
                        <a:pt x="11930" y="6486"/>
                        <a:pt x="12080" y="6661"/>
                        <a:pt x="12281" y="6661"/>
                      </a:cubicBezTo>
                      <a:lnTo>
                        <a:pt x="12306" y="6912"/>
                      </a:lnTo>
                      <a:cubicBezTo>
                        <a:pt x="12155" y="6862"/>
                        <a:pt x="11980" y="6837"/>
                        <a:pt x="11830" y="6787"/>
                      </a:cubicBezTo>
                      <a:cubicBezTo>
                        <a:pt x="11830" y="6712"/>
                        <a:pt x="11805" y="6636"/>
                        <a:pt x="11805" y="6536"/>
                      </a:cubicBezTo>
                      <a:cubicBezTo>
                        <a:pt x="11805" y="6486"/>
                        <a:pt x="11729" y="6436"/>
                        <a:pt x="11679" y="6436"/>
                      </a:cubicBezTo>
                      <a:cubicBezTo>
                        <a:pt x="11604" y="6461"/>
                        <a:pt x="11579" y="6511"/>
                        <a:pt x="11579" y="6561"/>
                      </a:cubicBezTo>
                      <a:cubicBezTo>
                        <a:pt x="11579" y="6611"/>
                        <a:pt x="11579" y="6686"/>
                        <a:pt x="11604" y="6737"/>
                      </a:cubicBezTo>
                      <a:cubicBezTo>
                        <a:pt x="9399" y="6160"/>
                        <a:pt x="6842" y="5233"/>
                        <a:pt x="4687" y="4406"/>
                      </a:cubicBezTo>
                      <a:cubicBezTo>
                        <a:pt x="4712" y="4306"/>
                        <a:pt x="4712" y="4180"/>
                        <a:pt x="4737" y="4055"/>
                      </a:cubicBezTo>
                      <a:cubicBezTo>
                        <a:pt x="4737" y="4030"/>
                        <a:pt x="4737" y="4005"/>
                        <a:pt x="4737" y="3980"/>
                      </a:cubicBezTo>
                      <a:cubicBezTo>
                        <a:pt x="4737" y="3905"/>
                        <a:pt x="4737" y="3829"/>
                        <a:pt x="4737" y="3754"/>
                      </a:cubicBezTo>
                      <a:cubicBezTo>
                        <a:pt x="4787" y="3754"/>
                        <a:pt x="4837" y="3779"/>
                        <a:pt x="4887" y="3779"/>
                      </a:cubicBezTo>
                      <a:cubicBezTo>
                        <a:pt x="4937" y="3754"/>
                        <a:pt x="5013" y="3754"/>
                        <a:pt x="5063" y="3729"/>
                      </a:cubicBezTo>
                      <a:cubicBezTo>
                        <a:pt x="5188" y="3654"/>
                        <a:pt x="5313" y="3529"/>
                        <a:pt x="5363" y="3353"/>
                      </a:cubicBezTo>
                      <a:cubicBezTo>
                        <a:pt x="5414" y="3228"/>
                        <a:pt x="5439" y="3077"/>
                        <a:pt x="5439" y="2927"/>
                      </a:cubicBezTo>
                      <a:cubicBezTo>
                        <a:pt x="5439" y="2877"/>
                        <a:pt x="5414" y="2827"/>
                        <a:pt x="5338" y="2827"/>
                      </a:cubicBezTo>
                      <a:cubicBezTo>
                        <a:pt x="5329" y="2822"/>
                        <a:pt x="5321" y="2820"/>
                        <a:pt x="5312" y="2820"/>
                      </a:cubicBezTo>
                      <a:cubicBezTo>
                        <a:pt x="5271" y="2820"/>
                        <a:pt x="5234" y="2865"/>
                        <a:pt x="5213" y="2927"/>
                      </a:cubicBezTo>
                      <a:cubicBezTo>
                        <a:pt x="5213" y="3052"/>
                        <a:pt x="5188" y="3178"/>
                        <a:pt x="5163" y="3278"/>
                      </a:cubicBezTo>
                      <a:cubicBezTo>
                        <a:pt x="5138" y="3353"/>
                        <a:pt x="5088" y="3453"/>
                        <a:pt x="4962" y="3529"/>
                      </a:cubicBezTo>
                      <a:cubicBezTo>
                        <a:pt x="4931" y="3539"/>
                        <a:pt x="4896" y="3545"/>
                        <a:pt x="4861" y="3545"/>
                      </a:cubicBezTo>
                      <a:cubicBezTo>
                        <a:pt x="4813" y="3545"/>
                        <a:pt x="4766" y="3533"/>
                        <a:pt x="4737" y="3504"/>
                      </a:cubicBezTo>
                      <a:cubicBezTo>
                        <a:pt x="4712" y="3504"/>
                        <a:pt x="4712" y="3504"/>
                        <a:pt x="4712" y="3478"/>
                      </a:cubicBezTo>
                      <a:lnTo>
                        <a:pt x="4737" y="3027"/>
                      </a:lnTo>
                      <a:cubicBezTo>
                        <a:pt x="4937" y="3027"/>
                        <a:pt x="5088" y="2852"/>
                        <a:pt x="5138" y="2676"/>
                      </a:cubicBezTo>
                      <a:cubicBezTo>
                        <a:pt x="5188" y="2501"/>
                        <a:pt x="5138" y="2326"/>
                        <a:pt x="5088" y="2175"/>
                      </a:cubicBezTo>
                      <a:cubicBezTo>
                        <a:pt x="5088" y="2119"/>
                        <a:pt x="5045" y="2091"/>
                        <a:pt x="5003" y="2091"/>
                      </a:cubicBezTo>
                      <a:cubicBezTo>
                        <a:pt x="4989" y="2091"/>
                        <a:pt x="4975" y="2094"/>
                        <a:pt x="4962" y="2100"/>
                      </a:cubicBezTo>
                      <a:cubicBezTo>
                        <a:pt x="4887" y="2100"/>
                        <a:pt x="4862" y="2175"/>
                        <a:pt x="4887" y="2225"/>
                      </a:cubicBezTo>
                      <a:cubicBezTo>
                        <a:pt x="4912" y="2351"/>
                        <a:pt x="4937" y="2501"/>
                        <a:pt x="4912" y="2626"/>
                      </a:cubicBezTo>
                      <a:cubicBezTo>
                        <a:pt x="4887" y="2727"/>
                        <a:pt x="4812" y="2802"/>
                        <a:pt x="4737" y="2802"/>
                      </a:cubicBezTo>
                      <a:lnTo>
                        <a:pt x="4762" y="1950"/>
                      </a:lnTo>
                      <a:cubicBezTo>
                        <a:pt x="4762" y="1899"/>
                        <a:pt x="4712" y="1849"/>
                        <a:pt x="4662" y="1849"/>
                      </a:cubicBezTo>
                      <a:cubicBezTo>
                        <a:pt x="4586" y="1849"/>
                        <a:pt x="4536" y="1874"/>
                        <a:pt x="4536" y="1950"/>
                      </a:cubicBezTo>
                      <a:lnTo>
                        <a:pt x="4536" y="2175"/>
                      </a:lnTo>
                      <a:cubicBezTo>
                        <a:pt x="4486" y="2175"/>
                        <a:pt x="4436" y="2150"/>
                        <a:pt x="4411" y="2125"/>
                      </a:cubicBezTo>
                      <a:cubicBezTo>
                        <a:pt x="4361" y="2075"/>
                        <a:pt x="4361" y="2000"/>
                        <a:pt x="4386" y="1950"/>
                      </a:cubicBezTo>
                      <a:cubicBezTo>
                        <a:pt x="4411" y="1874"/>
                        <a:pt x="4386" y="1824"/>
                        <a:pt x="4311" y="1799"/>
                      </a:cubicBezTo>
                      <a:cubicBezTo>
                        <a:pt x="4297" y="1793"/>
                        <a:pt x="4284" y="1789"/>
                        <a:pt x="4271" y="1789"/>
                      </a:cubicBezTo>
                      <a:cubicBezTo>
                        <a:pt x="4236" y="1789"/>
                        <a:pt x="4204" y="1813"/>
                        <a:pt x="4185" y="1849"/>
                      </a:cubicBezTo>
                      <a:cubicBezTo>
                        <a:pt x="4110" y="2000"/>
                        <a:pt x="4135" y="2150"/>
                        <a:pt x="4236" y="2275"/>
                      </a:cubicBezTo>
                      <a:cubicBezTo>
                        <a:pt x="4311" y="2351"/>
                        <a:pt x="4411" y="2401"/>
                        <a:pt x="4536" y="2401"/>
                      </a:cubicBezTo>
                      <a:lnTo>
                        <a:pt x="4486" y="3478"/>
                      </a:lnTo>
                      <a:cubicBezTo>
                        <a:pt x="4461" y="3478"/>
                        <a:pt x="4411" y="3453"/>
                        <a:pt x="4386" y="3428"/>
                      </a:cubicBezTo>
                      <a:cubicBezTo>
                        <a:pt x="4336" y="3353"/>
                        <a:pt x="4311" y="3253"/>
                        <a:pt x="4311" y="3178"/>
                      </a:cubicBezTo>
                      <a:cubicBezTo>
                        <a:pt x="4311" y="3103"/>
                        <a:pt x="4261" y="3052"/>
                        <a:pt x="4185" y="3052"/>
                      </a:cubicBezTo>
                      <a:cubicBezTo>
                        <a:pt x="4135" y="3052"/>
                        <a:pt x="4085" y="3103"/>
                        <a:pt x="4085" y="3153"/>
                      </a:cubicBezTo>
                      <a:cubicBezTo>
                        <a:pt x="4085" y="3303"/>
                        <a:pt x="4135" y="3453"/>
                        <a:pt x="4236" y="3554"/>
                      </a:cubicBezTo>
                      <a:cubicBezTo>
                        <a:pt x="4286" y="3629"/>
                        <a:pt x="4336" y="3654"/>
                        <a:pt x="4411" y="3704"/>
                      </a:cubicBezTo>
                      <a:cubicBezTo>
                        <a:pt x="4436" y="3704"/>
                        <a:pt x="4486" y="3729"/>
                        <a:pt x="4511" y="3754"/>
                      </a:cubicBezTo>
                      <a:cubicBezTo>
                        <a:pt x="4536" y="3779"/>
                        <a:pt x="4511" y="3905"/>
                        <a:pt x="4511" y="3955"/>
                      </a:cubicBezTo>
                      <a:cubicBezTo>
                        <a:pt x="4511" y="3980"/>
                        <a:pt x="4511" y="4005"/>
                        <a:pt x="4511" y="4030"/>
                      </a:cubicBezTo>
                      <a:cubicBezTo>
                        <a:pt x="4486" y="4130"/>
                        <a:pt x="4486" y="4230"/>
                        <a:pt x="4461" y="4331"/>
                      </a:cubicBezTo>
                      <a:cubicBezTo>
                        <a:pt x="4035" y="4180"/>
                        <a:pt x="3634" y="4005"/>
                        <a:pt x="3258" y="3854"/>
                      </a:cubicBezTo>
                      <a:cubicBezTo>
                        <a:pt x="3308" y="3854"/>
                        <a:pt x="3358" y="3854"/>
                        <a:pt x="3409" y="3829"/>
                      </a:cubicBezTo>
                      <a:cubicBezTo>
                        <a:pt x="3534" y="3754"/>
                        <a:pt x="3659" y="3654"/>
                        <a:pt x="3709" y="3529"/>
                      </a:cubicBezTo>
                      <a:cubicBezTo>
                        <a:pt x="3734" y="3478"/>
                        <a:pt x="3734" y="3403"/>
                        <a:pt x="3659" y="3378"/>
                      </a:cubicBezTo>
                      <a:cubicBezTo>
                        <a:pt x="3646" y="3371"/>
                        <a:pt x="3631" y="3368"/>
                        <a:pt x="3615" y="3368"/>
                      </a:cubicBezTo>
                      <a:cubicBezTo>
                        <a:pt x="3572" y="3368"/>
                        <a:pt x="3527" y="3392"/>
                        <a:pt x="3509" y="3428"/>
                      </a:cubicBezTo>
                      <a:cubicBezTo>
                        <a:pt x="3484" y="3504"/>
                        <a:pt x="3409" y="3579"/>
                        <a:pt x="3308" y="3604"/>
                      </a:cubicBezTo>
                      <a:cubicBezTo>
                        <a:pt x="3283" y="3629"/>
                        <a:pt x="3233" y="3629"/>
                        <a:pt x="3208" y="3629"/>
                      </a:cubicBezTo>
                      <a:lnTo>
                        <a:pt x="3659" y="2651"/>
                      </a:lnTo>
                      <a:cubicBezTo>
                        <a:pt x="3709" y="2676"/>
                        <a:pt x="3766" y="2689"/>
                        <a:pt x="3822" y="2689"/>
                      </a:cubicBezTo>
                      <a:cubicBezTo>
                        <a:pt x="3878" y="2689"/>
                        <a:pt x="3935" y="2676"/>
                        <a:pt x="3985" y="2651"/>
                      </a:cubicBezTo>
                      <a:cubicBezTo>
                        <a:pt x="4110" y="2601"/>
                        <a:pt x="4211" y="2476"/>
                        <a:pt x="4236" y="2326"/>
                      </a:cubicBezTo>
                      <a:cubicBezTo>
                        <a:pt x="4236" y="2250"/>
                        <a:pt x="4185" y="2200"/>
                        <a:pt x="4135" y="2200"/>
                      </a:cubicBezTo>
                      <a:cubicBezTo>
                        <a:pt x="4060" y="2200"/>
                        <a:pt x="4010" y="2250"/>
                        <a:pt x="4010" y="2300"/>
                      </a:cubicBezTo>
                      <a:cubicBezTo>
                        <a:pt x="4010" y="2376"/>
                        <a:pt x="3960" y="2426"/>
                        <a:pt x="3885" y="2451"/>
                      </a:cubicBezTo>
                      <a:cubicBezTo>
                        <a:pt x="3872" y="2463"/>
                        <a:pt x="3853" y="2470"/>
                        <a:pt x="3831" y="2470"/>
                      </a:cubicBezTo>
                      <a:cubicBezTo>
                        <a:pt x="3810" y="2470"/>
                        <a:pt x="3784" y="2463"/>
                        <a:pt x="3759" y="2451"/>
                      </a:cubicBezTo>
                      <a:lnTo>
                        <a:pt x="3860" y="2250"/>
                      </a:lnTo>
                      <a:cubicBezTo>
                        <a:pt x="3885" y="2175"/>
                        <a:pt x="3860" y="2125"/>
                        <a:pt x="3810" y="2100"/>
                      </a:cubicBezTo>
                      <a:cubicBezTo>
                        <a:pt x="3791" y="2091"/>
                        <a:pt x="3769" y="2085"/>
                        <a:pt x="3748" y="2085"/>
                      </a:cubicBezTo>
                      <a:cubicBezTo>
                        <a:pt x="3711" y="2085"/>
                        <a:pt x="3675" y="2102"/>
                        <a:pt x="3659" y="2150"/>
                      </a:cubicBezTo>
                      <a:lnTo>
                        <a:pt x="3283" y="2927"/>
                      </a:lnTo>
                      <a:cubicBezTo>
                        <a:pt x="3233" y="2877"/>
                        <a:pt x="3183" y="2752"/>
                        <a:pt x="3208" y="2676"/>
                      </a:cubicBezTo>
                      <a:cubicBezTo>
                        <a:pt x="3233" y="2551"/>
                        <a:pt x="3333" y="2426"/>
                        <a:pt x="3434" y="2326"/>
                      </a:cubicBezTo>
                      <a:cubicBezTo>
                        <a:pt x="3484" y="2275"/>
                        <a:pt x="3459" y="2225"/>
                        <a:pt x="3434" y="2175"/>
                      </a:cubicBezTo>
                      <a:cubicBezTo>
                        <a:pt x="3412" y="2154"/>
                        <a:pt x="3387" y="2146"/>
                        <a:pt x="3360" y="2146"/>
                      </a:cubicBezTo>
                      <a:cubicBezTo>
                        <a:pt x="3324" y="2146"/>
                        <a:pt x="3287" y="2161"/>
                        <a:pt x="3258" y="2175"/>
                      </a:cubicBezTo>
                      <a:cubicBezTo>
                        <a:pt x="3158" y="2300"/>
                        <a:pt x="3033" y="2451"/>
                        <a:pt x="3008" y="2626"/>
                      </a:cubicBezTo>
                      <a:cubicBezTo>
                        <a:pt x="2957" y="2802"/>
                        <a:pt x="3008" y="3027"/>
                        <a:pt x="3183" y="3103"/>
                      </a:cubicBezTo>
                      <a:cubicBezTo>
                        <a:pt x="3183" y="3128"/>
                        <a:pt x="3183" y="3128"/>
                        <a:pt x="3183" y="3128"/>
                      </a:cubicBezTo>
                      <a:lnTo>
                        <a:pt x="3008" y="3529"/>
                      </a:lnTo>
                      <a:lnTo>
                        <a:pt x="2982" y="3529"/>
                      </a:lnTo>
                      <a:cubicBezTo>
                        <a:pt x="2964" y="3535"/>
                        <a:pt x="2945" y="3538"/>
                        <a:pt x="2926" y="3538"/>
                      </a:cubicBezTo>
                      <a:cubicBezTo>
                        <a:pt x="2870" y="3538"/>
                        <a:pt x="2813" y="3510"/>
                        <a:pt x="2757" y="3453"/>
                      </a:cubicBezTo>
                      <a:cubicBezTo>
                        <a:pt x="2682" y="3353"/>
                        <a:pt x="2707" y="3203"/>
                        <a:pt x="2707" y="3153"/>
                      </a:cubicBezTo>
                      <a:cubicBezTo>
                        <a:pt x="2707" y="3027"/>
                        <a:pt x="2757" y="2902"/>
                        <a:pt x="2807" y="2802"/>
                      </a:cubicBezTo>
                      <a:cubicBezTo>
                        <a:pt x="2832" y="2727"/>
                        <a:pt x="2807" y="2676"/>
                        <a:pt x="2757" y="2651"/>
                      </a:cubicBezTo>
                      <a:cubicBezTo>
                        <a:pt x="2737" y="2645"/>
                        <a:pt x="2718" y="2642"/>
                        <a:pt x="2702" y="2642"/>
                      </a:cubicBezTo>
                      <a:cubicBezTo>
                        <a:pt x="2657" y="2642"/>
                        <a:pt x="2625" y="2665"/>
                        <a:pt x="2607" y="2701"/>
                      </a:cubicBezTo>
                      <a:cubicBezTo>
                        <a:pt x="2556" y="2827"/>
                        <a:pt x="2506" y="2977"/>
                        <a:pt x="2481" y="3128"/>
                      </a:cubicBezTo>
                      <a:cubicBezTo>
                        <a:pt x="2457" y="3298"/>
                        <a:pt x="2504" y="3445"/>
                        <a:pt x="2575" y="3568"/>
                      </a:cubicBezTo>
                      <a:lnTo>
                        <a:pt x="2575" y="3568"/>
                      </a:lnTo>
                      <a:cubicBezTo>
                        <a:pt x="2362" y="3497"/>
                        <a:pt x="2171" y="3425"/>
                        <a:pt x="1980" y="3353"/>
                      </a:cubicBezTo>
                      <a:cubicBezTo>
                        <a:pt x="1980" y="3278"/>
                        <a:pt x="1980" y="3228"/>
                        <a:pt x="2005" y="3203"/>
                      </a:cubicBezTo>
                      <a:cubicBezTo>
                        <a:pt x="2030" y="3178"/>
                        <a:pt x="2080" y="3128"/>
                        <a:pt x="2155" y="3103"/>
                      </a:cubicBezTo>
                      <a:cubicBezTo>
                        <a:pt x="2256" y="3052"/>
                        <a:pt x="2356" y="2977"/>
                        <a:pt x="2456" y="2877"/>
                      </a:cubicBezTo>
                      <a:cubicBezTo>
                        <a:pt x="2581" y="2676"/>
                        <a:pt x="2657" y="2451"/>
                        <a:pt x="2657" y="2225"/>
                      </a:cubicBezTo>
                      <a:cubicBezTo>
                        <a:pt x="2657" y="2125"/>
                        <a:pt x="2556" y="2050"/>
                        <a:pt x="2456" y="2050"/>
                      </a:cubicBezTo>
                      <a:cubicBezTo>
                        <a:pt x="2356" y="2050"/>
                        <a:pt x="2281" y="2150"/>
                        <a:pt x="2306" y="2250"/>
                      </a:cubicBezTo>
                      <a:cubicBezTo>
                        <a:pt x="2306" y="2376"/>
                        <a:pt x="2256" y="2526"/>
                        <a:pt x="2155" y="2651"/>
                      </a:cubicBezTo>
                      <a:cubicBezTo>
                        <a:pt x="2130" y="2701"/>
                        <a:pt x="2055" y="2752"/>
                        <a:pt x="2005" y="2777"/>
                      </a:cubicBezTo>
                      <a:lnTo>
                        <a:pt x="1880" y="1022"/>
                      </a:lnTo>
                      <a:cubicBezTo>
                        <a:pt x="2055" y="997"/>
                        <a:pt x="2231" y="922"/>
                        <a:pt x="2331" y="797"/>
                      </a:cubicBezTo>
                      <a:cubicBezTo>
                        <a:pt x="2481" y="596"/>
                        <a:pt x="2531" y="321"/>
                        <a:pt x="2431" y="120"/>
                      </a:cubicBezTo>
                      <a:cubicBezTo>
                        <a:pt x="2394" y="47"/>
                        <a:pt x="2331" y="0"/>
                        <a:pt x="22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9"/>
                <p:cNvSpPr/>
                <p:nvPr/>
              </p:nvSpPr>
              <p:spPr>
                <a:xfrm>
                  <a:off x="-175375" y="3577445"/>
                  <a:ext cx="4956079" cy="836665"/>
                </a:xfrm>
                <a:custGeom>
                  <a:avLst/>
                  <a:gdLst/>
                  <a:ahLst/>
                  <a:cxnLst/>
                  <a:rect l="l" t="t" r="r" b="b"/>
                  <a:pathLst>
                    <a:path w="60101" h="10146" extrusionOk="0">
                      <a:moveTo>
                        <a:pt x="44963" y="8190"/>
                      </a:moveTo>
                      <a:cubicBezTo>
                        <a:pt x="44963" y="8240"/>
                        <a:pt x="44988" y="8265"/>
                        <a:pt x="44988" y="8291"/>
                      </a:cubicBezTo>
                      <a:cubicBezTo>
                        <a:pt x="45063" y="8466"/>
                        <a:pt x="45163" y="8591"/>
                        <a:pt x="45288" y="8641"/>
                      </a:cubicBezTo>
                      <a:cubicBezTo>
                        <a:pt x="45364" y="8692"/>
                        <a:pt x="45414" y="8692"/>
                        <a:pt x="45489" y="8692"/>
                      </a:cubicBezTo>
                      <a:cubicBezTo>
                        <a:pt x="45539" y="8692"/>
                        <a:pt x="45589" y="8692"/>
                        <a:pt x="45639" y="8666"/>
                      </a:cubicBezTo>
                      <a:lnTo>
                        <a:pt x="45639" y="8666"/>
                      </a:lnTo>
                      <a:cubicBezTo>
                        <a:pt x="45614" y="8767"/>
                        <a:pt x="45614" y="8842"/>
                        <a:pt x="45639" y="8917"/>
                      </a:cubicBezTo>
                      <a:cubicBezTo>
                        <a:pt x="45639" y="8942"/>
                        <a:pt x="45639" y="8967"/>
                        <a:pt x="45639" y="8967"/>
                      </a:cubicBezTo>
                      <a:cubicBezTo>
                        <a:pt x="45639" y="9118"/>
                        <a:pt x="45664" y="9268"/>
                        <a:pt x="45689" y="9418"/>
                      </a:cubicBezTo>
                      <a:cubicBezTo>
                        <a:pt x="45314" y="9393"/>
                        <a:pt x="44913" y="9368"/>
                        <a:pt x="44537" y="9318"/>
                      </a:cubicBezTo>
                      <a:cubicBezTo>
                        <a:pt x="44436" y="9318"/>
                        <a:pt x="44336" y="9293"/>
                        <a:pt x="44261" y="9268"/>
                      </a:cubicBezTo>
                      <a:cubicBezTo>
                        <a:pt x="44261" y="9193"/>
                        <a:pt x="44286" y="9093"/>
                        <a:pt x="44286" y="8992"/>
                      </a:cubicBezTo>
                      <a:cubicBezTo>
                        <a:pt x="44286" y="8967"/>
                        <a:pt x="44286" y="8942"/>
                        <a:pt x="44286" y="8917"/>
                      </a:cubicBezTo>
                      <a:cubicBezTo>
                        <a:pt x="44311" y="8842"/>
                        <a:pt x="44311" y="8767"/>
                        <a:pt x="44286" y="8692"/>
                      </a:cubicBezTo>
                      <a:cubicBezTo>
                        <a:pt x="44336" y="8692"/>
                        <a:pt x="44386" y="8717"/>
                        <a:pt x="44436" y="8717"/>
                      </a:cubicBezTo>
                      <a:cubicBezTo>
                        <a:pt x="44512" y="8717"/>
                        <a:pt x="44562" y="8692"/>
                        <a:pt x="44637" y="8666"/>
                      </a:cubicBezTo>
                      <a:cubicBezTo>
                        <a:pt x="44762" y="8591"/>
                        <a:pt x="44862" y="8466"/>
                        <a:pt x="44938" y="8316"/>
                      </a:cubicBezTo>
                      <a:cubicBezTo>
                        <a:pt x="44938" y="8265"/>
                        <a:pt x="44963" y="8240"/>
                        <a:pt x="44963" y="8190"/>
                      </a:cubicBezTo>
                      <a:close/>
                      <a:moveTo>
                        <a:pt x="2260" y="0"/>
                      </a:moveTo>
                      <a:cubicBezTo>
                        <a:pt x="2234" y="0"/>
                        <a:pt x="2207" y="6"/>
                        <a:pt x="2180" y="20"/>
                      </a:cubicBezTo>
                      <a:cubicBezTo>
                        <a:pt x="2080" y="70"/>
                        <a:pt x="2055" y="170"/>
                        <a:pt x="2080" y="270"/>
                      </a:cubicBezTo>
                      <a:cubicBezTo>
                        <a:pt x="2130" y="346"/>
                        <a:pt x="2130" y="471"/>
                        <a:pt x="2055" y="571"/>
                      </a:cubicBezTo>
                      <a:cubicBezTo>
                        <a:pt x="2005" y="621"/>
                        <a:pt x="1930" y="646"/>
                        <a:pt x="1855" y="671"/>
                      </a:cubicBezTo>
                      <a:lnTo>
                        <a:pt x="1830" y="295"/>
                      </a:lnTo>
                      <a:cubicBezTo>
                        <a:pt x="1830" y="195"/>
                        <a:pt x="1754" y="120"/>
                        <a:pt x="1654" y="120"/>
                      </a:cubicBezTo>
                      <a:cubicBezTo>
                        <a:pt x="1554" y="120"/>
                        <a:pt x="1479" y="220"/>
                        <a:pt x="1479" y="321"/>
                      </a:cubicBezTo>
                      <a:lnTo>
                        <a:pt x="1579" y="1699"/>
                      </a:lnTo>
                      <a:cubicBezTo>
                        <a:pt x="1429" y="1699"/>
                        <a:pt x="1303" y="1549"/>
                        <a:pt x="1278" y="1423"/>
                      </a:cubicBezTo>
                      <a:cubicBezTo>
                        <a:pt x="1203" y="1223"/>
                        <a:pt x="1253" y="972"/>
                        <a:pt x="1303" y="747"/>
                      </a:cubicBezTo>
                      <a:cubicBezTo>
                        <a:pt x="1328" y="671"/>
                        <a:pt x="1278" y="571"/>
                        <a:pt x="1178" y="546"/>
                      </a:cubicBezTo>
                      <a:cubicBezTo>
                        <a:pt x="1165" y="543"/>
                        <a:pt x="1151" y="541"/>
                        <a:pt x="1138" y="541"/>
                      </a:cubicBezTo>
                      <a:cubicBezTo>
                        <a:pt x="1052" y="541"/>
                        <a:pt x="974" y="606"/>
                        <a:pt x="952" y="671"/>
                      </a:cubicBezTo>
                      <a:cubicBezTo>
                        <a:pt x="902" y="922"/>
                        <a:pt x="852" y="1223"/>
                        <a:pt x="927" y="1524"/>
                      </a:cubicBezTo>
                      <a:cubicBezTo>
                        <a:pt x="1003" y="1799"/>
                        <a:pt x="1278" y="2050"/>
                        <a:pt x="1579" y="2050"/>
                      </a:cubicBezTo>
                      <a:lnTo>
                        <a:pt x="1604" y="2050"/>
                      </a:lnTo>
                      <a:lnTo>
                        <a:pt x="1654" y="2802"/>
                      </a:lnTo>
                      <a:lnTo>
                        <a:pt x="1629" y="2802"/>
                      </a:lnTo>
                      <a:cubicBezTo>
                        <a:pt x="1584" y="2862"/>
                        <a:pt x="1501" y="2896"/>
                        <a:pt x="1416" y="2896"/>
                      </a:cubicBezTo>
                      <a:cubicBezTo>
                        <a:pt x="1360" y="2896"/>
                        <a:pt x="1303" y="2882"/>
                        <a:pt x="1253" y="2852"/>
                      </a:cubicBezTo>
                      <a:cubicBezTo>
                        <a:pt x="1053" y="2777"/>
                        <a:pt x="952" y="2576"/>
                        <a:pt x="927" y="2476"/>
                      </a:cubicBezTo>
                      <a:cubicBezTo>
                        <a:pt x="852" y="2300"/>
                        <a:pt x="827" y="2100"/>
                        <a:pt x="802" y="1899"/>
                      </a:cubicBezTo>
                      <a:cubicBezTo>
                        <a:pt x="780" y="1812"/>
                        <a:pt x="721" y="1744"/>
                        <a:pt x="640" y="1744"/>
                      </a:cubicBezTo>
                      <a:cubicBezTo>
                        <a:pt x="627" y="1744"/>
                        <a:pt x="615" y="1746"/>
                        <a:pt x="602" y="1749"/>
                      </a:cubicBezTo>
                      <a:cubicBezTo>
                        <a:pt x="501" y="1749"/>
                        <a:pt x="426" y="1849"/>
                        <a:pt x="426" y="1950"/>
                      </a:cubicBezTo>
                      <a:cubicBezTo>
                        <a:pt x="476" y="2175"/>
                        <a:pt x="501" y="2401"/>
                        <a:pt x="576" y="2626"/>
                      </a:cubicBezTo>
                      <a:cubicBezTo>
                        <a:pt x="602" y="2676"/>
                        <a:pt x="652" y="2727"/>
                        <a:pt x="677" y="2802"/>
                      </a:cubicBezTo>
                      <a:cubicBezTo>
                        <a:pt x="251" y="2601"/>
                        <a:pt x="0" y="2501"/>
                        <a:pt x="0" y="2501"/>
                      </a:cubicBezTo>
                      <a:lnTo>
                        <a:pt x="0" y="10145"/>
                      </a:lnTo>
                      <a:lnTo>
                        <a:pt x="60101" y="10145"/>
                      </a:lnTo>
                      <a:lnTo>
                        <a:pt x="60101" y="7138"/>
                      </a:lnTo>
                      <a:cubicBezTo>
                        <a:pt x="60101" y="7138"/>
                        <a:pt x="59524" y="8015"/>
                        <a:pt x="58396" y="8115"/>
                      </a:cubicBezTo>
                      <a:cubicBezTo>
                        <a:pt x="58396" y="8040"/>
                        <a:pt x="58396" y="7940"/>
                        <a:pt x="58396" y="7839"/>
                      </a:cubicBezTo>
                      <a:cubicBezTo>
                        <a:pt x="58471" y="7864"/>
                        <a:pt x="58547" y="7889"/>
                        <a:pt x="58622" y="7889"/>
                      </a:cubicBezTo>
                      <a:cubicBezTo>
                        <a:pt x="58722" y="7889"/>
                        <a:pt x="58822" y="7864"/>
                        <a:pt x="58923" y="7814"/>
                      </a:cubicBezTo>
                      <a:cubicBezTo>
                        <a:pt x="59148" y="7714"/>
                        <a:pt x="59324" y="7514"/>
                        <a:pt x="59424" y="7238"/>
                      </a:cubicBezTo>
                      <a:cubicBezTo>
                        <a:pt x="59524" y="7012"/>
                        <a:pt x="59549" y="6787"/>
                        <a:pt x="59574" y="6561"/>
                      </a:cubicBezTo>
                      <a:cubicBezTo>
                        <a:pt x="59599" y="6461"/>
                        <a:pt x="59524" y="6386"/>
                        <a:pt x="59424" y="6361"/>
                      </a:cubicBezTo>
                      <a:cubicBezTo>
                        <a:pt x="59324" y="6361"/>
                        <a:pt x="59223" y="6411"/>
                        <a:pt x="59223" y="6511"/>
                      </a:cubicBezTo>
                      <a:cubicBezTo>
                        <a:pt x="59198" y="6712"/>
                        <a:pt x="59173" y="6937"/>
                        <a:pt x="59098" y="7113"/>
                      </a:cubicBezTo>
                      <a:cubicBezTo>
                        <a:pt x="59048" y="7213"/>
                        <a:pt x="58948" y="7388"/>
                        <a:pt x="58772" y="7488"/>
                      </a:cubicBezTo>
                      <a:cubicBezTo>
                        <a:pt x="58728" y="7506"/>
                        <a:pt x="58677" y="7515"/>
                        <a:pt x="58627" y="7515"/>
                      </a:cubicBezTo>
                      <a:cubicBezTo>
                        <a:pt x="58535" y="7515"/>
                        <a:pt x="58445" y="7487"/>
                        <a:pt x="58396" y="7438"/>
                      </a:cubicBezTo>
                      <a:cubicBezTo>
                        <a:pt x="58396" y="7438"/>
                        <a:pt x="58396" y="7413"/>
                        <a:pt x="58371" y="7413"/>
                      </a:cubicBezTo>
                      <a:lnTo>
                        <a:pt x="58421" y="6686"/>
                      </a:lnTo>
                      <a:lnTo>
                        <a:pt x="58446" y="6686"/>
                      </a:lnTo>
                      <a:cubicBezTo>
                        <a:pt x="58747" y="6686"/>
                        <a:pt x="58998" y="6411"/>
                        <a:pt x="59098" y="6135"/>
                      </a:cubicBezTo>
                      <a:cubicBezTo>
                        <a:pt x="59173" y="5859"/>
                        <a:pt x="59098" y="5559"/>
                        <a:pt x="59048" y="5308"/>
                      </a:cubicBezTo>
                      <a:cubicBezTo>
                        <a:pt x="59027" y="5225"/>
                        <a:pt x="58955" y="5176"/>
                        <a:pt x="58874" y="5176"/>
                      </a:cubicBezTo>
                      <a:cubicBezTo>
                        <a:pt x="58857" y="5176"/>
                        <a:pt x="58840" y="5178"/>
                        <a:pt x="58822" y="5183"/>
                      </a:cubicBezTo>
                      <a:cubicBezTo>
                        <a:pt x="58722" y="5183"/>
                        <a:pt x="58672" y="5283"/>
                        <a:pt x="58697" y="5383"/>
                      </a:cubicBezTo>
                      <a:cubicBezTo>
                        <a:pt x="58747" y="5609"/>
                        <a:pt x="58797" y="5834"/>
                        <a:pt x="58747" y="6035"/>
                      </a:cubicBezTo>
                      <a:cubicBezTo>
                        <a:pt x="58697" y="6185"/>
                        <a:pt x="58572" y="6311"/>
                        <a:pt x="58446" y="6336"/>
                      </a:cubicBezTo>
                      <a:lnTo>
                        <a:pt x="58522" y="4932"/>
                      </a:lnTo>
                      <a:cubicBezTo>
                        <a:pt x="58522" y="4832"/>
                        <a:pt x="58446" y="4757"/>
                        <a:pt x="58346" y="4757"/>
                      </a:cubicBezTo>
                      <a:cubicBezTo>
                        <a:pt x="58246" y="4757"/>
                        <a:pt x="58171" y="4832"/>
                        <a:pt x="58171" y="4932"/>
                      </a:cubicBezTo>
                      <a:lnTo>
                        <a:pt x="58146" y="5308"/>
                      </a:lnTo>
                      <a:cubicBezTo>
                        <a:pt x="58070" y="5283"/>
                        <a:pt x="57995" y="5258"/>
                        <a:pt x="57945" y="5208"/>
                      </a:cubicBezTo>
                      <a:cubicBezTo>
                        <a:pt x="57870" y="5108"/>
                        <a:pt x="57870" y="4982"/>
                        <a:pt x="57895" y="4907"/>
                      </a:cubicBezTo>
                      <a:cubicBezTo>
                        <a:pt x="57945" y="4807"/>
                        <a:pt x="57895" y="4707"/>
                        <a:pt x="57820" y="4656"/>
                      </a:cubicBezTo>
                      <a:cubicBezTo>
                        <a:pt x="57793" y="4643"/>
                        <a:pt x="57766" y="4637"/>
                        <a:pt x="57740" y="4637"/>
                      </a:cubicBezTo>
                      <a:cubicBezTo>
                        <a:pt x="57669" y="4637"/>
                        <a:pt x="57606" y="4683"/>
                        <a:pt x="57569" y="4757"/>
                      </a:cubicBezTo>
                      <a:cubicBezTo>
                        <a:pt x="57469" y="4957"/>
                        <a:pt x="57519" y="5233"/>
                        <a:pt x="57669" y="5433"/>
                      </a:cubicBezTo>
                      <a:cubicBezTo>
                        <a:pt x="57770" y="5559"/>
                        <a:pt x="57945" y="5634"/>
                        <a:pt x="58121" y="5659"/>
                      </a:cubicBezTo>
                      <a:lnTo>
                        <a:pt x="58020" y="7413"/>
                      </a:lnTo>
                      <a:cubicBezTo>
                        <a:pt x="57945" y="7363"/>
                        <a:pt x="57895" y="7338"/>
                        <a:pt x="57870" y="7288"/>
                      </a:cubicBezTo>
                      <a:cubicBezTo>
                        <a:pt x="57770" y="7163"/>
                        <a:pt x="57720" y="7012"/>
                        <a:pt x="57720" y="6887"/>
                      </a:cubicBezTo>
                      <a:cubicBezTo>
                        <a:pt x="57720" y="6787"/>
                        <a:pt x="57644" y="6686"/>
                        <a:pt x="57544" y="6686"/>
                      </a:cubicBezTo>
                      <a:cubicBezTo>
                        <a:pt x="57444" y="6686"/>
                        <a:pt x="57369" y="6762"/>
                        <a:pt x="57369" y="6862"/>
                      </a:cubicBezTo>
                      <a:cubicBezTo>
                        <a:pt x="57344" y="7087"/>
                        <a:pt x="57419" y="7313"/>
                        <a:pt x="57569" y="7514"/>
                      </a:cubicBezTo>
                      <a:cubicBezTo>
                        <a:pt x="57669" y="7614"/>
                        <a:pt x="57770" y="7689"/>
                        <a:pt x="57870" y="7739"/>
                      </a:cubicBezTo>
                      <a:cubicBezTo>
                        <a:pt x="57945" y="7764"/>
                        <a:pt x="57995" y="7814"/>
                        <a:pt x="58020" y="7839"/>
                      </a:cubicBezTo>
                      <a:cubicBezTo>
                        <a:pt x="58045" y="7889"/>
                        <a:pt x="58045" y="8040"/>
                        <a:pt x="58020" y="8115"/>
                      </a:cubicBezTo>
                      <a:cubicBezTo>
                        <a:pt x="57870" y="8115"/>
                        <a:pt x="57695" y="8090"/>
                        <a:pt x="57519" y="8040"/>
                      </a:cubicBezTo>
                      <a:cubicBezTo>
                        <a:pt x="57544" y="7965"/>
                        <a:pt x="57569" y="7864"/>
                        <a:pt x="57544" y="7764"/>
                      </a:cubicBezTo>
                      <a:cubicBezTo>
                        <a:pt x="57519" y="7614"/>
                        <a:pt x="57469" y="7488"/>
                        <a:pt x="57419" y="7338"/>
                      </a:cubicBezTo>
                      <a:cubicBezTo>
                        <a:pt x="57401" y="7301"/>
                        <a:pt x="57369" y="7278"/>
                        <a:pt x="57324" y="7278"/>
                      </a:cubicBezTo>
                      <a:cubicBezTo>
                        <a:pt x="57307" y="7278"/>
                        <a:pt x="57289" y="7281"/>
                        <a:pt x="57268" y="7288"/>
                      </a:cubicBezTo>
                      <a:cubicBezTo>
                        <a:pt x="57218" y="7313"/>
                        <a:pt x="57193" y="7388"/>
                        <a:pt x="57218" y="7438"/>
                      </a:cubicBezTo>
                      <a:cubicBezTo>
                        <a:pt x="57268" y="7539"/>
                        <a:pt x="57319" y="7664"/>
                        <a:pt x="57319" y="7789"/>
                      </a:cubicBezTo>
                      <a:cubicBezTo>
                        <a:pt x="57319" y="7839"/>
                        <a:pt x="57344" y="7915"/>
                        <a:pt x="57319" y="7990"/>
                      </a:cubicBezTo>
                      <a:cubicBezTo>
                        <a:pt x="57168" y="7940"/>
                        <a:pt x="57018" y="7889"/>
                        <a:pt x="56842" y="7814"/>
                      </a:cubicBezTo>
                      <a:lnTo>
                        <a:pt x="56842" y="7764"/>
                      </a:lnTo>
                      <a:cubicBezTo>
                        <a:pt x="57018" y="7664"/>
                        <a:pt x="57068" y="7438"/>
                        <a:pt x="57018" y="7263"/>
                      </a:cubicBezTo>
                      <a:cubicBezTo>
                        <a:pt x="56993" y="7087"/>
                        <a:pt x="56867" y="6937"/>
                        <a:pt x="56742" y="6837"/>
                      </a:cubicBezTo>
                      <a:cubicBezTo>
                        <a:pt x="56727" y="6807"/>
                        <a:pt x="56696" y="6795"/>
                        <a:pt x="56662" y="6795"/>
                      </a:cubicBezTo>
                      <a:cubicBezTo>
                        <a:pt x="56638" y="6795"/>
                        <a:pt x="56613" y="6801"/>
                        <a:pt x="56592" y="6812"/>
                      </a:cubicBezTo>
                      <a:cubicBezTo>
                        <a:pt x="56542" y="6862"/>
                        <a:pt x="56542" y="6937"/>
                        <a:pt x="56592" y="6987"/>
                      </a:cubicBezTo>
                      <a:cubicBezTo>
                        <a:pt x="56667" y="7087"/>
                        <a:pt x="56767" y="7188"/>
                        <a:pt x="56817" y="7313"/>
                      </a:cubicBezTo>
                      <a:cubicBezTo>
                        <a:pt x="56842" y="7413"/>
                        <a:pt x="56792" y="7514"/>
                        <a:pt x="56742" y="7564"/>
                      </a:cubicBezTo>
                      <a:lnTo>
                        <a:pt x="56366" y="6787"/>
                      </a:lnTo>
                      <a:cubicBezTo>
                        <a:pt x="56348" y="6750"/>
                        <a:pt x="56303" y="6727"/>
                        <a:pt x="56260" y="6727"/>
                      </a:cubicBezTo>
                      <a:cubicBezTo>
                        <a:pt x="56245" y="6727"/>
                        <a:pt x="56229" y="6730"/>
                        <a:pt x="56216" y="6737"/>
                      </a:cubicBezTo>
                      <a:cubicBezTo>
                        <a:pt x="56166" y="6762"/>
                        <a:pt x="56141" y="6837"/>
                        <a:pt x="56166" y="6887"/>
                      </a:cubicBezTo>
                      <a:lnTo>
                        <a:pt x="56266" y="7113"/>
                      </a:lnTo>
                      <a:lnTo>
                        <a:pt x="56116" y="7113"/>
                      </a:lnTo>
                      <a:cubicBezTo>
                        <a:pt x="56065" y="7087"/>
                        <a:pt x="56015" y="7012"/>
                        <a:pt x="56015" y="6962"/>
                      </a:cubicBezTo>
                      <a:cubicBezTo>
                        <a:pt x="56015" y="6900"/>
                        <a:pt x="55981" y="6855"/>
                        <a:pt x="55927" y="6855"/>
                      </a:cubicBezTo>
                      <a:cubicBezTo>
                        <a:pt x="55916" y="6855"/>
                        <a:pt x="55903" y="6857"/>
                        <a:pt x="55890" y="6862"/>
                      </a:cubicBezTo>
                      <a:cubicBezTo>
                        <a:pt x="55840" y="6862"/>
                        <a:pt x="55790" y="6912"/>
                        <a:pt x="55790" y="6962"/>
                      </a:cubicBezTo>
                      <a:cubicBezTo>
                        <a:pt x="55815" y="7113"/>
                        <a:pt x="55915" y="7263"/>
                        <a:pt x="56040" y="7313"/>
                      </a:cubicBezTo>
                      <a:cubicBezTo>
                        <a:pt x="56091" y="7326"/>
                        <a:pt x="56147" y="7332"/>
                        <a:pt x="56203" y="7332"/>
                      </a:cubicBezTo>
                      <a:cubicBezTo>
                        <a:pt x="56260" y="7332"/>
                        <a:pt x="56316" y="7326"/>
                        <a:pt x="56366" y="7313"/>
                      </a:cubicBezTo>
                      <a:lnTo>
                        <a:pt x="56517" y="7639"/>
                      </a:lnTo>
                      <a:cubicBezTo>
                        <a:pt x="56466" y="7614"/>
                        <a:pt x="56416" y="7589"/>
                        <a:pt x="56366" y="7539"/>
                      </a:cubicBezTo>
                      <a:cubicBezTo>
                        <a:pt x="56116" y="7388"/>
                        <a:pt x="55815" y="7288"/>
                        <a:pt x="55489" y="7238"/>
                      </a:cubicBezTo>
                      <a:lnTo>
                        <a:pt x="55489" y="7062"/>
                      </a:lnTo>
                      <a:cubicBezTo>
                        <a:pt x="55589" y="7062"/>
                        <a:pt x="55715" y="7012"/>
                        <a:pt x="55765" y="6937"/>
                      </a:cubicBezTo>
                      <a:cubicBezTo>
                        <a:pt x="55865" y="6812"/>
                        <a:pt x="55890" y="6636"/>
                        <a:pt x="55840" y="6511"/>
                      </a:cubicBezTo>
                      <a:cubicBezTo>
                        <a:pt x="55815" y="6461"/>
                        <a:pt x="55740" y="6436"/>
                        <a:pt x="55690" y="6436"/>
                      </a:cubicBezTo>
                      <a:cubicBezTo>
                        <a:pt x="55639" y="6461"/>
                        <a:pt x="55614" y="6536"/>
                        <a:pt x="55639" y="6586"/>
                      </a:cubicBezTo>
                      <a:cubicBezTo>
                        <a:pt x="55664" y="6661"/>
                        <a:pt x="55639" y="6737"/>
                        <a:pt x="55614" y="6787"/>
                      </a:cubicBezTo>
                      <a:cubicBezTo>
                        <a:pt x="55564" y="6812"/>
                        <a:pt x="55539" y="6837"/>
                        <a:pt x="55489" y="6837"/>
                      </a:cubicBezTo>
                      <a:lnTo>
                        <a:pt x="55489" y="6611"/>
                      </a:lnTo>
                      <a:cubicBezTo>
                        <a:pt x="55468" y="6549"/>
                        <a:pt x="55431" y="6505"/>
                        <a:pt x="55390" y="6505"/>
                      </a:cubicBezTo>
                      <a:cubicBezTo>
                        <a:pt x="55381" y="6505"/>
                        <a:pt x="55373" y="6507"/>
                        <a:pt x="55364" y="6511"/>
                      </a:cubicBezTo>
                      <a:cubicBezTo>
                        <a:pt x="55314" y="6511"/>
                        <a:pt x="55263" y="6561"/>
                        <a:pt x="55263" y="6611"/>
                      </a:cubicBezTo>
                      <a:lnTo>
                        <a:pt x="55289" y="7213"/>
                      </a:lnTo>
                      <a:lnTo>
                        <a:pt x="55088" y="7213"/>
                      </a:lnTo>
                      <a:cubicBezTo>
                        <a:pt x="55088" y="7087"/>
                        <a:pt x="55113" y="6987"/>
                        <a:pt x="55138" y="6887"/>
                      </a:cubicBezTo>
                      <a:cubicBezTo>
                        <a:pt x="55163" y="6837"/>
                        <a:pt x="55113" y="6762"/>
                        <a:pt x="55063" y="6762"/>
                      </a:cubicBezTo>
                      <a:cubicBezTo>
                        <a:pt x="55054" y="6757"/>
                        <a:pt x="55044" y="6755"/>
                        <a:pt x="55033" y="6755"/>
                      </a:cubicBezTo>
                      <a:cubicBezTo>
                        <a:pt x="54988" y="6755"/>
                        <a:pt x="54938" y="6796"/>
                        <a:pt x="54938" y="6837"/>
                      </a:cubicBezTo>
                      <a:cubicBezTo>
                        <a:pt x="54888" y="6937"/>
                        <a:pt x="54862" y="7062"/>
                        <a:pt x="54862" y="7213"/>
                      </a:cubicBezTo>
                      <a:cubicBezTo>
                        <a:pt x="53208" y="7288"/>
                        <a:pt x="51078" y="8416"/>
                        <a:pt x="48647" y="9017"/>
                      </a:cubicBezTo>
                      <a:cubicBezTo>
                        <a:pt x="48672" y="8892"/>
                        <a:pt x="48672" y="8742"/>
                        <a:pt x="48697" y="8591"/>
                      </a:cubicBezTo>
                      <a:cubicBezTo>
                        <a:pt x="48697" y="8566"/>
                        <a:pt x="48697" y="8516"/>
                        <a:pt x="48697" y="8491"/>
                      </a:cubicBezTo>
                      <a:cubicBezTo>
                        <a:pt x="48722" y="8366"/>
                        <a:pt x="48747" y="8240"/>
                        <a:pt x="48722" y="8115"/>
                      </a:cubicBezTo>
                      <a:lnTo>
                        <a:pt x="48722" y="8115"/>
                      </a:lnTo>
                      <a:cubicBezTo>
                        <a:pt x="48797" y="8140"/>
                        <a:pt x="48872" y="8140"/>
                        <a:pt x="48948" y="8140"/>
                      </a:cubicBezTo>
                      <a:cubicBezTo>
                        <a:pt x="49048" y="8140"/>
                        <a:pt x="49148" y="8115"/>
                        <a:pt x="49248" y="8090"/>
                      </a:cubicBezTo>
                      <a:cubicBezTo>
                        <a:pt x="49474" y="7990"/>
                        <a:pt x="49649" y="7764"/>
                        <a:pt x="49775" y="7514"/>
                      </a:cubicBezTo>
                      <a:cubicBezTo>
                        <a:pt x="49850" y="7288"/>
                        <a:pt x="49875" y="7062"/>
                        <a:pt x="49900" y="6837"/>
                      </a:cubicBezTo>
                      <a:cubicBezTo>
                        <a:pt x="49925" y="6737"/>
                        <a:pt x="49850" y="6636"/>
                        <a:pt x="49750" y="6636"/>
                      </a:cubicBezTo>
                      <a:cubicBezTo>
                        <a:pt x="49736" y="6633"/>
                        <a:pt x="49724" y="6631"/>
                        <a:pt x="49711" y="6631"/>
                      </a:cubicBezTo>
                      <a:cubicBezTo>
                        <a:pt x="49630" y="6631"/>
                        <a:pt x="49571" y="6700"/>
                        <a:pt x="49549" y="6787"/>
                      </a:cubicBezTo>
                      <a:cubicBezTo>
                        <a:pt x="49524" y="6987"/>
                        <a:pt x="49499" y="7188"/>
                        <a:pt x="49424" y="7363"/>
                      </a:cubicBezTo>
                      <a:cubicBezTo>
                        <a:pt x="49399" y="7488"/>
                        <a:pt x="49299" y="7664"/>
                        <a:pt x="49098" y="7739"/>
                      </a:cubicBezTo>
                      <a:cubicBezTo>
                        <a:pt x="49049" y="7769"/>
                        <a:pt x="48991" y="7783"/>
                        <a:pt x="48936" y="7783"/>
                      </a:cubicBezTo>
                      <a:cubicBezTo>
                        <a:pt x="48850" y="7783"/>
                        <a:pt x="48768" y="7750"/>
                        <a:pt x="48722" y="7689"/>
                      </a:cubicBezTo>
                      <a:lnTo>
                        <a:pt x="48747" y="6962"/>
                      </a:lnTo>
                      <a:lnTo>
                        <a:pt x="48772" y="6962"/>
                      </a:lnTo>
                      <a:cubicBezTo>
                        <a:pt x="49073" y="6962"/>
                        <a:pt x="49349" y="6686"/>
                        <a:pt x="49424" y="6411"/>
                      </a:cubicBezTo>
                      <a:cubicBezTo>
                        <a:pt x="49499" y="6110"/>
                        <a:pt x="49424" y="5809"/>
                        <a:pt x="49374" y="5584"/>
                      </a:cubicBezTo>
                      <a:cubicBezTo>
                        <a:pt x="49352" y="5497"/>
                        <a:pt x="49273" y="5428"/>
                        <a:pt x="49188" y="5428"/>
                      </a:cubicBezTo>
                      <a:cubicBezTo>
                        <a:pt x="49175" y="5428"/>
                        <a:pt x="49161" y="5430"/>
                        <a:pt x="49148" y="5433"/>
                      </a:cubicBezTo>
                      <a:cubicBezTo>
                        <a:pt x="49073" y="5458"/>
                        <a:pt x="48998" y="5559"/>
                        <a:pt x="49023" y="5659"/>
                      </a:cubicBezTo>
                      <a:cubicBezTo>
                        <a:pt x="49073" y="5859"/>
                        <a:pt x="49123" y="6110"/>
                        <a:pt x="49073" y="6311"/>
                      </a:cubicBezTo>
                      <a:cubicBezTo>
                        <a:pt x="49023" y="6461"/>
                        <a:pt x="48898" y="6586"/>
                        <a:pt x="48772" y="6586"/>
                      </a:cubicBezTo>
                      <a:lnTo>
                        <a:pt x="48847" y="5208"/>
                      </a:lnTo>
                      <a:cubicBezTo>
                        <a:pt x="48847" y="5108"/>
                        <a:pt x="48772" y="5032"/>
                        <a:pt x="48672" y="5007"/>
                      </a:cubicBezTo>
                      <a:cubicBezTo>
                        <a:pt x="48572" y="5007"/>
                        <a:pt x="48497" y="5082"/>
                        <a:pt x="48497" y="5183"/>
                      </a:cubicBezTo>
                      <a:lnTo>
                        <a:pt x="48471" y="5559"/>
                      </a:lnTo>
                      <a:cubicBezTo>
                        <a:pt x="48396" y="5559"/>
                        <a:pt x="48321" y="5534"/>
                        <a:pt x="48271" y="5458"/>
                      </a:cubicBezTo>
                      <a:cubicBezTo>
                        <a:pt x="48221" y="5383"/>
                        <a:pt x="48196" y="5258"/>
                        <a:pt x="48246" y="5158"/>
                      </a:cubicBezTo>
                      <a:cubicBezTo>
                        <a:pt x="48271" y="5082"/>
                        <a:pt x="48246" y="4957"/>
                        <a:pt x="48146" y="4932"/>
                      </a:cubicBezTo>
                      <a:cubicBezTo>
                        <a:pt x="48118" y="4918"/>
                        <a:pt x="48090" y="4912"/>
                        <a:pt x="48063" y="4912"/>
                      </a:cubicBezTo>
                      <a:cubicBezTo>
                        <a:pt x="47995" y="4912"/>
                        <a:pt x="47938" y="4953"/>
                        <a:pt x="47920" y="5007"/>
                      </a:cubicBezTo>
                      <a:cubicBezTo>
                        <a:pt x="47820" y="5233"/>
                        <a:pt x="47845" y="5509"/>
                        <a:pt x="47995" y="5684"/>
                      </a:cubicBezTo>
                      <a:cubicBezTo>
                        <a:pt x="48121" y="5834"/>
                        <a:pt x="48271" y="5910"/>
                        <a:pt x="48446" y="5935"/>
                      </a:cubicBezTo>
                      <a:lnTo>
                        <a:pt x="48346" y="7689"/>
                      </a:lnTo>
                      <a:cubicBezTo>
                        <a:pt x="48296" y="7639"/>
                        <a:pt x="48221" y="7614"/>
                        <a:pt x="48196" y="7564"/>
                      </a:cubicBezTo>
                      <a:cubicBezTo>
                        <a:pt x="48096" y="7438"/>
                        <a:pt x="48045" y="7288"/>
                        <a:pt x="48045" y="7138"/>
                      </a:cubicBezTo>
                      <a:cubicBezTo>
                        <a:pt x="48070" y="7037"/>
                        <a:pt x="47970" y="6962"/>
                        <a:pt x="47870" y="6962"/>
                      </a:cubicBezTo>
                      <a:cubicBezTo>
                        <a:pt x="47770" y="6962"/>
                        <a:pt x="47694" y="7037"/>
                        <a:pt x="47694" y="7138"/>
                      </a:cubicBezTo>
                      <a:cubicBezTo>
                        <a:pt x="47669" y="7363"/>
                        <a:pt x="47770" y="7589"/>
                        <a:pt x="47920" y="7789"/>
                      </a:cubicBezTo>
                      <a:cubicBezTo>
                        <a:pt x="47995" y="7889"/>
                        <a:pt x="48096" y="7965"/>
                        <a:pt x="48196" y="8015"/>
                      </a:cubicBezTo>
                      <a:cubicBezTo>
                        <a:pt x="48271" y="8040"/>
                        <a:pt x="48321" y="8065"/>
                        <a:pt x="48346" y="8115"/>
                      </a:cubicBezTo>
                      <a:cubicBezTo>
                        <a:pt x="48396" y="8165"/>
                        <a:pt x="48371" y="8366"/>
                        <a:pt x="48346" y="8441"/>
                      </a:cubicBezTo>
                      <a:cubicBezTo>
                        <a:pt x="48346" y="8491"/>
                        <a:pt x="48346" y="8516"/>
                        <a:pt x="48346" y="8566"/>
                      </a:cubicBezTo>
                      <a:cubicBezTo>
                        <a:pt x="48321" y="8742"/>
                        <a:pt x="48296" y="8942"/>
                        <a:pt x="48271" y="9118"/>
                      </a:cubicBezTo>
                      <a:cubicBezTo>
                        <a:pt x="48096" y="9168"/>
                        <a:pt x="47920" y="9193"/>
                        <a:pt x="47745" y="9218"/>
                      </a:cubicBezTo>
                      <a:cubicBezTo>
                        <a:pt x="47694" y="9118"/>
                        <a:pt x="47669" y="9017"/>
                        <a:pt x="47619" y="8942"/>
                      </a:cubicBezTo>
                      <a:cubicBezTo>
                        <a:pt x="47619" y="8917"/>
                        <a:pt x="47619" y="8892"/>
                        <a:pt x="47594" y="8867"/>
                      </a:cubicBezTo>
                      <a:cubicBezTo>
                        <a:pt x="47569" y="8817"/>
                        <a:pt x="47544" y="8742"/>
                        <a:pt x="47494" y="8666"/>
                      </a:cubicBezTo>
                      <a:cubicBezTo>
                        <a:pt x="47544" y="8666"/>
                        <a:pt x="47594" y="8641"/>
                        <a:pt x="47619" y="8616"/>
                      </a:cubicBezTo>
                      <a:cubicBezTo>
                        <a:pt x="47694" y="8591"/>
                        <a:pt x="47745" y="8541"/>
                        <a:pt x="47770" y="8491"/>
                      </a:cubicBezTo>
                      <a:cubicBezTo>
                        <a:pt x="47870" y="8366"/>
                        <a:pt x="47895" y="8190"/>
                        <a:pt x="47870" y="8015"/>
                      </a:cubicBezTo>
                      <a:cubicBezTo>
                        <a:pt x="47845" y="7889"/>
                        <a:pt x="47795" y="7739"/>
                        <a:pt x="47745" y="7614"/>
                      </a:cubicBezTo>
                      <a:cubicBezTo>
                        <a:pt x="47726" y="7577"/>
                        <a:pt x="47694" y="7554"/>
                        <a:pt x="47649" y="7554"/>
                      </a:cubicBezTo>
                      <a:cubicBezTo>
                        <a:pt x="47633" y="7554"/>
                        <a:pt x="47614" y="7557"/>
                        <a:pt x="47594" y="7564"/>
                      </a:cubicBezTo>
                      <a:cubicBezTo>
                        <a:pt x="47544" y="7589"/>
                        <a:pt x="47519" y="7639"/>
                        <a:pt x="47544" y="7714"/>
                      </a:cubicBezTo>
                      <a:cubicBezTo>
                        <a:pt x="47594" y="7814"/>
                        <a:pt x="47644" y="7940"/>
                        <a:pt x="47644" y="8065"/>
                      </a:cubicBezTo>
                      <a:cubicBezTo>
                        <a:pt x="47669" y="8115"/>
                        <a:pt x="47669" y="8265"/>
                        <a:pt x="47594" y="8366"/>
                      </a:cubicBezTo>
                      <a:cubicBezTo>
                        <a:pt x="47557" y="8422"/>
                        <a:pt x="47491" y="8450"/>
                        <a:pt x="47429" y="8450"/>
                      </a:cubicBezTo>
                      <a:cubicBezTo>
                        <a:pt x="47408" y="8450"/>
                        <a:pt x="47387" y="8447"/>
                        <a:pt x="47369" y="8441"/>
                      </a:cubicBezTo>
                      <a:lnTo>
                        <a:pt x="47168" y="8040"/>
                      </a:lnTo>
                      <a:cubicBezTo>
                        <a:pt x="47344" y="7940"/>
                        <a:pt x="47394" y="7714"/>
                        <a:pt x="47344" y="7539"/>
                      </a:cubicBezTo>
                      <a:cubicBezTo>
                        <a:pt x="47319" y="7363"/>
                        <a:pt x="47193" y="7213"/>
                        <a:pt x="47093" y="7113"/>
                      </a:cubicBezTo>
                      <a:cubicBezTo>
                        <a:pt x="47064" y="7083"/>
                        <a:pt x="47026" y="7071"/>
                        <a:pt x="46989" y="7071"/>
                      </a:cubicBezTo>
                      <a:cubicBezTo>
                        <a:pt x="46963" y="7071"/>
                        <a:pt x="46938" y="7077"/>
                        <a:pt x="46918" y="7087"/>
                      </a:cubicBezTo>
                      <a:cubicBezTo>
                        <a:pt x="46867" y="7138"/>
                        <a:pt x="46867" y="7213"/>
                        <a:pt x="46918" y="7238"/>
                      </a:cubicBezTo>
                      <a:cubicBezTo>
                        <a:pt x="47018" y="7338"/>
                        <a:pt x="47118" y="7463"/>
                        <a:pt x="47143" y="7589"/>
                      </a:cubicBezTo>
                      <a:cubicBezTo>
                        <a:pt x="47168" y="7689"/>
                        <a:pt x="47143" y="7789"/>
                        <a:pt x="47068" y="7839"/>
                      </a:cubicBezTo>
                      <a:lnTo>
                        <a:pt x="46692" y="7062"/>
                      </a:lnTo>
                      <a:cubicBezTo>
                        <a:pt x="46674" y="7026"/>
                        <a:pt x="46628" y="7002"/>
                        <a:pt x="46586" y="7002"/>
                      </a:cubicBezTo>
                      <a:cubicBezTo>
                        <a:pt x="46570" y="7002"/>
                        <a:pt x="46555" y="7006"/>
                        <a:pt x="46542" y="7012"/>
                      </a:cubicBezTo>
                      <a:cubicBezTo>
                        <a:pt x="46491" y="7037"/>
                        <a:pt x="46466" y="7113"/>
                        <a:pt x="46491" y="7163"/>
                      </a:cubicBezTo>
                      <a:lnTo>
                        <a:pt x="46592" y="7363"/>
                      </a:lnTo>
                      <a:cubicBezTo>
                        <a:pt x="46567" y="7376"/>
                        <a:pt x="46542" y="7382"/>
                        <a:pt x="46520" y="7382"/>
                      </a:cubicBezTo>
                      <a:cubicBezTo>
                        <a:pt x="46498" y="7382"/>
                        <a:pt x="46479" y="7376"/>
                        <a:pt x="46466" y="7363"/>
                      </a:cubicBezTo>
                      <a:cubicBezTo>
                        <a:pt x="46391" y="7338"/>
                        <a:pt x="46341" y="7288"/>
                        <a:pt x="46341" y="7213"/>
                      </a:cubicBezTo>
                      <a:cubicBezTo>
                        <a:pt x="46341" y="7163"/>
                        <a:pt x="46291" y="7113"/>
                        <a:pt x="46216" y="7113"/>
                      </a:cubicBezTo>
                      <a:cubicBezTo>
                        <a:pt x="46166" y="7138"/>
                        <a:pt x="46116" y="7188"/>
                        <a:pt x="46116" y="7238"/>
                      </a:cubicBezTo>
                      <a:cubicBezTo>
                        <a:pt x="46141" y="7388"/>
                        <a:pt x="46241" y="7514"/>
                        <a:pt x="46366" y="7589"/>
                      </a:cubicBezTo>
                      <a:cubicBezTo>
                        <a:pt x="46408" y="7599"/>
                        <a:pt x="46454" y="7605"/>
                        <a:pt x="46500" y="7605"/>
                      </a:cubicBezTo>
                      <a:cubicBezTo>
                        <a:pt x="46566" y="7605"/>
                        <a:pt x="46633" y="7593"/>
                        <a:pt x="46692" y="7564"/>
                      </a:cubicBezTo>
                      <a:lnTo>
                        <a:pt x="47168" y="8541"/>
                      </a:lnTo>
                      <a:lnTo>
                        <a:pt x="47043" y="8541"/>
                      </a:lnTo>
                      <a:cubicBezTo>
                        <a:pt x="46943" y="8491"/>
                        <a:pt x="46892" y="8416"/>
                        <a:pt x="46842" y="8341"/>
                      </a:cubicBezTo>
                      <a:cubicBezTo>
                        <a:pt x="46824" y="8304"/>
                        <a:pt x="46779" y="8281"/>
                        <a:pt x="46736" y="8281"/>
                      </a:cubicBezTo>
                      <a:cubicBezTo>
                        <a:pt x="46721" y="8281"/>
                        <a:pt x="46705" y="8284"/>
                        <a:pt x="46692" y="8291"/>
                      </a:cubicBezTo>
                      <a:cubicBezTo>
                        <a:pt x="46642" y="8316"/>
                        <a:pt x="46617" y="8391"/>
                        <a:pt x="46642" y="8441"/>
                      </a:cubicBezTo>
                      <a:cubicBezTo>
                        <a:pt x="46717" y="8566"/>
                        <a:pt x="46817" y="8666"/>
                        <a:pt x="46968" y="8742"/>
                      </a:cubicBezTo>
                      <a:cubicBezTo>
                        <a:pt x="47043" y="8767"/>
                        <a:pt x="47118" y="8767"/>
                        <a:pt x="47193" y="8767"/>
                      </a:cubicBezTo>
                      <a:lnTo>
                        <a:pt x="47293" y="8767"/>
                      </a:lnTo>
                      <a:cubicBezTo>
                        <a:pt x="47319" y="8792"/>
                        <a:pt x="47369" y="8917"/>
                        <a:pt x="47394" y="8967"/>
                      </a:cubicBezTo>
                      <a:cubicBezTo>
                        <a:pt x="47394" y="8992"/>
                        <a:pt x="47419" y="9017"/>
                        <a:pt x="47419" y="9017"/>
                      </a:cubicBezTo>
                      <a:cubicBezTo>
                        <a:pt x="47444" y="9093"/>
                        <a:pt x="47494" y="9193"/>
                        <a:pt x="47519" y="9268"/>
                      </a:cubicBezTo>
                      <a:cubicBezTo>
                        <a:pt x="46993" y="9343"/>
                        <a:pt x="46466" y="9393"/>
                        <a:pt x="45915" y="9418"/>
                      </a:cubicBezTo>
                      <a:cubicBezTo>
                        <a:pt x="45890" y="9268"/>
                        <a:pt x="45865" y="9118"/>
                        <a:pt x="45865" y="8967"/>
                      </a:cubicBezTo>
                      <a:cubicBezTo>
                        <a:pt x="45865" y="8942"/>
                        <a:pt x="45865" y="8917"/>
                        <a:pt x="45865" y="8892"/>
                      </a:cubicBezTo>
                      <a:cubicBezTo>
                        <a:pt x="45840" y="8842"/>
                        <a:pt x="45840" y="8717"/>
                        <a:pt x="45865" y="8692"/>
                      </a:cubicBezTo>
                      <a:cubicBezTo>
                        <a:pt x="45865" y="8666"/>
                        <a:pt x="45915" y="8641"/>
                        <a:pt x="45940" y="8616"/>
                      </a:cubicBezTo>
                      <a:cubicBezTo>
                        <a:pt x="46015" y="8591"/>
                        <a:pt x="46090" y="8541"/>
                        <a:pt x="46141" y="8491"/>
                      </a:cubicBezTo>
                      <a:cubicBezTo>
                        <a:pt x="46241" y="8366"/>
                        <a:pt x="46291" y="8215"/>
                        <a:pt x="46266" y="8090"/>
                      </a:cubicBezTo>
                      <a:cubicBezTo>
                        <a:pt x="46266" y="8015"/>
                        <a:pt x="46216" y="7965"/>
                        <a:pt x="46166" y="7965"/>
                      </a:cubicBezTo>
                      <a:cubicBezTo>
                        <a:pt x="46090" y="7990"/>
                        <a:pt x="46040" y="8040"/>
                        <a:pt x="46065" y="8090"/>
                      </a:cubicBezTo>
                      <a:cubicBezTo>
                        <a:pt x="46065" y="8190"/>
                        <a:pt x="46015" y="8265"/>
                        <a:pt x="45965" y="8341"/>
                      </a:cubicBezTo>
                      <a:cubicBezTo>
                        <a:pt x="45940" y="8366"/>
                        <a:pt x="45915" y="8391"/>
                        <a:pt x="45865" y="8416"/>
                      </a:cubicBezTo>
                      <a:lnTo>
                        <a:pt x="45815" y="7338"/>
                      </a:lnTo>
                      <a:cubicBezTo>
                        <a:pt x="45940" y="7313"/>
                        <a:pt x="46040" y="7263"/>
                        <a:pt x="46116" y="7188"/>
                      </a:cubicBezTo>
                      <a:cubicBezTo>
                        <a:pt x="46191" y="7087"/>
                        <a:pt x="46216" y="6912"/>
                        <a:pt x="46166" y="6787"/>
                      </a:cubicBezTo>
                      <a:cubicBezTo>
                        <a:pt x="46147" y="6730"/>
                        <a:pt x="46114" y="6702"/>
                        <a:pt x="46067" y="6702"/>
                      </a:cubicBezTo>
                      <a:cubicBezTo>
                        <a:pt x="46051" y="6702"/>
                        <a:pt x="46034" y="6705"/>
                        <a:pt x="46015" y="6712"/>
                      </a:cubicBezTo>
                      <a:cubicBezTo>
                        <a:pt x="45965" y="6737"/>
                        <a:pt x="45940" y="6812"/>
                        <a:pt x="45965" y="6862"/>
                      </a:cubicBezTo>
                      <a:cubicBezTo>
                        <a:pt x="45990" y="6912"/>
                        <a:pt x="45990" y="6987"/>
                        <a:pt x="45940" y="7037"/>
                      </a:cubicBezTo>
                      <a:cubicBezTo>
                        <a:pt x="45915" y="7087"/>
                        <a:pt x="45865" y="7113"/>
                        <a:pt x="45815" y="7113"/>
                      </a:cubicBezTo>
                      <a:lnTo>
                        <a:pt x="45815" y="6887"/>
                      </a:lnTo>
                      <a:cubicBezTo>
                        <a:pt x="45815" y="6812"/>
                        <a:pt x="45765" y="6762"/>
                        <a:pt x="45689" y="6762"/>
                      </a:cubicBezTo>
                      <a:cubicBezTo>
                        <a:pt x="45639" y="6762"/>
                        <a:pt x="45589" y="6812"/>
                        <a:pt x="45589" y="6887"/>
                      </a:cubicBezTo>
                      <a:lnTo>
                        <a:pt x="45614" y="7739"/>
                      </a:lnTo>
                      <a:cubicBezTo>
                        <a:pt x="45539" y="7739"/>
                        <a:pt x="45464" y="7639"/>
                        <a:pt x="45439" y="7564"/>
                      </a:cubicBezTo>
                      <a:cubicBezTo>
                        <a:pt x="45414" y="7438"/>
                        <a:pt x="45439" y="7288"/>
                        <a:pt x="45464" y="7163"/>
                      </a:cubicBezTo>
                      <a:cubicBezTo>
                        <a:pt x="45489" y="7087"/>
                        <a:pt x="45439" y="7037"/>
                        <a:pt x="45389" y="7012"/>
                      </a:cubicBezTo>
                      <a:cubicBezTo>
                        <a:pt x="45339" y="7012"/>
                        <a:pt x="45263" y="7037"/>
                        <a:pt x="45263" y="7113"/>
                      </a:cubicBezTo>
                      <a:cubicBezTo>
                        <a:pt x="45213" y="7263"/>
                        <a:pt x="45163" y="7438"/>
                        <a:pt x="45213" y="7614"/>
                      </a:cubicBezTo>
                      <a:cubicBezTo>
                        <a:pt x="45263" y="7789"/>
                        <a:pt x="45414" y="7965"/>
                        <a:pt x="45614" y="7965"/>
                      </a:cubicBezTo>
                      <a:lnTo>
                        <a:pt x="45639" y="8416"/>
                      </a:lnTo>
                      <a:cubicBezTo>
                        <a:pt x="45612" y="8457"/>
                        <a:pt x="45569" y="8476"/>
                        <a:pt x="45519" y="8476"/>
                      </a:cubicBezTo>
                      <a:cubicBezTo>
                        <a:pt x="45479" y="8476"/>
                        <a:pt x="45434" y="8463"/>
                        <a:pt x="45389" y="8441"/>
                      </a:cubicBezTo>
                      <a:cubicBezTo>
                        <a:pt x="45288" y="8391"/>
                        <a:pt x="45213" y="8291"/>
                        <a:pt x="45213" y="8215"/>
                      </a:cubicBezTo>
                      <a:cubicBezTo>
                        <a:pt x="45163" y="8090"/>
                        <a:pt x="45138" y="7965"/>
                        <a:pt x="45138" y="7839"/>
                      </a:cubicBezTo>
                      <a:cubicBezTo>
                        <a:pt x="45138" y="7789"/>
                        <a:pt x="45063" y="7739"/>
                        <a:pt x="45013" y="7739"/>
                      </a:cubicBezTo>
                      <a:cubicBezTo>
                        <a:pt x="44988" y="7764"/>
                        <a:pt x="44963" y="7764"/>
                        <a:pt x="44963" y="7764"/>
                      </a:cubicBezTo>
                      <a:lnTo>
                        <a:pt x="44913" y="7764"/>
                      </a:lnTo>
                      <a:cubicBezTo>
                        <a:pt x="44862" y="7764"/>
                        <a:pt x="44787" y="7789"/>
                        <a:pt x="44787" y="7864"/>
                      </a:cubicBezTo>
                      <a:cubicBezTo>
                        <a:pt x="44787" y="7990"/>
                        <a:pt x="44762" y="8115"/>
                        <a:pt x="44712" y="8215"/>
                      </a:cubicBezTo>
                      <a:cubicBezTo>
                        <a:pt x="44687" y="8291"/>
                        <a:pt x="44637" y="8416"/>
                        <a:pt x="44537" y="8466"/>
                      </a:cubicBezTo>
                      <a:cubicBezTo>
                        <a:pt x="44498" y="8485"/>
                        <a:pt x="44460" y="8493"/>
                        <a:pt x="44425" y="8493"/>
                      </a:cubicBezTo>
                      <a:cubicBezTo>
                        <a:pt x="44367" y="8493"/>
                        <a:pt x="44317" y="8472"/>
                        <a:pt x="44286" y="8441"/>
                      </a:cubicBezTo>
                      <a:lnTo>
                        <a:pt x="44311" y="7965"/>
                      </a:lnTo>
                      <a:cubicBezTo>
                        <a:pt x="44512" y="7965"/>
                        <a:pt x="44662" y="7814"/>
                        <a:pt x="44712" y="7639"/>
                      </a:cubicBezTo>
                      <a:cubicBezTo>
                        <a:pt x="44762" y="7438"/>
                        <a:pt x="44712" y="7263"/>
                        <a:pt x="44662" y="7113"/>
                      </a:cubicBezTo>
                      <a:cubicBezTo>
                        <a:pt x="44662" y="7072"/>
                        <a:pt x="44612" y="7031"/>
                        <a:pt x="44566" y="7031"/>
                      </a:cubicBezTo>
                      <a:cubicBezTo>
                        <a:pt x="44556" y="7031"/>
                        <a:pt x="44546" y="7033"/>
                        <a:pt x="44537" y="7037"/>
                      </a:cubicBezTo>
                      <a:cubicBezTo>
                        <a:pt x="44461" y="7037"/>
                        <a:pt x="44436" y="7113"/>
                        <a:pt x="44461" y="7163"/>
                      </a:cubicBezTo>
                      <a:cubicBezTo>
                        <a:pt x="44486" y="7288"/>
                        <a:pt x="44512" y="7438"/>
                        <a:pt x="44486" y="7564"/>
                      </a:cubicBezTo>
                      <a:cubicBezTo>
                        <a:pt x="44461" y="7664"/>
                        <a:pt x="44386" y="7739"/>
                        <a:pt x="44311" y="7739"/>
                      </a:cubicBezTo>
                      <a:lnTo>
                        <a:pt x="44336" y="6887"/>
                      </a:lnTo>
                      <a:cubicBezTo>
                        <a:pt x="44336" y="6837"/>
                        <a:pt x="44286" y="6787"/>
                        <a:pt x="44236" y="6787"/>
                      </a:cubicBezTo>
                      <a:cubicBezTo>
                        <a:pt x="44161" y="6787"/>
                        <a:pt x="44111" y="6837"/>
                        <a:pt x="44111" y="6887"/>
                      </a:cubicBezTo>
                      <a:lnTo>
                        <a:pt x="44111" y="7113"/>
                      </a:lnTo>
                      <a:cubicBezTo>
                        <a:pt x="44060" y="7113"/>
                        <a:pt x="44010" y="7087"/>
                        <a:pt x="43985" y="7062"/>
                      </a:cubicBezTo>
                      <a:cubicBezTo>
                        <a:pt x="43935" y="7012"/>
                        <a:pt x="43935" y="6937"/>
                        <a:pt x="43960" y="6862"/>
                      </a:cubicBezTo>
                      <a:cubicBezTo>
                        <a:pt x="43985" y="6812"/>
                        <a:pt x="43960" y="6762"/>
                        <a:pt x="43910" y="6737"/>
                      </a:cubicBezTo>
                      <a:cubicBezTo>
                        <a:pt x="43890" y="6730"/>
                        <a:pt x="43872" y="6727"/>
                        <a:pt x="43855" y="6727"/>
                      </a:cubicBezTo>
                      <a:cubicBezTo>
                        <a:pt x="43810" y="6727"/>
                        <a:pt x="43778" y="6750"/>
                        <a:pt x="43760" y="6787"/>
                      </a:cubicBezTo>
                      <a:cubicBezTo>
                        <a:pt x="43710" y="6912"/>
                        <a:pt x="43735" y="7087"/>
                        <a:pt x="43810" y="7213"/>
                      </a:cubicBezTo>
                      <a:cubicBezTo>
                        <a:pt x="43885" y="7288"/>
                        <a:pt x="43985" y="7338"/>
                        <a:pt x="44111" y="7338"/>
                      </a:cubicBezTo>
                      <a:lnTo>
                        <a:pt x="44060" y="8416"/>
                      </a:lnTo>
                      <a:cubicBezTo>
                        <a:pt x="44010" y="8416"/>
                        <a:pt x="43985" y="8391"/>
                        <a:pt x="43960" y="8366"/>
                      </a:cubicBezTo>
                      <a:cubicBezTo>
                        <a:pt x="43910" y="8291"/>
                        <a:pt x="43860" y="8190"/>
                        <a:pt x="43860" y="8115"/>
                      </a:cubicBezTo>
                      <a:cubicBezTo>
                        <a:pt x="43885" y="8040"/>
                        <a:pt x="43835" y="7990"/>
                        <a:pt x="43760" y="7990"/>
                      </a:cubicBezTo>
                      <a:cubicBezTo>
                        <a:pt x="43710" y="7990"/>
                        <a:pt x="43659" y="8040"/>
                        <a:pt x="43659" y="8090"/>
                      </a:cubicBezTo>
                      <a:cubicBezTo>
                        <a:pt x="43634" y="8240"/>
                        <a:pt x="43684" y="8391"/>
                        <a:pt x="43785" y="8491"/>
                      </a:cubicBezTo>
                      <a:cubicBezTo>
                        <a:pt x="43835" y="8566"/>
                        <a:pt x="43910" y="8591"/>
                        <a:pt x="43985" y="8641"/>
                      </a:cubicBezTo>
                      <a:cubicBezTo>
                        <a:pt x="44010" y="8641"/>
                        <a:pt x="44060" y="8666"/>
                        <a:pt x="44060" y="8692"/>
                      </a:cubicBezTo>
                      <a:cubicBezTo>
                        <a:pt x="44085" y="8717"/>
                        <a:pt x="44085" y="8842"/>
                        <a:pt x="44060" y="8892"/>
                      </a:cubicBezTo>
                      <a:cubicBezTo>
                        <a:pt x="44060" y="8917"/>
                        <a:pt x="44060" y="8942"/>
                        <a:pt x="44060" y="8967"/>
                      </a:cubicBezTo>
                      <a:cubicBezTo>
                        <a:pt x="44060" y="9067"/>
                        <a:pt x="44035" y="9143"/>
                        <a:pt x="44035" y="9243"/>
                      </a:cubicBezTo>
                      <a:cubicBezTo>
                        <a:pt x="43459" y="9143"/>
                        <a:pt x="42958" y="9042"/>
                        <a:pt x="42532" y="8942"/>
                      </a:cubicBezTo>
                      <a:cubicBezTo>
                        <a:pt x="42557" y="8892"/>
                        <a:pt x="42607" y="8792"/>
                        <a:pt x="42632" y="8792"/>
                      </a:cubicBezTo>
                      <a:cubicBezTo>
                        <a:pt x="42657" y="8767"/>
                        <a:pt x="42707" y="8767"/>
                        <a:pt x="42732" y="8767"/>
                      </a:cubicBezTo>
                      <a:cubicBezTo>
                        <a:pt x="42763" y="8777"/>
                        <a:pt x="42794" y="8783"/>
                        <a:pt x="42825" y="8783"/>
                      </a:cubicBezTo>
                      <a:cubicBezTo>
                        <a:pt x="42870" y="8783"/>
                        <a:pt x="42914" y="8771"/>
                        <a:pt x="42958" y="8742"/>
                      </a:cubicBezTo>
                      <a:cubicBezTo>
                        <a:pt x="43108" y="8692"/>
                        <a:pt x="43208" y="8591"/>
                        <a:pt x="43283" y="8466"/>
                      </a:cubicBezTo>
                      <a:cubicBezTo>
                        <a:pt x="43309" y="8416"/>
                        <a:pt x="43283" y="8341"/>
                        <a:pt x="43233" y="8316"/>
                      </a:cubicBezTo>
                      <a:cubicBezTo>
                        <a:pt x="43220" y="8309"/>
                        <a:pt x="43205" y="8306"/>
                        <a:pt x="43189" y="8306"/>
                      </a:cubicBezTo>
                      <a:cubicBezTo>
                        <a:pt x="43146" y="8306"/>
                        <a:pt x="43101" y="8329"/>
                        <a:pt x="43083" y="8366"/>
                      </a:cubicBezTo>
                      <a:cubicBezTo>
                        <a:pt x="43033" y="8441"/>
                        <a:pt x="42983" y="8491"/>
                        <a:pt x="42882" y="8541"/>
                      </a:cubicBezTo>
                      <a:cubicBezTo>
                        <a:pt x="42857" y="8566"/>
                        <a:pt x="42807" y="8566"/>
                        <a:pt x="42757" y="8566"/>
                      </a:cubicBezTo>
                      <a:lnTo>
                        <a:pt x="43233" y="7589"/>
                      </a:lnTo>
                      <a:cubicBezTo>
                        <a:pt x="43291" y="7603"/>
                        <a:pt x="43357" y="7618"/>
                        <a:pt x="43422" y="7618"/>
                      </a:cubicBezTo>
                      <a:cubicBezTo>
                        <a:pt x="43470" y="7618"/>
                        <a:pt x="43517" y="7610"/>
                        <a:pt x="43559" y="7589"/>
                      </a:cubicBezTo>
                      <a:cubicBezTo>
                        <a:pt x="43684" y="7539"/>
                        <a:pt x="43785" y="7388"/>
                        <a:pt x="43810" y="7263"/>
                      </a:cubicBezTo>
                      <a:cubicBezTo>
                        <a:pt x="43810" y="7188"/>
                        <a:pt x="43760" y="7138"/>
                        <a:pt x="43710" y="7138"/>
                      </a:cubicBezTo>
                      <a:cubicBezTo>
                        <a:pt x="43634" y="7138"/>
                        <a:pt x="43584" y="7163"/>
                        <a:pt x="43584" y="7238"/>
                      </a:cubicBezTo>
                      <a:cubicBezTo>
                        <a:pt x="43584" y="7288"/>
                        <a:pt x="43534" y="7363"/>
                        <a:pt x="43459" y="7388"/>
                      </a:cubicBezTo>
                      <a:lnTo>
                        <a:pt x="43334" y="7388"/>
                      </a:lnTo>
                      <a:lnTo>
                        <a:pt x="43434" y="7163"/>
                      </a:lnTo>
                      <a:cubicBezTo>
                        <a:pt x="43459" y="7113"/>
                        <a:pt x="43434" y="7037"/>
                        <a:pt x="43384" y="7012"/>
                      </a:cubicBezTo>
                      <a:cubicBezTo>
                        <a:pt x="43370" y="7006"/>
                        <a:pt x="43355" y="7002"/>
                        <a:pt x="43339" y="7002"/>
                      </a:cubicBezTo>
                      <a:cubicBezTo>
                        <a:pt x="43297" y="7002"/>
                        <a:pt x="43252" y="7026"/>
                        <a:pt x="43233" y="7062"/>
                      </a:cubicBezTo>
                      <a:lnTo>
                        <a:pt x="42857" y="7839"/>
                      </a:lnTo>
                      <a:cubicBezTo>
                        <a:pt x="42782" y="7789"/>
                        <a:pt x="42757" y="7689"/>
                        <a:pt x="42782" y="7614"/>
                      </a:cubicBezTo>
                      <a:cubicBezTo>
                        <a:pt x="42807" y="7463"/>
                        <a:pt x="42908" y="7363"/>
                        <a:pt x="43008" y="7263"/>
                      </a:cubicBezTo>
                      <a:cubicBezTo>
                        <a:pt x="43058" y="7213"/>
                        <a:pt x="43058" y="7138"/>
                        <a:pt x="43008" y="7113"/>
                      </a:cubicBezTo>
                      <a:cubicBezTo>
                        <a:pt x="42983" y="7087"/>
                        <a:pt x="42951" y="7075"/>
                        <a:pt x="42920" y="7075"/>
                      </a:cubicBezTo>
                      <a:cubicBezTo>
                        <a:pt x="42889" y="7075"/>
                        <a:pt x="42857" y="7087"/>
                        <a:pt x="42832" y="7113"/>
                      </a:cubicBezTo>
                      <a:cubicBezTo>
                        <a:pt x="42732" y="7238"/>
                        <a:pt x="42607" y="7363"/>
                        <a:pt x="42557" y="7539"/>
                      </a:cubicBezTo>
                      <a:cubicBezTo>
                        <a:pt x="42532" y="7714"/>
                        <a:pt x="42582" y="7940"/>
                        <a:pt x="42757" y="8040"/>
                      </a:cubicBezTo>
                      <a:lnTo>
                        <a:pt x="42557" y="8466"/>
                      </a:lnTo>
                      <a:cubicBezTo>
                        <a:pt x="42543" y="8470"/>
                        <a:pt x="42529" y="8472"/>
                        <a:pt x="42515" y="8472"/>
                      </a:cubicBezTo>
                      <a:cubicBezTo>
                        <a:pt x="42447" y="8472"/>
                        <a:pt x="42372" y="8428"/>
                        <a:pt x="42331" y="8366"/>
                      </a:cubicBezTo>
                      <a:cubicBezTo>
                        <a:pt x="42256" y="8265"/>
                        <a:pt x="42256" y="8140"/>
                        <a:pt x="42281" y="8065"/>
                      </a:cubicBezTo>
                      <a:cubicBezTo>
                        <a:pt x="42281" y="7940"/>
                        <a:pt x="42331" y="7839"/>
                        <a:pt x="42381" y="7714"/>
                      </a:cubicBezTo>
                      <a:cubicBezTo>
                        <a:pt x="42406" y="7664"/>
                        <a:pt x="42381" y="7589"/>
                        <a:pt x="42331" y="7564"/>
                      </a:cubicBezTo>
                      <a:cubicBezTo>
                        <a:pt x="42312" y="7557"/>
                        <a:pt x="42295" y="7554"/>
                        <a:pt x="42279" y="7554"/>
                      </a:cubicBezTo>
                      <a:cubicBezTo>
                        <a:pt x="42232" y="7554"/>
                        <a:pt x="42199" y="7582"/>
                        <a:pt x="42181" y="7639"/>
                      </a:cubicBezTo>
                      <a:cubicBezTo>
                        <a:pt x="42131" y="7764"/>
                        <a:pt x="42080" y="7889"/>
                        <a:pt x="42055" y="8040"/>
                      </a:cubicBezTo>
                      <a:cubicBezTo>
                        <a:pt x="42030" y="8215"/>
                        <a:pt x="42055" y="8391"/>
                        <a:pt x="42156" y="8491"/>
                      </a:cubicBezTo>
                      <a:cubicBezTo>
                        <a:pt x="42181" y="8541"/>
                        <a:pt x="42231" y="8591"/>
                        <a:pt x="42306" y="8616"/>
                      </a:cubicBezTo>
                      <a:cubicBezTo>
                        <a:pt x="42331" y="8641"/>
                        <a:pt x="42381" y="8666"/>
                        <a:pt x="42431" y="8666"/>
                      </a:cubicBezTo>
                      <a:cubicBezTo>
                        <a:pt x="42381" y="8742"/>
                        <a:pt x="42356" y="8817"/>
                        <a:pt x="42331" y="8892"/>
                      </a:cubicBezTo>
                      <a:cubicBezTo>
                        <a:pt x="42055" y="8817"/>
                        <a:pt x="41830" y="8742"/>
                        <a:pt x="41604" y="8666"/>
                      </a:cubicBezTo>
                      <a:cubicBezTo>
                        <a:pt x="41604" y="8641"/>
                        <a:pt x="41604" y="8591"/>
                        <a:pt x="41579" y="8566"/>
                      </a:cubicBezTo>
                      <a:cubicBezTo>
                        <a:pt x="41579" y="8541"/>
                        <a:pt x="41579" y="8491"/>
                        <a:pt x="41579" y="8466"/>
                      </a:cubicBezTo>
                      <a:cubicBezTo>
                        <a:pt x="41554" y="8366"/>
                        <a:pt x="41529" y="8165"/>
                        <a:pt x="41579" y="8115"/>
                      </a:cubicBezTo>
                      <a:cubicBezTo>
                        <a:pt x="41604" y="8090"/>
                        <a:pt x="41654" y="8065"/>
                        <a:pt x="41730" y="8015"/>
                      </a:cubicBezTo>
                      <a:cubicBezTo>
                        <a:pt x="41830" y="7965"/>
                        <a:pt x="41930" y="7915"/>
                        <a:pt x="42005" y="7789"/>
                      </a:cubicBezTo>
                      <a:cubicBezTo>
                        <a:pt x="42156" y="7614"/>
                        <a:pt x="42231" y="7363"/>
                        <a:pt x="42231" y="7138"/>
                      </a:cubicBezTo>
                      <a:cubicBezTo>
                        <a:pt x="42231" y="7037"/>
                        <a:pt x="42156" y="6962"/>
                        <a:pt x="42055" y="6962"/>
                      </a:cubicBezTo>
                      <a:cubicBezTo>
                        <a:pt x="41955" y="6987"/>
                        <a:pt x="41855" y="7062"/>
                        <a:pt x="41880" y="7163"/>
                      </a:cubicBezTo>
                      <a:cubicBezTo>
                        <a:pt x="41880" y="7313"/>
                        <a:pt x="41830" y="7438"/>
                        <a:pt x="41730" y="7564"/>
                      </a:cubicBezTo>
                      <a:cubicBezTo>
                        <a:pt x="41704" y="7614"/>
                        <a:pt x="41629" y="7664"/>
                        <a:pt x="41579" y="7689"/>
                      </a:cubicBezTo>
                      <a:lnTo>
                        <a:pt x="41479" y="5935"/>
                      </a:lnTo>
                      <a:cubicBezTo>
                        <a:pt x="41654" y="5935"/>
                        <a:pt x="41805" y="5834"/>
                        <a:pt x="41930" y="5709"/>
                      </a:cubicBezTo>
                      <a:cubicBezTo>
                        <a:pt x="42080" y="5509"/>
                        <a:pt x="42105" y="5258"/>
                        <a:pt x="42005" y="5032"/>
                      </a:cubicBezTo>
                      <a:cubicBezTo>
                        <a:pt x="41986" y="4956"/>
                        <a:pt x="41923" y="4923"/>
                        <a:pt x="41850" y="4923"/>
                      </a:cubicBezTo>
                      <a:cubicBezTo>
                        <a:pt x="41827" y="4923"/>
                        <a:pt x="41803" y="4926"/>
                        <a:pt x="41780" y="4932"/>
                      </a:cubicBezTo>
                      <a:cubicBezTo>
                        <a:pt x="41679" y="4982"/>
                        <a:pt x="41654" y="5082"/>
                        <a:pt x="41679" y="5183"/>
                      </a:cubicBezTo>
                      <a:cubicBezTo>
                        <a:pt x="41730" y="5283"/>
                        <a:pt x="41704" y="5383"/>
                        <a:pt x="41654" y="5483"/>
                      </a:cubicBezTo>
                      <a:cubicBezTo>
                        <a:pt x="41604" y="5534"/>
                        <a:pt x="41529" y="5559"/>
                        <a:pt x="41454" y="5584"/>
                      </a:cubicBezTo>
                      <a:lnTo>
                        <a:pt x="41429" y="5208"/>
                      </a:lnTo>
                      <a:cubicBezTo>
                        <a:pt x="41429" y="5108"/>
                        <a:pt x="41354" y="5032"/>
                        <a:pt x="41253" y="5032"/>
                      </a:cubicBezTo>
                      <a:cubicBezTo>
                        <a:pt x="41153" y="5032"/>
                        <a:pt x="41078" y="5133"/>
                        <a:pt x="41078" y="5233"/>
                      </a:cubicBezTo>
                      <a:lnTo>
                        <a:pt x="41153" y="6611"/>
                      </a:lnTo>
                      <a:cubicBezTo>
                        <a:pt x="41028" y="6611"/>
                        <a:pt x="40902" y="6461"/>
                        <a:pt x="40852" y="6311"/>
                      </a:cubicBezTo>
                      <a:cubicBezTo>
                        <a:pt x="40802" y="6110"/>
                        <a:pt x="40852" y="5884"/>
                        <a:pt x="40902" y="5659"/>
                      </a:cubicBezTo>
                      <a:cubicBezTo>
                        <a:pt x="40928" y="5559"/>
                        <a:pt x="40852" y="5483"/>
                        <a:pt x="40777" y="5458"/>
                      </a:cubicBezTo>
                      <a:cubicBezTo>
                        <a:pt x="40760" y="5454"/>
                        <a:pt x="40743" y="5452"/>
                        <a:pt x="40726" y="5452"/>
                      </a:cubicBezTo>
                      <a:cubicBezTo>
                        <a:pt x="40645" y="5452"/>
                        <a:pt x="40572" y="5501"/>
                        <a:pt x="40552" y="5584"/>
                      </a:cubicBezTo>
                      <a:cubicBezTo>
                        <a:pt x="40501" y="5834"/>
                        <a:pt x="40426" y="6135"/>
                        <a:pt x="40501" y="6411"/>
                      </a:cubicBezTo>
                      <a:cubicBezTo>
                        <a:pt x="40577" y="6712"/>
                        <a:pt x="40852" y="6962"/>
                        <a:pt x="41153" y="6962"/>
                      </a:cubicBezTo>
                      <a:lnTo>
                        <a:pt x="41178" y="6962"/>
                      </a:lnTo>
                      <a:lnTo>
                        <a:pt x="41203" y="7714"/>
                      </a:lnTo>
                      <a:cubicBezTo>
                        <a:pt x="41159" y="7773"/>
                        <a:pt x="41081" y="7797"/>
                        <a:pt x="40998" y="7797"/>
                      </a:cubicBezTo>
                      <a:cubicBezTo>
                        <a:pt x="40940" y="7797"/>
                        <a:pt x="40879" y="7785"/>
                        <a:pt x="40827" y="7764"/>
                      </a:cubicBezTo>
                      <a:cubicBezTo>
                        <a:pt x="40627" y="7689"/>
                        <a:pt x="40527" y="7488"/>
                        <a:pt x="40501" y="7388"/>
                      </a:cubicBezTo>
                      <a:cubicBezTo>
                        <a:pt x="40426" y="7213"/>
                        <a:pt x="40401" y="6987"/>
                        <a:pt x="40376" y="6787"/>
                      </a:cubicBezTo>
                      <a:cubicBezTo>
                        <a:pt x="40351" y="6712"/>
                        <a:pt x="40276" y="6636"/>
                        <a:pt x="40176" y="6636"/>
                      </a:cubicBezTo>
                      <a:cubicBezTo>
                        <a:pt x="40075" y="6661"/>
                        <a:pt x="40000" y="6737"/>
                        <a:pt x="40025" y="6837"/>
                      </a:cubicBezTo>
                      <a:cubicBezTo>
                        <a:pt x="40050" y="7062"/>
                        <a:pt x="40075" y="7288"/>
                        <a:pt x="40151" y="7514"/>
                      </a:cubicBezTo>
                      <a:cubicBezTo>
                        <a:pt x="40276" y="7789"/>
                        <a:pt x="40451" y="7990"/>
                        <a:pt x="40677" y="8090"/>
                      </a:cubicBezTo>
                      <a:cubicBezTo>
                        <a:pt x="40777" y="8140"/>
                        <a:pt x="40877" y="8165"/>
                        <a:pt x="40978" y="8165"/>
                      </a:cubicBezTo>
                      <a:cubicBezTo>
                        <a:pt x="41053" y="8165"/>
                        <a:pt x="41128" y="8140"/>
                        <a:pt x="41203" y="8115"/>
                      </a:cubicBezTo>
                      <a:lnTo>
                        <a:pt x="41203" y="8115"/>
                      </a:lnTo>
                      <a:cubicBezTo>
                        <a:pt x="41178" y="8240"/>
                        <a:pt x="41203" y="8391"/>
                        <a:pt x="41228" y="8491"/>
                      </a:cubicBezTo>
                      <a:cubicBezTo>
                        <a:pt x="41228" y="8516"/>
                        <a:pt x="41228" y="8516"/>
                        <a:pt x="41228" y="8516"/>
                      </a:cubicBezTo>
                      <a:cubicBezTo>
                        <a:pt x="39674" y="7839"/>
                        <a:pt x="39123" y="6862"/>
                        <a:pt x="35263" y="5233"/>
                      </a:cubicBezTo>
                      <a:cubicBezTo>
                        <a:pt x="34064" y="4725"/>
                        <a:pt x="32657" y="4527"/>
                        <a:pt x="31142" y="4527"/>
                      </a:cubicBezTo>
                      <a:cubicBezTo>
                        <a:pt x="29968" y="4527"/>
                        <a:pt x="28728" y="4646"/>
                        <a:pt x="27469" y="4832"/>
                      </a:cubicBezTo>
                      <a:cubicBezTo>
                        <a:pt x="27444" y="4782"/>
                        <a:pt x="27419" y="4732"/>
                        <a:pt x="27394" y="4681"/>
                      </a:cubicBezTo>
                      <a:cubicBezTo>
                        <a:pt x="27444" y="4681"/>
                        <a:pt x="27494" y="4656"/>
                        <a:pt x="27544" y="4656"/>
                      </a:cubicBezTo>
                      <a:cubicBezTo>
                        <a:pt x="27594" y="4631"/>
                        <a:pt x="27644" y="4581"/>
                        <a:pt x="27694" y="4531"/>
                      </a:cubicBezTo>
                      <a:cubicBezTo>
                        <a:pt x="27795" y="4431"/>
                        <a:pt x="27845" y="4280"/>
                        <a:pt x="27845" y="4080"/>
                      </a:cubicBezTo>
                      <a:cubicBezTo>
                        <a:pt x="27845" y="3955"/>
                        <a:pt x="27820" y="3804"/>
                        <a:pt x="27770" y="3679"/>
                      </a:cubicBezTo>
                      <a:cubicBezTo>
                        <a:pt x="27751" y="3623"/>
                        <a:pt x="27718" y="3594"/>
                        <a:pt x="27681" y="3594"/>
                      </a:cubicBezTo>
                      <a:cubicBezTo>
                        <a:pt x="27669" y="3594"/>
                        <a:pt x="27657" y="3597"/>
                        <a:pt x="27644" y="3604"/>
                      </a:cubicBezTo>
                      <a:cubicBezTo>
                        <a:pt x="27569" y="3604"/>
                        <a:pt x="27544" y="3679"/>
                        <a:pt x="27569" y="3729"/>
                      </a:cubicBezTo>
                      <a:cubicBezTo>
                        <a:pt x="27594" y="3854"/>
                        <a:pt x="27619" y="3980"/>
                        <a:pt x="27619" y="4105"/>
                      </a:cubicBezTo>
                      <a:cubicBezTo>
                        <a:pt x="27619" y="4155"/>
                        <a:pt x="27619" y="4306"/>
                        <a:pt x="27544" y="4381"/>
                      </a:cubicBezTo>
                      <a:cubicBezTo>
                        <a:pt x="27488" y="4437"/>
                        <a:pt x="27417" y="4465"/>
                        <a:pt x="27354" y="4465"/>
                      </a:cubicBezTo>
                      <a:cubicBezTo>
                        <a:pt x="27333" y="4465"/>
                        <a:pt x="27312" y="4462"/>
                        <a:pt x="27293" y="4456"/>
                      </a:cubicBezTo>
                      <a:lnTo>
                        <a:pt x="27143" y="4005"/>
                      </a:lnTo>
                      <a:cubicBezTo>
                        <a:pt x="27318" y="3930"/>
                        <a:pt x="27419" y="3729"/>
                        <a:pt x="27394" y="3554"/>
                      </a:cubicBezTo>
                      <a:cubicBezTo>
                        <a:pt x="27369" y="3353"/>
                        <a:pt x="27268" y="3203"/>
                        <a:pt x="27168" y="3077"/>
                      </a:cubicBezTo>
                      <a:cubicBezTo>
                        <a:pt x="27153" y="3048"/>
                        <a:pt x="27122" y="3036"/>
                        <a:pt x="27088" y="3036"/>
                      </a:cubicBezTo>
                      <a:cubicBezTo>
                        <a:pt x="27064" y="3036"/>
                        <a:pt x="27038" y="3042"/>
                        <a:pt x="27018" y="3052"/>
                      </a:cubicBezTo>
                      <a:cubicBezTo>
                        <a:pt x="26968" y="3103"/>
                        <a:pt x="26943" y="3153"/>
                        <a:pt x="26993" y="3203"/>
                      </a:cubicBezTo>
                      <a:cubicBezTo>
                        <a:pt x="27068" y="3328"/>
                        <a:pt x="27143" y="3453"/>
                        <a:pt x="27168" y="3579"/>
                      </a:cubicBezTo>
                      <a:cubicBezTo>
                        <a:pt x="27168" y="3654"/>
                        <a:pt x="27143" y="3779"/>
                        <a:pt x="27068" y="3804"/>
                      </a:cubicBezTo>
                      <a:lnTo>
                        <a:pt x="26792" y="3002"/>
                      </a:lnTo>
                      <a:cubicBezTo>
                        <a:pt x="26772" y="2961"/>
                        <a:pt x="26718" y="2920"/>
                        <a:pt x="26671" y="2920"/>
                      </a:cubicBezTo>
                      <a:cubicBezTo>
                        <a:pt x="26661" y="2920"/>
                        <a:pt x="26651" y="2922"/>
                        <a:pt x="26642" y="2927"/>
                      </a:cubicBezTo>
                      <a:cubicBezTo>
                        <a:pt x="26592" y="2952"/>
                        <a:pt x="26542" y="3027"/>
                        <a:pt x="26567" y="3077"/>
                      </a:cubicBezTo>
                      <a:lnTo>
                        <a:pt x="26642" y="3303"/>
                      </a:lnTo>
                      <a:cubicBezTo>
                        <a:pt x="26617" y="3303"/>
                        <a:pt x="26567" y="3303"/>
                        <a:pt x="26516" y="3278"/>
                      </a:cubicBezTo>
                      <a:cubicBezTo>
                        <a:pt x="26466" y="3253"/>
                        <a:pt x="26416" y="3178"/>
                        <a:pt x="26416" y="3128"/>
                      </a:cubicBezTo>
                      <a:cubicBezTo>
                        <a:pt x="26416" y="3052"/>
                        <a:pt x="26366" y="3002"/>
                        <a:pt x="26316" y="3002"/>
                      </a:cubicBezTo>
                      <a:cubicBezTo>
                        <a:pt x="26241" y="3002"/>
                        <a:pt x="26191" y="3052"/>
                        <a:pt x="26191" y="3103"/>
                      </a:cubicBezTo>
                      <a:cubicBezTo>
                        <a:pt x="26191" y="3253"/>
                        <a:pt x="26291" y="3403"/>
                        <a:pt x="26416" y="3478"/>
                      </a:cubicBezTo>
                      <a:cubicBezTo>
                        <a:pt x="26475" y="3508"/>
                        <a:pt x="26534" y="3520"/>
                        <a:pt x="26592" y="3520"/>
                      </a:cubicBezTo>
                      <a:cubicBezTo>
                        <a:pt x="26634" y="3520"/>
                        <a:pt x="26675" y="3514"/>
                        <a:pt x="26717" y="3504"/>
                      </a:cubicBezTo>
                      <a:lnTo>
                        <a:pt x="27093" y="4531"/>
                      </a:lnTo>
                      <a:cubicBezTo>
                        <a:pt x="27043" y="4531"/>
                        <a:pt x="26993" y="4506"/>
                        <a:pt x="26968" y="4506"/>
                      </a:cubicBezTo>
                      <a:cubicBezTo>
                        <a:pt x="26892" y="4456"/>
                        <a:pt x="26817" y="4381"/>
                        <a:pt x="26792" y="4306"/>
                      </a:cubicBezTo>
                      <a:cubicBezTo>
                        <a:pt x="26773" y="4249"/>
                        <a:pt x="26740" y="4221"/>
                        <a:pt x="26693" y="4221"/>
                      </a:cubicBezTo>
                      <a:cubicBezTo>
                        <a:pt x="26678" y="4221"/>
                        <a:pt x="26661" y="4224"/>
                        <a:pt x="26642" y="4230"/>
                      </a:cubicBezTo>
                      <a:cubicBezTo>
                        <a:pt x="26592" y="4255"/>
                        <a:pt x="26567" y="4306"/>
                        <a:pt x="26592" y="4381"/>
                      </a:cubicBezTo>
                      <a:cubicBezTo>
                        <a:pt x="26617" y="4506"/>
                        <a:pt x="26717" y="4606"/>
                        <a:pt x="26867" y="4681"/>
                      </a:cubicBezTo>
                      <a:cubicBezTo>
                        <a:pt x="26943" y="4732"/>
                        <a:pt x="27018" y="4732"/>
                        <a:pt x="27068" y="4757"/>
                      </a:cubicBezTo>
                      <a:cubicBezTo>
                        <a:pt x="27118" y="4757"/>
                        <a:pt x="27168" y="4757"/>
                        <a:pt x="27193" y="4782"/>
                      </a:cubicBezTo>
                      <a:cubicBezTo>
                        <a:pt x="27218" y="4782"/>
                        <a:pt x="27218" y="4832"/>
                        <a:pt x="27243" y="4882"/>
                      </a:cubicBezTo>
                      <a:cubicBezTo>
                        <a:pt x="26943" y="4932"/>
                        <a:pt x="26617" y="4982"/>
                        <a:pt x="26316" y="5032"/>
                      </a:cubicBezTo>
                      <a:cubicBezTo>
                        <a:pt x="26341" y="4982"/>
                        <a:pt x="26366" y="4907"/>
                        <a:pt x="26366" y="4832"/>
                      </a:cubicBezTo>
                      <a:cubicBezTo>
                        <a:pt x="26366" y="4782"/>
                        <a:pt x="26341" y="4732"/>
                        <a:pt x="26266" y="4732"/>
                      </a:cubicBezTo>
                      <a:cubicBezTo>
                        <a:pt x="26257" y="4727"/>
                        <a:pt x="26248" y="4725"/>
                        <a:pt x="26239" y="4725"/>
                      </a:cubicBezTo>
                      <a:cubicBezTo>
                        <a:pt x="26199" y="4725"/>
                        <a:pt x="26161" y="4770"/>
                        <a:pt x="26140" y="4832"/>
                      </a:cubicBezTo>
                      <a:cubicBezTo>
                        <a:pt x="26140" y="4907"/>
                        <a:pt x="26090" y="5007"/>
                        <a:pt x="26040" y="5057"/>
                      </a:cubicBezTo>
                      <a:cubicBezTo>
                        <a:pt x="26015" y="5082"/>
                        <a:pt x="25990" y="5082"/>
                        <a:pt x="25990" y="5108"/>
                      </a:cubicBezTo>
                      <a:lnTo>
                        <a:pt x="25915" y="5108"/>
                      </a:lnTo>
                      <a:lnTo>
                        <a:pt x="26015" y="4055"/>
                      </a:lnTo>
                      <a:cubicBezTo>
                        <a:pt x="26115" y="4055"/>
                        <a:pt x="26216" y="4005"/>
                        <a:pt x="26291" y="3930"/>
                      </a:cubicBezTo>
                      <a:cubicBezTo>
                        <a:pt x="26416" y="3829"/>
                        <a:pt x="26466" y="3679"/>
                        <a:pt x="26416" y="3529"/>
                      </a:cubicBezTo>
                      <a:cubicBezTo>
                        <a:pt x="26396" y="3488"/>
                        <a:pt x="26359" y="3447"/>
                        <a:pt x="26305" y="3447"/>
                      </a:cubicBezTo>
                      <a:cubicBezTo>
                        <a:pt x="26293" y="3447"/>
                        <a:pt x="26280" y="3449"/>
                        <a:pt x="26266" y="3453"/>
                      </a:cubicBezTo>
                      <a:cubicBezTo>
                        <a:pt x="26216" y="3478"/>
                        <a:pt x="26191" y="3529"/>
                        <a:pt x="26191" y="3604"/>
                      </a:cubicBezTo>
                      <a:cubicBezTo>
                        <a:pt x="26216" y="3654"/>
                        <a:pt x="26191" y="3729"/>
                        <a:pt x="26140" y="3779"/>
                      </a:cubicBezTo>
                      <a:cubicBezTo>
                        <a:pt x="26115" y="3804"/>
                        <a:pt x="26065" y="3829"/>
                        <a:pt x="26015" y="3829"/>
                      </a:cubicBezTo>
                      <a:lnTo>
                        <a:pt x="26040" y="3579"/>
                      </a:lnTo>
                      <a:cubicBezTo>
                        <a:pt x="26040" y="3529"/>
                        <a:pt x="25990" y="3478"/>
                        <a:pt x="25940" y="3478"/>
                      </a:cubicBezTo>
                      <a:cubicBezTo>
                        <a:pt x="25931" y="3474"/>
                        <a:pt x="25921" y="3472"/>
                        <a:pt x="25912" y="3472"/>
                      </a:cubicBezTo>
                      <a:cubicBezTo>
                        <a:pt x="25866" y="3472"/>
                        <a:pt x="25815" y="3517"/>
                        <a:pt x="25815" y="3579"/>
                      </a:cubicBezTo>
                      <a:lnTo>
                        <a:pt x="25765" y="4431"/>
                      </a:lnTo>
                      <a:cubicBezTo>
                        <a:pt x="25664" y="4406"/>
                        <a:pt x="25614" y="4306"/>
                        <a:pt x="25589" y="4230"/>
                      </a:cubicBezTo>
                      <a:cubicBezTo>
                        <a:pt x="25589" y="4105"/>
                        <a:pt x="25639" y="3955"/>
                        <a:pt x="25689" y="3829"/>
                      </a:cubicBezTo>
                      <a:cubicBezTo>
                        <a:pt x="25689" y="3779"/>
                        <a:pt x="25664" y="3704"/>
                        <a:pt x="25614" y="3679"/>
                      </a:cubicBezTo>
                      <a:cubicBezTo>
                        <a:pt x="25605" y="3674"/>
                        <a:pt x="25595" y="3672"/>
                        <a:pt x="25585" y="3672"/>
                      </a:cubicBezTo>
                      <a:cubicBezTo>
                        <a:pt x="25538" y="3672"/>
                        <a:pt x="25484" y="3713"/>
                        <a:pt x="25464" y="3754"/>
                      </a:cubicBezTo>
                      <a:cubicBezTo>
                        <a:pt x="25414" y="3905"/>
                        <a:pt x="25338" y="4080"/>
                        <a:pt x="25364" y="4255"/>
                      </a:cubicBezTo>
                      <a:cubicBezTo>
                        <a:pt x="25389" y="4431"/>
                        <a:pt x="25539" y="4631"/>
                        <a:pt x="25714" y="4656"/>
                      </a:cubicBezTo>
                      <a:lnTo>
                        <a:pt x="25739" y="4656"/>
                      </a:lnTo>
                      <a:lnTo>
                        <a:pt x="25714" y="5108"/>
                      </a:lnTo>
                      <a:lnTo>
                        <a:pt x="25689" y="5108"/>
                      </a:lnTo>
                      <a:cubicBezTo>
                        <a:pt x="25664" y="5133"/>
                        <a:pt x="25627" y="5145"/>
                        <a:pt x="25586" y="5145"/>
                      </a:cubicBezTo>
                      <a:cubicBezTo>
                        <a:pt x="25545" y="5145"/>
                        <a:pt x="25501" y="5133"/>
                        <a:pt x="25464" y="5108"/>
                      </a:cubicBezTo>
                      <a:cubicBezTo>
                        <a:pt x="25338" y="5032"/>
                        <a:pt x="25313" y="4907"/>
                        <a:pt x="25288" y="4857"/>
                      </a:cubicBezTo>
                      <a:cubicBezTo>
                        <a:pt x="25263" y="4732"/>
                        <a:pt x="25263" y="4606"/>
                        <a:pt x="25263" y="4481"/>
                      </a:cubicBezTo>
                      <a:cubicBezTo>
                        <a:pt x="25263" y="4431"/>
                        <a:pt x="25213" y="4381"/>
                        <a:pt x="25163" y="4381"/>
                      </a:cubicBezTo>
                      <a:cubicBezTo>
                        <a:pt x="25150" y="4376"/>
                        <a:pt x="25137" y="4374"/>
                        <a:pt x="25126" y="4374"/>
                      </a:cubicBezTo>
                      <a:cubicBezTo>
                        <a:pt x="25072" y="4374"/>
                        <a:pt x="25038" y="4419"/>
                        <a:pt x="25038" y="4481"/>
                      </a:cubicBezTo>
                      <a:cubicBezTo>
                        <a:pt x="25038" y="4606"/>
                        <a:pt x="25038" y="4757"/>
                        <a:pt x="25063" y="4907"/>
                      </a:cubicBezTo>
                      <a:cubicBezTo>
                        <a:pt x="25113" y="5032"/>
                        <a:pt x="25188" y="5158"/>
                        <a:pt x="25263" y="5233"/>
                      </a:cubicBezTo>
                      <a:cubicBezTo>
                        <a:pt x="25088" y="5283"/>
                        <a:pt x="24912" y="5308"/>
                        <a:pt x="24737" y="5358"/>
                      </a:cubicBezTo>
                      <a:cubicBezTo>
                        <a:pt x="24687" y="5283"/>
                        <a:pt x="24662" y="5183"/>
                        <a:pt x="24662" y="5158"/>
                      </a:cubicBezTo>
                      <a:cubicBezTo>
                        <a:pt x="24662" y="5108"/>
                        <a:pt x="24712" y="5057"/>
                        <a:pt x="24762" y="5007"/>
                      </a:cubicBezTo>
                      <a:cubicBezTo>
                        <a:pt x="24837" y="4932"/>
                        <a:pt x="24912" y="4832"/>
                        <a:pt x="24963" y="4681"/>
                      </a:cubicBezTo>
                      <a:cubicBezTo>
                        <a:pt x="25013" y="4456"/>
                        <a:pt x="25013" y="4205"/>
                        <a:pt x="24912" y="4005"/>
                      </a:cubicBezTo>
                      <a:cubicBezTo>
                        <a:pt x="24874" y="3928"/>
                        <a:pt x="24807" y="3895"/>
                        <a:pt x="24732" y="3895"/>
                      </a:cubicBezTo>
                      <a:cubicBezTo>
                        <a:pt x="24709" y="3895"/>
                        <a:pt x="24685" y="3899"/>
                        <a:pt x="24662" y="3905"/>
                      </a:cubicBezTo>
                      <a:cubicBezTo>
                        <a:pt x="24587" y="3955"/>
                        <a:pt x="24536" y="4055"/>
                        <a:pt x="24587" y="4155"/>
                      </a:cubicBezTo>
                      <a:cubicBezTo>
                        <a:pt x="24637" y="4280"/>
                        <a:pt x="24662" y="4431"/>
                        <a:pt x="24612" y="4581"/>
                      </a:cubicBezTo>
                      <a:cubicBezTo>
                        <a:pt x="24587" y="4656"/>
                        <a:pt x="24536" y="4707"/>
                        <a:pt x="24511" y="4757"/>
                      </a:cubicBezTo>
                      <a:lnTo>
                        <a:pt x="23760" y="3153"/>
                      </a:lnTo>
                      <a:cubicBezTo>
                        <a:pt x="23910" y="3077"/>
                        <a:pt x="24035" y="2952"/>
                        <a:pt x="24110" y="2777"/>
                      </a:cubicBezTo>
                      <a:cubicBezTo>
                        <a:pt x="24161" y="2551"/>
                        <a:pt x="24110" y="2275"/>
                        <a:pt x="23935" y="2125"/>
                      </a:cubicBezTo>
                      <a:cubicBezTo>
                        <a:pt x="23897" y="2087"/>
                        <a:pt x="23854" y="2069"/>
                        <a:pt x="23810" y="2069"/>
                      </a:cubicBezTo>
                      <a:cubicBezTo>
                        <a:pt x="23766" y="2069"/>
                        <a:pt x="23722" y="2087"/>
                        <a:pt x="23684" y="2125"/>
                      </a:cubicBezTo>
                      <a:cubicBezTo>
                        <a:pt x="23609" y="2200"/>
                        <a:pt x="23609" y="2300"/>
                        <a:pt x="23684" y="2376"/>
                      </a:cubicBezTo>
                      <a:cubicBezTo>
                        <a:pt x="23760" y="2451"/>
                        <a:pt x="23785" y="2576"/>
                        <a:pt x="23760" y="2676"/>
                      </a:cubicBezTo>
                      <a:cubicBezTo>
                        <a:pt x="23734" y="2752"/>
                        <a:pt x="23684" y="2802"/>
                        <a:pt x="23609" y="2827"/>
                      </a:cubicBezTo>
                      <a:lnTo>
                        <a:pt x="23459" y="2501"/>
                      </a:lnTo>
                      <a:cubicBezTo>
                        <a:pt x="23420" y="2424"/>
                        <a:pt x="23353" y="2392"/>
                        <a:pt x="23278" y="2392"/>
                      </a:cubicBezTo>
                      <a:cubicBezTo>
                        <a:pt x="23255" y="2392"/>
                        <a:pt x="23232" y="2395"/>
                        <a:pt x="23208" y="2401"/>
                      </a:cubicBezTo>
                      <a:cubicBezTo>
                        <a:pt x="23133" y="2451"/>
                        <a:pt x="23083" y="2551"/>
                        <a:pt x="23133" y="2651"/>
                      </a:cubicBezTo>
                      <a:lnTo>
                        <a:pt x="23709" y="3905"/>
                      </a:lnTo>
                      <a:cubicBezTo>
                        <a:pt x="23686" y="3914"/>
                        <a:pt x="23662" y="3918"/>
                        <a:pt x="23636" y="3918"/>
                      </a:cubicBezTo>
                      <a:cubicBezTo>
                        <a:pt x="23523" y="3918"/>
                        <a:pt x="23395" y="3836"/>
                        <a:pt x="23333" y="3754"/>
                      </a:cubicBezTo>
                      <a:cubicBezTo>
                        <a:pt x="23208" y="3579"/>
                        <a:pt x="23158" y="3328"/>
                        <a:pt x="23133" y="3128"/>
                      </a:cubicBezTo>
                      <a:cubicBezTo>
                        <a:pt x="23111" y="3040"/>
                        <a:pt x="23052" y="2972"/>
                        <a:pt x="22971" y="2972"/>
                      </a:cubicBezTo>
                      <a:cubicBezTo>
                        <a:pt x="22958" y="2972"/>
                        <a:pt x="22946" y="2974"/>
                        <a:pt x="22932" y="2977"/>
                      </a:cubicBezTo>
                      <a:cubicBezTo>
                        <a:pt x="22832" y="2977"/>
                        <a:pt x="22757" y="3077"/>
                        <a:pt x="22782" y="3178"/>
                      </a:cubicBezTo>
                      <a:cubicBezTo>
                        <a:pt x="22807" y="3428"/>
                        <a:pt x="22857" y="3729"/>
                        <a:pt x="23033" y="3980"/>
                      </a:cubicBezTo>
                      <a:cubicBezTo>
                        <a:pt x="23164" y="4149"/>
                        <a:pt x="23395" y="4276"/>
                        <a:pt x="23618" y="4276"/>
                      </a:cubicBezTo>
                      <a:cubicBezTo>
                        <a:pt x="23692" y="4276"/>
                        <a:pt x="23766" y="4262"/>
                        <a:pt x="23835" y="4230"/>
                      </a:cubicBezTo>
                      <a:lnTo>
                        <a:pt x="23860" y="4230"/>
                      </a:lnTo>
                      <a:lnTo>
                        <a:pt x="24161" y="4907"/>
                      </a:lnTo>
                      <a:cubicBezTo>
                        <a:pt x="24110" y="5032"/>
                        <a:pt x="23985" y="5108"/>
                        <a:pt x="23835" y="5108"/>
                      </a:cubicBezTo>
                      <a:cubicBezTo>
                        <a:pt x="23634" y="5082"/>
                        <a:pt x="23459" y="4957"/>
                        <a:pt x="23384" y="4882"/>
                      </a:cubicBezTo>
                      <a:cubicBezTo>
                        <a:pt x="23258" y="4732"/>
                        <a:pt x="23158" y="4556"/>
                        <a:pt x="23058" y="4381"/>
                      </a:cubicBezTo>
                      <a:cubicBezTo>
                        <a:pt x="23024" y="4314"/>
                        <a:pt x="22969" y="4280"/>
                        <a:pt x="22906" y="4280"/>
                      </a:cubicBezTo>
                      <a:cubicBezTo>
                        <a:pt x="22874" y="4280"/>
                        <a:pt x="22841" y="4289"/>
                        <a:pt x="22807" y="4306"/>
                      </a:cubicBezTo>
                      <a:cubicBezTo>
                        <a:pt x="22732" y="4356"/>
                        <a:pt x="22682" y="4456"/>
                        <a:pt x="22732" y="4556"/>
                      </a:cubicBezTo>
                      <a:cubicBezTo>
                        <a:pt x="22857" y="4732"/>
                        <a:pt x="22958" y="4932"/>
                        <a:pt x="23133" y="5108"/>
                      </a:cubicBezTo>
                      <a:cubicBezTo>
                        <a:pt x="23333" y="5333"/>
                        <a:pt x="23559" y="5458"/>
                        <a:pt x="23810" y="5458"/>
                      </a:cubicBezTo>
                      <a:cubicBezTo>
                        <a:pt x="23910" y="5458"/>
                        <a:pt x="24010" y="5458"/>
                        <a:pt x="24110" y="5408"/>
                      </a:cubicBezTo>
                      <a:cubicBezTo>
                        <a:pt x="24186" y="5383"/>
                        <a:pt x="24261" y="5333"/>
                        <a:pt x="24311" y="5283"/>
                      </a:cubicBezTo>
                      <a:cubicBezTo>
                        <a:pt x="24336" y="5333"/>
                        <a:pt x="24336" y="5383"/>
                        <a:pt x="24361" y="5433"/>
                      </a:cubicBezTo>
                      <a:cubicBezTo>
                        <a:pt x="20802" y="6210"/>
                        <a:pt x="17419" y="7238"/>
                        <a:pt x="15363" y="7313"/>
                      </a:cubicBezTo>
                      <a:cubicBezTo>
                        <a:pt x="15363" y="7313"/>
                        <a:pt x="15363" y="7288"/>
                        <a:pt x="15363" y="7288"/>
                      </a:cubicBezTo>
                      <a:cubicBezTo>
                        <a:pt x="15363" y="7263"/>
                        <a:pt x="15363" y="7213"/>
                        <a:pt x="15363" y="7188"/>
                      </a:cubicBezTo>
                      <a:cubicBezTo>
                        <a:pt x="15389" y="7062"/>
                        <a:pt x="15414" y="6937"/>
                        <a:pt x="15389" y="6812"/>
                      </a:cubicBezTo>
                      <a:lnTo>
                        <a:pt x="15389" y="6812"/>
                      </a:lnTo>
                      <a:cubicBezTo>
                        <a:pt x="15464" y="6837"/>
                        <a:pt x="15539" y="6837"/>
                        <a:pt x="15614" y="6837"/>
                      </a:cubicBezTo>
                      <a:cubicBezTo>
                        <a:pt x="15714" y="6837"/>
                        <a:pt x="15815" y="6812"/>
                        <a:pt x="15915" y="6762"/>
                      </a:cubicBezTo>
                      <a:cubicBezTo>
                        <a:pt x="16140" y="6661"/>
                        <a:pt x="16316" y="6461"/>
                        <a:pt x="16441" y="6210"/>
                      </a:cubicBezTo>
                      <a:cubicBezTo>
                        <a:pt x="16516" y="5985"/>
                        <a:pt x="16541" y="5759"/>
                        <a:pt x="16567" y="5534"/>
                      </a:cubicBezTo>
                      <a:cubicBezTo>
                        <a:pt x="16592" y="5433"/>
                        <a:pt x="16516" y="5333"/>
                        <a:pt x="16416" y="5333"/>
                      </a:cubicBezTo>
                      <a:cubicBezTo>
                        <a:pt x="16403" y="5330"/>
                        <a:pt x="16390" y="5328"/>
                        <a:pt x="16378" y="5328"/>
                      </a:cubicBezTo>
                      <a:cubicBezTo>
                        <a:pt x="16297" y="5328"/>
                        <a:pt x="16237" y="5396"/>
                        <a:pt x="16216" y="5483"/>
                      </a:cubicBezTo>
                      <a:cubicBezTo>
                        <a:pt x="16191" y="5684"/>
                        <a:pt x="16166" y="5884"/>
                        <a:pt x="16090" y="6060"/>
                      </a:cubicBezTo>
                      <a:cubicBezTo>
                        <a:pt x="16065" y="6160"/>
                        <a:pt x="15965" y="6361"/>
                        <a:pt x="15764" y="6436"/>
                      </a:cubicBezTo>
                      <a:cubicBezTo>
                        <a:pt x="15715" y="6466"/>
                        <a:pt x="15658" y="6480"/>
                        <a:pt x="15602" y="6480"/>
                      </a:cubicBezTo>
                      <a:cubicBezTo>
                        <a:pt x="15516" y="6480"/>
                        <a:pt x="15434" y="6446"/>
                        <a:pt x="15389" y="6386"/>
                      </a:cubicBezTo>
                      <a:lnTo>
                        <a:pt x="15414" y="5659"/>
                      </a:lnTo>
                      <a:lnTo>
                        <a:pt x="15439" y="5659"/>
                      </a:lnTo>
                      <a:cubicBezTo>
                        <a:pt x="15739" y="5634"/>
                        <a:pt x="16015" y="5383"/>
                        <a:pt x="16090" y="5108"/>
                      </a:cubicBezTo>
                      <a:cubicBezTo>
                        <a:pt x="16166" y="4807"/>
                        <a:pt x="16090" y="4506"/>
                        <a:pt x="16040" y="4280"/>
                      </a:cubicBezTo>
                      <a:cubicBezTo>
                        <a:pt x="16018" y="4193"/>
                        <a:pt x="15940" y="4125"/>
                        <a:pt x="15854" y="4125"/>
                      </a:cubicBezTo>
                      <a:cubicBezTo>
                        <a:pt x="15841" y="4125"/>
                        <a:pt x="15828" y="4127"/>
                        <a:pt x="15815" y="4130"/>
                      </a:cubicBezTo>
                      <a:cubicBezTo>
                        <a:pt x="15739" y="4155"/>
                        <a:pt x="15664" y="4255"/>
                        <a:pt x="15689" y="4356"/>
                      </a:cubicBezTo>
                      <a:cubicBezTo>
                        <a:pt x="15739" y="4556"/>
                        <a:pt x="15790" y="4807"/>
                        <a:pt x="15739" y="5007"/>
                      </a:cubicBezTo>
                      <a:cubicBezTo>
                        <a:pt x="15689" y="5133"/>
                        <a:pt x="15564" y="5283"/>
                        <a:pt x="15439" y="5283"/>
                      </a:cubicBezTo>
                      <a:lnTo>
                        <a:pt x="15514" y="3905"/>
                      </a:lnTo>
                      <a:cubicBezTo>
                        <a:pt x="15514" y="3804"/>
                        <a:pt x="15439" y="3729"/>
                        <a:pt x="15338" y="3704"/>
                      </a:cubicBezTo>
                      <a:cubicBezTo>
                        <a:pt x="15238" y="3704"/>
                        <a:pt x="15163" y="3779"/>
                        <a:pt x="15163" y="3879"/>
                      </a:cubicBezTo>
                      <a:lnTo>
                        <a:pt x="15138" y="4255"/>
                      </a:lnTo>
                      <a:cubicBezTo>
                        <a:pt x="15063" y="4255"/>
                        <a:pt x="14988" y="4205"/>
                        <a:pt x="14937" y="4155"/>
                      </a:cubicBezTo>
                      <a:cubicBezTo>
                        <a:pt x="14887" y="4080"/>
                        <a:pt x="14862" y="3955"/>
                        <a:pt x="14912" y="3854"/>
                      </a:cubicBezTo>
                      <a:cubicBezTo>
                        <a:pt x="14937" y="3754"/>
                        <a:pt x="14912" y="3654"/>
                        <a:pt x="14812" y="3629"/>
                      </a:cubicBezTo>
                      <a:cubicBezTo>
                        <a:pt x="14784" y="3615"/>
                        <a:pt x="14756" y="3609"/>
                        <a:pt x="14730" y="3609"/>
                      </a:cubicBezTo>
                      <a:cubicBezTo>
                        <a:pt x="14662" y="3609"/>
                        <a:pt x="14605" y="3650"/>
                        <a:pt x="14587" y="3704"/>
                      </a:cubicBezTo>
                      <a:cubicBezTo>
                        <a:pt x="14486" y="3930"/>
                        <a:pt x="14511" y="4205"/>
                        <a:pt x="14662" y="4381"/>
                      </a:cubicBezTo>
                      <a:cubicBezTo>
                        <a:pt x="14787" y="4531"/>
                        <a:pt x="14937" y="4606"/>
                        <a:pt x="15113" y="4631"/>
                      </a:cubicBezTo>
                      <a:lnTo>
                        <a:pt x="15013" y="6361"/>
                      </a:lnTo>
                      <a:cubicBezTo>
                        <a:pt x="14962" y="6336"/>
                        <a:pt x="14887" y="6311"/>
                        <a:pt x="14862" y="6260"/>
                      </a:cubicBezTo>
                      <a:cubicBezTo>
                        <a:pt x="14762" y="6135"/>
                        <a:pt x="14712" y="5985"/>
                        <a:pt x="14712" y="5834"/>
                      </a:cubicBezTo>
                      <a:cubicBezTo>
                        <a:pt x="14737" y="5734"/>
                        <a:pt x="14637" y="5659"/>
                        <a:pt x="14536" y="5659"/>
                      </a:cubicBezTo>
                      <a:cubicBezTo>
                        <a:pt x="14526" y="5656"/>
                        <a:pt x="14516" y="5655"/>
                        <a:pt x="14506" y="5655"/>
                      </a:cubicBezTo>
                      <a:cubicBezTo>
                        <a:pt x="14421" y="5655"/>
                        <a:pt x="14361" y="5745"/>
                        <a:pt x="14361" y="5834"/>
                      </a:cubicBezTo>
                      <a:cubicBezTo>
                        <a:pt x="14361" y="6060"/>
                        <a:pt x="14436" y="6285"/>
                        <a:pt x="14587" y="6486"/>
                      </a:cubicBezTo>
                      <a:cubicBezTo>
                        <a:pt x="14662" y="6586"/>
                        <a:pt x="14762" y="6636"/>
                        <a:pt x="14862" y="6712"/>
                      </a:cubicBezTo>
                      <a:cubicBezTo>
                        <a:pt x="14937" y="6737"/>
                        <a:pt x="14988" y="6762"/>
                        <a:pt x="15013" y="6812"/>
                      </a:cubicBezTo>
                      <a:cubicBezTo>
                        <a:pt x="15063" y="6862"/>
                        <a:pt x="15038" y="7062"/>
                        <a:pt x="15013" y="7138"/>
                      </a:cubicBezTo>
                      <a:cubicBezTo>
                        <a:pt x="15013" y="7188"/>
                        <a:pt x="15013" y="7213"/>
                        <a:pt x="15013" y="7263"/>
                      </a:cubicBezTo>
                      <a:cubicBezTo>
                        <a:pt x="15013" y="7263"/>
                        <a:pt x="14988" y="7288"/>
                        <a:pt x="14988" y="7313"/>
                      </a:cubicBezTo>
                      <a:cubicBezTo>
                        <a:pt x="14787" y="7313"/>
                        <a:pt x="14587" y="7288"/>
                        <a:pt x="14336" y="7263"/>
                      </a:cubicBezTo>
                      <a:cubicBezTo>
                        <a:pt x="14386" y="7238"/>
                        <a:pt x="14411" y="7213"/>
                        <a:pt x="14436" y="7188"/>
                      </a:cubicBezTo>
                      <a:cubicBezTo>
                        <a:pt x="14536" y="7062"/>
                        <a:pt x="14561" y="6887"/>
                        <a:pt x="14536" y="6712"/>
                      </a:cubicBezTo>
                      <a:cubicBezTo>
                        <a:pt x="14511" y="6561"/>
                        <a:pt x="14461" y="6436"/>
                        <a:pt x="14411" y="6311"/>
                      </a:cubicBezTo>
                      <a:cubicBezTo>
                        <a:pt x="14393" y="6274"/>
                        <a:pt x="14361" y="6251"/>
                        <a:pt x="14316" y="6251"/>
                      </a:cubicBezTo>
                      <a:cubicBezTo>
                        <a:pt x="14299" y="6251"/>
                        <a:pt x="14281" y="6254"/>
                        <a:pt x="14261" y="6260"/>
                      </a:cubicBezTo>
                      <a:cubicBezTo>
                        <a:pt x="14211" y="6260"/>
                        <a:pt x="14186" y="6336"/>
                        <a:pt x="14211" y="6386"/>
                      </a:cubicBezTo>
                      <a:cubicBezTo>
                        <a:pt x="14261" y="6511"/>
                        <a:pt x="14311" y="6636"/>
                        <a:pt x="14311" y="6737"/>
                      </a:cubicBezTo>
                      <a:cubicBezTo>
                        <a:pt x="14336" y="6812"/>
                        <a:pt x="14336" y="6937"/>
                        <a:pt x="14261" y="7037"/>
                      </a:cubicBezTo>
                      <a:cubicBezTo>
                        <a:pt x="14219" y="7099"/>
                        <a:pt x="14144" y="7144"/>
                        <a:pt x="14077" y="7144"/>
                      </a:cubicBezTo>
                      <a:cubicBezTo>
                        <a:pt x="14063" y="7144"/>
                        <a:pt x="14048" y="7142"/>
                        <a:pt x="14035" y="7138"/>
                      </a:cubicBezTo>
                      <a:lnTo>
                        <a:pt x="13835" y="6737"/>
                      </a:lnTo>
                      <a:cubicBezTo>
                        <a:pt x="13835" y="6712"/>
                        <a:pt x="13835" y="6712"/>
                        <a:pt x="13835" y="6712"/>
                      </a:cubicBezTo>
                      <a:cubicBezTo>
                        <a:pt x="14010" y="6636"/>
                        <a:pt x="14060" y="6411"/>
                        <a:pt x="14035" y="6235"/>
                      </a:cubicBezTo>
                      <a:cubicBezTo>
                        <a:pt x="13985" y="6060"/>
                        <a:pt x="13860" y="5910"/>
                        <a:pt x="13759" y="5784"/>
                      </a:cubicBezTo>
                      <a:cubicBezTo>
                        <a:pt x="13731" y="5770"/>
                        <a:pt x="13693" y="5755"/>
                        <a:pt x="13657" y="5755"/>
                      </a:cubicBezTo>
                      <a:cubicBezTo>
                        <a:pt x="13631" y="5755"/>
                        <a:pt x="13605" y="5763"/>
                        <a:pt x="13584" y="5784"/>
                      </a:cubicBezTo>
                      <a:cubicBezTo>
                        <a:pt x="13534" y="5834"/>
                        <a:pt x="13534" y="5910"/>
                        <a:pt x="13584" y="5935"/>
                      </a:cubicBezTo>
                      <a:cubicBezTo>
                        <a:pt x="13684" y="6035"/>
                        <a:pt x="13785" y="6160"/>
                        <a:pt x="13810" y="6285"/>
                      </a:cubicBezTo>
                      <a:cubicBezTo>
                        <a:pt x="13835" y="6361"/>
                        <a:pt x="13810" y="6486"/>
                        <a:pt x="13734" y="6536"/>
                      </a:cubicBezTo>
                      <a:lnTo>
                        <a:pt x="13358" y="5759"/>
                      </a:lnTo>
                      <a:cubicBezTo>
                        <a:pt x="13340" y="5722"/>
                        <a:pt x="13295" y="5699"/>
                        <a:pt x="13252" y="5699"/>
                      </a:cubicBezTo>
                      <a:cubicBezTo>
                        <a:pt x="13237" y="5699"/>
                        <a:pt x="13222" y="5702"/>
                        <a:pt x="13208" y="5709"/>
                      </a:cubicBezTo>
                      <a:cubicBezTo>
                        <a:pt x="13158" y="5734"/>
                        <a:pt x="13133" y="5809"/>
                        <a:pt x="13158" y="5859"/>
                      </a:cubicBezTo>
                      <a:lnTo>
                        <a:pt x="13258" y="6060"/>
                      </a:lnTo>
                      <a:cubicBezTo>
                        <a:pt x="13233" y="6072"/>
                        <a:pt x="13208" y="6079"/>
                        <a:pt x="13186" y="6079"/>
                      </a:cubicBezTo>
                      <a:cubicBezTo>
                        <a:pt x="13164" y="6079"/>
                        <a:pt x="13145" y="6072"/>
                        <a:pt x="13133" y="6060"/>
                      </a:cubicBezTo>
                      <a:cubicBezTo>
                        <a:pt x="13058" y="6035"/>
                        <a:pt x="13008" y="5985"/>
                        <a:pt x="13008" y="5910"/>
                      </a:cubicBezTo>
                      <a:cubicBezTo>
                        <a:pt x="13008" y="5859"/>
                        <a:pt x="12957" y="5809"/>
                        <a:pt x="12882" y="5809"/>
                      </a:cubicBezTo>
                      <a:cubicBezTo>
                        <a:pt x="12832" y="5809"/>
                        <a:pt x="12782" y="5884"/>
                        <a:pt x="12782" y="5935"/>
                      </a:cubicBezTo>
                      <a:cubicBezTo>
                        <a:pt x="12807" y="6085"/>
                        <a:pt x="12907" y="6210"/>
                        <a:pt x="13033" y="6260"/>
                      </a:cubicBezTo>
                      <a:cubicBezTo>
                        <a:pt x="13083" y="6285"/>
                        <a:pt x="13139" y="6298"/>
                        <a:pt x="13196" y="6298"/>
                      </a:cubicBezTo>
                      <a:cubicBezTo>
                        <a:pt x="13252" y="6298"/>
                        <a:pt x="13308" y="6285"/>
                        <a:pt x="13358" y="6260"/>
                      </a:cubicBezTo>
                      <a:lnTo>
                        <a:pt x="13810" y="7213"/>
                      </a:lnTo>
                      <a:cubicBezTo>
                        <a:pt x="13759" y="7188"/>
                        <a:pt x="13684" y="7188"/>
                        <a:pt x="13634" y="7188"/>
                      </a:cubicBezTo>
                      <a:cubicBezTo>
                        <a:pt x="13584" y="7138"/>
                        <a:pt x="13534" y="7087"/>
                        <a:pt x="13509" y="7037"/>
                      </a:cubicBezTo>
                      <a:cubicBezTo>
                        <a:pt x="13490" y="7001"/>
                        <a:pt x="13445" y="6977"/>
                        <a:pt x="13403" y="6977"/>
                      </a:cubicBezTo>
                      <a:cubicBezTo>
                        <a:pt x="13387" y="6977"/>
                        <a:pt x="13372" y="6981"/>
                        <a:pt x="13358" y="6987"/>
                      </a:cubicBezTo>
                      <a:cubicBezTo>
                        <a:pt x="13308" y="7012"/>
                        <a:pt x="13283" y="7062"/>
                        <a:pt x="13308" y="7113"/>
                      </a:cubicBezTo>
                      <a:cubicBezTo>
                        <a:pt x="13158" y="7087"/>
                        <a:pt x="13033" y="7062"/>
                        <a:pt x="12882" y="7037"/>
                      </a:cubicBezTo>
                      <a:cubicBezTo>
                        <a:pt x="12932" y="6962"/>
                        <a:pt x="12957" y="6862"/>
                        <a:pt x="12932" y="6787"/>
                      </a:cubicBezTo>
                      <a:cubicBezTo>
                        <a:pt x="12932" y="6712"/>
                        <a:pt x="12882" y="6661"/>
                        <a:pt x="12832" y="6661"/>
                      </a:cubicBezTo>
                      <a:cubicBezTo>
                        <a:pt x="12757" y="6661"/>
                        <a:pt x="12707" y="6712"/>
                        <a:pt x="12732" y="6787"/>
                      </a:cubicBezTo>
                      <a:cubicBezTo>
                        <a:pt x="12732" y="6862"/>
                        <a:pt x="12707" y="6912"/>
                        <a:pt x="12657" y="6987"/>
                      </a:cubicBezTo>
                      <a:cubicBezTo>
                        <a:pt x="12607" y="6987"/>
                        <a:pt x="12582" y="6962"/>
                        <a:pt x="12531" y="6962"/>
                      </a:cubicBezTo>
                      <a:lnTo>
                        <a:pt x="12481" y="6035"/>
                      </a:lnTo>
                      <a:cubicBezTo>
                        <a:pt x="12607" y="6010"/>
                        <a:pt x="12707" y="5960"/>
                        <a:pt x="12782" y="5884"/>
                      </a:cubicBezTo>
                      <a:cubicBezTo>
                        <a:pt x="12857" y="5784"/>
                        <a:pt x="12882" y="5609"/>
                        <a:pt x="12832" y="5458"/>
                      </a:cubicBezTo>
                      <a:cubicBezTo>
                        <a:pt x="12814" y="5422"/>
                        <a:pt x="12782" y="5398"/>
                        <a:pt x="12737" y="5398"/>
                      </a:cubicBezTo>
                      <a:cubicBezTo>
                        <a:pt x="12720" y="5398"/>
                        <a:pt x="12702" y="5402"/>
                        <a:pt x="12682" y="5408"/>
                      </a:cubicBezTo>
                      <a:cubicBezTo>
                        <a:pt x="12632" y="5433"/>
                        <a:pt x="12607" y="5509"/>
                        <a:pt x="12632" y="5559"/>
                      </a:cubicBezTo>
                      <a:cubicBezTo>
                        <a:pt x="12657" y="5609"/>
                        <a:pt x="12657" y="5684"/>
                        <a:pt x="12607" y="5734"/>
                      </a:cubicBezTo>
                      <a:cubicBezTo>
                        <a:pt x="12582" y="5784"/>
                        <a:pt x="12531" y="5809"/>
                        <a:pt x="12481" y="5809"/>
                      </a:cubicBezTo>
                      <a:lnTo>
                        <a:pt x="12481" y="5559"/>
                      </a:lnTo>
                      <a:cubicBezTo>
                        <a:pt x="12481" y="5509"/>
                        <a:pt x="12431" y="5458"/>
                        <a:pt x="12356" y="5458"/>
                      </a:cubicBezTo>
                      <a:cubicBezTo>
                        <a:pt x="12306" y="5458"/>
                        <a:pt x="12256" y="5509"/>
                        <a:pt x="12256" y="5584"/>
                      </a:cubicBezTo>
                      <a:lnTo>
                        <a:pt x="12281" y="6436"/>
                      </a:lnTo>
                      <a:cubicBezTo>
                        <a:pt x="12206" y="6436"/>
                        <a:pt x="12130" y="6336"/>
                        <a:pt x="12105" y="6260"/>
                      </a:cubicBezTo>
                      <a:cubicBezTo>
                        <a:pt x="12080" y="6135"/>
                        <a:pt x="12105" y="5985"/>
                        <a:pt x="12130" y="5859"/>
                      </a:cubicBezTo>
                      <a:cubicBezTo>
                        <a:pt x="12155" y="5784"/>
                        <a:pt x="12105" y="5734"/>
                        <a:pt x="12055" y="5709"/>
                      </a:cubicBezTo>
                      <a:cubicBezTo>
                        <a:pt x="12005" y="5709"/>
                        <a:pt x="11930" y="5734"/>
                        <a:pt x="11930" y="5809"/>
                      </a:cubicBezTo>
                      <a:cubicBezTo>
                        <a:pt x="11880" y="5935"/>
                        <a:pt x="11830" y="6135"/>
                        <a:pt x="11880" y="6311"/>
                      </a:cubicBezTo>
                      <a:cubicBezTo>
                        <a:pt x="11930" y="6486"/>
                        <a:pt x="12080" y="6661"/>
                        <a:pt x="12281" y="6661"/>
                      </a:cubicBezTo>
                      <a:lnTo>
                        <a:pt x="12306" y="6912"/>
                      </a:lnTo>
                      <a:cubicBezTo>
                        <a:pt x="12155" y="6862"/>
                        <a:pt x="11980" y="6837"/>
                        <a:pt x="11830" y="6787"/>
                      </a:cubicBezTo>
                      <a:cubicBezTo>
                        <a:pt x="11830" y="6712"/>
                        <a:pt x="11805" y="6636"/>
                        <a:pt x="11805" y="6536"/>
                      </a:cubicBezTo>
                      <a:cubicBezTo>
                        <a:pt x="11805" y="6486"/>
                        <a:pt x="11729" y="6436"/>
                        <a:pt x="11679" y="6436"/>
                      </a:cubicBezTo>
                      <a:cubicBezTo>
                        <a:pt x="11604" y="6461"/>
                        <a:pt x="11579" y="6511"/>
                        <a:pt x="11579" y="6561"/>
                      </a:cubicBezTo>
                      <a:cubicBezTo>
                        <a:pt x="11579" y="6611"/>
                        <a:pt x="11579" y="6686"/>
                        <a:pt x="11604" y="6737"/>
                      </a:cubicBezTo>
                      <a:cubicBezTo>
                        <a:pt x="9399" y="6160"/>
                        <a:pt x="6842" y="5233"/>
                        <a:pt x="4687" y="4406"/>
                      </a:cubicBezTo>
                      <a:cubicBezTo>
                        <a:pt x="4712" y="4306"/>
                        <a:pt x="4712" y="4180"/>
                        <a:pt x="4737" y="4055"/>
                      </a:cubicBezTo>
                      <a:cubicBezTo>
                        <a:pt x="4737" y="4030"/>
                        <a:pt x="4737" y="4005"/>
                        <a:pt x="4737" y="3980"/>
                      </a:cubicBezTo>
                      <a:cubicBezTo>
                        <a:pt x="4737" y="3905"/>
                        <a:pt x="4737" y="3829"/>
                        <a:pt x="4737" y="3754"/>
                      </a:cubicBezTo>
                      <a:cubicBezTo>
                        <a:pt x="4787" y="3754"/>
                        <a:pt x="4837" y="3779"/>
                        <a:pt x="4887" y="3779"/>
                      </a:cubicBezTo>
                      <a:cubicBezTo>
                        <a:pt x="4937" y="3754"/>
                        <a:pt x="5013" y="3754"/>
                        <a:pt x="5063" y="3729"/>
                      </a:cubicBezTo>
                      <a:cubicBezTo>
                        <a:pt x="5188" y="3654"/>
                        <a:pt x="5313" y="3529"/>
                        <a:pt x="5363" y="3353"/>
                      </a:cubicBezTo>
                      <a:cubicBezTo>
                        <a:pt x="5414" y="3228"/>
                        <a:pt x="5439" y="3077"/>
                        <a:pt x="5439" y="2927"/>
                      </a:cubicBezTo>
                      <a:cubicBezTo>
                        <a:pt x="5439" y="2877"/>
                        <a:pt x="5414" y="2827"/>
                        <a:pt x="5338" y="2827"/>
                      </a:cubicBezTo>
                      <a:cubicBezTo>
                        <a:pt x="5329" y="2822"/>
                        <a:pt x="5321" y="2820"/>
                        <a:pt x="5312" y="2820"/>
                      </a:cubicBezTo>
                      <a:cubicBezTo>
                        <a:pt x="5271" y="2820"/>
                        <a:pt x="5234" y="2865"/>
                        <a:pt x="5213" y="2927"/>
                      </a:cubicBezTo>
                      <a:cubicBezTo>
                        <a:pt x="5213" y="3052"/>
                        <a:pt x="5188" y="3178"/>
                        <a:pt x="5163" y="3278"/>
                      </a:cubicBezTo>
                      <a:cubicBezTo>
                        <a:pt x="5138" y="3353"/>
                        <a:pt x="5088" y="3453"/>
                        <a:pt x="4962" y="3529"/>
                      </a:cubicBezTo>
                      <a:cubicBezTo>
                        <a:pt x="4931" y="3539"/>
                        <a:pt x="4896" y="3545"/>
                        <a:pt x="4861" y="3545"/>
                      </a:cubicBezTo>
                      <a:cubicBezTo>
                        <a:pt x="4813" y="3545"/>
                        <a:pt x="4766" y="3533"/>
                        <a:pt x="4737" y="3504"/>
                      </a:cubicBezTo>
                      <a:cubicBezTo>
                        <a:pt x="4712" y="3504"/>
                        <a:pt x="4712" y="3504"/>
                        <a:pt x="4712" y="3478"/>
                      </a:cubicBezTo>
                      <a:lnTo>
                        <a:pt x="4737" y="3027"/>
                      </a:lnTo>
                      <a:cubicBezTo>
                        <a:pt x="4937" y="3027"/>
                        <a:pt x="5088" y="2852"/>
                        <a:pt x="5138" y="2676"/>
                      </a:cubicBezTo>
                      <a:cubicBezTo>
                        <a:pt x="5188" y="2501"/>
                        <a:pt x="5138" y="2326"/>
                        <a:pt x="5088" y="2175"/>
                      </a:cubicBezTo>
                      <a:cubicBezTo>
                        <a:pt x="5088" y="2119"/>
                        <a:pt x="5045" y="2091"/>
                        <a:pt x="5003" y="2091"/>
                      </a:cubicBezTo>
                      <a:cubicBezTo>
                        <a:pt x="4989" y="2091"/>
                        <a:pt x="4975" y="2094"/>
                        <a:pt x="4962" y="2100"/>
                      </a:cubicBezTo>
                      <a:cubicBezTo>
                        <a:pt x="4887" y="2100"/>
                        <a:pt x="4862" y="2175"/>
                        <a:pt x="4887" y="2225"/>
                      </a:cubicBezTo>
                      <a:cubicBezTo>
                        <a:pt x="4912" y="2351"/>
                        <a:pt x="4937" y="2501"/>
                        <a:pt x="4912" y="2626"/>
                      </a:cubicBezTo>
                      <a:cubicBezTo>
                        <a:pt x="4887" y="2727"/>
                        <a:pt x="4812" y="2802"/>
                        <a:pt x="4737" y="2802"/>
                      </a:cubicBezTo>
                      <a:lnTo>
                        <a:pt x="4762" y="1950"/>
                      </a:lnTo>
                      <a:cubicBezTo>
                        <a:pt x="4762" y="1899"/>
                        <a:pt x="4712" y="1849"/>
                        <a:pt x="4662" y="1849"/>
                      </a:cubicBezTo>
                      <a:cubicBezTo>
                        <a:pt x="4586" y="1849"/>
                        <a:pt x="4536" y="1874"/>
                        <a:pt x="4536" y="1950"/>
                      </a:cubicBezTo>
                      <a:lnTo>
                        <a:pt x="4536" y="2175"/>
                      </a:lnTo>
                      <a:cubicBezTo>
                        <a:pt x="4486" y="2175"/>
                        <a:pt x="4436" y="2150"/>
                        <a:pt x="4411" y="2125"/>
                      </a:cubicBezTo>
                      <a:cubicBezTo>
                        <a:pt x="4361" y="2075"/>
                        <a:pt x="4361" y="2000"/>
                        <a:pt x="4386" y="1950"/>
                      </a:cubicBezTo>
                      <a:cubicBezTo>
                        <a:pt x="4411" y="1874"/>
                        <a:pt x="4386" y="1824"/>
                        <a:pt x="4311" y="1799"/>
                      </a:cubicBezTo>
                      <a:cubicBezTo>
                        <a:pt x="4297" y="1793"/>
                        <a:pt x="4284" y="1789"/>
                        <a:pt x="4271" y="1789"/>
                      </a:cubicBezTo>
                      <a:cubicBezTo>
                        <a:pt x="4236" y="1789"/>
                        <a:pt x="4204" y="1813"/>
                        <a:pt x="4185" y="1849"/>
                      </a:cubicBezTo>
                      <a:cubicBezTo>
                        <a:pt x="4110" y="2000"/>
                        <a:pt x="4135" y="2150"/>
                        <a:pt x="4236" y="2275"/>
                      </a:cubicBezTo>
                      <a:cubicBezTo>
                        <a:pt x="4311" y="2351"/>
                        <a:pt x="4411" y="2401"/>
                        <a:pt x="4536" y="2401"/>
                      </a:cubicBezTo>
                      <a:lnTo>
                        <a:pt x="4486" y="3478"/>
                      </a:lnTo>
                      <a:cubicBezTo>
                        <a:pt x="4461" y="3478"/>
                        <a:pt x="4411" y="3453"/>
                        <a:pt x="4386" y="3428"/>
                      </a:cubicBezTo>
                      <a:cubicBezTo>
                        <a:pt x="4336" y="3353"/>
                        <a:pt x="4311" y="3253"/>
                        <a:pt x="4311" y="3178"/>
                      </a:cubicBezTo>
                      <a:cubicBezTo>
                        <a:pt x="4311" y="3103"/>
                        <a:pt x="4261" y="3052"/>
                        <a:pt x="4185" y="3052"/>
                      </a:cubicBezTo>
                      <a:cubicBezTo>
                        <a:pt x="4135" y="3052"/>
                        <a:pt x="4085" y="3103"/>
                        <a:pt x="4085" y="3153"/>
                      </a:cubicBezTo>
                      <a:cubicBezTo>
                        <a:pt x="4085" y="3303"/>
                        <a:pt x="4135" y="3453"/>
                        <a:pt x="4236" y="3554"/>
                      </a:cubicBezTo>
                      <a:cubicBezTo>
                        <a:pt x="4286" y="3629"/>
                        <a:pt x="4336" y="3654"/>
                        <a:pt x="4411" y="3704"/>
                      </a:cubicBezTo>
                      <a:cubicBezTo>
                        <a:pt x="4436" y="3704"/>
                        <a:pt x="4486" y="3729"/>
                        <a:pt x="4511" y="3754"/>
                      </a:cubicBezTo>
                      <a:cubicBezTo>
                        <a:pt x="4536" y="3779"/>
                        <a:pt x="4511" y="3905"/>
                        <a:pt x="4511" y="3955"/>
                      </a:cubicBezTo>
                      <a:cubicBezTo>
                        <a:pt x="4511" y="3980"/>
                        <a:pt x="4511" y="4005"/>
                        <a:pt x="4511" y="4030"/>
                      </a:cubicBezTo>
                      <a:cubicBezTo>
                        <a:pt x="4486" y="4130"/>
                        <a:pt x="4486" y="4230"/>
                        <a:pt x="4461" y="4331"/>
                      </a:cubicBezTo>
                      <a:cubicBezTo>
                        <a:pt x="4035" y="4180"/>
                        <a:pt x="3634" y="4005"/>
                        <a:pt x="3258" y="3854"/>
                      </a:cubicBezTo>
                      <a:cubicBezTo>
                        <a:pt x="3308" y="3854"/>
                        <a:pt x="3358" y="3854"/>
                        <a:pt x="3409" y="3829"/>
                      </a:cubicBezTo>
                      <a:cubicBezTo>
                        <a:pt x="3534" y="3754"/>
                        <a:pt x="3659" y="3654"/>
                        <a:pt x="3709" y="3529"/>
                      </a:cubicBezTo>
                      <a:cubicBezTo>
                        <a:pt x="3734" y="3478"/>
                        <a:pt x="3734" y="3403"/>
                        <a:pt x="3659" y="3378"/>
                      </a:cubicBezTo>
                      <a:cubicBezTo>
                        <a:pt x="3646" y="3371"/>
                        <a:pt x="3631" y="3368"/>
                        <a:pt x="3615" y="3368"/>
                      </a:cubicBezTo>
                      <a:cubicBezTo>
                        <a:pt x="3572" y="3368"/>
                        <a:pt x="3527" y="3392"/>
                        <a:pt x="3509" y="3428"/>
                      </a:cubicBezTo>
                      <a:cubicBezTo>
                        <a:pt x="3484" y="3504"/>
                        <a:pt x="3409" y="3579"/>
                        <a:pt x="3308" y="3604"/>
                      </a:cubicBezTo>
                      <a:cubicBezTo>
                        <a:pt x="3283" y="3629"/>
                        <a:pt x="3233" y="3629"/>
                        <a:pt x="3208" y="3629"/>
                      </a:cubicBezTo>
                      <a:lnTo>
                        <a:pt x="3659" y="2651"/>
                      </a:lnTo>
                      <a:cubicBezTo>
                        <a:pt x="3709" y="2676"/>
                        <a:pt x="3766" y="2689"/>
                        <a:pt x="3822" y="2689"/>
                      </a:cubicBezTo>
                      <a:cubicBezTo>
                        <a:pt x="3878" y="2689"/>
                        <a:pt x="3935" y="2676"/>
                        <a:pt x="3985" y="2651"/>
                      </a:cubicBezTo>
                      <a:cubicBezTo>
                        <a:pt x="4110" y="2601"/>
                        <a:pt x="4211" y="2476"/>
                        <a:pt x="4236" y="2326"/>
                      </a:cubicBezTo>
                      <a:cubicBezTo>
                        <a:pt x="4236" y="2250"/>
                        <a:pt x="4185" y="2200"/>
                        <a:pt x="4135" y="2200"/>
                      </a:cubicBezTo>
                      <a:cubicBezTo>
                        <a:pt x="4060" y="2200"/>
                        <a:pt x="4010" y="2250"/>
                        <a:pt x="4010" y="2300"/>
                      </a:cubicBezTo>
                      <a:cubicBezTo>
                        <a:pt x="4010" y="2376"/>
                        <a:pt x="3960" y="2426"/>
                        <a:pt x="3885" y="2451"/>
                      </a:cubicBezTo>
                      <a:cubicBezTo>
                        <a:pt x="3872" y="2463"/>
                        <a:pt x="3853" y="2470"/>
                        <a:pt x="3831" y="2470"/>
                      </a:cubicBezTo>
                      <a:cubicBezTo>
                        <a:pt x="3810" y="2470"/>
                        <a:pt x="3784" y="2463"/>
                        <a:pt x="3759" y="2451"/>
                      </a:cubicBezTo>
                      <a:lnTo>
                        <a:pt x="3860" y="2250"/>
                      </a:lnTo>
                      <a:cubicBezTo>
                        <a:pt x="3885" y="2175"/>
                        <a:pt x="3860" y="2125"/>
                        <a:pt x="3810" y="2100"/>
                      </a:cubicBezTo>
                      <a:cubicBezTo>
                        <a:pt x="3791" y="2091"/>
                        <a:pt x="3769" y="2085"/>
                        <a:pt x="3748" y="2085"/>
                      </a:cubicBezTo>
                      <a:cubicBezTo>
                        <a:pt x="3711" y="2085"/>
                        <a:pt x="3675" y="2102"/>
                        <a:pt x="3659" y="2150"/>
                      </a:cubicBezTo>
                      <a:lnTo>
                        <a:pt x="3283" y="2927"/>
                      </a:lnTo>
                      <a:cubicBezTo>
                        <a:pt x="3233" y="2877"/>
                        <a:pt x="3183" y="2752"/>
                        <a:pt x="3208" y="2676"/>
                      </a:cubicBezTo>
                      <a:cubicBezTo>
                        <a:pt x="3233" y="2551"/>
                        <a:pt x="3333" y="2426"/>
                        <a:pt x="3434" y="2326"/>
                      </a:cubicBezTo>
                      <a:cubicBezTo>
                        <a:pt x="3484" y="2275"/>
                        <a:pt x="3459" y="2225"/>
                        <a:pt x="3434" y="2175"/>
                      </a:cubicBezTo>
                      <a:cubicBezTo>
                        <a:pt x="3412" y="2154"/>
                        <a:pt x="3387" y="2146"/>
                        <a:pt x="3360" y="2146"/>
                      </a:cubicBezTo>
                      <a:cubicBezTo>
                        <a:pt x="3324" y="2146"/>
                        <a:pt x="3287" y="2161"/>
                        <a:pt x="3258" y="2175"/>
                      </a:cubicBezTo>
                      <a:cubicBezTo>
                        <a:pt x="3158" y="2300"/>
                        <a:pt x="3033" y="2451"/>
                        <a:pt x="3008" y="2626"/>
                      </a:cubicBezTo>
                      <a:cubicBezTo>
                        <a:pt x="2957" y="2802"/>
                        <a:pt x="3008" y="3027"/>
                        <a:pt x="3183" y="3103"/>
                      </a:cubicBezTo>
                      <a:cubicBezTo>
                        <a:pt x="3183" y="3128"/>
                        <a:pt x="3183" y="3128"/>
                        <a:pt x="3183" y="3128"/>
                      </a:cubicBezTo>
                      <a:lnTo>
                        <a:pt x="3008" y="3529"/>
                      </a:lnTo>
                      <a:lnTo>
                        <a:pt x="2982" y="3529"/>
                      </a:lnTo>
                      <a:cubicBezTo>
                        <a:pt x="2964" y="3535"/>
                        <a:pt x="2945" y="3538"/>
                        <a:pt x="2926" y="3538"/>
                      </a:cubicBezTo>
                      <a:cubicBezTo>
                        <a:pt x="2870" y="3538"/>
                        <a:pt x="2813" y="3510"/>
                        <a:pt x="2757" y="3453"/>
                      </a:cubicBezTo>
                      <a:cubicBezTo>
                        <a:pt x="2682" y="3353"/>
                        <a:pt x="2707" y="3203"/>
                        <a:pt x="2707" y="3153"/>
                      </a:cubicBezTo>
                      <a:cubicBezTo>
                        <a:pt x="2707" y="3027"/>
                        <a:pt x="2757" y="2902"/>
                        <a:pt x="2807" y="2802"/>
                      </a:cubicBezTo>
                      <a:cubicBezTo>
                        <a:pt x="2832" y="2727"/>
                        <a:pt x="2807" y="2676"/>
                        <a:pt x="2757" y="2651"/>
                      </a:cubicBezTo>
                      <a:cubicBezTo>
                        <a:pt x="2737" y="2645"/>
                        <a:pt x="2718" y="2642"/>
                        <a:pt x="2702" y="2642"/>
                      </a:cubicBezTo>
                      <a:cubicBezTo>
                        <a:pt x="2657" y="2642"/>
                        <a:pt x="2625" y="2665"/>
                        <a:pt x="2607" y="2701"/>
                      </a:cubicBezTo>
                      <a:cubicBezTo>
                        <a:pt x="2556" y="2827"/>
                        <a:pt x="2506" y="2977"/>
                        <a:pt x="2481" y="3128"/>
                      </a:cubicBezTo>
                      <a:cubicBezTo>
                        <a:pt x="2457" y="3298"/>
                        <a:pt x="2504" y="3445"/>
                        <a:pt x="2575" y="3568"/>
                      </a:cubicBezTo>
                      <a:lnTo>
                        <a:pt x="2575" y="3568"/>
                      </a:lnTo>
                      <a:cubicBezTo>
                        <a:pt x="2362" y="3497"/>
                        <a:pt x="2171" y="3425"/>
                        <a:pt x="1980" y="3353"/>
                      </a:cubicBezTo>
                      <a:cubicBezTo>
                        <a:pt x="1980" y="3278"/>
                        <a:pt x="1980" y="3228"/>
                        <a:pt x="2005" y="3203"/>
                      </a:cubicBezTo>
                      <a:cubicBezTo>
                        <a:pt x="2030" y="3178"/>
                        <a:pt x="2080" y="3128"/>
                        <a:pt x="2155" y="3103"/>
                      </a:cubicBezTo>
                      <a:cubicBezTo>
                        <a:pt x="2256" y="3052"/>
                        <a:pt x="2356" y="2977"/>
                        <a:pt x="2456" y="2877"/>
                      </a:cubicBezTo>
                      <a:cubicBezTo>
                        <a:pt x="2581" y="2676"/>
                        <a:pt x="2657" y="2451"/>
                        <a:pt x="2657" y="2225"/>
                      </a:cubicBezTo>
                      <a:cubicBezTo>
                        <a:pt x="2657" y="2125"/>
                        <a:pt x="2556" y="2050"/>
                        <a:pt x="2456" y="2050"/>
                      </a:cubicBezTo>
                      <a:cubicBezTo>
                        <a:pt x="2356" y="2050"/>
                        <a:pt x="2281" y="2150"/>
                        <a:pt x="2306" y="2250"/>
                      </a:cubicBezTo>
                      <a:cubicBezTo>
                        <a:pt x="2306" y="2376"/>
                        <a:pt x="2256" y="2526"/>
                        <a:pt x="2155" y="2651"/>
                      </a:cubicBezTo>
                      <a:cubicBezTo>
                        <a:pt x="2130" y="2701"/>
                        <a:pt x="2055" y="2752"/>
                        <a:pt x="2005" y="2777"/>
                      </a:cubicBezTo>
                      <a:lnTo>
                        <a:pt x="1880" y="1022"/>
                      </a:lnTo>
                      <a:cubicBezTo>
                        <a:pt x="2055" y="997"/>
                        <a:pt x="2231" y="922"/>
                        <a:pt x="2331" y="797"/>
                      </a:cubicBezTo>
                      <a:cubicBezTo>
                        <a:pt x="2481" y="596"/>
                        <a:pt x="2531" y="321"/>
                        <a:pt x="2431" y="120"/>
                      </a:cubicBezTo>
                      <a:cubicBezTo>
                        <a:pt x="2394" y="47"/>
                        <a:pt x="2331" y="0"/>
                        <a:pt x="22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9" name="Google Shape;189;p9"/>
            <p:cNvGrpSpPr/>
            <p:nvPr/>
          </p:nvGrpSpPr>
          <p:grpSpPr>
            <a:xfrm flipH="1">
              <a:off x="-44798" y="3599157"/>
              <a:ext cx="9233597" cy="340561"/>
              <a:chOff x="0" y="3389888"/>
              <a:chExt cx="9143986" cy="340561"/>
            </a:xfrm>
          </p:grpSpPr>
          <p:sp>
            <p:nvSpPr>
              <p:cNvPr id="190" name="Google Shape;190;p9"/>
              <p:cNvSpPr/>
              <p:nvPr/>
            </p:nvSpPr>
            <p:spPr>
              <a:xfrm>
                <a:off x="6805888" y="3389888"/>
                <a:ext cx="2338098" cy="249389"/>
              </a:xfrm>
              <a:custGeom>
                <a:avLst/>
                <a:gdLst/>
                <a:ahLst/>
                <a:cxnLst/>
                <a:rect l="l" t="t" r="r" b="b"/>
                <a:pathLst>
                  <a:path w="22257" h="3359" extrusionOk="0">
                    <a:moveTo>
                      <a:pt x="22256" y="0"/>
                    </a:moveTo>
                    <a:lnTo>
                      <a:pt x="17043" y="1053"/>
                    </a:lnTo>
                    <a:lnTo>
                      <a:pt x="15815" y="1980"/>
                    </a:lnTo>
                    <a:lnTo>
                      <a:pt x="6717" y="2432"/>
                    </a:lnTo>
                    <a:lnTo>
                      <a:pt x="0" y="3359"/>
                    </a:lnTo>
                    <a:lnTo>
                      <a:pt x="22256" y="3359"/>
                    </a:lnTo>
                    <a:lnTo>
                      <a:pt x="22256" y="0"/>
                    </a:lnTo>
                    <a:close/>
                  </a:path>
                </a:pathLst>
              </a:custGeom>
              <a:solidFill>
                <a:srgbClr val="0095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9"/>
              <p:cNvSpPr/>
              <p:nvPr/>
            </p:nvSpPr>
            <p:spPr>
              <a:xfrm>
                <a:off x="0" y="3639201"/>
                <a:ext cx="9143972" cy="91247"/>
              </a:xfrm>
              <a:custGeom>
                <a:avLst/>
                <a:gdLst/>
                <a:ahLst/>
                <a:cxnLst/>
                <a:rect l="l" t="t" r="r" b="b"/>
                <a:pathLst>
                  <a:path w="87044" h="1229" extrusionOk="0">
                    <a:moveTo>
                      <a:pt x="0" y="1"/>
                    </a:moveTo>
                    <a:lnTo>
                      <a:pt x="0" y="1229"/>
                    </a:lnTo>
                    <a:lnTo>
                      <a:pt x="87043" y="1154"/>
                    </a:lnTo>
                    <a:lnTo>
                      <a:pt x="87043" y="1"/>
                    </a:lnTo>
                    <a:close/>
                  </a:path>
                </a:pathLst>
              </a:custGeom>
              <a:solidFill>
                <a:srgbClr val="00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 name="Google Shape;192;p9"/>
          <p:cNvGrpSpPr/>
          <p:nvPr/>
        </p:nvGrpSpPr>
        <p:grpSpPr>
          <a:xfrm>
            <a:off x="292225" y="254290"/>
            <a:ext cx="8562534" cy="3082595"/>
            <a:chOff x="292225" y="254290"/>
            <a:chExt cx="8562534" cy="3082595"/>
          </a:xfrm>
        </p:grpSpPr>
        <p:sp>
          <p:nvSpPr>
            <p:cNvPr id="193" name="Google Shape;193;p9"/>
            <p:cNvSpPr/>
            <p:nvPr/>
          </p:nvSpPr>
          <p:spPr>
            <a:xfrm rot="-9900049">
              <a:off x="430623" y="101866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 name="Google Shape;194;p9"/>
            <p:cNvGrpSpPr/>
            <p:nvPr/>
          </p:nvGrpSpPr>
          <p:grpSpPr>
            <a:xfrm>
              <a:off x="292225" y="254290"/>
              <a:ext cx="8562534" cy="3082595"/>
              <a:chOff x="292225" y="254290"/>
              <a:chExt cx="8562534" cy="3082595"/>
            </a:xfrm>
          </p:grpSpPr>
          <p:sp>
            <p:nvSpPr>
              <p:cNvPr id="195" name="Google Shape;195;p9"/>
              <p:cNvSpPr/>
              <p:nvPr/>
            </p:nvSpPr>
            <p:spPr>
              <a:xfrm rot="-9899965">
                <a:off x="519124" y="388397"/>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9"/>
              <p:cNvSpPr/>
              <p:nvPr/>
            </p:nvSpPr>
            <p:spPr>
              <a:xfrm rot="900035">
                <a:off x="8388067" y="2543311"/>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9"/>
              <p:cNvSpPr/>
              <p:nvPr/>
            </p:nvSpPr>
            <p:spPr>
              <a:xfrm rot="899951">
                <a:off x="8672533" y="2108998"/>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9"/>
              <p:cNvSpPr/>
              <p:nvPr/>
            </p:nvSpPr>
            <p:spPr>
              <a:xfrm rot="899951">
                <a:off x="8348996" y="272698"/>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9"/>
              <p:cNvSpPr/>
              <p:nvPr/>
            </p:nvSpPr>
            <p:spPr>
              <a:xfrm rot="-9899965">
                <a:off x="332649" y="2936722"/>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0" name="Google Shape;200;p9"/>
          <p:cNvSpPr txBox="1">
            <a:spLocks noGrp="1"/>
          </p:cNvSpPr>
          <p:nvPr>
            <p:ph type="title"/>
          </p:nvPr>
        </p:nvSpPr>
        <p:spPr>
          <a:xfrm>
            <a:off x="2088300" y="1013250"/>
            <a:ext cx="4967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1" name="Google Shape;201;p9"/>
          <p:cNvSpPr txBox="1">
            <a:spLocks noGrp="1"/>
          </p:cNvSpPr>
          <p:nvPr>
            <p:ph type="subTitle" idx="1"/>
          </p:nvPr>
        </p:nvSpPr>
        <p:spPr>
          <a:xfrm>
            <a:off x="2088300" y="1855050"/>
            <a:ext cx="4967400" cy="1180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4"/>
        <p:cNvGrpSpPr/>
        <p:nvPr/>
      </p:nvGrpSpPr>
      <p:grpSpPr>
        <a:xfrm>
          <a:off x="0" y="0"/>
          <a:ext cx="0" cy="0"/>
          <a:chOff x="0" y="0"/>
          <a:chExt cx="0" cy="0"/>
        </a:xfrm>
      </p:grpSpPr>
      <p:sp>
        <p:nvSpPr>
          <p:cNvPr id="215" name="Google Shape;215;p11"/>
          <p:cNvSpPr txBox="1">
            <a:spLocks noGrp="1"/>
          </p:cNvSpPr>
          <p:nvPr>
            <p:ph type="title" hasCustomPrompt="1"/>
          </p:nvPr>
        </p:nvSpPr>
        <p:spPr>
          <a:xfrm>
            <a:off x="3058300" y="548600"/>
            <a:ext cx="5372700" cy="1526100"/>
          </a:xfrm>
          <a:prstGeom prst="rect">
            <a:avLst/>
          </a:prstGeom>
        </p:spPr>
        <p:txBody>
          <a:bodyPr spcFirstLastPara="1" wrap="square" lIns="91425" tIns="91425" rIns="91425" bIns="91425" anchor="ctr" anchorCtr="0">
            <a:noAutofit/>
          </a:bodyPr>
          <a:lstStyle>
            <a:lvl1pPr lvl="0" algn="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16" name="Google Shape;216;p11"/>
          <p:cNvSpPr txBox="1">
            <a:spLocks noGrp="1"/>
          </p:cNvSpPr>
          <p:nvPr>
            <p:ph type="subTitle" idx="1"/>
          </p:nvPr>
        </p:nvSpPr>
        <p:spPr>
          <a:xfrm>
            <a:off x="3058300" y="2074650"/>
            <a:ext cx="5372700" cy="497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217" name="Google Shape;217;p11"/>
          <p:cNvSpPr/>
          <p:nvPr/>
        </p:nvSpPr>
        <p:spPr>
          <a:xfrm rot="-9900049">
            <a:off x="670048" y="1270386"/>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 name="Google Shape;218;p11"/>
          <p:cNvGrpSpPr/>
          <p:nvPr/>
        </p:nvGrpSpPr>
        <p:grpSpPr>
          <a:xfrm>
            <a:off x="66475" y="94990"/>
            <a:ext cx="440634" cy="1017959"/>
            <a:chOff x="66475" y="94990"/>
            <a:chExt cx="440634" cy="1017959"/>
          </a:xfrm>
        </p:grpSpPr>
        <p:sp>
          <p:nvSpPr>
            <p:cNvPr id="219" name="Google Shape;219;p11"/>
            <p:cNvSpPr/>
            <p:nvPr/>
          </p:nvSpPr>
          <p:spPr>
            <a:xfrm rot="-9899965">
              <a:off x="106899" y="135422"/>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1"/>
            <p:cNvSpPr/>
            <p:nvPr/>
          </p:nvSpPr>
          <p:spPr>
            <a:xfrm rot="-9900049">
              <a:off x="171635" y="93076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 name="Google Shape;221;p11"/>
          <p:cNvSpPr/>
          <p:nvPr/>
        </p:nvSpPr>
        <p:spPr>
          <a:xfrm rot="-9900049">
            <a:off x="2503298" y="219086"/>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11"/>
          <p:cNvGrpSpPr/>
          <p:nvPr/>
        </p:nvGrpSpPr>
        <p:grpSpPr>
          <a:xfrm>
            <a:off x="0" y="3189138"/>
            <a:ext cx="9143986" cy="2084682"/>
            <a:chOff x="0" y="3284688"/>
            <a:chExt cx="9143986" cy="2084682"/>
          </a:xfrm>
        </p:grpSpPr>
        <p:sp>
          <p:nvSpPr>
            <p:cNvPr id="223" name="Google Shape;223;p11"/>
            <p:cNvSpPr/>
            <p:nvPr/>
          </p:nvSpPr>
          <p:spPr>
            <a:xfrm>
              <a:off x="0" y="3618200"/>
              <a:ext cx="9143972" cy="1751169"/>
            </a:xfrm>
            <a:custGeom>
              <a:avLst/>
              <a:gdLst/>
              <a:ahLst/>
              <a:cxnLst/>
              <a:rect l="l" t="t" r="r" b="b"/>
              <a:pathLst>
                <a:path w="87044" h="58348" extrusionOk="0">
                  <a:moveTo>
                    <a:pt x="0" y="1"/>
                  </a:moveTo>
                  <a:lnTo>
                    <a:pt x="0" y="58347"/>
                  </a:lnTo>
                  <a:lnTo>
                    <a:pt x="87043" y="58347"/>
                  </a:lnTo>
                  <a:lnTo>
                    <a:pt x="87043" y="1"/>
                  </a:lnTo>
                  <a:close/>
                </a:path>
              </a:pathLst>
            </a:custGeom>
            <a:solidFill>
              <a:srgbClr val="3AAE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 name="Google Shape;224;p11"/>
            <p:cNvGrpSpPr/>
            <p:nvPr/>
          </p:nvGrpSpPr>
          <p:grpSpPr>
            <a:xfrm>
              <a:off x="0" y="3284688"/>
              <a:ext cx="9143986" cy="340561"/>
              <a:chOff x="0" y="3389888"/>
              <a:chExt cx="9143986" cy="340561"/>
            </a:xfrm>
          </p:grpSpPr>
          <p:sp>
            <p:nvSpPr>
              <p:cNvPr id="225" name="Google Shape;225;p11"/>
              <p:cNvSpPr/>
              <p:nvPr/>
            </p:nvSpPr>
            <p:spPr>
              <a:xfrm>
                <a:off x="6805888" y="3389888"/>
                <a:ext cx="2338098" cy="249389"/>
              </a:xfrm>
              <a:custGeom>
                <a:avLst/>
                <a:gdLst/>
                <a:ahLst/>
                <a:cxnLst/>
                <a:rect l="l" t="t" r="r" b="b"/>
                <a:pathLst>
                  <a:path w="22257" h="3359" extrusionOk="0">
                    <a:moveTo>
                      <a:pt x="22256" y="0"/>
                    </a:moveTo>
                    <a:lnTo>
                      <a:pt x="17043" y="1053"/>
                    </a:lnTo>
                    <a:lnTo>
                      <a:pt x="15815" y="1980"/>
                    </a:lnTo>
                    <a:lnTo>
                      <a:pt x="6717" y="2432"/>
                    </a:lnTo>
                    <a:lnTo>
                      <a:pt x="0" y="3359"/>
                    </a:lnTo>
                    <a:lnTo>
                      <a:pt x="22256" y="3359"/>
                    </a:lnTo>
                    <a:lnTo>
                      <a:pt x="22256" y="0"/>
                    </a:lnTo>
                    <a:close/>
                  </a:path>
                </a:pathLst>
              </a:custGeom>
              <a:solidFill>
                <a:srgbClr val="00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a:off x="0" y="3639201"/>
                <a:ext cx="9143972" cy="91247"/>
              </a:xfrm>
              <a:custGeom>
                <a:avLst/>
                <a:gdLst/>
                <a:ahLst/>
                <a:cxnLst/>
                <a:rect l="l" t="t" r="r" b="b"/>
                <a:pathLst>
                  <a:path w="87044" h="1229" extrusionOk="0">
                    <a:moveTo>
                      <a:pt x="0" y="1"/>
                    </a:moveTo>
                    <a:lnTo>
                      <a:pt x="0" y="1229"/>
                    </a:lnTo>
                    <a:lnTo>
                      <a:pt x="87043" y="1154"/>
                    </a:lnTo>
                    <a:lnTo>
                      <a:pt x="87043" y="1"/>
                    </a:lnTo>
                    <a:close/>
                  </a:path>
                </a:pathLst>
              </a:custGeom>
              <a:solidFill>
                <a:srgbClr val="0095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2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28"/>
        <p:cNvGrpSpPr/>
        <p:nvPr/>
      </p:nvGrpSpPr>
      <p:grpSpPr>
        <a:xfrm>
          <a:off x="0" y="0"/>
          <a:ext cx="0" cy="0"/>
          <a:chOff x="0" y="0"/>
          <a:chExt cx="0" cy="0"/>
        </a:xfrm>
      </p:grpSpPr>
      <p:sp>
        <p:nvSpPr>
          <p:cNvPr id="229" name="Google Shape;229;p13"/>
          <p:cNvSpPr/>
          <p:nvPr/>
        </p:nvSpPr>
        <p:spPr>
          <a:xfrm rot="900035">
            <a:off x="109917" y="757649"/>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rot="899951">
            <a:off x="394383" y="323336"/>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rot="899990">
            <a:off x="8518001" y="213527"/>
            <a:ext cx="440524" cy="440456"/>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rot="899951">
            <a:off x="8600208" y="3551736"/>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3"/>
          <p:cNvSpPr/>
          <p:nvPr/>
        </p:nvSpPr>
        <p:spPr>
          <a:xfrm rot="899951">
            <a:off x="8712508" y="386451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3"/>
          <p:cNvSpPr/>
          <p:nvPr/>
        </p:nvSpPr>
        <p:spPr>
          <a:xfrm>
            <a:off x="-95624" y="3192835"/>
            <a:ext cx="310852" cy="310788"/>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txBox="1">
            <a:spLocks noGrp="1"/>
          </p:cNvSpPr>
          <p:nvPr>
            <p:ph type="title"/>
          </p:nvPr>
        </p:nvSpPr>
        <p:spPr>
          <a:xfrm>
            <a:off x="720000" y="1742775"/>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dk2"/>
                </a:solidFill>
                <a:latin typeface="Poppins"/>
                <a:ea typeface="Poppins"/>
                <a:cs typeface="Poppins"/>
                <a:sym typeface="Poppins"/>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236" name="Google Shape;236;p13"/>
          <p:cNvSpPr txBox="1">
            <a:spLocks noGrp="1"/>
          </p:cNvSpPr>
          <p:nvPr>
            <p:ph type="title" idx="2" hasCustomPrompt="1"/>
          </p:nvPr>
        </p:nvSpPr>
        <p:spPr>
          <a:xfrm>
            <a:off x="1533150" y="1261188"/>
            <a:ext cx="710100" cy="37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lt2"/>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7" name="Google Shape;237;p13"/>
          <p:cNvSpPr txBox="1">
            <a:spLocks noGrp="1"/>
          </p:cNvSpPr>
          <p:nvPr>
            <p:ph type="subTitle" idx="1"/>
          </p:nvPr>
        </p:nvSpPr>
        <p:spPr>
          <a:xfrm>
            <a:off x="720000" y="2270475"/>
            <a:ext cx="2336400" cy="43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38" name="Google Shape;238;p13"/>
          <p:cNvSpPr txBox="1">
            <a:spLocks noGrp="1"/>
          </p:cNvSpPr>
          <p:nvPr>
            <p:ph type="title" idx="3"/>
          </p:nvPr>
        </p:nvSpPr>
        <p:spPr>
          <a:xfrm>
            <a:off x="3403800" y="1742775"/>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dk2"/>
                </a:solidFill>
                <a:latin typeface="Poppins"/>
                <a:ea typeface="Poppins"/>
                <a:cs typeface="Poppins"/>
                <a:sym typeface="Poppins"/>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239" name="Google Shape;239;p13"/>
          <p:cNvSpPr txBox="1">
            <a:spLocks noGrp="1"/>
          </p:cNvSpPr>
          <p:nvPr>
            <p:ph type="title" idx="4" hasCustomPrompt="1"/>
          </p:nvPr>
        </p:nvSpPr>
        <p:spPr>
          <a:xfrm>
            <a:off x="4216950" y="1261188"/>
            <a:ext cx="710100" cy="37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lt2"/>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0" name="Google Shape;240;p13"/>
          <p:cNvSpPr txBox="1">
            <a:spLocks noGrp="1"/>
          </p:cNvSpPr>
          <p:nvPr>
            <p:ph type="subTitle" idx="5"/>
          </p:nvPr>
        </p:nvSpPr>
        <p:spPr>
          <a:xfrm>
            <a:off x="3403800" y="2270475"/>
            <a:ext cx="2336400" cy="43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41" name="Google Shape;241;p13"/>
          <p:cNvSpPr txBox="1">
            <a:spLocks noGrp="1"/>
          </p:cNvSpPr>
          <p:nvPr>
            <p:ph type="title" idx="6"/>
          </p:nvPr>
        </p:nvSpPr>
        <p:spPr>
          <a:xfrm>
            <a:off x="6087600" y="1742775"/>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dk2"/>
                </a:solidFill>
                <a:latin typeface="Poppins"/>
                <a:ea typeface="Poppins"/>
                <a:cs typeface="Poppins"/>
                <a:sym typeface="Poppins"/>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242" name="Google Shape;242;p13"/>
          <p:cNvSpPr txBox="1">
            <a:spLocks noGrp="1"/>
          </p:cNvSpPr>
          <p:nvPr>
            <p:ph type="title" idx="7" hasCustomPrompt="1"/>
          </p:nvPr>
        </p:nvSpPr>
        <p:spPr>
          <a:xfrm>
            <a:off x="6900750" y="1261188"/>
            <a:ext cx="710100" cy="37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lt2"/>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3" name="Google Shape;243;p13"/>
          <p:cNvSpPr txBox="1">
            <a:spLocks noGrp="1"/>
          </p:cNvSpPr>
          <p:nvPr>
            <p:ph type="subTitle" idx="8"/>
          </p:nvPr>
        </p:nvSpPr>
        <p:spPr>
          <a:xfrm>
            <a:off x="6087600" y="2270475"/>
            <a:ext cx="2336400" cy="43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44" name="Google Shape;244;p13"/>
          <p:cNvSpPr txBox="1">
            <a:spLocks noGrp="1"/>
          </p:cNvSpPr>
          <p:nvPr>
            <p:ph type="title" idx="9"/>
          </p:nvPr>
        </p:nvSpPr>
        <p:spPr>
          <a:xfrm>
            <a:off x="720000" y="3644675"/>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dk2"/>
                </a:solidFill>
                <a:latin typeface="Poppins"/>
                <a:ea typeface="Poppins"/>
                <a:cs typeface="Poppins"/>
                <a:sym typeface="Poppins"/>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245" name="Google Shape;245;p13"/>
          <p:cNvSpPr txBox="1">
            <a:spLocks noGrp="1"/>
          </p:cNvSpPr>
          <p:nvPr>
            <p:ph type="title" idx="13" hasCustomPrompt="1"/>
          </p:nvPr>
        </p:nvSpPr>
        <p:spPr>
          <a:xfrm>
            <a:off x="1533150" y="3163113"/>
            <a:ext cx="710100" cy="37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000" b="1">
                <a:solidFill>
                  <a:schemeClr val="lt2"/>
                </a:solidFill>
                <a:latin typeface="Poppins"/>
                <a:ea typeface="Poppins"/>
                <a:cs typeface="Poppins"/>
                <a:sym typeface="Poppins"/>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246" name="Google Shape;246;p13"/>
          <p:cNvSpPr txBox="1">
            <a:spLocks noGrp="1"/>
          </p:cNvSpPr>
          <p:nvPr>
            <p:ph type="subTitle" idx="14"/>
          </p:nvPr>
        </p:nvSpPr>
        <p:spPr>
          <a:xfrm>
            <a:off x="720000" y="4172400"/>
            <a:ext cx="2336400" cy="43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47" name="Google Shape;247;p13"/>
          <p:cNvSpPr txBox="1">
            <a:spLocks noGrp="1"/>
          </p:cNvSpPr>
          <p:nvPr>
            <p:ph type="title" idx="15"/>
          </p:nvPr>
        </p:nvSpPr>
        <p:spPr>
          <a:xfrm>
            <a:off x="3403800" y="3644675"/>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dk2"/>
                </a:solidFill>
                <a:latin typeface="Poppins"/>
                <a:ea typeface="Poppins"/>
                <a:cs typeface="Poppins"/>
                <a:sym typeface="Poppins"/>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248" name="Google Shape;248;p13"/>
          <p:cNvSpPr txBox="1">
            <a:spLocks noGrp="1"/>
          </p:cNvSpPr>
          <p:nvPr>
            <p:ph type="title" idx="16" hasCustomPrompt="1"/>
          </p:nvPr>
        </p:nvSpPr>
        <p:spPr>
          <a:xfrm>
            <a:off x="4216950" y="3163113"/>
            <a:ext cx="710100" cy="37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000" b="1">
                <a:solidFill>
                  <a:schemeClr val="lt2"/>
                </a:solidFill>
                <a:latin typeface="Poppins"/>
                <a:ea typeface="Poppins"/>
                <a:cs typeface="Poppins"/>
                <a:sym typeface="Poppins"/>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249" name="Google Shape;249;p13"/>
          <p:cNvSpPr txBox="1">
            <a:spLocks noGrp="1"/>
          </p:cNvSpPr>
          <p:nvPr>
            <p:ph type="subTitle" idx="17"/>
          </p:nvPr>
        </p:nvSpPr>
        <p:spPr>
          <a:xfrm>
            <a:off x="3403800" y="4172400"/>
            <a:ext cx="2336400" cy="43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50" name="Google Shape;250;p13"/>
          <p:cNvSpPr txBox="1">
            <a:spLocks noGrp="1"/>
          </p:cNvSpPr>
          <p:nvPr>
            <p:ph type="title" idx="18"/>
          </p:nvPr>
        </p:nvSpPr>
        <p:spPr>
          <a:xfrm>
            <a:off x="6087600" y="3644675"/>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dk2"/>
                </a:solidFill>
                <a:latin typeface="Poppins"/>
                <a:ea typeface="Poppins"/>
                <a:cs typeface="Poppins"/>
                <a:sym typeface="Poppins"/>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251" name="Google Shape;251;p13"/>
          <p:cNvSpPr txBox="1">
            <a:spLocks noGrp="1"/>
          </p:cNvSpPr>
          <p:nvPr>
            <p:ph type="title" idx="19" hasCustomPrompt="1"/>
          </p:nvPr>
        </p:nvSpPr>
        <p:spPr>
          <a:xfrm>
            <a:off x="6900750" y="3163113"/>
            <a:ext cx="710100" cy="37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000" b="1">
                <a:solidFill>
                  <a:schemeClr val="lt2"/>
                </a:solidFill>
                <a:latin typeface="Poppins"/>
                <a:ea typeface="Poppins"/>
                <a:cs typeface="Poppins"/>
                <a:sym typeface="Poppins"/>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252" name="Google Shape;252;p13"/>
          <p:cNvSpPr txBox="1">
            <a:spLocks noGrp="1"/>
          </p:cNvSpPr>
          <p:nvPr>
            <p:ph type="subTitle" idx="20"/>
          </p:nvPr>
        </p:nvSpPr>
        <p:spPr>
          <a:xfrm>
            <a:off x="6087600" y="4172400"/>
            <a:ext cx="2336400" cy="43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53" name="Google Shape;253;p13"/>
          <p:cNvSpPr txBox="1">
            <a:spLocks noGrp="1"/>
          </p:cNvSpPr>
          <p:nvPr>
            <p:ph type="title" idx="21"/>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98"/>
        <p:cNvGrpSpPr/>
        <p:nvPr/>
      </p:nvGrpSpPr>
      <p:grpSpPr>
        <a:xfrm>
          <a:off x="0" y="0"/>
          <a:ext cx="0" cy="0"/>
          <a:chOff x="0" y="0"/>
          <a:chExt cx="0" cy="0"/>
        </a:xfrm>
      </p:grpSpPr>
      <p:grpSp>
        <p:nvGrpSpPr>
          <p:cNvPr id="299" name="Google Shape;299;p16"/>
          <p:cNvGrpSpPr/>
          <p:nvPr/>
        </p:nvGrpSpPr>
        <p:grpSpPr>
          <a:xfrm>
            <a:off x="-53525" y="4574471"/>
            <a:ext cx="9197922" cy="1196717"/>
            <a:chOff x="0" y="4574500"/>
            <a:chExt cx="9143972" cy="1196717"/>
          </a:xfrm>
        </p:grpSpPr>
        <p:sp>
          <p:nvSpPr>
            <p:cNvPr id="300" name="Google Shape;300;p16"/>
            <p:cNvSpPr/>
            <p:nvPr/>
          </p:nvSpPr>
          <p:spPr>
            <a:xfrm>
              <a:off x="0" y="4574500"/>
              <a:ext cx="9143972" cy="1196717"/>
            </a:xfrm>
            <a:custGeom>
              <a:avLst/>
              <a:gdLst/>
              <a:ahLst/>
              <a:cxnLst/>
              <a:rect l="l" t="t" r="r" b="b"/>
              <a:pathLst>
                <a:path w="87044" h="58348" extrusionOk="0">
                  <a:moveTo>
                    <a:pt x="0" y="1"/>
                  </a:moveTo>
                  <a:lnTo>
                    <a:pt x="0" y="58347"/>
                  </a:lnTo>
                  <a:lnTo>
                    <a:pt x="87043" y="58347"/>
                  </a:lnTo>
                  <a:lnTo>
                    <a:pt x="87043" y="1"/>
                  </a:lnTo>
                  <a:close/>
                </a:path>
              </a:pathLst>
            </a:custGeom>
            <a:solidFill>
              <a:srgbClr val="3AAE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6"/>
            <p:cNvSpPr/>
            <p:nvPr/>
          </p:nvSpPr>
          <p:spPr>
            <a:xfrm>
              <a:off x="0" y="4574501"/>
              <a:ext cx="9143972" cy="91247"/>
            </a:xfrm>
            <a:custGeom>
              <a:avLst/>
              <a:gdLst/>
              <a:ahLst/>
              <a:cxnLst/>
              <a:rect l="l" t="t" r="r" b="b"/>
              <a:pathLst>
                <a:path w="87044" h="1229" extrusionOk="0">
                  <a:moveTo>
                    <a:pt x="0" y="1"/>
                  </a:moveTo>
                  <a:lnTo>
                    <a:pt x="0" y="1229"/>
                  </a:lnTo>
                  <a:lnTo>
                    <a:pt x="87043" y="1154"/>
                  </a:lnTo>
                  <a:lnTo>
                    <a:pt x="87043" y="1"/>
                  </a:lnTo>
                  <a:close/>
                </a:path>
              </a:pathLst>
            </a:custGeom>
            <a:solidFill>
              <a:srgbClr val="00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6"/>
            <p:cNvSpPr/>
            <p:nvPr/>
          </p:nvSpPr>
          <p:spPr>
            <a:xfrm flipH="1">
              <a:off x="141282" y="4574503"/>
              <a:ext cx="8672718" cy="1105416"/>
            </a:xfrm>
            <a:custGeom>
              <a:avLst/>
              <a:gdLst/>
              <a:ahLst/>
              <a:cxnLst/>
              <a:rect l="l" t="t" r="r" b="b"/>
              <a:pathLst>
                <a:path w="82558" h="20242" extrusionOk="0">
                  <a:moveTo>
                    <a:pt x="48172" y="0"/>
                  </a:moveTo>
                  <a:lnTo>
                    <a:pt x="45014" y="251"/>
                  </a:lnTo>
                  <a:lnTo>
                    <a:pt x="42282" y="4662"/>
                  </a:lnTo>
                  <a:lnTo>
                    <a:pt x="40477" y="5364"/>
                  </a:lnTo>
                  <a:lnTo>
                    <a:pt x="40051" y="6943"/>
                  </a:lnTo>
                  <a:lnTo>
                    <a:pt x="32633" y="4787"/>
                  </a:lnTo>
                  <a:lnTo>
                    <a:pt x="31881" y="4311"/>
                  </a:lnTo>
                  <a:lnTo>
                    <a:pt x="30076" y="4311"/>
                  </a:lnTo>
                  <a:lnTo>
                    <a:pt x="30076" y="5840"/>
                  </a:lnTo>
                  <a:lnTo>
                    <a:pt x="27570" y="8396"/>
                  </a:lnTo>
                  <a:cubicBezTo>
                    <a:pt x="27570" y="8396"/>
                    <a:pt x="24688" y="7244"/>
                    <a:pt x="23685" y="7168"/>
                  </a:cubicBezTo>
                  <a:cubicBezTo>
                    <a:pt x="22394" y="6460"/>
                    <a:pt x="21016" y="5804"/>
                    <a:pt x="19681" y="5804"/>
                  </a:cubicBezTo>
                  <a:cubicBezTo>
                    <a:pt x="19409" y="5804"/>
                    <a:pt x="19140" y="5831"/>
                    <a:pt x="18873" y="5890"/>
                  </a:cubicBezTo>
                  <a:cubicBezTo>
                    <a:pt x="18673" y="5915"/>
                    <a:pt x="17971" y="9123"/>
                    <a:pt x="17720" y="9299"/>
                  </a:cubicBezTo>
                  <a:cubicBezTo>
                    <a:pt x="17319" y="9549"/>
                    <a:pt x="16768" y="9850"/>
                    <a:pt x="16292" y="9875"/>
                  </a:cubicBezTo>
                  <a:cubicBezTo>
                    <a:pt x="16246" y="9879"/>
                    <a:pt x="16204" y="9882"/>
                    <a:pt x="16166" y="9882"/>
                  </a:cubicBezTo>
                  <a:cubicBezTo>
                    <a:pt x="15762" y="9882"/>
                    <a:pt x="15728" y="9651"/>
                    <a:pt x="15339" y="9399"/>
                  </a:cubicBezTo>
                  <a:cubicBezTo>
                    <a:pt x="14963" y="9173"/>
                    <a:pt x="14512" y="9073"/>
                    <a:pt x="14086" y="9073"/>
                  </a:cubicBezTo>
                  <a:cubicBezTo>
                    <a:pt x="13384" y="9098"/>
                    <a:pt x="12733" y="9324"/>
                    <a:pt x="12056" y="9449"/>
                  </a:cubicBezTo>
                  <a:cubicBezTo>
                    <a:pt x="11726" y="9517"/>
                    <a:pt x="11388" y="9547"/>
                    <a:pt x="11050" y="9547"/>
                  </a:cubicBezTo>
                  <a:cubicBezTo>
                    <a:pt x="10516" y="9547"/>
                    <a:pt x="9981" y="9472"/>
                    <a:pt x="9475" y="9349"/>
                  </a:cubicBezTo>
                  <a:cubicBezTo>
                    <a:pt x="8976" y="9219"/>
                    <a:pt x="8160" y="8733"/>
                    <a:pt x="7575" y="8733"/>
                  </a:cubicBezTo>
                  <a:cubicBezTo>
                    <a:pt x="7484" y="8733"/>
                    <a:pt x="7397" y="8745"/>
                    <a:pt x="7319" y="8772"/>
                  </a:cubicBezTo>
                  <a:cubicBezTo>
                    <a:pt x="6928" y="8895"/>
                    <a:pt x="6871" y="9375"/>
                    <a:pt x="6403" y="9375"/>
                  </a:cubicBezTo>
                  <a:cubicBezTo>
                    <a:pt x="6391" y="9375"/>
                    <a:pt x="6379" y="9374"/>
                    <a:pt x="6367" y="9374"/>
                  </a:cubicBezTo>
                  <a:cubicBezTo>
                    <a:pt x="5988" y="9352"/>
                    <a:pt x="5609" y="9190"/>
                    <a:pt x="5230" y="9190"/>
                  </a:cubicBezTo>
                  <a:cubicBezTo>
                    <a:pt x="5183" y="9190"/>
                    <a:pt x="5136" y="9193"/>
                    <a:pt x="5089" y="9198"/>
                  </a:cubicBezTo>
                  <a:cubicBezTo>
                    <a:pt x="4487" y="9274"/>
                    <a:pt x="4061" y="9800"/>
                    <a:pt x="3710" y="10276"/>
                  </a:cubicBezTo>
                  <a:cubicBezTo>
                    <a:pt x="2482" y="11930"/>
                    <a:pt x="1229" y="13584"/>
                    <a:pt x="1" y="15214"/>
                  </a:cubicBezTo>
                  <a:cubicBezTo>
                    <a:pt x="2507" y="17870"/>
                    <a:pt x="6091" y="19098"/>
                    <a:pt x="9700" y="19599"/>
                  </a:cubicBezTo>
                  <a:cubicBezTo>
                    <a:pt x="12781" y="20018"/>
                    <a:pt x="15884" y="20241"/>
                    <a:pt x="18979" y="20241"/>
                  </a:cubicBezTo>
                  <a:cubicBezTo>
                    <a:pt x="24043" y="20241"/>
                    <a:pt x="29087" y="19643"/>
                    <a:pt x="33986" y="18321"/>
                  </a:cubicBezTo>
                  <a:lnTo>
                    <a:pt x="32156" y="16016"/>
                  </a:lnTo>
                  <a:lnTo>
                    <a:pt x="51104" y="16116"/>
                  </a:lnTo>
                  <a:cubicBezTo>
                    <a:pt x="53234" y="17394"/>
                    <a:pt x="55741" y="18121"/>
                    <a:pt x="58272" y="18447"/>
                  </a:cubicBezTo>
                  <a:cubicBezTo>
                    <a:pt x="61374" y="18868"/>
                    <a:pt x="64495" y="19095"/>
                    <a:pt x="67609" y="19095"/>
                  </a:cubicBezTo>
                  <a:cubicBezTo>
                    <a:pt x="72645" y="19095"/>
                    <a:pt x="77664" y="18500"/>
                    <a:pt x="82558" y="17168"/>
                  </a:cubicBezTo>
                  <a:cubicBezTo>
                    <a:pt x="80478" y="14562"/>
                    <a:pt x="78422" y="11955"/>
                    <a:pt x="76342" y="9374"/>
                  </a:cubicBezTo>
                  <a:cubicBezTo>
                    <a:pt x="75640" y="8472"/>
                    <a:pt x="74889" y="7569"/>
                    <a:pt x="73911" y="6993"/>
                  </a:cubicBezTo>
                  <a:cubicBezTo>
                    <a:pt x="72218" y="6025"/>
                    <a:pt x="70177" y="4652"/>
                    <a:pt x="68246" y="4652"/>
                  </a:cubicBezTo>
                  <a:cubicBezTo>
                    <a:pt x="67976" y="4652"/>
                    <a:pt x="67709" y="4679"/>
                    <a:pt x="67445" y="4737"/>
                  </a:cubicBezTo>
                  <a:cubicBezTo>
                    <a:pt x="67219" y="4787"/>
                    <a:pt x="66518" y="7995"/>
                    <a:pt x="66267" y="8146"/>
                  </a:cubicBezTo>
                  <a:cubicBezTo>
                    <a:pt x="65891" y="8421"/>
                    <a:pt x="65340" y="8722"/>
                    <a:pt x="64863" y="8747"/>
                  </a:cubicBezTo>
                  <a:cubicBezTo>
                    <a:pt x="64838" y="8748"/>
                    <a:pt x="64813" y="8749"/>
                    <a:pt x="64790" y="8749"/>
                  </a:cubicBezTo>
                  <a:cubicBezTo>
                    <a:pt x="64311" y="8749"/>
                    <a:pt x="64292" y="8509"/>
                    <a:pt x="63886" y="8246"/>
                  </a:cubicBezTo>
                  <a:cubicBezTo>
                    <a:pt x="63570" y="8043"/>
                    <a:pt x="63153" y="7942"/>
                    <a:pt x="62762" y="7942"/>
                  </a:cubicBezTo>
                  <a:cubicBezTo>
                    <a:pt x="62719" y="7942"/>
                    <a:pt x="62675" y="7943"/>
                    <a:pt x="62633" y="7945"/>
                  </a:cubicBezTo>
                  <a:cubicBezTo>
                    <a:pt x="61956" y="7945"/>
                    <a:pt x="61279" y="8171"/>
                    <a:pt x="60603" y="8321"/>
                  </a:cubicBezTo>
                  <a:cubicBezTo>
                    <a:pt x="60294" y="8376"/>
                    <a:pt x="59982" y="8401"/>
                    <a:pt x="59668" y="8401"/>
                  </a:cubicBezTo>
                  <a:cubicBezTo>
                    <a:pt x="59118" y="8401"/>
                    <a:pt x="58564" y="8324"/>
                    <a:pt x="58021" y="8196"/>
                  </a:cubicBezTo>
                  <a:cubicBezTo>
                    <a:pt x="57521" y="8087"/>
                    <a:pt x="56718" y="7581"/>
                    <a:pt x="56138" y="7581"/>
                  </a:cubicBezTo>
                  <a:cubicBezTo>
                    <a:pt x="56050" y="7581"/>
                    <a:pt x="55967" y="7593"/>
                    <a:pt x="55891" y="7619"/>
                  </a:cubicBezTo>
                  <a:cubicBezTo>
                    <a:pt x="55791" y="7645"/>
                    <a:pt x="55715" y="7695"/>
                    <a:pt x="55665" y="7745"/>
                  </a:cubicBezTo>
                  <a:lnTo>
                    <a:pt x="50903" y="5138"/>
                  </a:lnTo>
                  <a:lnTo>
                    <a:pt x="51329" y="2933"/>
                  </a:lnTo>
                  <a:lnTo>
                    <a:pt x="48172" y="0"/>
                  </a:lnTo>
                  <a:close/>
                </a:path>
              </a:pathLst>
            </a:custGeom>
            <a:solidFill>
              <a:srgbClr val="0094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6"/>
            <p:cNvSpPr/>
            <p:nvPr/>
          </p:nvSpPr>
          <p:spPr>
            <a:xfrm>
              <a:off x="0" y="4665750"/>
              <a:ext cx="9143972" cy="1105434"/>
            </a:xfrm>
            <a:custGeom>
              <a:avLst/>
              <a:gdLst/>
              <a:ahLst/>
              <a:cxnLst/>
              <a:rect l="l" t="t" r="r" b="b"/>
              <a:pathLst>
                <a:path w="87044" h="14889" extrusionOk="0">
                  <a:moveTo>
                    <a:pt x="0" y="1"/>
                  </a:moveTo>
                  <a:lnTo>
                    <a:pt x="0" y="14888"/>
                  </a:lnTo>
                  <a:lnTo>
                    <a:pt x="87043" y="14888"/>
                  </a:lnTo>
                  <a:lnTo>
                    <a:pt x="87043" y="1"/>
                  </a:lnTo>
                  <a:lnTo>
                    <a:pt x="69073" y="7219"/>
                  </a:lnTo>
                  <a:lnTo>
                    <a:pt x="59549" y="4788"/>
                  </a:lnTo>
                  <a:lnTo>
                    <a:pt x="35740" y="4061"/>
                  </a:lnTo>
                  <a:cubicBezTo>
                    <a:pt x="35740" y="4061"/>
                    <a:pt x="22281" y="8096"/>
                    <a:pt x="22331" y="8146"/>
                  </a:cubicBezTo>
                  <a:cubicBezTo>
                    <a:pt x="22332" y="8147"/>
                    <a:pt x="22331" y="8147"/>
                    <a:pt x="22331" y="8147"/>
                  </a:cubicBezTo>
                  <a:cubicBezTo>
                    <a:pt x="22259" y="8147"/>
                    <a:pt x="14837" y="5139"/>
                    <a:pt x="14837" y="5139"/>
                  </a:cubicBezTo>
                  <a:lnTo>
                    <a:pt x="7669" y="5139"/>
                  </a:lnTo>
                  <a:lnTo>
                    <a:pt x="0" y="1"/>
                  </a:lnTo>
                  <a:close/>
                </a:path>
              </a:pathLst>
            </a:custGeom>
            <a:solidFill>
              <a:srgbClr val="015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6"/>
          <p:cNvSpPr txBox="1">
            <a:spLocks noGrp="1"/>
          </p:cNvSpPr>
          <p:nvPr>
            <p:ph type="title"/>
          </p:nvPr>
        </p:nvSpPr>
        <p:spPr>
          <a:xfrm>
            <a:off x="1725900" y="2989729"/>
            <a:ext cx="5692200" cy="64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05" name="Google Shape;305;p16"/>
          <p:cNvSpPr txBox="1">
            <a:spLocks noGrp="1"/>
          </p:cNvSpPr>
          <p:nvPr>
            <p:ph type="subTitle" idx="1"/>
          </p:nvPr>
        </p:nvSpPr>
        <p:spPr>
          <a:xfrm>
            <a:off x="1725900" y="1511325"/>
            <a:ext cx="56922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
        <p:nvSpPr>
          <p:cNvPr id="306" name="Google Shape;306;p16"/>
          <p:cNvSpPr/>
          <p:nvPr/>
        </p:nvSpPr>
        <p:spPr>
          <a:xfrm flipH="1">
            <a:off x="2263100" y="-496829"/>
            <a:ext cx="1570635" cy="918330"/>
          </a:xfrm>
          <a:custGeom>
            <a:avLst/>
            <a:gdLst/>
            <a:ahLst/>
            <a:cxnLst/>
            <a:rect l="l" t="t" r="r" b="b"/>
            <a:pathLst>
              <a:path w="9174" h="5364" extrusionOk="0">
                <a:moveTo>
                  <a:pt x="6993" y="0"/>
                </a:moveTo>
                <a:cubicBezTo>
                  <a:pt x="6041" y="0"/>
                  <a:pt x="5239" y="577"/>
                  <a:pt x="4938" y="1404"/>
                </a:cubicBezTo>
                <a:cubicBezTo>
                  <a:pt x="4562" y="1153"/>
                  <a:pt x="4136" y="1003"/>
                  <a:pt x="3635" y="1003"/>
                </a:cubicBezTo>
                <a:cubicBezTo>
                  <a:pt x="2432" y="1003"/>
                  <a:pt x="1454" y="1980"/>
                  <a:pt x="1454" y="3183"/>
                </a:cubicBezTo>
                <a:cubicBezTo>
                  <a:pt x="1454" y="3208"/>
                  <a:pt x="1454" y="3208"/>
                  <a:pt x="1454" y="3233"/>
                </a:cubicBezTo>
                <a:lnTo>
                  <a:pt x="1078" y="3233"/>
                </a:lnTo>
                <a:cubicBezTo>
                  <a:pt x="477" y="3233"/>
                  <a:pt x="1" y="3710"/>
                  <a:pt x="1" y="4286"/>
                </a:cubicBezTo>
                <a:cubicBezTo>
                  <a:pt x="1" y="4887"/>
                  <a:pt x="477" y="5364"/>
                  <a:pt x="1078" y="5364"/>
                </a:cubicBezTo>
                <a:lnTo>
                  <a:pt x="7820" y="5364"/>
                </a:lnTo>
                <a:cubicBezTo>
                  <a:pt x="8422" y="5364"/>
                  <a:pt x="8898" y="4887"/>
                  <a:pt x="8898" y="4286"/>
                </a:cubicBezTo>
                <a:cubicBezTo>
                  <a:pt x="8898" y="4035"/>
                  <a:pt x="8798" y="3785"/>
                  <a:pt x="8647" y="3609"/>
                </a:cubicBezTo>
                <a:cubicBezTo>
                  <a:pt x="8973" y="3233"/>
                  <a:pt x="9174" y="2732"/>
                  <a:pt x="9174" y="2181"/>
                </a:cubicBezTo>
                <a:cubicBezTo>
                  <a:pt x="9174" y="978"/>
                  <a:pt x="8196" y="0"/>
                  <a:pt x="6993" y="0"/>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6"/>
          <p:cNvSpPr/>
          <p:nvPr/>
        </p:nvSpPr>
        <p:spPr>
          <a:xfrm>
            <a:off x="4428329" y="-384757"/>
            <a:ext cx="4715842" cy="1551951"/>
          </a:xfrm>
          <a:custGeom>
            <a:avLst/>
            <a:gdLst/>
            <a:ahLst/>
            <a:cxnLst/>
            <a:rect l="l" t="t" r="r" b="b"/>
            <a:pathLst>
              <a:path w="27545" h="9065" extrusionOk="0">
                <a:moveTo>
                  <a:pt x="1" y="0"/>
                </a:moveTo>
                <a:lnTo>
                  <a:pt x="1" y="351"/>
                </a:lnTo>
                <a:cubicBezTo>
                  <a:pt x="126" y="1203"/>
                  <a:pt x="677" y="1955"/>
                  <a:pt x="1655" y="2281"/>
                </a:cubicBezTo>
                <a:cubicBezTo>
                  <a:pt x="2008" y="2391"/>
                  <a:pt x="2343" y="2432"/>
                  <a:pt x="2666" y="2432"/>
                </a:cubicBezTo>
                <a:cubicBezTo>
                  <a:pt x="3673" y="2432"/>
                  <a:pt x="4578" y="2030"/>
                  <a:pt x="5640" y="2030"/>
                </a:cubicBezTo>
                <a:cubicBezTo>
                  <a:pt x="5892" y="4396"/>
                  <a:pt x="8289" y="4766"/>
                  <a:pt x="10430" y="4766"/>
                </a:cubicBezTo>
                <a:cubicBezTo>
                  <a:pt x="11056" y="4766"/>
                  <a:pt x="11659" y="4735"/>
                  <a:pt x="12181" y="4712"/>
                </a:cubicBezTo>
                <a:cubicBezTo>
                  <a:pt x="12311" y="4705"/>
                  <a:pt x="12438" y="4702"/>
                  <a:pt x="12561" y="4702"/>
                </a:cubicBezTo>
                <a:cubicBezTo>
                  <a:pt x="14769" y="4702"/>
                  <a:pt x="15953" y="5745"/>
                  <a:pt x="17519" y="7193"/>
                </a:cubicBezTo>
                <a:cubicBezTo>
                  <a:pt x="18887" y="8456"/>
                  <a:pt x="20713" y="9064"/>
                  <a:pt x="22554" y="9064"/>
                </a:cubicBezTo>
                <a:cubicBezTo>
                  <a:pt x="22907" y="9064"/>
                  <a:pt x="23259" y="9042"/>
                  <a:pt x="23610" y="8998"/>
                </a:cubicBezTo>
                <a:cubicBezTo>
                  <a:pt x="24642" y="8848"/>
                  <a:pt x="25562" y="8473"/>
                  <a:pt x="26537" y="8473"/>
                </a:cubicBezTo>
                <a:cubicBezTo>
                  <a:pt x="26865" y="8473"/>
                  <a:pt x="27198" y="8515"/>
                  <a:pt x="27545" y="8622"/>
                </a:cubicBezTo>
                <a:lnTo>
                  <a:pt x="27545" y="0"/>
                </a:ln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6"/>
          <p:cNvSpPr/>
          <p:nvPr/>
        </p:nvSpPr>
        <p:spPr>
          <a:xfrm>
            <a:off x="-1402476" y="734891"/>
            <a:ext cx="2115580" cy="1557600"/>
          </a:xfrm>
          <a:custGeom>
            <a:avLst/>
            <a:gdLst/>
            <a:ahLst/>
            <a:cxnLst/>
            <a:rect l="l" t="t" r="r" b="b"/>
            <a:pathLst>
              <a:path w="12357" h="9098" extrusionOk="0">
                <a:moveTo>
                  <a:pt x="9349" y="0"/>
                </a:moveTo>
                <a:cubicBezTo>
                  <a:pt x="7870" y="0"/>
                  <a:pt x="6642" y="1053"/>
                  <a:pt x="6367" y="2456"/>
                </a:cubicBezTo>
                <a:cubicBezTo>
                  <a:pt x="6091" y="2281"/>
                  <a:pt x="5740" y="2156"/>
                  <a:pt x="5364" y="2156"/>
                </a:cubicBezTo>
                <a:cubicBezTo>
                  <a:pt x="4512" y="2156"/>
                  <a:pt x="3785" y="2757"/>
                  <a:pt x="3585" y="3534"/>
                </a:cubicBezTo>
                <a:lnTo>
                  <a:pt x="2031" y="3534"/>
                </a:lnTo>
                <a:cubicBezTo>
                  <a:pt x="928" y="3534"/>
                  <a:pt x="1" y="4461"/>
                  <a:pt x="1" y="5564"/>
                </a:cubicBezTo>
                <a:cubicBezTo>
                  <a:pt x="1" y="5765"/>
                  <a:pt x="51" y="5990"/>
                  <a:pt x="101" y="6191"/>
                </a:cubicBezTo>
                <a:cubicBezTo>
                  <a:pt x="51" y="6391"/>
                  <a:pt x="1" y="6617"/>
                  <a:pt x="1" y="6842"/>
                </a:cubicBezTo>
                <a:cubicBezTo>
                  <a:pt x="1" y="8095"/>
                  <a:pt x="1028" y="9098"/>
                  <a:pt x="2256" y="9098"/>
                </a:cubicBezTo>
                <a:cubicBezTo>
                  <a:pt x="3234" y="9098"/>
                  <a:pt x="4086" y="8446"/>
                  <a:pt x="4387" y="7569"/>
                </a:cubicBezTo>
                <a:lnTo>
                  <a:pt x="8021" y="7569"/>
                </a:lnTo>
                <a:cubicBezTo>
                  <a:pt x="8973" y="7569"/>
                  <a:pt x="9800" y="6892"/>
                  <a:pt x="9976" y="5965"/>
                </a:cubicBezTo>
                <a:cubicBezTo>
                  <a:pt x="11329" y="5689"/>
                  <a:pt x="12357" y="4461"/>
                  <a:pt x="12357" y="3033"/>
                </a:cubicBezTo>
                <a:cubicBezTo>
                  <a:pt x="12357" y="1354"/>
                  <a:pt x="11003" y="0"/>
                  <a:pt x="9349" y="0"/>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3">
  <p:cSld name="CUSTOM_4">
    <p:spTree>
      <p:nvGrpSpPr>
        <p:cNvPr id="1" name="Shape 309"/>
        <p:cNvGrpSpPr/>
        <p:nvPr/>
      </p:nvGrpSpPr>
      <p:grpSpPr>
        <a:xfrm>
          <a:off x="0" y="0"/>
          <a:ext cx="0" cy="0"/>
          <a:chOff x="0" y="0"/>
          <a:chExt cx="0" cy="0"/>
        </a:xfrm>
      </p:grpSpPr>
      <p:grpSp>
        <p:nvGrpSpPr>
          <p:cNvPr id="310" name="Google Shape;310;p17"/>
          <p:cNvGrpSpPr/>
          <p:nvPr/>
        </p:nvGrpSpPr>
        <p:grpSpPr>
          <a:xfrm>
            <a:off x="104495" y="82890"/>
            <a:ext cx="9232630" cy="4892345"/>
            <a:chOff x="104495" y="82890"/>
            <a:chExt cx="9232630" cy="4892345"/>
          </a:xfrm>
        </p:grpSpPr>
        <p:grpSp>
          <p:nvGrpSpPr>
            <p:cNvPr id="311" name="Google Shape;311;p17"/>
            <p:cNvGrpSpPr/>
            <p:nvPr/>
          </p:nvGrpSpPr>
          <p:grpSpPr>
            <a:xfrm>
              <a:off x="104495" y="82890"/>
              <a:ext cx="9232630" cy="1576247"/>
              <a:chOff x="104495" y="82890"/>
              <a:chExt cx="9232630" cy="1576247"/>
            </a:xfrm>
          </p:grpSpPr>
          <p:sp>
            <p:nvSpPr>
              <p:cNvPr id="312" name="Google Shape;312;p17"/>
              <p:cNvSpPr/>
              <p:nvPr/>
            </p:nvSpPr>
            <p:spPr>
              <a:xfrm rot="900079">
                <a:off x="157160" y="592075"/>
                <a:ext cx="468718" cy="468645"/>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7"/>
              <p:cNvSpPr/>
              <p:nvPr/>
            </p:nvSpPr>
            <p:spPr>
              <a:xfrm rot="899951">
                <a:off x="342808" y="1476948"/>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7"/>
              <p:cNvSpPr/>
              <p:nvPr/>
            </p:nvSpPr>
            <p:spPr>
              <a:xfrm rot="900006">
                <a:off x="8507771" y="166675"/>
                <a:ext cx="745585" cy="745454"/>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7"/>
            <p:cNvSpPr/>
            <p:nvPr/>
          </p:nvSpPr>
          <p:spPr>
            <a:xfrm rot="9899965" flipH="1">
              <a:off x="319792" y="3933897"/>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7"/>
            <p:cNvSpPr/>
            <p:nvPr/>
          </p:nvSpPr>
          <p:spPr>
            <a:xfrm rot="9900049" flipH="1">
              <a:off x="1216333" y="435246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7"/>
            <p:cNvSpPr/>
            <p:nvPr/>
          </p:nvSpPr>
          <p:spPr>
            <a:xfrm rot="9900049" flipH="1">
              <a:off x="3254683" y="35721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7"/>
            <p:cNvSpPr/>
            <p:nvPr/>
          </p:nvSpPr>
          <p:spPr>
            <a:xfrm rot="9899965" flipH="1">
              <a:off x="6072892" y="485847"/>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7"/>
            <p:cNvSpPr/>
            <p:nvPr/>
          </p:nvSpPr>
          <p:spPr>
            <a:xfrm rot="9899965" flipH="1">
              <a:off x="4967992" y="4575072"/>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7"/>
            <p:cNvSpPr/>
            <p:nvPr/>
          </p:nvSpPr>
          <p:spPr>
            <a:xfrm rot="9900049" flipH="1">
              <a:off x="6491508" y="452221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7"/>
            <p:cNvSpPr/>
            <p:nvPr/>
          </p:nvSpPr>
          <p:spPr>
            <a:xfrm rot="9900049" flipH="1">
              <a:off x="2645083" y="415186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 name="Google Shape;322;p17"/>
          <p:cNvSpPr txBox="1">
            <a:spLocks noGrp="1"/>
          </p:cNvSpPr>
          <p:nvPr>
            <p:ph type="title"/>
          </p:nvPr>
        </p:nvSpPr>
        <p:spPr>
          <a:xfrm>
            <a:off x="720000" y="1642350"/>
            <a:ext cx="32451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3" name="Google Shape;323;p17"/>
          <p:cNvSpPr txBox="1">
            <a:spLocks noGrp="1"/>
          </p:cNvSpPr>
          <p:nvPr>
            <p:ph type="subTitle" idx="1"/>
          </p:nvPr>
        </p:nvSpPr>
        <p:spPr>
          <a:xfrm>
            <a:off x="720000" y="2215050"/>
            <a:ext cx="3245100" cy="1304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500"/>
              <a:buFont typeface="Poppins ExtraBold"/>
              <a:buNone/>
              <a:defRPr sz="3500">
                <a:solidFill>
                  <a:schemeClr val="dk1"/>
                </a:solidFill>
                <a:latin typeface="Poppins ExtraBold"/>
                <a:ea typeface="Poppins ExtraBold"/>
                <a:cs typeface="Poppins ExtraBold"/>
                <a:sym typeface="Poppin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lt2"/>
              </a:buClr>
              <a:buSzPts val="1400"/>
              <a:buFont typeface="Istok Web"/>
              <a:buChar char="●"/>
              <a:defRPr>
                <a:solidFill>
                  <a:schemeClr val="lt2"/>
                </a:solidFill>
                <a:latin typeface="Istok Web"/>
                <a:ea typeface="Istok Web"/>
                <a:cs typeface="Istok Web"/>
                <a:sym typeface="Istok Web"/>
              </a:defRPr>
            </a:lvl1pPr>
            <a:lvl2pPr marL="914400" lvl="1" indent="-317500">
              <a:lnSpc>
                <a:spcPct val="115000"/>
              </a:lnSpc>
              <a:spcBef>
                <a:spcPts val="1600"/>
              </a:spcBef>
              <a:spcAft>
                <a:spcPts val="0"/>
              </a:spcAft>
              <a:buClr>
                <a:schemeClr val="lt2"/>
              </a:buClr>
              <a:buSzPts val="1400"/>
              <a:buFont typeface="Istok Web"/>
              <a:buChar char="○"/>
              <a:defRPr>
                <a:solidFill>
                  <a:schemeClr val="lt2"/>
                </a:solidFill>
                <a:latin typeface="Istok Web"/>
                <a:ea typeface="Istok Web"/>
                <a:cs typeface="Istok Web"/>
                <a:sym typeface="Istok Web"/>
              </a:defRPr>
            </a:lvl2pPr>
            <a:lvl3pPr marL="1371600" lvl="2" indent="-317500">
              <a:lnSpc>
                <a:spcPct val="115000"/>
              </a:lnSpc>
              <a:spcBef>
                <a:spcPts val="1600"/>
              </a:spcBef>
              <a:spcAft>
                <a:spcPts val="0"/>
              </a:spcAft>
              <a:buClr>
                <a:schemeClr val="lt2"/>
              </a:buClr>
              <a:buSzPts val="1400"/>
              <a:buFont typeface="Istok Web"/>
              <a:buChar char="■"/>
              <a:defRPr>
                <a:solidFill>
                  <a:schemeClr val="lt2"/>
                </a:solidFill>
                <a:latin typeface="Istok Web"/>
                <a:ea typeface="Istok Web"/>
                <a:cs typeface="Istok Web"/>
                <a:sym typeface="Istok Web"/>
              </a:defRPr>
            </a:lvl3pPr>
            <a:lvl4pPr marL="1828800" lvl="3" indent="-317500">
              <a:lnSpc>
                <a:spcPct val="115000"/>
              </a:lnSpc>
              <a:spcBef>
                <a:spcPts val="1600"/>
              </a:spcBef>
              <a:spcAft>
                <a:spcPts val="0"/>
              </a:spcAft>
              <a:buClr>
                <a:schemeClr val="lt2"/>
              </a:buClr>
              <a:buSzPts val="1400"/>
              <a:buFont typeface="Istok Web"/>
              <a:buChar char="●"/>
              <a:defRPr>
                <a:solidFill>
                  <a:schemeClr val="lt2"/>
                </a:solidFill>
                <a:latin typeface="Istok Web"/>
                <a:ea typeface="Istok Web"/>
                <a:cs typeface="Istok Web"/>
                <a:sym typeface="Istok Web"/>
              </a:defRPr>
            </a:lvl4pPr>
            <a:lvl5pPr marL="2286000" lvl="4" indent="-317500">
              <a:lnSpc>
                <a:spcPct val="115000"/>
              </a:lnSpc>
              <a:spcBef>
                <a:spcPts val="1600"/>
              </a:spcBef>
              <a:spcAft>
                <a:spcPts val="0"/>
              </a:spcAft>
              <a:buClr>
                <a:schemeClr val="lt2"/>
              </a:buClr>
              <a:buSzPts val="1400"/>
              <a:buFont typeface="Istok Web"/>
              <a:buChar char="○"/>
              <a:defRPr>
                <a:solidFill>
                  <a:schemeClr val="lt2"/>
                </a:solidFill>
                <a:latin typeface="Istok Web"/>
                <a:ea typeface="Istok Web"/>
                <a:cs typeface="Istok Web"/>
                <a:sym typeface="Istok Web"/>
              </a:defRPr>
            </a:lvl5pPr>
            <a:lvl6pPr marL="2743200" lvl="5" indent="-317500">
              <a:lnSpc>
                <a:spcPct val="115000"/>
              </a:lnSpc>
              <a:spcBef>
                <a:spcPts val="1600"/>
              </a:spcBef>
              <a:spcAft>
                <a:spcPts val="0"/>
              </a:spcAft>
              <a:buClr>
                <a:schemeClr val="lt2"/>
              </a:buClr>
              <a:buSzPts val="1400"/>
              <a:buFont typeface="Istok Web"/>
              <a:buChar char="■"/>
              <a:defRPr>
                <a:solidFill>
                  <a:schemeClr val="lt2"/>
                </a:solidFill>
                <a:latin typeface="Istok Web"/>
                <a:ea typeface="Istok Web"/>
                <a:cs typeface="Istok Web"/>
                <a:sym typeface="Istok Web"/>
              </a:defRPr>
            </a:lvl6pPr>
            <a:lvl7pPr marL="3200400" lvl="6" indent="-317500">
              <a:lnSpc>
                <a:spcPct val="115000"/>
              </a:lnSpc>
              <a:spcBef>
                <a:spcPts val="1600"/>
              </a:spcBef>
              <a:spcAft>
                <a:spcPts val="0"/>
              </a:spcAft>
              <a:buClr>
                <a:schemeClr val="lt2"/>
              </a:buClr>
              <a:buSzPts val="1400"/>
              <a:buFont typeface="Istok Web"/>
              <a:buChar char="●"/>
              <a:defRPr>
                <a:solidFill>
                  <a:schemeClr val="lt2"/>
                </a:solidFill>
                <a:latin typeface="Istok Web"/>
                <a:ea typeface="Istok Web"/>
                <a:cs typeface="Istok Web"/>
                <a:sym typeface="Istok Web"/>
              </a:defRPr>
            </a:lvl7pPr>
            <a:lvl8pPr marL="3657600" lvl="7" indent="-317500">
              <a:lnSpc>
                <a:spcPct val="115000"/>
              </a:lnSpc>
              <a:spcBef>
                <a:spcPts val="1600"/>
              </a:spcBef>
              <a:spcAft>
                <a:spcPts val="0"/>
              </a:spcAft>
              <a:buClr>
                <a:schemeClr val="lt2"/>
              </a:buClr>
              <a:buSzPts val="1400"/>
              <a:buFont typeface="Istok Web"/>
              <a:buChar char="○"/>
              <a:defRPr>
                <a:solidFill>
                  <a:schemeClr val="lt2"/>
                </a:solidFill>
                <a:latin typeface="Istok Web"/>
                <a:ea typeface="Istok Web"/>
                <a:cs typeface="Istok Web"/>
                <a:sym typeface="Istok Web"/>
              </a:defRPr>
            </a:lvl8pPr>
            <a:lvl9pPr marL="4114800" lvl="8" indent="-317500">
              <a:lnSpc>
                <a:spcPct val="115000"/>
              </a:lnSpc>
              <a:spcBef>
                <a:spcPts val="1600"/>
              </a:spcBef>
              <a:spcAft>
                <a:spcPts val="1600"/>
              </a:spcAft>
              <a:buClr>
                <a:schemeClr val="lt2"/>
              </a:buClr>
              <a:buSzPts val="1400"/>
              <a:buFont typeface="Istok Web"/>
              <a:buChar char="■"/>
              <a:defRPr>
                <a:solidFill>
                  <a:schemeClr val="lt2"/>
                </a:solidFill>
                <a:latin typeface="Istok Web"/>
                <a:ea typeface="Istok Web"/>
                <a:cs typeface="Istok Web"/>
                <a:sym typeface="Istok Web"/>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7" r:id="rId5"/>
    <p:sldLayoutId id="2147483658" r:id="rId6"/>
    <p:sldLayoutId id="2147483659" r:id="rId7"/>
    <p:sldLayoutId id="2147483662" r:id="rId8"/>
    <p:sldLayoutId id="2147483663" r:id="rId9"/>
    <p:sldLayoutId id="2147483670" r:id="rId10"/>
    <p:sldLayoutId id="2147483671" r:id="rId11"/>
    <p:sldLayoutId id="2147483672" r:id="rId12"/>
    <p:sldLayoutId id="214748367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jpe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26.png"/><Relationship Id="rId7"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1.jpe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jpeg"/><Relationship Id="rId5" Type="http://schemas.openxmlformats.org/officeDocument/2006/relationships/image" Target="../media/image34.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jpe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38.emf"/><Relationship Id="rId7"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emf"/></Relationships>
</file>

<file path=ppt/slides/_rels/slide19.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0.png"/><Relationship Id="rId7"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jpe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jpeg"/><Relationship Id="rId5" Type="http://schemas.openxmlformats.org/officeDocument/2006/relationships/image" Target="../media/image47.emf"/><Relationship Id="rId4" Type="http://schemas.openxmlformats.org/officeDocument/2006/relationships/image" Target="../media/image46.emf"/></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jpe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51.emf"/><Relationship Id="rId5" Type="http://schemas.openxmlformats.org/officeDocument/2006/relationships/image" Target="../media/image26.png"/><Relationship Id="rId4" Type="http://schemas.openxmlformats.org/officeDocument/2006/relationships/image" Target="../media/image50.emf"/></Relationships>
</file>

<file path=ppt/slides/_rels/slide2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2.jpeg"/><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1.jpeg"/><Relationship Id="rId5" Type="http://schemas.openxmlformats.org/officeDocument/2006/relationships/image" Target="../media/image34.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gif"/><Relationship Id="rId7" Type="http://schemas.openxmlformats.org/officeDocument/2006/relationships/image" Target="../media/image7.png"/><Relationship Id="rId12"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6.png"/><Relationship Id="rId11" Type="http://schemas.openxmlformats.org/officeDocument/2006/relationships/image" Target="../media/image1.jpe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gif"/><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jpe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1.jpeg"/><Relationship Id="rId3" Type="http://schemas.openxmlformats.org/officeDocument/2006/relationships/image" Target="../media/image20.png"/><Relationship Id="rId7" Type="http://schemas.openxmlformats.org/officeDocument/2006/relationships/diagramLayout" Target="../diagrams/layout1.xml"/><Relationship Id="rId12"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Data" Target="../diagrams/data1.xml"/><Relationship Id="rId11" Type="http://schemas.openxmlformats.org/officeDocument/2006/relationships/image" Target="../media/image23.png"/><Relationship Id="rId5" Type="http://schemas.openxmlformats.org/officeDocument/2006/relationships/image" Target="../media/image22.png"/><Relationship Id="rId10" Type="http://schemas.microsoft.com/office/2007/relationships/diagramDrawing" Target="../diagrams/drawing1.xml"/><Relationship Id="rId4" Type="http://schemas.openxmlformats.org/officeDocument/2006/relationships/image" Target="../media/image21.png"/><Relationship Id="rId9" Type="http://schemas.openxmlformats.org/officeDocument/2006/relationships/diagramColors" Target="../diagrams/colors1.xml"/><Relationship Id="rId1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Google Shape;541;p30">
            <a:extLst>
              <a:ext uri="{FF2B5EF4-FFF2-40B4-BE49-F238E27FC236}">
                <a16:creationId xmlns:a16="http://schemas.microsoft.com/office/drawing/2014/main" id="{F0030BE3-23B6-4ABE-832F-0612C37E9D52}"/>
              </a:ext>
            </a:extLst>
          </p:cNvPr>
          <p:cNvSpPr txBox="1">
            <a:spLocks/>
          </p:cNvSpPr>
          <p:nvPr/>
        </p:nvSpPr>
        <p:spPr>
          <a:xfrm>
            <a:off x="0" y="1360974"/>
            <a:ext cx="9009331" cy="18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ExtraBold"/>
              <a:buNone/>
              <a:defRPr sz="5000" b="0" i="0" u="none" strike="noStrike" cap="none">
                <a:solidFill>
                  <a:schemeClr val="dk1"/>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algn="ctr"/>
            <a:r>
              <a:rPr lang="en-US" sz="2800" b="1" dirty="0">
                <a:solidFill>
                  <a:schemeClr val="tx2"/>
                </a:solidFill>
                <a:latin typeface="Poppins"/>
                <a:ea typeface="Poppins"/>
                <a:cs typeface="Poppins"/>
                <a:sym typeface="Poppins"/>
              </a:rPr>
              <a:t>TRABAJO DE TITULACI</a:t>
            </a:r>
            <a:r>
              <a:rPr lang="es-EC" sz="2800" b="1" dirty="0">
                <a:solidFill>
                  <a:schemeClr val="tx2"/>
                </a:solidFill>
                <a:latin typeface="Poppins"/>
                <a:ea typeface="Poppins"/>
                <a:cs typeface="Poppins"/>
                <a:sym typeface="Poppins"/>
              </a:rPr>
              <a:t>ÓN</a:t>
            </a:r>
          </a:p>
          <a:p>
            <a:pPr algn="ctr"/>
            <a:endParaRPr lang="es-EC" sz="2800" b="1" dirty="0">
              <a:solidFill>
                <a:schemeClr val="tx2"/>
              </a:solidFill>
              <a:latin typeface="Poppins"/>
              <a:ea typeface="Poppins"/>
              <a:cs typeface="Poppins"/>
              <a:sym typeface="Poppins"/>
            </a:endParaRPr>
          </a:p>
          <a:p>
            <a:pPr algn="ctr"/>
            <a:r>
              <a:rPr lang="en-US" sz="2800" b="1" dirty="0">
                <a:solidFill>
                  <a:schemeClr val="tx2"/>
                </a:solidFill>
                <a:latin typeface="Poppins"/>
                <a:ea typeface="Poppins"/>
                <a:cs typeface="Poppins"/>
                <a:sym typeface="Poppins"/>
              </a:rPr>
              <a:t>PROTOTIPO DE SISTEMA DE INFORMACIÓN PARA ALERTAS TEMPRANAS DE INCENDIOS FORESTALES </a:t>
            </a:r>
            <a:br>
              <a:rPr lang="en-US" sz="5600" b="1" dirty="0">
                <a:solidFill>
                  <a:schemeClr val="lt2"/>
                </a:solidFill>
                <a:latin typeface="Poppins"/>
                <a:ea typeface="Poppins"/>
                <a:cs typeface="Poppins"/>
                <a:sym typeface="Poppins"/>
              </a:rPr>
            </a:br>
            <a:endParaRPr lang="en-US" sz="8900" dirty="0">
              <a:latin typeface="Poppins Medium"/>
              <a:ea typeface="Poppins Medium"/>
              <a:cs typeface="Poppins Medium"/>
              <a:sym typeface="Poppins Medium"/>
            </a:endParaRPr>
          </a:p>
        </p:txBody>
      </p:sp>
      <p:sp>
        <p:nvSpPr>
          <p:cNvPr id="98" name="Google Shape;542;p30">
            <a:extLst>
              <a:ext uri="{FF2B5EF4-FFF2-40B4-BE49-F238E27FC236}">
                <a16:creationId xmlns:a16="http://schemas.microsoft.com/office/drawing/2014/main" id="{D18CFBBF-08F4-44BF-8645-4BED4BF32D8C}"/>
              </a:ext>
            </a:extLst>
          </p:cNvPr>
          <p:cNvSpPr txBox="1">
            <a:spLocks noGrp="1"/>
          </p:cNvSpPr>
          <p:nvPr>
            <p:ph type="subTitle" idx="1"/>
          </p:nvPr>
        </p:nvSpPr>
        <p:spPr>
          <a:xfrm>
            <a:off x="129119" y="4365663"/>
            <a:ext cx="4528800" cy="50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tx1"/>
                </a:solidFill>
              </a:rPr>
              <a:t>ESTUDIANTES</a:t>
            </a:r>
          </a:p>
          <a:p>
            <a:pPr marL="0" lvl="0" indent="0" algn="ctr" rtl="0">
              <a:spcBef>
                <a:spcPts val="0"/>
              </a:spcBef>
              <a:spcAft>
                <a:spcPts val="0"/>
              </a:spcAft>
              <a:buNone/>
            </a:pPr>
            <a:r>
              <a:rPr lang="en-US" dirty="0">
                <a:solidFill>
                  <a:schemeClr val="tx1"/>
                </a:solidFill>
              </a:rPr>
              <a:t>CLAVÓN RICARDO</a:t>
            </a:r>
          </a:p>
          <a:p>
            <a:pPr marL="0" lvl="0" indent="0" algn="ctr" rtl="0">
              <a:spcBef>
                <a:spcPts val="0"/>
              </a:spcBef>
              <a:spcAft>
                <a:spcPts val="0"/>
              </a:spcAft>
              <a:buNone/>
            </a:pPr>
            <a:r>
              <a:rPr lang="en-US" dirty="0">
                <a:solidFill>
                  <a:schemeClr val="tx1"/>
                </a:solidFill>
              </a:rPr>
              <a:t>RODRÍGUEZ FERNANDO </a:t>
            </a:r>
          </a:p>
          <a:p>
            <a:pPr marL="0" lvl="0" indent="0" algn="ctr" rtl="0">
              <a:spcBef>
                <a:spcPts val="0"/>
              </a:spcBef>
              <a:spcAft>
                <a:spcPts val="0"/>
              </a:spcAft>
              <a:buNone/>
            </a:pPr>
            <a:endParaRPr lang="en-US" dirty="0">
              <a:solidFill>
                <a:schemeClr val="tx1"/>
              </a:solidFill>
            </a:endParaRPr>
          </a:p>
          <a:p>
            <a:pPr marL="0" lvl="0" indent="0" algn="ctr" rtl="0">
              <a:spcBef>
                <a:spcPts val="0"/>
              </a:spcBef>
              <a:spcAft>
                <a:spcPts val="0"/>
              </a:spcAft>
              <a:buNone/>
            </a:pPr>
            <a:r>
              <a:rPr lang="en-US" b="1" dirty="0">
                <a:solidFill>
                  <a:schemeClr val="tx1"/>
                </a:solidFill>
              </a:rPr>
              <a:t>TUTOR</a:t>
            </a:r>
          </a:p>
          <a:p>
            <a:pPr marL="0" lvl="0" indent="0" algn="ctr" rtl="0">
              <a:spcBef>
                <a:spcPts val="0"/>
              </a:spcBef>
              <a:spcAft>
                <a:spcPts val="0"/>
              </a:spcAft>
              <a:buNone/>
            </a:pPr>
            <a:r>
              <a:rPr lang="en-US" dirty="0">
                <a:solidFill>
                  <a:schemeClr val="tx1"/>
                </a:solidFill>
              </a:rPr>
              <a:t>ING. DIEGO MIGUEL MARCILLO</a:t>
            </a:r>
          </a:p>
          <a:p>
            <a:pPr marL="0" lvl="0" indent="0" algn="l" rtl="0">
              <a:spcBef>
                <a:spcPts val="0"/>
              </a:spcBef>
              <a:spcAft>
                <a:spcPts val="0"/>
              </a:spcAft>
              <a:buNone/>
            </a:pPr>
            <a:r>
              <a:rPr lang="en-US" dirty="0"/>
              <a:t> </a:t>
            </a:r>
          </a:p>
          <a:p>
            <a:pPr marL="0" lvl="0" indent="0" algn="l" rtl="0">
              <a:spcBef>
                <a:spcPts val="0"/>
              </a:spcBef>
              <a:spcAft>
                <a:spcPts val="0"/>
              </a:spcAft>
              <a:buNone/>
            </a:pPr>
            <a:endParaRPr lang="en-US" dirty="0"/>
          </a:p>
        </p:txBody>
      </p:sp>
      <p:grpSp>
        <p:nvGrpSpPr>
          <p:cNvPr id="99" name="Google Shape;543;p30">
            <a:extLst>
              <a:ext uri="{FF2B5EF4-FFF2-40B4-BE49-F238E27FC236}">
                <a16:creationId xmlns:a16="http://schemas.microsoft.com/office/drawing/2014/main" id="{FF7F890D-8661-45BE-886A-79BBF641769E}"/>
              </a:ext>
            </a:extLst>
          </p:cNvPr>
          <p:cNvGrpSpPr/>
          <p:nvPr/>
        </p:nvGrpSpPr>
        <p:grpSpPr>
          <a:xfrm>
            <a:off x="5906530" y="2568593"/>
            <a:ext cx="2498403" cy="1923811"/>
            <a:chOff x="2297130" y="782600"/>
            <a:chExt cx="472475" cy="386000"/>
          </a:xfrm>
        </p:grpSpPr>
        <p:sp>
          <p:nvSpPr>
            <p:cNvPr id="100" name="Google Shape;544;p30">
              <a:extLst>
                <a:ext uri="{FF2B5EF4-FFF2-40B4-BE49-F238E27FC236}">
                  <a16:creationId xmlns:a16="http://schemas.microsoft.com/office/drawing/2014/main" id="{0EF3E116-DF49-4D45-A14E-563912275092}"/>
                </a:ext>
              </a:extLst>
            </p:cNvPr>
            <p:cNvSpPr/>
            <p:nvPr/>
          </p:nvSpPr>
          <p:spPr>
            <a:xfrm>
              <a:off x="2611675" y="976200"/>
              <a:ext cx="114675" cy="127225"/>
            </a:xfrm>
            <a:custGeom>
              <a:avLst/>
              <a:gdLst/>
              <a:ahLst/>
              <a:cxnLst/>
              <a:rect l="l" t="t" r="r" b="b"/>
              <a:pathLst>
                <a:path w="4587" h="5089" extrusionOk="0">
                  <a:moveTo>
                    <a:pt x="0" y="1"/>
                  </a:moveTo>
                  <a:lnTo>
                    <a:pt x="0" y="5089"/>
                  </a:lnTo>
                  <a:lnTo>
                    <a:pt x="4587" y="5089"/>
                  </a:lnTo>
                  <a:lnTo>
                    <a:pt x="45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545;p30">
              <a:extLst>
                <a:ext uri="{FF2B5EF4-FFF2-40B4-BE49-F238E27FC236}">
                  <a16:creationId xmlns:a16="http://schemas.microsoft.com/office/drawing/2014/main" id="{AB49F909-B353-4BC7-97C6-0477B3BC403E}"/>
                </a:ext>
              </a:extLst>
            </p:cNvPr>
            <p:cNvSpPr/>
            <p:nvPr/>
          </p:nvSpPr>
          <p:spPr>
            <a:xfrm>
              <a:off x="2621075" y="988750"/>
              <a:ext cx="94625" cy="49525"/>
            </a:xfrm>
            <a:custGeom>
              <a:avLst/>
              <a:gdLst/>
              <a:ahLst/>
              <a:cxnLst/>
              <a:rect l="l" t="t" r="r" b="b"/>
              <a:pathLst>
                <a:path w="3785" h="1981" extrusionOk="0">
                  <a:moveTo>
                    <a:pt x="477" y="0"/>
                  </a:moveTo>
                  <a:cubicBezTo>
                    <a:pt x="226" y="0"/>
                    <a:pt x="0" y="201"/>
                    <a:pt x="0" y="451"/>
                  </a:cubicBezTo>
                  <a:lnTo>
                    <a:pt x="0" y="1529"/>
                  </a:lnTo>
                  <a:cubicBezTo>
                    <a:pt x="0" y="1780"/>
                    <a:pt x="226" y="1980"/>
                    <a:pt x="477" y="1980"/>
                  </a:cubicBezTo>
                  <a:lnTo>
                    <a:pt x="3309" y="1980"/>
                  </a:lnTo>
                  <a:cubicBezTo>
                    <a:pt x="3584" y="1980"/>
                    <a:pt x="3785" y="1780"/>
                    <a:pt x="3785" y="1529"/>
                  </a:cubicBezTo>
                  <a:lnTo>
                    <a:pt x="3785" y="451"/>
                  </a:lnTo>
                  <a:cubicBezTo>
                    <a:pt x="3785" y="201"/>
                    <a:pt x="3584" y="0"/>
                    <a:pt x="33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546;p30">
              <a:extLst>
                <a:ext uri="{FF2B5EF4-FFF2-40B4-BE49-F238E27FC236}">
                  <a16:creationId xmlns:a16="http://schemas.microsoft.com/office/drawing/2014/main" id="{47A9D8CC-31B6-4923-855E-00CC8D24E8C8}"/>
                </a:ext>
              </a:extLst>
            </p:cNvPr>
            <p:cNvSpPr/>
            <p:nvPr/>
          </p:nvSpPr>
          <p:spPr>
            <a:xfrm>
              <a:off x="2621075" y="1047025"/>
              <a:ext cx="94625" cy="49525"/>
            </a:xfrm>
            <a:custGeom>
              <a:avLst/>
              <a:gdLst/>
              <a:ahLst/>
              <a:cxnLst/>
              <a:rect l="l" t="t" r="r" b="b"/>
              <a:pathLst>
                <a:path w="3785" h="1981" extrusionOk="0">
                  <a:moveTo>
                    <a:pt x="477" y="0"/>
                  </a:moveTo>
                  <a:cubicBezTo>
                    <a:pt x="226" y="0"/>
                    <a:pt x="0" y="201"/>
                    <a:pt x="0" y="451"/>
                  </a:cubicBezTo>
                  <a:lnTo>
                    <a:pt x="0" y="1529"/>
                  </a:lnTo>
                  <a:cubicBezTo>
                    <a:pt x="0" y="1780"/>
                    <a:pt x="226" y="1980"/>
                    <a:pt x="477" y="1980"/>
                  </a:cubicBezTo>
                  <a:lnTo>
                    <a:pt x="3309" y="1980"/>
                  </a:lnTo>
                  <a:cubicBezTo>
                    <a:pt x="3584" y="1980"/>
                    <a:pt x="3785" y="1780"/>
                    <a:pt x="3785" y="1529"/>
                  </a:cubicBezTo>
                  <a:lnTo>
                    <a:pt x="3785" y="451"/>
                  </a:lnTo>
                  <a:cubicBezTo>
                    <a:pt x="3785" y="201"/>
                    <a:pt x="3584" y="0"/>
                    <a:pt x="33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547;p30">
              <a:extLst>
                <a:ext uri="{FF2B5EF4-FFF2-40B4-BE49-F238E27FC236}">
                  <a16:creationId xmlns:a16="http://schemas.microsoft.com/office/drawing/2014/main" id="{8517242B-C5D8-4E32-83B7-0C2F9AFE1FF6}"/>
                </a:ext>
              </a:extLst>
            </p:cNvPr>
            <p:cNvSpPr/>
            <p:nvPr/>
          </p:nvSpPr>
          <p:spPr>
            <a:xfrm>
              <a:off x="2678100" y="909800"/>
              <a:ext cx="16925" cy="66425"/>
            </a:xfrm>
            <a:custGeom>
              <a:avLst/>
              <a:gdLst/>
              <a:ahLst/>
              <a:cxnLst/>
              <a:rect l="l" t="t" r="r" b="b"/>
              <a:pathLst>
                <a:path w="677" h="2657" extrusionOk="0">
                  <a:moveTo>
                    <a:pt x="401" y="0"/>
                  </a:moveTo>
                  <a:lnTo>
                    <a:pt x="401" y="1629"/>
                  </a:lnTo>
                  <a:lnTo>
                    <a:pt x="0" y="1629"/>
                  </a:lnTo>
                  <a:lnTo>
                    <a:pt x="0" y="2657"/>
                  </a:lnTo>
                  <a:lnTo>
                    <a:pt x="677" y="2657"/>
                  </a:lnTo>
                  <a:lnTo>
                    <a:pt x="677" y="251"/>
                  </a:lnTo>
                  <a:cubicBezTo>
                    <a:pt x="677" y="101"/>
                    <a:pt x="551"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548;p30">
              <a:extLst>
                <a:ext uri="{FF2B5EF4-FFF2-40B4-BE49-F238E27FC236}">
                  <a16:creationId xmlns:a16="http://schemas.microsoft.com/office/drawing/2014/main" id="{F16A49F7-06A0-4E77-8878-81B647F8A21A}"/>
                </a:ext>
              </a:extLst>
            </p:cNvPr>
            <p:cNvSpPr/>
            <p:nvPr/>
          </p:nvSpPr>
          <p:spPr>
            <a:xfrm>
              <a:off x="2340375" y="927350"/>
              <a:ext cx="114050" cy="175450"/>
            </a:xfrm>
            <a:custGeom>
              <a:avLst/>
              <a:gdLst/>
              <a:ahLst/>
              <a:cxnLst/>
              <a:rect l="l" t="t" r="r" b="b"/>
              <a:pathLst>
                <a:path w="4562" h="7018" extrusionOk="0">
                  <a:moveTo>
                    <a:pt x="0" y="0"/>
                  </a:moveTo>
                  <a:lnTo>
                    <a:pt x="0" y="7018"/>
                  </a:lnTo>
                  <a:lnTo>
                    <a:pt x="4562" y="7018"/>
                  </a:lnTo>
                  <a:lnTo>
                    <a:pt x="45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549;p30">
              <a:extLst>
                <a:ext uri="{FF2B5EF4-FFF2-40B4-BE49-F238E27FC236}">
                  <a16:creationId xmlns:a16="http://schemas.microsoft.com/office/drawing/2014/main" id="{F38C6379-9CAF-4583-A9A6-0A763E33C813}"/>
                </a:ext>
              </a:extLst>
            </p:cNvPr>
            <p:cNvSpPr/>
            <p:nvPr/>
          </p:nvSpPr>
          <p:spPr>
            <a:xfrm>
              <a:off x="2349775" y="939875"/>
              <a:ext cx="94000" cy="49525"/>
            </a:xfrm>
            <a:custGeom>
              <a:avLst/>
              <a:gdLst/>
              <a:ahLst/>
              <a:cxnLst/>
              <a:rect l="l" t="t" r="r" b="b"/>
              <a:pathLst>
                <a:path w="3760" h="1981" extrusionOk="0">
                  <a:moveTo>
                    <a:pt x="451" y="0"/>
                  </a:moveTo>
                  <a:cubicBezTo>
                    <a:pt x="201" y="0"/>
                    <a:pt x="0" y="201"/>
                    <a:pt x="0" y="451"/>
                  </a:cubicBezTo>
                  <a:lnTo>
                    <a:pt x="0" y="1529"/>
                  </a:lnTo>
                  <a:cubicBezTo>
                    <a:pt x="0" y="1780"/>
                    <a:pt x="201" y="1980"/>
                    <a:pt x="451" y="1980"/>
                  </a:cubicBezTo>
                  <a:lnTo>
                    <a:pt x="3308" y="1980"/>
                  </a:lnTo>
                  <a:cubicBezTo>
                    <a:pt x="3559" y="1980"/>
                    <a:pt x="3760" y="1780"/>
                    <a:pt x="3760" y="1529"/>
                  </a:cubicBezTo>
                  <a:lnTo>
                    <a:pt x="3760" y="451"/>
                  </a:lnTo>
                  <a:cubicBezTo>
                    <a:pt x="3760" y="201"/>
                    <a:pt x="3559" y="0"/>
                    <a:pt x="33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550;p30">
              <a:extLst>
                <a:ext uri="{FF2B5EF4-FFF2-40B4-BE49-F238E27FC236}">
                  <a16:creationId xmlns:a16="http://schemas.microsoft.com/office/drawing/2014/main" id="{B8F7F0BA-BFE5-47E9-B633-DB85EBEC7746}"/>
                </a:ext>
              </a:extLst>
            </p:cNvPr>
            <p:cNvSpPr/>
            <p:nvPr/>
          </p:nvSpPr>
          <p:spPr>
            <a:xfrm>
              <a:off x="2349775" y="998150"/>
              <a:ext cx="94000" cy="49525"/>
            </a:xfrm>
            <a:custGeom>
              <a:avLst/>
              <a:gdLst/>
              <a:ahLst/>
              <a:cxnLst/>
              <a:rect l="l" t="t" r="r" b="b"/>
              <a:pathLst>
                <a:path w="3760" h="1981" extrusionOk="0">
                  <a:moveTo>
                    <a:pt x="451" y="0"/>
                  </a:moveTo>
                  <a:cubicBezTo>
                    <a:pt x="201" y="0"/>
                    <a:pt x="0" y="201"/>
                    <a:pt x="0" y="451"/>
                  </a:cubicBezTo>
                  <a:lnTo>
                    <a:pt x="0" y="1529"/>
                  </a:lnTo>
                  <a:cubicBezTo>
                    <a:pt x="0" y="1780"/>
                    <a:pt x="201" y="1980"/>
                    <a:pt x="451" y="1980"/>
                  </a:cubicBezTo>
                  <a:lnTo>
                    <a:pt x="3308" y="1980"/>
                  </a:lnTo>
                  <a:cubicBezTo>
                    <a:pt x="3559" y="1980"/>
                    <a:pt x="3760" y="1780"/>
                    <a:pt x="3760" y="1529"/>
                  </a:cubicBezTo>
                  <a:lnTo>
                    <a:pt x="3760" y="451"/>
                  </a:lnTo>
                  <a:cubicBezTo>
                    <a:pt x="3760" y="201"/>
                    <a:pt x="3559" y="0"/>
                    <a:pt x="33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551;p30">
              <a:extLst>
                <a:ext uri="{FF2B5EF4-FFF2-40B4-BE49-F238E27FC236}">
                  <a16:creationId xmlns:a16="http://schemas.microsoft.com/office/drawing/2014/main" id="{E65C548D-4278-4146-89A0-4D10BDBBEE11}"/>
                </a:ext>
              </a:extLst>
            </p:cNvPr>
            <p:cNvSpPr/>
            <p:nvPr/>
          </p:nvSpPr>
          <p:spPr>
            <a:xfrm>
              <a:off x="2349775" y="1056425"/>
              <a:ext cx="94000" cy="49500"/>
            </a:xfrm>
            <a:custGeom>
              <a:avLst/>
              <a:gdLst/>
              <a:ahLst/>
              <a:cxnLst/>
              <a:rect l="l" t="t" r="r" b="b"/>
              <a:pathLst>
                <a:path w="3760" h="1980" extrusionOk="0">
                  <a:moveTo>
                    <a:pt x="451" y="0"/>
                  </a:moveTo>
                  <a:cubicBezTo>
                    <a:pt x="201" y="0"/>
                    <a:pt x="0" y="201"/>
                    <a:pt x="0" y="451"/>
                  </a:cubicBezTo>
                  <a:lnTo>
                    <a:pt x="0" y="1529"/>
                  </a:lnTo>
                  <a:cubicBezTo>
                    <a:pt x="0" y="1779"/>
                    <a:pt x="201" y="1980"/>
                    <a:pt x="451" y="1980"/>
                  </a:cubicBezTo>
                  <a:lnTo>
                    <a:pt x="3308" y="1980"/>
                  </a:lnTo>
                  <a:cubicBezTo>
                    <a:pt x="3559" y="1980"/>
                    <a:pt x="3760" y="1779"/>
                    <a:pt x="3760" y="1529"/>
                  </a:cubicBezTo>
                  <a:lnTo>
                    <a:pt x="3760" y="451"/>
                  </a:lnTo>
                  <a:cubicBezTo>
                    <a:pt x="3760" y="201"/>
                    <a:pt x="3559" y="0"/>
                    <a:pt x="33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552;p30">
              <a:extLst>
                <a:ext uri="{FF2B5EF4-FFF2-40B4-BE49-F238E27FC236}">
                  <a16:creationId xmlns:a16="http://schemas.microsoft.com/office/drawing/2014/main" id="{A7EAADF3-0214-41C9-959C-7BC8316020A6}"/>
                </a:ext>
              </a:extLst>
            </p:cNvPr>
            <p:cNvSpPr/>
            <p:nvPr/>
          </p:nvSpPr>
          <p:spPr>
            <a:xfrm>
              <a:off x="2362925" y="815800"/>
              <a:ext cx="10675" cy="112825"/>
            </a:xfrm>
            <a:custGeom>
              <a:avLst/>
              <a:gdLst/>
              <a:ahLst/>
              <a:cxnLst/>
              <a:rect l="l" t="t" r="r" b="b"/>
              <a:pathLst>
                <a:path w="427" h="4513" extrusionOk="0">
                  <a:moveTo>
                    <a:pt x="301" y="1"/>
                  </a:moveTo>
                  <a:lnTo>
                    <a:pt x="301" y="3861"/>
                  </a:lnTo>
                  <a:lnTo>
                    <a:pt x="176" y="3861"/>
                  </a:lnTo>
                  <a:lnTo>
                    <a:pt x="176" y="2858"/>
                  </a:lnTo>
                  <a:cubicBezTo>
                    <a:pt x="76" y="2858"/>
                    <a:pt x="0" y="2933"/>
                    <a:pt x="0" y="3008"/>
                  </a:cubicBezTo>
                  <a:lnTo>
                    <a:pt x="0" y="4512"/>
                  </a:lnTo>
                  <a:lnTo>
                    <a:pt x="427" y="4512"/>
                  </a:lnTo>
                  <a:lnTo>
                    <a:pt x="427" y="3861"/>
                  </a:lnTo>
                  <a:lnTo>
                    <a:pt x="351" y="3861"/>
                  </a:lnTo>
                  <a:lnTo>
                    <a:pt x="3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570;p30">
              <a:extLst>
                <a:ext uri="{FF2B5EF4-FFF2-40B4-BE49-F238E27FC236}">
                  <a16:creationId xmlns:a16="http://schemas.microsoft.com/office/drawing/2014/main" id="{AFD8E203-3BE6-4138-BA14-8102453B5F90}"/>
                </a:ext>
              </a:extLst>
            </p:cNvPr>
            <p:cNvSpPr/>
            <p:nvPr/>
          </p:nvSpPr>
          <p:spPr>
            <a:xfrm>
              <a:off x="2408675" y="1149150"/>
              <a:ext cx="25700" cy="19450"/>
            </a:xfrm>
            <a:custGeom>
              <a:avLst/>
              <a:gdLst/>
              <a:ahLst/>
              <a:cxnLst/>
              <a:rect l="l" t="t" r="r" b="b"/>
              <a:pathLst>
                <a:path w="1028" h="778" extrusionOk="0">
                  <a:moveTo>
                    <a:pt x="501" y="0"/>
                  </a:moveTo>
                  <a:cubicBezTo>
                    <a:pt x="226" y="0"/>
                    <a:pt x="0" y="176"/>
                    <a:pt x="0" y="401"/>
                  </a:cubicBezTo>
                  <a:cubicBezTo>
                    <a:pt x="0" y="602"/>
                    <a:pt x="226" y="777"/>
                    <a:pt x="501" y="777"/>
                  </a:cubicBezTo>
                  <a:cubicBezTo>
                    <a:pt x="802" y="777"/>
                    <a:pt x="1028" y="602"/>
                    <a:pt x="1028" y="401"/>
                  </a:cubicBezTo>
                  <a:cubicBezTo>
                    <a:pt x="1028" y="176"/>
                    <a:pt x="802" y="0"/>
                    <a:pt x="501" y="0"/>
                  </a:cubicBezTo>
                  <a:close/>
                </a:path>
              </a:pathLst>
            </a:custGeom>
            <a:solidFill>
              <a:srgbClr val="FFFEF8">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587;p30">
              <a:extLst>
                <a:ext uri="{FF2B5EF4-FFF2-40B4-BE49-F238E27FC236}">
                  <a16:creationId xmlns:a16="http://schemas.microsoft.com/office/drawing/2014/main" id="{DCB8FBD1-74EB-4688-BAEB-05D05CB7C382}"/>
                </a:ext>
              </a:extLst>
            </p:cNvPr>
            <p:cNvSpPr/>
            <p:nvPr/>
          </p:nvSpPr>
          <p:spPr>
            <a:xfrm>
              <a:off x="2321575" y="1106550"/>
              <a:ext cx="420450" cy="25075"/>
            </a:xfrm>
            <a:custGeom>
              <a:avLst/>
              <a:gdLst/>
              <a:ahLst/>
              <a:cxnLst/>
              <a:rect l="l" t="t" r="r" b="b"/>
              <a:pathLst>
                <a:path w="16818" h="1003" extrusionOk="0">
                  <a:moveTo>
                    <a:pt x="0" y="0"/>
                  </a:moveTo>
                  <a:lnTo>
                    <a:pt x="0" y="1003"/>
                  </a:lnTo>
                  <a:lnTo>
                    <a:pt x="16817" y="1003"/>
                  </a:lnTo>
                  <a:lnTo>
                    <a:pt x="168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588;p30">
              <a:extLst>
                <a:ext uri="{FF2B5EF4-FFF2-40B4-BE49-F238E27FC236}">
                  <a16:creationId xmlns:a16="http://schemas.microsoft.com/office/drawing/2014/main" id="{EBC37B89-FBBF-4773-942A-6364EFBA30A0}"/>
                </a:ext>
              </a:extLst>
            </p:cNvPr>
            <p:cNvSpPr/>
            <p:nvPr/>
          </p:nvSpPr>
          <p:spPr>
            <a:xfrm>
              <a:off x="2297130" y="1097775"/>
              <a:ext cx="472475" cy="8800"/>
            </a:xfrm>
            <a:custGeom>
              <a:avLst/>
              <a:gdLst/>
              <a:ahLst/>
              <a:cxnLst/>
              <a:rect l="l" t="t" r="r" b="b"/>
              <a:pathLst>
                <a:path w="18899" h="352" extrusionOk="0">
                  <a:moveTo>
                    <a:pt x="1" y="0"/>
                  </a:moveTo>
                  <a:lnTo>
                    <a:pt x="1" y="351"/>
                  </a:lnTo>
                  <a:lnTo>
                    <a:pt x="18898" y="351"/>
                  </a:lnTo>
                  <a:lnTo>
                    <a:pt x="188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589;p30">
              <a:extLst>
                <a:ext uri="{FF2B5EF4-FFF2-40B4-BE49-F238E27FC236}">
                  <a16:creationId xmlns:a16="http://schemas.microsoft.com/office/drawing/2014/main" id="{E476F5B3-AD32-421C-A318-8D0D842B8ACE}"/>
                </a:ext>
              </a:extLst>
            </p:cNvPr>
            <p:cNvSpPr/>
            <p:nvPr/>
          </p:nvSpPr>
          <p:spPr>
            <a:xfrm>
              <a:off x="2522700" y="782600"/>
              <a:ext cx="5675" cy="291375"/>
            </a:xfrm>
            <a:custGeom>
              <a:avLst/>
              <a:gdLst/>
              <a:ahLst/>
              <a:cxnLst/>
              <a:rect l="l" t="t" r="r" b="b"/>
              <a:pathLst>
                <a:path w="227" h="11655" extrusionOk="0">
                  <a:moveTo>
                    <a:pt x="126" y="1"/>
                  </a:moveTo>
                  <a:cubicBezTo>
                    <a:pt x="51" y="1"/>
                    <a:pt x="0" y="51"/>
                    <a:pt x="0" y="126"/>
                  </a:cubicBezTo>
                  <a:lnTo>
                    <a:pt x="0" y="11529"/>
                  </a:lnTo>
                  <a:cubicBezTo>
                    <a:pt x="0" y="11605"/>
                    <a:pt x="51" y="11655"/>
                    <a:pt x="126" y="11655"/>
                  </a:cubicBezTo>
                  <a:cubicBezTo>
                    <a:pt x="176" y="11655"/>
                    <a:pt x="226" y="11605"/>
                    <a:pt x="226" y="11529"/>
                  </a:cubicBezTo>
                  <a:lnTo>
                    <a:pt x="226" y="126"/>
                  </a:lnTo>
                  <a:cubicBezTo>
                    <a:pt x="226" y="51"/>
                    <a:pt x="176" y="1"/>
                    <a:pt x="1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590;p30">
              <a:extLst>
                <a:ext uri="{FF2B5EF4-FFF2-40B4-BE49-F238E27FC236}">
                  <a16:creationId xmlns:a16="http://schemas.microsoft.com/office/drawing/2014/main" id="{BC2B8573-DA70-476F-A7B4-4EB6DF804D1F}"/>
                </a:ext>
              </a:extLst>
            </p:cNvPr>
            <p:cNvSpPr/>
            <p:nvPr/>
          </p:nvSpPr>
          <p:spPr>
            <a:xfrm>
              <a:off x="2488875" y="823900"/>
              <a:ext cx="70825" cy="250075"/>
            </a:xfrm>
            <a:custGeom>
              <a:avLst/>
              <a:gdLst/>
              <a:ahLst/>
              <a:cxnLst/>
              <a:rect l="l" t="t" r="r" b="b"/>
              <a:pathLst>
                <a:path w="2833" h="10003" extrusionOk="0">
                  <a:moveTo>
                    <a:pt x="537" y="0"/>
                  </a:moveTo>
                  <a:cubicBezTo>
                    <a:pt x="501" y="0"/>
                    <a:pt x="467" y="22"/>
                    <a:pt x="451" y="53"/>
                  </a:cubicBezTo>
                  <a:cubicBezTo>
                    <a:pt x="401" y="103"/>
                    <a:pt x="426" y="178"/>
                    <a:pt x="476" y="203"/>
                  </a:cubicBezTo>
                  <a:lnTo>
                    <a:pt x="2231" y="1231"/>
                  </a:lnTo>
                  <a:lnTo>
                    <a:pt x="376" y="2409"/>
                  </a:lnTo>
                  <a:cubicBezTo>
                    <a:pt x="351" y="2434"/>
                    <a:pt x="326" y="2459"/>
                    <a:pt x="326" y="2484"/>
                  </a:cubicBezTo>
                  <a:cubicBezTo>
                    <a:pt x="326" y="2534"/>
                    <a:pt x="351" y="2559"/>
                    <a:pt x="376" y="2584"/>
                  </a:cubicBezTo>
                  <a:lnTo>
                    <a:pt x="2381" y="4163"/>
                  </a:lnTo>
                  <a:lnTo>
                    <a:pt x="226" y="5667"/>
                  </a:lnTo>
                  <a:cubicBezTo>
                    <a:pt x="201" y="5692"/>
                    <a:pt x="176" y="5717"/>
                    <a:pt x="176" y="5767"/>
                  </a:cubicBezTo>
                  <a:cubicBezTo>
                    <a:pt x="176" y="5792"/>
                    <a:pt x="201" y="5842"/>
                    <a:pt x="226" y="5867"/>
                  </a:cubicBezTo>
                  <a:lnTo>
                    <a:pt x="2531" y="7622"/>
                  </a:lnTo>
                  <a:lnTo>
                    <a:pt x="50" y="9802"/>
                  </a:lnTo>
                  <a:cubicBezTo>
                    <a:pt x="0" y="9852"/>
                    <a:pt x="0" y="9903"/>
                    <a:pt x="25" y="9953"/>
                  </a:cubicBezTo>
                  <a:cubicBezTo>
                    <a:pt x="50" y="9978"/>
                    <a:pt x="75" y="10003"/>
                    <a:pt x="125" y="10003"/>
                  </a:cubicBezTo>
                  <a:cubicBezTo>
                    <a:pt x="150" y="10003"/>
                    <a:pt x="176" y="10003"/>
                    <a:pt x="201" y="9978"/>
                  </a:cubicBezTo>
                  <a:lnTo>
                    <a:pt x="2807" y="7697"/>
                  </a:lnTo>
                  <a:cubicBezTo>
                    <a:pt x="2832" y="7672"/>
                    <a:pt x="2832" y="7647"/>
                    <a:pt x="2832" y="7597"/>
                  </a:cubicBezTo>
                  <a:cubicBezTo>
                    <a:pt x="2832" y="7572"/>
                    <a:pt x="2807" y="7547"/>
                    <a:pt x="2782" y="7522"/>
                  </a:cubicBezTo>
                  <a:lnTo>
                    <a:pt x="501" y="5767"/>
                  </a:lnTo>
                  <a:lnTo>
                    <a:pt x="2632" y="4263"/>
                  </a:lnTo>
                  <a:cubicBezTo>
                    <a:pt x="2657" y="4238"/>
                    <a:pt x="2682" y="4213"/>
                    <a:pt x="2682" y="4188"/>
                  </a:cubicBezTo>
                  <a:cubicBezTo>
                    <a:pt x="2682" y="4138"/>
                    <a:pt x="2682" y="4113"/>
                    <a:pt x="2632" y="4088"/>
                  </a:cubicBezTo>
                  <a:lnTo>
                    <a:pt x="652" y="2509"/>
                  </a:lnTo>
                  <a:lnTo>
                    <a:pt x="2506" y="1331"/>
                  </a:lnTo>
                  <a:cubicBezTo>
                    <a:pt x="2531" y="1306"/>
                    <a:pt x="2557" y="1281"/>
                    <a:pt x="2557" y="1231"/>
                  </a:cubicBezTo>
                  <a:cubicBezTo>
                    <a:pt x="2557" y="1181"/>
                    <a:pt x="2531" y="1156"/>
                    <a:pt x="2506" y="1131"/>
                  </a:cubicBezTo>
                  <a:lnTo>
                    <a:pt x="602" y="28"/>
                  </a:lnTo>
                  <a:cubicBezTo>
                    <a:pt x="582" y="9"/>
                    <a:pt x="560" y="0"/>
                    <a:pt x="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591;p30">
              <a:extLst>
                <a:ext uri="{FF2B5EF4-FFF2-40B4-BE49-F238E27FC236}">
                  <a16:creationId xmlns:a16="http://schemas.microsoft.com/office/drawing/2014/main" id="{68003565-931F-406A-BF3C-C54AFBC83B87}"/>
                </a:ext>
              </a:extLst>
            </p:cNvPr>
            <p:cNvSpPr/>
            <p:nvPr/>
          </p:nvSpPr>
          <p:spPr>
            <a:xfrm>
              <a:off x="2491375" y="823900"/>
              <a:ext cx="71450" cy="250075"/>
            </a:xfrm>
            <a:custGeom>
              <a:avLst/>
              <a:gdLst/>
              <a:ahLst/>
              <a:cxnLst/>
              <a:rect l="l" t="t" r="r" b="b"/>
              <a:pathLst>
                <a:path w="2858" h="10003" extrusionOk="0">
                  <a:moveTo>
                    <a:pt x="2295" y="0"/>
                  </a:moveTo>
                  <a:cubicBezTo>
                    <a:pt x="2273" y="0"/>
                    <a:pt x="2250" y="9"/>
                    <a:pt x="2231" y="28"/>
                  </a:cubicBezTo>
                  <a:lnTo>
                    <a:pt x="326" y="1131"/>
                  </a:lnTo>
                  <a:cubicBezTo>
                    <a:pt x="301" y="1156"/>
                    <a:pt x="276" y="1181"/>
                    <a:pt x="276" y="1231"/>
                  </a:cubicBezTo>
                  <a:cubicBezTo>
                    <a:pt x="276" y="1281"/>
                    <a:pt x="301" y="1306"/>
                    <a:pt x="326" y="1331"/>
                  </a:cubicBezTo>
                  <a:lnTo>
                    <a:pt x="2206" y="2509"/>
                  </a:lnTo>
                  <a:lnTo>
                    <a:pt x="201" y="4088"/>
                  </a:lnTo>
                  <a:cubicBezTo>
                    <a:pt x="176" y="4113"/>
                    <a:pt x="151" y="4138"/>
                    <a:pt x="151" y="4188"/>
                  </a:cubicBezTo>
                  <a:cubicBezTo>
                    <a:pt x="151" y="4213"/>
                    <a:pt x="176" y="4238"/>
                    <a:pt x="201" y="4263"/>
                  </a:cubicBezTo>
                  <a:lnTo>
                    <a:pt x="2356" y="5767"/>
                  </a:lnTo>
                  <a:lnTo>
                    <a:pt x="50" y="7522"/>
                  </a:lnTo>
                  <a:cubicBezTo>
                    <a:pt x="25" y="7547"/>
                    <a:pt x="0" y="7572"/>
                    <a:pt x="0" y="7597"/>
                  </a:cubicBezTo>
                  <a:cubicBezTo>
                    <a:pt x="0" y="7647"/>
                    <a:pt x="25" y="7672"/>
                    <a:pt x="50" y="7697"/>
                  </a:cubicBezTo>
                  <a:lnTo>
                    <a:pt x="2632" y="9978"/>
                  </a:lnTo>
                  <a:cubicBezTo>
                    <a:pt x="2657" y="10003"/>
                    <a:pt x="2682" y="10003"/>
                    <a:pt x="2707" y="10003"/>
                  </a:cubicBezTo>
                  <a:cubicBezTo>
                    <a:pt x="2757" y="10003"/>
                    <a:pt x="2782" y="9978"/>
                    <a:pt x="2807" y="9953"/>
                  </a:cubicBezTo>
                  <a:cubicBezTo>
                    <a:pt x="2858" y="9903"/>
                    <a:pt x="2832" y="9852"/>
                    <a:pt x="2807" y="9802"/>
                  </a:cubicBezTo>
                  <a:lnTo>
                    <a:pt x="301" y="7622"/>
                  </a:lnTo>
                  <a:lnTo>
                    <a:pt x="2607" y="5867"/>
                  </a:lnTo>
                  <a:cubicBezTo>
                    <a:pt x="2632" y="5842"/>
                    <a:pt x="2657" y="5792"/>
                    <a:pt x="2657" y="5767"/>
                  </a:cubicBezTo>
                  <a:cubicBezTo>
                    <a:pt x="2657" y="5717"/>
                    <a:pt x="2632" y="5692"/>
                    <a:pt x="2607" y="5667"/>
                  </a:cubicBezTo>
                  <a:lnTo>
                    <a:pt x="451" y="4163"/>
                  </a:lnTo>
                  <a:lnTo>
                    <a:pt x="2457" y="2584"/>
                  </a:lnTo>
                  <a:cubicBezTo>
                    <a:pt x="2507" y="2559"/>
                    <a:pt x="2507" y="2534"/>
                    <a:pt x="2507" y="2484"/>
                  </a:cubicBezTo>
                  <a:cubicBezTo>
                    <a:pt x="2507" y="2459"/>
                    <a:pt x="2482" y="2434"/>
                    <a:pt x="2457" y="2409"/>
                  </a:cubicBezTo>
                  <a:lnTo>
                    <a:pt x="627" y="1231"/>
                  </a:lnTo>
                  <a:lnTo>
                    <a:pt x="2356" y="203"/>
                  </a:lnTo>
                  <a:cubicBezTo>
                    <a:pt x="2406" y="178"/>
                    <a:pt x="2431" y="103"/>
                    <a:pt x="2381" y="53"/>
                  </a:cubicBezTo>
                  <a:cubicBezTo>
                    <a:pt x="2366" y="22"/>
                    <a:pt x="2331" y="0"/>
                    <a:pt x="2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592;p30">
              <a:extLst>
                <a:ext uri="{FF2B5EF4-FFF2-40B4-BE49-F238E27FC236}">
                  <a16:creationId xmlns:a16="http://schemas.microsoft.com/office/drawing/2014/main" id="{4EE09685-C2CE-435F-970B-13FC406CE288}"/>
                </a:ext>
              </a:extLst>
            </p:cNvPr>
            <p:cNvSpPr/>
            <p:nvPr/>
          </p:nvSpPr>
          <p:spPr>
            <a:xfrm>
              <a:off x="2492000" y="992500"/>
              <a:ext cx="30725" cy="43875"/>
            </a:xfrm>
            <a:custGeom>
              <a:avLst/>
              <a:gdLst/>
              <a:ahLst/>
              <a:cxnLst/>
              <a:rect l="l" t="t" r="r" b="b"/>
              <a:pathLst>
                <a:path w="1229" h="1755" extrusionOk="0">
                  <a:moveTo>
                    <a:pt x="1078" y="1"/>
                  </a:moveTo>
                  <a:lnTo>
                    <a:pt x="51" y="803"/>
                  </a:lnTo>
                  <a:cubicBezTo>
                    <a:pt x="25" y="828"/>
                    <a:pt x="25" y="828"/>
                    <a:pt x="0" y="853"/>
                  </a:cubicBezTo>
                  <a:cubicBezTo>
                    <a:pt x="0" y="878"/>
                    <a:pt x="25" y="903"/>
                    <a:pt x="51" y="928"/>
                  </a:cubicBezTo>
                  <a:lnTo>
                    <a:pt x="1003" y="1755"/>
                  </a:lnTo>
                  <a:cubicBezTo>
                    <a:pt x="1053" y="1730"/>
                    <a:pt x="1078" y="1705"/>
                    <a:pt x="1128" y="1680"/>
                  </a:cubicBezTo>
                  <a:lnTo>
                    <a:pt x="226" y="878"/>
                  </a:lnTo>
                  <a:lnTo>
                    <a:pt x="1228" y="101"/>
                  </a:lnTo>
                  <a:cubicBezTo>
                    <a:pt x="1203" y="101"/>
                    <a:pt x="1178" y="76"/>
                    <a:pt x="1178" y="76"/>
                  </a:cubicBezTo>
                  <a:cubicBezTo>
                    <a:pt x="1128" y="51"/>
                    <a:pt x="1103" y="26"/>
                    <a:pt x="10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593;p30">
              <a:extLst>
                <a:ext uri="{FF2B5EF4-FFF2-40B4-BE49-F238E27FC236}">
                  <a16:creationId xmlns:a16="http://schemas.microsoft.com/office/drawing/2014/main" id="{E40D9683-4CFC-4199-89D0-D2D8A3B86AE7}"/>
                </a:ext>
              </a:extLst>
            </p:cNvPr>
            <p:cNvSpPr/>
            <p:nvPr/>
          </p:nvSpPr>
          <p:spPr>
            <a:xfrm>
              <a:off x="2529600" y="1045125"/>
              <a:ext cx="31975" cy="28225"/>
            </a:xfrm>
            <a:custGeom>
              <a:avLst/>
              <a:gdLst/>
              <a:ahLst/>
              <a:cxnLst/>
              <a:rect l="l" t="t" r="r" b="b"/>
              <a:pathLst>
                <a:path w="1279" h="1129" extrusionOk="0">
                  <a:moveTo>
                    <a:pt x="126" y="1"/>
                  </a:moveTo>
                  <a:cubicBezTo>
                    <a:pt x="75" y="26"/>
                    <a:pt x="50" y="76"/>
                    <a:pt x="0" y="101"/>
                  </a:cubicBezTo>
                  <a:lnTo>
                    <a:pt x="1128" y="1104"/>
                  </a:lnTo>
                  <a:cubicBezTo>
                    <a:pt x="1153" y="1104"/>
                    <a:pt x="1178" y="1129"/>
                    <a:pt x="1178" y="1129"/>
                  </a:cubicBezTo>
                  <a:cubicBezTo>
                    <a:pt x="1203" y="1129"/>
                    <a:pt x="1228" y="1104"/>
                    <a:pt x="1253" y="1079"/>
                  </a:cubicBezTo>
                  <a:cubicBezTo>
                    <a:pt x="1253" y="1079"/>
                    <a:pt x="1278" y="1054"/>
                    <a:pt x="1278" y="1028"/>
                  </a:cubicBezTo>
                  <a:cubicBezTo>
                    <a:pt x="1278" y="1003"/>
                    <a:pt x="1253" y="978"/>
                    <a:pt x="1253" y="978"/>
                  </a:cubicBezTo>
                  <a:lnTo>
                    <a:pt x="1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594;p30">
              <a:extLst>
                <a:ext uri="{FF2B5EF4-FFF2-40B4-BE49-F238E27FC236}">
                  <a16:creationId xmlns:a16="http://schemas.microsoft.com/office/drawing/2014/main" id="{9B9E8BCC-A7F7-4A88-88A1-7244274BA0DF}"/>
                </a:ext>
              </a:extLst>
            </p:cNvPr>
            <p:cNvSpPr/>
            <p:nvPr/>
          </p:nvSpPr>
          <p:spPr>
            <a:xfrm>
              <a:off x="2528975" y="949900"/>
              <a:ext cx="28200" cy="37000"/>
            </a:xfrm>
            <a:custGeom>
              <a:avLst/>
              <a:gdLst/>
              <a:ahLst/>
              <a:cxnLst/>
              <a:rect l="l" t="t" r="r" b="b"/>
              <a:pathLst>
                <a:path w="1128" h="1480" extrusionOk="0">
                  <a:moveTo>
                    <a:pt x="151" y="0"/>
                  </a:moveTo>
                  <a:cubicBezTo>
                    <a:pt x="100" y="25"/>
                    <a:pt x="50" y="76"/>
                    <a:pt x="0" y="101"/>
                  </a:cubicBezTo>
                  <a:lnTo>
                    <a:pt x="902" y="727"/>
                  </a:lnTo>
                  <a:lnTo>
                    <a:pt x="50" y="1379"/>
                  </a:lnTo>
                  <a:cubicBezTo>
                    <a:pt x="100" y="1404"/>
                    <a:pt x="151" y="1454"/>
                    <a:pt x="176" y="1479"/>
                  </a:cubicBezTo>
                  <a:lnTo>
                    <a:pt x="1078" y="802"/>
                  </a:lnTo>
                  <a:cubicBezTo>
                    <a:pt x="1103" y="777"/>
                    <a:pt x="1128" y="752"/>
                    <a:pt x="1128" y="727"/>
                  </a:cubicBezTo>
                  <a:cubicBezTo>
                    <a:pt x="1128" y="702"/>
                    <a:pt x="1103" y="677"/>
                    <a:pt x="1078" y="652"/>
                  </a:cubicBezTo>
                  <a:lnTo>
                    <a:pt x="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595;p30">
              <a:extLst>
                <a:ext uri="{FF2B5EF4-FFF2-40B4-BE49-F238E27FC236}">
                  <a16:creationId xmlns:a16="http://schemas.microsoft.com/office/drawing/2014/main" id="{745EAA9F-4B5F-48A5-A076-6BC73F59552A}"/>
                </a:ext>
              </a:extLst>
            </p:cNvPr>
            <p:cNvSpPr/>
            <p:nvPr/>
          </p:nvSpPr>
          <p:spPr>
            <a:xfrm>
              <a:off x="2495750" y="907300"/>
              <a:ext cx="28850" cy="38225"/>
            </a:xfrm>
            <a:custGeom>
              <a:avLst/>
              <a:gdLst/>
              <a:ahLst/>
              <a:cxnLst/>
              <a:rect l="l" t="t" r="r" b="b"/>
              <a:pathLst>
                <a:path w="1154" h="1529" extrusionOk="0">
                  <a:moveTo>
                    <a:pt x="1028" y="0"/>
                  </a:moveTo>
                  <a:lnTo>
                    <a:pt x="51" y="777"/>
                  </a:lnTo>
                  <a:cubicBezTo>
                    <a:pt x="26" y="802"/>
                    <a:pt x="1" y="827"/>
                    <a:pt x="1" y="852"/>
                  </a:cubicBezTo>
                  <a:cubicBezTo>
                    <a:pt x="1" y="877"/>
                    <a:pt x="26" y="902"/>
                    <a:pt x="51" y="902"/>
                  </a:cubicBezTo>
                  <a:lnTo>
                    <a:pt x="953" y="1529"/>
                  </a:lnTo>
                  <a:cubicBezTo>
                    <a:pt x="953" y="1529"/>
                    <a:pt x="978" y="1504"/>
                    <a:pt x="1003" y="1504"/>
                  </a:cubicBezTo>
                  <a:cubicBezTo>
                    <a:pt x="1028" y="1479"/>
                    <a:pt x="1053" y="1454"/>
                    <a:pt x="1078" y="1429"/>
                  </a:cubicBezTo>
                  <a:lnTo>
                    <a:pt x="226" y="827"/>
                  </a:lnTo>
                  <a:lnTo>
                    <a:pt x="1154" y="100"/>
                  </a:lnTo>
                  <a:cubicBezTo>
                    <a:pt x="1104" y="75"/>
                    <a:pt x="1078" y="25"/>
                    <a:pt x="1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 name="Google Shape;596;p30">
              <a:extLst>
                <a:ext uri="{FF2B5EF4-FFF2-40B4-BE49-F238E27FC236}">
                  <a16:creationId xmlns:a16="http://schemas.microsoft.com/office/drawing/2014/main" id="{FA6DD1A1-2A74-45CF-ACC0-80D85F17B02C}"/>
                </a:ext>
              </a:extLst>
            </p:cNvPr>
            <p:cNvSpPr/>
            <p:nvPr/>
          </p:nvSpPr>
          <p:spPr>
            <a:xfrm>
              <a:off x="2528350" y="872200"/>
              <a:ext cx="25075" cy="30725"/>
            </a:xfrm>
            <a:custGeom>
              <a:avLst/>
              <a:gdLst/>
              <a:ahLst/>
              <a:cxnLst/>
              <a:rect l="l" t="t" r="r" b="b"/>
              <a:pathLst>
                <a:path w="1003" h="1229" extrusionOk="0">
                  <a:moveTo>
                    <a:pt x="150" y="1"/>
                  </a:moveTo>
                  <a:cubicBezTo>
                    <a:pt x="100" y="26"/>
                    <a:pt x="50" y="51"/>
                    <a:pt x="0" y="76"/>
                  </a:cubicBezTo>
                  <a:lnTo>
                    <a:pt x="777" y="577"/>
                  </a:lnTo>
                  <a:lnTo>
                    <a:pt x="100" y="1103"/>
                  </a:lnTo>
                  <a:cubicBezTo>
                    <a:pt x="150" y="1153"/>
                    <a:pt x="176" y="1178"/>
                    <a:pt x="226" y="1229"/>
                  </a:cubicBezTo>
                  <a:lnTo>
                    <a:pt x="978" y="627"/>
                  </a:lnTo>
                  <a:cubicBezTo>
                    <a:pt x="978" y="602"/>
                    <a:pt x="1003" y="577"/>
                    <a:pt x="1003" y="552"/>
                  </a:cubicBezTo>
                  <a:cubicBezTo>
                    <a:pt x="1003" y="527"/>
                    <a:pt x="978" y="502"/>
                    <a:pt x="952" y="502"/>
                  </a:cubicBezTo>
                  <a:lnTo>
                    <a:pt x="1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597;p30">
              <a:extLst>
                <a:ext uri="{FF2B5EF4-FFF2-40B4-BE49-F238E27FC236}">
                  <a16:creationId xmlns:a16="http://schemas.microsoft.com/office/drawing/2014/main" id="{79EDD504-ED19-4BB5-AA62-64C714CE0933}"/>
                </a:ext>
              </a:extLst>
            </p:cNvPr>
            <p:cNvSpPr/>
            <p:nvPr/>
          </p:nvSpPr>
          <p:spPr>
            <a:xfrm>
              <a:off x="2499525" y="824575"/>
              <a:ext cx="51400" cy="42000"/>
            </a:xfrm>
            <a:custGeom>
              <a:avLst/>
              <a:gdLst/>
              <a:ahLst/>
              <a:cxnLst/>
              <a:rect l="l" t="t" r="r" b="b"/>
              <a:pathLst>
                <a:path w="2056" h="1680" extrusionOk="0">
                  <a:moveTo>
                    <a:pt x="1980" y="1"/>
                  </a:moveTo>
                  <a:cubicBezTo>
                    <a:pt x="1955" y="1"/>
                    <a:pt x="1930" y="1"/>
                    <a:pt x="1930" y="26"/>
                  </a:cubicBezTo>
                  <a:lnTo>
                    <a:pt x="25" y="1129"/>
                  </a:lnTo>
                  <a:cubicBezTo>
                    <a:pt x="0" y="1154"/>
                    <a:pt x="0" y="1179"/>
                    <a:pt x="0" y="1204"/>
                  </a:cubicBezTo>
                  <a:cubicBezTo>
                    <a:pt x="0" y="1229"/>
                    <a:pt x="0" y="1254"/>
                    <a:pt x="25" y="1279"/>
                  </a:cubicBezTo>
                  <a:lnTo>
                    <a:pt x="652" y="1680"/>
                  </a:lnTo>
                  <a:cubicBezTo>
                    <a:pt x="702" y="1630"/>
                    <a:pt x="752" y="1605"/>
                    <a:pt x="802" y="1555"/>
                  </a:cubicBezTo>
                  <a:lnTo>
                    <a:pt x="226" y="1204"/>
                  </a:lnTo>
                  <a:lnTo>
                    <a:pt x="2005" y="151"/>
                  </a:lnTo>
                  <a:cubicBezTo>
                    <a:pt x="2055" y="126"/>
                    <a:pt x="2055" y="76"/>
                    <a:pt x="2030" y="51"/>
                  </a:cubicBezTo>
                  <a:cubicBezTo>
                    <a:pt x="2030" y="26"/>
                    <a:pt x="2005" y="1"/>
                    <a:pt x="19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598;p30">
              <a:extLst>
                <a:ext uri="{FF2B5EF4-FFF2-40B4-BE49-F238E27FC236}">
                  <a16:creationId xmlns:a16="http://schemas.microsoft.com/office/drawing/2014/main" id="{77916DED-CD6B-4A19-A7F5-2C0C92C8CD2F}"/>
                </a:ext>
              </a:extLst>
            </p:cNvPr>
            <p:cNvSpPr/>
            <p:nvPr/>
          </p:nvSpPr>
          <p:spPr>
            <a:xfrm>
              <a:off x="2488875" y="823950"/>
              <a:ext cx="73325" cy="250025"/>
            </a:xfrm>
            <a:custGeom>
              <a:avLst/>
              <a:gdLst/>
              <a:ahLst/>
              <a:cxnLst/>
              <a:rect l="l" t="t" r="r" b="b"/>
              <a:pathLst>
                <a:path w="2933" h="10001" extrusionOk="0">
                  <a:moveTo>
                    <a:pt x="2281" y="226"/>
                  </a:moveTo>
                  <a:lnTo>
                    <a:pt x="2707" y="9775"/>
                  </a:lnTo>
                  <a:lnTo>
                    <a:pt x="251" y="9775"/>
                  </a:lnTo>
                  <a:lnTo>
                    <a:pt x="652" y="226"/>
                  </a:lnTo>
                  <a:close/>
                  <a:moveTo>
                    <a:pt x="551" y="1"/>
                  </a:moveTo>
                  <a:cubicBezTo>
                    <a:pt x="476" y="1"/>
                    <a:pt x="426" y="51"/>
                    <a:pt x="426" y="101"/>
                  </a:cubicBezTo>
                  <a:lnTo>
                    <a:pt x="0" y="9875"/>
                  </a:lnTo>
                  <a:cubicBezTo>
                    <a:pt x="0" y="9901"/>
                    <a:pt x="25" y="9951"/>
                    <a:pt x="25" y="9976"/>
                  </a:cubicBezTo>
                  <a:cubicBezTo>
                    <a:pt x="50" y="9976"/>
                    <a:pt x="75" y="10001"/>
                    <a:pt x="125" y="10001"/>
                  </a:cubicBezTo>
                  <a:lnTo>
                    <a:pt x="2832" y="10001"/>
                  </a:lnTo>
                  <a:cubicBezTo>
                    <a:pt x="2857" y="10001"/>
                    <a:pt x="2882" y="9976"/>
                    <a:pt x="2907" y="9976"/>
                  </a:cubicBezTo>
                  <a:cubicBezTo>
                    <a:pt x="2932" y="9951"/>
                    <a:pt x="2932" y="9901"/>
                    <a:pt x="2932" y="9875"/>
                  </a:cubicBezTo>
                  <a:lnTo>
                    <a:pt x="2506" y="101"/>
                  </a:lnTo>
                  <a:cubicBezTo>
                    <a:pt x="2506" y="51"/>
                    <a:pt x="2456" y="1"/>
                    <a:pt x="2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599;p30">
              <a:extLst>
                <a:ext uri="{FF2B5EF4-FFF2-40B4-BE49-F238E27FC236}">
                  <a16:creationId xmlns:a16="http://schemas.microsoft.com/office/drawing/2014/main" id="{7A0CED43-722D-49C5-8EC6-A2558064E0A5}"/>
                </a:ext>
              </a:extLst>
            </p:cNvPr>
            <p:cNvSpPr/>
            <p:nvPr/>
          </p:nvSpPr>
          <p:spPr>
            <a:xfrm>
              <a:off x="2473825" y="1066450"/>
              <a:ext cx="115950" cy="31350"/>
            </a:xfrm>
            <a:custGeom>
              <a:avLst/>
              <a:gdLst/>
              <a:ahLst/>
              <a:cxnLst/>
              <a:rect l="l" t="t" r="r" b="b"/>
              <a:pathLst>
                <a:path w="4638" h="1254" extrusionOk="0">
                  <a:moveTo>
                    <a:pt x="1" y="0"/>
                  </a:moveTo>
                  <a:lnTo>
                    <a:pt x="1" y="1253"/>
                  </a:lnTo>
                  <a:lnTo>
                    <a:pt x="4637" y="1253"/>
                  </a:lnTo>
                  <a:lnTo>
                    <a:pt x="46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026" name="Picture 2" descr="certificados-uec | Educación Continua">
            <a:extLst>
              <a:ext uri="{FF2B5EF4-FFF2-40B4-BE49-F238E27FC236}">
                <a16:creationId xmlns:a16="http://schemas.microsoft.com/office/drawing/2014/main" id="{3DAAE5B9-C8C0-40BA-B5E9-514B14EB62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803095" cy="6574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PARTAMENTO DE CIENCIAS DE LA COMPUTACION">
            <a:extLst>
              <a:ext uri="{FF2B5EF4-FFF2-40B4-BE49-F238E27FC236}">
                <a16:creationId xmlns:a16="http://schemas.microsoft.com/office/drawing/2014/main" id="{831DD98C-F274-4EBF-A574-785964E0C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4933" y="14580"/>
            <a:ext cx="739067" cy="739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691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2" name="Google Shape;1792;p47"/>
          <p:cNvSpPr txBox="1">
            <a:spLocks noGrp="1"/>
          </p:cNvSpPr>
          <p:nvPr>
            <p:ph type="title"/>
          </p:nvPr>
        </p:nvSpPr>
        <p:spPr>
          <a:xfrm>
            <a:off x="980692" y="224719"/>
            <a:ext cx="695640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dirty="0"/>
              <a:t>DESARROLLO DE LA SOLUCIÓN</a:t>
            </a:r>
            <a:endParaRPr sz="3200" dirty="0"/>
          </a:p>
        </p:txBody>
      </p:sp>
      <p:sp>
        <p:nvSpPr>
          <p:cNvPr id="1793" name="Google Shape;1793;p47"/>
          <p:cNvSpPr txBox="1">
            <a:spLocks noGrp="1"/>
          </p:cNvSpPr>
          <p:nvPr>
            <p:ph type="subTitle" idx="1"/>
          </p:nvPr>
        </p:nvSpPr>
        <p:spPr>
          <a:xfrm>
            <a:off x="741860" y="512871"/>
            <a:ext cx="2220908" cy="65156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Arquitectura del prototipo</a:t>
            </a:r>
            <a:endParaRPr dirty="0"/>
          </a:p>
        </p:txBody>
      </p:sp>
      <p:pic>
        <p:nvPicPr>
          <p:cNvPr id="50" name="Content Placeholder 8">
            <a:extLst>
              <a:ext uri="{FF2B5EF4-FFF2-40B4-BE49-F238E27FC236}">
                <a16:creationId xmlns:a16="http://schemas.microsoft.com/office/drawing/2014/main" id="{28BA6754-885F-45D3-BE18-0C7AEB5DD20A}"/>
              </a:ext>
            </a:extLst>
          </p:cNvPr>
          <p:cNvPicPr>
            <a:picLocks noChangeAspect="1"/>
          </p:cNvPicPr>
          <p:nvPr/>
        </p:nvPicPr>
        <p:blipFill>
          <a:blip r:embed="rId3"/>
          <a:stretch>
            <a:fillRect/>
          </a:stretch>
        </p:blipFill>
        <p:spPr>
          <a:xfrm>
            <a:off x="2601517" y="737646"/>
            <a:ext cx="4978002" cy="3892983"/>
          </a:xfrm>
          <a:prstGeom prst="rect">
            <a:avLst/>
          </a:prstGeom>
          <a:noFill/>
          <a:ln>
            <a:noFill/>
          </a:ln>
        </p:spPr>
      </p:pic>
      <p:graphicFrame>
        <p:nvGraphicFramePr>
          <p:cNvPr id="52" name="Table 4">
            <a:extLst>
              <a:ext uri="{FF2B5EF4-FFF2-40B4-BE49-F238E27FC236}">
                <a16:creationId xmlns:a16="http://schemas.microsoft.com/office/drawing/2014/main" id="{4CE51F86-B719-44B3-825B-CC0AAE7BF095}"/>
              </a:ext>
            </a:extLst>
          </p:cNvPr>
          <p:cNvGraphicFramePr>
            <a:graphicFrameLocks noGrp="1"/>
          </p:cNvGraphicFramePr>
          <p:nvPr>
            <p:extLst>
              <p:ext uri="{D42A27DB-BD31-4B8C-83A1-F6EECF244321}">
                <p14:modId xmlns:p14="http://schemas.microsoft.com/office/powerpoint/2010/main" val="1374286358"/>
              </p:ext>
            </p:extLst>
          </p:nvPr>
        </p:nvGraphicFramePr>
        <p:xfrm>
          <a:off x="2" y="4686300"/>
          <a:ext cx="7988463" cy="434340"/>
        </p:xfrm>
        <a:graphic>
          <a:graphicData uri="http://schemas.openxmlformats.org/drawingml/2006/table">
            <a:tbl>
              <a:tblPr firstRow="1" bandRow="1">
                <a:tableStyleId>{77BE2682-4A2B-44FB-9300-92E178A8A70F}</a:tableStyleId>
              </a:tblPr>
              <a:tblGrid>
                <a:gridCol w="887607">
                  <a:extLst>
                    <a:ext uri="{9D8B030D-6E8A-4147-A177-3AD203B41FA5}">
                      <a16:colId xmlns:a16="http://schemas.microsoft.com/office/drawing/2014/main" val="459037176"/>
                    </a:ext>
                  </a:extLst>
                </a:gridCol>
                <a:gridCol w="887607">
                  <a:extLst>
                    <a:ext uri="{9D8B030D-6E8A-4147-A177-3AD203B41FA5}">
                      <a16:colId xmlns:a16="http://schemas.microsoft.com/office/drawing/2014/main" val="193649311"/>
                    </a:ext>
                  </a:extLst>
                </a:gridCol>
                <a:gridCol w="887607">
                  <a:extLst>
                    <a:ext uri="{9D8B030D-6E8A-4147-A177-3AD203B41FA5}">
                      <a16:colId xmlns:a16="http://schemas.microsoft.com/office/drawing/2014/main" val="1162863235"/>
                    </a:ext>
                  </a:extLst>
                </a:gridCol>
                <a:gridCol w="887607">
                  <a:extLst>
                    <a:ext uri="{9D8B030D-6E8A-4147-A177-3AD203B41FA5}">
                      <a16:colId xmlns:a16="http://schemas.microsoft.com/office/drawing/2014/main" val="1924129380"/>
                    </a:ext>
                  </a:extLst>
                </a:gridCol>
                <a:gridCol w="887607">
                  <a:extLst>
                    <a:ext uri="{9D8B030D-6E8A-4147-A177-3AD203B41FA5}">
                      <a16:colId xmlns:a16="http://schemas.microsoft.com/office/drawing/2014/main" val="864048052"/>
                    </a:ext>
                  </a:extLst>
                </a:gridCol>
                <a:gridCol w="887607">
                  <a:extLst>
                    <a:ext uri="{9D8B030D-6E8A-4147-A177-3AD203B41FA5}">
                      <a16:colId xmlns:a16="http://schemas.microsoft.com/office/drawing/2014/main" val="2554549587"/>
                    </a:ext>
                  </a:extLst>
                </a:gridCol>
                <a:gridCol w="887607">
                  <a:extLst>
                    <a:ext uri="{9D8B030D-6E8A-4147-A177-3AD203B41FA5}">
                      <a16:colId xmlns:a16="http://schemas.microsoft.com/office/drawing/2014/main" val="2288635905"/>
                    </a:ext>
                  </a:extLst>
                </a:gridCol>
                <a:gridCol w="887607">
                  <a:extLst>
                    <a:ext uri="{9D8B030D-6E8A-4147-A177-3AD203B41FA5}">
                      <a16:colId xmlns:a16="http://schemas.microsoft.com/office/drawing/2014/main" val="339645743"/>
                    </a:ext>
                  </a:extLst>
                </a:gridCol>
                <a:gridCol w="887607">
                  <a:extLst>
                    <a:ext uri="{9D8B030D-6E8A-4147-A177-3AD203B41FA5}">
                      <a16:colId xmlns:a16="http://schemas.microsoft.com/office/drawing/2014/main" val="1133892019"/>
                    </a:ext>
                  </a:extLst>
                </a:gridCol>
              </a:tblGrid>
              <a:tr h="406525">
                <a:tc>
                  <a:txBody>
                    <a:bodyPr/>
                    <a:lstStyle/>
                    <a:p>
                      <a:r>
                        <a:rPr lang="es-EC" sz="750" dirty="0">
                          <a:solidFill>
                            <a:schemeClr val="tx2"/>
                          </a:solidFill>
                        </a:rPr>
                        <a:t>1.Antecedentes</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2.Planteamiento del problema</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3. Objetivo General</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4. Alcance</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5. Hipótesis</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6. Marco Metodológico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7. Desarrollo de la solución</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8. Validación del prototipo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9. Conclusiones</a:t>
                      </a:r>
                      <a:endParaRPr lang="en-US" sz="750" dirty="0">
                        <a:solidFill>
                          <a:schemeClr val="tx2"/>
                        </a:solidFill>
                      </a:endParaRPr>
                    </a:p>
                    <a:p>
                      <a:endParaRPr lang="en-US" sz="750" dirty="0"/>
                    </a:p>
                  </a:txBody>
                  <a:tcPr>
                    <a:solidFill>
                      <a:schemeClr val="accent1">
                        <a:lumMod val="60000"/>
                        <a:lumOff val="40000"/>
                      </a:schemeClr>
                    </a:solidFill>
                  </a:tcPr>
                </a:tc>
                <a:extLst>
                  <a:ext uri="{0D108BD9-81ED-4DB2-BD59-A6C34878D82A}">
                    <a16:rowId xmlns:a16="http://schemas.microsoft.com/office/drawing/2014/main" val="3237251272"/>
                  </a:ext>
                </a:extLst>
              </a:tr>
            </a:tbl>
          </a:graphicData>
        </a:graphic>
      </p:graphicFrame>
      <p:pic>
        <p:nvPicPr>
          <p:cNvPr id="6" name="Picture 2" descr="certificados-uec | Educación Continua">
            <a:extLst>
              <a:ext uri="{FF2B5EF4-FFF2-40B4-BE49-F238E27FC236}">
                <a16:creationId xmlns:a16="http://schemas.microsoft.com/office/drawing/2014/main" id="{06AA3EA5-4BCB-4B61-8478-8C44AF9ADD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371599" cy="3217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EPARTAMENTO DE CIENCIAS DE LA COMPUTACION">
            <a:extLst>
              <a:ext uri="{FF2B5EF4-FFF2-40B4-BE49-F238E27FC236}">
                <a16:creationId xmlns:a16="http://schemas.microsoft.com/office/drawing/2014/main" id="{FA77BC6B-7053-4229-9AD2-C20067240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1299" y="0"/>
            <a:ext cx="572700" cy="57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069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2" name="Google Shape;1792;p47"/>
          <p:cNvSpPr txBox="1">
            <a:spLocks noGrp="1"/>
          </p:cNvSpPr>
          <p:nvPr>
            <p:ph type="title"/>
          </p:nvPr>
        </p:nvSpPr>
        <p:spPr>
          <a:xfrm>
            <a:off x="630648" y="226521"/>
            <a:ext cx="695640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dirty="0"/>
              <a:t>DESARROLLO DE LA SOLUCIÓN</a:t>
            </a:r>
            <a:endParaRPr sz="3200" dirty="0"/>
          </a:p>
        </p:txBody>
      </p:sp>
      <p:sp>
        <p:nvSpPr>
          <p:cNvPr id="1793" name="Google Shape;1793;p47"/>
          <p:cNvSpPr txBox="1">
            <a:spLocks noGrp="1"/>
          </p:cNvSpPr>
          <p:nvPr>
            <p:ph type="subTitle" idx="1"/>
          </p:nvPr>
        </p:nvSpPr>
        <p:spPr>
          <a:xfrm>
            <a:off x="723551" y="698222"/>
            <a:ext cx="3385297" cy="71044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Arquitectura del prototipo</a:t>
            </a:r>
            <a:endParaRPr dirty="0"/>
          </a:p>
        </p:txBody>
      </p:sp>
      <p:sp>
        <p:nvSpPr>
          <p:cNvPr id="2" name="Rectangle 1">
            <a:extLst>
              <a:ext uri="{FF2B5EF4-FFF2-40B4-BE49-F238E27FC236}">
                <a16:creationId xmlns:a16="http://schemas.microsoft.com/office/drawing/2014/main" id="{682BF1DB-A107-4652-9B01-E99090DDFE40}"/>
              </a:ext>
            </a:extLst>
          </p:cNvPr>
          <p:cNvSpPr/>
          <p:nvPr/>
        </p:nvSpPr>
        <p:spPr>
          <a:xfrm>
            <a:off x="723551" y="1408670"/>
            <a:ext cx="2205000" cy="322511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b="1" dirty="0">
                <a:solidFill>
                  <a:schemeClr val="tx2"/>
                </a:solidFill>
              </a:rPr>
              <a:t>Módulo de recolección de información</a:t>
            </a: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p:txBody>
      </p:sp>
      <p:sp>
        <p:nvSpPr>
          <p:cNvPr id="6" name="Rectangle 5">
            <a:extLst>
              <a:ext uri="{FF2B5EF4-FFF2-40B4-BE49-F238E27FC236}">
                <a16:creationId xmlns:a16="http://schemas.microsoft.com/office/drawing/2014/main" id="{159728E8-BD83-4A3E-A65D-FFB5B67441C5}"/>
              </a:ext>
            </a:extLst>
          </p:cNvPr>
          <p:cNvSpPr/>
          <p:nvPr/>
        </p:nvSpPr>
        <p:spPr>
          <a:xfrm>
            <a:off x="3658737" y="1412788"/>
            <a:ext cx="2205000" cy="32209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b="1" dirty="0">
                <a:solidFill>
                  <a:schemeClr val="tx2"/>
                </a:solidFill>
              </a:rPr>
              <a:t>Módulo de conexión y enlace</a:t>
            </a: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p:txBody>
      </p:sp>
      <p:sp>
        <p:nvSpPr>
          <p:cNvPr id="7" name="Rectangle 6">
            <a:extLst>
              <a:ext uri="{FF2B5EF4-FFF2-40B4-BE49-F238E27FC236}">
                <a16:creationId xmlns:a16="http://schemas.microsoft.com/office/drawing/2014/main" id="{4FC5A07D-C4CC-4C4D-B424-3E9A90E91F88}"/>
              </a:ext>
            </a:extLst>
          </p:cNvPr>
          <p:cNvSpPr/>
          <p:nvPr/>
        </p:nvSpPr>
        <p:spPr>
          <a:xfrm>
            <a:off x="6790721" y="1400432"/>
            <a:ext cx="2205000" cy="322511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b="1" dirty="0">
                <a:solidFill>
                  <a:schemeClr val="tx2"/>
                </a:solidFill>
              </a:rPr>
              <a:t>Nodo Sensor</a:t>
            </a:r>
          </a:p>
          <a:p>
            <a:pPr algn="ctr"/>
            <a:endParaRPr lang="es-ES" b="1" dirty="0">
              <a:solidFill>
                <a:schemeClr val="tx2"/>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p:txBody>
      </p:sp>
      <p:pic>
        <p:nvPicPr>
          <p:cNvPr id="8" name="Picture 7">
            <a:extLst>
              <a:ext uri="{FF2B5EF4-FFF2-40B4-BE49-F238E27FC236}">
                <a16:creationId xmlns:a16="http://schemas.microsoft.com/office/drawing/2014/main" id="{B5BDFA59-3796-484C-B8F0-CCA7471398BB}"/>
              </a:ext>
            </a:extLst>
          </p:cNvPr>
          <p:cNvPicPr>
            <a:picLocks noChangeAspect="1"/>
          </p:cNvPicPr>
          <p:nvPr/>
        </p:nvPicPr>
        <p:blipFill>
          <a:blip r:embed="rId3"/>
          <a:stretch>
            <a:fillRect/>
          </a:stretch>
        </p:blipFill>
        <p:spPr>
          <a:xfrm>
            <a:off x="811978" y="2181448"/>
            <a:ext cx="2028145" cy="1679558"/>
          </a:xfrm>
          <a:prstGeom prst="rect">
            <a:avLst/>
          </a:prstGeom>
        </p:spPr>
      </p:pic>
      <p:pic>
        <p:nvPicPr>
          <p:cNvPr id="9" name="Picture 4">
            <a:extLst>
              <a:ext uri="{FF2B5EF4-FFF2-40B4-BE49-F238E27FC236}">
                <a16:creationId xmlns:a16="http://schemas.microsoft.com/office/drawing/2014/main" id="{CD3FC1F9-6E76-47E1-A74E-F25D678699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290" r="21290" b="12709"/>
          <a:stretch/>
        </p:blipFill>
        <p:spPr bwMode="auto">
          <a:xfrm>
            <a:off x="4108848" y="1880371"/>
            <a:ext cx="1265425" cy="25649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099BC8C-30D8-4C74-9C89-0C0000B1938C}"/>
              </a:ext>
            </a:extLst>
          </p:cNvPr>
          <p:cNvPicPr>
            <a:picLocks noChangeAspect="1"/>
          </p:cNvPicPr>
          <p:nvPr/>
        </p:nvPicPr>
        <p:blipFill>
          <a:blip r:embed="rId5"/>
          <a:stretch>
            <a:fillRect/>
          </a:stretch>
        </p:blipFill>
        <p:spPr>
          <a:xfrm>
            <a:off x="7099448" y="1709351"/>
            <a:ext cx="1646898" cy="1303638"/>
          </a:xfrm>
          <a:prstGeom prst="rect">
            <a:avLst/>
          </a:prstGeom>
        </p:spPr>
      </p:pic>
      <p:pic>
        <p:nvPicPr>
          <p:cNvPr id="11" name="Picture 10" descr="A picture containing text, tree, outdoor, grass&#10;&#10;Description automatically generated">
            <a:extLst>
              <a:ext uri="{FF2B5EF4-FFF2-40B4-BE49-F238E27FC236}">
                <a16:creationId xmlns:a16="http://schemas.microsoft.com/office/drawing/2014/main" id="{CA16B58D-5E0B-4218-81D5-DEA907793A69}"/>
              </a:ext>
            </a:extLst>
          </p:cNvPr>
          <p:cNvPicPr>
            <a:picLocks noChangeAspect="1"/>
          </p:cNvPicPr>
          <p:nvPr/>
        </p:nvPicPr>
        <p:blipFill rotWithShape="1">
          <a:blip r:embed="rId6"/>
          <a:srcRect t="18758" b="17391"/>
          <a:stretch/>
        </p:blipFill>
        <p:spPr>
          <a:xfrm>
            <a:off x="7040096" y="3012989"/>
            <a:ext cx="1706250" cy="1499781"/>
          </a:xfrm>
          <a:prstGeom prst="rect">
            <a:avLst/>
          </a:prstGeom>
        </p:spPr>
      </p:pic>
      <p:sp>
        <p:nvSpPr>
          <p:cNvPr id="12" name="Plus Sign 11">
            <a:extLst>
              <a:ext uri="{FF2B5EF4-FFF2-40B4-BE49-F238E27FC236}">
                <a16:creationId xmlns:a16="http://schemas.microsoft.com/office/drawing/2014/main" id="{8062F18A-7DC8-441C-A272-8604A14BB5E9}"/>
              </a:ext>
            </a:extLst>
          </p:cNvPr>
          <p:cNvSpPr/>
          <p:nvPr/>
        </p:nvSpPr>
        <p:spPr>
          <a:xfrm>
            <a:off x="2881002" y="2571750"/>
            <a:ext cx="764354" cy="720837"/>
          </a:xfrm>
          <a:prstGeom prst="mathPlus">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Equals 12">
            <a:extLst>
              <a:ext uri="{FF2B5EF4-FFF2-40B4-BE49-F238E27FC236}">
                <a16:creationId xmlns:a16="http://schemas.microsoft.com/office/drawing/2014/main" id="{EB2DA621-125B-43D7-8CE2-05826C591B26}"/>
              </a:ext>
            </a:extLst>
          </p:cNvPr>
          <p:cNvSpPr/>
          <p:nvPr/>
        </p:nvSpPr>
        <p:spPr>
          <a:xfrm>
            <a:off x="5936887" y="2608614"/>
            <a:ext cx="712178" cy="647108"/>
          </a:xfrm>
          <a:prstGeom prst="mathEqual">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14" name="Table 4">
            <a:extLst>
              <a:ext uri="{FF2B5EF4-FFF2-40B4-BE49-F238E27FC236}">
                <a16:creationId xmlns:a16="http://schemas.microsoft.com/office/drawing/2014/main" id="{074E31BB-EE96-4409-9486-140044525505}"/>
              </a:ext>
            </a:extLst>
          </p:cNvPr>
          <p:cNvGraphicFramePr>
            <a:graphicFrameLocks noGrp="1"/>
          </p:cNvGraphicFramePr>
          <p:nvPr>
            <p:extLst>
              <p:ext uri="{D42A27DB-BD31-4B8C-83A1-F6EECF244321}">
                <p14:modId xmlns:p14="http://schemas.microsoft.com/office/powerpoint/2010/main" val="1374286358"/>
              </p:ext>
            </p:extLst>
          </p:nvPr>
        </p:nvGraphicFramePr>
        <p:xfrm>
          <a:off x="2" y="4686300"/>
          <a:ext cx="7988463" cy="434340"/>
        </p:xfrm>
        <a:graphic>
          <a:graphicData uri="http://schemas.openxmlformats.org/drawingml/2006/table">
            <a:tbl>
              <a:tblPr firstRow="1" bandRow="1">
                <a:tableStyleId>{77BE2682-4A2B-44FB-9300-92E178A8A70F}</a:tableStyleId>
              </a:tblPr>
              <a:tblGrid>
                <a:gridCol w="887607">
                  <a:extLst>
                    <a:ext uri="{9D8B030D-6E8A-4147-A177-3AD203B41FA5}">
                      <a16:colId xmlns:a16="http://schemas.microsoft.com/office/drawing/2014/main" val="459037176"/>
                    </a:ext>
                  </a:extLst>
                </a:gridCol>
                <a:gridCol w="887607">
                  <a:extLst>
                    <a:ext uri="{9D8B030D-6E8A-4147-A177-3AD203B41FA5}">
                      <a16:colId xmlns:a16="http://schemas.microsoft.com/office/drawing/2014/main" val="193649311"/>
                    </a:ext>
                  </a:extLst>
                </a:gridCol>
                <a:gridCol w="887607">
                  <a:extLst>
                    <a:ext uri="{9D8B030D-6E8A-4147-A177-3AD203B41FA5}">
                      <a16:colId xmlns:a16="http://schemas.microsoft.com/office/drawing/2014/main" val="1162863235"/>
                    </a:ext>
                  </a:extLst>
                </a:gridCol>
                <a:gridCol w="887607">
                  <a:extLst>
                    <a:ext uri="{9D8B030D-6E8A-4147-A177-3AD203B41FA5}">
                      <a16:colId xmlns:a16="http://schemas.microsoft.com/office/drawing/2014/main" val="1924129380"/>
                    </a:ext>
                  </a:extLst>
                </a:gridCol>
                <a:gridCol w="887607">
                  <a:extLst>
                    <a:ext uri="{9D8B030D-6E8A-4147-A177-3AD203B41FA5}">
                      <a16:colId xmlns:a16="http://schemas.microsoft.com/office/drawing/2014/main" val="864048052"/>
                    </a:ext>
                  </a:extLst>
                </a:gridCol>
                <a:gridCol w="887607">
                  <a:extLst>
                    <a:ext uri="{9D8B030D-6E8A-4147-A177-3AD203B41FA5}">
                      <a16:colId xmlns:a16="http://schemas.microsoft.com/office/drawing/2014/main" val="2554549587"/>
                    </a:ext>
                  </a:extLst>
                </a:gridCol>
                <a:gridCol w="887607">
                  <a:extLst>
                    <a:ext uri="{9D8B030D-6E8A-4147-A177-3AD203B41FA5}">
                      <a16:colId xmlns:a16="http://schemas.microsoft.com/office/drawing/2014/main" val="2288635905"/>
                    </a:ext>
                  </a:extLst>
                </a:gridCol>
                <a:gridCol w="887607">
                  <a:extLst>
                    <a:ext uri="{9D8B030D-6E8A-4147-A177-3AD203B41FA5}">
                      <a16:colId xmlns:a16="http://schemas.microsoft.com/office/drawing/2014/main" val="339645743"/>
                    </a:ext>
                  </a:extLst>
                </a:gridCol>
                <a:gridCol w="887607">
                  <a:extLst>
                    <a:ext uri="{9D8B030D-6E8A-4147-A177-3AD203B41FA5}">
                      <a16:colId xmlns:a16="http://schemas.microsoft.com/office/drawing/2014/main" val="1133892019"/>
                    </a:ext>
                  </a:extLst>
                </a:gridCol>
              </a:tblGrid>
              <a:tr h="406525">
                <a:tc>
                  <a:txBody>
                    <a:bodyPr/>
                    <a:lstStyle/>
                    <a:p>
                      <a:r>
                        <a:rPr lang="es-EC" sz="750" dirty="0">
                          <a:solidFill>
                            <a:schemeClr val="tx2"/>
                          </a:solidFill>
                        </a:rPr>
                        <a:t>1.Antecedentes</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2.Planteamiento del problema</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3. Objetivo General</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4. Alcance</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5. Hipótesis</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6. Marco Metodológico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7. Desarrollo de la solución</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8. Validación del prototipo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9. Conclusiones</a:t>
                      </a:r>
                      <a:endParaRPr lang="en-US" sz="750" dirty="0">
                        <a:solidFill>
                          <a:schemeClr val="tx2"/>
                        </a:solidFill>
                      </a:endParaRPr>
                    </a:p>
                    <a:p>
                      <a:endParaRPr lang="en-US" sz="750" dirty="0"/>
                    </a:p>
                  </a:txBody>
                  <a:tcPr>
                    <a:solidFill>
                      <a:schemeClr val="accent1">
                        <a:lumMod val="60000"/>
                        <a:lumOff val="40000"/>
                      </a:schemeClr>
                    </a:solidFill>
                  </a:tcPr>
                </a:tc>
                <a:extLst>
                  <a:ext uri="{0D108BD9-81ED-4DB2-BD59-A6C34878D82A}">
                    <a16:rowId xmlns:a16="http://schemas.microsoft.com/office/drawing/2014/main" val="3237251272"/>
                  </a:ext>
                </a:extLst>
              </a:tr>
            </a:tbl>
          </a:graphicData>
        </a:graphic>
      </p:graphicFrame>
      <p:pic>
        <p:nvPicPr>
          <p:cNvPr id="15" name="Picture 2" descr="certificados-uec | Educación Continua">
            <a:extLst>
              <a:ext uri="{FF2B5EF4-FFF2-40B4-BE49-F238E27FC236}">
                <a16:creationId xmlns:a16="http://schemas.microsoft.com/office/drawing/2014/main" id="{00F171E2-1073-4C4C-970A-876D9E07B3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1248755" cy="2928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EPARTAMENTO DE CIENCIAS DE LA COMPUTACION">
            <a:extLst>
              <a:ext uri="{FF2B5EF4-FFF2-40B4-BE49-F238E27FC236}">
                <a16:creationId xmlns:a16="http://schemas.microsoft.com/office/drawing/2014/main" id="{9C451C20-7A71-4F20-AFD4-C256849C73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2592" y="-3453"/>
            <a:ext cx="521407" cy="52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190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2" name="Google Shape;1792;p47"/>
          <p:cNvSpPr txBox="1">
            <a:spLocks noGrp="1"/>
          </p:cNvSpPr>
          <p:nvPr>
            <p:ph type="title"/>
          </p:nvPr>
        </p:nvSpPr>
        <p:spPr>
          <a:xfrm>
            <a:off x="630648" y="226521"/>
            <a:ext cx="695640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dirty="0"/>
              <a:t>DESARROLLO DE LA SOLUCIÓN</a:t>
            </a:r>
            <a:endParaRPr sz="3200" dirty="0"/>
          </a:p>
        </p:txBody>
      </p:sp>
      <p:sp>
        <p:nvSpPr>
          <p:cNvPr id="1793" name="Google Shape;1793;p47"/>
          <p:cNvSpPr txBox="1">
            <a:spLocks noGrp="1"/>
          </p:cNvSpPr>
          <p:nvPr>
            <p:ph type="subTitle" idx="1"/>
          </p:nvPr>
        </p:nvSpPr>
        <p:spPr>
          <a:xfrm>
            <a:off x="723551" y="698222"/>
            <a:ext cx="3385297" cy="71044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Arquitectura del prototipo</a:t>
            </a:r>
            <a:endParaRPr dirty="0"/>
          </a:p>
        </p:txBody>
      </p:sp>
      <p:sp>
        <p:nvSpPr>
          <p:cNvPr id="2" name="Rectangle 1">
            <a:extLst>
              <a:ext uri="{FF2B5EF4-FFF2-40B4-BE49-F238E27FC236}">
                <a16:creationId xmlns:a16="http://schemas.microsoft.com/office/drawing/2014/main" id="{682BF1DB-A107-4652-9B01-E99090DDFE40}"/>
              </a:ext>
            </a:extLst>
          </p:cNvPr>
          <p:cNvSpPr/>
          <p:nvPr/>
        </p:nvSpPr>
        <p:spPr>
          <a:xfrm>
            <a:off x="723551" y="1408670"/>
            <a:ext cx="2205000" cy="322511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b="1" dirty="0">
                <a:solidFill>
                  <a:schemeClr val="tx2"/>
                </a:solidFill>
              </a:rPr>
              <a:t>Módulo de recepción y recolección</a:t>
            </a: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p:txBody>
      </p:sp>
      <p:sp>
        <p:nvSpPr>
          <p:cNvPr id="6" name="Rectangle 5">
            <a:extLst>
              <a:ext uri="{FF2B5EF4-FFF2-40B4-BE49-F238E27FC236}">
                <a16:creationId xmlns:a16="http://schemas.microsoft.com/office/drawing/2014/main" id="{159728E8-BD83-4A3E-A65D-FFB5B67441C5}"/>
              </a:ext>
            </a:extLst>
          </p:cNvPr>
          <p:cNvSpPr/>
          <p:nvPr/>
        </p:nvSpPr>
        <p:spPr>
          <a:xfrm>
            <a:off x="3658737" y="1412788"/>
            <a:ext cx="5201058" cy="32209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b="1" dirty="0">
                <a:solidFill>
                  <a:schemeClr val="tx2"/>
                </a:solidFill>
              </a:rPr>
              <a:t>Módulo de conexión y enlace</a:t>
            </a: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p:txBody>
      </p:sp>
      <p:pic>
        <p:nvPicPr>
          <p:cNvPr id="14" name="Picture 4" descr="The Things Indoor Gateway – The Things Industries">
            <a:extLst>
              <a:ext uri="{FF2B5EF4-FFF2-40B4-BE49-F238E27FC236}">
                <a16:creationId xmlns:a16="http://schemas.microsoft.com/office/drawing/2014/main" id="{F8066385-0F62-4C73-84D8-D8EFA5161D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35" t="10519" r="19515" b="16095"/>
          <a:stretch/>
        </p:blipFill>
        <p:spPr bwMode="auto">
          <a:xfrm>
            <a:off x="1043343" y="2018119"/>
            <a:ext cx="1500201" cy="17811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3C96504-D602-41D9-A346-DA0EC258E808}"/>
              </a:ext>
            </a:extLst>
          </p:cNvPr>
          <p:cNvPicPr>
            <a:picLocks noChangeAspect="1"/>
          </p:cNvPicPr>
          <p:nvPr/>
        </p:nvPicPr>
        <p:blipFill>
          <a:blip r:embed="rId4"/>
          <a:stretch>
            <a:fillRect/>
          </a:stretch>
        </p:blipFill>
        <p:spPr>
          <a:xfrm>
            <a:off x="4745080" y="2885735"/>
            <a:ext cx="3249741" cy="1629868"/>
          </a:xfrm>
          <a:prstGeom prst="rect">
            <a:avLst/>
          </a:prstGeom>
        </p:spPr>
      </p:pic>
      <p:pic>
        <p:nvPicPr>
          <p:cNvPr id="16" name="Picture 12" descr="The Things Network, uso de la consola - Zaragoza MakerSpace">
            <a:extLst>
              <a:ext uri="{FF2B5EF4-FFF2-40B4-BE49-F238E27FC236}">
                <a16:creationId xmlns:a16="http://schemas.microsoft.com/office/drawing/2014/main" id="{5790739A-71D8-469C-8272-2ABC223407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8087" y="1764053"/>
            <a:ext cx="872363" cy="671311"/>
          </a:xfrm>
          <a:prstGeom prst="rect">
            <a:avLst/>
          </a:prstGeom>
          <a:noFill/>
          <a:extLst>
            <a:ext uri="{909E8E84-426E-40DD-AFC4-6F175D3DCCD1}">
              <a14:hiddenFill xmlns:a14="http://schemas.microsoft.com/office/drawing/2010/main">
                <a:solidFill>
                  <a:srgbClr val="FFFFFF"/>
                </a:solidFill>
              </a14:hiddenFill>
            </a:ext>
          </a:extLst>
        </p:spPr>
      </p:pic>
      <p:sp>
        <p:nvSpPr>
          <p:cNvPr id="17" name="Arrow: Down 16">
            <a:extLst>
              <a:ext uri="{FF2B5EF4-FFF2-40B4-BE49-F238E27FC236}">
                <a16:creationId xmlns:a16="http://schemas.microsoft.com/office/drawing/2014/main" id="{D5CCFC7C-D775-4CAB-B86A-A5AD1E687F66}"/>
              </a:ext>
            </a:extLst>
          </p:cNvPr>
          <p:cNvSpPr/>
          <p:nvPr/>
        </p:nvSpPr>
        <p:spPr>
          <a:xfrm>
            <a:off x="6099884" y="2549044"/>
            <a:ext cx="540131" cy="313984"/>
          </a:xfrm>
          <a:prstGeom prst="downArrow">
            <a:avLst/>
          </a:prstGeom>
          <a:solidFill>
            <a:schemeClr val="bg2"/>
          </a:solidFill>
          <a:ln>
            <a:solidFill>
              <a:schemeClr val="bg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8" name="Google Shape;1793;p47">
            <a:extLst>
              <a:ext uri="{FF2B5EF4-FFF2-40B4-BE49-F238E27FC236}">
                <a16:creationId xmlns:a16="http://schemas.microsoft.com/office/drawing/2014/main" id="{CBD1B4D8-BA39-479F-A1E6-5E107D2FC19F}"/>
              </a:ext>
            </a:extLst>
          </p:cNvPr>
          <p:cNvSpPr txBox="1">
            <a:spLocks/>
          </p:cNvSpPr>
          <p:nvPr/>
        </p:nvSpPr>
        <p:spPr>
          <a:xfrm>
            <a:off x="883447" y="3799309"/>
            <a:ext cx="1885207" cy="7104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lt2"/>
              </a:buClr>
              <a:buSzPts val="1400"/>
              <a:buFont typeface="Istok Web"/>
              <a:buNone/>
              <a:defRPr sz="1600" b="0" i="0" u="none" strike="noStrike" cap="none">
                <a:solidFill>
                  <a:schemeClr val="lt2"/>
                </a:solidFill>
                <a:latin typeface="Istok Web"/>
                <a:ea typeface="Istok Web"/>
                <a:cs typeface="Istok Web"/>
                <a:sym typeface="Istok Web"/>
              </a:defRPr>
            </a:lvl1pPr>
            <a:lvl2pPr marL="914400" marR="0" lvl="1" indent="-317500" algn="ctr" rtl="0">
              <a:lnSpc>
                <a:spcPct val="100000"/>
              </a:lnSpc>
              <a:spcBef>
                <a:spcPts val="0"/>
              </a:spcBef>
              <a:spcAft>
                <a:spcPts val="0"/>
              </a:spcAft>
              <a:buClr>
                <a:schemeClr val="lt2"/>
              </a:buClr>
              <a:buSzPts val="1400"/>
              <a:buFont typeface="Istok Web"/>
              <a:buNone/>
              <a:defRPr sz="1400" b="0" i="0" u="none" strike="noStrike" cap="none">
                <a:solidFill>
                  <a:schemeClr val="lt2"/>
                </a:solidFill>
                <a:latin typeface="Istok Web"/>
                <a:ea typeface="Istok Web"/>
                <a:cs typeface="Istok Web"/>
                <a:sym typeface="Istok Web"/>
              </a:defRPr>
            </a:lvl2pPr>
            <a:lvl3pPr marL="1371600" marR="0" lvl="2" indent="-317500" algn="ctr" rtl="0">
              <a:lnSpc>
                <a:spcPct val="100000"/>
              </a:lnSpc>
              <a:spcBef>
                <a:spcPts val="1600"/>
              </a:spcBef>
              <a:spcAft>
                <a:spcPts val="0"/>
              </a:spcAft>
              <a:buClr>
                <a:schemeClr val="lt2"/>
              </a:buClr>
              <a:buSzPts val="1400"/>
              <a:buFont typeface="Istok Web"/>
              <a:buNone/>
              <a:defRPr sz="1400" b="0" i="0" u="none" strike="noStrike" cap="none">
                <a:solidFill>
                  <a:schemeClr val="lt2"/>
                </a:solidFill>
                <a:latin typeface="Istok Web"/>
                <a:ea typeface="Istok Web"/>
                <a:cs typeface="Istok Web"/>
                <a:sym typeface="Istok Web"/>
              </a:defRPr>
            </a:lvl3pPr>
            <a:lvl4pPr marL="1828800" marR="0" lvl="3" indent="-317500" algn="ctr" rtl="0">
              <a:lnSpc>
                <a:spcPct val="100000"/>
              </a:lnSpc>
              <a:spcBef>
                <a:spcPts val="1600"/>
              </a:spcBef>
              <a:spcAft>
                <a:spcPts val="0"/>
              </a:spcAft>
              <a:buClr>
                <a:schemeClr val="lt2"/>
              </a:buClr>
              <a:buSzPts val="1400"/>
              <a:buFont typeface="Istok Web"/>
              <a:buNone/>
              <a:defRPr sz="1400" b="0" i="0" u="none" strike="noStrike" cap="none">
                <a:solidFill>
                  <a:schemeClr val="lt2"/>
                </a:solidFill>
                <a:latin typeface="Istok Web"/>
                <a:ea typeface="Istok Web"/>
                <a:cs typeface="Istok Web"/>
                <a:sym typeface="Istok Web"/>
              </a:defRPr>
            </a:lvl4pPr>
            <a:lvl5pPr marL="2286000" marR="0" lvl="4" indent="-317500" algn="ctr" rtl="0">
              <a:lnSpc>
                <a:spcPct val="100000"/>
              </a:lnSpc>
              <a:spcBef>
                <a:spcPts val="1600"/>
              </a:spcBef>
              <a:spcAft>
                <a:spcPts val="0"/>
              </a:spcAft>
              <a:buClr>
                <a:schemeClr val="lt2"/>
              </a:buClr>
              <a:buSzPts val="1400"/>
              <a:buFont typeface="Istok Web"/>
              <a:buNone/>
              <a:defRPr sz="1400" b="0" i="0" u="none" strike="noStrike" cap="none">
                <a:solidFill>
                  <a:schemeClr val="lt2"/>
                </a:solidFill>
                <a:latin typeface="Istok Web"/>
                <a:ea typeface="Istok Web"/>
                <a:cs typeface="Istok Web"/>
                <a:sym typeface="Istok Web"/>
              </a:defRPr>
            </a:lvl5pPr>
            <a:lvl6pPr marL="2743200" marR="0" lvl="5" indent="-317500" algn="ctr" rtl="0">
              <a:lnSpc>
                <a:spcPct val="100000"/>
              </a:lnSpc>
              <a:spcBef>
                <a:spcPts val="1600"/>
              </a:spcBef>
              <a:spcAft>
                <a:spcPts val="0"/>
              </a:spcAft>
              <a:buClr>
                <a:schemeClr val="lt2"/>
              </a:buClr>
              <a:buSzPts val="1400"/>
              <a:buFont typeface="Istok Web"/>
              <a:buNone/>
              <a:defRPr sz="1400" b="0" i="0" u="none" strike="noStrike" cap="none">
                <a:solidFill>
                  <a:schemeClr val="lt2"/>
                </a:solidFill>
                <a:latin typeface="Istok Web"/>
                <a:ea typeface="Istok Web"/>
                <a:cs typeface="Istok Web"/>
                <a:sym typeface="Istok Web"/>
              </a:defRPr>
            </a:lvl6pPr>
            <a:lvl7pPr marL="3200400" marR="0" lvl="6" indent="-317500" algn="ctr" rtl="0">
              <a:lnSpc>
                <a:spcPct val="100000"/>
              </a:lnSpc>
              <a:spcBef>
                <a:spcPts val="1600"/>
              </a:spcBef>
              <a:spcAft>
                <a:spcPts val="0"/>
              </a:spcAft>
              <a:buClr>
                <a:schemeClr val="lt2"/>
              </a:buClr>
              <a:buSzPts val="1400"/>
              <a:buFont typeface="Istok Web"/>
              <a:buNone/>
              <a:defRPr sz="1400" b="0" i="0" u="none" strike="noStrike" cap="none">
                <a:solidFill>
                  <a:schemeClr val="lt2"/>
                </a:solidFill>
                <a:latin typeface="Istok Web"/>
                <a:ea typeface="Istok Web"/>
                <a:cs typeface="Istok Web"/>
                <a:sym typeface="Istok Web"/>
              </a:defRPr>
            </a:lvl7pPr>
            <a:lvl8pPr marL="3657600" marR="0" lvl="7" indent="-317500" algn="ctr" rtl="0">
              <a:lnSpc>
                <a:spcPct val="100000"/>
              </a:lnSpc>
              <a:spcBef>
                <a:spcPts val="1600"/>
              </a:spcBef>
              <a:spcAft>
                <a:spcPts val="0"/>
              </a:spcAft>
              <a:buClr>
                <a:schemeClr val="lt2"/>
              </a:buClr>
              <a:buSzPts val="1400"/>
              <a:buFont typeface="Istok Web"/>
              <a:buNone/>
              <a:defRPr sz="1400" b="0" i="0" u="none" strike="noStrike" cap="none">
                <a:solidFill>
                  <a:schemeClr val="lt2"/>
                </a:solidFill>
                <a:latin typeface="Istok Web"/>
                <a:ea typeface="Istok Web"/>
                <a:cs typeface="Istok Web"/>
                <a:sym typeface="Istok Web"/>
              </a:defRPr>
            </a:lvl8pPr>
            <a:lvl9pPr marL="4114800" marR="0" lvl="8" indent="-317500" algn="ctr" rtl="0">
              <a:lnSpc>
                <a:spcPct val="100000"/>
              </a:lnSpc>
              <a:spcBef>
                <a:spcPts val="1600"/>
              </a:spcBef>
              <a:spcAft>
                <a:spcPts val="1600"/>
              </a:spcAft>
              <a:buClr>
                <a:schemeClr val="lt2"/>
              </a:buClr>
              <a:buSzPts val="1400"/>
              <a:buFont typeface="Istok Web"/>
              <a:buNone/>
              <a:defRPr sz="1400" b="0" i="0" u="none" strike="noStrike" cap="none">
                <a:solidFill>
                  <a:schemeClr val="lt2"/>
                </a:solidFill>
                <a:latin typeface="Istok Web"/>
                <a:ea typeface="Istok Web"/>
                <a:cs typeface="Istok Web"/>
                <a:sym typeface="Istok Web"/>
              </a:defRPr>
            </a:lvl9pPr>
          </a:lstStyle>
          <a:p>
            <a:pPr marL="0" indent="0" algn="l"/>
            <a:r>
              <a:rPr lang="en-US" dirty="0"/>
              <a:t>TTN Indoor Gateway</a:t>
            </a:r>
          </a:p>
        </p:txBody>
      </p:sp>
      <p:graphicFrame>
        <p:nvGraphicFramePr>
          <p:cNvPr id="19" name="Table 4">
            <a:extLst>
              <a:ext uri="{FF2B5EF4-FFF2-40B4-BE49-F238E27FC236}">
                <a16:creationId xmlns:a16="http://schemas.microsoft.com/office/drawing/2014/main" id="{944ED5D4-5BD5-43B0-B72D-CCCD1B38E3D2}"/>
              </a:ext>
            </a:extLst>
          </p:cNvPr>
          <p:cNvGraphicFramePr>
            <a:graphicFrameLocks noGrp="1"/>
          </p:cNvGraphicFramePr>
          <p:nvPr>
            <p:extLst>
              <p:ext uri="{D42A27DB-BD31-4B8C-83A1-F6EECF244321}">
                <p14:modId xmlns:p14="http://schemas.microsoft.com/office/powerpoint/2010/main" val="1374286358"/>
              </p:ext>
            </p:extLst>
          </p:nvPr>
        </p:nvGraphicFramePr>
        <p:xfrm>
          <a:off x="2" y="4686300"/>
          <a:ext cx="7988463" cy="434340"/>
        </p:xfrm>
        <a:graphic>
          <a:graphicData uri="http://schemas.openxmlformats.org/drawingml/2006/table">
            <a:tbl>
              <a:tblPr firstRow="1" bandRow="1">
                <a:tableStyleId>{77BE2682-4A2B-44FB-9300-92E178A8A70F}</a:tableStyleId>
              </a:tblPr>
              <a:tblGrid>
                <a:gridCol w="887607">
                  <a:extLst>
                    <a:ext uri="{9D8B030D-6E8A-4147-A177-3AD203B41FA5}">
                      <a16:colId xmlns:a16="http://schemas.microsoft.com/office/drawing/2014/main" val="459037176"/>
                    </a:ext>
                  </a:extLst>
                </a:gridCol>
                <a:gridCol w="887607">
                  <a:extLst>
                    <a:ext uri="{9D8B030D-6E8A-4147-A177-3AD203B41FA5}">
                      <a16:colId xmlns:a16="http://schemas.microsoft.com/office/drawing/2014/main" val="193649311"/>
                    </a:ext>
                  </a:extLst>
                </a:gridCol>
                <a:gridCol w="887607">
                  <a:extLst>
                    <a:ext uri="{9D8B030D-6E8A-4147-A177-3AD203B41FA5}">
                      <a16:colId xmlns:a16="http://schemas.microsoft.com/office/drawing/2014/main" val="1162863235"/>
                    </a:ext>
                  </a:extLst>
                </a:gridCol>
                <a:gridCol w="887607">
                  <a:extLst>
                    <a:ext uri="{9D8B030D-6E8A-4147-A177-3AD203B41FA5}">
                      <a16:colId xmlns:a16="http://schemas.microsoft.com/office/drawing/2014/main" val="1924129380"/>
                    </a:ext>
                  </a:extLst>
                </a:gridCol>
                <a:gridCol w="887607">
                  <a:extLst>
                    <a:ext uri="{9D8B030D-6E8A-4147-A177-3AD203B41FA5}">
                      <a16:colId xmlns:a16="http://schemas.microsoft.com/office/drawing/2014/main" val="864048052"/>
                    </a:ext>
                  </a:extLst>
                </a:gridCol>
                <a:gridCol w="887607">
                  <a:extLst>
                    <a:ext uri="{9D8B030D-6E8A-4147-A177-3AD203B41FA5}">
                      <a16:colId xmlns:a16="http://schemas.microsoft.com/office/drawing/2014/main" val="2554549587"/>
                    </a:ext>
                  </a:extLst>
                </a:gridCol>
                <a:gridCol w="887607">
                  <a:extLst>
                    <a:ext uri="{9D8B030D-6E8A-4147-A177-3AD203B41FA5}">
                      <a16:colId xmlns:a16="http://schemas.microsoft.com/office/drawing/2014/main" val="2288635905"/>
                    </a:ext>
                  </a:extLst>
                </a:gridCol>
                <a:gridCol w="887607">
                  <a:extLst>
                    <a:ext uri="{9D8B030D-6E8A-4147-A177-3AD203B41FA5}">
                      <a16:colId xmlns:a16="http://schemas.microsoft.com/office/drawing/2014/main" val="339645743"/>
                    </a:ext>
                  </a:extLst>
                </a:gridCol>
                <a:gridCol w="887607">
                  <a:extLst>
                    <a:ext uri="{9D8B030D-6E8A-4147-A177-3AD203B41FA5}">
                      <a16:colId xmlns:a16="http://schemas.microsoft.com/office/drawing/2014/main" val="1133892019"/>
                    </a:ext>
                  </a:extLst>
                </a:gridCol>
              </a:tblGrid>
              <a:tr h="406525">
                <a:tc>
                  <a:txBody>
                    <a:bodyPr/>
                    <a:lstStyle/>
                    <a:p>
                      <a:r>
                        <a:rPr lang="es-EC" sz="750" dirty="0">
                          <a:solidFill>
                            <a:schemeClr val="tx2"/>
                          </a:solidFill>
                        </a:rPr>
                        <a:t>1.Antecedentes</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2.Planteamiento del problema</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3. Objetivo General</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4. Alcance</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5. Hipótesis</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6. Marco Metodológico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7. Desarrollo de la solución</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8. Validación del prototipo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9. Conclusiones</a:t>
                      </a:r>
                      <a:endParaRPr lang="en-US" sz="750" dirty="0">
                        <a:solidFill>
                          <a:schemeClr val="tx2"/>
                        </a:solidFill>
                      </a:endParaRPr>
                    </a:p>
                    <a:p>
                      <a:endParaRPr lang="en-US" sz="750" dirty="0"/>
                    </a:p>
                  </a:txBody>
                  <a:tcPr>
                    <a:solidFill>
                      <a:schemeClr val="accent1">
                        <a:lumMod val="60000"/>
                        <a:lumOff val="40000"/>
                      </a:schemeClr>
                    </a:solidFill>
                  </a:tcPr>
                </a:tc>
                <a:extLst>
                  <a:ext uri="{0D108BD9-81ED-4DB2-BD59-A6C34878D82A}">
                    <a16:rowId xmlns:a16="http://schemas.microsoft.com/office/drawing/2014/main" val="3237251272"/>
                  </a:ext>
                </a:extLst>
              </a:tr>
            </a:tbl>
          </a:graphicData>
        </a:graphic>
      </p:graphicFrame>
      <p:pic>
        <p:nvPicPr>
          <p:cNvPr id="12" name="Picture 2" descr="certificados-uec | Educación Continua">
            <a:extLst>
              <a:ext uri="{FF2B5EF4-FFF2-40B4-BE49-F238E27FC236}">
                <a16:creationId xmlns:a16="http://schemas.microsoft.com/office/drawing/2014/main" id="{F55D1026-9C28-43E7-B836-4DFD4244AC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
            <a:ext cx="1248755" cy="2928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DEPARTAMENTO DE CIENCIAS DE LA COMPUTACION">
            <a:extLst>
              <a:ext uri="{FF2B5EF4-FFF2-40B4-BE49-F238E27FC236}">
                <a16:creationId xmlns:a16="http://schemas.microsoft.com/office/drawing/2014/main" id="{0B10DDCE-58B1-47DA-9AB3-F94FA9CFEC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2592" y="-3453"/>
            <a:ext cx="521407" cy="52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127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 name="Google Shape;1303;p42">
            <a:extLst>
              <a:ext uri="{FF2B5EF4-FFF2-40B4-BE49-F238E27FC236}">
                <a16:creationId xmlns:a16="http://schemas.microsoft.com/office/drawing/2014/main" id="{38E2CA51-32DA-49C2-B265-112B48224353}"/>
              </a:ext>
            </a:extLst>
          </p:cNvPr>
          <p:cNvSpPr/>
          <p:nvPr/>
        </p:nvSpPr>
        <p:spPr>
          <a:xfrm>
            <a:off x="4382757" y="1256120"/>
            <a:ext cx="3717900" cy="842100"/>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2" name="Google Shape;1792;p47"/>
          <p:cNvSpPr txBox="1">
            <a:spLocks noGrp="1"/>
          </p:cNvSpPr>
          <p:nvPr>
            <p:ph type="title"/>
          </p:nvPr>
        </p:nvSpPr>
        <p:spPr>
          <a:xfrm>
            <a:off x="630648" y="226521"/>
            <a:ext cx="695640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dirty="0"/>
              <a:t>DESARROLLO DE LA SOLUCIÓN</a:t>
            </a:r>
            <a:endParaRPr sz="3200" dirty="0"/>
          </a:p>
        </p:txBody>
      </p:sp>
      <p:sp>
        <p:nvSpPr>
          <p:cNvPr id="1793" name="Google Shape;1793;p47"/>
          <p:cNvSpPr txBox="1">
            <a:spLocks noGrp="1"/>
          </p:cNvSpPr>
          <p:nvPr>
            <p:ph type="subTitle" idx="1"/>
          </p:nvPr>
        </p:nvSpPr>
        <p:spPr>
          <a:xfrm>
            <a:off x="723551" y="698222"/>
            <a:ext cx="3385297" cy="71044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Arquitectura del prototipo</a:t>
            </a:r>
            <a:endParaRPr dirty="0"/>
          </a:p>
        </p:txBody>
      </p:sp>
      <p:sp>
        <p:nvSpPr>
          <p:cNvPr id="2" name="Rectangle 1">
            <a:extLst>
              <a:ext uri="{FF2B5EF4-FFF2-40B4-BE49-F238E27FC236}">
                <a16:creationId xmlns:a16="http://schemas.microsoft.com/office/drawing/2014/main" id="{682BF1DB-A107-4652-9B01-E99090DDFE40}"/>
              </a:ext>
            </a:extLst>
          </p:cNvPr>
          <p:cNvSpPr/>
          <p:nvPr/>
        </p:nvSpPr>
        <p:spPr>
          <a:xfrm>
            <a:off x="723551" y="1408670"/>
            <a:ext cx="2205000" cy="29438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b="1" dirty="0">
              <a:solidFill>
                <a:schemeClr val="tx2"/>
              </a:solidFill>
            </a:endParaRPr>
          </a:p>
          <a:p>
            <a:pPr algn="ctr"/>
            <a:endParaRPr lang="es-ES" b="1" dirty="0">
              <a:solidFill>
                <a:schemeClr val="tx2"/>
              </a:solidFill>
            </a:endParaRPr>
          </a:p>
          <a:p>
            <a:pPr algn="ctr"/>
            <a:r>
              <a:rPr lang="es-ES" b="1" dirty="0">
                <a:solidFill>
                  <a:schemeClr val="tx2"/>
                </a:solidFill>
              </a:rPr>
              <a:t>Módulo de recepción y recolección</a:t>
            </a: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p:txBody>
      </p:sp>
      <p:pic>
        <p:nvPicPr>
          <p:cNvPr id="14" name="Picture 4" descr="The Things Indoor Gateway – The Things Industries">
            <a:extLst>
              <a:ext uri="{FF2B5EF4-FFF2-40B4-BE49-F238E27FC236}">
                <a16:creationId xmlns:a16="http://schemas.microsoft.com/office/drawing/2014/main" id="{F8066385-0F62-4C73-84D8-D8EFA5161D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35" t="10519" r="19515" b="16095"/>
          <a:stretch/>
        </p:blipFill>
        <p:spPr bwMode="auto">
          <a:xfrm>
            <a:off x="1043343" y="2018119"/>
            <a:ext cx="1500201" cy="1781190"/>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1793;p47">
            <a:extLst>
              <a:ext uri="{FF2B5EF4-FFF2-40B4-BE49-F238E27FC236}">
                <a16:creationId xmlns:a16="http://schemas.microsoft.com/office/drawing/2014/main" id="{CBD1B4D8-BA39-479F-A1E6-5E107D2FC19F}"/>
              </a:ext>
            </a:extLst>
          </p:cNvPr>
          <p:cNvSpPr txBox="1">
            <a:spLocks/>
          </p:cNvSpPr>
          <p:nvPr/>
        </p:nvSpPr>
        <p:spPr>
          <a:xfrm>
            <a:off x="883447" y="3799309"/>
            <a:ext cx="1885207" cy="7104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lt2"/>
              </a:buClr>
              <a:buSzPts val="1400"/>
              <a:buFont typeface="Istok Web"/>
              <a:buNone/>
              <a:defRPr sz="1600" b="0" i="0" u="none" strike="noStrike" cap="none">
                <a:solidFill>
                  <a:schemeClr val="lt2"/>
                </a:solidFill>
                <a:latin typeface="Istok Web"/>
                <a:ea typeface="Istok Web"/>
                <a:cs typeface="Istok Web"/>
                <a:sym typeface="Istok Web"/>
              </a:defRPr>
            </a:lvl1pPr>
            <a:lvl2pPr marL="914400" marR="0" lvl="1" indent="-317500" algn="ctr" rtl="0">
              <a:lnSpc>
                <a:spcPct val="100000"/>
              </a:lnSpc>
              <a:spcBef>
                <a:spcPts val="0"/>
              </a:spcBef>
              <a:spcAft>
                <a:spcPts val="0"/>
              </a:spcAft>
              <a:buClr>
                <a:schemeClr val="lt2"/>
              </a:buClr>
              <a:buSzPts val="1400"/>
              <a:buFont typeface="Istok Web"/>
              <a:buNone/>
              <a:defRPr sz="1400" b="0" i="0" u="none" strike="noStrike" cap="none">
                <a:solidFill>
                  <a:schemeClr val="lt2"/>
                </a:solidFill>
                <a:latin typeface="Istok Web"/>
                <a:ea typeface="Istok Web"/>
                <a:cs typeface="Istok Web"/>
                <a:sym typeface="Istok Web"/>
              </a:defRPr>
            </a:lvl2pPr>
            <a:lvl3pPr marL="1371600" marR="0" lvl="2" indent="-317500" algn="ctr" rtl="0">
              <a:lnSpc>
                <a:spcPct val="100000"/>
              </a:lnSpc>
              <a:spcBef>
                <a:spcPts val="1600"/>
              </a:spcBef>
              <a:spcAft>
                <a:spcPts val="0"/>
              </a:spcAft>
              <a:buClr>
                <a:schemeClr val="lt2"/>
              </a:buClr>
              <a:buSzPts val="1400"/>
              <a:buFont typeface="Istok Web"/>
              <a:buNone/>
              <a:defRPr sz="1400" b="0" i="0" u="none" strike="noStrike" cap="none">
                <a:solidFill>
                  <a:schemeClr val="lt2"/>
                </a:solidFill>
                <a:latin typeface="Istok Web"/>
                <a:ea typeface="Istok Web"/>
                <a:cs typeface="Istok Web"/>
                <a:sym typeface="Istok Web"/>
              </a:defRPr>
            </a:lvl3pPr>
            <a:lvl4pPr marL="1828800" marR="0" lvl="3" indent="-317500" algn="ctr" rtl="0">
              <a:lnSpc>
                <a:spcPct val="100000"/>
              </a:lnSpc>
              <a:spcBef>
                <a:spcPts val="1600"/>
              </a:spcBef>
              <a:spcAft>
                <a:spcPts val="0"/>
              </a:spcAft>
              <a:buClr>
                <a:schemeClr val="lt2"/>
              </a:buClr>
              <a:buSzPts val="1400"/>
              <a:buFont typeface="Istok Web"/>
              <a:buNone/>
              <a:defRPr sz="1400" b="0" i="0" u="none" strike="noStrike" cap="none">
                <a:solidFill>
                  <a:schemeClr val="lt2"/>
                </a:solidFill>
                <a:latin typeface="Istok Web"/>
                <a:ea typeface="Istok Web"/>
                <a:cs typeface="Istok Web"/>
                <a:sym typeface="Istok Web"/>
              </a:defRPr>
            </a:lvl4pPr>
            <a:lvl5pPr marL="2286000" marR="0" lvl="4" indent="-317500" algn="ctr" rtl="0">
              <a:lnSpc>
                <a:spcPct val="100000"/>
              </a:lnSpc>
              <a:spcBef>
                <a:spcPts val="1600"/>
              </a:spcBef>
              <a:spcAft>
                <a:spcPts val="0"/>
              </a:spcAft>
              <a:buClr>
                <a:schemeClr val="lt2"/>
              </a:buClr>
              <a:buSzPts val="1400"/>
              <a:buFont typeface="Istok Web"/>
              <a:buNone/>
              <a:defRPr sz="1400" b="0" i="0" u="none" strike="noStrike" cap="none">
                <a:solidFill>
                  <a:schemeClr val="lt2"/>
                </a:solidFill>
                <a:latin typeface="Istok Web"/>
                <a:ea typeface="Istok Web"/>
                <a:cs typeface="Istok Web"/>
                <a:sym typeface="Istok Web"/>
              </a:defRPr>
            </a:lvl5pPr>
            <a:lvl6pPr marL="2743200" marR="0" lvl="5" indent="-317500" algn="ctr" rtl="0">
              <a:lnSpc>
                <a:spcPct val="100000"/>
              </a:lnSpc>
              <a:spcBef>
                <a:spcPts val="1600"/>
              </a:spcBef>
              <a:spcAft>
                <a:spcPts val="0"/>
              </a:spcAft>
              <a:buClr>
                <a:schemeClr val="lt2"/>
              </a:buClr>
              <a:buSzPts val="1400"/>
              <a:buFont typeface="Istok Web"/>
              <a:buNone/>
              <a:defRPr sz="1400" b="0" i="0" u="none" strike="noStrike" cap="none">
                <a:solidFill>
                  <a:schemeClr val="lt2"/>
                </a:solidFill>
                <a:latin typeface="Istok Web"/>
                <a:ea typeface="Istok Web"/>
                <a:cs typeface="Istok Web"/>
                <a:sym typeface="Istok Web"/>
              </a:defRPr>
            </a:lvl6pPr>
            <a:lvl7pPr marL="3200400" marR="0" lvl="6" indent="-317500" algn="ctr" rtl="0">
              <a:lnSpc>
                <a:spcPct val="100000"/>
              </a:lnSpc>
              <a:spcBef>
                <a:spcPts val="1600"/>
              </a:spcBef>
              <a:spcAft>
                <a:spcPts val="0"/>
              </a:spcAft>
              <a:buClr>
                <a:schemeClr val="lt2"/>
              </a:buClr>
              <a:buSzPts val="1400"/>
              <a:buFont typeface="Istok Web"/>
              <a:buNone/>
              <a:defRPr sz="1400" b="0" i="0" u="none" strike="noStrike" cap="none">
                <a:solidFill>
                  <a:schemeClr val="lt2"/>
                </a:solidFill>
                <a:latin typeface="Istok Web"/>
                <a:ea typeface="Istok Web"/>
                <a:cs typeface="Istok Web"/>
                <a:sym typeface="Istok Web"/>
              </a:defRPr>
            </a:lvl7pPr>
            <a:lvl8pPr marL="3657600" marR="0" lvl="7" indent="-317500" algn="ctr" rtl="0">
              <a:lnSpc>
                <a:spcPct val="100000"/>
              </a:lnSpc>
              <a:spcBef>
                <a:spcPts val="1600"/>
              </a:spcBef>
              <a:spcAft>
                <a:spcPts val="0"/>
              </a:spcAft>
              <a:buClr>
                <a:schemeClr val="lt2"/>
              </a:buClr>
              <a:buSzPts val="1400"/>
              <a:buFont typeface="Istok Web"/>
              <a:buNone/>
              <a:defRPr sz="1400" b="0" i="0" u="none" strike="noStrike" cap="none">
                <a:solidFill>
                  <a:schemeClr val="lt2"/>
                </a:solidFill>
                <a:latin typeface="Istok Web"/>
                <a:ea typeface="Istok Web"/>
                <a:cs typeface="Istok Web"/>
                <a:sym typeface="Istok Web"/>
              </a:defRPr>
            </a:lvl8pPr>
            <a:lvl9pPr marL="4114800" marR="0" lvl="8" indent="-317500" algn="ctr" rtl="0">
              <a:lnSpc>
                <a:spcPct val="100000"/>
              </a:lnSpc>
              <a:spcBef>
                <a:spcPts val="1600"/>
              </a:spcBef>
              <a:spcAft>
                <a:spcPts val="1600"/>
              </a:spcAft>
              <a:buClr>
                <a:schemeClr val="lt2"/>
              </a:buClr>
              <a:buSzPts val="1400"/>
              <a:buFont typeface="Istok Web"/>
              <a:buNone/>
              <a:defRPr sz="1400" b="0" i="0" u="none" strike="noStrike" cap="none">
                <a:solidFill>
                  <a:schemeClr val="lt2"/>
                </a:solidFill>
                <a:latin typeface="Istok Web"/>
                <a:ea typeface="Istok Web"/>
                <a:cs typeface="Istok Web"/>
                <a:sym typeface="Istok Web"/>
              </a:defRPr>
            </a:lvl9pPr>
          </a:lstStyle>
          <a:p>
            <a:pPr marL="0" indent="0" algn="l"/>
            <a:r>
              <a:rPr lang="en-US" dirty="0"/>
              <a:t>TTN Indoor Gateway</a:t>
            </a:r>
          </a:p>
        </p:txBody>
      </p:sp>
      <p:graphicFrame>
        <p:nvGraphicFramePr>
          <p:cNvPr id="19" name="Table 4">
            <a:extLst>
              <a:ext uri="{FF2B5EF4-FFF2-40B4-BE49-F238E27FC236}">
                <a16:creationId xmlns:a16="http://schemas.microsoft.com/office/drawing/2014/main" id="{944ED5D4-5BD5-43B0-B72D-CCCD1B38E3D2}"/>
              </a:ext>
            </a:extLst>
          </p:cNvPr>
          <p:cNvGraphicFramePr>
            <a:graphicFrameLocks noGrp="1"/>
          </p:cNvGraphicFramePr>
          <p:nvPr/>
        </p:nvGraphicFramePr>
        <p:xfrm>
          <a:off x="2" y="4686300"/>
          <a:ext cx="7988463" cy="434340"/>
        </p:xfrm>
        <a:graphic>
          <a:graphicData uri="http://schemas.openxmlformats.org/drawingml/2006/table">
            <a:tbl>
              <a:tblPr firstRow="1" bandRow="1">
                <a:tableStyleId>{77BE2682-4A2B-44FB-9300-92E178A8A70F}</a:tableStyleId>
              </a:tblPr>
              <a:tblGrid>
                <a:gridCol w="887607">
                  <a:extLst>
                    <a:ext uri="{9D8B030D-6E8A-4147-A177-3AD203B41FA5}">
                      <a16:colId xmlns:a16="http://schemas.microsoft.com/office/drawing/2014/main" val="459037176"/>
                    </a:ext>
                  </a:extLst>
                </a:gridCol>
                <a:gridCol w="887607">
                  <a:extLst>
                    <a:ext uri="{9D8B030D-6E8A-4147-A177-3AD203B41FA5}">
                      <a16:colId xmlns:a16="http://schemas.microsoft.com/office/drawing/2014/main" val="193649311"/>
                    </a:ext>
                  </a:extLst>
                </a:gridCol>
                <a:gridCol w="887607">
                  <a:extLst>
                    <a:ext uri="{9D8B030D-6E8A-4147-A177-3AD203B41FA5}">
                      <a16:colId xmlns:a16="http://schemas.microsoft.com/office/drawing/2014/main" val="1162863235"/>
                    </a:ext>
                  </a:extLst>
                </a:gridCol>
                <a:gridCol w="887607">
                  <a:extLst>
                    <a:ext uri="{9D8B030D-6E8A-4147-A177-3AD203B41FA5}">
                      <a16:colId xmlns:a16="http://schemas.microsoft.com/office/drawing/2014/main" val="1924129380"/>
                    </a:ext>
                  </a:extLst>
                </a:gridCol>
                <a:gridCol w="887607">
                  <a:extLst>
                    <a:ext uri="{9D8B030D-6E8A-4147-A177-3AD203B41FA5}">
                      <a16:colId xmlns:a16="http://schemas.microsoft.com/office/drawing/2014/main" val="864048052"/>
                    </a:ext>
                  </a:extLst>
                </a:gridCol>
                <a:gridCol w="887607">
                  <a:extLst>
                    <a:ext uri="{9D8B030D-6E8A-4147-A177-3AD203B41FA5}">
                      <a16:colId xmlns:a16="http://schemas.microsoft.com/office/drawing/2014/main" val="2554549587"/>
                    </a:ext>
                  </a:extLst>
                </a:gridCol>
                <a:gridCol w="887607">
                  <a:extLst>
                    <a:ext uri="{9D8B030D-6E8A-4147-A177-3AD203B41FA5}">
                      <a16:colId xmlns:a16="http://schemas.microsoft.com/office/drawing/2014/main" val="2288635905"/>
                    </a:ext>
                  </a:extLst>
                </a:gridCol>
                <a:gridCol w="887607">
                  <a:extLst>
                    <a:ext uri="{9D8B030D-6E8A-4147-A177-3AD203B41FA5}">
                      <a16:colId xmlns:a16="http://schemas.microsoft.com/office/drawing/2014/main" val="339645743"/>
                    </a:ext>
                  </a:extLst>
                </a:gridCol>
                <a:gridCol w="887607">
                  <a:extLst>
                    <a:ext uri="{9D8B030D-6E8A-4147-A177-3AD203B41FA5}">
                      <a16:colId xmlns:a16="http://schemas.microsoft.com/office/drawing/2014/main" val="1133892019"/>
                    </a:ext>
                  </a:extLst>
                </a:gridCol>
              </a:tblGrid>
              <a:tr h="406525">
                <a:tc>
                  <a:txBody>
                    <a:bodyPr/>
                    <a:lstStyle/>
                    <a:p>
                      <a:r>
                        <a:rPr lang="es-EC" sz="750" dirty="0">
                          <a:solidFill>
                            <a:schemeClr val="tx2"/>
                          </a:solidFill>
                        </a:rPr>
                        <a:t>1.Antecedentes</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2.Planteamiento del problema</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3. Objetivo General</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4. Alcance</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5. Hipótesis</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6. Marco Metodológico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7. Desarrollo de la solución</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8. Validación del prototipo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9. Conclusiones</a:t>
                      </a:r>
                      <a:endParaRPr lang="en-US" sz="750" dirty="0">
                        <a:solidFill>
                          <a:schemeClr val="tx2"/>
                        </a:solidFill>
                      </a:endParaRPr>
                    </a:p>
                    <a:p>
                      <a:endParaRPr lang="en-US" sz="750" dirty="0"/>
                    </a:p>
                  </a:txBody>
                  <a:tcPr>
                    <a:solidFill>
                      <a:schemeClr val="accent1">
                        <a:lumMod val="60000"/>
                        <a:lumOff val="40000"/>
                      </a:schemeClr>
                    </a:solidFill>
                  </a:tcPr>
                </a:tc>
                <a:extLst>
                  <a:ext uri="{0D108BD9-81ED-4DB2-BD59-A6C34878D82A}">
                    <a16:rowId xmlns:a16="http://schemas.microsoft.com/office/drawing/2014/main" val="3237251272"/>
                  </a:ext>
                </a:extLst>
              </a:tr>
            </a:tbl>
          </a:graphicData>
        </a:graphic>
      </p:graphicFrame>
      <p:sp>
        <p:nvSpPr>
          <p:cNvPr id="12" name="Google Shape;1402;p42">
            <a:extLst>
              <a:ext uri="{FF2B5EF4-FFF2-40B4-BE49-F238E27FC236}">
                <a16:creationId xmlns:a16="http://schemas.microsoft.com/office/drawing/2014/main" id="{0283ECB9-CA4D-4035-A830-77A1C9319C3B}"/>
              </a:ext>
            </a:extLst>
          </p:cNvPr>
          <p:cNvSpPr txBox="1"/>
          <p:nvPr/>
        </p:nvSpPr>
        <p:spPr>
          <a:xfrm>
            <a:off x="4604386" y="1408670"/>
            <a:ext cx="1978200" cy="268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dk2"/>
                </a:solidFill>
                <a:latin typeface="Poppins"/>
                <a:ea typeface="Poppins"/>
                <a:cs typeface="Poppins"/>
                <a:sym typeface="Poppins"/>
              </a:rPr>
              <a:t>Frecuencia</a:t>
            </a:r>
            <a:endParaRPr sz="1800" b="1" dirty="0">
              <a:solidFill>
                <a:schemeClr val="dk2"/>
              </a:solidFill>
              <a:latin typeface="Poppins"/>
              <a:ea typeface="Poppins"/>
              <a:cs typeface="Poppins"/>
              <a:sym typeface="Poppins"/>
            </a:endParaRPr>
          </a:p>
        </p:txBody>
      </p:sp>
      <p:sp>
        <p:nvSpPr>
          <p:cNvPr id="13" name="Google Shape;1403;p42">
            <a:extLst>
              <a:ext uri="{FF2B5EF4-FFF2-40B4-BE49-F238E27FC236}">
                <a16:creationId xmlns:a16="http://schemas.microsoft.com/office/drawing/2014/main" id="{B0A724AA-40BC-441B-82A1-8C44B9DD471A}"/>
              </a:ext>
            </a:extLst>
          </p:cNvPr>
          <p:cNvSpPr txBox="1"/>
          <p:nvPr/>
        </p:nvSpPr>
        <p:spPr>
          <a:xfrm>
            <a:off x="4604385" y="1640283"/>
            <a:ext cx="3222131" cy="43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C" dirty="0">
                <a:solidFill>
                  <a:schemeClr val="lt2"/>
                </a:solidFill>
                <a:latin typeface="Istok Web"/>
                <a:ea typeface="Istok Web"/>
                <a:cs typeface="Istok Web"/>
                <a:sym typeface="Istok Web"/>
              </a:rPr>
              <a:t>915 MHz</a:t>
            </a:r>
            <a:endParaRPr dirty="0">
              <a:solidFill>
                <a:schemeClr val="lt2"/>
              </a:solidFill>
              <a:latin typeface="Istok Web"/>
              <a:ea typeface="Istok Web"/>
              <a:cs typeface="Istok Web"/>
              <a:sym typeface="Istok Web"/>
            </a:endParaRPr>
          </a:p>
        </p:txBody>
      </p:sp>
      <p:pic>
        <p:nvPicPr>
          <p:cNvPr id="4" name="Picture 3">
            <a:extLst>
              <a:ext uri="{FF2B5EF4-FFF2-40B4-BE49-F238E27FC236}">
                <a16:creationId xmlns:a16="http://schemas.microsoft.com/office/drawing/2014/main" id="{F854D69E-DC53-4FC9-A5BA-13699F09CE8C}"/>
              </a:ext>
            </a:extLst>
          </p:cNvPr>
          <p:cNvPicPr>
            <a:picLocks noChangeAspect="1"/>
          </p:cNvPicPr>
          <p:nvPr/>
        </p:nvPicPr>
        <p:blipFill>
          <a:blip r:embed="rId4"/>
          <a:stretch>
            <a:fillRect/>
          </a:stretch>
        </p:blipFill>
        <p:spPr>
          <a:xfrm>
            <a:off x="4983773" y="2254606"/>
            <a:ext cx="2463355" cy="1912854"/>
          </a:xfrm>
          <a:prstGeom prst="rect">
            <a:avLst/>
          </a:prstGeom>
        </p:spPr>
      </p:pic>
      <p:pic>
        <p:nvPicPr>
          <p:cNvPr id="15" name="Picture 2" descr="certificados-uec | Educación Continua">
            <a:extLst>
              <a:ext uri="{FF2B5EF4-FFF2-40B4-BE49-F238E27FC236}">
                <a16:creationId xmlns:a16="http://schemas.microsoft.com/office/drawing/2014/main" id="{404D0500-6A1B-4142-ACB4-5E8D8CB2F4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
            <a:ext cx="1248755" cy="2928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EPARTAMENTO DE CIENCIAS DE LA COMPUTACION">
            <a:extLst>
              <a:ext uri="{FF2B5EF4-FFF2-40B4-BE49-F238E27FC236}">
                <a16:creationId xmlns:a16="http://schemas.microsoft.com/office/drawing/2014/main" id="{54F81711-A2B5-4046-B166-CD22505761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2592" y="-3453"/>
            <a:ext cx="521407" cy="52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62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2" name="Google Shape;1792;p47"/>
          <p:cNvSpPr txBox="1">
            <a:spLocks noGrp="1"/>
          </p:cNvSpPr>
          <p:nvPr>
            <p:ph type="title"/>
          </p:nvPr>
        </p:nvSpPr>
        <p:spPr>
          <a:xfrm>
            <a:off x="630648" y="226521"/>
            <a:ext cx="695640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dirty="0"/>
              <a:t>DESARROLLO DE LA SOLUCIÓN</a:t>
            </a:r>
            <a:endParaRPr sz="3200" dirty="0"/>
          </a:p>
        </p:txBody>
      </p:sp>
      <p:sp>
        <p:nvSpPr>
          <p:cNvPr id="1793" name="Google Shape;1793;p47"/>
          <p:cNvSpPr txBox="1">
            <a:spLocks noGrp="1"/>
          </p:cNvSpPr>
          <p:nvPr>
            <p:ph type="subTitle" idx="1"/>
          </p:nvPr>
        </p:nvSpPr>
        <p:spPr>
          <a:xfrm>
            <a:off x="723551" y="698222"/>
            <a:ext cx="3385297" cy="71044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Arquitectura del prototipo</a:t>
            </a:r>
            <a:endParaRPr dirty="0"/>
          </a:p>
        </p:txBody>
      </p:sp>
      <p:sp>
        <p:nvSpPr>
          <p:cNvPr id="6" name="Rectangle 5">
            <a:extLst>
              <a:ext uri="{FF2B5EF4-FFF2-40B4-BE49-F238E27FC236}">
                <a16:creationId xmlns:a16="http://schemas.microsoft.com/office/drawing/2014/main" id="{159728E8-BD83-4A3E-A65D-FFB5B67441C5}"/>
              </a:ext>
            </a:extLst>
          </p:cNvPr>
          <p:cNvSpPr/>
          <p:nvPr/>
        </p:nvSpPr>
        <p:spPr>
          <a:xfrm>
            <a:off x="341376" y="1412788"/>
            <a:ext cx="8518419" cy="32209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s-ES" b="1" dirty="0">
                <a:solidFill>
                  <a:schemeClr val="tx2"/>
                </a:solidFill>
              </a:rPr>
              <a:t>Módulo de conexión y enlace</a:t>
            </a: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a:p>
            <a:pPr algn="ctr"/>
            <a:endParaRPr lang="es-ES" dirty="0">
              <a:solidFill>
                <a:schemeClr val="tx1"/>
              </a:solidFill>
            </a:endParaRPr>
          </a:p>
        </p:txBody>
      </p:sp>
      <p:pic>
        <p:nvPicPr>
          <p:cNvPr id="15" name="Picture 14">
            <a:extLst>
              <a:ext uri="{FF2B5EF4-FFF2-40B4-BE49-F238E27FC236}">
                <a16:creationId xmlns:a16="http://schemas.microsoft.com/office/drawing/2014/main" id="{33C96504-D602-41D9-A346-DA0EC258E808}"/>
              </a:ext>
            </a:extLst>
          </p:cNvPr>
          <p:cNvPicPr>
            <a:picLocks noChangeAspect="1"/>
          </p:cNvPicPr>
          <p:nvPr/>
        </p:nvPicPr>
        <p:blipFill>
          <a:blip r:embed="rId3"/>
          <a:stretch>
            <a:fillRect/>
          </a:stretch>
        </p:blipFill>
        <p:spPr>
          <a:xfrm>
            <a:off x="2975714" y="2349352"/>
            <a:ext cx="3249741" cy="1629868"/>
          </a:xfrm>
          <a:prstGeom prst="rect">
            <a:avLst/>
          </a:prstGeom>
        </p:spPr>
      </p:pic>
      <p:pic>
        <p:nvPicPr>
          <p:cNvPr id="16" name="Picture 12" descr="The Things Network, uso de la consola - Zaragoza MakerSpace">
            <a:extLst>
              <a:ext uri="{FF2B5EF4-FFF2-40B4-BE49-F238E27FC236}">
                <a16:creationId xmlns:a16="http://schemas.microsoft.com/office/drawing/2014/main" id="{5790739A-71D8-469C-8272-2ABC22340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82" y="2580173"/>
            <a:ext cx="1137406" cy="875270"/>
          </a:xfrm>
          <a:prstGeom prst="rect">
            <a:avLst/>
          </a:prstGeom>
          <a:noFill/>
          <a:extLst>
            <a:ext uri="{909E8E84-426E-40DD-AFC4-6F175D3DCCD1}">
              <a14:hiddenFill xmlns:a14="http://schemas.microsoft.com/office/drawing/2010/main">
                <a:solidFill>
                  <a:srgbClr val="FFFFFF"/>
                </a:solidFill>
              </a14:hiddenFill>
            </a:ext>
          </a:extLst>
        </p:spPr>
      </p:pic>
      <p:sp>
        <p:nvSpPr>
          <p:cNvPr id="17" name="Arrow: Down 16">
            <a:extLst>
              <a:ext uri="{FF2B5EF4-FFF2-40B4-BE49-F238E27FC236}">
                <a16:creationId xmlns:a16="http://schemas.microsoft.com/office/drawing/2014/main" id="{D5CCFC7C-D775-4CAB-B86A-A5AD1E687F66}"/>
              </a:ext>
            </a:extLst>
          </p:cNvPr>
          <p:cNvSpPr/>
          <p:nvPr/>
        </p:nvSpPr>
        <p:spPr>
          <a:xfrm rot="16200000">
            <a:off x="2113338" y="2686004"/>
            <a:ext cx="605722" cy="663607"/>
          </a:xfrm>
          <a:prstGeom prst="downArrow">
            <a:avLst/>
          </a:prstGeom>
          <a:solidFill>
            <a:schemeClr val="bg2"/>
          </a:solidFill>
          <a:ln>
            <a:solidFill>
              <a:schemeClr val="bg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aphicFrame>
        <p:nvGraphicFramePr>
          <p:cNvPr id="19" name="Table 4">
            <a:extLst>
              <a:ext uri="{FF2B5EF4-FFF2-40B4-BE49-F238E27FC236}">
                <a16:creationId xmlns:a16="http://schemas.microsoft.com/office/drawing/2014/main" id="{944ED5D4-5BD5-43B0-B72D-CCCD1B38E3D2}"/>
              </a:ext>
            </a:extLst>
          </p:cNvPr>
          <p:cNvGraphicFramePr>
            <a:graphicFrameLocks noGrp="1"/>
          </p:cNvGraphicFramePr>
          <p:nvPr/>
        </p:nvGraphicFramePr>
        <p:xfrm>
          <a:off x="2" y="4686300"/>
          <a:ext cx="7988463" cy="434340"/>
        </p:xfrm>
        <a:graphic>
          <a:graphicData uri="http://schemas.openxmlformats.org/drawingml/2006/table">
            <a:tbl>
              <a:tblPr firstRow="1" bandRow="1">
                <a:tableStyleId>{77BE2682-4A2B-44FB-9300-92E178A8A70F}</a:tableStyleId>
              </a:tblPr>
              <a:tblGrid>
                <a:gridCol w="887607">
                  <a:extLst>
                    <a:ext uri="{9D8B030D-6E8A-4147-A177-3AD203B41FA5}">
                      <a16:colId xmlns:a16="http://schemas.microsoft.com/office/drawing/2014/main" val="459037176"/>
                    </a:ext>
                  </a:extLst>
                </a:gridCol>
                <a:gridCol w="887607">
                  <a:extLst>
                    <a:ext uri="{9D8B030D-6E8A-4147-A177-3AD203B41FA5}">
                      <a16:colId xmlns:a16="http://schemas.microsoft.com/office/drawing/2014/main" val="193649311"/>
                    </a:ext>
                  </a:extLst>
                </a:gridCol>
                <a:gridCol w="887607">
                  <a:extLst>
                    <a:ext uri="{9D8B030D-6E8A-4147-A177-3AD203B41FA5}">
                      <a16:colId xmlns:a16="http://schemas.microsoft.com/office/drawing/2014/main" val="1162863235"/>
                    </a:ext>
                  </a:extLst>
                </a:gridCol>
                <a:gridCol w="887607">
                  <a:extLst>
                    <a:ext uri="{9D8B030D-6E8A-4147-A177-3AD203B41FA5}">
                      <a16:colId xmlns:a16="http://schemas.microsoft.com/office/drawing/2014/main" val="1924129380"/>
                    </a:ext>
                  </a:extLst>
                </a:gridCol>
                <a:gridCol w="887607">
                  <a:extLst>
                    <a:ext uri="{9D8B030D-6E8A-4147-A177-3AD203B41FA5}">
                      <a16:colId xmlns:a16="http://schemas.microsoft.com/office/drawing/2014/main" val="864048052"/>
                    </a:ext>
                  </a:extLst>
                </a:gridCol>
                <a:gridCol w="887607">
                  <a:extLst>
                    <a:ext uri="{9D8B030D-6E8A-4147-A177-3AD203B41FA5}">
                      <a16:colId xmlns:a16="http://schemas.microsoft.com/office/drawing/2014/main" val="2554549587"/>
                    </a:ext>
                  </a:extLst>
                </a:gridCol>
                <a:gridCol w="887607">
                  <a:extLst>
                    <a:ext uri="{9D8B030D-6E8A-4147-A177-3AD203B41FA5}">
                      <a16:colId xmlns:a16="http://schemas.microsoft.com/office/drawing/2014/main" val="2288635905"/>
                    </a:ext>
                  </a:extLst>
                </a:gridCol>
                <a:gridCol w="887607">
                  <a:extLst>
                    <a:ext uri="{9D8B030D-6E8A-4147-A177-3AD203B41FA5}">
                      <a16:colId xmlns:a16="http://schemas.microsoft.com/office/drawing/2014/main" val="339645743"/>
                    </a:ext>
                  </a:extLst>
                </a:gridCol>
                <a:gridCol w="887607">
                  <a:extLst>
                    <a:ext uri="{9D8B030D-6E8A-4147-A177-3AD203B41FA5}">
                      <a16:colId xmlns:a16="http://schemas.microsoft.com/office/drawing/2014/main" val="1133892019"/>
                    </a:ext>
                  </a:extLst>
                </a:gridCol>
              </a:tblGrid>
              <a:tr h="406525">
                <a:tc>
                  <a:txBody>
                    <a:bodyPr/>
                    <a:lstStyle/>
                    <a:p>
                      <a:r>
                        <a:rPr lang="es-EC" sz="750" dirty="0">
                          <a:solidFill>
                            <a:schemeClr val="tx2"/>
                          </a:solidFill>
                        </a:rPr>
                        <a:t>1.Antecedentes</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2.Planteamiento del problema</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3. Objetivo General</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4. Alcance</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5. Hipótesis</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6. Marco Metodológico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7. Desarrollo de la solución</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8. Validación del prototipo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9. Conclusiones</a:t>
                      </a:r>
                      <a:endParaRPr lang="en-US" sz="750" dirty="0">
                        <a:solidFill>
                          <a:schemeClr val="tx2"/>
                        </a:solidFill>
                      </a:endParaRPr>
                    </a:p>
                    <a:p>
                      <a:endParaRPr lang="en-US" sz="750" dirty="0"/>
                    </a:p>
                  </a:txBody>
                  <a:tcPr>
                    <a:solidFill>
                      <a:schemeClr val="accent1">
                        <a:lumMod val="60000"/>
                        <a:lumOff val="40000"/>
                      </a:schemeClr>
                    </a:solidFill>
                  </a:tcPr>
                </a:tc>
                <a:extLst>
                  <a:ext uri="{0D108BD9-81ED-4DB2-BD59-A6C34878D82A}">
                    <a16:rowId xmlns:a16="http://schemas.microsoft.com/office/drawing/2014/main" val="3237251272"/>
                  </a:ext>
                </a:extLst>
              </a:tr>
            </a:tbl>
          </a:graphicData>
        </a:graphic>
      </p:graphicFrame>
      <p:sp>
        <p:nvSpPr>
          <p:cNvPr id="12" name="Arrow: Down 11">
            <a:extLst>
              <a:ext uri="{FF2B5EF4-FFF2-40B4-BE49-F238E27FC236}">
                <a16:creationId xmlns:a16="http://schemas.microsoft.com/office/drawing/2014/main" id="{ACCEF94A-FA68-4D2D-8DA2-156FD9D8A70D}"/>
              </a:ext>
            </a:extLst>
          </p:cNvPr>
          <p:cNvSpPr/>
          <p:nvPr/>
        </p:nvSpPr>
        <p:spPr>
          <a:xfrm rot="16200000">
            <a:off x="6459331" y="2714834"/>
            <a:ext cx="605722" cy="663607"/>
          </a:xfrm>
          <a:prstGeom prst="downArrow">
            <a:avLst/>
          </a:prstGeom>
          <a:solidFill>
            <a:schemeClr val="bg2"/>
          </a:solidFill>
          <a:ln>
            <a:solidFill>
              <a:schemeClr val="bg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92D1F718-3DEB-457C-BB96-4A0BED181338}"/>
              </a:ext>
            </a:extLst>
          </p:cNvPr>
          <p:cNvPicPr>
            <a:picLocks noChangeAspect="1"/>
          </p:cNvPicPr>
          <p:nvPr/>
        </p:nvPicPr>
        <p:blipFill>
          <a:blip r:embed="rId5"/>
          <a:stretch>
            <a:fillRect/>
          </a:stretch>
        </p:blipFill>
        <p:spPr>
          <a:xfrm>
            <a:off x="7290788" y="1670304"/>
            <a:ext cx="1295930" cy="2783180"/>
          </a:xfrm>
          <a:prstGeom prst="rect">
            <a:avLst/>
          </a:prstGeom>
        </p:spPr>
      </p:pic>
      <p:pic>
        <p:nvPicPr>
          <p:cNvPr id="11" name="Picture 2" descr="certificados-uec | Educación Continua">
            <a:extLst>
              <a:ext uri="{FF2B5EF4-FFF2-40B4-BE49-F238E27FC236}">
                <a16:creationId xmlns:a16="http://schemas.microsoft.com/office/drawing/2014/main" id="{52A2609A-8215-4F27-B51F-C3AC553938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
            <a:ext cx="1248755" cy="2928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DEPARTAMENTO DE CIENCIAS DE LA COMPUTACION">
            <a:extLst>
              <a:ext uri="{FF2B5EF4-FFF2-40B4-BE49-F238E27FC236}">
                <a16:creationId xmlns:a16="http://schemas.microsoft.com/office/drawing/2014/main" id="{0DB99ADC-3334-443D-8549-AC2EDAB051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2592" y="-3453"/>
            <a:ext cx="521407" cy="52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131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4" name="Google Shape;1844;p48"/>
          <p:cNvSpPr txBox="1">
            <a:spLocks noGrp="1"/>
          </p:cNvSpPr>
          <p:nvPr>
            <p:ph type="subTitle" idx="1"/>
          </p:nvPr>
        </p:nvSpPr>
        <p:spPr>
          <a:xfrm>
            <a:off x="470010" y="863552"/>
            <a:ext cx="4998305" cy="49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t>PRUEBA I</a:t>
            </a:r>
            <a:endParaRPr b="1" dirty="0"/>
          </a:p>
        </p:txBody>
      </p:sp>
      <p:sp>
        <p:nvSpPr>
          <p:cNvPr id="1960" name="Google Shape;1960;p48"/>
          <p:cNvSpPr/>
          <p:nvPr/>
        </p:nvSpPr>
        <p:spPr>
          <a:xfrm rot="-9899965">
            <a:off x="1525124" y="579835"/>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1792;p47">
            <a:extLst>
              <a:ext uri="{FF2B5EF4-FFF2-40B4-BE49-F238E27FC236}">
                <a16:creationId xmlns:a16="http://schemas.microsoft.com/office/drawing/2014/main" id="{BAD471DC-F61A-4C61-B7E0-431DCC369175}"/>
              </a:ext>
            </a:extLst>
          </p:cNvPr>
          <p:cNvSpPr txBox="1">
            <a:spLocks/>
          </p:cNvSpPr>
          <p:nvPr/>
        </p:nvSpPr>
        <p:spPr>
          <a:xfrm>
            <a:off x="470010" y="253052"/>
            <a:ext cx="69564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600"/>
              <a:buFont typeface="Poppins ExtraBold"/>
              <a:buNone/>
              <a:defRPr sz="9600" b="0" i="0" u="none" strike="noStrike" cap="none">
                <a:solidFill>
                  <a:schemeClr val="dk1"/>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9pPr>
          </a:lstStyle>
          <a:p>
            <a:pPr algn="l"/>
            <a:r>
              <a:rPr lang="en-US" sz="3200" dirty="0"/>
              <a:t>VALIDACIÓN DEL PROTOTIPO</a:t>
            </a:r>
          </a:p>
        </p:txBody>
      </p:sp>
      <p:graphicFrame>
        <p:nvGraphicFramePr>
          <p:cNvPr id="9" name="Table 7">
            <a:extLst>
              <a:ext uri="{FF2B5EF4-FFF2-40B4-BE49-F238E27FC236}">
                <a16:creationId xmlns:a16="http://schemas.microsoft.com/office/drawing/2014/main" id="{901098CA-A080-4FF8-B52C-3D84E40E8E0B}"/>
              </a:ext>
            </a:extLst>
          </p:cNvPr>
          <p:cNvGraphicFramePr>
            <a:graphicFrameLocks/>
          </p:cNvGraphicFramePr>
          <p:nvPr>
            <p:extLst>
              <p:ext uri="{D42A27DB-BD31-4B8C-83A1-F6EECF244321}">
                <p14:modId xmlns:p14="http://schemas.microsoft.com/office/powerpoint/2010/main" val="3035121907"/>
              </p:ext>
            </p:extLst>
          </p:nvPr>
        </p:nvGraphicFramePr>
        <p:xfrm>
          <a:off x="470010" y="1360652"/>
          <a:ext cx="2470898" cy="1746788"/>
        </p:xfrm>
        <a:graphic>
          <a:graphicData uri="http://schemas.openxmlformats.org/drawingml/2006/table">
            <a:tbl>
              <a:tblPr firstRow="1" bandRow="1">
                <a:tableStyleId>{5C22544A-7EE6-4342-B048-85BDC9FD1C3A}</a:tableStyleId>
              </a:tblPr>
              <a:tblGrid>
                <a:gridCol w="1207175">
                  <a:extLst>
                    <a:ext uri="{9D8B030D-6E8A-4147-A177-3AD203B41FA5}">
                      <a16:colId xmlns:a16="http://schemas.microsoft.com/office/drawing/2014/main" val="4122063521"/>
                    </a:ext>
                  </a:extLst>
                </a:gridCol>
                <a:gridCol w="1263723">
                  <a:extLst>
                    <a:ext uri="{9D8B030D-6E8A-4147-A177-3AD203B41FA5}">
                      <a16:colId xmlns:a16="http://schemas.microsoft.com/office/drawing/2014/main" val="358700715"/>
                    </a:ext>
                  </a:extLst>
                </a:gridCol>
              </a:tblGrid>
              <a:tr h="314228">
                <a:tc>
                  <a:txBody>
                    <a:bodyPr/>
                    <a:lstStyle/>
                    <a:p>
                      <a:r>
                        <a:rPr lang="es-EC" sz="1400" dirty="0">
                          <a:solidFill>
                            <a:schemeClr val="tx1"/>
                          </a:solidFill>
                        </a:rPr>
                        <a:t>Parámetros</a:t>
                      </a:r>
                      <a:endParaRPr lang="en-US" sz="1400" dirty="0">
                        <a:solidFill>
                          <a:schemeClr val="tx1"/>
                        </a:solidFill>
                      </a:endParaRPr>
                    </a:p>
                  </a:txBody>
                  <a:tcPr/>
                </a:tc>
                <a:tc>
                  <a:txBody>
                    <a:bodyPr/>
                    <a:lstStyle/>
                    <a:p>
                      <a:r>
                        <a:rPr lang="es-EC" sz="1400" dirty="0">
                          <a:solidFill>
                            <a:schemeClr val="tx1"/>
                          </a:solidFill>
                        </a:rPr>
                        <a:t>Valores</a:t>
                      </a:r>
                      <a:endParaRPr lang="en-US" sz="1400" dirty="0">
                        <a:solidFill>
                          <a:schemeClr val="tx1"/>
                        </a:solidFill>
                      </a:endParaRPr>
                    </a:p>
                  </a:txBody>
                  <a:tcPr/>
                </a:tc>
                <a:extLst>
                  <a:ext uri="{0D108BD9-81ED-4DB2-BD59-A6C34878D82A}">
                    <a16:rowId xmlns:a16="http://schemas.microsoft.com/office/drawing/2014/main" val="2863185095"/>
                  </a:ext>
                </a:extLst>
              </a:tr>
              <a:tr h="296464">
                <a:tc>
                  <a:txBody>
                    <a:bodyPr/>
                    <a:lstStyle/>
                    <a:p>
                      <a:r>
                        <a:rPr lang="es-EC" sz="1400" dirty="0">
                          <a:solidFill>
                            <a:schemeClr val="tx2"/>
                          </a:solidFill>
                        </a:rPr>
                        <a:t>Latitud</a:t>
                      </a:r>
                      <a:endParaRPr lang="en-US" sz="1400" dirty="0">
                        <a:solidFill>
                          <a:schemeClr val="tx2"/>
                        </a:solidFill>
                      </a:endParaRPr>
                    </a:p>
                  </a:txBody>
                  <a:tcPr/>
                </a:tc>
                <a:tc>
                  <a:txBody>
                    <a:bodyPr/>
                    <a:lstStyle/>
                    <a:p>
                      <a:r>
                        <a:rPr lang="en-US" sz="1400" dirty="0">
                          <a:solidFill>
                            <a:schemeClr val="tx2"/>
                          </a:solidFill>
                        </a:rPr>
                        <a:t>-0.31280516</a:t>
                      </a:r>
                    </a:p>
                  </a:txBody>
                  <a:tcPr/>
                </a:tc>
                <a:extLst>
                  <a:ext uri="{0D108BD9-81ED-4DB2-BD59-A6C34878D82A}">
                    <a16:rowId xmlns:a16="http://schemas.microsoft.com/office/drawing/2014/main" val="16911352"/>
                  </a:ext>
                </a:extLst>
              </a:tr>
              <a:tr h="418537">
                <a:tc>
                  <a:txBody>
                    <a:bodyPr/>
                    <a:lstStyle/>
                    <a:p>
                      <a:r>
                        <a:rPr lang="es-EC" sz="1400" dirty="0">
                          <a:solidFill>
                            <a:schemeClr val="tx2"/>
                          </a:solidFill>
                        </a:rPr>
                        <a:t>Longitud</a:t>
                      </a:r>
                      <a:endParaRPr lang="en-US" sz="1400" dirty="0">
                        <a:solidFill>
                          <a:schemeClr val="tx2"/>
                        </a:solidFill>
                      </a:endParaRPr>
                    </a:p>
                  </a:txBody>
                  <a:tcPr/>
                </a:tc>
                <a:tc>
                  <a:txBody>
                    <a:bodyPr/>
                    <a:lstStyle/>
                    <a:p>
                      <a:r>
                        <a:rPr lang="en-US" sz="1400" dirty="0">
                          <a:solidFill>
                            <a:schemeClr val="tx2"/>
                          </a:solidFill>
                        </a:rPr>
                        <a:t>-78.44504879</a:t>
                      </a:r>
                    </a:p>
                  </a:txBody>
                  <a:tcPr/>
                </a:tc>
                <a:extLst>
                  <a:ext uri="{0D108BD9-81ED-4DB2-BD59-A6C34878D82A}">
                    <a16:rowId xmlns:a16="http://schemas.microsoft.com/office/drawing/2014/main" val="3602464716"/>
                  </a:ext>
                </a:extLst>
              </a:tr>
              <a:tr h="248510">
                <a:tc>
                  <a:txBody>
                    <a:bodyPr/>
                    <a:lstStyle/>
                    <a:p>
                      <a:r>
                        <a:rPr lang="es-EC" sz="1400" dirty="0">
                          <a:solidFill>
                            <a:schemeClr val="tx2"/>
                          </a:solidFill>
                        </a:rPr>
                        <a:t>Lugar </a:t>
                      </a:r>
                      <a:endParaRPr lang="en-US" sz="1400" dirty="0">
                        <a:solidFill>
                          <a:schemeClr val="tx2"/>
                        </a:solidFill>
                      </a:endParaRPr>
                    </a:p>
                  </a:txBody>
                  <a:tcPr/>
                </a:tc>
                <a:tc>
                  <a:txBody>
                    <a:bodyPr/>
                    <a:lstStyle/>
                    <a:p>
                      <a:r>
                        <a:rPr lang="es-EC" sz="1400" dirty="0">
                          <a:solidFill>
                            <a:schemeClr val="tx2"/>
                          </a:solidFill>
                        </a:rPr>
                        <a:t>ESPE</a:t>
                      </a:r>
                      <a:endParaRPr lang="en-US" sz="1400" dirty="0">
                        <a:solidFill>
                          <a:schemeClr val="tx2"/>
                        </a:solidFill>
                      </a:endParaRPr>
                    </a:p>
                  </a:txBody>
                  <a:tcPr/>
                </a:tc>
                <a:extLst>
                  <a:ext uri="{0D108BD9-81ED-4DB2-BD59-A6C34878D82A}">
                    <a16:rowId xmlns:a16="http://schemas.microsoft.com/office/drawing/2014/main" val="3059092511"/>
                  </a:ext>
                </a:extLst>
              </a:tr>
              <a:tr h="248510">
                <a:tc>
                  <a:txBody>
                    <a:bodyPr/>
                    <a:lstStyle/>
                    <a:p>
                      <a:r>
                        <a:rPr lang="es-EC" sz="1400" noProof="0" dirty="0">
                          <a:solidFill>
                            <a:schemeClr val="tx2"/>
                          </a:solidFill>
                        </a:rPr>
                        <a:t>Tiempo</a:t>
                      </a:r>
                    </a:p>
                  </a:txBody>
                  <a:tcPr/>
                </a:tc>
                <a:tc>
                  <a:txBody>
                    <a:bodyPr/>
                    <a:lstStyle/>
                    <a:p>
                      <a:r>
                        <a:rPr lang="en-US" sz="1400" dirty="0">
                          <a:solidFill>
                            <a:schemeClr val="tx2"/>
                          </a:solidFill>
                        </a:rPr>
                        <a:t>2 horas</a:t>
                      </a:r>
                    </a:p>
                  </a:txBody>
                  <a:tcPr/>
                </a:tc>
                <a:extLst>
                  <a:ext uri="{0D108BD9-81ED-4DB2-BD59-A6C34878D82A}">
                    <a16:rowId xmlns:a16="http://schemas.microsoft.com/office/drawing/2014/main" val="2120627023"/>
                  </a:ext>
                </a:extLst>
              </a:tr>
            </a:tbl>
          </a:graphicData>
        </a:graphic>
      </p:graphicFrame>
      <p:graphicFrame>
        <p:nvGraphicFramePr>
          <p:cNvPr id="11" name="Table 4">
            <a:extLst>
              <a:ext uri="{FF2B5EF4-FFF2-40B4-BE49-F238E27FC236}">
                <a16:creationId xmlns:a16="http://schemas.microsoft.com/office/drawing/2014/main" id="{4EBA98E1-F356-4B6C-A9BC-19B0CE450E40}"/>
              </a:ext>
            </a:extLst>
          </p:cNvPr>
          <p:cNvGraphicFramePr>
            <a:graphicFrameLocks noGrp="1"/>
          </p:cNvGraphicFramePr>
          <p:nvPr>
            <p:extLst>
              <p:ext uri="{D42A27DB-BD31-4B8C-83A1-F6EECF244321}">
                <p14:modId xmlns:p14="http://schemas.microsoft.com/office/powerpoint/2010/main" val="2911120933"/>
              </p:ext>
            </p:extLst>
          </p:nvPr>
        </p:nvGraphicFramePr>
        <p:xfrm>
          <a:off x="0" y="4875264"/>
          <a:ext cx="7988463" cy="434340"/>
        </p:xfrm>
        <a:graphic>
          <a:graphicData uri="http://schemas.openxmlformats.org/drawingml/2006/table">
            <a:tbl>
              <a:tblPr firstRow="1" bandRow="1">
                <a:tableStyleId>{77BE2682-4A2B-44FB-9300-92E178A8A70F}</a:tableStyleId>
              </a:tblPr>
              <a:tblGrid>
                <a:gridCol w="887607">
                  <a:extLst>
                    <a:ext uri="{9D8B030D-6E8A-4147-A177-3AD203B41FA5}">
                      <a16:colId xmlns:a16="http://schemas.microsoft.com/office/drawing/2014/main" val="459037176"/>
                    </a:ext>
                  </a:extLst>
                </a:gridCol>
                <a:gridCol w="887607">
                  <a:extLst>
                    <a:ext uri="{9D8B030D-6E8A-4147-A177-3AD203B41FA5}">
                      <a16:colId xmlns:a16="http://schemas.microsoft.com/office/drawing/2014/main" val="193649311"/>
                    </a:ext>
                  </a:extLst>
                </a:gridCol>
                <a:gridCol w="887607">
                  <a:extLst>
                    <a:ext uri="{9D8B030D-6E8A-4147-A177-3AD203B41FA5}">
                      <a16:colId xmlns:a16="http://schemas.microsoft.com/office/drawing/2014/main" val="1162863235"/>
                    </a:ext>
                  </a:extLst>
                </a:gridCol>
                <a:gridCol w="887607">
                  <a:extLst>
                    <a:ext uri="{9D8B030D-6E8A-4147-A177-3AD203B41FA5}">
                      <a16:colId xmlns:a16="http://schemas.microsoft.com/office/drawing/2014/main" val="1924129380"/>
                    </a:ext>
                  </a:extLst>
                </a:gridCol>
                <a:gridCol w="887607">
                  <a:extLst>
                    <a:ext uri="{9D8B030D-6E8A-4147-A177-3AD203B41FA5}">
                      <a16:colId xmlns:a16="http://schemas.microsoft.com/office/drawing/2014/main" val="864048052"/>
                    </a:ext>
                  </a:extLst>
                </a:gridCol>
                <a:gridCol w="887607">
                  <a:extLst>
                    <a:ext uri="{9D8B030D-6E8A-4147-A177-3AD203B41FA5}">
                      <a16:colId xmlns:a16="http://schemas.microsoft.com/office/drawing/2014/main" val="2554549587"/>
                    </a:ext>
                  </a:extLst>
                </a:gridCol>
                <a:gridCol w="887607">
                  <a:extLst>
                    <a:ext uri="{9D8B030D-6E8A-4147-A177-3AD203B41FA5}">
                      <a16:colId xmlns:a16="http://schemas.microsoft.com/office/drawing/2014/main" val="2288635905"/>
                    </a:ext>
                  </a:extLst>
                </a:gridCol>
                <a:gridCol w="887607">
                  <a:extLst>
                    <a:ext uri="{9D8B030D-6E8A-4147-A177-3AD203B41FA5}">
                      <a16:colId xmlns:a16="http://schemas.microsoft.com/office/drawing/2014/main" val="339645743"/>
                    </a:ext>
                  </a:extLst>
                </a:gridCol>
                <a:gridCol w="887607">
                  <a:extLst>
                    <a:ext uri="{9D8B030D-6E8A-4147-A177-3AD203B41FA5}">
                      <a16:colId xmlns:a16="http://schemas.microsoft.com/office/drawing/2014/main" val="1133892019"/>
                    </a:ext>
                  </a:extLst>
                </a:gridCol>
              </a:tblGrid>
              <a:tr h="406525">
                <a:tc>
                  <a:txBody>
                    <a:bodyPr/>
                    <a:lstStyle/>
                    <a:p>
                      <a:r>
                        <a:rPr lang="es-EC" sz="750" dirty="0">
                          <a:solidFill>
                            <a:schemeClr val="tx2"/>
                          </a:solidFill>
                        </a:rPr>
                        <a:t>1.Antecedentes</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2.Planteamiento del problema</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3. Objetivo General</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4. Alcance</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5. Hipótesis</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6. Marco Metodológico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7. Desarrollo de la solución</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8. Validación del prototipo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9. Conclusiones</a:t>
                      </a:r>
                      <a:endParaRPr lang="en-US" sz="750" dirty="0">
                        <a:solidFill>
                          <a:schemeClr val="tx2"/>
                        </a:solidFill>
                      </a:endParaRPr>
                    </a:p>
                    <a:p>
                      <a:endParaRPr lang="en-US" sz="750" dirty="0"/>
                    </a:p>
                  </a:txBody>
                  <a:tcPr>
                    <a:solidFill>
                      <a:schemeClr val="accent1">
                        <a:lumMod val="60000"/>
                        <a:lumOff val="40000"/>
                      </a:schemeClr>
                    </a:solidFill>
                  </a:tcPr>
                </a:tc>
                <a:extLst>
                  <a:ext uri="{0D108BD9-81ED-4DB2-BD59-A6C34878D82A}">
                    <a16:rowId xmlns:a16="http://schemas.microsoft.com/office/drawing/2014/main" val="3237251272"/>
                  </a:ext>
                </a:extLst>
              </a:tr>
            </a:tbl>
          </a:graphicData>
        </a:graphic>
      </p:graphicFrame>
      <p:pic>
        <p:nvPicPr>
          <p:cNvPr id="3" name="Picture 2">
            <a:extLst>
              <a:ext uri="{FF2B5EF4-FFF2-40B4-BE49-F238E27FC236}">
                <a16:creationId xmlns:a16="http://schemas.microsoft.com/office/drawing/2014/main" id="{AF53CDFF-7591-45CA-A971-6D3271B9A8A0}"/>
              </a:ext>
            </a:extLst>
          </p:cNvPr>
          <p:cNvPicPr>
            <a:picLocks noChangeAspect="1"/>
          </p:cNvPicPr>
          <p:nvPr/>
        </p:nvPicPr>
        <p:blipFill>
          <a:blip r:embed="rId3"/>
          <a:stretch>
            <a:fillRect/>
          </a:stretch>
        </p:blipFill>
        <p:spPr>
          <a:xfrm>
            <a:off x="3119119" y="1244759"/>
            <a:ext cx="5739132" cy="3228262"/>
          </a:xfrm>
          <a:prstGeom prst="rect">
            <a:avLst/>
          </a:prstGeom>
        </p:spPr>
      </p:pic>
    </p:spTree>
    <p:extLst>
      <p:ext uri="{BB962C8B-B14F-4D97-AF65-F5344CB8AC3E}">
        <p14:creationId xmlns:p14="http://schemas.microsoft.com/office/powerpoint/2010/main" val="1180962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4" name="Google Shape;1844;p48"/>
          <p:cNvSpPr txBox="1">
            <a:spLocks noGrp="1"/>
          </p:cNvSpPr>
          <p:nvPr>
            <p:ph type="subTitle" idx="1"/>
          </p:nvPr>
        </p:nvSpPr>
        <p:spPr>
          <a:xfrm>
            <a:off x="470010" y="863552"/>
            <a:ext cx="4998305" cy="49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t>EXPERIMENTO I</a:t>
            </a:r>
            <a:endParaRPr b="1" dirty="0"/>
          </a:p>
        </p:txBody>
      </p:sp>
      <p:sp>
        <p:nvSpPr>
          <p:cNvPr id="1960" name="Google Shape;1960;p48"/>
          <p:cNvSpPr/>
          <p:nvPr/>
        </p:nvSpPr>
        <p:spPr>
          <a:xfrm rot="-9899965">
            <a:off x="1525124" y="579835"/>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92;p47">
            <a:extLst>
              <a:ext uri="{FF2B5EF4-FFF2-40B4-BE49-F238E27FC236}">
                <a16:creationId xmlns:a16="http://schemas.microsoft.com/office/drawing/2014/main" id="{BAD471DC-F61A-4C61-B7E0-431DCC369175}"/>
              </a:ext>
            </a:extLst>
          </p:cNvPr>
          <p:cNvSpPr txBox="1">
            <a:spLocks/>
          </p:cNvSpPr>
          <p:nvPr/>
        </p:nvSpPr>
        <p:spPr>
          <a:xfrm>
            <a:off x="470010" y="253052"/>
            <a:ext cx="69564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600"/>
              <a:buFont typeface="Poppins ExtraBold"/>
              <a:buNone/>
              <a:defRPr sz="9600" b="0" i="0" u="none" strike="noStrike" cap="none">
                <a:solidFill>
                  <a:schemeClr val="dk1"/>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9pPr>
          </a:lstStyle>
          <a:p>
            <a:pPr algn="l"/>
            <a:r>
              <a:rPr lang="en-US" sz="3200" dirty="0"/>
              <a:t>VALIDACIÓN DEL PROTOTIPO</a:t>
            </a:r>
          </a:p>
        </p:txBody>
      </p:sp>
      <p:pic>
        <p:nvPicPr>
          <p:cNvPr id="7" name="Picture 6">
            <a:extLst>
              <a:ext uri="{FF2B5EF4-FFF2-40B4-BE49-F238E27FC236}">
                <a16:creationId xmlns:a16="http://schemas.microsoft.com/office/drawing/2014/main" id="{3DA06AB2-ADA9-43FA-B4CE-B9E952FC7FD8}"/>
              </a:ext>
            </a:extLst>
          </p:cNvPr>
          <p:cNvPicPr>
            <a:picLocks noChangeAspect="1"/>
          </p:cNvPicPr>
          <p:nvPr/>
        </p:nvPicPr>
        <p:blipFill>
          <a:blip r:embed="rId3"/>
          <a:stretch>
            <a:fillRect/>
          </a:stretch>
        </p:blipFill>
        <p:spPr>
          <a:xfrm>
            <a:off x="550417" y="1344935"/>
            <a:ext cx="8043165" cy="3259163"/>
          </a:xfrm>
          <a:prstGeom prst="rect">
            <a:avLst/>
          </a:prstGeom>
        </p:spPr>
      </p:pic>
      <p:graphicFrame>
        <p:nvGraphicFramePr>
          <p:cNvPr id="10" name="Table 4">
            <a:extLst>
              <a:ext uri="{FF2B5EF4-FFF2-40B4-BE49-F238E27FC236}">
                <a16:creationId xmlns:a16="http://schemas.microsoft.com/office/drawing/2014/main" id="{1FEDB2E0-E38F-4265-84C2-E3B4A2449E23}"/>
              </a:ext>
            </a:extLst>
          </p:cNvPr>
          <p:cNvGraphicFramePr>
            <a:graphicFrameLocks noGrp="1"/>
          </p:cNvGraphicFramePr>
          <p:nvPr>
            <p:extLst>
              <p:ext uri="{D42A27DB-BD31-4B8C-83A1-F6EECF244321}">
                <p14:modId xmlns:p14="http://schemas.microsoft.com/office/powerpoint/2010/main" val="3668735678"/>
              </p:ext>
            </p:extLst>
          </p:nvPr>
        </p:nvGraphicFramePr>
        <p:xfrm>
          <a:off x="0" y="4751865"/>
          <a:ext cx="7988463" cy="434340"/>
        </p:xfrm>
        <a:graphic>
          <a:graphicData uri="http://schemas.openxmlformats.org/drawingml/2006/table">
            <a:tbl>
              <a:tblPr firstRow="1" bandRow="1">
                <a:tableStyleId>{77BE2682-4A2B-44FB-9300-92E178A8A70F}</a:tableStyleId>
              </a:tblPr>
              <a:tblGrid>
                <a:gridCol w="887607">
                  <a:extLst>
                    <a:ext uri="{9D8B030D-6E8A-4147-A177-3AD203B41FA5}">
                      <a16:colId xmlns:a16="http://schemas.microsoft.com/office/drawing/2014/main" val="459037176"/>
                    </a:ext>
                  </a:extLst>
                </a:gridCol>
                <a:gridCol w="887607">
                  <a:extLst>
                    <a:ext uri="{9D8B030D-6E8A-4147-A177-3AD203B41FA5}">
                      <a16:colId xmlns:a16="http://schemas.microsoft.com/office/drawing/2014/main" val="193649311"/>
                    </a:ext>
                  </a:extLst>
                </a:gridCol>
                <a:gridCol w="887607">
                  <a:extLst>
                    <a:ext uri="{9D8B030D-6E8A-4147-A177-3AD203B41FA5}">
                      <a16:colId xmlns:a16="http://schemas.microsoft.com/office/drawing/2014/main" val="1162863235"/>
                    </a:ext>
                  </a:extLst>
                </a:gridCol>
                <a:gridCol w="887607">
                  <a:extLst>
                    <a:ext uri="{9D8B030D-6E8A-4147-A177-3AD203B41FA5}">
                      <a16:colId xmlns:a16="http://schemas.microsoft.com/office/drawing/2014/main" val="1924129380"/>
                    </a:ext>
                  </a:extLst>
                </a:gridCol>
                <a:gridCol w="887607">
                  <a:extLst>
                    <a:ext uri="{9D8B030D-6E8A-4147-A177-3AD203B41FA5}">
                      <a16:colId xmlns:a16="http://schemas.microsoft.com/office/drawing/2014/main" val="864048052"/>
                    </a:ext>
                  </a:extLst>
                </a:gridCol>
                <a:gridCol w="887607">
                  <a:extLst>
                    <a:ext uri="{9D8B030D-6E8A-4147-A177-3AD203B41FA5}">
                      <a16:colId xmlns:a16="http://schemas.microsoft.com/office/drawing/2014/main" val="2554549587"/>
                    </a:ext>
                  </a:extLst>
                </a:gridCol>
                <a:gridCol w="887607">
                  <a:extLst>
                    <a:ext uri="{9D8B030D-6E8A-4147-A177-3AD203B41FA5}">
                      <a16:colId xmlns:a16="http://schemas.microsoft.com/office/drawing/2014/main" val="2288635905"/>
                    </a:ext>
                  </a:extLst>
                </a:gridCol>
                <a:gridCol w="887607">
                  <a:extLst>
                    <a:ext uri="{9D8B030D-6E8A-4147-A177-3AD203B41FA5}">
                      <a16:colId xmlns:a16="http://schemas.microsoft.com/office/drawing/2014/main" val="339645743"/>
                    </a:ext>
                  </a:extLst>
                </a:gridCol>
                <a:gridCol w="887607">
                  <a:extLst>
                    <a:ext uri="{9D8B030D-6E8A-4147-A177-3AD203B41FA5}">
                      <a16:colId xmlns:a16="http://schemas.microsoft.com/office/drawing/2014/main" val="1133892019"/>
                    </a:ext>
                  </a:extLst>
                </a:gridCol>
              </a:tblGrid>
              <a:tr h="406525">
                <a:tc>
                  <a:txBody>
                    <a:bodyPr/>
                    <a:lstStyle/>
                    <a:p>
                      <a:r>
                        <a:rPr lang="es-EC" sz="750" dirty="0">
                          <a:solidFill>
                            <a:schemeClr val="tx2"/>
                          </a:solidFill>
                        </a:rPr>
                        <a:t>1.Antecedentes</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2.Planteamiento del problema</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3. Objetivo General</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4. Alcance</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5. Hipótesis</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6. Marco Metodológico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7. Desarrollo de la solución</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8. Validación del prototipo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9. Conclusiones</a:t>
                      </a:r>
                      <a:endParaRPr lang="en-US" sz="750" dirty="0">
                        <a:solidFill>
                          <a:schemeClr val="tx2"/>
                        </a:solidFill>
                      </a:endParaRPr>
                    </a:p>
                    <a:p>
                      <a:endParaRPr lang="en-US" sz="750" dirty="0"/>
                    </a:p>
                  </a:txBody>
                  <a:tcPr>
                    <a:solidFill>
                      <a:schemeClr val="accent1">
                        <a:lumMod val="60000"/>
                        <a:lumOff val="40000"/>
                      </a:schemeClr>
                    </a:solidFill>
                  </a:tcPr>
                </a:tc>
                <a:extLst>
                  <a:ext uri="{0D108BD9-81ED-4DB2-BD59-A6C34878D82A}">
                    <a16:rowId xmlns:a16="http://schemas.microsoft.com/office/drawing/2014/main" val="3237251272"/>
                  </a:ext>
                </a:extLst>
              </a:tr>
            </a:tbl>
          </a:graphicData>
        </a:graphic>
      </p:graphicFrame>
      <p:pic>
        <p:nvPicPr>
          <p:cNvPr id="8" name="Picture 2" descr="certificados-uec | Educación Continua">
            <a:extLst>
              <a:ext uri="{FF2B5EF4-FFF2-40B4-BE49-F238E27FC236}">
                <a16:creationId xmlns:a16="http://schemas.microsoft.com/office/drawing/2014/main" id="{C1664652-D330-40AA-B885-6D890FD71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248755" cy="2928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EPARTAMENTO DE CIENCIAS DE LA COMPUTACION">
            <a:extLst>
              <a:ext uri="{FF2B5EF4-FFF2-40B4-BE49-F238E27FC236}">
                <a16:creationId xmlns:a16="http://schemas.microsoft.com/office/drawing/2014/main" id="{36D37852-5DE8-4BC7-9514-51D7F4C00D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2592" y="-3453"/>
            <a:ext cx="521407" cy="52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54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4" name="Google Shape;1844;p48"/>
          <p:cNvSpPr txBox="1">
            <a:spLocks noGrp="1"/>
          </p:cNvSpPr>
          <p:nvPr>
            <p:ph type="subTitle" idx="1"/>
          </p:nvPr>
        </p:nvSpPr>
        <p:spPr>
          <a:xfrm>
            <a:off x="470010" y="863552"/>
            <a:ext cx="4998305" cy="49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t>EXPERIMENTO 2</a:t>
            </a:r>
            <a:endParaRPr b="1" dirty="0"/>
          </a:p>
        </p:txBody>
      </p:sp>
      <p:sp>
        <p:nvSpPr>
          <p:cNvPr id="1960" name="Google Shape;1960;p48"/>
          <p:cNvSpPr/>
          <p:nvPr/>
        </p:nvSpPr>
        <p:spPr>
          <a:xfrm rot="-9899965">
            <a:off x="1525124" y="579835"/>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92;p47">
            <a:extLst>
              <a:ext uri="{FF2B5EF4-FFF2-40B4-BE49-F238E27FC236}">
                <a16:creationId xmlns:a16="http://schemas.microsoft.com/office/drawing/2014/main" id="{BAD471DC-F61A-4C61-B7E0-431DCC369175}"/>
              </a:ext>
            </a:extLst>
          </p:cNvPr>
          <p:cNvSpPr txBox="1">
            <a:spLocks/>
          </p:cNvSpPr>
          <p:nvPr/>
        </p:nvSpPr>
        <p:spPr>
          <a:xfrm>
            <a:off x="470010" y="253052"/>
            <a:ext cx="69564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600"/>
              <a:buFont typeface="Poppins ExtraBold"/>
              <a:buNone/>
              <a:defRPr sz="9600" b="0" i="0" u="none" strike="noStrike" cap="none">
                <a:solidFill>
                  <a:schemeClr val="dk1"/>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9pPr>
          </a:lstStyle>
          <a:p>
            <a:pPr algn="l"/>
            <a:r>
              <a:rPr lang="en-US" sz="3200" dirty="0"/>
              <a:t>VALIDACIÓN DEL PROTOTIPO</a:t>
            </a:r>
          </a:p>
        </p:txBody>
      </p:sp>
      <p:graphicFrame>
        <p:nvGraphicFramePr>
          <p:cNvPr id="9" name="Table 7">
            <a:extLst>
              <a:ext uri="{FF2B5EF4-FFF2-40B4-BE49-F238E27FC236}">
                <a16:creationId xmlns:a16="http://schemas.microsoft.com/office/drawing/2014/main" id="{901098CA-A080-4FF8-B52C-3D84E40E8E0B}"/>
              </a:ext>
            </a:extLst>
          </p:cNvPr>
          <p:cNvGraphicFramePr>
            <a:graphicFrameLocks/>
          </p:cNvGraphicFramePr>
          <p:nvPr>
            <p:extLst>
              <p:ext uri="{D42A27DB-BD31-4B8C-83A1-F6EECF244321}">
                <p14:modId xmlns:p14="http://schemas.microsoft.com/office/powerpoint/2010/main" val="1757115299"/>
              </p:ext>
            </p:extLst>
          </p:nvPr>
        </p:nvGraphicFramePr>
        <p:xfrm>
          <a:off x="470010" y="1360652"/>
          <a:ext cx="2470898" cy="2388113"/>
        </p:xfrm>
        <a:graphic>
          <a:graphicData uri="http://schemas.openxmlformats.org/drawingml/2006/table">
            <a:tbl>
              <a:tblPr firstRow="1" bandRow="1">
                <a:tableStyleId>{5C22544A-7EE6-4342-B048-85BDC9FD1C3A}</a:tableStyleId>
              </a:tblPr>
              <a:tblGrid>
                <a:gridCol w="1161082">
                  <a:extLst>
                    <a:ext uri="{9D8B030D-6E8A-4147-A177-3AD203B41FA5}">
                      <a16:colId xmlns:a16="http://schemas.microsoft.com/office/drawing/2014/main" val="4122063521"/>
                    </a:ext>
                  </a:extLst>
                </a:gridCol>
                <a:gridCol w="1309816">
                  <a:extLst>
                    <a:ext uri="{9D8B030D-6E8A-4147-A177-3AD203B41FA5}">
                      <a16:colId xmlns:a16="http://schemas.microsoft.com/office/drawing/2014/main" val="358700715"/>
                    </a:ext>
                  </a:extLst>
                </a:gridCol>
              </a:tblGrid>
              <a:tr h="314228">
                <a:tc>
                  <a:txBody>
                    <a:bodyPr/>
                    <a:lstStyle/>
                    <a:p>
                      <a:r>
                        <a:rPr lang="es-EC" sz="1400" dirty="0">
                          <a:solidFill>
                            <a:schemeClr val="tx1"/>
                          </a:solidFill>
                        </a:rPr>
                        <a:t>Parámetros</a:t>
                      </a:r>
                      <a:endParaRPr lang="en-US" sz="1400" dirty="0">
                        <a:solidFill>
                          <a:schemeClr val="tx1"/>
                        </a:solidFill>
                      </a:endParaRPr>
                    </a:p>
                  </a:txBody>
                  <a:tcPr/>
                </a:tc>
                <a:tc>
                  <a:txBody>
                    <a:bodyPr/>
                    <a:lstStyle/>
                    <a:p>
                      <a:r>
                        <a:rPr lang="es-EC" sz="1400" dirty="0">
                          <a:solidFill>
                            <a:schemeClr val="tx1"/>
                          </a:solidFill>
                        </a:rPr>
                        <a:t>Valores</a:t>
                      </a:r>
                      <a:endParaRPr lang="en-US" sz="1400" dirty="0">
                        <a:solidFill>
                          <a:schemeClr val="tx1"/>
                        </a:solidFill>
                      </a:endParaRPr>
                    </a:p>
                  </a:txBody>
                  <a:tcPr/>
                </a:tc>
                <a:extLst>
                  <a:ext uri="{0D108BD9-81ED-4DB2-BD59-A6C34878D82A}">
                    <a16:rowId xmlns:a16="http://schemas.microsoft.com/office/drawing/2014/main" val="2863185095"/>
                  </a:ext>
                </a:extLst>
              </a:tr>
              <a:tr h="314228">
                <a:tc>
                  <a:txBody>
                    <a:bodyPr/>
                    <a:lstStyle/>
                    <a:p>
                      <a:r>
                        <a:rPr lang="es-EC" sz="1400" dirty="0">
                          <a:solidFill>
                            <a:schemeClr val="tx2"/>
                          </a:solidFill>
                        </a:rPr>
                        <a:t>Latitud</a:t>
                      </a:r>
                      <a:endParaRPr lang="en-US" sz="1400" dirty="0">
                        <a:solidFill>
                          <a:schemeClr val="tx2"/>
                        </a:solidFill>
                      </a:endParaRPr>
                    </a:p>
                  </a:txBody>
                  <a:tcPr/>
                </a:tc>
                <a:tc>
                  <a:txBody>
                    <a:bodyPr/>
                    <a:lstStyle/>
                    <a:p>
                      <a:r>
                        <a:rPr lang="en-US" sz="1400" dirty="0">
                          <a:solidFill>
                            <a:schemeClr val="tx2"/>
                          </a:solidFill>
                        </a:rPr>
                        <a:t>-0.11736993</a:t>
                      </a:r>
                    </a:p>
                  </a:txBody>
                  <a:tcPr/>
                </a:tc>
                <a:extLst>
                  <a:ext uri="{0D108BD9-81ED-4DB2-BD59-A6C34878D82A}">
                    <a16:rowId xmlns:a16="http://schemas.microsoft.com/office/drawing/2014/main" val="3332785001"/>
                  </a:ext>
                </a:extLst>
              </a:tr>
              <a:tr h="296464">
                <a:tc>
                  <a:txBody>
                    <a:bodyPr/>
                    <a:lstStyle/>
                    <a:p>
                      <a:r>
                        <a:rPr lang="es-EC" sz="1400" dirty="0">
                          <a:solidFill>
                            <a:schemeClr val="tx2"/>
                          </a:solidFill>
                        </a:rPr>
                        <a:t>Longitud</a:t>
                      </a:r>
                      <a:endParaRPr lang="en-US" sz="1400" dirty="0">
                        <a:solidFill>
                          <a:schemeClr val="tx2"/>
                        </a:solidFill>
                      </a:endParaRPr>
                    </a:p>
                  </a:txBody>
                  <a:tcPr/>
                </a:tc>
                <a:tc>
                  <a:txBody>
                    <a:bodyPr/>
                    <a:lstStyle/>
                    <a:p>
                      <a:r>
                        <a:rPr lang="en-US" sz="1400" dirty="0">
                          <a:solidFill>
                            <a:schemeClr val="tx2"/>
                          </a:solidFill>
                        </a:rPr>
                        <a:t>-78.48443714</a:t>
                      </a:r>
                    </a:p>
                  </a:txBody>
                  <a:tcPr/>
                </a:tc>
                <a:extLst>
                  <a:ext uri="{0D108BD9-81ED-4DB2-BD59-A6C34878D82A}">
                    <a16:rowId xmlns:a16="http://schemas.microsoft.com/office/drawing/2014/main" val="16911352"/>
                  </a:ext>
                </a:extLst>
              </a:tr>
              <a:tr h="418537">
                <a:tc>
                  <a:txBody>
                    <a:bodyPr/>
                    <a:lstStyle/>
                    <a:p>
                      <a:r>
                        <a:rPr lang="es-EC" sz="1400" dirty="0">
                          <a:solidFill>
                            <a:schemeClr val="tx2"/>
                          </a:solidFill>
                        </a:rPr>
                        <a:t>Lugar </a:t>
                      </a:r>
                      <a:endParaRPr lang="en-US" sz="1400" dirty="0">
                        <a:solidFill>
                          <a:schemeClr val="tx2"/>
                        </a:solidFill>
                      </a:endParaRPr>
                    </a:p>
                  </a:txBody>
                  <a:tcPr/>
                </a:tc>
                <a:tc>
                  <a:txBody>
                    <a:bodyPr/>
                    <a:lstStyle/>
                    <a:p>
                      <a:r>
                        <a:rPr lang="es-EC" sz="1400" dirty="0">
                          <a:solidFill>
                            <a:schemeClr val="tx2"/>
                          </a:solidFill>
                        </a:rPr>
                        <a:t>PONCEANO</a:t>
                      </a:r>
                      <a:endParaRPr lang="en-US" sz="1400" dirty="0">
                        <a:solidFill>
                          <a:schemeClr val="tx2"/>
                        </a:solidFill>
                      </a:endParaRPr>
                    </a:p>
                  </a:txBody>
                  <a:tcPr/>
                </a:tc>
                <a:extLst>
                  <a:ext uri="{0D108BD9-81ED-4DB2-BD59-A6C34878D82A}">
                    <a16:rowId xmlns:a16="http://schemas.microsoft.com/office/drawing/2014/main" val="3602464716"/>
                  </a:ext>
                </a:extLst>
              </a:tr>
              <a:tr h="248510">
                <a:tc>
                  <a:txBody>
                    <a:bodyPr/>
                    <a:lstStyle/>
                    <a:p>
                      <a:r>
                        <a:rPr lang="es-EC" sz="1400" noProof="0">
                          <a:solidFill>
                            <a:schemeClr val="tx2"/>
                          </a:solidFill>
                        </a:rPr>
                        <a:t>Tiempo</a:t>
                      </a:r>
                    </a:p>
                  </a:txBody>
                  <a:tcPr/>
                </a:tc>
                <a:tc>
                  <a:txBody>
                    <a:bodyPr/>
                    <a:lstStyle/>
                    <a:p>
                      <a:r>
                        <a:rPr lang="en-US" sz="1400" dirty="0">
                          <a:solidFill>
                            <a:schemeClr val="tx2"/>
                          </a:solidFill>
                        </a:rPr>
                        <a:t>24 horas</a:t>
                      </a:r>
                    </a:p>
                  </a:txBody>
                  <a:tcPr/>
                </a:tc>
                <a:extLst>
                  <a:ext uri="{0D108BD9-81ED-4DB2-BD59-A6C34878D82A}">
                    <a16:rowId xmlns:a16="http://schemas.microsoft.com/office/drawing/2014/main" val="3059092511"/>
                  </a:ext>
                </a:extLst>
              </a:tr>
              <a:tr h="248510">
                <a:tc>
                  <a:txBody>
                    <a:bodyPr/>
                    <a:lstStyle/>
                    <a:p>
                      <a:r>
                        <a:rPr lang="es-EC" sz="1400" noProof="0" dirty="0">
                          <a:solidFill>
                            <a:schemeClr val="tx2"/>
                          </a:solidFill>
                        </a:rPr>
                        <a:t>Materiales del nodo</a:t>
                      </a:r>
                    </a:p>
                  </a:txBody>
                  <a:tcPr/>
                </a:tc>
                <a:tc>
                  <a:txBody>
                    <a:bodyPr/>
                    <a:lstStyle/>
                    <a:p>
                      <a:r>
                        <a:rPr lang="es-EC" sz="1400" noProof="0" dirty="0">
                          <a:solidFill>
                            <a:schemeClr val="tx2"/>
                          </a:solidFill>
                        </a:rPr>
                        <a:t>Caja</a:t>
                      </a:r>
                      <a:r>
                        <a:rPr lang="en-US" sz="1400" dirty="0">
                          <a:solidFill>
                            <a:schemeClr val="tx2"/>
                          </a:solidFill>
                        </a:rPr>
                        <a:t> p</a:t>
                      </a:r>
                      <a:r>
                        <a:rPr lang="es-EC" sz="1400" noProof="0" dirty="0" err="1">
                          <a:solidFill>
                            <a:schemeClr val="tx2"/>
                          </a:solidFill>
                        </a:rPr>
                        <a:t>lástica</a:t>
                      </a:r>
                      <a:r>
                        <a:rPr lang="es-EC" sz="1400" dirty="0">
                          <a:solidFill>
                            <a:schemeClr val="tx2"/>
                          </a:solidFill>
                        </a:rPr>
                        <a:t> y caja de cartón</a:t>
                      </a:r>
                      <a:endParaRPr lang="en-US" sz="1400" dirty="0">
                        <a:solidFill>
                          <a:schemeClr val="tx2"/>
                        </a:solidFill>
                      </a:endParaRPr>
                    </a:p>
                  </a:txBody>
                  <a:tcPr/>
                </a:tc>
                <a:extLst>
                  <a:ext uri="{0D108BD9-81ED-4DB2-BD59-A6C34878D82A}">
                    <a16:rowId xmlns:a16="http://schemas.microsoft.com/office/drawing/2014/main" val="2120627023"/>
                  </a:ext>
                </a:extLst>
              </a:tr>
            </a:tbl>
          </a:graphicData>
        </a:graphic>
      </p:graphicFrame>
      <p:graphicFrame>
        <p:nvGraphicFramePr>
          <p:cNvPr id="10" name="Table 4">
            <a:extLst>
              <a:ext uri="{FF2B5EF4-FFF2-40B4-BE49-F238E27FC236}">
                <a16:creationId xmlns:a16="http://schemas.microsoft.com/office/drawing/2014/main" id="{48731B8D-6C68-4622-9985-06E449DEFB4C}"/>
              </a:ext>
            </a:extLst>
          </p:cNvPr>
          <p:cNvGraphicFramePr>
            <a:graphicFrameLocks noGrp="1"/>
          </p:cNvGraphicFramePr>
          <p:nvPr>
            <p:extLst>
              <p:ext uri="{D42A27DB-BD31-4B8C-83A1-F6EECF244321}">
                <p14:modId xmlns:p14="http://schemas.microsoft.com/office/powerpoint/2010/main" val="2047162892"/>
              </p:ext>
            </p:extLst>
          </p:nvPr>
        </p:nvGraphicFramePr>
        <p:xfrm>
          <a:off x="0" y="4885587"/>
          <a:ext cx="7988463" cy="434340"/>
        </p:xfrm>
        <a:graphic>
          <a:graphicData uri="http://schemas.openxmlformats.org/drawingml/2006/table">
            <a:tbl>
              <a:tblPr firstRow="1" bandRow="1">
                <a:tableStyleId>{77BE2682-4A2B-44FB-9300-92E178A8A70F}</a:tableStyleId>
              </a:tblPr>
              <a:tblGrid>
                <a:gridCol w="887607">
                  <a:extLst>
                    <a:ext uri="{9D8B030D-6E8A-4147-A177-3AD203B41FA5}">
                      <a16:colId xmlns:a16="http://schemas.microsoft.com/office/drawing/2014/main" val="459037176"/>
                    </a:ext>
                  </a:extLst>
                </a:gridCol>
                <a:gridCol w="887607">
                  <a:extLst>
                    <a:ext uri="{9D8B030D-6E8A-4147-A177-3AD203B41FA5}">
                      <a16:colId xmlns:a16="http://schemas.microsoft.com/office/drawing/2014/main" val="193649311"/>
                    </a:ext>
                  </a:extLst>
                </a:gridCol>
                <a:gridCol w="887607">
                  <a:extLst>
                    <a:ext uri="{9D8B030D-6E8A-4147-A177-3AD203B41FA5}">
                      <a16:colId xmlns:a16="http://schemas.microsoft.com/office/drawing/2014/main" val="1162863235"/>
                    </a:ext>
                  </a:extLst>
                </a:gridCol>
                <a:gridCol w="887607">
                  <a:extLst>
                    <a:ext uri="{9D8B030D-6E8A-4147-A177-3AD203B41FA5}">
                      <a16:colId xmlns:a16="http://schemas.microsoft.com/office/drawing/2014/main" val="1924129380"/>
                    </a:ext>
                  </a:extLst>
                </a:gridCol>
                <a:gridCol w="887607">
                  <a:extLst>
                    <a:ext uri="{9D8B030D-6E8A-4147-A177-3AD203B41FA5}">
                      <a16:colId xmlns:a16="http://schemas.microsoft.com/office/drawing/2014/main" val="864048052"/>
                    </a:ext>
                  </a:extLst>
                </a:gridCol>
                <a:gridCol w="887607">
                  <a:extLst>
                    <a:ext uri="{9D8B030D-6E8A-4147-A177-3AD203B41FA5}">
                      <a16:colId xmlns:a16="http://schemas.microsoft.com/office/drawing/2014/main" val="2554549587"/>
                    </a:ext>
                  </a:extLst>
                </a:gridCol>
                <a:gridCol w="887607">
                  <a:extLst>
                    <a:ext uri="{9D8B030D-6E8A-4147-A177-3AD203B41FA5}">
                      <a16:colId xmlns:a16="http://schemas.microsoft.com/office/drawing/2014/main" val="2288635905"/>
                    </a:ext>
                  </a:extLst>
                </a:gridCol>
                <a:gridCol w="887607">
                  <a:extLst>
                    <a:ext uri="{9D8B030D-6E8A-4147-A177-3AD203B41FA5}">
                      <a16:colId xmlns:a16="http://schemas.microsoft.com/office/drawing/2014/main" val="339645743"/>
                    </a:ext>
                  </a:extLst>
                </a:gridCol>
                <a:gridCol w="887607">
                  <a:extLst>
                    <a:ext uri="{9D8B030D-6E8A-4147-A177-3AD203B41FA5}">
                      <a16:colId xmlns:a16="http://schemas.microsoft.com/office/drawing/2014/main" val="1133892019"/>
                    </a:ext>
                  </a:extLst>
                </a:gridCol>
              </a:tblGrid>
              <a:tr h="406525">
                <a:tc>
                  <a:txBody>
                    <a:bodyPr/>
                    <a:lstStyle/>
                    <a:p>
                      <a:r>
                        <a:rPr lang="es-EC" sz="750" dirty="0">
                          <a:solidFill>
                            <a:schemeClr val="tx2"/>
                          </a:solidFill>
                        </a:rPr>
                        <a:t>1.Antecedentes</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2.Planteamiento del problema</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3. Objetivo General</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4. Alcance</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5. Hipótesis</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6. Marco Metodológico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7. Desarrollo de la solución</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8. Validación del prototipo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9. Conclusiones</a:t>
                      </a:r>
                      <a:endParaRPr lang="en-US" sz="750" dirty="0">
                        <a:solidFill>
                          <a:schemeClr val="tx2"/>
                        </a:solidFill>
                      </a:endParaRPr>
                    </a:p>
                    <a:p>
                      <a:endParaRPr lang="en-US" sz="750" dirty="0"/>
                    </a:p>
                  </a:txBody>
                  <a:tcPr>
                    <a:solidFill>
                      <a:schemeClr val="accent1">
                        <a:lumMod val="60000"/>
                        <a:lumOff val="40000"/>
                      </a:schemeClr>
                    </a:solidFill>
                  </a:tcPr>
                </a:tc>
                <a:extLst>
                  <a:ext uri="{0D108BD9-81ED-4DB2-BD59-A6C34878D82A}">
                    <a16:rowId xmlns:a16="http://schemas.microsoft.com/office/drawing/2014/main" val="3237251272"/>
                  </a:ext>
                </a:extLst>
              </a:tr>
            </a:tbl>
          </a:graphicData>
        </a:graphic>
      </p:graphicFrame>
      <p:pic>
        <p:nvPicPr>
          <p:cNvPr id="11" name="Picture 2" descr="certificados-uec | Educación Continua">
            <a:extLst>
              <a:ext uri="{FF2B5EF4-FFF2-40B4-BE49-F238E27FC236}">
                <a16:creationId xmlns:a16="http://schemas.microsoft.com/office/drawing/2014/main" id="{FC8CEF32-85D7-43DB-9B26-9665E8038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48755" cy="2928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EPARTAMENTO DE CIENCIAS DE LA COMPUTACION">
            <a:extLst>
              <a:ext uri="{FF2B5EF4-FFF2-40B4-BE49-F238E27FC236}">
                <a16:creationId xmlns:a16="http://schemas.microsoft.com/office/drawing/2014/main" id="{87C7AD97-8E6D-41ED-9A0A-8E8235E576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2592" y="-3453"/>
            <a:ext cx="521407" cy="5214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A9BE3F3-07AF-4B7C-A031-AAB7ADDC5F6A}"/>
              </a:ext>
            </a:extLst>
          </p:cNvPr>
          <p:cNvPicPr>
            <a:picLocks noChangeAspect="1"/>
          </p:cNvPicPr>
          <p:nvPr/>
        </p:nvPicPr>
        <p:blipFill>
          <a:blip r:embed="rId5"/>
          <a:stretch>
            <a:fillRect/>
          </a:stretch>
        </p:blipFill>
        <p:spPr>
          <a:xfrm>
            <a:off x="3478484" y="1212764"/>
            <a:ext cx="5118100" cy="2878931"/>
          </a:xfrm>
          <a:prstGeom prst="rect">
            <a:avLst/>
          </a:prstGeom>
        </p:spPr>
      </p:pic>
    </p:spTree>
    <p:extLst>
      <p:ext uri="{BB962C8B-B14F-4D97-AF65-F5344CB8AC3E}">
        <p14:creationId xmlns:p14="http://schemas.microsoft.com/office/powerpoint/2010/main" val="1619322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4" name="Google Shape;1844;p48"/>
          <p:cNvSpPr txBox="1">
            <a:spLocks noGrp="1"/>
          </p:cNvSpPr>
          <p:nvPr>
            <p:ph type="subTitle" idx="1"/>
          </p:nvPr>
        </p:nvSpPr>
        <p:spPr>
          <a:xfrm>
            <a:off x="470010" y="731448"/>
            <a:ext cx="2483255" cy="49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t>EXPERIMENTO 2</a:t>
            </a:r>
            <a:endParaRPr b="1" dirty="0"/>
          </a:p>
        </p:txBody>
      </p:sp>
      <p:sp>
        <p:nvSpPr>
          <p:cNvPr id="1960" name="Google Shape;1960;p48"/>
          <p:cNvSpPr/>
          <p:nvPr/>
        </p:nvSpPr>
        <p:spPr>
          <a:xfrm rot="-9899965">
            <a:off x="1525124" y="579835"/>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92;p47">
            <a:extLst>
              <a:ext uri="{FF2B5EF4-FFF2-40B4-BE49-F238E27FC236}">
                <a16:creationId xmlns:a16="http://schemas.microsoft.com/office/drawing/2014/main" id="{BAD471DC-F61A-4C61-B7E0-431DCC369175}"/>
              </a:ext>
            </a:extLst>
          </p:cNvPr>
          <p:cNvSpPr txBox="1">
            <a:spLocks/>
          </p:cNvSpPr>
          <p:nvPr/>
        </p:nvSpPr>
        <p:spPr>
          <a:xfrm>
            <a:off x="470010" y="253052"/>
            <a:ext cx="69564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600"/>
              <a:buFont typeface="Poppins ExtraBold"/>
              <a:buNone/>
              <a:defRPr sz="9600" b="0" i="0" u="none" strike="noStrike" cap="none">
                <a:solidFill>
                  <a:schemeClr val="dk1"/>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9pPr>
          </a:lstStyle>
          <a:p>
            <a:pPr algn="l"/>
            <a:r>
              <a:rPr lang="en-US" sz="3200" dirty="0"/>
              <a:t>VALIDACIÓN DEL PROTOTIPO</a:t>
            </a:r>
          </a:p>
        </p:txBody>
      </p:sp>
      <p:sp>
        <p:nvSpPr>
          <p:cNvPr id="10" name="Google Shape;1304;p42">
            <a:extLst>
              <a:ext uri="{FF2B5EF4-FFF2-40B4-BE49-F238E27FC236}">
                <a16:creationId xmlns:a16="http://schemas.microsoft.com/office/drawing/2014/main" id="{5FD00BFF-9AA3-4FD1-ABEB-8DC48B5921BE}"/>
              </a:ext>
            </a:extLst>
          </p:cNvPr>
          <p:cNvSpPr/>
          <p:nvPr/>
        </p:nvSpPr>
        <p:spPr>
          <a:xfrm>
            <a:off x="185352" y="1545999"/>
            <a:ext cx="4035768" cy="3248423"/>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402;p42">
            <a:extLst>
              <a:ext uri="{FF2B5EF4-FFF2-40B4-BE49-F238E27FC236}">
                <a16:creationId xmlns:a16="http://schemas.microsoft.com/office/drawing/2014/main" id="{D51F0614-9A4B-4AFA-A976-E31F75782373}"/>
              </a:ext>
            </a:extLst>
          </p:cNvPr>
          <p:cNvSpPr txBox="1"/>
          <p:nvPr/>
        </p:nvSpPr>
        <p:spPr>
          <a:xfrm>
            <a:off x="289491" y="1745628"/>
            <a:ext cx="1978200" cy="26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2"/>
                </a:solidFill>
                <a:latin typeface="Poppins"/>
                <a:ea typeface="Poppins"/>
                <a:cs typeface="Poppins"/>
                <a:sym typeface="Poppins"/>
              </a:rPr>
              <a:t>NODO SENSOR 1</a:t>
            </a:r>
            <a:endParaRPr sz="1800" b="1" dirty="0">
              <a:solidFill>
                <a:schemeClr val="dk2"/>
              </a:solidFill>
              <a:latin typeface="Poppins"/>
              <a:ea typeface="Poppins"/>
              <a:cs typeface="Poppins"/>
              <a:sym typeface="Poppins"/>
            </a:endParaRPr>
          </a:p>
        </p:txBody>
      </p:sp>
      <p:sp>
        <p:nvSpPr>
          <p:cNvPr id="12" name="Google Shape;1403;p42">
            <a:extLst>
              <a:ext uri="{FF2B5EF4-FFF2-40B4-BE49-F238E27FC236}">
                <a16:creationId xmlns:a16="http://schemas.microsoft.com/office/drawing/2014/main" id="{50563E42-957F-49C6-AD1B-9A91572EB871}"/>
              </a:ext>
            </a:extLst>
          </p:cNvPr>
          <p:cNvSpPr txBox="1"/>
          <p:nvPr/>
        </p:nvSpPr>
        <p:spPr>
          <a:xfrm>
            <a:off x="8143103" y="766820"/>
            <a:ext cx="877186" cy="432900"/>
          </a:xfrm>
          <a:prstGeom prst="rect">
            <a:avLst/>
          </a:prstGeom>
          <a:noFill/>
          <a:ln>
            <a:noFill/>
          </a:ln>
        </p:spPr>
        <p:txBody>
          <a:bodyPr spcFirstLastPara="1" wrap="square" lIns="91425" tIns="91425" rIns="91425" bIns="91425" anchor="ctr" anchorCtr="0">
            <a:noAutofit/>
          </a:bodyPr>
          <a:lstStyle/>
          <a:p>
            <a:pPr lvl="0" algn="l" rtl="0">
              <a:spcBef>
                <a:spcPts val="0"/>
              </a:spcBef>
              <a:spcAft>
                <a:spcPts val="0"/>
              </a:spcAft>
            </a:pPr>
            <a:r>
              <a:rPr lang="es-ES" sz="1800" b="1" dirty="0">
                <a:solidFill>
                  <a:schemeClr val="lt2"/>
                </a:solidFill>
                <a:latin typeface="Istok Web"/>
                <a:ea typeface="Istok Web"/>
                <a:cs typeface="Istok Web"/>
                <a:sym typeface="Istok Web"/>
              </a:rPr>
              <a:t>15:00</a:t>
            </a:r>
          </a:p>
        </p:txBody>
      </p:sp>
      <p:pic>
        <p:nvPicPr>
          <p:cNvPr id="13" name="Picture 12">
            <a:extLst>
              <a:ext uri="{FF2B5EF4-FFF2-40B4-BE49-F238E27FC236}">
                <a16:creationId xmlns:a16="http://schemas.microsoft.com/office/drawing/2014/main" id="{D7287D2A-6241-42FE-8037-79272FF3540D}"/>
              </a:ext>
            </a:extLst>
          </p:cNvPr>
          <p:cNvPicPr>
            <a:picLocks noChangeAspect="1"/>
          </p:cNvPicPr>
          <p:nvPr/>
        </p:nvPicPr>
        <p:blipFill>
          <a:blip r:embed="rId3"/>
          <a:stretch>
            <a:fillRect/>
          </a:stretch>
        </p:blipFill>
        <p:spPr>
          <a:xfrm>
            <a:off x="289491" y="2571750"/>
            <a:ext cx="3689385" cy="1944980"/>
          </a:xfrm>
          <a:prstGeom prst="rect">
            <a:avLst/>
          </a:prstGeom>
        </p:spPr>
      </p:pic>
      <p:sp>
        <p:nvSpPr>
          <p:cNvPr id="15" name="Google Shape;1304;p42">
            <a:extLst>
              <a:ext uri="{FF2B5EF4-FFF2-40B4-BE49-F238E27FC236}">
                <a16:creationId xmlns:a16="http://schemas.microsoft.com/office/drawing/2014/main" id="{EEBC6035-F225-42F2-B322-BA487C5628AA}"/>
              </a:ext>
            </a:extLst>
          </p:cNvPr>
          <p:cNvSpPr/>
          <p:nvPr/>
        </p:nvSpPr>
        <p:spPr>
          <a:xfrm>
            <a:off x="4912703" y="1524611"/>
            <a:ext cx="3941806" cy="3248423"/>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402;p42">
            <a:extLst>
              <a:ext uri="{FF2B5EF4-FFF2-40B4-BE49-F238E27FC236}">
                <a16:creationId xmlns:a16="http://schemas.microsoft.com/office/drawing/2014/main" id="{11CDB4AB-DA67-4211-9114-E0A8EDEDC5E4}"/>
              </a:ext>
            </a:extLst>
          </p:cNvPr>
          <p:cNvSpPr txBox="1"/>
          <p:nvPr/>
        </p:nvSpPr>
        <p:spPr>
          <a:xfrm>
            <a:off x="4912703" y="1773431"/>
            <a:ext cx="2193225" cy="26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2"/>
                </a:solidFill>
                <a:latin typeface="Poppins"/>
                <a:ea typeface="Poppins"/>
                <a:cs typeface="Poppins"/>
                <a:sym typeface="Poppins"/>
              </a:rPr>
              <a:t>NODO SENSOR 2</a:t>
            </a:r>
            <a:endParaRPr sz="1800" b="1" dirty="0">
              <a:solidFill>
                <a:schemeClr val="dk2"/>
              </a:solidFill>
              <a:latin typeface="Poppins"/>
              <a:ea typeface="Poppins"/>
              <a:cs typeface="Poppins"/>
              <a:sym typeface="Poppins"/>
            </a:endParaRPr>
          </a:p>
        </p:txBody>
      </p:sp>
      <p:pic>
        <p:nvPicPr>
          <p:cNvPr id="18" name="Picture 17">
            <a:extLst>
              <a:ext uri="{FF2B5EF4-FFF2-40B4-BE49-F238E27FC236}">
                <a16:creationId xmlns:a16="http://schemas.microsoft.com/office/drawing/2014/main" id="{644DB428-9826-4F63-8F09-96E395A2E9BE}"/>
              </a:ext>
            </a:extLst>
          </p:cNvPr>
          <p:cNvPicPr>
            <a:picLocks noChangeAspect="1"/>
          </p:cNvPicPr>
          <p:nvPr/>
        </p:nvPicPr>
        <p:blipFill>
          <a:blip r:embed="rId4"/>
          <a:stretch>
            <a:fillRect/>
          </a:stretch>
        </p:blipFill>
        <p:spPr>
          <a:xfrm>
            <a:off x="5073297" y="2823714"/>
            <a:ext cx="3620618" cy="1441051"/>
          </a:xfrm>
          <a:prstGeom prst="rect">
            <a:avLst/>
          </a:prstGeom>
        </p:spPr>
      </p:pic>
      <p:pic>
        <p:nvPicPr>
          <p:cNvPr id="19" name="Picture 2" descr="Vector Transparente PNG Y SVG De Temporizador De Cronómetro">
            <a:extLst>
              <a:ext uri="{FF2B5EF4-FFF2-40B4-BE49-F238E27FC236}">
                <a16:creationId xmlns:a16="http://schemas.microsoft.com/office/drawing/2014/main" id="{BF0EA7DA-853C-4A74-B645-14F9F7F21E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3103" y="32775"/>
            <a:ext cx="795302" cy="7953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PNG y SVG de temperatura con fondo transparente para descargar">
            <a:extLst>
              <a:ext uri="{FF2B5EF4-FFF2-40B4-BE49-F238E27FC236}">
                <a16:creationId xmlns:a16="http://schemas.microsoft.com/office/drawing/2014/main" id="{B326CC81-EB3F-43A3-A268-AF783B71AD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4952" y="1651662"/>
            <a:ext cx="888963" cy="8889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6A854FF-1C33-40CF-9F6A-81ABC57B3731}"/>
              </a:ext>
            </a:extLst>
          </p:cNvPr>
          <p:cNvSpPr/>
          <p:nvPr/>
        </p:nvSpPr>
        <p:spPr>
          <a:xfrm>
            <a:off x="2505791" y="1786170"/>
            <a:ext cx="1371600" cy="542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26,95 °C</a:t>
            </a:r>
          </a:p>
        </p:txBody>
      </p:sp>
      <p:sp>
        <p:nvSpPr>
          <p:cNvPr id="21" name="Rectangle 20">
            <a:extLst>
              <a:ext uri="{FF2B5EF4-FFF2-40B4-BE49-F238E27FC236}">
                <a16:creationId xmlns:a16="http://schemas.microsoft.com/office/drawing/2014/main" id="{7E9E0909-1FC9-48BE-817C-B68992899771}"/>
              </a:ext>
            </a:extLst>
          </p:cNvPr>
          <p:cNvSpPr/>
          <p:nvPr/>
        </p:nvSpPr>
        <p:spPr>
          <a:xfrm>
            <a:off x="5648472" y="2154183"/>
            <a:ext cx="1371600" cy="542046"/>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41,40 °C</a:t>
            </a:r>
          </a:p>
        </p:txBody>
      </p:sp>
      <p:graphicFrame>
        <p:nvGraphicFramePr>
          <p:cNvPr id="22" name="Table 4">
            <a:extLst>
              <a:ext uri="{FF2B5EF4-FFF2-40B4-BE49-F238E27FC236}">
                <a16:creationId xmlns:a16="http://schemas.microsoft.com/office/drawing/2014/main" id="{C421F19F-C3AB-44F2-A593-8236590066D9}"/>
              </a:ext>
            </a:extLst>
          </p:cNvPr>
          <p:cNvGraphicFramePr>
            <a:graphicFrameLocks noGrp="1"/>
          </p:cNvGraphicFramePr>
          <p:nvPr>
            <p:extLst>
              <p:ext uri="{D42A27DB-BD31-4B8C-83A1-F6EECF244321}">
                <p14:modId xmlns:p14="http://schemas.microsoft.com/office/powerpoint/2010/main" val="1079631330"/>
              </p:ext>
            </p:extLst>
          </p:nvPr>
        </p:nvGraphicFramePr>
        <p:xfrm>
          <a:off x="0" y="4820972"/>
          <a:ext cx="7988463" cy="434340"/>
        </p:xfrm>
        <a:graphic>
          <a:graphicData uri="http://schemas.openxmlformats.org/drawingml/2006/table">
            <a:tbl>
              <a:tblPr firstRow="1" bandRow="1">
                <a:tableStyleId>{77BE2682-4A2B-44FB-9300-92E178A8A70F}</a:tableStyleId>
              </a:tblPr>
              <a:tblGrid>
                <a:gridCol w="887607">
                  <a:extLst>
                    <a:ext uri="{9D8B030D-6E8A-4147-A177-3AD203B41FA5}">
                      <a16:colId xmlns:a16="http://schemas.microsoft.com/office/drawing/2014/main" val="459037176"/>
                    </a:ext>
                  </a:extLst>
                </a:gridCol>
                <a:gridCol w="887607">
                  <a:extLst>
                    <a:ext uri="{9D8B030D-6E8A-4147-A177-3AD203B41FA5}">
                      <a16:colId xmlns:a16="http://schemas.microsoft.com/office/drawing/2014/main" val="193649311"/>
                    </a:ext>
                  </a:extLst>
                </a:gridCol>
                <a:gridCol w="887607">
                  <a:extLst>
                    <a:ext uri="{9D8B030D-6E8A-4147-A177-3AD203B41FA5}">
                      <a16:colId xmlns:a16="http://schemas.microsoft.com/office/drawing/2014/main" val="1162863235"/>
                    </a:ext>
                  </a:extLst>
                </a:gridCol>
                <a:gridCol w="887607">
                  <a:extLst>
                    <a:ext uri="{9D8B030D-6E8A-4147-A177-3AD203B41FA5}">
                      <a16:colId xmlns:a16="http://schemas.microsoft.com/office/drawing/2014/main" val="1924129380"/>
                    </a:ext>
                  </a:extLst>
                </a:gridCol>
                <a:gridCol w="887607">
                  <a:extLst>
                    <a:ext uri="{9D8B030D-6E8A-4147-A177-3AD203B41FA5}">
                      <a16:colId xmlns:a16="http://schemas.microsoft.com/office/drawing/2014/main" val="864048052"/>
                    </a:ext>
                  </a:extLst>
                </a:gridCol>
                <a:gridCol w="887607">
                  <a:extLst>
                    <a:ext uri="{9D8B030D-6E8A-4147-A177-3AD203B41FA5}">
                      <a16:colId xmlns:a16="http://schemas.microsoft.com/office/drawing/2014/main" val="2554549587"/>
                    </a:ext>
                  </a:extLst>
                </a:gridCol>
                <a:gridCol w="887607">
                  <a:extLst>
                    <a:ext uri="{9D8B030D-6E8A-4147-A177-3AD203B41FA5}">
                      <a16:colId xmlns:a16="http://schemas.microsoft.com/office/drawing/2014/main" val="2288635905"/>
                    </a:ext>
                  </a:extLst>
                </a:gridCol>
                <a:gridCol w="887607">
                  <a:extLst>
                    <a:ext uri="{9D8B030D-6E8A-4147-A177-3AD203B41FA5}">
                      <a16:colId xmlns:a16="http://schemas.microsoft.com/office/drawing/2014/main" val="339645743"/>
                    </a:ext>
                  </a:extLst>
                </a:gridCol>
                <a:gridCol w="887607">
                  <a:extLst>
                    <a:ext uri="{9D8B030D-6E8A-4147-A177-3AD203B41FA5}">
                      <a16:colId xmlns:a16="http://schemas.microsoft.com/office/drawing/2014/main" val="1133892019"/>
                    </a:ext>
                  </a:extLst>
                </a:gridCol>
              </a:tblGrid>
              <a:tr h="406525">
                <a:tc>
                  <a:txBody>
                    <a:bodyPr/>
                    <a:lstStyle/>
                    <a:p>
                      <a:r>
                        <a:rPr lang="es-EC" sz="750" dirty="0">
                          <a:solidFill>
                            <a:schemeClr val="tx2"/>
                          </a:solidFill>
                        </a:rPr>
                        <a:t>1.Antecedentes</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2.Planteamiento del problema</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3. Objetivo General</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4. Alcance</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5. Hipótesis</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6. Marco Metodológico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7. Desarrollo de la solución</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8. Validación del prototipo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9. Conclusiones</a:t>
                      </a:r>
                      <a:endParaRPr lang="en-US" sz="750" dirty="0">
                        <a:solidFill>
                          <a:schemeClr val="tx2"/>
                        </a:solidFill>
                      </a:endParaRPr>
                    </a:p>
                    <a:p>
                      <a:endParaRPr lang="en-US" sz="750" dirty="0"/>
                    </a:p>
                  </a:txBody>
                  <a:tcPr>
                    <a:solidFill>
                      <a:schemeClr val="accent1">
                        <a:lumMod val="60000"/>
                        <a:lumOff val="40000"/>
                      </a:schemeClr>
                    </a:solidFill>
                  </a:tcPr>
                </a:tc>
                <a:extLst>
                  <a:ext uri="{0D108BD9-81ED-4DB2-BD59-A6C34878D82A}">
                    <a16:rowId xmlns:a16="http://schemas.microsoft.com/office/drawing/2014/main" val="3237251272"/>
                  </a:ext>
                </a:extLst>
              </a:tr>
            </a:tbl>
          </a:graphicData>
        </a:graphic>
      </p:graphicFrame>
      <p:pic>
        <p:nvPicPr>
          <p:cNvPr id="17" name="Picture 2" descr="certificados-uec | Educación Continua">
            <a:extLst>
              <a:ext uri="{FF2B5EF4-FFF2-40B4-BE49-F238E27FC236}">
                <a16:creationId xmlns:a16="http://schemas.microsoft.com/office/drawing/2014/main" id="{50F3CF45-2605-4003-B94D-79B7D471A7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1248755" cy="29289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DEPARTAMENTO DE CIENCIAS DE LA COMPUTACION">
            <a:extLst>
              <a:ext uri="{FF2B5EF4-FFF2-40B4-BE49-F238E27FC236}">
                <a16:creationId xmlns:a16="http://schemas.microsoft.com/office/drawing/2014/main" id="{55B254B1-5627-47DE-8EEA-03CE53BB65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2592" y="-3453"/>
            <a:ext cx="521407" cy="52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671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4" name="Google Shape;1844;p48"/>
          <p:cNvSpPr txBox="1">
            <a:spLocks noGrp="1"/>
          </p:cNvSpPr>
          <p:nvPr>
            <p:ph type="subTitle" idx="1"/>
          </p:nvPr>
        </p:nvSpPr>
        <p:spPr>
          <a:xfrm>
            <a:off x="470010" y="731448"/>
            <a:ext cx="2483255" cy="49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t>EXPERIMENTO 2</a:t>
            </a:r>
            <a:endParaRPr b="1" dirty="0"/>
          </a:p>
        </p:txBody>
      </p:sp>
      <p:sp>
        <p:nvSpPr>
          <p:cNvPr id="1960" name="Google Shape;1960;p48"/>
          <p:cNvSpPr/>
          <p:nvPr/>
        </p:nvSpPr>
        <p:spPr>
          <a:xfrm rot="-9899965">
            <a:off x="1525124" y="579835"/>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92;p47">
            <a:extLst>
              <a:ext uri="{FF2B5EF4-FFF2-40B4-BE49-F238E27FC236}">
                <a16:creationId xmlns:a16="http://schemas.microsoft.com/office/drawing/2014/main" id="{BAD471DC-F61A-4C61-B7E0-431DCC369175}"/>
              </a:ext>
            </a:extLst>
          </p:cNvPr>
          <p:cNvSpPr txBox="1">
            <a:spLocks/>
          </p:cNvSpPr>
          <p:nvPr/>
        </p:nvSpPr>
        <p:spPr>
          <a:xfrm>
            <a:off x="470010" y="253052"/>
            <a:ext cx="69564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600"/>
              <a:buFont typeface="Poppins ExtraBold"/>
              <a:buNone/>
              <a:defRPr sz="9600" b="0" i="0" u="none" strike="noStrike" cap="none">
                <a:solidFill>
                  <a:schemeClr val="dk1"/>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9pPr>
          </a:lstStyle>
          <a:p>
            <a:pPr algn="l"/>
            <a:r>
              <a:rPr lang="en-US" sz="3200" dirty="0"/>
              <a:t>VALIDACIÓN DEL PROTOTIPO</a:t>
            </a:r>
          </a:p>
        </p:txBody>
      </p:sp>
      <p:sp>
        <p:nvSpPr>
          <p:cNvPr id="10" name="Google Shape;1304;p42">
            <a:extLst>
              <a:ext uri="{FF2B5EF4-FFF2-40B4-BE49-F238E27FC236}">
                <a16:creationId xmlns:a16="http://schemas.microsoft.com/office/drawing/2014/main" id="{5FD00BFF-9AA3-4FD1-ABEB-8DC48B5921BE}"/>
              </a:ext>
            </a:extLst>
          </p:cNvPr>
          <p:cNvSpPr/>
          <p:nvPr/>
        </p:nvSpPr>
        <p:spPr>
          <a:xfrm>
            <a:off x="185352" y="1545999"/>
            <a:ext cx="4035768" cy="3248423"/>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402;p42">
            <a:extLst>
              <a:ext uri="{FF2B5EF4-FFF2-40B4-BE49-F238E27FC236}">
                <a16:creationId xmlns:a16="http://schemas.microsoft.com/office/drawing/2014/main" id="{D51F0614-9A4B-4AFA-A976-E31F75782373}"/>
              </a:ext>
            </a:extLst>
          </p:cNvPr>
          <p:cNvSpPr txBox="1"/>
          <p:nvPr/>
        </p:nvSpPr>
        <p:spPr>
          <a:xfrm>
            <a:off x="289491" y="1745628"/>
            <a:ext cx="1978200" cy="26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2"/>
                </a:solidFill>
                <a:latin typeface="Poppins"/>
                <a:ea typeface="Poppins"/>
                <a:cs typeface="Poppins"/>
                <a:sym typeface="Poppins"/>
              </a:rPr>
              <a:t>NODO SENSOR 1</a:t>
            </a:r>
            <a:endParaRPr sz="1800" b="1" dirty="0">
              <a:solidFill>
                <a:schemeClr val="dk2"/>
              </a:solidFill>
              <a:latin typeface="Poppins"/>
              <a:ea typeface="Poppins"/>
              <a:cs typeface="Poppins"/>
              <a:sym typeface="Poppins"/>
            </a:endParaRPr>
          </a:p>
        </p:txBody>
      </p:sp>
      <p:sp>
        <p:nvSpPr>
          <p:cNvPr id="12" name="Google Shape;1403;p42">
            <a:extLst>
              <a:ext uri="{FF2B5EF4-FFF2-40B4-BE49-F238E27FC236}">
                <a16:creationId xmlns:a16="http://schemas.microsoft.com/office/drawing/2014/main" id="{50563E42-957F-49C6-AD1B-9A91572EB871}"/>
              </a:ext>
            </a:extLst>
          </p:cNvPr>
          <p:cNvSpPr txBox="1"/>
          <p:nvPr/>
        </p:nvSpPr>
        <p:spPr>
          <a:xfrm>
            <a:off x="8143103" y="766820"/>
            <a:ext cx="877186" cy="432900"/>
          </a:xfrm>
          <a:prstGeom prst="rect">
            <a:avLst/>
          </a:prstGeom>
          <a:noFill/>
          <a:ln>
            <a:noFill/>
          </a:ln>
        </p:spPr>
        <p:txBody>
          <a:bodyPr spcFirstLastPara="1" wrap="square" lIns="91425" tIns="91425" rIns="91425" bIns="91425" anchor="ctr" anchorCtr="0">
            <a:noAutofit/>
          </a:bodyPr>
          <a:lstStyle/>
          <a:p>
            <a:pPr lvl="0" algn="l" rtl="0">
              <a:spcBef>
                <a:spcPts val="0"/>
              </a:spcBef>
              <a:spcAft>
                <a:spcPts val="0"/>
              </a:spcAft>
            </a:pPr>
            <a:r>
              <a:rPr lang="es-ES" sz="1800" b="1" dirty="0">
                <a:solidFill>
                  <a:schemeClr val="lt2"/>
                </a:solidFill>
                <a:latin typeface="Istok Web"/>
                <a:ea typeface="Istok Web"/>
                <a:cs typeface="Istok Web"/>
                <a:sym typeface="Istok Web"/>
              </a:rPr>
              <a:t>15:47</a:t>
            </a:r>
          </a:p>
        </p:txBody>
      </p:sp>
      <p:sp>
        <p:nvSpPr>
          <p:cNvPr id="15" name="Google Shape;1304;p42">
            <a:extLst>
              <a:ext uri="{FF2B5EF4-FFF2-40B4-BE49-F238E27FC236}">
                <a16:creationId xmlns:a16="http://schemas.microsoft.com/office/drawing/2014/main" id="{EEBC6035-F225-42F2-B322-BA487C5628AA}"/>
              </a:ext>
            </a:extLst>
          </p:cNvPr>
          <p:cNvSpPr/>
          <p:nvPr/>
        </p:nvSpPr>
        <p:spPr>
          <a:xfrm>
            <a:off x="4912703" y="1524611"/>
            <a:ext cx="3941806" cy="3248423"/>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402;p42">
            <a:extLst>
              <a:ext uri="{FF2B5EF4-FFF2-40B4-BE49-F238E27FC236}">
                <a16:creationId xmlns:a16="http://schemas.microsoft.com/office/drawing/2014/main" id="{11CDB4AB-DA67-4211-9114-E0A8EDEDC5E4}"/>
              </a:ext>
            </a:extLst>
          </p:cNvPr>
          <p:cNvSpPr txBox="1"/>
          <p:nvPr/>
        </p:nvSpPr>
        <p:spPr>
          <a:xfrm>
            <a:off x="4912703" y="1773431"/>
            <a:ext cx="2193225" cy="26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2"/>
                </a:solidFill>
                <a:latin typeface="Poppins"/>
                <a:ea typeface="Poppins"/>
                <a:cs typeface="Poppins"/>
                <a:sym typeface="Poppins"/>
              </a:rPr>
              <a:t>NODO SENSOR 2</a:t>
            </a:r>
            <a:endParaRPr sz="1800" b="1" dirty="0">
              <a:solidFill>
                <a:schemeClr val="dk2"/>
              </a:solidFill>
              <a:latin typeface="Poppins"/>
              <a:ea typeface="Poppins"/>
              <a:cs typeface="Poppins"/>
              <a:sym typeface="Poppins"/>
            </a:endParaRPr>
          </a:p>
        </p:txBody>
      </p:sp>
      <p:pic>
        <p:nvPicPr>
          <p:cNvPr id="19" name="Picture 2" descr="Vector Transparente PNG Y SVG De Temporizador De Cronómetro">
            <a:extLst>
              <a:ext uri="{FF2B5EF4-FFF2-40B4-BE49-F238E27FC236}">
                <a16:creationId xmlns:a16="http://schemas.microsoft.com/office/drawing/2014/main" id="{BF0EA7DA-853C-4A74-B645-14F9F7F21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3103" y="32775"/>
            <a:ext cx="795302" cy="7953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PNG y SVG de temperatura con fondo transparente para descargar">
            <a:extLst>
              <a:ext uri="{FF2B5EF4-FFF2-40B4-BE49-F238E27FC236}">
                <a16:creationId xmlns:a16="http://schemas.microsoft.com/office/drawing/2014/main" id="{B326CC81-EB3F-43A3-A268-AF783B71AD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4952" y="1651662"/>
            <a:ext cx="888963" cy="8889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6A854FF-1C33-40CF-9F6A-81ABC57B3731}"/>
              </a:ext>
            </a:extLst>
          </p:cNvPr>
          <p:cNvSpPr/>
          <p:nvPr/>
        </p:nvSpPr>
        <p:spPr>
          <a:xfrm>
            <a:off x="2505791" y="1786170"/>
            <a:ext cx="1371600" cy="542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19,66 °C</a:t>
            </a:r>
          </a:p>
        </p:txBody>
      </p:sp>
      <p:sp>
        <p:nvSpPr>
          <p:cNvPr id="21" name="Rectangle 20">
            <a:extLst>
              <a:ext uri="{FF2B5EF4-FFF2-40B4-BE49-F238E27FC236}">
                <a16:creationId xmlns:a16="http://schemas.microsoft.com/office/drawing/2014/main" id="{7E9E0909-1FC9-48BE-817C-B68992899771}"/>
              </a:ext>
            </a:extLst>
          </p:cNvPr>
          <p:cNvSpPr/>
          <p:nvPr/>
        </p:nvSpPr>
        <p:spPr>
          <a:xfrm>
            <a:off x="5648472" y="2154183"/>
            <a:ext cx="1371600" cy="542046"/>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40,40 °C</a:t>
            </a:r>
          </a:p>
        </p:txBody>
      </p:sp>
      <p:pic>
        <p:nvPicPr>
          <p:cNvPr id="17" name="Picture 16">
            <a:extLst>
              <a:ext uri="{FF2B5EF4-FFF2-40B4-BE49-F238E27FC236}">
                <a16:creationId xmlns:a16="http://schemas.microsoft.com/office/drawing/2014/main" id="{BEB0DBCD-D194-49BD-B033-EDE57DD1C743}"/>
              </a:ext>
            </a:extLst>
          </p:cNvPr>
          <p:cNvPicPr>
            <a:picLocks noChangeAspect="1"/>
          </p:cNvPicPr>
          <p:nvPr/>
        </p:nvPicPr>
        <p:blipFill>
          <a:blip r:embed="rId5"/>
          <a:stretch>
            <a:fillRect/>
          </a:stretch>
        </p:blipFill>
        <p:spPr>
          <a:xfrm>
            <a:off x="327652" y="2873262"/>
            <a:ext cx="3751168" cy="1587647"/>
          </a:xfrm>
          <a:prstGeom prst="rect">
            <a:avLst/>
          </a:prstGeom>
        </p:spPr>
      </p:pic>
      <p:pic>
        <p:nvPicPr>
          <p:cNvPr id="22" name="Picture 21">
            <a:extLst>
              <a:ext uri="{FF2B5EF4-FFF2-40B4-BE49-F238E27FC236}">
                <a16:creationId xmlns:a16="http://schemas.microsoft.com/office/drawing/2014/main" id="{849D914B-1F9E-47CD-AFD3-6DFF3C39B463}"/>
              </a:ext>
            </a:extLst>
          </p:cNvPr>
          <p:cNvPicPr>
            <a:picLocks noChangeAspect="1"/>
          </p:cNvPicPr>
          <p:nvPr/>
        </p:nvPicPr>
        <p:blipFill>
          <a:blip r:embed="rId6"/>
          <a:stretch>
            <a:fillRect/>
          </a:stretch>
        </p:blipFill>
        <p:spPr>
          <a:xfrm>
            <a:off x="5004624" y="2945394"/>
            <a:ext cx="3811724" cy="1565809"/>
          </a:xfrm>
          <a:prstGeom prst="rect">
            <a:avLst/>
          </a:prstGeom>
        </p:spPr>
      </p:pic>
      <p:graphicFrame>
        <p:nvGraphicFramePr>
          <p:cNvPr id="23" name="Table 4">
            <a:extLst>
              <a:ext uri="{FF2B5EF4-FFF2-40B4-BE49-F238E27FC236}">
                <a16:creationId xmlns:a16="http://schemas.microsoft.com/office/drawing/2014/main" id="{EE600963-D3B5-4DDC-917F-BC8C64ADCA19}"/>
              </a:ext>
            </a:extLst>
          </p:cNvPr>
          <p:cNvGraphicFramePr>
            <a:graphicFrameLocks noGrp="1"/>
          </p:cNvGraphicFramePr>
          <p:nvPr>
            <p:extLst>
              <p:ext uri="{D42A27DB-BD31-4B8C-83A1-F6EECF244321}">
                <p14:modId xmlns:p14="http://schemas.microsoft.com/office/powerpoint/2010/main" val="1992879803"/>
              </p:ext>
            </p:extLst>
          </p:nvPr>
        </p:nvGraphicFramePr>
        <p:xfrm>
          <a:off x="0" y="4849775"/>
          <a:ext cx="7988463" cy="434340"/>
        </p:xfrm>
        <a:graphic>
          <a:graphicData uri="http://schemas.openxmlformats.org/drawingml/2006/table">
            <a:tbl>
              <a:tblPr firstRow="1" bandRow="1">
                <a:tableStyleId>{77BE2682-4A2B-44FB-9300-92E178A8A70F}</a:tableStyleId>
              </a:tblPr>
              <a:tblGrid>
                <a:gridCol w="887607">
                  <a:extLst>
                    <a:ext uri="{9D8B030D-6E8A-4147-A177-3AD203B41FA5}">
                      <a16:colId xmlns:a16="http://schemas.microsoft.com/office/drawing/2014/main" val="459037176"/>
                    </a:ext>
                  </a:extLst>
                </a:gridCol>
                <a:gridCol w="887607">
                  <a:extLst>
                    <a:ext uri="{9D8B030D-6E8A-4147-A177-3AD203B41FA5}">
                      <a16:colId xmlns:a16="http://schemas.microsoft.com/office/drawing/2014/main" val="193649311"/>
                    </a:ext>
                  </a:extLst>
                </a:gridCol>
                <a:gridCol w="887607">
                  <a:extLst>
                    <a:ext uri="{9D8B030D-6E8A-4147-A177-3AD203B41FA5}">
                      <a16:colId xmlns:a16="http://schemas.microsoft.com/office/drawing/2014/main" val="1162863235"/>
                    </a:ext>
                  </a:extLst>
                </a:gridCol>
                <a:gridCol w="887607">
                  <a:extLst>
                    <a:ext uri="{9D8B030D-6E8A-4147-A177-3AD203B41FA5}">
                      <a16:colId xmlns:a16="http://schemas.microsoft.com/office/drawing/2014/main" val="1924129380"/>
                    </a:ext>
                  </a:extLst>
                </a:gridCol>
                <a:gridCol w="887607">
                  <a:extLst>
                    <a:ext uri="{9D8B030D-6E8A-4147-A177-3AD203B41FA5}">
                      <a16:colId xmlns:a16="http://schemas.microsoft.com/office/drawing/2014/main" val="864048052"/>
                    </a:ext>
                  </a:extLst>
                </a:gridCol>
                <a:gridCol w="887607">
                  <a:extLst>
                    <a:ext uri="{9D8B030D-6E8A-4147-A177-3AD203B41FA5}">
                      <a16:colId xmlns:a16="http://schemas.microsoft.com/office/drawing/2014/main" val="2554549587"/>
                    </a:ext>
                  </a:extLst>
                </a:gridCol>
                <a:gridCol w="887607">
                  <a:extLst>
                    <a:ext uri="{9D8B030D-6E8A-4147-A177-3AD203B41FA5}">
                      <a16:colId xmlns:a16="http://schemas.microsoft.com/office/drawing/2014/main" val="2288635905"/>
                    </a:ext>
                  </a:extLst>
                </a:gridCol>
                <a:gridCol w="887607">
                  <a:extLst>
                    <a:ext uri="{9D8B030D-6E8A-4147-A177-3AD203B41FA5}">
                      <a16:colId xmlns:a16="http://schemas.microsoft.com/office/drawing/2014/main" val="339645743"/>
                    </a:ext>
                  </a:extLst>
                </a:gridCol>
                <a:gridCol w="887607">
                  <a:extLst>
                    <a:ext uri="{9D8B030D-6E8A-4147-A177-3AD203B41FA5}">
                      <a16:colId xmlns:a16="http://schemas.microsoft.com/office/drawing/2014/main" val="1133892019"/>
                    </a:ext>
                  </a:extLst>
                </a:gridCol>
              </a:tblGrid>
              <a:tr h="406525">
                <a:tc>
                  <a:txBody>
                    <a:bodyPr/>
                    <a:lstStyle/>
                    <a:p>
                      <a:r>
                        <a:rPr lang="es-EC" sz="750" dirty="0">
                          <a:solidFill>
                            <a:schemeClr val="tx2"/>
                          </a:solidFill>
                        </a:rPr>
                        <a:t>1.Antecedentes</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2.Planteamiento del problema</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3. Objetivo General</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4. Alcance</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5. Hipótesis</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6. Marco Metodológico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7. Desarrollo de la solución</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8. Validación del prototipo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9. Conclusiones</a:t>
                      </a:r>
                      <a:endParaRPr lang="en-US" sz="750" dirty="0">
                        <a:solidFill>
                          <a:schemeClr val="tx2"/>
                        </a:solidFill>
                      </a:endParaRPr>
                    </a:p>
                    <a:p>
                      <a:endParaRPr lang="en-US" sz="750" dirty="0"/>
                    </a:p>
                  </a:txBody>
                  <a:tcPr>
                    <a:solidFill>
                      <a:schemeClr val="accent1">
                        <a:lumMod val="60000"/>
                        <a:lumOff val="40000"/>
                      </a:schemeClr>
                    </a:solidFill>
                  </a:tcPr>
                </a:tc>
                <a:extLst>
                  <a:ext uri="{0D108BD9-81ED-4DB2-BD59-A6C34878D82A}">
                    <a16:rowId xmlns:a16="http://schemas.microsoft.com/office/drawing/2014/main" val="3237251272"/>
                  </a:ext>
                </a:extLst>
              </a:tr>
            </a:tbl>
          </a:graphicData>
        </a:graphic>
      </p:graphicFrame>
      <p:pic>
        <p:nvPicPr>
          <p:cNvPr id="18" name="Picture 2" descr="certificados-uec | Educación Continua">
            <a:extLst>
              <a:ext uri="{FF2B5EF4-FFF2-40B4-BE49-F238E27FC236}">
                <a16:creationId xmlns:a16="http://schemas.microsoft.com/office/drawing/2014/main" id="{3CFC8AA3-57C8-4A27-910B-933AABB3EE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1248755" cy="29289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DEPARTAMENTO DE CIENCIAS DE LA COMPUTACION">
            <a:extLst>
              <a:ext uri="{FF2B5EF4-FFF2-40B4-BE49-F238E27FC236}">
                <a16:creationId xmlns:a16="http://schemas.microsoft.com/office/drawing/2014/main" id="{49C16425-FCF6-4E24-9336-A6BE231A2E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2592" y="-3453"/>
            <a:ext cx="521407" cy="52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78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31"/>
          <p:cNvSpPr txBox="1">
            <a:spLocks noGrp="1"/>
          </p:cNvSpPr>
          <p:nvPr>
            <p:ph type="title"/>
          </p:nvPr>
        </p:nvSpPr>
        <p:spPr>
          <a:xfrm>
            <a:off x="720000" y="181067"/>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AGENDA</a:t>
            </a:r>
            <a:endParaRPr dirty="0"/>
          </a:p>
        </p:txBody>
      </p:sp>
      <p:sp>
        <p:nvSpPr>
          <p:cNvPr id="640" name="Google Shape;640;p31"/>
          <p:cNvSpPr txBox="1">
            <a:spLocks noGrp="1"/>
          </p:cNvSpPr>
          <p:nvPr>
            <p:ph type="body" idx="1"/>
          </p:nvPr>
        </p:nvSpPr>
        <p:spPr>
          <a:xfrm>
            <a:off x="720000" y="986501"/>
            <a:ext cx="7704000" cy="3416400"/>
          </a:xfrm>
          <a:prstGeom prst="rect">
            <a:avLst/>
          </a:prstGeom>
        </p:spPr>
        <p:txBody>
          <a:bodyPr spcFirstLastPara="1" wrap="square" lIns="91425" tIns="91425" rIns="91425" bIns="91425" anchor="ctr" anchorCtr="0">
            <a:noAutofit/>
          </a:bodyPr>
          <a:lstStyle/>
          <a:p>
            <a:r>
              <a:rPr lang="es-ES" sz="2000" dirty="0"/>
              <a:t>ANTECEDENTES</a:t>
            </a:r>
          </a:p>
          <a:p>
            <a:r>
              <a:rPr lang="es-ES" sz="2000" dirty="0"/>
              <a:t>PLANTEAMIENTO DEL PROBLEMA</a:t>
            </a:r>
          </a:p>
          <a:p>
            <a:r>
              <a:rPr lang="es-ES" sz="2000" dirty="0"/>
              <a:t>OBJETIVO GENERAL</a:t>
            </a:r>
          </a:p>
          <a:p>
            <a:r>
              <a:rPr lang="es-ES" sz="2000" dirty="0"/>
              <a:t>ALCANCE</a:t>
            </a:r>
          </a:p>
          <a:p>
            <a:r>
              <a:rPr lang="es-ES" sz="2000" dirty="0"/>
              <a:t>HIPÓTESIS</a:t>
            </a:r>
          </a:p>
          <a:p>
            <a:r>
              <a:rPr lang="es-ES" sz="2000" dirty="0"/>
              <a:t>MARCO METODOLÓGICO</a:t>
            </a:r>
          </a:p>
          <a:p>
            <a:r>
              <a:rPr lang="es-ES" sz="2000" dirty="0"/>
              <a:t>DESARROLLO DE LA SOLUCIÓN</a:t>
            </a:r>
          </a:p>
          <a:p>
            <a:r>
              <a:rPr lang="es-ES" sz="2000" dirty="0"/>
              <a:t>VALIDACIÓN DEL PROTOTIPO</a:t>
            </a:r>
          </a:p>
          <a:p>
            <a:r>
              <a:rPr lang="es-ES" sz="2000" dirty="0"/>
              <a:t>CONCLUSIONES</a:t>
            </a:r>
          </a:p>
          <a:p>
            <a:pPr marL="0" lvl="0" indent="0" algn="l" rtl="0">
              <a:spcBef>
                <a:spcPts val="0"/>
              </a:spcBef>
              <a:spcAft>
                <a:spcPts val="0"/>
              </a:spcAft>
              <a:buNone/>
            </a:pPr>
            <a:endParaRPr dirty="0">
              <a:solidFill>
                <a:schemeClr val="lt2"/>
              </a:solidFill>
            </a:endParaRPr>
          </a:p>
        </p:txBody>
      </p:sp>
      <p:pic>
        <p:nvPicPr>
          <p:cNvPr id="5" name="Picture 2" descr="certificados-uec | Educación Continua">
            <a:extLst>
              <a:ext uri="{FF2B5EF4-FFF2-40B4-BE49-F238E27FC236}">
                <a16:creationId xmlns:a16="http://schemas.microsoft.com/office/drawing/2014/main" id="{D678FCE3-D969-4C2F-9BDC-ACE3B2B29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2243138" cy="526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EPARTAMENTO DE CIENCIAS DE LA COMPUTACION">
            <a:extLst>
              <a:ext uri="{FF2B5EF4-FFF2-40B4-BE49-F238E27FC236}">
                <a16:creationId xmlns:a16="http://schemas.microsoft.com/office/drawing/2014/main" id="{F26ABF23-C464-4E43-9B1E-FA5CE2A744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2571" y="0"/>
            <a:ext cx="591428" cy="5914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4" name="Google Shape;1844;p48"/>
          <p:cNvSpPr txBox="1">
            <a:spLocks noGrp="1"/>
          </p:cNvSpPr>
          <p:nvPr>
            <p:ph type="subTitle" idx="1"/>
          </p:nvPr>
        </p:nvSpPr>
        <p:spPr>
          <a:xfrm>
            <a:off x="470010" y="731448"/>
            <a:ext cx="2483255" cy="49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t>EXPERIMENTO 3</a:t>
            </a:r>
            <a:endParaRPr b="1" dirty="0"/>
          </a:p>
        </p:txBody>
      </p:sp>
      <p:sp>
        <p:nvSpPr>
          <p:cNvPr id="5" name="Google Shape;1792;p47">
            <a:extLst>
              <a:ext uri="{FF2B5EF4-FFF2-40B4-BE49-F238E27FC236}">
                <a16:creationId xmlns:a16="http://schemas.microsoft.com/office/drawing/2014/main" id="{BAD471DC-F61A-4C61-B7E0-431DCC369175}"/>
              </a:ext>
            </a:extLst>
          </p:cNvPr>
          <p:cNvSpPr txBox="1">
            <a:spLocks/>
          </p:cNvSpPr>
          <p:nvPr/>
        </p:nvSpPr>
        <p:spPr>
          <a:xfrm>
            <a:off x="470010" y="320516"/>
            <a:ext cx="69564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600"/>
              <a:buFont typeface="Poppins ExtraBold"/>
              <a:buNone/>
              <a:defRPr sz="9600" b="0" i="0" u="none" strike="noStrike" cap="none">
                <a:solidFill>
                  <a:schemeClr val="dk1"/>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9pPr>
          </a:lstStyle>
          <a:p>
            <a:pPr algn="l"/>
            <a:r>
              <a:rPr lang="en-US" sz="3200" dirty="0"/>
              <a:t>VALIDACIÓN DEL PROTOTIPO</a:t>
            </a:r>
          </a:p>
        </p:txBody>
      </p:sp>
      <p:sp>
        <p:nvSpPr>
          <p:cNvPr id="10" name="Google Shape;1304;p42">
            <a:extLst>
              <a:ext uri="{FF2B5EF4-FFF2-40B4-BE49-F238E27FC236}">
                <a16:creationId xmlns:a16="http://schemas.microsoft.com/office/drawing/2014/main" id="{5FD00BFF-9AA3-4FD1-ABEB-8DC48B5921BE}"/>
              </a:ext>
            </a:extLst>
          </p:cNvPr>
          <p:cNvSpPr/>
          <p:nvPr/>
        </p:nvSpPr>
        <p:spPr>
          <a:xfrm>
            <a:off x="2953265" y="1148739"/>
            <a:ext cx="6079525" cy="3474790"/>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402;p42">
            <a:extLst>
              <a:ext uri="{FF2B5EF4-FFF2-40B4-BE49-F238E27FC236}">
                <a16:creationId xmlns:a16="http://schemas.microsoft.com/office/drawing/2014/main" id="{D51F0614-9A4B-4AFA-A976-E31F75782373}"/>
              </a:ext>
            </a:extLst>
          </p:cNvPr>
          <p:cNvSpPr txBox="1"/>
          <p:nvPr/>
        </p:nvSpPr>
        <p:spPr>
          <a:xfrm>
            <a:off x="2736129" y="1348368"/>
            <a:ext cx="1978200" cy="26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2"/>
                </a:solidFill>
                <a:latin typeface="Poppins"/>
                <a:ea typeface="Poppins"/>
                <a:cs typeface="Poppins"/>
                <a:sym typeface="Poppins"/>
              </a:rPr>
              <a:t>NODO 1</a:t>
            </a:r>
            <a:endParaRPr sz="1800" b="1" dirty="0">
              <a:solidFill>
                <a:schemeClr val="dk2"/>
              </a:solidFill>
              <a:latin typeface="Poppins"/>
              <a:ea typeface="Poppins"/>
              <a:cs typeface="Poppins"/>
              <a:sym typeface="Poppins"/>
            </a:endParaRPr>
          </a:p>
        </p:txBody>
      </p:sp>
      <p:pic>
        <p:nvPicPr>
          <p:cNvPr id="18" name="Picture 17">
            <a:extLst>
              <a:ext uri="{FF2B5EF4-FFF2-40B4-BE49-F238E27FC236}">
                <a16:creationId xmlns:a16="http://schemas.microsoft.com/office/drawing/2014/main" id="{A9C8D815-9936-4E55-AB5F-F22B38A3F9E2}"/>
              </a:ext>
            </a:extLst>
          </p:cNvPr>
          <p:cNvPicPr>
            <a:picLocks noChangeAspect="1"/>
          </p:cNvPicPr>
          <p:nvPr/>
        </p:nvPicPr>
        <p:blipFill rotWithShape="1">
          <a:blip r:embed="rId3"/>
          <a:srcRect l="15169" b="24617"/>
          <a:stretch/>
        </p:blipFill>
        <p:spPr>
          <a:xfrm>
            <a:off x="3121466" y="1616868"/>
            <a:ext cx="5743121" cy="2798744"/>
          </a:xfrm>
          <a:prstGeom prst="rect">
            <a:avLst/>
          </a:prstGeom>
        </p:spPr>
      </p:pic>
      <p:graphicFrame>
        <p:nvGraphicFramePr>
          <p:cNvPr id="3" name="Table 2">
            <a:extLst>
              <a:ext uri="{FF2B5EF4-FFF2-40B4-BE49-F238E27FC236}">
                <a16:creationId xmlns:a16="http://schemas.microsoft.com/office/drawing/2014/main" id="{BC19EB10-40D4-4CDC-97FB-ADBDE3B82E86}"/>
              </a:ext>
            </a:extLst>
          </p:cNvPr>
          <p:cNvGraphicFramePr>
            <a:graphicFrameLocks noGrp="1"/>
          </p:cNvGraphicFramePr>
          <p:nvPr>
            <p:extLst>
              <p:ext uri="{D42A27DB-BD31-4B8C-83A1-F6EECF244321}">
                <p14:modId xmlns:p14="http://schemas.microsoft.com/office/powerpoint/2010/main" val="1027295814"/>
              </p:ext>
            </p:extLst>
          </p:nvPr>
        </p:nvGraphicFramePr>
        <p:xfrm>
          <a:off x="210539" y="2002489"/>
          <a:ext cx="2525590" cy="2027502"/>
        </p:xfrm>
        <a:graphic>
          <a:graphicData uri="http://schemas.openxmlformats.org/drawingml/2006/table">
            <a:tbl>
              <a:tblPr firstRow="1" bandRow="1">
                <a:tableStyleId>{5C22544A-7EE6-4342-B048-85BDC9FD1C3A}</a:tableStyleId>
              </a:tblPr>
              <a:tblGrid>
                <a:gridCol w="1233895">
                  <a:extLst>
                    <a:ext uri="{9D8B030D-6E8A-4147-A177-3AD203B41FA5}">
                      <a16:colId xmlns:a16="http://schemas.microsoft.com/office/drawing/2014/main" val="820866164"/>
                    </a:ext>
                  </a:extLst>
                </a:gridCol>
                <a:gridCol w="1291695">
                  <a:extLst>
                    <a:ext uri="{9D8B030D-6E8A-4147-A177-3AD203B41FA5}">
                      <a16:colId xmlns:a16="http://schemas.microsoft.com/office/drawing/2014/main" val="893372666"/>
                    </a:ext>
                  </a:extLst>
                </a:gridCol>
              </a:tblGrid>
              <a:tr h="549208">
                <a:tc>
                  <a:txBody>
                    <a:bodyPr/>
                    <a:lstStyle/>
                    <a:p>
                      <a:r>
                        <a:rPr lang="es-EC" sz="1400" dirty="0">
                          <a:solidFill>
                            <a:schemeClr val="tx1"/>
                          </a:solidFill>
                        </a:rPr>
                        <a:t>Parámetros</a:t>
                      </a:r>
                      <a:endParaRPr lang="en-US" sz="1400" dirty="0">
                        <a:solidFill>
                          <a:schemeClr val="tx1"/>
                        </a:solidFill>
                      </a:endParaRPr>
                    </a:p>
                  </a:txBody>
                  <a:tcPr/>
                </a:tc>
                <a:tc>
                  <a:txBody>
                    <a:bodyPr/>
                    <a:lstStyle/>
                    <a:p>
                      <a:r>
                        <a:rPr lang="es-EC" sz="1400" dirty="0">
                          <a:solidFill>
                            <a:schemeClr val="tx1"/>
                          </a:solidFill>
                        </a:rPr>
                        <a:t>Valores</a:t>
                      </a:r>
                      <a:endParaRPr lang="en-US" sz="1400" dirty="0">
                        <a:solidFill>
                          <a:schemeClr val="tx1"/>
                        </a:solidFill>
                      </a:endParaRPr>
                    </a:p>
                  </a:txBody>
                  <a:tcPr/>
                </a:tc>
                <a:extLst>
                  <a:ext uri="{0D108BD9-81ED-4DB2-BD59-A6C34878D82A}">
                    <a16:rowId xmlns:a16="http://schemas.microsoft.com/office/drawing/2014/main" val="1271137951"/>
                  </a:ext>
                </a:extLst>
              </a:tr>
              <a:tr h="434347">
                <a:tc>
                  <a:txBody>
                    <a:bodyPr/>
                    <a:lstStyle/>
                    <a:p>
                      <a:r>
                        <a:rPr lang="es-EC" sz="1400" dirty="0">
                          <a:solidFill>
                            <a:schemeClr val="tx2"/>
                          </a:solidFill>
                        </a:rPr>
                        <a:t>Latitud</a:t>
                      </a:r>
                      <a:endParaRPr lang="en-US" sz="1400" dirty="0">
                        <a:solidFill>
                          <a:schemeClr val="tx2"/>
                        </a:solidFill>
                      </a:endParaRPr>
                    </a:p>
                  </a:txBody>
                  <a:tcPr/>
                </a:tc>
                <a:tc>
                  <a:txBody>
                    <a:bodyPr/>
                    <a:lstStyle/>
                    <a:p>
                      <a:r>
                        <a:rPr lang="en-US" sz="1400" dirty="0">
                          <a:solidFill>
                            <a:schemeClr val="tx2"/>
                          </a:solidFill>
                        </a:rPr>
                        <a:t>-0.14914329</a:t>
                      </a:r>
                    </a:p>
                  </a:txBody>
                  <a:tcPr/>
                </a:tc>
                <a:extLst>
                  <a:ext uri="{0D108BD9-81ED-4DB2-BD59-A6C34878D82A}">
                    <a16:rowId xmlns:a16="http://schemas.microsoft.com/office/drawing/2014/main" val="1505765375"/>
                  </a:ext>
                </a:extLst>
              </a:tr>
              <a:tr h="292911">
                <a:tc>
                  <a:txBody>
                    <a:bodyPr/>
                    <a:lstStyle/>
                    <a:p>
                      <a:r>
                        <a:rPr lang="es-EC" sz="1400" dirty="0">
                          <a:solidFill>
                            <a:schemeClr val="tx2"/>
                          </a:solidFill>
                        </a:rPr>
                        <a:t>Longitud</a:t>
                      </a:r>
                      <a:endParaRPr lang="en-US" sz="1400" dirty="0">
                        <a:solidFill>
                          <a:schemeClr val="tx2"/>
                        </a:solidFill>
                      </a:endParaRPr>
                    </a:p>
                  </a:txBody>
                  <a:tcPr/>
                </a:tc>
                <a:tc>
                  <a:txBody>
                    <a:bodyPr/>
                    <a:lstStyle/>
                    <a:p>
                      <a:r>
                        <a:rPr lang="en-US" sz="1400" dirty="0">
                          <a:solidFill>
                            <a:schemeClr val="tx2"/>
                          </a:solidFill>
                        </a:rPr>
                        <a:t>-78.50368579</a:t>
                      </a:r>
                    </a:p>
                  </a:txBody>
                  <a:tcPr/>
                </a:tc>
                <a:extLst>
                  <a:ext uri="{0D108BD9-81ED-4DB2-BD59-A6C34878D82A}">
                    <a16:rowId xmlns:a16="http://schemas.microsoft.com/office/drawing/2014/main" val="3294354375"/>
                  </a:ext>
                </a:extLst>
              </a:tr>
              <a:tr h="0">
                <a:tc>
                  <a:txBody>
                    <a:bodyPr/>
                    <a:lstStyle/>
                    <a:p>
                      <a:r>
                        <a:rPr lang="es-EC" sz="1400" dirty="0">
                          <a:solidFill>
                            <a:schemeClr val="tx2"/>
                          </a:solidFill>
                        </a:rPr>
                        <a:t>Lugar </a:t>
                      </a:r>
                      <a:endParaRPr lang="en-US" sz="1400" dirty="0">
                        <a:solidFill>
                          <a:schemeClr val="tx2"/>
                        </a:solidFill>
                      </a:endParaRPr>
                    </a:p>
                  </a:txBody>
                  <a:tcPr/>
                </a:tc>
                <a:tc>
                  <a:txBody>
                    <a:bodyPr/>
                    <a:lstStyle/>
                    <a:p>
                      <a:r>
                        <a:rPr lang="es-EC" sz="1400" dirty="0">
                          <a:solidFill>
                            <a:schemeClr val="tx2"/>
                          </a:solidFill>
                        </a:rPr>
                        <a:t>PINAR ALTO</a:t>
                      </a:r>
                      <a:endParaRPr lang="en-US" sz="1400" dirty="0">
                        <a:solidFill>
                          <a:schemeClr val="tx2"/>
                        </a:solidFill>
                      </a:endParaRPr>
                    </a:p>
                  </a:txBody>
                  <a:tcPr/>
                </a:tc>
                <a:extLst>
                  <a:ext uri="{0D108BD9-81ED-4DB2-BD59-A6C34878D82A}">
                    <a16:rowId xmlns:a16="http://schemas.microsoft.com/office/drawing/2014/main" val="2418118625"/>
                  </a:ext>
                </a:extLst>
              </a:tr>
              <a:tr h="434347">
                <a:tc>
                  <a:txBody>
                    <a:bodyPr/>
                    <a:lstStyle/>
                    <a:p>
                      <a:r>
                        <a:rPr lang="es-EC" sz="1400" dirty="0">
                          <a:solidFill>
                            <a:schemeClr val="tx2"/>
                          </a:solidFill>
                        </a:rPr>
                        <a:t>Tiempo</a:t>
                      </a:r>
                      <a:endParaRPr lang="en-US" sz="1400" dirty="0">
                        <a:solidFill>
                          <a:schemeClr val="tx2"/>
                        </a:solidFill>
                      </a:endParaRPr>
                    </a:p>
                  </a:txBody>
                  <a:tcPr/>
                </a:tc>
                <a:tc>
                  <a:txBody>
                    <a:bodyPr/>
                    <a:lstStyle/>
                    <a:p>
                      <a:r>
                        <a:rPr lang="es-EC" sz="1400" dirty="0">
                          <a:solidFill>
                            <a:schemeClr val="tx2"/>
                          </a:solidFill>
                        </a:rPr>
                        <a:t>48 horas</a:t>
                      </a:r>
                      <a:endParaRPr lang="en-US" sz="1400" dirty="0">
                        <a:solidFill>
                          <a:schemeClr val="tx2"/>
                        </a:solidFill>
                      </a:endParaRPr>
                    </a:p>
                  </a:txBody>
                  <a:tcPr/>
                </a:tc>
                <a:extLst>
                  <a:ext uri="{0D108BD9-81ED-4DB2-BD59-A6C34878D82A}">
                    <a16:rowId xmlns:a16="http://schemas.microsoft.com/office/drawing/2014/main" val="1086582767"/>
                  </a:ext>
                </a:extLst>
              </a:tr>
            </a:tbl>
          </a:graphicData>
        </a:graphic>
      </p:graphicFrame>
      <p:graphicFrame>
        <p:nvGraphicFramePr>
          <p:cNvPr id="23" name="Table 4">
            <a:extLst>
              <a:ext uri="{FF2B5EF4-FFF2-40B4-BE49-F238E27FC236}">
                <a16:creationId xmlns:a16="http://schemas.microsoft.com/office/drawing/2014/main" id="{FFA31E4E-8B54-4A08-9E59-1C2EDB6E4F86}"/>
              </a:ext>
            </a:extLst>
          </p:cNvPr>
          <p:cNvGraphicFramePr>
            <a:graphicFrameLocks noGrp="1"/>
          </p:cNvGraphicFramePr>
          <p:nvPr>
            <p:extLst>
              <p:ext uri="{D42A27DB-BD31-4B8C-83A1-F6EECF244321}">
                <p14:modId xmlns:p14="http://schemas.microsoft.com/office/powerpoint/2010/main" val="1970902965"/>
              </p:ext>
            </p:extLst>
          </p:nvPr>
        </p:nvGraphicFramePr>
        <p:xfrm>
          <a:off x="0" y="4822984"/>
          <a:ext cx="7988463" cy="434340"/>
        </p:xfrm>
        <a:graphic>
          <a:graphicData uri="http://schemas.openxmlformats.org/drawingml/2006/table">
            <a:tbl>
              <a:tblPr firstRow="1" bandRow="1">
                <a:tableStyleId>{77BE2682-4A2B-44FB-9300-92E178A8A70F}</a:tableStyleId>
              </a:tblPr>
              <a:tblGrid>
                <a:gridCol w="887607">
                  <a:extLst>
                    <a:ext uri="{9D8B030D-6E8A-4147-A177-3AD203B41FA5}">
                      <a16:colId xmlns:a16="http://schemas.microsoft.com/office/drawing/2014/main" val="459037176"/>
                    </a:ext>
                  </a:extLst>
                </a:gridCol>
                <a:gridCol w="887607">
                  <a:extLst>
                    <a:ext uri="{9D8B030D-6E8A-4147-A177-3AD203B41FA5}">
                      <a16:colId xmlns:a16="http://schemas.microsoft.com/office/drawing/2014/main" val="193649311"/>
                    </a:ext>
                  </a:extLst>
                </a:gridCol>
                <a:gridCol w="887607">
                  <a:extLst>
                    <a:ext uri="{9D8B030D-6E8A-4147-A177-3AD203B41FA5}">
                      <a16:colId xmlns:a16="http://schemas.microsoft.com/office/drawing/2014/main" val="1162863235"/>
                    </a:ext>
                  </a:extLst>
                </a:gridCol>
                <a:gridCol w="887607">
                  <a:extLst>
                    <a:ext uri="{9D8B030D-6E8A-4147-A177-3AD203B41FA5}">
                      <a16:colId xmlns:a16="http://schemas.microsoft.com/office/drawing/2014/main" val="1924129380"/>
                    </a:ext>
                  </a:extLst>
                </a:gridCol>
                <a:gridCol w="887607">
                  <a:extLst>
                    <a:ext uri="{9D8B030D-6E8A-4147-A177-3AD203B41FA5}">
                      <a16:colId xmlns:a16="http://schemas.microsoft.com/office/drawing/2014/main" val="864048052"/>
                    </a:ext>
                  </a:extLst>
                </a:gridCol>
                <a:gridCol w="887607">
                  <a:extLst>
                    <a:ext uri="{9D8B030D-6E8A-4147-A177-3AD203B41FA5}">
                      <a16:colId xmlns:a16="http://schemas.microsoft.com/office/drawing/2014/main" val="2554549587"/>
                    </a:ext>
                  </a:extLst>
                </a:gridCol>
                <a:gridCol w="887607">
                  <a:extLst>
                    <a:ext uri="{9D8B030D-6E8A-4147-A177-3AD203B41FA5}">
                      <a16:colId xmlns:a16="http://schemas.microsoft.com/office/drawing/2014/main" val="2288635905"/>
                    </a:ext>
                  </a:extLst>
                </a:gridCol>
                <a:gridCol w="887607">
                  <a:extLst>
                    <a:ext uri="{9D8B030D-6E8A-4147-A177-3AD203B41FA5}">
                      <a16:colId xmlns:a16="http://schemas.microsoft.com/office/drawing/2014/main" val="339645743"/>
                    </a:ext>
                  </a:extLst>
                </a:gridCol>
                <a:gridCol w="887607">
                  <a:extLst>
                    <a:ext uri="{9D8B030D-6E8A-4147-A177-3AD203B41FA5}">
                      <a16:colId xmlns:a16="http://schemas.microsoft.com/office/drawing/2014/main" val="1133892019"/>
                    </a:ext>
                  </a:extLst>
                </a:gridCol>
              </a:tblGrid>
              <a:tr h="406525">
                <a:tc>
                  <a:txBody>
                    <a:bodyPr/>
                    <a:lstStyle/>
                    <a:p>
                      <a:r>
                        <a:rPr lang="es-EC" sz="750" dirty="0">
                          <a:solidFill>
                            <a:schemeClr val="tx2"/>
                          </a:solidFill>
                        </a:rPr>
                        <a:t>1.Antecedentes</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2.Planteamiento del problema</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3. Objetivo General</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4. Alcance</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5. Hipótesis</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6. Marco Metodológico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7. Desarrollo de la solución</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8. Validación del prototipo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9. Conclusiones</a:t>
                      </a:r>
                      <a:endParaRPr lang="en-US" sz="750" dirty="0">
                        <a:solidFill>
                          <a:schemeClr val="tx2"/>
                        </a:solidFill>
                      </a:endParaRPr>
                    </a:p>
                    <a:p>
                      <a:endParaRPr lang="en-US" sz="750" dirty="0"/>
                    </a:p>
                  </a:txBody>
                  <a:tcPr>
                    <a:solidFill>
                      <a:schemeClr val="accent1">
                        <a:lumMod val="60000"/>
                        <a:lumOff val="40000"/>
                      </a:schemeClr>
                    </a:solidFill>
                  </a:tcPr>
                </a:tc>
                <a:extLst>
                  <a:ext uri="{0D108BD9-81ED-4DB2-BD59-A6C34878D82A}">
                    <a16:rowId xmlns:a16="http://schemas.microsoft.com/office/drawing/2014/main" val="3237251272"/>
                  </a:ext>
                </a:extLst>
              </a:tr>
            </a:tbl>
          </a:graphicData>
        </a:graphic>
      </p:graphicFrame>
      <p:pic>
        <p:nvPicPr>
          <p:cNvPr id="9" name="Picture 2" descr="certificados-uec | Educación Continua">
            <a:extLst>
              <a:ext uri="{FF2B5EF4-FFF2-40B4-BE49-F238E27FC236}">
                <a16:creationId xmlns:a16="http://schemas.microsoft.com/office/drawing/2014/main" id="{94F45BCC-6F98-4A4B-BFF6-E755240C0B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248755" cy="2928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EPARTAMENTO DE CIENCIAS DE LA COMPUTACION">
            <a:extLst>
              <a:ext uri="{FF2B5EF4-FFF2-40B4-BE49-F238E27FC236}">
                <a16:creationId xmlns:a16="http://schemas.microsoft.com/office/drawing/2014/main" id="{E6769714-4B45-48DD-899B-91F1F58A8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2592" y="-3453"/>
            <a:ext cx="521407" cy="52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882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4" name="Google Shape;1844;p48"/>
          <p:cNvSpPr txBox="1">
            <a:spLocks noGrp="1"/>
          </p:cNvSpPr>
          <p:nvPr>
            <p:ph type="subTitle" idx="1"/>
          </p:nvPr>
        </p:nvSpPr>
        <p:spPr>
          <a:xfrm>
            <a:off x="470010" y="731448"/>
            <a:ext cx="2483255" cy="49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t>EXPERIMENTO 3</a:t>
            </a:r>
            <a:endParaRPr b="1" dirty="0"/>
          </a:p>
        </p:txBody>
      </p:sp>
      <p:sp>
        <p:nvSpPr>
          <p:cNvPr id="5" name="Google Shape;1792;p47">
            <a:extLst>
              <a:ext uri="{FF2B5EF4-FFF2-40B4-BE49-F238E27FC236}">
                <a16:creationId xmlns:a16="http://schemas.microsoft.com/office/drawing/2014/main" id="{BAD471DC-F61A-4C61-B7E0-431DCC369175}"/>
              </a:ext>
            </a:extLst>
          </p:cNvPr>
          <p:cNvSpPr txBox="1">
            <a:spLocks/>
          </p:cNvSpPr>
          <p:nvPr/>
        </p:nvSpPr>
        <p:spPr>
          <a:xfrm>
            <a:off x="399190" y="330850"/>
            <a:ext cx="69564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600"/>
              <a:buFont typeface="Poppins ExtraBold"/>
              <a:buNone/>
              <a:defRPr sz="9600" b="0" i="0" u="none" strike="noStrike" cap="none">
                <a:solidFill>
                  <a:schemeClr val="dk1"/>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9pPr>
          </a:lstStyle>
          <a:p>
            <a:pPr algn="l"/>
            <a:r>
              <a:rPr lang="en-US" sz="3200" dirty="0"/>
              <a:t>VALIDACIÓN DEL PROTOTIPO</a:t>
            </a:r>
          </a:p>
        </p:txBody>
      </p:sp>
      <p:sp>
        <p:nvSpPr>
          <p:cNvPr id="10" name="Google Shape;1304;p42">
            <a:extLst>
              <a:ext uri="{FF2B5EF4-FFF2-40B4-BE49-F238E27FC236}">
                <a16:creationId xmlns:a16="http://schemas.microsoft.com/office/drawing/2014/main" id="{5FD00BFF-9AA3-4FD1-ABEB-8DC48B5921BE}"/>
              </a:ext>
            </a:extLst>
          </p:cNvPr>
          <p:cNvSpPr/>
          <p:nvPr/>
        </p:nvSpPr>
        <p:spPr>
          <a:xfrm>
            <a:off x="20188" y="1378265"/>
            <a:ext cx="2933077" cy="3248423"/>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402;p42">
            <a:extLst>
              <a:ext uri="{FF2B5EF4-FFF2-40B4-BE49-F238E27FC236}">
                <a16:creationId xmlns:a16="http://schemas.microsoft.com/office/drawing/2014/main" id="{D51F0614-9A4B-4AFA-A976-E31F75782373}"/>
              </a:ext>
            </a:extLst>
          </p:cNvPr>
          <p:cNvSpPr txBox="1"/>
          <p:nvPr/>
        </p:nvSpPr>
        <p:spPr>
          <a:xfrm>
            <a:off x="-266563" y="1639557"/>
            <a:ext cx="1978200" cy="26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2"/>
                </a:solidFill>
                <a:latin typeface="Poppins"/>
                <a:ea typeface="Poppins"/>
                <a:cs typeface="Poppins"/>
                <a:sym typeface="Poppins"/>
              </a:rPr>
              <a:t>NODO 1</a:t>
            </a:r>
            <a:endParaRPr sz="1800" b="1" dirty="0">
              <a:solidFill>
                <a:schemeClr val="dk2"/>
              </a:solidFill>
              <a:latin typeface="Poppins"/>
              <a:ea typeface="Poppins"/>
              <a:cs typeface="Poppins"/>
              <a:sym typeface="Poppins"/>
            </a:endParaRPr>
          </a:p>
        </p:txBody>
      </p:sp>
      <p:sp>
        <p:nvSpPr>
          <p:cNvPr id="25" name="Google Shape;1304;p42">
            <a:extLst>
              <a:ext uri="{FF2B5EF4-FFF2-40B4-BE49-F238E27FC236}">
                <a16:creationId xmlns:a16="http://schemas.microsoft.com/office/drawing/2014/main" id="{D9592F46-8DEF-43DE-A027-A35B60EA540C}"/>
              </a:ext>
            </a:extLst>
          </p:cNvPr>
          <p:cNvSpPr/>
          <p:nvPr/>
        </p:nvSpPr>
        <p:spPr>
          <a:xfrm>
            <a:off x="3105461" y="1335503"/>
            <a:ext cx="2933077" cy="3248423"/>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304;p42">
            <a:extLst>
              <a:ext uri="{FF2B5EF4-FFF2-40B4-BE49-F238E27FC236}">
                <a16:creationId xmlns:a16="http://schemas.microsoft.com/office/drawing/2014/main" id="{7E805905-E9AA-4144-A7F8-089BAF53727F}"/>
              </a:ext>
            </a:extLst>
          </p:cNvPr>
          <p:cNvSpPr/>
          <p:nvPr/>
        </p:nvSpPr>
        <p:spPr>
          <a:xfrm>
            <a:off x="6165047" y="1294541"/>
            <a:ext cx="2933077" cy="3248423"/>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1402;p42">
            <a:extLst>
              <a:ext uri="{FF2B5EF4-FFF2-40B4-BE49-F238E27FC236}">
                <a16:creationId xmlns:a16="http://schemas.microsoft.com/office/drawing/2014/main" id="{9322C00B-600A-40D0-AD56-7215EDFFF8A9}"/>
              </a:ext>
            </a:extLst>
          </p:cNvPr>
          <p:cNvSpPr txBox="1"/>
          <p:nvPr/>
        </p:nvSpPr>
        <p:spPr>
          <a:xfrm>
            <a:off x="2829698" y="1677910"/>
            <a:ext cx="1978200" cy="26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2"/>
                </a:solidFill>
                <a:latin typeface="Poppins"/>
                <a:ea typeface="Poppins"/>
                <a:cs typeface="Poppins"/>
                <a:sym typeface="Poppins"/>
              </a:rPr>
              <a:t>NODO 2</a:t>
            </a:r>
            <a:endParaRPr sz="1800" b="1" dirty="0">
              <a:solidFill>
                <a:schemeClr val="dk2"/>
              </a:solidFill>
              <a:latin typeface="Poppins"/>
              <a:ea typeface="Poppins"/>
              <a:cs typeface="Poppins"/>
              <a:sym typeface="Poppins"/>
            </a:endParaRPr>
          </a:p>
        </p:txBody>
      </p:sp>
      <p:sp>
        <p:nvSpPr>
          <p:cNvPr id="30" name="Google Shape;1402;p42">
            <a:extLst>
              <a:ext uri="{FF2B5EF4-FFF2-40B4-BE49-F238E27FC236}">
                <a16:creationId xmlns:a16="http://schemas.microsoft.com/office/drawing/2014/main" id="{D9E434A2-7B2F-47A5-BE32-9CB9168C6BB9}"/>
              </a:ext>
            </a:extLst>
          </p:cNvPr>
          <p:cNvSpPr txBox="1"/>
          <p:nvPr/>
        </p:nvSpPr>
        <p:spPr>
          <a:xfrm>
            <a:off x="5925959" y="1635274"/>
            <a:ext cx="1978200" cy="26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2"/>
                </a:solidFill>
                <a:latin typeface="Poppins"/>
                <a:ea typeface="Poppins"/>
                <a:cs typeface="Poppins"/>
                <a:sym typeface="Poppins"/>
              </a:rPr>
              <a:t>NODO 3</a:t>
            </a:r>
            <a:endParaRPr sz="1800" b="1" dirty="0">
              <a:solidFill>
                <a:schemeClr val="dk2"/>
              </a:solidFill>
              <a:latin typeface="Poppins"/>
              <a:ea typeface="Poppins"/>
              <a:cs typeface="Poppins"/>
              <a:sym typeface="Poppins"/>
            </a:endParaRPr>
          </a:p>
        </p:txBody>
      </p:sp>
      <p:pic>
        <p:nvPicPr>
          <p:cNvPr id="31" name="Picture 30">
            <a:extLst>
              <a:ext uri="{FF2B5EF4-FFF2-40B4-BE49-F238E27FC236}">
                <a16:creationId xmlns:a16="http://schemas.microsoft.com/office/drawing/2014/main" id="{CD83979A-C86A-4811-B8BF-45EE105EFDA5}"/>
              </a:ext>
            </a:extLst>
          </p:cNvPr>
          <p:cNvPicPr>
            <a:picLocks noChangeAspect="1"/>
          </p:cNvPicPr>
          <p:nvPr/>
        </p:nvPicPr>
        <p:blipFill rotWithShape="1">
          <a:blip r:embed="rId3"/>
          <a:srcRect l="12137" b="7493"/>
          <a:stretch/>
        </p:blipFill>
        <p:spPr>
          <a:xfrm>
            <a:off x="120329" y="2300113"/>
            <a:ext cx="2745364" cy="1777617"/>
          </a:xfrm>
          <a:prstGeom prst="rect">
            <a:avLst/>
          </a:prstGeom>
        </p:spPr>
      </p:pic>
      <p:pic>
        <p:nvPicPr>
          <p:cNvPr id="32" name="Picture 31">
            <a:extLst>
              <a:ext uri="{FF2B5EF4-FFF2-40B4-BE49-F238E27FC236}">
                <a16:creationId xmlns:a16="http://schemas.microsoft.com/office/drawing/2014/main" id="{840D2DEB-628D-41B4-AC08-A904D492A529}"/>
              </a:ext>
            </a:extLst>
          </p:cNvPr>
          <p:cNvPicPr>
            <a:picLocks noChangeAspect="1"/>
          </p:cNvPicPr>
          <p:nvPr/>
        </p:nvPicPr>
        <p:blipFill rotWithShape="1">
          <a:blip r:embed="rId4"/>
          <a:srcRect l="14454" b="20088"/>
          <a:stretch/>
        </p:blipFill>
        <p:spPr>
          <a:xfrm>
            <a:off x="3175562" y="2335727"/>
            <a:ext cx="2792876" cy="1684942"/>
          </a:xfrm>
          <a:prstGeom prst="rect">
            <a:avLst/>
          </a:prstGeom>
        </p:spPr>
      </p:pic>
      <p:pic>
        <p:nvPicPr>
          <p:cNvPr id="33" name="Picture 32">
            <a:extLst>
              <a:ext uri="{FF2B5EF4-FFF2-40B4-BE49-F238E27FC236}">
                <a16:creationId xmlns:a16="http://schemas.microsoft.com/office/drawing/2014/main" id="{651B7307-7ED0-4DF3-B13D-6B45C7F17D35}"/>
              </a:ext>
            </a:extLst>
          </p:cNvPr>
          <p:cNvPicPr>
            <a:picLocks noChangeAspect="1"/>
          </p:cNvPicPr>
          <p:nvPr/>
        </p:nvPicPr>
        <p:blipFill rotWithShape="1">
          <a:blip r:embed="rId5"/>
          <a:srcRect l="12999" b="6091"/>
          <a:stretch/>
        </p:blipFill>
        <p:spPr>
          <a:xfrm>
            <a:off x="6284543" y="2294765"/>
            <a:ext cx="2739128" cy="1732010"/>
          </a:xfrm>
          <a:prstGeom prst="rect">
            <a:avLst/>
          </a:prstGeom>
        </p:spPr>
      </p:pic>
      <p:graphicFrame>
        <p:nvGraphicFramePr>
          <p:cNvPr id="35" name="Table 4">
            <a:extLst>
              <a:ext uri="{FF2B5EF4-FFF2-40B4-BE49-F238E27FC236}">
                <a16:creationId xmlns:a16="http://schemas.microsoft.com/office/drawing/2014/main" id="{5B382B53-21A3-4F24-9676-C7C27B5E821C}"/>
              </a:ext>
            </a:extLst>
          </p:cNvPr>
          <p:cNvGraphicFramePr>
            <a:graphicFrameLocks noGrp="1"/>
          </p:cNvGraphicFramePr>
          <p:nvPr>
            <p:extLst>
              <p:ext uri="{D42A27DB-BD31-4B8C-83A1-F6EECF244321}">
                <p14:modId xmlns:p14="http://schemas.microsoft.com/office/powerpoint/2010/main" val="2342410532"/>
              </p:ext>
            </p:extLst>
          </p:nvPr>
        </p:nvGraphicFramePr>
        <p:xfrm>
          <a:off x="0" y="4809829"/>
          <a:ext cx="7988463" cy="434340"/>
        </p:xfrm>
        <a:graphic>
          <a:graphicData uri="http://schemas.openxmlformats.org/drawingml/2006/table">
            <a:tbl>
              <a:tblPr firstRow="1" bandRow="1">
                <a:tableStyleId>{77BE2682-4A2B-44FB-9300-92E178A8A70F}</a:tableStyleId>
              </a:tblPr>
              <a:tblGrid>
                <a:gridCol w="887607">
                  <a:extLst>
                    <a:ext uri="{9D8B030D-6E8A-4147-A177-3AD203B41FA5}">
                      <a16:colId xmlns:a16="http://schemas.microsoft.com/office/drawing/2014/main" val="459037176"/>
                    </a:ext>
                  </a:extLst>
                </a:gridCol>
                <a:gridCol w="887607">
                  <a:extLst>
                    <a:ext uri="{9D8B030D-6E8A-4147-A177-3AD203B41FA5}">
                      <a16:colId xmlns:a16="http://schemas.microsoft.com/office/drawing/2014/main" val="193649311"/>
                    </a:ext>
                  </a:extLst>
                </a:gridCol>
                <a:gridCol w="887607">
                  <a:extLst>
                    <a:ext uri="{9D8B030D-6E8A-4147-A177-3AD203B41FA5}">
                      <a16:colId xmlns:a16="http://schemas.microsoft.com/office/drawing/2014/main" val="1162863235"/>
                    </a:ext>
                  </a:extLst>
                </a:gridCol>
                <a:gridCol w="887607">
                  <a:extLst>
                    <a:ext uri="{9D8B030D-6E8A-4147-A177-3AD203B41FA5}">
                      <a16:colId xmlns:a16="http://schemas.microsoft.com/office/drawing/2014/main" val="1924129380"/>
                    </a:ext>
                  </a:extLst>
                </a:gridCol>
                <a:gridCol w="887607">
                  <a:extLst>
                    <a:ext uri="{9D8B030D-6E8A-4147-A177-3AD203B41FA5}">
                      <a16:colId xmlns:a16="http://schemas.microsoft.com/office/drawing/2014/main" val="864048052"/>
                    </a:ext>
                  </a:extLst>
                </a:gridCol>
                <a:gridCol w="887607">
                  <a:extLst>
                    <a:ext uri="{9D8B030D-6E8A-4147-A177-3AD203B41FA5}">
                      <a16:colId xmlns:a16="http://schemas.microsoft.com/office/drawing/2014/main" val="2554549587"/>
                    </a:ext>
                  </a:extLst>
                </a:gridCol>
                <a:gridCol w="887607">
                  <a:extLst>
                    <a:ext uri="{9D8B030D-6E8A-4147-A177-3AD203B41FA5}">
                      <a16:colId xmlns:a16="http://schemas.microsoft.com/office/drawing/2014/main" val="2288635905"/>
                    </a:ext>
                  </a:extLst>
                </a:gridCol>
                <a:gridCol w="887607">
                  <a:extLst>
                    <a:ext uri="{9D8B030D-6E8A-4147-A177-3AD203B41FA5}">
                      <a16:colId xmlns:a16="http://schemas.microsoft.com/office/drawing/2014/main" val="339645743"/>
                    </a:ext>
                  </a:extLst>
                </a:gridCol>
                <a:gridCol w="887607">
                  <a:extLst>
                    <a:ext uri="{9D8B030D-6E8A-4147-A177-3AD203B41FA5}">
                      <a16:colId xmlns:a16="http://schemas.microsoft.com/office/drawing/2014/main" val="1133892019"/>
                    </a:ext>
                  </a:extLst>
                </a:gridCol>
              </a:tblGrid>
              <a:tr h="406525">
                <a:tc>
                  <a:txBody>
                    <a:bodyPr/>
                    <a:lstStyle/>
                    <a:p>
                      <a:r>
                        <a:rPr lang="es-EC" sz="750" dirty="0">
                          <a:solidFill>
                            <a:schemeClr val="tx2"/>
                          </a:solidFill>
                        </a:rPr>
                        <a:t>1.Antecedentes</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2.Planteamiento del problema</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3. Objetivo General</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4. Alcance</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5. Hipótesis</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6. Marco Metodológico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7. Desarrollo de la solución</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8. Validación del prototipo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9. Conclusiones</a:t>
                      </a:r>
                      <a:endParaRPr lang="en-US" sz="750" dirty="0">
                        <a:solidFill>
                          <a:schemeClr val="tx2"/>
                        </a:solidFill>
                      </a:endParaRPr>
                    </a:p>
                    <a:p>
                      <a:endParaRPr lang="en-US" sz="750" dirty="0"/>
                    </a:p>
                  </a:txBody>
                  <a:tcPr>
                    <a:solidFill>
                      <a:schemeClr val="accent1">
                        <a:lumMod val="60000"/>
                        <a:lumOff val="40000"/>
                      </a:schemeClr>
                    </a:solidFill>
                  </a:tcPr>
                </a:tc>
                <a:extLst>
                  <a:ext uri="{0D108BD9-81ED-4DB2-BD59-A6C34878D82A}">
                    <a16:rowId xmlns:a16="http://schemas.microsoft.com/office/drawing/2014/main" val="3237251272"/>
                  </a:ext>
                </a:extLst>
              </a:tr>
            </a:tbl>
          </a:graphicData>
        </a:graphic>
      </p:graphicFrame>
      <p:pic>
        <p:nvPicPr>
          <p:cNvPr id="14" name="Picture 2" descr="certificados-uec | Educación Continua">
            <a:extLst>
              <a:ext uri="{FF2B5EF4-FFF2-40B4-BE49-F238E27FC236}">
                <a16:creationId xmlns:a16="http://schemas.microsoft.com/office/drawing/2014/main" id="{DB6D3B52-F33D-4D0F-B824-FCD1B58150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
            <a:ext cx="1248755" cy="2928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DEPARTAMENTO DE CIENCIAS DE LA COMPUTACION">
            <a:extLst>
              <a:ext uri="{FF2B5EF4-FFF2-40B4-BE49-F238E27FC236}">
                <a16:creationId xmlns:a16="http://schemas.microsoft.com/office/drawing/2014/main" id="{D4A06873-2495-4B9F-A0EB-3DF08A7409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2592" y="-3453"/>
            <a:ext cx="521407" cy="52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702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4" name="Google Shape;1844;p48"/>
          <p:cNvSpPr txBox="1">
            <a:spLocks noGrp="1"/>
          </p:cNvSpPr>
          <p:nvPr>
            <p:ph type="subTitle" idx="1"/>
          </p:nvPr>
        </p:nvSpPr>
        <p:spPr>
          <a:xfrm>
            <a:off x="399190" y="809079"/>
            <a:ext cx="2483255" cy="49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t>EXPERIMENTO 4</a:t>
            </a:r>
            <a:endParaRPr b="1" dirty="0"/>
          </a:p>
        </p:txBody>
      </p:sp>
      <p:sp>
        <p:nvSpPr>
          <p:cNvPr id="5" name="Google Shape;1792;p47">
            <a:extLst>
              <a:ext uri="{FF2B5EF4-FFF2-40B4-BE49-F238E27FC236}">
                <a16:creationId xmlns:a16="http://schemas.microsoft.com/office/drawing/2014/main" id="{BAD471DC-F61A-4C61-B7E0-431DCC369175}"/>
              </a:ext>
            </a:extLst>
          </p:cNvPr>
          <p:cNvSpPr txBox="1">
            <a:spLocks/>
          </p:cNvSpPr>
          <p:nvPr/>
        </p:nvSpPr>
        <p:spPr>
          <a:xfrm>
            <a:off x="399190" y="330850"/>
            <a:ext cx="69564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600"/>
              <a:buFont typeface="Poppins ExtraBold"/>
              <a:buNone/>
              <a:defRPr sz="9600" b="0" i="0" u="none" strike="noStrike" cap="none">
                <a:solidFill>
                  <a:schemeClr val="dk1"/>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9pPr>
          </a:lstStyle>
          <a:p>
            <a:pPr algn="l"/>
            <a:r>
              <a:rPr lang="en-US" sz="3200" dirty="0"/>
              <a:t>VALIDACIÓN DEL PROTOTIPO</a:t>
            </a:r>
          </a:p>
        </p:txBody>
      </p:sp>
      <p:sp>
        <p:nvSpPr>
          <p:cNvPr id="13" name="Google Shape;1303;p42">
            <a:extLst>
              <a:ext uri="{FF2B5EF4-FFF2-40B4-BE49-F238E27FC236}">
                <a16:creationId xmlns:a16="http://schemas.microsoft.com/office/drawing/2014/main" id="{AC04009C-E9B7-4C00-8A9E-D3BA67501199}"/>
              </a:ext>
            </a:extLst>
          </p:cNvPr>
          <p:cNvSpPr/>
          <p:nvPr/>
        </p:nvSpPr>
        <p:spPr>
          <a:xfrm>
            <a:off x="431890" y="1479292"/>
            <a:ext cx="3717900" cy="842100"/>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03;p42">
            <a:extLst>
              <a:ext uri="{FF2B5EF4-FFF2-40B4-BE49-F238E27FC236}">
                <a16:creationId xmlns:a16="http://schemas.microsoft.com/office/drawing/2014/main" id="{7BDC0323-5914-4D80-8213-9B250E56D025}"/>
              </a:ext>
            </a:extLst>
          </p:cNvPr>
          <p:cNvSpPr/>
          <p:nvPr/>
        </p:nvSpPr>
        <p:spPr>
          <a:xfrm>
            <a:off x="431890" y="2596547"/>
            <a:ext cx="3717900" cy="842100"/>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402;p42">
            <a:extLst>
              <a:ext uri="{FF2B5EF4-FFF2-40B4-BE49-F238E27FC236}">
                <a16:creationId xmlns:a16="http://schemas.microsoft.com/office/drawing/2014/main" id="{2F5F81B7-1622-42BC-8D6F-0A2BFE9AE50C}"/>
              </a:ext>
            </a:extLst>
          </p:cNvPr>
          <p:cNvSpPr txBox="1"/>
          <p:nvPr/>
        </p:nvSpPr>
        <p:spPr>
          <a:xfrm>
            <a:off x="593965" y="1554483"/>
            <a:ext cx="1978200" cy="268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dk2"/>
                </a:solidFill>
                <a:latin typeface="Poppins"/>
                <a:ea typeface="Poppins"/>
                <a:cs typeface="Poppins"/>
                <a:sym typeface="Poppins"/>
              </a:rPr>
              <a:t>Temperatura</a:t>
            </a:r>
            <a:endParaRPr sz="1800" b="1" dirty="0">
              <a:solidFill>
                <a:schemeClr val="dk2"/>
              </a:solidFill>
              <a:latin typeface="Poppins"/>
              <a:ea typeface="Poppins"/>
              <a:cs typeface="Poppins"/>
              <a:sym typeface="Poppins"/>
            </a:endParaRPr>
          </a:p>
        </p:txBody>
      </p:sp>
      <p:sp>
        <p:nvSpPr>
          <p:cNvPr id="108" name="Google Shape;1403;p42">
            <a:extLst>
              <a:ext uri="{FF2B5EF4-FFF2-40B4-BE49-F238E27FC236}">
                <a16:creationId xmlns:a16="http://schemas.microsoft.com/office/drawing/2014/main" id="{9A3D5477-CB44-400B-A991-B893F59CD968}"/>
              </a:ext>
            </a:extLst>
          </p:cNvPr>
          <p:cNvSpPr txBox="1"/>
          <p:nvPr/>
        </p:nvSpPr>
        <p:spPr>
          <a:xfrm>
            <a:off x="593964" y="1786096"/>
            <a:ext cx="3222131" cy="43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lt2"/>
                </a:solidFill>
                <a:latin typeface="Istok Web"/>
                <a:ea typeface="Istok Web"/>
                <a:cs typeface="Istok Web"/>
                <a:sym typeface="Istok Web"/>
              </a:rPr>
              <a:t>Temperatura mayor del 30</a:t>
            </a:r>
            <a:r>
              <a:rPr lang="es-EC" dirty="0">
                <a:solidFill>
                  <a:schemeClr val="lt2"/>
                </a:solidFill>
                <a:latin typeface="Istok Web"/>
                <a:ea typeface="Istok Web"/>
                <a:cs typeface="Istok Web"/>
                <a:sym typeface="Istok Web"/>
              </a:rPr>
              <a:t>°C</a:t>
            </a:r>
            <a:endParaRPr dirty="0">
              <a:solidFill>
                <a:schemeClr val="lt2"/>
              </a:solidFill>
              <a:latin typeface="Istok Web"/>
              <a:ea typeface="Istok Web"/>
              <a:cs typeface="Istok Web"/>
              <a:sym typeface="Istok Web"/>
            </a:endParaRPr>
          </a:p>
        </p:txBody>
      </p:sp>
      <p:sp>
        <p:nvSpPr>
          <p:cNvPr id="109" name="Google Shape;1404;p42">
            <a:extLst>
              <a:ext uri="{FF2B5EF4-FFF2-40B4-BE49-F238E27FC236}">
                <a16:creationId xmlns:a16="http://schemas.microsoft.com/office/drawing/2014/main" id="{98A1EDFF-A047-4649-9493-C8140AC519B9}"/>
              </a:ext>
            </a:extLst>
          </p:cNvPr>
          <p:cNvSpPr txBox="1"/>
          <p:nvPr/>
        </p:nvSpPr>
        <p:spPr>
          <a:xfrm>
            <a:off x="593964" y="2668696"/>
            <a:ext cx="2807603" cy="268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dk2"/>
                </a:solidFill>
                <a:latin typeface="Poppins"/>
                <a:ea typeface="Poppins"/>
                <a:cs typeface="Poppins"/>
                <a:sym typeface="Poppins"/>
              </a:rPr>
              <a:t>Humedad relativa</a:t>
            </a:r>
            <a:endParaRPr sz="1800" b="1" dirty="0">
              <a:solidFill>
                <a:schemeClr val="dk2"/>
              </a:solidFill>
              <a:latin typeface="Poppins"/>
              <a:ea typeface="Poppins"/>
              <a:cs typeface="Poppins"/>
              <a:sym typeface="Poppins"/>
            </a:endParaRPr>
          </a:p>
        </p:txBody>
      </p:sp>
      <p:sp>
        <p:nvSpPr>
          <p:cNvPr id="110" name="Google Shape;1405;p42">
            <a:extLst>
              <a:ext uri="{FF2B5EF4-FFF2-40B4-BE49-F238E27FC236}">
                <a16:creationId xmlns:a16="http://schemas.microsoft.com/office/drawing/2014/main" id="{BA7C91CD-81B8-44DF-8AFE-DE43FDEE0EF6}"/>
              </a:ext>
            </a:extLst>
          </p:cNvPr>
          <p:cNvSpPr txBox="1"/>
          <p:nvPr/>
        </p:nvSpPr>
        <p:spPr>
          <a:xfrm>
            <a:off x="593965" y="2937355"/>
            <a:ext cx="3222130" cy="43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lt2"/>
                </a:solidFill>
                <a:latin typeface="Istok Web"/>
                <a:ea typeface="Istok Web"/>
                <a:cs typeface="Istok Web"/>
                <a:sym typeface="Istok Web"/>
              </a:rPr>
              <a:t>Menor del 30%</a:t>
            </a:r>
            <a:endParaRPr dirty="0">
              <a:solidFill>
                <a:schemeClr val="lt2"/>
              </a:solidFill>
              <a:latin typeface="Istok Web"/>
              <a:ea typeface="Istok Web"/>
              <a:cs typeface="Istok Web"/>
              <a:sym typeface="Istok Web"/>
            </a:endParaRPr>
          </a:p>
        </p:txBody>
      </p:sp>
      <p:sp>
        <p:nvSpPr>
          <p:cNvPr id="114" name="Google Shape;1303;p42">
            <a:extLst>
              <a:ext uri="{FF2B5EF4-FFF2-40B4-BE49-F238E27FC236}">
                <a16:creationId xmlns:a16="http://schemas.microsoft.com/office/drawing/2014/main" id="{04B5EF43-CA60-46CD-AD8F-891875EE175A}"/>
              </a:ext>
            </a:extLst>
          </p:cNvPr>
          <p:cNvSpPr/>
          <p:nvPr/>
        </p:nvSpPr>
        <p:spPr>
          <a:xfrm>
            <a:off x="431890" y="3687051"/>
            <a:ext cx="3717900" cy="842100"/>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404;p42">
            <a:extLst>
              <a:ext uri="{FF2B5EF4-FFF2-40B4-BE49-F238E27FC236}">
                <a16:creationId xmlns:a16="http://schemas.microsoft.com/office/drawing/2014/main" id="{0025D9E3-EB85-4902-825A-5329D688BF01}"/>
              </a:ext>
            </a:extLst>
          </p:cNvPr>
          <p:cNvSpPr txBox="1"/>
          <p:nvPr/>
        </p:nvSpPr>
        <p:spPr>
          <a:xfrm>
            <a:off x="593964" y="3759199"/>
            <a:ext cx="3027059" cy="26865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dk2"/>
                </a:solidFill>
                <a:latin typeface="Poppins"/>
                <a:ea typeface="Poppins"/>
                <a:cs typeface="Poppins"/>
                <a:sym typeface="Poppins"/>
              </a:rPr>
              <a:t>Velocidad del viento</a:t>
            </a:r>
            <a:endParaRPr sz="1800" b="1" dirty="0">
              <a:solidFill>
                <a:schemeClr val="dk2"/>
              </a:solidFill>
              <a:latin typeface="Poppins"/>
              <a:ea typeface="Poppins"/>
              <a:cs typeface="Poppins"/>
              <a:sym typeface="Poppins"/>
            </a:endParaRPr>
          </a:p>
        </p:txBody>
      </p:sp>
      <p:sp>
        <p:nvSpPr>
          <p:cNvPr id="116" name="Google Shape;1405;p42">
            <a:extLst>
              <a:ext uri="{FF2B5EF4-FFF2-40B4-BE49-F238E27FC236}">
                <a16:creationId xmlns:a16="http://schemas.microsoft.com/office/drawing/2014/main" id="{E46AB3D8-2236-4CCF-A823-170782E54DE4}"/>
              </a:ext>
            </a:extLst>
          </p:cNvPr>
          <p:cNvSpPr txBox="1"/>
          <p:nvPr/>
        </p:nvSpPr>
        <p:spPr>
          <a:xfrm>
            <a:off x="593965" y="4027859"/>
            <a:ext cx="3027058" cy="43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lt2"/>
                </a:solidFill>
                <a:latin typeface="Istok Web"/>
                <a:ea typeface="Istok Web"/>
                <a:cs typeface="Istok Web"/>
                <a:sym typeface="Istok Web"/>
              </a:rPr>
              <a:t>Mayor del 30 Km/h</a:t>
            </a:r>
            <a:endParaRPr dirty="0">
              <a:solidFill>
                <a:schemeClr val="lt2"/>
              </a:solidFill>
              <a:latin typeface="Istok Web"/>
              <a:ea typeface="Istok Web"/>
              <a:cs typeface="Istok Web"/>
              <a:sym typeface="Istok Web"/>
            </a:endParaRPr>
          </a:p>
        </p:txBody>
      </p:sp>
      <p:sp>
        <p:nvSpPr>
          <p:cNvPr id="120" name="Google Shape;1303;p42">
            <a:extLst>
              <a:ext uri="{FF2B5EF4-FFF2-40B4-BE49-F238E27FC236}">
                <a16:creationId xmlns:a16="http://schemas.microsoft.com/office/drawing/2014/main" id="{0C08924F-A591-4335-8A2A-817D4757F7E8}"/>
              </a:ext>
            </a:extLst>
          </p:cNvPr>
          <p:cNvSpPr/>
          <p:nvPr/>
        </p:nvSpPr>
        <p:spPr>
          <a:xfrm>
            <a:off x="5202195" y="2325058"/>
            <a:ext cx="2014151" cy="1090504"/>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404;p42">
            <a:extLst>
              <a:ext uri="{FF2B5EF4-FFF2-40B4-BE49-F238E27FC236}">
                <a16:creationId xmlns:a16="http://schemas.microsoft.com/office/drawing/2014/main" id="{684623EF-F053-47E1-9ECD-EBCE3A5ADA70}"/>
              </a:ext>
            </a:extLst>
          </p:cNvPr>
          <p:cNvSpPr txBox="1"/>
          <p:nvPr/>
        </p:nvSpPr>
        <p:spPr>
          <a:xfrm>
            <a:off x="5281109" y="2457905"/>
            <a:ext cx="1856322" cy="89841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dk2"/>
                </a:solidFill>
                <a:latin typeface="Poppins"/>
                <a:ea typeface="Poppins"/>
                <a:cs typeface="Poppins"/>
                <a:sym typeface="Poppins"/>
              </a:rPr>
              <a:t>REGLAS DEL 30 30 30</a:t>
            </a:r>
            <a:endParaRPr sz="1600" b="1" dirty="0">
              <a:solidFill>
                <a:schemeClr val="dk2"/>
              </a:solidFill>
              <a:latin typeface="Poppins"/>
              <a:ea typeface="Poppins"/>
              <a:cs typeface="Poppins"/>
              <a:sym typeface="Poppins"/>
            </a:endParaRPr>
          </a:p>
        </p:txBody>
      </p:sp>
      <p:sp>
        <p:nvSpPr>
          <p:cNvPr id="3" name="Right Brace 2">
            <a:extLst>
              <a:ext uri="{FF2B5EF4-FFF2-40B4-BE49-F238E27FC236}">
                <a16:creationId xmlns:a16="http://schemas.microsoft.com/office/drawing/2014/main" id="{5DD8CED6-9EF7-4F49-AC18-D815CBE2E72B}"/>
              </a:ext>
            </a:extLst>
          </p:cNvPr>
          <p:cNvSpPr/>
          <p:nvPr/>
        </p:nvSpPr>
        <p:spPr>
          <a:xfrm>
            <a:off x="4400352" y="1388514"/>
            <a:ext cx="422212" cy="3140638"/>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24" name="Picture 4" descr="Free fuego 1188566 PNG with Transparent Background">
            <a:extLst>
              <a:ext uri="{FF2B5EF4-FFF2-40B4-BE49-F238E27FC236}">
                <a16:creationId xmlns:a16="http://schemas.microsoft.com/office/drawing/2014/main" id="{B1664DC3-0509-4DE4-BAF2-942D6B590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5977" y="2018048"/>
            <a:ext cx="1186794" cy="15697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5" name="Table 4">
            <a:extLst>
              <a:ext uri="{FF2B5EF4-FFF2-40B4-BE49-F238E27FC236}">
                <a16:creationId xmlns:a16="http://schemas.microsoft.com/office/drawing/2014/main" id="{4B3505A2-FDEE-40EE-A066-14C0FC7B2F8E}"/>
              </a:ext>
            </a:extLst>
          </p:cNvPr>
          <p:cNvGraphicFramePr>
            <a:graphicFrameLocks noGrp="1"/>
          </p:cNvGraphicFramePr>
          <p:nvPr>
            <p:extLst>
              <p:ext uri="{D42A27DB-BD31-4B8C-83A1-F6EECF244321}">
                <p14:modId xmlns:p14="http://schemas.microsoft.com/office/powerpoint/2010/main" val="1974843431"/>
              </p:ext>
            </p:extLst>
          </p:nvPr>
        </p:nvGraphicFramePr>
        <p:xfrm>
          <a:off x="0" y="4837070"/>
          <a:ext cx="7988463" cy="434340"/>
        </p:xfrm>
        <a:graphic>
          <a:graphicData uri="http://schemas.openxmlformats.org/drawingml/2006/table">
            <a:tbl>
              <a:tblPr firstRow="1" bandRow="1">
                <a:tableStyleId>{77BE2682-4A2B-44FB-9300-92E178A8A70F}</a:tableStyleId>
              </a:tblPr>
              <a:tblGrid>
                <a:gridCol w="887607">
                  <a:extLst>
                    <a:ext uri="{9D8B030D-6E8A-4147-A177-3AD203B41FA5}">
                      <a16:colId xmlns:a16="http://schemas.microsoft.com/office/drawing/2014/main" val="459037176"/>
                    </a:ext>
                  </a:extLst>
                </a:gridCol>
                <a:gridCol w="887607">
                  <a:extLst>
                    <a:ext uri="{9D8B030D-6E8A-4147-A177-3AD203B41FA5}">
                      <a16:colId xmlns:a16="http://schemas.microsoft.com/office/drawing/2014/main" val="193649311"/>
                    </a:ext>
                  </a:extLst>
                </a:gridCol>
                <a:gridCol w="887607">
                  <a:extLst>
                    <a:ext uri="{9D8B030D-6E8A-4147-A177-3AD203B41FA5}">
                      <a16:colId xmlns:a16="http://schemas.microsoft.com/office/drawing/2014/main" val="1162863235"/>
                    </a:ext>
                  </a:extLst>
                </a:gridCol>
                <a:gridCol w="887607">
                  <a:extLst>
                    <a:ext uri="{9D8B030D-6E8A-4147-A177-3AD203B41FA5}">
                      <a16:colId xmlns:a16="http://schemas.microsoft.com/office/drawing/2014/main" val="1924129380"/>
                    </a:ext>
                  </a:extLst>
                </a:gridCol>
                <a:gridCol w="887607">
                  <a:extLst>
                    <a:ext uri="{9D8B030D-6E8A-4147-A177-3AD203B41FA5}">
                      <a16:colId xmlns:a16="http://schemas.microsoft.com/office/drawing/2014/main" val="864048052"/>
                    </a:ext>
                  </a:extLst>
                </a:gridCol>
                <a:gridCol w="887607">
                  <a:extLst>
                    <a:ext uri="{9D8B030D-6E8A-4147-A177-3AD203B41FA5}">
                      <a16:colId xmlns:a16="http://schemas.microsoft.com/office/drawing/2014/main" val="2554549587"/>
                    </a:ext>
                  </a:extLst>
                </a:gridCol>
                <a:gridCol w="887607">
                  <a:extLst>
                    <a:ext uri="{9D8B030D-6E8A-4147-A177-3AD203B41FA5}">
                      <a16:colId xmlns:a16="http://schemas.microsoft.com/office/drawing/2014/main" val="2288635905"/>
                    </a:ext>
                  </a:extLst>
                </a:gridCol>
                <a:gridCol w="887607">
                  <a:extLst>
                    <a:ext uri="{9D8B030D-6E8A-4147-A177-3AD203B41FA5}">
                      <a16:colId xmlns:a16="http://schemas.microsoft.com/office/drawing/2014/main" val="339645743"/>
                    </a:ext>
                  </a:extLst>
                </a:gridCol>
                <a:gridCol w="887607">
                  <a:extLst>
                    <a:ext uri="{9D8B030D-6E8A-4147-A177-3AD203B41FA5}">
                      <a16:colId xmlns:a16="http://schemas.microsoft.com/office/drawing/2014/main" val="1133892019"/>
                    </a:ext>
                  </a:extLst>
                </a:gridCol>
              </a:tblGrid>
              <a:tr h="406525">
                <a:tc>
                  <a:txBody>
                    <a:bodyPr/>
                    <a:lstStyle/>
                    <a:p>
                      <a:r>
                        <a:rPr lang="es-EC" sz="750" dirty="0">
                          <a:solidFill>
                            <a:schemeClr val="tx2"/>
                          </a:solidFill>
                        </a:rPr>
                        <a:t>1.Antecedentes</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2.Planteamiento del problema</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3. Objetivo General</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4. Alcance</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5. Hipótesis</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6. Marco Metodológico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7. Desarrollo de la solución</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8. Validación del prototipo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9. Conclusiones</a:t>
                      </a:r>
                      <a:endParaRPr lang="en-US" sz="750" dirty="0">
                        <a:solidFill>
                          <a:schemeClr val="tx2"/>
                        </a:solidFill>
                      </a:endParaRPr>
                    </a:p>
                    <a:p>
                      <a:endParaRPr lang="en-US" sz="750" dirty="0"/>
                    </a:p>
                  </a:txBody>
                  <a:tcPr>
                    <a:solidFill>
                      <a:schemeClr val="accent1">
                        <a:lumMod val="60000"/>
                        <a:lumOff val="40000"/>
                      </a:schemeClr>
                    </a:solidFill>
                  </a:tcPr>
                </a:tc>
                <a:extLst>
                  <a:ext uri="{0D108BD9-81ED-4DB2-BD59-A6C34878D82A}">
                    <a16:rowId xmlns:a16="http://schemas.microsoft.com/office/drawing/2014/main" val="3237251272"/>
                  </a:ext>
                </a:extLst>
              </a:tr>
            </a:tbl>
          </a:graphicData>
        </a:graphic>
      </p:graphicFrame>
      <p:pic>
        <p:nvPicPr>
          <p:cNvPr id="18" name="Picture 2" descr="certificados-uec | Educación Continua">
            <a:extLst>
              <a:ext uri="{FF2B5EF4-FFF2-40B4-BE49-F238E27FC236}">
                <a16:creationId xmlns:a16="http://schemas.microsoft.com/office/drawing/2014/main" id="{77DA6598-DD90-4F1B-9374-D97C65AD8B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248755" cy="29289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EPARTAMENTO DE CIENCIAS DE LA COMPUTACION">
            <a:extLst>
              <a:ext uri="{FF2B5EF4-FFF2-40B4-BE49-F238E27FC236}">
                <a16:creationId xmlns:a16="http://schemas.microsoft.com/office/drawing/2014/main" id="{2A51E4FD-B53D-4354-9D30-11F7FF3A9F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2592" y="-3453"/>
            <a:ext cx="521407" cy="52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569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4" name="Google Shape;1844;p48"/>
          <p:cNvSpPr txBox="1">
            <a:spLocks noGrp="1"/>
          </p:cNvSpPr>
          <p:nvPr>
            <p:ph type="subTitle" idx="1"/>
          </p:nvPr>
        </p:nvSpPr>
        <p:spPr>
          <a:xfrm>
            <a:off x="399190" y="809079"/>
            <a:ext cx="2483255" cy="49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t>EXPERIMENTO 4</a:t>
            </a:r>
            <a:endParaRPr b="1" dirty="0"/>
          </a:p>
        </p:txBody>
      </p:sp>
      <p:sp>
        <p:nvSpPr>
          <p:cNvPr id="5" name="Google Shape;1792;p47">
            <a:extLst>
              <a:ext uri="{FF2B5EF4-FFF2-40B4-BE49-F238E27FC236}">
                <a16:creationId xmlns:a16="http://schemas.microsoft.com/office/drawing/2014/main" id="{BAD471DC-F61A-4C61-B7E0-431DCC369175}"/>
              </a:ext>
            </a:extLst>
          </p:cNvPr>
          <p:cNvSpPr txBox="1">
            <a:spLocks/>
          </p:cNvSpPr>
          <p:nvPr/>
        </p:nvSpPr>
        <p:spPr>
          <a:xfrm>
            <a:off x="399191" y="330850"/>
            <a:ext cx="6100464"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600"/>
              <a:buFont typeface="Poppins ExtraBold"/>
              <a:buNone/>
              <a:defRPr sz="9600" b="0" i="0" u="none" strike="noStrike" cap="none">
                <a:solidFill>
                  <a:schemeClr val="dk1"/>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9pPr>
          </a:lstStyle>
          <a:p>
            <a:pPr algn="l"/>
            <a:r>
              <a:rPr lang="en-US" sz="3200" dirty="0"/>
              <a:t>VALIDACIÓN DEL PROTOTIPO</a:t>
            </a:r>
          </a:p>
        </p:txBody>
      </p:sp>
      <p:sp>
        <p:nvSpPr>
          <p:cNvPr id="13" name="Google Shape;1303;p42">
            <a:extLst>
              <a:ext uri="{FF2B5EF4-FFF2-40B4-BE49-F238E27FC236}">
                <a16:creationId xmlns:a16="http://schemas.microsoft.com/office/drawing/2014/main" id="{AC04009C-E9B7-4C00-8A9E-D3BA67501199}"/>
              </a:ext>
            </a:extLst>
          </p:cNvPr>
          <p:cNvSpPr/>
          <p:nvPr/>
        </p:nvSpPr>
        <p:spPr>
          <a:xfrm>
            <a:off x="2581966" y="1028815"/>
            <a:ext cx="3188640" cy="497100"/>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402;p42">
            <a:extLst>
              <a:ext uri="{FF2B5EF4-FFF2-40B4-BE49-F238E27FC236}">
                <a16:creationId xmlns:a16="http://schemas.microsoft.com/office/drawing/2014/main" id="{2F5F81B7-1622-42BC-8D6F-0A2BFE9AE50C}"/>
              </a:ext>
            </a:extLst>
          </p:cNvPr>
          <p:cNvSpPr txBox="1"/>
          <p:nvPr/>
        </p:nvSpPr>
        <p:spPr>
          <a:xfrm>
            <a:off x="2663003" y="1093109"/>
            <a:ext cx="3107603" cy="43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1600" b="1" dirty="0">
                <a:solidFill>
                  <a:schemeClr val="dk2"/>
                </a:solidFill>
                <a:latin typeface="Poppins"/>
                <a:ea typeface="Poppins"/>
                <a:cs typeface="Poppins"/>
                <a:sym typeface="Poppins"/>
              </a:rPr>
              <a:t>Temperatura mayor a 30°C</a:t>
            </a:r>
          </a:p>
        </p:txBody>
      </p:sp>
      <p:sp>
        <p:nvSpPr>
          <p:cNvPr id="17" name="Google Shape;1303;p42">
            <a:extLst>
              <a:ext uri="{FF2B5EF4-FFF2-40B4-BE49-F238E27FC236}">
                <a16:creationId xmlns:a16="http://schemas.microsoft.com/office/drawing/2014/main" id="{F86F2A93-92CC-49F5-8807-934ABD96D4A6}"/>
              </a:ext>
            </a:extLst>
          </p:cNvPr>
          <p:cNvSpPr/>
          <p:nvPr/>
        </p:nvSpPr>
        <p:spPr>
          <a:xfrm>
            <a:off x="2581966" y="2962889"/>
            <a:ext cx="3188640" cy="465000"/>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02;p42">
            <a:extLst>
              <a:ext uri="{FF2B5EF4-FFF2-40B4-BE49-F238E27FC236}">
                <a16:creationId xmlns:a16="http://schemas.microsoft.com/office/drawing/2014/main" id="{58FAFFA2-BFE3-4942-BE18-79AF964E887B}"/>
              </a:ext>
            </a:extLst>
          </p:cNvPr>
          <p:cNvSpPr txBox="1"/>
          <p:nvPr/>
        </p:nvSpPr>
        <p:spPr>
          <a:xfrm>
            <a:off x="2801408" y="2994989"/>
            <a:ext cx="2769363" cy="43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1600" b="1" dirty="0">
                <a:solidFill>
                  <a:schemeClr val="dk2"/>
                </a:solidFill>
                <a:latin typeface="Poppins"/>
                <a:ea typeface="Poppins"/>
                <a:cs typeface="Poppins"/>
                <a:sym typeface="Poppins"/>
              </a:rPr>
              <a:t>Humedad menor al 30%</a:t>
            </a:r>
          </a:p>
        </p:txBody>
      </p:sp>
      <p:pic>
        <p:nvPicPr>
          <p:cNvPr id="19" name="Picture 18">
            <a:extLst>
              <a:ext uri="{FF2B5EF4-FFF2-40B4-BE49-F238E27FC236}">
                <a16:creationId xmlns:a16="http://schemas.microsoft.com/office/drawing/2014/main" id="{51166661-174E-4A54-A3BF-C0AA1A9E863F}"/>
              </a:ext>
            </a:extLst>
          </p:cNvPr>
          <p:cNvPicPr>
            <a:picLocks noChangeAspect="1"/>
          </p:cNvPicPr>
          <p:nvPr/>
        </p:nvPicPr>
        <p:blipFill>
          <a:blip r:embed="rId3"/>
          <a:stretch>
            <a:fillRect/>
          </a:stretch>
        </p:blipFill>
        <p:spPr>
          <a:xfrm>
            <a:off x="2677563" y="1590209"/>
            <a:ext cx="2996115" cy="1277236"/>
          </a:xfrm>
          <a:prstGeom prst="rect">
            <a:avLst/>
          </a:prstGeom>
        </p:spPr>
      </p:pic>
      <p:pic>
        <p:nvPicPr>
          <p:cNvPr id="20" name="Picture 19">
            <a:extLst>
              <a:ext uri="{FF2B5EF4-FFF2-40B4-BE49-F238E27FC236}">
                <a16:creationId xmlns:a16="http://schemas.microsoft.com/office/drawing/2014/main" id="{EE50C488-D266-4B43-B646-957225A74F5D}"/>
              </a:ext>
            </a:extLst>
          </p:cNvPr>
          <p:cNvPicPr>
            <a:picLocks noChangeAspect="1"/>
          </p:cNvPicPr>
          <p:nvPr/>
        </p:nvPicPr>
        <p:blipFill>
          <a:blip r:embed="rId4"/>
          <a:stretch>
            <a:fillRect/>
          </a:stretch>
        </p:blipFill>
        <p:spPr>
          <a:xfrm>
            <a:off x="2677769" y="3523459"/>
            <a:ext cx="3024157" cy="1289191"/>
          </a:xfrm>
          <a:prstGeom prst="rect">
            <a:avLst/>
          </a:prstGeom>
        </p:spPr>
      </p:pic>
      <p:sp>
        <p:nvSpPr>
          <p:cNvPr id="22" name="Right Brace 21">
            <a:extLst>
              <a:ext uri="{FF2B5EF4-FFF2-40B4-BE49-F238E27FC236}">
                <a16:creationId xmlns:a16="http://schemas.microsoft.com/office/drawing/2014/main" id="{F0642BD7-1E7A-411A-A158-F2B37427571E}"/>
              </a:ext>
            </a:extLst>
          </p:cNvPr>
          <p:cNvSpPr/>
          <p:nvPr/>
        </p:nvSpPr>
        <p:spPr>
          <a:xfrm rot="10800000">
            <a:off x="1838927" y="1381779"/>
            <a:ext cx="422212" cy="3140638"/>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s-EC" dirty="0"/>
              <a:t>C</a:t>
            </a:r>
            <a:endParaRPr lang="en-US" dirty="0"/>
          </a:p>
        </p:txBody>
      </p:sp>
      <p:pic>
        <p:nvPicPr>
          <p:cNvPr id="23" name="Picture 22">
            <a:extLst>
              <a:ext uri="{FF2B5EF4-FFF2-40B4-BE49-F238E27FC236}">
                <a16:creationId xmlns:a16="http://schemas.microsoft.com/office/drawing/2014/main" id="{48E6AEBD-5670-4592-82A7-7D51C3881640}"/>
              </a:ext>
            </a:extLst>
          </p:cNvPr>
          <p:cNvPicPr>
            <a:picLocks noChangeAspect="1"/>
          </p:cNvPicPr>
          <p:nvPr/>
        </p:nvPicPr>
        <p:blipFill rotWithShape="1">
          <a:blip r:embed="rId5"/>
          <a:srcRect l="5054" t="13438" r="62422" b="55084"/>
          <a:stretch/>
        </p:blipFill>
        <p:spPr>
          <a:xfrm>
            <a:off x="175569" y="2634211"/>
            <a:ext cx="1342531" cy="1076021"/>
          </a:xfrm>
          <a:prstGeom prst="rect">
            <a:avLst/>
          </a:prstGeom>
        </p:spPr>
      </p:pic>
      <p:sp>
        <p:nvSpPr>
          <p:cNvPr id="24" name="Google Shape;1303;p42">
            <a:extLst>
              <a:ext uri="{FF2B5EF4-FFF2-40B4-BE49-F238E27FC236}">
                <a16:creationId xmlns:a16="http://schemas.microsoft.com/office/drawing/2014/main" id="{F0F6FAA5-CF08-4D21-B012-C05766A04E6C}"/>
              </a:ext>
            </a:extLst>
          </p:cNvPr>
          <p:cNvSpPr/>
          <p:nvPr/>
        </p:nvSpPr>
        <p:spPr>
          <a:xfrm>
            <a:off x="313408" y="1897426"/>
            <a:ext cx="1035393" cy="465000"/>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02;p42">
            <a:extLst>
              <a:ext uri="{FF2B5EF4-FFF2-40B4-BE49-F238E27FC236}">
                <a16:creationId xmlns:a16="http://schemas.microsoft.com/office/drawing/2014/main" id="{E048CE9E-EB84-4132-AE20-873BA542F46E}"/>
              </a:ext>
            </a:extLst>
          </p:cNvPr>
          <p:cNvSpPr txBox="1"/>
          <p:nvPr/>
        </p:nvSpPr>
        <p:spPr>
          <a:xfrm>
            <a:off x="438859" y="1918487"/>
            <a:ext cx="815950" cy="43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1600" b="1" dirty="0">
                <a:solidFill>
                  <a:schemeClr val="dk2"/>
                </a:solidFill>
                <a:latin typeface="Poppins"/>
                <a:ea typeface="Poppins"/>
                <a:cs typeface="Poppins"/>
                <a:sym typeface="Poppins"/>
              </a:rPr>
              <a:t>DHT11</a:t>
            </a:r>
          </a:p>
        </p:txBody>
      </p:sp>
      <p:sp>
        <p:nvSpPr>
          <p:cNvPr id="26" name="Google Shape;1303;p42">
            <a:extLst>
              <a:ext uri="{FF2B5EF4-FFF2-40B4-BE49-F238E27FC236}">
                <a16:creationId xmlns:a16="http://schemas.microsoft.com/office/drawing/2014/main" id="{899B3008-3035-46FD-AEE1-76334E91D881}"/>
              </a:ext>
            </a:extLst>
          </p:cNvPr>
          <p:cNvSpPr/>
          <p:nvPr/>
        </p:nvSpPr>
        <p:spPr>
          <a:xfrm>
            <a:off x="7145981" y="409926"/>
            <a:ext cx="1594021" cy="465000"/>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02;p42">
            <a:extLst>
              <a:ext uri="{FF2B5EF4-FFF2-40B4-BE49-F238E27FC236}">
                <a16:creationId xmlns:a16="http://schemas.microsoft.com/office/drawing/2014/main" id="{EA386807-6187-4F2E-91E6-73B24E988FEA}"/>
              </a:ext>
            </a:extLst>
          </p:cNvPr>
          <p:cNvSpPr txBox="1"/>
          <p:nvPr/>
        </p:nvSpPr>
        <p:spPr>
          <a:xfrm>
            <a:off x="7145981" y="425976"/>
            <a:ext cx="1594021" cy="43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1600" b="1" dirty="0">
                <a:solidFill>
                  <a:schemeClr val="dk2"/>
                </a:solidFill>
                <a:latin typeface="Poppins"/>
                <a:ea typeface="Poppins"/>
                <a:cs typeface="Poppins"/>
                <a:sym typeface="Poppins"/>
              </a:rPr>
              <a:t>Anemómetro</a:t>
            </a:r>
          </a:p>
        </p:txBody>
      </p:sp>
      <p:pic>
        <p:nvPicPr>
          <p:cNvPr id="28" name="Picture 27">
            <a:extLst>
              <a:ext uri="{FF2B5EF4-FFF2-40B4-BE49-F238E27FC236}">
                <a16:creationId xmlns:a16="http://schemas.microsoft.com/office/drawing/2014/main" id="{0B27755C-BEBC-42C6-A422-6FB835DB57DA}"/>
              </a:ext>
            </a:extLst>
          </p:cNvPr>
          <p:cNvPicPr>
            <a:picLocks noChangeAspect="1"/>
          </p:cNvPicPr>
          <p:nvPr/>
        </p:nvPicPr>
        <p:blipFill rotWithShape="1">
          <a:blip r:embed="rId5"/>
          <a:srcRect l="56926" t="62285" r="4458" b="3376"/>
          <a:stretch/>
        </p:blipFill>
        <p:spPr>
          <a:xfrm>
            <a:off x="7145981" y="944401"/>
            <a:ext cx="1594021" cy="1173833"/>
          </a:xfrm>
          <a:prstGeom prst="rect">
            <a:avLst/>
          </a:prstGeom>
        </p:spPr>
      </p:pic>
      <p:pic>
        <p:nvPicPr>
          <p:cNvPr id="29" name="Picture 28">
            <a:extLst>
              <a:ext uri="{FF2B5EF4-FFF2-40B4-BE49-F238E27FC236}">
                <a16:creationId xmlns:a16="http://schemas.microsoft.com/office/drawing/2014/main" id="{8F50331F-CE58-4074-9508-E25BC79FD70B}"/>
              </a:ext>
            </a:extLst>
          </p:cNvPr>
          <p:cNvPicPr>
            <a:picLocks noChangeAspect="1"/>
          </p:cNvPicPr>
          <p:nvPr/>
        </p:nvPicPr>
        <p:blipFill>
          <a:blip r:embed="rId6"/>
          <a:stretch>
            <a:fillRect/>
          </a:stretch>
        </p:blipFill>
        <p:spPr>
          <a:xfrm>
            <a:off x="7183144" y="2470277"/>
            <a:ext cx="1794428" cy="1504250"/>
          </a:xfrm>
          <a:prstGeom prst="rect">
            <a:avLst/>
          </a:prstGeom>
        </p:spPr>
      </p:pic>
      <p:sp>
        <p:nvSpPr>
          <p:cNvPr id="31" name="Google Shape;1303;p42">
            <a:extLst>
              <a:ext uri="{FF2B5EF4-FFF2-40B4-BE49-F238E27FC236}">
                <a16:creationId xmlns:a16="http://schemas.microsoft.com/office/drawing/2014/main" id="{D42EC94A-3052-4910-BCAB-81F55D998F34}"/>
              </a:ext>
            </a:extLst>
          </p:cNvPr>
          <p:cNvSpPr/>
          <p:nvPr/>
        </p:nvSpPr>
        <p:spPr>
          <a:xfrm>
            <a:off x="7036750" y="4050950"/>
            <a:ext cx="1977426" cy="465000"/>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02;p42">
            <a:extLst>
              <a:ext uri="{FF2B5EF4-FFF2-40B4-BE49-F238E27FC236}">
                <a16:creationId xmlns:a16="http://schemas.microsoft.com/office/drawing/2014/main" id="{1092486E-695F-4B7B-9565-6AEED0C0A3DE}"/>
              </a:ext>
            </a:extLst>
          </p:cNvPr>
          <p:cNvSpPr txBox="1"/>
          <p:nvPr/>
        </p:nvSpPr>
        <p:spPr>
          <a:xfrm>
            <a:off x="7036750" y="4067000"/>
            <a:ext cx="2087216" cy="43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1600" b="1" dirty="0">
                <a:solidFill>
                  <a:schemeClr val="dk2"/>
                </a:solidFill>
                <a:latin typeface="Poppins"/>
                <a:ea typeface="Poppins"/>
                <a:cs typeface="Poppins"/>
                <a:sym typeface="Poppins"/>
              </a:rPr>
              <a:t>Velocidad mayor 30 Km/h</a:t>
            </a:r>
          </a:p>
        </p:txBody>
      </p:sp>
      <p:sp>
        <p:nvSpPr>
          <p:cNvPr id="33" name="Right Brace 32">
            <a:extLst>
              <a:ext uri="{FF2B5EF4-FFF2-40B4-BE49-F238E27FC236}">
                <a16:creationId xmlns:a16="http://schemas.microsoft.com/office/drawing/2014/main" id="{610F9F93-17F2-477A-A588-9AB2A9F16435}"/>
              </a:ext>
            </a:extLst>
          </p:cNvPr>
          <p:cNvSpPr/>
          <p:nvPr/>
        </p:nvSpPr>
        <p:spPr>
          <a:xfrm rot="16200000">
            <a:off x="7836158" y="1214206"/>
            <a:ext cx="247056" cy="2087214"/>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s-EC" dirty="0"/>
              <a:t>C</a:t>
            </a:r>
            <a:endParaRPr lang="en-US" dirty="0"/>
          </a:p>
        </p:txBody>
      </p:sp>
      <p:graphicFrame>
        <p:nvGraphicFramePr>
          <p:cNvPr id="35" name="Table 4">
            <a:extLst>
              <a:ext uri="{FF2B5EF4-FFF2-40B4-BE49-F238E27FC236}">
                <a16:creationId xmlns:a16="http://schemas.microsoft.com/office/drawing/2014/main" id="{6731C74F-5E26-418A-819C-AB666AF05D1E}"/>
              </a:ext>
            </a:extLst>
          </p:cNvPr>
          <p:cNvGraphicFramePr>
            <a:graphicFrameLocks noGrp="1"/>
          </p:cNvGraphicFramePr>
          <p:nvPr>
            <p:extLst>
              <p:ext uri="{D42A27DB-BD31-4B8C-83A1-F6EECF244321}">
                <p14:modId xmlns:p14="http://schemas.microsoft.com/office/powerpoint/2010/main" val="3975757516"/>
              </p:ext>
            </p:extLst>
          </p:nvPr>
        </p:nvGraphicFramePr>
        <p:xfrm>
          <a:off x="0" y="4864769"/>
          <a:ext cx="7772400" cy="497100"/>
        </p:xfrm>
        <a:graphic>
          <a:graphicData uri="http://schemas.openxmlformats.org/drawingml/2006/table">
            <a:tbl>
              <a:tblPr firstRow="1" bandRow="1">
                <a:tableStyleId>{77BE2682-4A2B-44FB-9300-92E178A8A70F}</a:tableStyleId>
              </a:tblPr>
              <a:tblGrid>
                <a:gridCol w="863600">
                  <a:extLst>
                    <a:ext uri="{9D8B030D-6E8A-4147-A177-3AD203B41FA5}">
                      <a16:colId xmlns:a16="http://schemas.microsoft.com/office/drawing/2014/main" val="459037176"/>
                    </a:ext>
                  </a:extLst>
                </a:gridCol>
                <a:gridCol w="863600">
                  <a:extLst>
                    <a:ext uri="{9D8B030D-6E8A-4147-A177-3AD203B41FA5}">
                      <a16:colId xmlns:a16="http://schemas.microsoft.com/office/drawing/2014/main" val="193649311"/>
                    </a:ext>
                  </a:extLst>
                </a:gridCol>
                <a:gridCol w="863600">
                  <a:extLst>
                    <a:ext uri="{9D8B030D-6E8A-4147-A177-3AD203B41FA5}">
                      <a16:colId xmlns:a16="http://schemas.microsoft.com/office/drawing/2014/main" val="1162863235"/>
                    </a:ext>
                  </a:extLst>
                </a:gridCol>
                <a:gridCol w="863600">
                  <a:extLst>
                    <a:ext uri="{9D8B030D-6E8A-4147-A177-3AD203B41FA5}">
                      <a16:colId xmlns:a16="http://schemas.microsoft.com/office/drawing/2014/main" val="1924129380"/>
                    </a:ext>
                  </a:extLst>
                </a:gridCol>
                <a:gridCol w="863600">
                  <a:extLst>
                    <a:ext uri="{9D8B030D-6E8A-4147-A177-3AD203B41FA5}">
                      <a16:colId xmlns:a16="http://schemas.microsoft.com/office/drawing/2014/main" val="864048052"/>
                    </a:ext>
                  </a:extLst>
                </a:gridCol>
                <a:gridCol w="863600">
                  <a:extLst>
                    <a:ext uri="{9D8B030D-6E8A-4147-A177-3AD203B41FA5}">
                      <a16:colId xmlns:a16="http://schemas.microsoft.com/office/drawing/2014/main" val="2554549587"/>
                    </a:ext>
                  </a:extLst>
                </a:gridCol>
                <a:gridCol w="863600">
                  <a:extLst>
                    <a:ext uri="{9D8B030D-6E8A-4147-A177-3AD203B41FA5}">
                      <a16:colId xmlns:a16="http://schemas.microsoft.com/office/drawing/2014/main" val="2288635905"/>
                    </a:ext>
                  </a:extLst>
                </a:gridCol>
                <a:gridCol w="863600">
                  <a:extLst>
                    <a:ext uri="{9D8B030D-6E8A-4147-A177-3AD203B41FA5}">
                      <a16:colId xmlns:a16="http://schemas.microsoft.com/office/drawing/2014/main" val="339645743"/>
                    </a:ext>
                  </a:extLst>
                </a:gridCol>
                <a:gridCol w="863600">
                  <a:extLst>
                    <a:ext uri="{9D8B030D-6E8A-4147-A177-3AD203B41FA5}">
                      <a16:colId xmlns:a16="http://schemas.microsoft.com/office/drawing/2014/main" val="1133892019"/>
                    </a:ext>
                  </a:extLst>
                </a:gridCol>
              </a:tblGrid>
              <a:tr h="497100">
                <a:tc>
                  <a:txBody>
                    <a:bodyPr/>
                    <a:lstStyle/>
                    <a:p>
                      <a:r>
                        <a:rPr lang="es-EC" sz="750" dirty="0">
                          <a:solidFill>
                            <a:schemeClr val="tx2"/>
                          </a:solidFill>
                        </a:rPr>
                        <a:t>1.Antecedentes</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2.Planteamiento del problema</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3. Objetivo General</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4. Alcance</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5. Hipótesis</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6. Marco Metodológico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7. Desarrollo de la solución</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8. Validación del prototipo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9. Conclusiones</a:t>
                      </a:r>
                      <a:endParaRPr lang="en-US" sz="750" dirty="0">
                        <a:solidFill>
                          <a:schemeClr val="tx2"/>
                        </a:solidFill>
                      </a:endParaRPr>
                    </a:p>
                    <a:p>
                      <a:endParaRPr lang="en-US" sz="750" dirty="0"/>
                    </a:p>
                  </a:txBody>
                  <a:tcPr>
                    <a:solidFill>
                      <a:schemeClr val="accent1">
                        <a:lumMod val="60000"/>
                        <a:lumOff val="40000"/>
                      </a:schemeClr>
                    </a:solidFill>
                  </a:tcPr>
                </a:tc>
                <a:extLst>
                  <a:ext uri="{0D108BD9-81ED-4DB2-BD59-A6C34878D82A}">
                    <a16:rowId xmlns:a16="http://schemas.microsoft.com/office/drawing/2014/main" val="3237251272"/>
                  </a:ext>
                </a:extLst>
              </a:tr>
            </a:tbl>
          </a:graphicData>
        </a:graphic>
      </p:graphicFrame>
    </p:spTree>
    <p:extLst>
      <p:ext uri="{BB962C8B-B14F-4D97-AF65-F5344CB8AC3E}">
        <p14:creationId xmlns:p14="http://schemas.microsoft.com/office/powerpoint/2010/main" val="2167040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4" name="Google Shape;1844;p48"/>
          <p:cNvSpPr txBox="1">
            <a:spLocks noGrp="1"/>
          </p:cNvSpPr>
          <p:nvPr>
            <p:ph type="subTitle" idx="1"/>
          </p:nvPr>
        </p:nvSpPr>
        <p:spPr>
          <a:xfrm>
            <a:off x="399190" y="809079"/>
            <a:ext cx="2483255" cy="49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t>EXPERIMENTO 4</a:t>
            </a:r>
            <a:endParaRPr b="1" dirty="0"/>
          </a:p>
        </p:txBody>
      </p:sp>
      <p:sp>
        <p:nvSpPr>
          <p:cNvPr id="5" name="Google Shape;1792;p47">
            <a:extLst>
              <a:ext uri="{FF2B5EF4-FFF2-40B4-BE49-F238E27FC236}">
                <a16:creationId xmlns:a16="http://schemas.microsoft.com/office/drawing/2014/main" id="{BAD471DC-F61A-4C61-B7E0-431DCC369175}"/>
              </a:ext>
            </a:extLst>
          </p:cNvPr>
          <p:cNvSpPr txBox="1">
            <a:spLocks/>
          </p:cNvSpPr>
          <p:nvPr/>
        </p:nvSpPr>
        <p:spPr>
          <a:xfrm>
            <a:off x="399190" y="330850"/>
            <a:ext cx="6100464"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600"/>
              <a:buFont typeface="Poppins ExtraBold"/>
              <a:buNone/>
              <a:defRPr sz="9600" b="0" i="0" u="none" strike="noStrike" cap="none">
                <a:solidFill>
                  <a:schemeClr val="dk1"/>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9pPr>
          </a:lstStyle>
          <a:p>
            <a:pPr algn="l"/>
            <a:r>
              <a:rPr lang="en-US" sz="3200" dirty="0"/>
              <a:t>VALIDACIÓN DEL PROTOTIPO</a:t>
            </a:r>
          </a:p>
        </p:txBody>
      </p:sp>
      <p:pic>
        <p:nvPicPr>
          <p:cNvPr id="21" name="Picture 20">
            <a:extLst>
              <a:ext uri="{FF2B5EF4-FFF2-40B4-BE49-F238E27FC236}">
                <a16:creationId xmlns:a16="http://schemas.microsoft.com/office/drawing/2014/main" id="{A6C75C21-6D37-4EC0-BBD7-F2521D164C42}"/>
              </a:ext>
            </a:extLst>
          </p:cNvPr>
          <p:cNvPicPr>
            <a:picLocks noChangeAspect="1"/>
          </p:cNvPicPr>
          <p:nvPr/>
        </p:nvPicPr>
        <p:blipFill>
          <a:blip r:embed="rId3"/>
          <a:stretch>
            <a:fillRect/>
          </a:stretch>
        </p:blipFill>
        <p:spPr>
          <a:xfrm>
            <a:off x="2125361" y="903550"/>
            <a:ext cx="6709719" cy="3698062"/>
          </a:xfrm>
          <a:prstGeom prst="rect">
            <a:avLst/>
          </a:prstGeom>
        </p:spPr>
      </p:pic>
      <p:pic>
        <p:nvPicPr>
          <p:cNvPr id="6" name="Picture 2" descr="certificados-uec | Educación Continua">
            <a:extLst>
              <a:ext uri="{FF2B5EF4-FFF2-40B4-BE49-F238E27FC236}">
                <a16:creationId xmlns:a16="http://schemas.microsoft.com/office/drawing/2014/main" id="{1AB742E1-9B83-410E-9243-9F9609EF5C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248755" cy="2928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EPARTAMENTO DE CIENCIAS DE LA COMPUTACION">
            <a:extLst>
              <a:ext uri="{FF2B5EF4-FFF2-40B4-BE49-F238E27FC236}">
                <a16:creationId xmlns:a16="http://schemas.microsoft.com/office/drawing/2014/main" id="{AE803DF3-CEA7-465F-867A-938EA4004D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2592" y="-3453"/>
            <a:ext cx="521407" cy="52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639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4" name="Google Shape;1844;p48"/>
          <p:cNvSpPr txBox="1">
            <a:spLocks noGrp="1"/>
          </p:cNvSpPr>
          <p:nvPr>
            <p:ph type="subTitle" idx="1"/>
          </p:nvPr>
        </p:nvSpPr>
        <p:spPr>
          <a:xfrm>
            <a:off x="399190" y="809079"/>
            <a:ext cx="2483255" cy="49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t>EXPERIMENTO 4</a:t>
            </a:r>
            <a:endParaRPr b="1" dirty="0"/>
          </a:p>
        </p:txBody>
      </p:sp>
      <p:sp>
        <p:nvSpPr>
          <p:cNvPr id="5" name="Google Shape;1792;p47">
            <a:extLst>
              <a:ext uri="{FF2B5EF4-FFF2-40B4-BE49-F238E27FC236}">
                <a16:creationId xmlns:a16="http://schemas.microsoft.com/office/drawing/2014/main" id="{BAD471DC-F61A-4C61-B7E0-431DCC369175}"/>
              </a:ext>
            </a:extLst>
          </p:cNvPr>
          <p:cNvSpPr txBox="1">
            <a:spLocks/>
          </p:cNvSpPr>
          <p:nvPr/>
        </p:nvSpPr>
        <p:spPr>
          <a:xfrm>
            <a:off x="399190" y="330850"/>
            <a:ext cx="6100464"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600"/>
              <a:buFont typeface="Poppins ExtraBold"/>
              <a:buNone/>
              <a:defRPr sz="9600" b="0" i="0" u="none" strike="noStrike" cap="none">
                <a:solidFill>
                  <a:schemeClr val="dk1"/>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9pPr>
          </a:lstStyle>
          <a:p>
            <a:pPr algn="l"/>
            <a:r>
              <a:rPr lang="en-US" sz="3200" dirty="0"/>
              <a:t>VALIDACIÓN DEL PROTOTIPO</a:t>
            </a:r>
          </a:p>
        </p:txBody>
      </p:sp>
      <p:pic>
        <p:nvPicPr>
          <p:cNvPr id="11" name="Picture 10">
            <a:extLst>
              <a:ext uri="{FF2B5EF4-FFF2-40B4-BE49-F238E27FC236}">
                <a16:creationId xmlns:a16="http://schemas.microsoft.com/office/drawing/2014/main" id="{78D91D50-EA77-4BB1-9498-6EAA5B86E13A}"/>
              </a:ext>
            </a:extLst>
          </p:cNvPr>
          <p:cNvPicPr>
            <a:picLocks noChangeAspect="1"/>
          </p:cNvPicPr>
          <p:nvPr/>
        </p:nvPicPr>
        <p:blipFill>
          <a:blip r:embed="rId3"/>
          <a:stretch>
            <a:fillRect/>
          </a:stretch>
        </p:blipFill>
        <p:spPr>
          <a:xfrm>
            <a:off x="207722" y="1836201"/>
            <a:ext cx="2047239" cy="1739437"/>
          </a:xfrm>
          <a:prstGeom prst="rect">
            <a:avLst/>
          </a:prstGeom>
        </p:spPr>
      </p:pic>
      <p:pic>
        <p:nvPicPr>
          <p:cNvPr id="12" name="Picture 11">
            <a:extLst>
              <a:ext uri="{FF2B5EF4-FFF2-40B4-BE49-F238E27FC236}">
                <a16:creationId xmlns:a16="http://schemas.microsoft.com/office/drawing/2014/main" id="{F3D00CDF-96FA-46E3-A173-6EEFF8DED663}"/>
              </a:ext>
            </a:extLst>
          </p:cNvPr>
          <p:cNvPicPr>
            <a:picLocks noChangeAspect="1"/>
          </p:cNvPicPr>
          <p:nvPr/>
        </p:nvPicPr>
        <p:blipFill>
          <a:blip r:embed="rId4"/>
          <a:stretch>
            <a:fillRect/>
          </a:stretch>
        </p:blipFill>
        <p:spPr>
          <a:xfrm>
            <a:off x="2717037" y="1574518"/>
            <a:ext cx="3982535" cy="2262804"/>
          </a:xfrm>
          <a:prstGeom prst="rect">
            <a:avLst/>
          </a:prstGeom>
        </p:spPr>
      </p:pic>
      <p:pic>
        <p:nvPicPr>
          <p:cNvPr id="13" name="Picture 12">
            <a:extLst>
              <a:ext uri="{FF2B5EF4-FFF2-40B4-BE49-F238E27FC236}">
                <a16:creationId xmlns:a16="http://schemas.microsoft.com/office/drawing/2014/main" id="{1619C4CF-F8DB-447B-9DCB-759B0187CCB1}"/>
              </a:ext>
            </a:extLst>
          </p:cNvPr>
          <p:cNvPicPr>
            <a:picLocks noChangeAspect="1"/>
          </p:cNvPicPr>
          <p:nvPr/>
        </p:nvPicPr>
        <p:blipFill>
          <a:blip r:embed="rId5"/>
          <a:stretch>
            <a:fillRect/>
          </a:stretch>
        </p:blipFill>
        <p:spPr>
          <a:xfrm>
            <a:off x="7327056" y="903550"/>
            <a:ext cx="1417754" cy="3044814"/>
          </a:xfrm>
          <a:prstGeom prst="rect">
            <a:avLst/>
          </a:prstGeom>
        </p:spPr>
      </p:pic>
      <p:sp>
        <p:nvSpPr>
          <p:cNvPr id="15" name="Google Shape;1303;p42">
            <a:extLst>
              <a:ext uri="{FF2B5EF4-FFF2-40B4-BE49-F238E27FC236}">
                <a16:creationId xmlns:a16="http://schemas.microsoft.com/office/drawing/2014/main" id="{D2392EA3-4975-4412-B04B-AF3362CA5C5D}"/>
              </a:ext>
            </a:extLst>
          </p:cNvPr>
          <p:cNvSpPr/>
          <p:nvPr/>
        </p:nvSpPr>
        <p:spPr>
          <a:xfrm>
            <a:off x="207721" y="3995826"/>
            <a:ext cx="2047239" cy="465000"/>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02;p42">
            <a:extLst>
              <a:ext uri="{FF2B5EF4-FFF2-40B4-BE49-F238E27FC236}">
                <a16:creationId xmlns:a16="http://schemas.microsoft.com/office/drawing/2014/main" id="{A1A890A0-7877-4332-96D4-4D0BD181BE7B}"/>
              </a:ext>
            </a:extLst>
          </p:cNvPr>
          <p:cNvSpPr txBox="1"/>
          <p:nvPr/>
        </p:nvSpPr>
        <p:spPr>
          <a:xfrm>
            <a:off x="207721" y="4011876"/>
            <a:ext cx="2047239" cy="43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1600" b="1" dirty="0">
                <a:solidFill>
                  <a:schemeClr val="dk2"/>
                </a:solidFill>
                <a:latin typeface="Poppins"/>
                <a:ea typeface="Poppins"/>
                <a:cs typeface="Poppins"/>
                <a:sym typeface="Poppins"/>
              </a:rPr>
              <a:t>Alerta </a:t>
            </a:r>
            <a:r>
              <a:rPr lang="es-ES" sz="1600" b="1" dirty="0" err="1">
                <a:solidFill>
                  <a:schemeClr val="dk2"/>
                </a:solidFill>
                <a:latin typeface="Poppins"/>
                <a:ea typeface="Poppins"/>
                <a:cs typeface="Poppins"/>
                <a:sym typeface="Poppins"/>
              </a:rPr>
              <a:t>Dashboard</a:t>
            </a:r>
            <a:endParaRPr lang="es-ES" sz="1600" b="1" dirty="0">
              <a:solidFill>
                <a:schemeClr val="dk2"/>
              </a:solidFill>
              <a:latin typeface="Poppins"/>
              <a:ea typeface="Poppins"/>
              <a:cs typeface="Poppins"/>
              <a:sym typeface="Poppins"/>
            </a:endParaRPr>
          </a:p>
        </p:txBody>
      </p:sp>
      <p:sp>
        <p:nvSpPr>
          <p:cNvPr id="17" name="Google Shape;1303;p42">
            <a:extLst>
              <a:ext uri="{FF2B5EF4-FFF2-40B4-BE49-F238E27FC236}">
                <a16:creationId xmlns:a16="http://schemas.microsoft.com/office/drawing/2014/main" id="{4183CB28-714C-4314-989C-ABF851BB970A}"/>
              </a:ext>
            </a:extLst>
          </p:cNvPr>
          <p:cNvSpPr/>
          <p:nvPr/>
        </p:nvSpPr>
        <p:spPr>
          <a:xfrm>
            <a:off x="3705240" y="3979776"/>
            <a:ext cx="2047239" cy="465000"/>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02;p42">
            <a:extLst>
              <a:ext uri="{FF2B5EF4-FFF2-40B4-BE49-F238E27FC236}">
                <a16:creationId xmlns:a16="http://schemas.microsoft.com/office/drawing/2014/main" id="{309E9B3A-542B-46DF-B02E-A645331FB88F}"/>
              </a:ext>
            </a:extLst>
          </p:cNvPr>
          <p:cNvSpPr txBox="1"/>
          <p:nvPr/>
        </p:nvSpPr>
        <p:spPr>
          <a:xfrm>
            <a:off x="3705240" y="3995826"/>
            <a:ext cx="2047239" cy="43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600" b="1" dirty="0">
                <a:solidFill>
                  <a:schemeClr val="dk2"/>
                </a:solidFill>
                <a:latin typeface="Poppins"/>
                <a:ea typeface="Poppins"/>
                <a:cs typeface="Poppins"/>
                <a:sym typeface="Poppins"/>
              </a:rPr>
              <a:t>Alerta Email</a:t>
            </a:r>
          </a:p>
        </p:txBody>
      </p:sp>
      <p:sp>
        <p:nvSpPr>
          <p:cNvPr id="19" name="Google Shape;1303;p42">
            <a:extLst>
              <a:ext uri="{FF2B5EF4-FFF2-40B4-BE49-F238E27FC236}">
                <a16:creationId xmlns:a16="http://schemas.microsoft.com/office/drawing/2014/main" id="{1E23CEAD-F42D-4593-9483-044D0B2269A7}"/>
              </a:ext>
            </a:extLst>
          </p:cNvPr>
          <p:cNvSpPr/>
          <p:nvPr/>
        </p:nvSpPr>
        <p:spPr>
          <a:xfrm>
            <a:off x="6940811" y="3995826"/>
            <a:ext cx="2047239" cy="465000"/>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02;p42">
            <a:extLst>
              <a:ext uri="{FF2B5EF4-FFF2-40B4-BE49-F238E27FC236}">
                <a16:creationId xmlns:a16="http://schemas.microsoft.com/office/drawing/2014/main" id="{29B3039A-7DF1-4EBB-9DA4-CACD48565395}"/>
              </a:ext>
            </a:extLst>
          </p:cNvPr>
          <p:cNvSpPr txBox="1"/>
          <p:nvPr/>
        </p:nvSpPr>
        <p:spPr>
          <a:xfrm>
            <a:off x="6940811" y="4011876"/>
            <a:ext cx="2047239" cy="43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600" b="1" dirty="0">
                <a:solidFill>
                  <a:schemeClr val="dk2"/>
                </a:solidFill>
                <a:latin typeface="Poppins"/>
                <a:ea typeface="Poppins"/>
                <a:cs typeface="Poppins"/>
                <a:sym typeface="Poppins"/>
              </a:rPr>
              <a:t>Alerta SMS</a:t>
            </a:r>
          </a:p>
        </p:txBody>
      </p:sp>
      <p:pic>
        <p:nvPicPr>
          <p:cNvPr id="14" name="Picture 2" descr="certificados-uec | Educación Continua">
            <a:extLst>
              <a:ext uri="{FF2B5EF4-FFF2-40B4-BE49-F238E27FC236}">
                <a16:creationId xmlns:a16="http://schemas.microsoft.com/office/drawing/2014/main" id="{142884EF-16ED-402B-8726-9896BA9B05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
            <a:ext cx="1248755" cy="29289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EPARTAMENTO DE CIENCIAS DE LA COMPUTACION">
            <a:extLst>
              <a:ext uri="{FF2B5EF4-FFF2-40B4-BE49-F238E27FC236}">
                <a16:creationId xmlns:a16="http://schemas.microsoft.com/office/drawing/2014/main" id="{0D40F582-8F52-49CE-B5F9-CE574EBC83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2592" y="-3453"/>
            <a:ext cx="521407" cy="52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491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5" name="Google Shape;1155;p37"/>
          <p:cNvSpPr txBox="1">
            <a:spLocks noGrp="1"/>
          </p:cNvSpPr>
          <p:nvPr>
            <p:ph type="subTitle" idx="1"/>
          </p:nvPr>
        </p:nvSpPr>
        <p:spPr>
          <a:xfrm>
            <a:off x="733579" y="1076760"/>
            <a:ext cx="7418992" cy="988765"/>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s-ES" sz="1400" dirty="0"/>
              <a:t>Como resultado de la literatura se evaluó diferentes tecnologías de la comunidad científica aplicadas a nivel mundial para determinar un posible conato de un incendio forestal, cabe resaltar que muchas de estas soluciones no han sido probadas en Latinoamérica y tienen un alto valor monetario, nuestro propósito es el minimizar costos y generar un prototipo que utilice componentes de bajo costo que permitan monitorear las condiciones medio ambientales que generan un posible conato de incendio forestal.</a:t>
            </a:r>
          </a:p>
        </p:txBody>
      </p:sp>
      <p:grpSp>
        <p:nvGrpSpPr>
          <p:cNvPr id="1157" name="Google Shape;1157;p37"/>
          <p:cNvGrpSpPr/>
          <p:nvPr/>
        </p:nvGrpSpPr>
        <p:grpSpPr>
          <a:xfrm>
            <a:off x="8179916" y="1744399"/>
            <a:ext cx="357133" cy="575748"/>
            <a:chOff x="8030266" y="1744876"/>
            <a:chExt cx="357133" cy="575748"/>
          </a:xfrm>
        </p:grpSpPr>
        <p:sp>
          <p:nvSpPr>
            <p:cNvPr id="1158" name="Google Shape;1158;p37"/>
            <p:cNvSpPr/>
            <p:nvPr/>
          </p:nvSpPr>
          <p:spPr>
            <a:xfrm rot="899951">
              <a:off x="8048671" y="2138436"/>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7"/>
            <p:cNvSpPr/>
            <p:nvPr/>
          </p:nvSpPr>
          <p:spPr>
            <a:xfrm rot="899765">
              <a:off x="8244691" y="1759290"/>
              <a:ext cx="128296" cy="128261"/>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37"/>
          <p:cNvGrpSpPr/>
          <p:nvPr/>
        </p:nvGrpSpPr>
        <p:grpSpPr>
          <a:xfrm>
            <a:off x="8280231" y="1318869"/>
            <a:ext cx="2403033" cy="3119481"/>
            <a:chOff x="7684788" y="1484608"/>
            <a:chExt cx="2403033" cy="3119481"/>
          </a:xfrm>
        </p:grpSpPr>
        <p:sp>
          <p:nvSpPr>
            <p:cNvPr id="1161" name="Google Shape;1161;p37"/>
            <p:cNvSpPr/>
            <p:nvPr/>
          </p:nvSpPr>
          <p:spPr>
            <a:xfrm>
              <a:off x="9328184" y="2381367"/>
              <a:ext cx="502144" cy="2222722"/>
            </a:xfrm>
            <a:custGeom>
              <a:avLst/>
              <a:gdLst/>
              <a:ahLst/>
              <a:cxnLst/>
              <a:rect l="l" t="t" r="r" b="b"/>
              <a:pathLst>
                <a:path w="2933" h="12983" extrusionOk="0">
                  <a:moveTo>
                    <a:pt x="0" y="0"/>
                  </a:moveTo>
                  <a:lnTo>
                    <a:pt x="0" y="12983"/>
                  </a:lnTo>
                  <a:lnTo>
                    <a:pt x="2933" y="12983"/>
                  </a:lnTo>
                  <a:lnTo>
                    <a:pt x="29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7"/>
            <p:cNvSpPr/>
            <p:nvPr/>
          </p:nvSpPr>
          <p:spPr>
            <a:xfrm>
              <a:off x="7684788" y="3308086"/>
              <a:ext cx="592369" cy="1296003"/>
            </a:xfrm>
            <a:custGeom>
              <a:avLst/>
              <a:gdLst/>
              <a:ahLst/>
              <a:cxnLst/>
              <a:rect l="l" t="t" r="r" b="b"/>
              <a:pathLst>
                <a:path w="3460" h="7570" extrusionOk="0">
                  <a:moveTo>
                    <a:pt x="0" y="1"/>
                  </a:moveTo>
                  <a:lnTo>
                    <a:pt x="0" y="7570"/>
                  </a:lnTo>
                  <a:lnTo>
                    <a:pt x="3459" y="7570"/>
                  </a:lnTo>
                  <a:lnTo>
                    <a:pt x="34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7"/>
            <p:cNvSpPr/>
            <p:nvPr/>
          </p:nvSpPr>
          <p:spPr>
            <a:xfrm>
              <a:off x="8276986" y="2329835"/>
              <a:ext cx="592198" cy="2274254"/>
            </a:xfrm>
            <a:custGeom>
              <a:avLst/>
              <a:gdLst/>
              <a:ahLst/>
              <a:cxnLst/>
              <a:rect l="l" t="t" r="r" b="b"/>
              <a:pathLst>
                <a:path w="3459" h="13284" extrusionOk="0">
                  <a:moveTo>
                    <a:pt x="0" y="1"/>
                  </a:moveTo>
                  <a:lnTo>
                    <a:pt x="0" y="13284"/>
                  </a:lnTo>
                  <a:lnTo>
                    <a:pt x="3459" y="13284"/>
                  </a:lnTo>
                  <a:lnTo>
                    <a:pt x="34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7"/>
            <p:cNvSpPr/>
            <p:nvPr/>
          </p:nvSpPr>
          <p:spPr>
            <a:xfrm>
              <a:off x="8349919" y="2140998"/>
              <a:ext cx="437771" cy="377844"/>
            </a:xfrm>
            <a:custGeom>
              <a:avLst/>
              <a:gdLst/>
              <a:ahLst/>
              <a:cxnLst/>
              <a:rect l="l" t="t" r="r" b="b"/>
              <a:pathLst>
                <a:path w="2557" h="2207" extrusionOk="0">
                  <a:moveTo>
                    <a:pt x="0" y="1"/>
                  </a:moveTo>
                  <a:lnTo>
                    <a:pt x="0" y="2206"/>
                  </a:lnTo>
                  <a:lnTo>
                    <a:pt x="2557" y="2206"/>
                  </a:lnTo>
                  <a:lnTo>
                    <a:pt x="25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7"/>
            <p:cNvSpPr/>
            <p:nvPr/>
          </p:nvSpPr>
          <p:spPr>
            <a:xfrm>
              <a:off x="8418572" y="2003694"/>
              <a:ext cx="326146" cy="326312"/>
            </a:xfrm>
            <a:custGeom>
              <a:avLst/>
              <a:gdLst/>
              <a:ahLst/>
              <a:cxnLst/>
              <a:rect l="l" t="t" r="r" b="b"/>
              <a:pathLst>
                <a:path w="1905" h="1906" extrusionOk="0">
                  <a:moveTo>
                    <a:pt x="0" y="1"/>
                  </a:moveTo>
                  <a:lnTo>
                    <a:pt x="0" y="1906"/>
                  </a:lnTo>
                  <a:lnTo>
                    <a:pt x="1905" y="1906"/>
                  </a:lnTo>
                  <a:lnTo>
                    <a:pt x="19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7"/>
            <p:cNvSpPr/>
            <p:nvPr/>
          </p:nvSpPr>
          <p:spPr>
            <a:xfrm>
              <a:off x="8551599" y="1484608"/>
              <a:ext cx="60093" cy="656562"/>
            </a:xfrm>
            <a:custGeom>
              <a:avLst/>
              <a:gdLst/>
              <a:ahLst/>
              <a:cxnLst/>
              <a:rect l="l" t="t" r="r" b="b"/>
              <a:pathLst>
                <a:path w="351" h="3835" extrusionOk="0">
                  <a:moveTo>
                    <a:pt x="0" y="0"/>
                  </a:moveTo>
                  <a:lnTo>
                    <a:pt x="0" y="3835"/>
                  </a:lnTo>
                  <a:lnTo>
                    <a:pt x="351" y="3835"/>
                  </a:lnTo>
                  <a:lnTo>
                    <a:pt x="3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7"/>
            <p:cNvSpPr/>
            <p:nvPr/>
          </p:nvSpPr>
          <p:spPr>
            <a:xfrm>
              <a:off x="8392720" y="2458579"/>
              <a:ext cx="73105" cy="1896752"/>
            </a:xfrm>
            <a:custGeom>
              <a:avLst/>
              <a:gdLst/>
              <a:ahLst/>
              <a:cxnLst/>
              <a:rect l="l" t="t" r="r" b="b"/>
              <a:pathLst>
                <a:path w="427" h="11079" extrusionOk="0">
                  <a:moveTo>
                    <a:pt x="1" y="0"/>
                  </a:moveTo>
                  <a:lnTo>
                    <a:pt x="1" y="11078"/>
                  </a:lnTo>
                  <a:lnTo>
                    <a:pt x="427" y="11078"/>
                  </a:lnTo>
                  <a:lnTo>
                    <a:pt x="4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7"/>
            <p:cNvSpPr/>
            <p:nvPr/>
          </p:nvSpPr>
          <p:spPr>
            <a:xfrm>
              <a:off x="8538587" y="2458579"/>
              <a:ext cx="68824" cy="1896752"/>
            </a:xfrm>
            <a:custGeom>
              <a:avLst/>
              <a:gdLst/>
              <a:ahLst/>
              <a:cxnLst/>
              <a:rect l="l" t="t" r="r" b="b"/>
              <a:pathLst>
                <a:path w="402" h="11079" extrusionOk="0">
                  <a:moveTo>
                    <a:pt x="1" y="0"/>
                  </a:moveTo>
                  <a:lnTo>
                    <a:pt x="1" y="11078"/>
                  </a:lnTo>
                  <a:lnTo>
                    <a:pt x="402" y="11078"/>
                  </a:lnTo>
                  <a:lnTo>
                    <a:pt x="4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7"/>
            <p:cNvSpPr/>
            <p:nvPr/>
          </p:nvSpPr>
          <p:spPr>
            <a:xfrm>
              <a:off x="8671613" y="2458579"/>
              <a:ext cx="73105" cy="1896752"/>
            </a:xfrm>
            <a:custGeom>
              <a:avLst/>
              <a:gdLst/>
              <a:ahLst/>
              <a:cxnLst/>
              <a:rect l="l" t="t" r="r" b="b"/>
              <a:pathLst>
                <a:path w="427" h="11079" extrusionOk="0">
                  <a:moveTo>
                    <a:pt x="1" y="0"/>
                  </a:moveTo>
                  <a:lnTo>
                    <a:pt x="1" y="11078"/>
                  </a:lnTo>
                  <a:lnTo>
                    <a:pt x="427" y="11078"/>
                  </a:lnTo>
                  <a:lnTo>
                    <a:pt x="4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7"/>
            <p:cNvSpPr/>
            <p:nvPr/>
          </p:nvSpPr>
          <p:spPr>
            <a:xfrm>
              <a:off x="7770561" y="3479802"/>
              <a:ext cx="150318" cy="154596"/>
            </a:xfrm>
            <a:custGeom>
              <a:avLst/>
              <a:gdLst/>
              <a:ahLst/>
              <a:cxnLst/>
              <a:rect l="l" t="t" r="r" b="b"/>
              <a:pathLst>
                <a:path w="878" h="903" extrusionOk="0">
                  <a:moveTo>
                    <a:pt x="1" y="0"/>
                  </a:moveTo>
                  <a:lnTo>
                    <a:pt x="1" y="903"/>
                  </a:lnTo>
                  <a:lnTo>
                    <a:pt x="878" y="903"/>
                  </a:lnTo>
                  <a:lnTo>
                    <a:pt x="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7"/>
            <p:cNvSpPr/>
            <p:nvPr/>
          </p:nvSpPr>
          <p:spPr>
            <a:xfrm>
              <a:off x="9504183" y="2763148"/>
              <a:ext cx="150318" cy="150487"/>
            </a:xfrm>
            <a:custGeom>
              <a:avLst/>
              <a:gdLst/>
              <a:ahLst/>
              <a:cxnLst/>
              <a:rect l="l" t="t" r="r" b="b"/>
              <a:pathLst>
                <a:path w="878" h="879" extrusionOk="0">
                  <a:moveTo>
                    <a:pt x="0" y="1"/>
                  </a:moveTo>
                  <a:lnTo>
                    <a:pt x="0" y="878"/>
                  </a:lnTo>
                  <a:lnTo>
                    <a:pt x="877" y="878"/>
                  </a:lnTo>
                  <a:lnTo>
                    <a:pt x="8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7"/>
            <p:cNvSpPr/>
            <p:nvPr/>
          </p:nvSpPr>
          <p:spPr>
            <a:xfrm>
              <a:off x="9504183" y="3003517"/>
              <a:ext cx="150318" cy="150316"/>
            </a:xfrm>
            <a:custGeom>
              <a:avLst/>
              <a:gdLst/>
              <a:ahLst/>
              <a:cxnLst/>
              <a:rect l="l" t="t" r="r" b="b"/>
              <a:pathLst>
                <a:path w="878" h="878" extrusionOk="0">
                  <a:moveTo>
                    <a:pt x="0" y="0"/>
                  </a:moveTo>
                  <a:lnTo>
                    <a:pt x="0" y="878"/>
                  </a:lnTo>
                  <a:lnTo>
                    <a:pt x="877" y="878"/>
                  </a:lnTo>
                  <a:lnTo>
                    <a:pt x="8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7"/>
            <p:cNvSpPr/>
            <p:nvPr/>
          </p:nvSpPr>
          <p:spPr>
            <a:xfrm>
              <a:off x="9504183" y="3243714"/>
              <a:ext cx="150318" cy="154767"/>
            </a:xfrm>
            <a:custGeom>
              <a:avLst/>
              <a:gdLst/>
              <a:ahLst/>
              <a:cxnLst/>
              <a:rect l="l" t="t" r="r" b="b"/>
              <a:pathLst>
                <a:path w="878" h="904" extrusionOk="0">
                  <a:moveTo>
                    <a:pt x="0" y="1"/>
                  </a:moveTo>
                  <a:lnTo>
                    <a:pt x="0" y="903"/>
                  </a:lnTo>
                  <a:lnTo>
                    <a:pt x="877" y="903"/>
                  </a:lnTo>
                  <a:lnTo>
                    <a:pt x="8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7"/>
            <p:cNvSpPr/>
            <p:nvPr/>
          </p:nvSpPr>
          <p:spPr>
            <a:xfrm>
              <a:off x="9504183" y="2522951"/>
              <a:ext cx="150318" cy="150316"/>
            </a:xfrm>
            <a:custGeom>
              <a:avLst/>
              <a:gdLst/>
              <a:ahLst/>
              <a:cxnLst/>
              <a:rect l="l" t="t" r="r" b="b"/>
              <a:pathLst>
                <a:path w="878" h="878" extrusionOk="0">
                  <a:moveTo>
                    <a:pt x="0" y="0"/>
                  </a:moveTo>
                  <a:lnTo>
                    <a:pt x="0" y="878"/>
                  </a:lnTo>
                  <a:lnTo>
                    <a:pt x="877" y="878"/>
                  </a:lnTo>
                  <a:lnTo>
                    <a:pt x="8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7"/>
            <p:cNvSpPr/>
            <p:nvPr/>
          </p:nvSpPr>
          <p:spPr>
            <a:xfrm>
              <a:off x="7980801" y="3479802"/>
              <a:ext cx="154769" cy="154596"/>
            </a:xfrm>
            <a:custGeom>
              <a:avLst/>
              <a:gdLst/>
              <a:ahLst/>
              <a:cxnLst/>
              <a:rect l="l" t="t" r="r" b="b"/>
              <a:pathLst>
                <a:path w="904" h="903" extrusionOk="0">
                  <a:moveTo>
                    <a:pt x="1" y="0"/>
                  </a:moveTo>
                  <a:lnTo>
                    <a:pt x="1" y="903"/>
                  </a:lnTo>
                  <a:lnTo>
                    <a:pt x="903" y="903"/>
                  </a:lnTo>
                  <a:lnTo>
                    <a:pt x="9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7"/>
            <p:cNvSpPr/>
            <p:nvPr/>
          </p:nvSpPr>
          <p:spPr>
            <a:xfrm>
              <a:off x="8894865" y="3127981"/>
              <a:ext cx="154598" cy="154596"/>
            </a:xfrm>
            <a:custGeom>
              <a:avLst/>
              <a:gdLst/>
              <a:ahLst/>
              <a:cxnLst/>
              <a:rect l="l" t="t" r="r" b="b"/>
              <a:pathLst>
                <a:path w="903" h="903" extrusionOk="0">
                  <a:moveTo>
                    <a:pt x="0" y="0"/>
                  </a:moveTo>
                  <a:lnTo>
                    <a:pt x="0" y="902"/>
                  </a:lnTo>
                  <a:lnTo>
                    <a:pt x="902" y="902"/>
                  </a:lnTo>
                  <a:lnTo>
                    <a:pt x="902" y="0"/>
                  </a:lnTo>
                  <a:close/>
                </a:path>
              </a:pathLst>
            </a:custGeom>
            <a:solidFill>
              <a:srgbClr val="5F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7"/>
            <p:cNvSpPr/>
            <p:nvPr/>
          </p:nvSpPr>
          <p:spPr>
            <a:xfrm>
              <a:off x="7770561" y="3733010"/>
              <a:ext cx="150318" cy="150316"/>
            </a:xfrm>
            <a:custGeom>
              <a:avLst/>
              <a:gdLst/>
              <a:ahLst/>
              <a:cxnLst/>
              <a:rect l="l" t="t" r="r" b="b"/>
              <a:pathLst>
                <a:path w="878" h="878" extrusionOk="0">
                  <a:moveTo>
                    <a:pt x="1" y="0"/>
                  </a:moveTo>
                  <a:lnTo>
                    <a:pt x="1" y="877"/>
                  </a:lnTo>
                  <a:lnTo>
                    <a:pt x="878" y="877"/>
                  </a:lnTo>
                  <a:lnTo>
                    <a:pt x="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7"/>
            <p:cNvSpPr/>
            <p:nvPr/>
          </p:nvSpPr>
          <p:spPr>
            <a:xfrm>
              <a:off x="7980801" y="3733010"/>
              <a:ext cx="154769" cy="150316"/>
            </a:xfrm>
            <a:custGeom>
              <a:avLst/>
              <a:gdLst/>
              <a:ahLst/>
              <a:cxnLst/>
              <a:rect l="l" t="t" r="r" b="b"/>
              <a:pathLst>
                <a:path w="904" h="878" extrusionOk="0">
                  <a:moveTo>
                    <a:pt x="1" y="0"/>
                  </a:moveTo>
                  <a:lnTo>
                    <a:pt x="1" y="877"/>
                  </a:lnTo>
                  <a:lnTo>
                    <a:pt x="903" y="877"/>
                  </a:lnTo>
                  <a:lnTo>
                    <a:pt x="9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7"/>
            <p:cNvSpPr/>
            <p:nvPr/>
          </p:nvSpPr>
          <p:spPr>
            <a:xfrm>
              <a:off x="8869013" y="2655976"/>
              <a:ext cx="566689" cy="1948113"/>
            </a:xfrm>
            <a:custGeom>
              <a:avLst/>
              <a:gdLst/>
              <a:ahLst/>
              <a:cxnLst/>
              <a:rect l="l" t="t" r="r" b="b"/>
              <a:pathLst>
                <a:path w="3310" h="11379" extrusionOk="0">
                  <a:moveTo>
                    <a:pt x="1" y="0"/>
                  </a:moveTo>
                  <a:lnTo>
                    <a:pt x="1" y="11379"/>
                  </a:lnTo>
                  <a:lnTo>
                    <a:pt x="3309" y="11379"/>
                  </a:lnTo>
                  <a:lnTo>
                    <a:pt x="3309" y="2557"/>
                  </a:lnTo>
                  <a:lnTo>
                    <a:pt x="12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7"/>
            <p:cNvSpPr/>
            <p:nvPr/>
          </p:nvSpPr>
          <p:spPr>
            <a:xfrm>
              <a:off x="8894865" y="3127981"/>
              <a:ext cx="154598" cy="154596"/>
            </a:xfrm>
            <a:custGeom>
              <a:avLst/>
              <a:gdLst/>
              <a:ahLst/>
              <a:cxnLst/>
              <a:rect l="l" t="t" r="r" b="b"/>
              <a:pathLst>
                <a:path w="903" h="903" extrusionOk="0">
                  <a:moveTo>
                    <a:pt x="0" y="0"/>
                  </a:moveTo>
                  <a:lnTo>
                    <a:pt x="0" y="902"/>
                  </a:lnTo>
                  <a:lnTo>
                    <a:pt x="902" y="902"/>
                  </a:lnTo>
                  <a:lnTo>
                    <a:pt x="9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7"/>
            <p:cNvSpPr/>
            <p:nvPr/>
          </p:nvSpPr>
          <p:spPr>
            <a:xfrm>
              <a:off x="9049292" y="3372458"/>
              <a:ext cx="150318" cy="154767"/>
            </a:xfrm>
            <a:custGeom>
              <a:avLst/>
              <a:gdLst/>
              <a:ahLst/>
              <a:cxnLst/>
              <a:rect l="l" t="t" r="r" b="b"/>
              <a:pathLst>
                <a:path w="878" h="904" extrusionOk="0">
                  <a:moveTo>
                    <a:pt x="0" y="1"/>
                  </a:moveTo>
                  <a:lnTo>
                    <a:pt x="0" y="903"/>
                  </a:lnTo>
                  <a:lnTo>
                    <a:pt x="878" y="903"/>
                  </a:lnTo>
                  <a:lnTo>
                    <a:pt x="8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7"/>
            <p:cNvSpPr/>
            <p:nvPr/>
          </p:nvSpPr>
          <p:spPr>
            <a:xfrm>
              <a:off x="9212279" y="3127981"/>
              <a:ext cx="150318" cy="154596"/>
            </a:xfrm>
            <a:custGeom>
              <a:avLst/>
              <a:gdLst/>
              <a:ahLst/>
              <a:cxnLst/>
              <a:rect l="l" t="t" r="r" b="b"/>
              <a:pathLst>
                <a:path w="878" h="903" extrusionOk="0">
                  <a:moveTo>
                    <a:pt x="1" y="0"/>
                  </a:moveTo>
                  <a:lnTo>
                    <a:pt x="1" y="902"/>
                  </a:lnTo>
                  <a:lnTo>
                    <a:pt x="878" y="902"/>
                  </a:lnTo>
                  <a:lnTo>
                    <a:pt x="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7"/>
            <p:cNvSpPr/>
            <p:nvPr/>
          </p:nvSpPr>
          <p:spPr>
            <a:xfrm>
              <a:off x="8894865" y="3771531"/>
              <a:ext cx="154598" cy="150316"/>
            </a:xfrm>
            <a:custGeom>
              <a:avLst/>
              <a:gdLst/>
              <a:ahLst/>
              <a:cxnLst/>
              <a:rect l="l" t="t" r="r" b="b"/>
              <a:pathLst>
                <a:path w="903" h="878" extrusionOk="0">
                  <a:moveTo>
                    <a:pt x="0" y="1"/>
                  </a:moveTo>
                  <a:lnTo>
                    <a:pt x="0" y="878"/>
                  </a:lnTo>
                  <a:lnTo>
                    <a:pt x="902" y="878"/>
                  </a:lnTo>
                  <a:lnTo>
                    <a:pt x="9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7"/>
            <p:cNvSpPr/>
            <p:nvPr/>
          </p:nvSpPr>
          <p:spPr>
            <a:xfrm>
              <a:off x="7684788" y="2814680"/>
              <a:ext cx="514985" cy="313472"/>
            </a:xfrm>
            <a:custGeom>
              <a:avLst/>
              <a:gdLst/>
              <a:ahLst/>
              <a:cxnLst/>
              <a:rect l="l" t="t" r="r" b="b"/>
              <a:pathLst>
                <a:path w="3008" h="1831" extrusionOk="0">
                  <a:moveTo>
                    <a:pt x="0" y="1"/>
                  </a:moveTo>
                  <a:lnTo>
                    <a:pt x="0" y="1830"/>
                  </a:lnTo>
                  <a:lnTo>
                    <a:pt x="3008" y="1830"/>
                  </a:lnTo>
                  <a:lnTo>
                    <a:pt x="3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7"/>
            <p:cNvSpPr/>
            <p:nvPr/>
          </p:nvSpPr>
          <p:spPr>
            <a:xfrm>
              <a:off x="8118108" y="3029197"/>
              <a:ext cx="30303" cy="296352"/>
            </a:xfrm>
            <a:custGeom>
              <a:avLst/>
              <a:gdLst/>
              <a:ahLst/>
              <a:cxnLst/>
              <a:rect l="l" t="t" r="r" b="b"/>
              <a:pathLst>
                <a:path w="177" h="1731" extrusionOk="0">
                  <a:moveTo>
                    <a:pt x="1" y="1"/>
                  </a:moveTo>
                  <a:lnTo>
                    <a:pt x="1" y="1730"/>
                  </a:lnTo>
                  <a:lnTo>
                    <a:pt x="176" y="1730"/>
                  </a:lnTo>
                  <a:lnTo>
                    <a:pt x="1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7"/>
            <p:cNvSpPr/>
            <p:nvPr/>
          </p:nvSpPr>
          <p:spPr>
            <a:xfrm>
              <a:off x="8972078" y="2140998"/>
              <a:ext cx="38692" cy="600921"/>
            </a:xfrm>
            <a:custGeom>
              <a:avLst/>
              <a:gdLst/>
              <a:ahLst/>
              <a:cxnLst/>
              <a:rect l="l" t="t" r="r" b="b"/>
              <a:pathLst>
                <a:path w="226" h="3510" extrusionOk="0">
                  <a:moveTo>
                    <a:pt x="0" y="1"/>
                  </a:moveTo>
                  <a:lnTo>
                    <a:pt x="0" y="3510"/>
                  </a:lnTo>
                  <a:lnTo>
                    <a:pt x="226" y="3510"/>
                  </a:lnTo>
                  <a:lnTo>
                    <a:pt x="2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7"/>
            <p:cNvSpPr/>
            <p:nvPr/>
          </p:nvSpPr>
          <p:spPr>
            <a:xfrm>
              <a:off x="9062132" y="2140998"/>
              <a:ext cx="38864" cy="600921"/>
            </a:xfrm>
            <a:custGeom>
              <a:avLst/>
              <a:gdLst/>
              <a:ahLst/>
              <a:cxnLst/>
              <a:rect l="l" t="t" r="r" b="b"/>
              <a:pathLst>
                <a:path w="227" h="3510" extrusionOk="0">
                  <a:moveTo>
                    <a:pt x="1" y="1"/>
                  </a:moveTo>
                  <a:lnTo>
                    <a:pt x="1" y="3510"/>
                  </a:lnTo>
                  <a:lnTo>
                    <a:pt x="226" y="3510"/>
                  </a:lnTo>
                  <a:lnTo>
                    <a:pt x="2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7"/>
            <p:cNvSpPr/>
            <p:nvPr/>
          </p:nvSpPr>
          <p:spPr>
            <a:xfrm>
              <a:off x="9791636" y="3149381"/>
              <a:ext cx="296185" cy="1454708"/>
            </a:xfrm>
            <a:custGeom>
              <a:avLst/>
              <a:gdLst/>
              <a:ahLst/>
              <a:cxnLst/>
              <a:rect l="l" t="t" r="r" b="b"/>
              <a:pathLst>
                <a:path w="1730" h="8497" extrusionOk="0">
                  <a:moveTo>
                    <a:pt x="0" y="1"/>
                  </a:moveTo>
                  <a:lnTo>
                    <a:pt x="0" y="8497"/>
                  </a:lnTo>
                  <a:lnTo>
                    <a:pt x="1730" y="8497"/>
                  </a:lnTo>
                  <a:lnTo>
                    <a:pt x="17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1792;p47">
            <a:extLst>
              <a:ext uri="{FF2B5EF4-FFF2-40B4-BE49-F238E27FC236}">
                <a16:creationId xmlns:a16="http://schemas.microsoft.com/office/drawing/2014/main" id="{6C0B43D7-02A2-4A36-95AC-6F73B8F879F2}"/>
              </a:ext>
            </a:extLst>
          </p:cNvPr>
          <p:cNvSpPr txBox="1">
            <a:spLocks/>
          </p:cNvSpPr>
          <p:nvPr/>
        </p:nvSpPr>
        <p:spPr>
          <a:xfrm>
            <a:off x="554014" y="360999"/>
            <a:ext cx="6100464"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600"/>
              <a:buFont typeface="Poppins ExtraBold"/>
              <a:buNone/>
              <a:defRPr sz="9600" b="0" i="0" u="none" strike="noStrike" cap="none">
                <a:solidFill>
                  <a:schemeClr val="dk1"/>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9pPr>
          </a:lstStyle>
          <a:p>
            <a:pPr algn="l"/>
            <a:r>
              <a:rPr lang="en-US" sz="3200" dirty="0"/>
              <a:t>CONCLUSIONES</a:t>
            </a:r>
          </a:p>
        </p:txBody>
      </p:sp>
      <p:sp>
        <p:nvSpPr>
          <p:cNvPr id="52" name="Google Shape;1155;p37">
            <a:extLst>
              <a:ext uri="{FF2B5EF4-FFF2-40B4-BE49-F238E27FC236}">
                <a16:creationId xmlns:a16="http://schemas.microsoft.com/office/drawing/2014/main" id="{0632413F-4561-4248-9CD5-D7EEF534F78F}"/>
              </a:ext>
            </a:extLst>
          </p:cNvPr>
          <p:cNvSpPr txBox="1">
            <a:spLocks/>
          </p:cNvSpPr>
          <p:nvPr/>
        </p:nvSpPr>
        <p:spPr>
          <a:xfrm>
            <a:off x="689519" y="3000420"/>
            <a:ext cx="7418992" cy="9887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3000"/>
              <a:buFont typeface="Istok Web"/>
              <a:buNone/>
              <a:defRPr sz="2500" b="0" i="0" u="none" strike="noStrike" cap="none">
                <a:solidFill>
                  <a:schemeClr val="lt2"/>
                </a:solidFill>
                <a:latin typeface="Istok Web"/>
                <a:ea typeface="Istok Web"/>
                <a:cs typeface="Istok Web"/>
                <a:sym typeface="Istok Web"/>
              </a:defRPr>
            </a:lvl1pPr>
            <a:lvl2pPr marL="914400" marR="0" lvl="1" indent="-317500" algn="ctr" rtl="0">
              <a:lnSpc>
                <a:spcPct val="100000"/>
              </a:lnSpc>
              <a:spcBef>
                <a:spcPts val="0"/>
              </a:spcBef>
              <a:spcAft>
                <a:spcPts val="0"/>
              </a:spcAft>
              <a:buClr>
                <a:schemeClr val="lt2"/>
              </a:buClr>
              <a:buSzPts val="3000"/>
              <a:buFont typeface="Istok Web"/>
              <a:buNone/>
              <a:defRPr sz="3000" b="0" i="0" u="none" strike="noStrike" cap="none">
                <a:solidFill>
                  <a:schemeClr val="lt2"/>
                </a:solidFill>
                <a:latin typeface="Istok Web"/>
                <a:ea typeface="Istok Web"/>
                <a:cs typeface="Istok Web"/>
                <a:sym typeface="Istok Web"/>
              </a:defRPr>
            </a:lvl2pPr>
            <a:lvl3pPr marL="1371600" marR="0" lvl="2" indent="-317500" algn="ctr" rtl="0">
              <a:lnSpc>
                <a:spcPct val="100000"/>
              </a:lnSpc>
              <a:spcBef>
                <a:spcPts val="1600"/>
              </a:spcBef>
              <a:spcAft>
                <a:spcPts val="0"/>
              </a:spcAft>
              <a:buClr>
                <a:schemeClr val="lt2"/>
              </a:buClr>
              <a:buSzPts val="3000"/>
              <a:buFont typeface="Istok Web"/>
              <a:buNone/>
              <a:defRPr sz="3000" b="0" i="0" u="none" strike="noStrike" cap="none">
                <a:solidFill>
                  <a:schemeClr val="lt2"/>
                </a:solidFill>
                <a:latin typeface="Istok Web"/>
                <a:ea typeface="Istok Web"/>
                <a:cs typeface="Istok Web"/>
                <a:sym typeface="Istok Web"/>
              </a:defRPr>
            </a:lvl3pPr>
            <a:lvl4pPr marL="1828800" marR="0" lvl="3" indent="-317500" algn="ctr" rtl="0">
              <a:lnSpc>
                <a:spcPct val="100000"/>
              </a:lnSpc>
              <a:spcBef>
                <a:spcPts val="1600"/>
              </a:spcBef>
              <a:spcAft>
                <a:spcPts val="0"/>
              </a:spcAft>
              <a:buClr>
                <a:schemeClr val="lt2"/>
              </a:buClr>
              <a:buSzPts val="3000"/>
              <a:buFont typeface="Istok Web"/>
              <a:buNone/>
              <a:defRPr sz="3000" b="0" i="0" u="none" strike="noStrike" cap="none">
                <a:solidFill>
                  <a:schemeClr val="lt2"/>
                </a:solidFill>
                <a:latin typeface="Istok Web"/>
                <a:ea typeface="Istok Web"/>
                <a:cs typeface="Istok Web"/>
                <a:sym typeface="Istok Web"/>
              </a:defRPr>
            </a:lvl4pPr>
            <a:lvl5pPr marL="2286000" marR="0" lvl="4" indent="-317500" algn="ctr" rtl="0">
              <a:lnSpc>
                <a:spcPct val="100000"/>
              </a:lnSpc>
              <a:spcBef>
                <a:spcPts val="1600"/>
              </a:spcBef>
              <a:spcAft>
                <a:spcPts val="0"/>
              </a:spcAft>
              <a:buClr>
                <a:schemeClr val="lt2"/>
              </a:buClr>
              <a:buSzPts val="3000"/>
              <a:buFont typeface="Istok Web"/>
              <a:buNone/>
              <a:defRPr sz="3000" b="0" i="0" u="none" strike="noStrike" cap="none">
                <a:solidFill>
                  <a:schemeClr val="lt2"/>
                </a:solidFill>
                <a:latin typeface="Istok Web"/>
                <a:ea typeface="Istok Web"/>
                <a:cs typeface="Istok Web"/>
                <a:sym typeface="Istok Web"/>
              </a:defRPr>
            </a:lvl5pPr>
            <a:lvl6pPr marL="2743200" marR="0" lvl="5" indent="-317500" algn="ctr" rtl="0">
              <a:lnSpc>
                <a:spcPct val="100000"/>
              </a:lnSpc>
              <a:spcBef>
                <a:spcPts val="1600"/>
              </a:spcBef>
              <a:spcAft>
                <a:spcPts val="0"/>
              </a:spcAft>
              <a:buClr>
                <a:schemeClr val="lt2"/>
              </a:buClr>
              <a:buSzPts val="3000"/>
              <a:buFont typeface="Istok Web"/>
              <a:buNone/>
              <a:defRPr sz="3000" b="0" i="0" u="none" strike="noStrike" cap="none">
                <a:solidFill>
                  <a:schemeClr val="lt2"/>
                </a:solidFill>
                <a:latin typeface="Istok Web"/>
                <a:ea typeface="Istok Web"/>
                <a:cs typeface="Istok Web"/>
                <a:sym typeface="Istok Web"/>
              </a:defRPr>
            </a:lvl6pPr>
            <a:lvl7pPr marL="3200400" marR="0" lvl="6" indent="-317500" algn="ctr" rtl="0">
              <a:lnSpc>
                <a:spcPct val="100000"/>
              </a:lnSpc>
              <a:spcBef>
                <a:spcPts val="1600"/>
              </a:spcBef>
              <a:spcAft>
                <a:spcPts val="0"/>
              </a:spcAft>
              <a:buClr>
                <a:schemeClr val="lt2"/>
              </a:buClr>
              <a:buSzPts val="3000"/>
              <a:buFont typeface="Istok Web"/>
              <a:buNone/>
              <a:defRPr sz="3000" b="0" i="0" u="none" strike="noStrike" cap="none">
                <a:solidFill>
                  <a:schemeClr val="lt2"/>
                </a:solidFill>
                <a:latin typeface="Istok Web"/>
                <a:ea typeface="Istok Web"/>
                <a:cs typeface="Istok Web"/>
                <a:sym typeface="Istok Web"/>
              </a:defRPr>
            </a:lvl7pPr>
            <a:lvl8pPr marL="3657600" marR="0" lvl="7" indent="-317500" algn="ctr" rtl="0">
              <a:lnSpc>
                <a:spcPct val="100000"/>
              </a:lnSpc>
              <a:spcBef>
                <a:spcPts val="1600"/>
              </a:spcBef>
              <a:spcAft>
                <a:spcPts val="0"/>
              </a:spcAft>
              <a:buClr>
                <a:schemeClr val="lt2"/>
              </a:buClr>
              <a:buSzPts val="3000"/>
              <a:buFont typeface="Istok Web"/>
              <a:buNone/>
              <a:defRPr sz="3000" b="0" i="0" u="none" strike="noStrike" cap="none">
                <a:solidFill>
                  <a:schemeClr val="lt2"/>
                </a:solidFill>
                <a:latin typeface="Istok Web"/>
                <a:ea typeface="Istok Web"/>
                <a:cs typeface="Istok Web"/>
                <a:sym typeface="Istok Web"/>
              </a:defRPr>
            </a:lvl8pPr>
            <a:lvl9pPr marL="4114800" marR="0" lvl="8" indent="-317500" algn="ctr" rtl="0">
              <a:lnSpc>
                <a:spcPct val="100000"/>
              </a:lnSpc>
              <a:spcBef>
                <a:spcPts val="1600"/>
              </a:spcBef>
              <a:spcAft>
                <a:spcPts val="1600"/>
              </a:spcAft>
              <a:buClr>
                <a:schemeClr val="lt2"/>
              </a:buClr>
              <a:buSzPts val="3000"/>
              <a:buFont typeface="Istok Web"/>
              <a:buNone/>
              <a:defRPr sz="3000" b="0" i="0" u="none" strike="noStrike" cap="none">
                <a:solidFill>
                  <a:schemeClr val="lt2"/>
                </a:solidFill>
                <a:latin typeface="Istok Web"/>
                <a:ea typeface="Istok Web"/>
                <a:cs typeface="Istok Web"/>
                <a:sym typeface="Istok Web"/>
              </a:defRPr>
            </a:lvl9pPr>
          </a:lstStyle>
          <a:p>
            <a:pPr marL="0" indent="0" algn="just"/>
            <a:r>
              <a:rPr lang="es-ES" sz="1400" dirty="0"/>
              <a:t>Para el desarrollo del prototipo funcional se implementó las herramientas hardware (Módulo de recolección de información conformado por los sensores: sensor de gases (MQ135), sensor de presión barométrica (BMP180), sensor de temperatura y humedad relativa (DHT11), anemómetro, módulo de conexión, sistema empotrado y módulo </a:t>
            </a:r>
            <a:r>
              <a:rPr lang="es-ES" sz="1400" dirty="0" err="1"/>
              <a:t>LoRa</a:t>
            </a:r>
            <a:r>
              <a:rPr lang="es-ES" sz="1400" dirty="0"/>
              <a:t>) y software (servidor TTN y </a:t>
            </a:r>
            <a:r>
              <a:rPr lang="es-ES" sz="1400" dirty="0" err="1"/>
              <a:t>Cayenne</a:t>
            </a:r>
            <a:r>
              <a:rPr lang="es-ES" sz="1400" dirty="0"/>
              <a:t>) determinados en el documento. Se instrumentaron los factores que inciden en un posible conato de incendio mediante los sensores establecidos que envían mediante tecnología </a:t>
            </a:r>
            <a:r>
              <a:rPr lang="es-ES" sz="1400" dirty="0" err="1"/>
              <a:t>LoRa</a:t>
            </a:r>
            <a:r>
              <a:rPr lang="es-ES" sz="1400" dirty="0"/>
              <a:t> los datos a nuestro Gateway y por medio de </a:t>
            </a:r>
            <a:r>
              <a:rPr lang="es-ES" sz="1400" dirty="0" err="1"/>
              <a:t>WiFi</a:t>
            </a:r>
            <a:r>
              <a:rPr lang="es-ES" sz="1400" dirty="0"/>
              <a:t> son enviados al servidor TTN para ser presentador en un </a:t>
            </a:r>
            <a:r>
              <a:rPr lang="es-ES" sz="1400" dirty="0" err="1"/>
              <a:t>dashboard</a:t>
            </a:r>
            <a:r>
              <a:rPr lang="es-ES" sz="1400" dirty="0"/>
              <a:t> web. Este prototipo pudo abarcar una gran cobertura con instrumentos de bajo costo y consumo de energía, lo que permite una autonomía de energética de 72 horas continuas.</a:t>
            </a:r>
          </a:p>
        </p:txBody>
      </p:sp>
      <p:pic>
        <p:nvPicPr>
          <p:cNvPr id="37" name="Picture 2" descr="certificados-uec | Educación Continua">
            <a:extLst>
              <a:ext uri="{FF2B5EF4-FFF2-40B4-BE49-F238E27FC236}">
                <a16:creationId xmlns:a16="http://schemas.microsoft.com/office/drawing/2014/main" id="{09763D87-6465-48B1-8A26-E83533AF6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48755" cy="29289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DEPARTAMENTO DE CIENCIAS DE LA COMPUTACION">
            <a:extLst>
              <a:ext uri="{FF2B5EF4-FFF2-40B4-BE49-F238E27FC236}">
                <a16:creationId xmlns:a16="http://schemas.microsoft.com/office/drawing/2014/main" id="{71B4C41D-A699-4101-B374-E715A12CBF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2592" y="-3453"/>
            <a:ext cx="521407" cy="52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000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5" name="Google Shape;1155;p37"/>
          <p:cNvSpPr txBox="1">
            <a:spLocks noGrp="1"/>
          </p:cNvSpPr>
          <p:nvPr>
            <p:ph type="subTitle" idx="1"/>
          </p:nvPr>
        </p:nvSpPr>
        <p:spPr>
          <a:xfrm>
            <a:off x="645906" y="1937987"/>
            <a:ext cx="7418992" cy="988765"/>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s-ES" sz="1400" dirty="0"/>
              <a:t>La validación y experimentación del prototipo se lo realizo en 3 distintas ubicaciones: la Universidad de las Fuerzas Armadas ESPE (campus sede matriz), en el Sector de Ponciano y el Pinar Alto, siendo así un éxito utilizando los 4 nodos sensores y el Gateway TTN obteniendo una conexión estable a lo largo de hasta 2 días consecutivos con un ritmo de transmisión de datos de 5 minutos y un alcance de alrededor de 250 metros para la transmisión del mensaje de alerta, siendo así efectivo el uso del mismo para la alerta temprana de un posible conato de incendio forestal. Se debe tomar en cuenta que es un prototipo, pero con dispositivos más sofisticados y de mejor alcance se puede llegar hasta distancias superiores a 1 kilómetro.</a:t>
            </a:r>
          </a:p>
          <a:p>
            <a:pPr marL="0" lvl="0" indent="0" algn="just" rtl="0">
              <a:spcBef>
                <a:spcPts val="0"/>
              </a:spcBef>
              <a:spcAft>
                <a:spcPts val="0"/>
              </a:spcAft>
              <a:buNone/>
            </a:pPr>
            <a:endParaRPr lang="es-ES" sz="1400" dirty="0"/>
          </a:p>
        </p:txBody>
      </p:sp>
      <p:grpSp>
        <p:nvGrpSpPr>
          <p:cNvPr id="1157" name="Google Shape;1157;p37"/>
          <p:cNvGrpSpPr/>
          <p:nvPr/>
        </p:nvGrpSpPr>
        <p:grpSpPr>
          <a:xfrm>
            <a:off x="8179916" y="1744399"/>
            <a:ext cx="357133" cy="575748"/>
            <a:chOff x="8030266" y="1744876"/>
            <a:chExt cx="357133" cy="575748"/>
          </a:xfrm>
        </p:grpSpPr>
        <p:sp>
          <p:nvSpPr>
            <p:cNvPr id="1158" name="Google Shape;1158;p37"/>
            <p:cNvSpPr/>
            <p:nvPr/>
          </p:nvSpPr>
          <p:spPr>
            <a:xfrm rot="899951">
              <a:off x="8048671" y="2138436"/>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7"/>
            <p:cNvSpPr/>
            <p:nvPr/>
          </p:nvSpPr>
          <p:spPr>
            <a:xfrm rot="899765">
              <a:off x="8244691" y="1759290"/>
              <a:ext cx="128296" cy="128261"/>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37"/>
          <p:cNvGrpSpPr/>
          <p:nvPr/>
        </p:nvGrpSpPr>
        <p:grpSpPr>
          <a:xfrm>
            <a:off x="8280231" y="1318869"/>
            <a:ext cx="2403033" cy="3119481"/>
            <a:chOff x="7684788" y="1484608"/>
            <a:chExt cx="2403033" cy="3119481"/>
          </a:xfrm>
        </p:grpSpPr>
        <p:sp>
          <p:nvSpPr>
            <p:cNvPr id="1161" name="Google Shape;1161;p37"/>
            <p:cNvSpPr/>
            <p:nvPr/>
          </p:nvSpPr>
          <p:spPr>
            <a:xfrm>
              <a:off x="9328184" y="2381367"/>
              <a:ext cx="502144" cy="2222722"/>
            </a:xfrm>
            <a:custGeom>
              <a:avLst/>
              <a:gdLst/>
              <a:ahLst/>
              <a:cxnLst/>
              <a:rect l="l" t="t" r="r" b="b"/>
              <a:pathLst>
                <a:path w="2933" h="12983" extrusionOk="0">
                  <a:moveTo>
                    <a:pt x="0" y="0"/>
                  </a:moveTo>
                  <a:lnTo>
                    <a:pt x="0" y="12983"/>
                  </a:lnTo>
                  <a:lnTo>
                    <a:pt x="2933" y="12983"/>
                  </a:lnTo>
                  <a:lnTo>
                    <a:pt x="29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7"/>
            <p:cNvSpPr/>
            <p:nvPr/>
          </p:nvSpPr>
          <p:spPr>
            <a:xfrm>
              <a:off x="7684788" y="3308086"/>
              <a:ext cx="592369" cy="1296003"/>
            </a:xfrm>
            <a:custGeom>
              <a:avLst/>
              <a:gdLst/>
              <a:ahLst/>
              <a:cxnLst/>
              <a:rect l="l" t="t" r="r" b="b"/>
              <a:pathLst>
                <a:path w="3460" h="7570" extrusionOk="0">
                  <a:moveTo>
                    <a:pt x="0" y="1"/>
                  </a:moveTo>
                  <a:lnTo>
                    <a:pt x="0" y="7570"/>
                  </a:lnTo>
                  <a:lnTo>
                    <a:pt x="3459" y="7570"/>
                  </a:lnTo>
                  <a:lnTo>
                    <a:pt x="34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7"/>
            <p:cNvSpPr/>
            <p:nvPr/>
          </p:nvSpPr>
          <p:spPr>
            <a:xfrm>
              <a:off x="8276986" y="2329835"/>
              <a:ext cx="592198" cy="2274254"/>
            </a:xfrm>
            <a:custGeom>
              <a:avLst/>
              <a:gdLst/>
              <a:ahLst/>
              <a:cxnLst/>
              <a:rect l="l" t="t" r="r" b="b"/>
              <a:pathLst>
                <a:path w="3459" h="13284" extrusionOk="0">
                  <a:moveTo>
                    <a:pt x="0" y="1"/>
                  </a:moveTo>
                  <a:lnTo>
                    <a:pt x="0" y="13284"/>
                  </a:lnTo>
                  <a:lnTo>
                    <a:pt x="3459" y="13284"/>
                  </a:lnTo>
                  <a:lnTo>
                    <a:pt x="34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7"/>
            <p:cNvSpPr/>
            <p:nvPr/>
          </p:nvSpPr>
          <p:spPr>
            <a:xfrm>
              <a:off x="8349919" y="2140998"/>
              <a:ext cx="437771" cy="377844"/>
            </a:xfrm>
            <a:custGeom>
              <a:avLst/>
              <a:gdLst/>
              <a:ahLst/>
              <a:cxnLst/>
              <a:rect l="l" t="t" r="r" b="b"/>
              <a:pathLst>
                <a:path w="2557" h="2207" extrusionOk="0">
                  <a:moveTo>
                    <a:pt x="0" y="1"/>
                  </a:moveTo>
                  <a:lnTo>
                    <a:pt x="0" y="2206"/>
                  </a:lnTo>
                  <a:lnTo>
                    <a:pt x="2557" y="2206"/>
                  </a:lnTo>
                  <a:lnTo>
                    <a:pt x="25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7"/>
            <p:cNvSpPr/>
            <p:nvPr/>
          </p:nvSpPr>
          <p:spPr>
            <a:xfrm>
              <a:off x="8418572" y="2003694"/>
              <a:ext cx="326146" cy="326312"/>
            </a:xfrm>
            <a:custGeom>
              <a:avLst/>
              <a:gdLst/>
              <a:ahLst/>
              <a:cxnLst/>
              <a:rect l="l" t="t" r="r" b="b"/>
              <a:pathLst>
                <a:path w="1905" h="1906" extrusionOk="0">
                  <a:moveTo>
                    <a:pt x="0" y="1"/>
                  </a:moveTo>
                  <a:lnTo>
                    <a:pt x="0" y="1906"/>
                  </a:lnTo>
                  <a:lnTo>
                    <a:pt x="1905" y="1906"/>
                  </a:lnTo>
                  <a:lnTo>
                    <a:pt x="19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7"/>
            <p:cNvSpPr/>
            <p:nvPr/>
          </p:nvSpPr>
          <p:spPr>
            <a:xfrm>
              <a:off x="8551599" y="1484608"/>
              <a:ext cx="60093" cy="656562"/>
            </a:xfrm>
            <a:custGeom>
              <a:avLst/>
              <a:gdLst/>
              <a:ahLst/>
              <a:cxnLst/>
              <a:rect l="l" t="t" r="r" b="b"/>
              <a:pathLst>
                <a:path w="351" h="3835" extrusionOk="0">
                  <a:moveTo>
                    <a:pt x="0" y="0"/>
                  </a:moveTo>
                  <a:lnTo>
                    <a:pt x="0" y="3835"/>
                  </a:lnTo>
                  <a:lnTo>
                    <a:pt x="351" y="3835"/>
                  </a:lnTo>
                  <a:lnTo>
                    <a:pt x="3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7"/>
            <p:cNvSpPr/>
            <p:nvPr/>
          </p:nvSpPr>
          <p:spPr>
            <a:xfrm>
              <a:off x="8392720" y="2458579"/>
              <a:ext cx="73105" cy="1896752"/>
            </a:xfrm>
            <a:custGeom>
              <a:avLst/>
              <a:gdLst/>
              <a:ahLst/>
              <a:cxnLst/>
              <a:rect l="l" t="t" r="r" b="b"/>
              <a:pathLst>
                <a:path w="427" h="11079" extrusionOk="0">
                  <a:moveTo>
                    <a:pt x="1" y="0"/>
                  </a:moveTo>
                  <a:lnTo>
                    <a:pt x="1" y="11078"/>
                  </a:lnTo>
                  <a:lnTo>
                    <a:pt x="427" y="11078"/>
                  </a:lnTo>
                  <a:lnTo>
                    <a:pt x="4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7"/>
            <p:cNvSpPr/>
            <p:nvPr/>
          </p:nvSpPr>
          <p:spPr>
            <a:xfrm>
              <a:off x="8538587" y="2458579"/>
              <a:ext cx="68824" cy="1896752"/>
            </a:xfrm>
            <a:custGeom>
              <a:avLst/>
              <a:gdLst/>
              <a:ahLst/>
              <a:cxnLst/>
              <a:rect l="l" t="t" r="r" b="b"/>
              <a:pathLst>
                <a:path w="402" h="11079" extrusionOk="0">
                  <a:moveTo>
                    <a:pt x="1" y="0"/>
                  </a:moveTo>
                  <a:lnTo>
                    <a:pt x="1" y="11078"/>
                  </a:lnTo>
                  <a:lnTo>
                    <a:pt x="402" y="11078"/>
                  </a:lnTo>
                  <a:lnTo>
                    <a:pt x="4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7"/>
            <p:cNvSpPr/>
            <p:nvPr/>
          </p:nvSpPr>
          <p:spPr>
            <a:xfrm>
              <a:off x="8671613" y="2458579"/>
              <a:ext cx="73105" cy="1896752"/>
            </a:xfrm>
            <a:custGeom>
              <a:avLst/>
              <a:gdLst/>
              <a:ahLst/>
              <a:cxnLst/>
              <a:rect l="l" t="t" r="r" b="b"/>
              <a:pathLst>
                <a:path w="427" h="11079" extrusionOk="0">
                  <a:moveTo>
                    <a:pt x="1" y="0"/>
                  </a:moveTo>
                  <a:lnTo>
                    <a:pt x="1" y="11078"/>
                  </a:lnTo>
                  <a:lnTo>
                    <a:pt x="427" y="11078"/>
                  </a:lnTo>
                  <a:lnTo>
                    <a:pt x="4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7"/>
            <p:cNvSpPr/>
            <p:nvPr/>
          </p:nvSpPr>
          <p:spPr>
            <a:xfrm>
              <a:off x="7770561" y="3479802"/>
              <a:ext cx="150318" cy="154596"/>
            </a:xfrm>
            <a:custGeom>
              <a:avLst/>
              <a:gdLst/>
              <a:ahLst/>
              <a:cxnLst/>
              <a:rect l="l" t="t" r="r" b="b"/>
              <a:pathLst>
                <a:path w="878" h="903" extrusionOk="0">
                  <a:moveTo>
                    <a:pt x="1" y="0"/>
                  </a:moveTo>
                  <a:lnTo>
                    <a:pt x="1" y="903"/>
                  </a:lnTo>
                  <a:lnTo>
                    <a:pt x="878" y="903"/>
                  </a:lnTo>
                  <a:lnTo>
                    <a:pt x="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7"/>
            <p:cNvSpPr/>
            <p:nvPr/>
          </p:nvSpPr>
          <p:spPr>
            <a:xfrm>
              <a:off x="9504183" y="2763148"/>
              <a:ext cx="150318" cy="150487"/>
            </a:xfrm>
            <a:custGeom>
              <a:avLst/>
              <a:gdLst/>
              <a:ahLst/>
              <a:cxnLst/>
              <a:rect l="l" t="t" r="r" b="b"/>
              <a:pathLst>
                <a:path w="878" h="879" extrusionOk="0">
                  <a:moveTo>
                    <a:pt x="0" y="1"/>
                  </a:moveTo>
                  <a:lnTo>
                    <a:pt x="0" y="878"/>
                  </a:lnTo>
                  <a:lnTo>
                    <a:pt x="877" y="878"/>
                  </a:lnTo>
                  <a:lnTo>
                    <a:pt x="8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7"/>
            <p:cNvSpPr/>
            <p:nvPr/>
          </p:nvSpPr>
          <p:spPr>
            <a:xfrm>
              <a:off x="9504183" y="3003517"/>
              <a:ext cx="150318" cy="150316"/>
            </a:xfrm>
            <a:custGeom>
              <a:avLst/>
              <a:gdLst/>
              <a:ahLst/>
              <a:cxnLst/>
              <a:rect l="l" t="t" r="r" b="b"/>
              <a:pathLst>
                <a:path w="878" h="878" extrusionOk="0">
                  <a:moveTo>
                    <a:pt x="0" y="0"/>
                  </a:moveTo>
                  <a:lnTo>
                    <a:pt x="0" y="878"/>
                  </a:lnTo>
                  <a:lnTo>
                    <a:pt x="877" y="878"/>
                  </a:lnTo>
                  <a:lnTo>
                    <a:pt x="8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7"/>
            <p:cNvSpPr/>
            <p:nvPr/>
          </p:nvSpPr>
          <p:spPr>
            <a:xfrm>
              <a:off x="9504183" y="3243714"/>
              <a:ext cx="150318" cy="154767"/>
            </a:xfrm>
            <a:custGeom>
              <a:avLst/>
              <a:gdLst/>
              <a:ahLst/>
              <a:cxnLst/>
              <a:rect l="l" t="t" r="r" b="b"/>
              <a:pathLst>
                <a:path w="878" h="904" extrusionOk="0">
                  <a:moveTo>
                    <a:pt x="0" y="1"/>
                  </a:moveTo>
                  <a:lnTo>
                    <a:pt x="0" y="903"/>
                  </a:lnTo>
                  <a:lnTo>
                    <a:pt x="877" y="903"/>
                  </a:lnTo>
                  <a:lnTo>
                    <a:pt x="8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7"/>
            <p:cNvSpPr/>
            <p:nvPr/>
          </p:nvSpPr>
          <p:spPr>
            <a:xfrm>
              <a:off x="9504183" y="2522951"/>
              <a:ext cx="150318" cy="150316"/>
            </a:xfrm>
            <a:custGeom>
              <a:avLst/>
              <a:gdLst/>
              <a:ahLst/>
              <a:cxnLst/>
              <a:rect l="l" t="t" r="r" b="b"/>
              <a:pathLst>
                <a:path w="878" h="878" extrusionOk="0">
                  <a:moveTo>
                    <a:pt x="0" y="0"/>
                  </a:moveTo>
                  <a:lnTo>
                    <a:pt x="0" y="878"/>
                  </a:lnTo>
                  <a:lnTo>
                    <a:pt x="877" y="878"/>
                  </a:lnTo>
                  <a:lnTo>
                    <a:pt x="8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7"/>
            <p:cNvSpPr/>
            <p:nvPr/>
          </p:nvSpPr>
          <p:spPr>
            <a:xfrm>
              <a:off x="7980801" y="3479802"/>
              <a:ext cx="154769" cy="154596"/>
            </a:xfrm>
            <a:custGeom>
              <a:avLst/>
              <a:gdLst/>
              <a:ahLst/>
              <a:cxnLst/>
              <a:rect l="l" t="t" r="r" b="b"/>
              <a:pathLst>
                <a:path w="904" h="903" extrusionOk="0">
                  <a:moveTo>
                    <a:pt x="1" y="0"/>
                  </a:moveTo>
                  <a:lnTo>
                    <a:pt x="1" y="903"/>
                  </a:lnTo>
                  <a:lnTo>
                    <a:pt x="903" y="903"/>
                  </a:lnTo>
                  <a:lnTo>
                    <a:pt x="9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7"/>
            <p:cNvSpPr/>
            <p:nvPr/>
          </p:nvSpPr>
          <p:spPr>
            <a:xfrm>
              <a:off x="8894865" y="3127981"/>
              <a:ext cx="154598" cy="154596"/>
            </a:xfrm>
            <a:custGeom>
              <a:avLst/>
              <a:gdLst/>
              <a:ahLst/>
              <a:cxnLst/>
              <a:rect l="l" t="t" r="r" b="b"/>
              <a:pathLst>
                <a:path w="903" h="903" extrusionOk="0">
                  <a:moveTo>
                    <a:pt x="0" y="0"/>
                  </a:moveTo>
                  <a:lnTo>
                    <a:pt x="0" y="902"/>
                  </a:lnTo>
                  <a:lnTo>
                    <a:pt x="902" y="902"/>
                  </a:lnTo>
                  <a:lnTo>
                    <a:pt x="902" y="0"/>
                  </a:lnTo>
                  <a:close/>
                </a:path>
              </a:pathLst>
            </a:custGeom>
            <a:solidFill>
              <a:srgbClr val="5F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7"/>
            <p:cNvSpPr/>
            <p:nvPr/>
          </p:nvSpPr>
          <p:spPr>
            <a:xfrm>
              <a:off x="7770561" y="3733010"/>
              <a:ext cx="150318" cy="150316"/>
            </a:xfrm>
            <a:custGeom>
              <a:avLst/>
              <a:gdLst/>
              <a:ahLst/>
              <a:cxnLst/>
              <a:rect l="l" t="t" r="r" b="b"/>
              <a:pathLst>
                <a:path w="878" h="878" extrusionOk="0">
                  <a:moveTo>
                    <a:pt x="1" y="0"/>
                  </a:moveTo>
                  <a:lnTo>
                    <a:pt x="1" y="877"/>
                  </a:lnTo>
                  <a:lnTo>
                    <a:pt x="878" y="877"/>
                  </a:lnTo>
                  <a:lnTo>
                    <a:pt x="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7"/>
            <p:cNvSpPr/>
            <p:nvPr/>
          </p:nvSpPr>
          <p:spPr>
            <a:xfrm>
              <a:off x="7980801" y="3733010"/>
              <a:ext cx="154769" cy="150316"/>
            </a:xfrm>
            <a:custGeom>
              <a:avLst/>
              <a:gdLst/>
              <a:ahLst/>
              <a:cxnLst/>
              <a:rect l="l" t="t" r="r" b="b"/>
              <a:pathLst>
                <a:path w="904" h="878" extrusionOk="0">
                  <a:moveTo>
                    <a:pt x="1" y="0"/>
                  </a:moveTo>
                  <a:lnTo>
                    <a:pt x="1" y="877"/>
                  </a:lnTo>
                  <a:lnTo>
                    <a:pt x="903" y="877"/>
                  </a:lnTo>
                  <a:lnTo>
                    <a:pt x="9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7"/>
            <p:cNvSpPr/>
            <p:nvPr/>
          </p:nvSpPr>
          <p:spPr>
            <a:xfrm>
              <a:off x="8869013" y="2655976"/>
              <a:ext cx="566689" cy="1948113"/>
            </a:xfrm>
            <a:custGeom>
              <a:avLst/>
              <a:gdLst/>
              <a:ahLst/>
              <a:cxnLst/>
              <a:rect l="l" t="t" r="r" b="b"/>
              <a:pathLst>
                <a:path w="3310" h="11379" extrusionOk="0">
                  <a:moveTo>
                    <a:pt x="1" y="0"/>
                  </a:moveTo>
                  <a:lnTo>
                    <a:pt x="1" y="11379"/>
                  </a:lnTo>
                  <a:lnTo>
                    <a:pt x="3309" y="11379"/>
                  </a:lnTo>
                  <a:lnTo>
                    <a:pt x="3309" y="2557"/>
                  </a:lnTo>
                  <a:lnTo>
                    <a:pt x="12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7"/>
            <p:cNvSpPr/>
            <p:nvPr/>
          </p:nvSpPr>
          <p:spPr>
            <a:xfrm>
              <a:off x="8894865" y="3127981"/>
              <a:ext cx="154598" cy="154596"/>
            </a:xfrm>
            <a:custGeom>
              <a:avLst/>
              <a:gdLst/>
              <a:ahLst/>
              <a:cxnLst/>
              <a:rect l="l" t="t" r="r" b="b"/>
              <a:pathLst>
                <a:path w="903" h="903" extrusionOk="0">
                  <a:moveTo>
                    <a:pt x="0" y="0"/>
                  </a:moveTo>
                  <a:lnTo>
                    <a:pt x="0" y="902"/>
                  </a:lnTo>
                  <a:lnTo>
                    <a:pt x="902" y="902"/>
                  </a:lnTo>
                  <a:lnTo>
                    <a:pt x="9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7"/>
            <p:cNvSpPr/>
            <p:nvPr/>
          </p:nvSpPr>
          <p:spPr>
            <a:xfrm>
              <a:off x="9049292" y="3372458"/>
              <a:ext cx="150318" cy="154767"/>
            </a:xfrm>
            <a:custGeom>
              <a:avLst/>
              <a:gdLst/>
              <a:ahLst/>
              <a:cxnLst/>
              <a:rect l="l" t="t" r="r" b="b"/>
              <a:pathLst>
                <a:path w="878" h="904" extrusionOk="0">
                  <a:moveTo>
                    <a:pt x="0" y="1"/>
                  </a:moveTo>
                  <a:lnTo>
                    <a:pt x="0" y="903"/>
                  </a:lnTo>
                  <a:lnTo>
                    <a:pt x="878" y="903"/>
                  </a:lnTo>
                  <a:lnTo>
                    <a:pt x="8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7"/>
            <p:cNvSpPr/>
            <p:nvPr/>
          </p:nvSpPr>
          <p:spPr>
            <a:xfrm>
              <a:off x="9212279" y="3127981"/>
              <a:ext cx="150318" cy="154596"/>
            </a:xfrm>
            <a:custGeom>
              <a:avLst/>
              <a:gdLst/>
              <a:ahLst/>
              <a:cxnLst/>
              <a:rect l="l" t="t" r="r" b="b"/>
              <a:pathLst>
                <a:path w="878" h="903" extrusionOk="0">
                  <a:moveTo>
                    <a:pt x="1" y="0"/>
                  </a:moveTo>
                  <a:lnTo>
                    <a:pt x="1" y="902"/>
                  </a:lnTo>
                  <a:lnTo>
                    <a:pt x="878" y="902"/>
                  </a:lnTo>
                  <a:lnTo>
                    <a:pt x="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7"/>
            <p:cNvSpPr/>
            <p:nvPr/>
          </p:nvSpPr>
          <p:spPr>
            <a:xfrm>
              <a:off x="8894865" y="3771531"/>
              <a:ext cx="154598" cy="150316"/>
            </a:xfrm>
            <a:custGeom>
              <a:avLst/>
              <a:gdLst/>
              <a:ahLst/>
              <a:cxnLst/>
              <a:rect l="l" t="t" r="r" b="b"/>
              <a:pathLst>
                <a:path w="903" h="878" extrusionOk="0">
                  <a:moveTo>
                    <a:pt x="0" y="1"/>
                  </a:moveTo>
                  <a:lnTo>
                    <a:pt x="0" y="878"/>
                  </a:lnTo>
                  <a:lnTo>
                    <a:pt x="902" y="878"/>
                  </a:lnTo>
                  <a:lnTo>
                    <a:pt x="9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7"/>
            <p:cNvSpPr/>
            <p:nvPr/>
          </p:nvSpPr>
          <p:spPr>
            <a:xfrm>
              <a:off x="7684788" y="2814680"/>
              <a:ext cx="514985" cy="313472"/>
            </a:xfrm>
            <a:custGeom>
              <a:avLst/>
              <a:gdLst/>
              <a:ahLst/>
              <a:cxnLst/>
              <a:rect l="l" t="t" r="r" b="b"/>
              <a:pathLst>
                <a:path w="3008" h="1831" extrusionOk="0">
                  <a:moveTo>
                    <a:pt x="0" y="1"/>
                  </a:moveTo>
                  <a:lnTo>
                    <a:pt x="0" y="1830"/>
                  </a:lnTo>
                  <a:lnTo>
                    <a:pt x="3008" y="1830"/>
                  </a:lnTo>
                  <a:lnTo>
                    <a:pt x="3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7"/>
            <p:cNvSpPr/>
            <p:nvPr/>
          </p:nvSpPr>
          <p:spPr>
            <a:xfrm>
              <a:off x="8118108" y="3029197"/>
              <a:ext cx="30303" cy="296352"/>
            </a:xfrm>
            <a:custGeom>
              <a:avLst/>
              <a:gdLst/>
              <a:ahLst/>
              <a:cxnLst/>
              <a:rect l="l" t="t" r="r" b="b"/>
              <a:pathLst>
                <a:path w="177" h="1731" extrusionOk="0">
                  <a:moveTo>
                    <a:pt x="1" y="1"/>
                  </a:moveTo>
                  <a:lnTo>
                    <a:pt x="1" y="1730"/>
                  </a:lnTo>
                  <a:lnTo>
                    <a:pt x="176" y="1730"/>
                  </a:lnTo>
                  <a:lnTo>
                    <a:pt x="1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7"/>
            <p:cNvSpPr/>
            <p:nvPr/>
          </p:nvSpPr>
          <p:spPr>
            <a:xfrm>
              <a:off x="8972078" y="2140998"/>
              <a:ext cx="38692" cy="600921"/>
            </a:xfrm>
            <a:custGeom>
              <a:avLst/>
              <a:gdLst/>
              <a:ahLst/>
              <a:cxnLst/>
              <a:rect l="l" t="t" r="r" b="b"/>
              <a:pathLst>
                <a:path w="226" h="3510" extrusionOk="0">
                  <a:moveTo>
                    <a:pt x="0" y="1"/>
                  </a:moveTo>
                  <a:lnTo>
                    <a:pt x="0" y="3510"/>
                  </a:lnTo>
                  <a:lnTo>
                    <a:pt x="226" y="3510"/>
                  </a:lnTo>
                  <a:lnTo>
                    <a:pt x="2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7"/>
            <p:cNvSpPr/>
            <p:nvPr/>
          </p:nvSpPr>
          <p:spPr>
            <a:xfrm>
              <a:off x="9062132" y="2140998"/>
              <a:ext cx="38864" cy="600921"/>
            </a:xfrm>
            <a:custGeom>
              <a:avLst/>
              <a:gdLst/>
              <a:ahLst/>
              <a:cxnLst/>
              <a:rect l="l" t="t" r="r" b="b"/>
              <a:pathLst>
                <a:path w="227" h="3510" extrusionOk="0">
                  <a:moveTo>
                    <a:pt x="1" y="1"/>
                  </a:moveTo>
                  <a:lnTo>
                    <a:pt x="1" y="3510"/>
                  </a:lnTo>
                  <a:lnTo>
                    <a:pt x="226" y="3510"/>
                  </a:lnTo>
                  <a:lnTo>
                    <a:pt x="2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7"/>
            <p:cNvSpPr/>
            <p:nvPr/>
          </p:nvSpPr>
          <p:spPr>
            <a:xfrm>
              <a:off x="9791636" y="3149381"/>
              <a:ext cx="296185" cy="1454708"/>
            </a:xfrm>
            <a:custGeom>
              <a:avLst/>
              <a:gdLst/>
              <a:ahLst/>
              <a:cxnLst/>
              <a:rect l="l" t="t" r="r" b="b"/>
              <a:pathLst>
                <a:path w="1730" h="8497" extrusionOk="0">
                  <a:moveTo>
                    <a:pt x="0" y="1"/>
                  </a:moveTo>
                  <a:lnTo>
                    <a:pt x="0" y="8497"/>
                  </a:lnTo>
                  <a:lnTo>
                    <a:pt x="1730" y="8497"/>
                  </a:lnTo>
                  <a:lnTo>
                    <a:pt x="17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1792;p47">
            <a:extLst>
              <a:ext uri="{FF2B5EF4-FFF2-40B4-BE49-F238E27FC236}">
                <a16:creationId xmlns:a16="http://schemas.microsoft.com/office/drawing/2014/main" id="{6C0B43D7-02A2-4A36-95AC-6F73B8F879F2}"/>
              </a:ext>
            </a:extLst>
          </p:cNvPr>
          <p:cNvSpPr txBox="1">
            <a:spLocks/>
          </p:cNvSpPr>
          <p:nvPr/>
        </p:nvSpPr>
        <p:spPr>
          <a:xfrm>
            <a:off x="554014" y="360999"/>
            <a:ext cx="6100464"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600"/>
              <a:buFont typeface="Poppins ExtraBold"/>
              <a:buNone/>
              <a:defRPr sz="9600" b="0" i="0" u="none" strike="noStrike" cap="none">
                <a:solidFill>
                  <a:schemeClr val="dk1"/>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9pPr>
          </a:lstStyle>
          <a:p>
            <a:pPr algn="l"/>
            <a:r>
              <a:rPr lang="en-US" sz="3200" dirty="0"/>
              <a:t>CONCLUSIONES</a:t>
            </a:r>
          </a:p>
        </p:txBody>
      </p:sp>
      <p:pic>
        <p:nvPicPr>
          <p:cNvPr id="36" name="Picture 2" descr="certificados-uec | Educación Continua">
            <a:extLst>
              <a:ext uri="{FF2B5EF4-FFF2-40B4-BE49-F238E27FC236}">
                <a16:creationId xmlns:a16="http://schemas.microsoft.com/office/drawing/2014/main" id="{F4CB5473-BA72-422A-B680-AF0444620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48755" cy="29289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DEPARTAMENTO DE CIENCIAS DE LA COMPUTACION">
            <a:extLst>
              <a:ext uri="{FF2B5EF4-FFF2-40B4-BE49-F238E27FC236}">
                <a16:creationId xmlns:a16="http://schemas.microsoft.com/office/drawing/2014/main" id="{72A9A1A7-0D62-4F6C-90C1-7A2167F359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2592" y="-3453"/>
            <a:ext cx="521407" cy="52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898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74"/>
        <p:cNvGrpSpPr/>
        <p:nvPr/>
      </p:nvGrpSpPr>
      <p:grpSpPr>
        <a:xfrm>
          <a:off x="0" y="0"/>
          <a:ext cx="0" cy="0"/>
          <a:chOff x="0" y="0"/>
          <a:chExt cx="0" cy="0"/>
        </a:xfrm>
      </p:grpSpPr>
      <p:sp>
        <p:nvSpPr>
          <p:cNvPr id="2075" name="Google Shape;2075;p54"/>
          <p:cNvSpPr txBox="1">
            <a:spLocks noGrp="1"/>
          </p:cNvSpPr>
          <p:nvPr>
            <p:ph type="title"/>
          </p:nvPr>
        </p:nvSpPr>
        <p:spPr>
          <a:xfrm>
            <a:off x="4947394" y="2133073"/>
            <a:ext cx="3434700" cy="720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GRACIAS</a:t>
            </a:r>
            <a:endParaRPr dirty="0"/>
          </a:p>
        </p:txBody>
      </p:sp>
      <p:grpSp>
        <p:nvGrpSpPr>
          <p:cNvPr id="2079" name="Google Shape;2079;p54"/>
          <p:cNvGrpSpPr/>
          <p:nvPr/>
        </p:nvGrpSpPr>
        <p:grpSpPr>
          <a:xfrm>
            <a:off x="251349" y="1565326"/>
            <a:ext cx="4053232" cy="3223810"/>
            <a:chOff x="3118575" y="758175"/>
            <a:chExt cx="1592125" cy="1266325"/>
          </a:xfrm>
        </p:grpSpPr>
        <p:sp>
          <p:nvSpPr>
            <p:cNvPr id="2080" name="Google Shape;2080;p54"/>
            <p:cNvSpPr/>
            <p:nvPr/>
          </p:nvSpPr>
          <p:spPr>
            <a:xfrm>
              <a:off x="4300900" y="813300"/>
              <a:ext cx="8175" cy="7550"/>
            </a:xfrm>
            <a:custGeom>
              <a:avLst/>
              <a:gdLst/>
              <a:ahLst/>
              <a:cxnLst/>
              <a:rect l="l" t="t" r="r" b="b"/>
              <a:pathLst>
                <a:path w="327" h="302" extrusionOk="0">
                  <a:moveTo>
                    <a:pt x="176" y="1"/>
                  </a:moveTo>
                  <a:cubicBezTo>
                    <a:pt x="76" y="1"/>
                    <a:pt x="1" y="51"/>
                    <a:pt x="1" y="151"/>
                  </a:cubicBezTo>
                  <a:cubicBezTo>
                    <a:pt x="1" y="251"/>
                    <a:pt x="76" y="301"/>
                    <a:pt x="176" y="301"/>
                  </a:cubicBezTo>
                  <a:cubicBezTo>
                    <a:pt x="251" y="301"/>
                    <a:pt x="327" y="251"/>
                    <a:pt x="327" y="151"/>
                  </a:cubicBezTo>
                  <a:cubicBezTo>
                    <a:pt x="327" y="51"/>
                    <a:pt x="251" y="1"/>
                    <a:pt x="1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54"/>
            <p:cNvSpPr/>
            <p:nvPr/>
          </p:nvSpPr>
          <p:spPr>
            <a:xfrm>
              <a:off x="4253275" y="812675"/>
              <a:ext cx="112200" cy="104050"/>
            </a:xfrm>
            <a:custGeom>
              <a:avLst/>
              <a:gdLst/>
              <a:ahLst/>
              <a:cxnLst/>
              <a:rect l="l" t="t" r="r" b="b"/>
              <a:pathLst>
                <a:path w="4488" h="4162" extrusionOk="0">
                  <a:moveTo>
                    <a:pt x="2808" y="1"/>
                  </a:moveTo>
                  <a:cubicBezTo>
                    <a:pt x="2607" y="1"/>
                    <a:pt x="2432" y="176"/>
                    <a:pt x="2432" y="377"/>
                  </a:cubicBezTo>
                  <a:cubicBezTo>
                    <a:pt x="2432" y="502"/>
                    <a:pt x="2482" y="627"/>
                    <a:pt x="2582" y="677"/>
                  </a:cubicBezTo>
                  <a:cubicBezTo>
                    <a:pt x="2532" y="702"/>
                    <a:pt x="2457" y="727"/>
                    <a:pt x="2407" y="778"/>
                  </a:cubicBezTo>
                  <a:cubicBezTo>
                    <a:pt x="2357" y="652"/>
                    <a:pt x="2257" y="577"/>
                    <a:pt x="2131" y="577"/>
                  </a:cubicBezTo>
                  <a:cubicBezTo>
                    <a:pt x="1981" y="577"/>
                    <a:pt x="1881" y="677"/>
                    <a:pt x="1856" y="828"/>
                  </a:cubicBezTo>
                  <a:cubicBezTo>
                    <a:pt x="1755" y="778"/>
                    <a:pt x="1655" y="752"/>
                    <a:pt x="1555" y="752"/>
                  </a:cubicBezTo>
                  <a:cubicBezTo>
                    <a:pt x="1179" y="752"/>
                    <a:pt x="878" y="1053"/>
                    <a:pt x="878" y="1429"/>
                  </a:cubicBezTo>
                  <a:cubicBezTo>
                    <a:pt x="878" y="1529"/>
                    <a:pt x="903" y="1630"/>
                    <a:pt x="953" y="1730"/>
                  </a:cubicBezTo>
                  <a:cubicBezTo>
                    <a:pt x="703" y="1780"/>
                    <a:pt x="502" y="2006"/>
                    <a:pt x="502" y="2281"/>
                  </a:cubicBezTo>
                  <a:cubicBezTo>
                    <a:pt x="502" y="2432"/>
                    <a:pt x="577" y="2582"/>
                    <a:pt x="678" y="2682"/>
                  </a:cubicBezTo>
                  <a:cubicBezTo>
                    <a:pt x="302" y="2682"/>
                    <a:pt x="1" y="2983"/>
                    <a:pt x="1" y="3359"/>
                  </a:cubicBezTo>
                  <a:cubicBezTo>
                    <a:pt x="1" y="3735"/>
                    <a:pt x="302" y="4036"/>
                    <a:pt x="678" y="4036"/>
                  </a:cubicBezTo>
                  <a:cubicBezTo>
                    <a:pt x="903" y="4036"/>
                    <a:pt x="1129" y="3935"/>
                    <a:pt x="1254" y="3735"/>
                  </a:cubicBezTo>
                  <a:cubicBezTo>
                    <a:pt x="1455" y="3986"/>
                    <a:pt x="1780" y="4161"/>
                    <a:pt x="2131" y="4161"/>
                  </a:cubicBezTo>
                  <a:cubicBezTo>
                    <a:pt x="2382" y="4161"/>
                    <a:pt x="2633" y="4061"/>
                    <a:pt x="2833" y="3910"/>
                  </a:cubicBezTo>
                  <a:cubicBezTo>
                    <a:pt x="3008" y="4061"/>
                    <a:pt x="3234" y="4161"/>
                    <a:pt x="3485" y="4161"/>
                  </a:cubicBezTo>
                  <a:cubicBezTo>
                    <a:pt x="4036" y="4161"/>
                    <a:pt x="4487" y="3710"/>
                    <a:pt x="4487" y="3158"/>
                  </a:cubicBezTo>
                  <a:cubicBezTo>
                    <a:pt x="4487" y="2682"/>
                    <a:pt x="4161" y="2306"/>
                    <a:pt x="3735" y="2181"/>
                  </a:cubicBezTo>
                  <a:cubicBezTo>
                    <a:pt x="3836" y="2031"/>
                    <a:pt x="3886" y="1855"/>
                    <a:pt x="3886" y="1655"/>
                  </a:cubicBezTo>
                  <a:cubicBezTo>
                    <a:pt x="3886" y="1153"/>
                    <a:pt x="3535" y="752"/>
                    <a:pt x="3059" y="652"/>
                  </a:cubicBezTo>
                  <a:cubicBezTo>
                    <a:pt x="3134" y="602"/>
                    <a:pt x="3184" y="502"/>
                    <a:pt x="3184" y="377"/>
                  </a:cubicBezTo>
                  <a:cubicBezTo>
                    <a:pt x="3184" y="176"/>
                    <a:pt x="3008" y="1"/>
                    <a:pt x="28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54"/>
            <p:cNvSpPr/>
            <p:nvPr/>
          </p:nvSpPr>
          <p:spPr>
            <a:xfrm>
              <a:off x="4338500" y="797025"/>
              <a:ext cx="23825" cy="23825"/>
            </a:xfrm>
            <a:custGeom>
              <a:avLst/>
              <a:gdLst/>
              <a:ahLst/>
              <a:cxnLst/>
              <a:rect l="l" t="t" r="r" b="b"/>
              <a:pathLst>
                <a:path w="953" h="953" extrusionOk="0">
                  <a:moveTo>
                    <a:pt x="477" y="0"/>
                  </a:moveTo>
                  <a:cubicBezTo>
                    <a:pt x="226" y="0"/>
                    <a:pt x="0" y="226"/>
                    <a:pt x="0" y="476"/>
                  </a:cubicBezTo>
                  <a:cubicBezTo>
                    <a:pt x="0" y="752"/>
                    <a:pt x="226" y="952"/>
                    <a:pt x="477" y="952"/>
                  </a:cubicBezTo>
                  <a:cubicBezTo>
                    <a:pt x="752" y="952"/>
                    <a:pt x="953" y="752"/>
                    <a:pt x="953" y="476"/>
                  </a:cubicBezTo>
                  <a:cubicBezTo>
                    <a:pt x="953" y="226"/>
                    <a:pt x="752" y="0"/>
                    <a:pt x="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54"/>
            <p:cNvSpPr/>
            <p:nvPr/>
          </p:nvSpPr>
          <p:spPr>
            <a:xfrm>
              <a:off x="4356675" y="838375"/>
              <a:ext cx="5650" cy="6275"/>
            </a:xfrm>
            <a:custGeom>
              <a:avLst/>
              <a:gdLst/>
              <a:ahLst/>
              <a:cxnLst/>
              <a:rect l="l" t="t" r="r" b="b"/>
              <a:pathLst>
                <a:path w="226" h="251" extrusionOk="0">
                  <a:moveTo>
                    <a:pt x="126" y="0"/>
                  </a:moveTo>
                  <a:cubicBezTo>
                    <a:pt x="50" y="0"/>
                    <a:pt x="0" y="50"/>
                    <a:pt x="0" y="125"/>
                  </a:cubicBezTo>
                  <a:cubicBezTo>
                    <a:pt x="0" y="201"/>
                    <a:pt x="50" y="251"/>
                    <a:pt x="126" y="251"/>
                  </a:cubicBezTo>
                  <a:cubicBezTo>
                    <a:pt x="176" y="251"/>
                    <a:pt x="226" y="201"/>
                    <a:pt x="226" y="125"/>
                  </a:cubicBezTo>
                  <a:cubicBezTo>
                    <a:pt x="226" y="50"/>
                    <a:pt x="176"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54"/>
            <p:cNvSpPr/>
            <p:nvPr/>
          </p:nvSpPr>
          <p:spPr>
            <a:xfrm>
              <a:off x="4319700" y="759425"/>
              <a:ext cx="33225" cy="39500"/>
            </a:xfrm>
            <a:custGeom>
              <a:avLst/>
              <a:gdLst/>
              <a:ahLst/>
              <a:cxnLst/>
              <a:rect l="l" t="t" r="r" b="b"/>
              <a:pathLst>
                <a:path w="1329" h="1580" extrusionOk="0">
                  <a:moveTo>
                    <a:pt x="828" y="0"/>
                  </a:moveTo>
                  <a:cubicBezTo>
                    <a:pt x="652" y="0"/>
                    <a:pt x="502" y="100"/>
                    <a:pt x="427" y="201"/>
                  </a:cubicBezTo>
                  <a:cubicBezTo>
                    <a:pt x="402" y="126"/>
                    <a:pt x="326" y="50"/>
                    <a:pt x="226" y="50"/>
                  </a:cubicBezTo>
                  <a:cubicBezTo>
                    <a:pt x="101" y="50"/>
                    <a:pt x="1" y="151"/>
                    <a:pt x="1" y="276"/>
                  </a:cubicBezTo>
                  <a:cubicBezTo>
                    <a:pt x="1" y="351"/>
                    <a:pt x="76" y="426"/>
                    <a:pt x="151" y="476"/>
                  </a:cubicBezTo>
                  <a:cubicBezTo>
                    <a:pt x="76" y="527"/>
                    <a:pt x="26" y="602"/>
                    <a:pt x="26" y="702"/>
                  </a:cubicBezTo>
                  <a:cubicBezTo>
                    <a:pt x="26" y="802"/>
                    <a:pt x="51" y="877"/>
                    <a:pt x="126" y="953"/>
                  </a:cubicBezTo>
                  <a:cubicBezTo>
                    <a:pt x="101" y="1003"/>
                    <a:pt x="101" y="1053"/>
                    <a:pt x="101" y="1103"/>
                  </a:cubicBezTo>
                  <a:cubicBezTo>
                    <a:pt x="101" y="1379"/>
                    <a:pt x="301" y="1579"/>
                    <a:pt x="577" y="1579"/>
                  </a:cubicBezTo>
                  <a:cubicBezTo>
                    <a:pt x="828" y="1579"/>
                    <a:pt x="1053" y="1379"/>
                    <a:pt x="1053" y="1103"/>
                  </a:cubicBezTo>
                  <a:cubicBezTo>
                    <a:pt x="1053" y="1053"/>
                    <a:pt x="1053" y="1003"/>
                    <a:pt x="1028" y="978"/>
                  </a:cubicBezTo>
                  <a:cubicBezTo>
                    <a:pt x="1204" y="877"/>
                    <a:pt x="1329" y="702"/>
                    <a:pt x="1329" y="501"/>
                  </a:cubicBezTo>
                  <a:cubicBezTo>
                    <a:pt x="1329" y="226"/>
                    <a:pt x="1103" y="0"/>
                    <a:pt x="8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54"/>
            <p:cNvSpPr/>
            <p:nvPr/>
          </p:nvSpPr>
          <p:spPr>
            <a:xfrm>
              <a:off x="4287125" y="758175"/>
              <a:ext cx="30725" cy="37600"/>
            </a:xfrm>
            <a:custGeom>
              <a:avLst/>
              <a:gdLst/>
              <a:ahLst/>
              <a:cxnLst/>
              <a:rect l="l" t="t" r="r" b="b"/>
              <a:pathLst>
                <a:path w="1229" h="1504" extrusionOk="0">
                  <a:moveTo>
                    <a:pt x="552" y="0"/>
                  </a:moveTo>
                  <a:cubicBezTo>
                    <a:pt x="326" y="0"/>
                    <a:pt x="151" y="176"/>
                    <a:pt x="151" y="426"/>
                  </a:cubicBezTo>
                  <a:cubicBezTo>
                    <a:pt x="151" y="501"/>
                    <a:pt x="151" y="551"/>
                    <a:pt x="201" y="627"/>
                  </a:cubicBezTo>
                  <a:cubicBezTo>
                    <a:pt x="76" y="677"/>
                    <a:pt x="0" y="802"/>
                    <a:pt x="0" y="927"/>
                  </a:cubicBezTo>
                  <a:cubicBezTo>
                    <a:pt x="0" y="1128"/>
                    <a:pt x="151" y="1278"/>
                    <a:pt x="351" y="1278"/>
                  </a:cubicBezTo>
                  <a:cubicBezTo>
                    <a:pt x="351" y="1354"/>
                    <a:pt x="376" y="1404"/>
                    <a:pt x="401" y="1429"/>
                  </a:cubicBezTo>
                  <a:cubicBezTo>
                    <a:pt x="451" y="1479"/>
                    <a:pt x="508" y="1504"/>
                    <a:pt x="561" y="1504"/>
                  </a:cubicBezTo>
                  <a:cubicBezTo>
                    <a:pt x="614" y="1504"/>
                    <a:pt x="664" y="1479"/>
                    <a:pt x="702" y="1429"/>
                  </a:cubicBezTo>
                  <a:cubicBezTo>
                    <a:pt x="752" y="1454"/>
                    <a:pt x="777" y="1454"/>
                    <a:pt x="827" y="1454"/>
                  </a:cubicBezTo>
                  <a:cubicBezTo>
                    <a:pt x="1053" y="1454"/>
                    <a:pt x="1228" y="1278"/>
                    <a:pt x="1228" y="1053"/>
                  </a:cubicBezTo>
                  <a:cubicBezTo>
                    <a:pt x="1228" y="877"/>
                    <a:pt x="1078" y="702"/>
                    <a:pt x="903" y="677"/>
                  </a:cubicBezTo>
                  <a:cubicBezTo>
                    <a:pt x="953" y="602"/>
                    <a:pt x="978" y="526"/>
                    <a:pt x="978" y="426"/>
                  </a:cubicBezTo>
                  <a:cubicBezTo>
                    <a:pt x="978" y="176"/>
                    <a:pt x="802" y="0"/>
                    <a:pt x="5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54"/>
            <p:cNvSpPr/>
            <p:nvPr/>
          </p:nvSpPr>
          <p:spPr>
            <a:xfrm>
              <a:off x="4161800" y="899775"/>
              <a:ext cx="278850" cy="328975"/>
            </a:xfrm>
            <a:custGeom>
              <a:avLst/>
              <a:gdLst/>
              <a:ahLst/>
              <a:cxnLst/>
              <a:rect l="l" t="t" r="r" b="b"/>
              <a:pathLst>
                <a:path w="11154" h="13159" extrusionOk="0">
                  <a:moveTo>
                    <a:pt x="2657" y="0"/>
                  </a:moveTo>
                  <a:cubicBezTo>
                    <a:pt x="2432" y="0"/>
                    <a:pt x="2256" y="201"/>
                    <a:pt x="2256" y="426"/>
                  </a:cubicBezTo>
                  <a:cubicBezTo>
                    <a:pt x="2256" y="652"/>
                    <a:pt x="2432" y="827"/>
                    <a:pt x="2657" y="827"/>
                  </a:cubicBezTo>
                  <a:cubicBezTo>
                    <a:pt x="2808" y="2682"/>
                    <a:pt x="3109" y="9599"/>
                    <a:pt x="1" y="13158"/>
                  </a:cubicBezTo>
                  <a:lnTo>
                    <a:pt x="11154" y="13158"/>
                  </a:lnTo>
                  <a:cubicBezTo>
                    <a:pt x="8046" y="9599"/>
                    <a:pt x="8372" y="2682"/>
                    <a:pt x="8522" y="827"/>
                  </a:cubicBezTo>
                  <a:cubicBezTo>
                    <a:pt x="8723" y="802"/>
                    <a:pt x="8873" y="627"/>
                    <a:pt x="8873" y="426"/>
                  </a:cubicBezTo>
                  <a:cubicBezTo>
                    <a:pt x="8873" y="201"/>
                    <a:pt x="8698" y="0"/>
                    <a:pt x="84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4"/>
            <p:cNvSpPr/>
            <p:nvPr/>
          </p:nvSpPr>
          <p:spPr>
            <a:xfrm>
              <a:off x="4289625" y="1049525"/>
              <a:ext cx="23200" cy="23825"/>
            </a:xfrm>
            <a:custGeom>
              <a:avLst/>
              <a:gdLst/>
              <a:ahLst/>
              <a:cxnLst/>
              <a:rect l="l" t="t" r="r" b="b"/>
              <a:pathLst>
                <a:path w="928" h="953" extrusionOk="0">
                  <a:moveTo>
                    <a:pt x="477" y="0"/>
                  </a:moveTo>
                  <a:cubicBezTo>
                    <a:pt x="201" y="0"/>
                    <a:pt x="1" y="226"/>
                    <a:pt x="1" y="477"/>
                  </a:cubicBezTo>
                  <a:cubicBezTo>
                    <a:pt x="1" y="727"/>
                    <a:pt x="201" y="953"/>
                    <a:pt x="477" y="953"/>
                  </a:cubicBezTo>
                  <a:cubicBezTo>
                    <a:pt x="727" y="953"/>
                    <a:pt x="928" y="727"/>
                    <a:pt x="928" y="477"/>
                  </a:cubicBezTo>
                  <a:cubicBezTo>
                    <a:pt x="928" y="226"/>
                    <a:pt x="727" y="0"/>
                    <a:pt x="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4"/>
            <p:cNvSpPr/>
            <p:nvPr/>
          </p:nvSpPr>
          <p:spPr>
            <a:xfrm>
              <a:off x="4312175" y="1018825"/>
              <a:ext cx="38250" cy="42000"/>
            </a:xfrm>
            <a:custGeom>
              <a:avLst/>
              <a:gdLst/>
              <a:ahLst/>
              <a:cxnLst/>
              <a:rect l="l" t="t" r="r" b="b"/>
              <a:pathLst>
                <a:path w="1530" h="1680" extrusionOk="0">
                  <a:moveTo>
                    <a:pt x="577" y="0"/>
                  </a:moveTo>
                  <a:lnTo>
                    <a:pt x="1" y="1078"/>
                  </a:lnTo>
                  <a:cubicBezTo>
                    <a:pt x="176" y="1203"/>
                    <a:pt x="302" y="1404"/>
                    <a:pt x="327" y="1654"/>
                  </a:cubicBezTo>
                  <a:lnTo>
                    <a:pt x="1530" y="1679"/>
                  </a:lnTo>
                  <a:cubicBezTo>
                    <a:pt x="1530" y="978"/>
                    <a:pt x="1154" y="351"/>
                    <a:pt x="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4"/>
            <p:cNvSpPr/>
            <p:nvPr/>
          </p:nvSpPr>
          <p:spPr>
            <a:xfrm>
              <a:off x="4277100" y="1078975"/>
              <a:ext cx="48275" cy="31975"/>
            </a:xfrm>
            <a:custGeom>
              <a:avLst/>
              <a:gdLst/>
              <a:ahLst/>
              <a:cxnLst/>
              <a:rect l="l" t="t" r="r" b="b"/>
              <a:pathLst>
                <a:path w="1931" h="1279" extrusionOk="0">
                  <a:moveTo>
                    <a:pt x="652" y="0"/>
                  </a:moveTo>
                  <a:lnTo>
                    <a:pt x="0" y="1028"/>
                  </a:lnTo>
                  <a:cubicBezTo>
                    <a:pt x="301" y="1178"/>
                    <a:pt x="627" y="1278"/>
                    <a:pt x="978" y="1278"/>
                  </a:cubicBezTo>
                  <a:cubicBezTo>
                    <a:pt x="1329" y="1278"/>
                    <a:pt x="1654" y="1178"/>
                    <a:pt x="1930" y="1028"/>
                  </a:cubicBezTo>
                  <a:lnTo>
                    <a:pt x="1304" y="0"/>
                  </a:lnTo>
                  <a:cubicBezTo>
                    <a:pt x="1203" y="25"/>
                    <a:pt x="1078" y="75"/>
                    <a:pt x="978" y="75"/>
                  </a:cubicBezTo>
                  <a:cubicBezTo>
                    <a:pt x="852" y="75"/>
                    <a:pt x="752" y="25"/>
                    <a:pt x="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4"/>
            <p:cNvSpPr/>
            <p:nvPr/>
          </p:nvSpPr>
          <p:spPr>
            <a:xfrm>
              <a:off x="4252025" y="1018825"/>
              <a:ext cx="38875" cy="42000"/>
            </a:xfrm>
            <a:custGeom>
              <a:avLst/>
              <a:gdLst/>
              <a:ahLst/>
              <a:cxnLst/>
              <a:rect l="l" t="t" r="r" b="b"/>
              <a:pathLst>
                <a:path w="1555" h="1680" extrusionOk="0">
                  <a:moveTo>
                    <a:pt x="953" y="0"/>
                  </a:moveTo>
                  <a:cubicBezTo>
                    <a:pt x="402" y="351"/>
                    <a:pt x="1" y="978"/>
                    <a:pt x="1" y="1679"/>
                  </a:cubicBezTo>
                  <a:lnTo>
                    <a:pt x="1204" y="1654"/>
                  </a:lnTo>
                  <a:cubicBezTo>
                    <a:pt x="1229" y="1404"/>
                    <a:pt x="1354" y="1203"/>
                    <a:pt x="1555" y="1078"/>
                  </a:cubicBezTo>
                  <a:lnTo>
                    <a:pt x="9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4"/>
            <p:cNvSpPr/>
            <p:nvPr/>
          </p:nvSpPr>
          <p:spPr>
            <a:xfrm>
              <a:off x="3684975" y="970575"/>
              <a:ext cx="193650" cy="258175"/>
            </a:xfrm>
            <a:custGeom>
              <a:avLst/>
              <a:gdLst/>
              <a:ahLst/>
              <a:cxnLst/>
              <a:rect l="l" t="t" r="r" b="b"/>
              <a:pathLst>
                <a:path w="7746" h="10327" extrusionOk="0">
                  <a:moveTo>
                    <a:pt x="1705" y="0"/>
                  </a:moveTo>
                  <a:lnTo>
                    <a:pt x="1" y="3259"/>
                  </a:lnTo>
                  <a:lnTo>
                    <a:pt x="803" y="10326"/>
                  </a:lnTo>
                  <a:lnTo>
                    <a:pt x="6943" y="10326"/>
                  </a:lnTo>
                  <a:lnTo>
                    <a:pt x="7745" y="3259"/>
                  </a:lnTo>
                  <a:lnTo>
                    <a:pt x="6066" y="0"/>
                  </a:lnTo>
                  <a:close/>
                </a:path>
              </a:pathLst>
            </a:custGeom>
            <a:solidFill>
              <a:srgbClr val="E850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4"/>
            <p:cNvSpPr/>
            <p:nvPr/>
          </p:nvSpPr>
          <p:spPr>
            <a:xfrm>
              <a:off x="3684975" y="945500"/>
              <a:ext cx="193650" cy="283250"/>
            </a:xfrm>
            <a:custGeom>
              <a:avLst/>
              <a:gdLst/>
              <a:ahLst/>
              <a:cxnLst/>
              <a:rect l="l" t="t" r="r" b="b"/>
              <a:pathLst>
                <a:path w="7746" h="11330" extrusionOk="0">
                  <a:moveTo>
                    <a:pt x="3284" y="1"/>
                  </a:moveTo>
                  <a:lnTo>
                    <a:pt x="1705" y="1003"/>
                  </a:lnTo>
                  <a:lnTo>
                    <a:pt x="1" y="4262"/>
                  </a:lnTo>
                  <a:lnTo>
                    <a:pt x="803" y="11329"/>
                  </a:lnTo>
                  <a:lnTo>
                    <a:pt x="6943" y="11329"/>
                  </a:lnTo>
                  <a:lnTo>
                    <a:pt x="7745" y="4262"/>
                  </a:lnTo>
                  <a:lnTo>
                    <a:pt x="6066" y="1003"/>
                  </a:lnTo>
                  <a:lnTo>
                    <a:pt x="44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4"/>
            <p:cNvSpPr/>
            <p:nvPr/>
          </p:nvSpPr>
          <p:spPr>
            <a:xfrm>
              <a:off x="3683100" y="1089000"/>
              <a:ext cx="198025" cy="17575"/>
            </a:xfrm>
            <a:custGeom>
              <a:avLst/>
              <a:gdLst/>
              <a:ahLst/>
              <a:cxnLst/>
              <a:rect l="l" t="t" r="r" b="b"/>
              <a:pathLst>
                <a:path w="7921" h="703" extrusionOk="0">
                  <a:moveTo>
                    <a:pt x="1" y="0"/>
                  </a:moveTo>
                  <a:lnTo>
                    <a:pt x="1" y="702"/>
                  </a:lnTo>
                  <a:lnTo>
                    <a:pt x="7921" y="702"/>
                  </a:lnTo>
                  <a:lnTo>
                    <a:pt x="79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4"/>
            <p:cNvSpPr/>
            <p:nvPr/>
          </p:nvSpPr>
          <p:spPr>
            <a:xfrm>
              <a:off x="3758300" y="932975"/>
              <a:ext cx="48275" cy="13825"/>
            </a:xfrm>
            <a:custGeom>
              <a:avLst/>
              <a:gdLst/>
              <a:ahLst/>
              <a:cxnLst/>
              <a:rect l="l" t="t" r="r" b="b"/>
              <a:pathLst>
                <a:path w="1931" h="553" extrusionOk="0">
                  <a:moveTo>
                    <a:pt x="276" y="1"/>
                  </a:moveTo>
                  <a:cubicBezTo>
                    <a:pt x="126" y="1"/>
                    <a:pt x="0" y="126"/>
                    <a:pt x="0" y="276"/>
                  </a:cubicBezTo>
                  <a:cubicBezTo>
                    <a:pt x="0" y="427"/>
                    <a:pt x="126" y="552"/>
                    <a:pt x="276" y="552"/>
                  </a:cubicBezTo>
                  <a:lnTo>
                    <a:pt x="1654" y="552"/>
                  </a:lnTo>
                  <a:cubicBezTo>
                    <a:pt x="1805" y="552"/>
                    <a:pt x="1930" y="427"/>
                    <a:pt x="1930" y="276"/>
                  </a:cubicBezTo>
                  <a:cubicBezTo>
                    <a:pt x="1930" y="126"/>
                    <a:pt x="1805" y="1"/>
                    <a:pt x="1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4"/>
            <p:cNvSpPr/>
            <p:nvPr/>
          </p:nvSpPr>
          <p:spPr>
            <a:xfrm>
              <a:off x="3792125" y="933200"/>
              <a:ext cx="57675" cy="39700"/>
            </a:xfrm>
            <a:custGeom>
              <a:avLst/>
              <a:gdLst/>
              <a:ahLst/>
              <a:cxnLst/>
              <a:rect l="l" t="t" r="r" b="b"/>
              <a:pathLst>
                <a:path w="2307" h="1588" extrusionOk="0">
                  <a:moveTo>
                    <a:pt x="305" y="1"/>
                  </a:moveTo>
                  <a:cubicBezTo>
                    <a:pt x="214" y="1"/>
                    <a:pt x="124" y="46"/>
                    <a:pt x="76" y="142"/>
                  </a:cubicBezTo>
                  <a:cubicBezTo>
                    <a:pt x="1" y="267"/>
                    <a:pt x="26" y="418"/>
                    <a:pt x="151" y="518"/>
                  </a:cubicBezTo>
                  <a:lnTo>
                    <a:pt x="1830" y="1546"/>
                  </a:lnTo>
                  <a:cubicBezTo>
                    <a:pt x="1877" y="1574"/>
                    <a:pt x="1931" y="1588"/>
                    <a:pt x="1984" y="1588"/>
                  </a:cubicBezTo>
                  <a:cubicBezTo>
                    <a:pt x="2073" y="1588"/>
                    <a:pt x="2159" y="1549"/>
                    <a:pt x="2206" y="1470"/>
                  </a:cubicBezTo>
                  <a:cubicBezTo>
                    <a:pt x="2306" y="1345"/>
                    <a:pt x="2256" y="1170"/>
                    <a:pt x="2131" y="1094"/>
                  </a:cubicBezTo>
                  <a:lnTo>
                    <a:pt x="452" y="42"/>
                  </a:lnTo>
                  <a:cubicBezTo>
                    <a:pt x="407" y="15"/>
                    <a:pt x="355" y="1"/>
                    <a:pt x="3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54"/>
            <p:cNvSpPr/>
            <p:nvPr/>
          </p:nvSpPr>
          <p:spPr>
            <a:xfrm>
              <a:off x="3715050" y="933200"/>
              <a:ext cx="57675" cy="39700"/>
            </a:xfrm>
            <a:custGeom>
              <a:avLst/>
              <a:gdLst/>
              <a:ahLst/>
              <a:cxnLst/>
              <a:rect l="l" t="t" r="r" b="b"/>
              <a:pathLst>
                <a:path w="2307" h="1588" extrusionOk="0">
                  <a:moveTo>
                    <a:pt x="1978" y="1"/>
                  </a:moveTo>
                  <a:cubicBezTo>
                    <a:pt x="1927" y="1"/>
                    <a:pt x="1876" y="15"/>
                    <a:pt x="1831" y="42"/>
                  </a:cubicBezTo>
                  <a:lnTo>
                    <a:pt x="151" y="1094"/>
                  </a:lnTo>
                  <a:cubicBezTo>
                    <a:pt x="26" y="1170"/>
                    <a:pt x="1" y="1345"/>
                    <a:pt x="76" y="1470"/>
                  </a:cubicBezTo>
                  <a:cubicBezTo>
                    <a:pt x="123" y="1549"/>
                    <a:pt x="209" y="1588"/>
                    <a:pt x="298" y="1588"/>
                  </a:cubicBezTo>
                  <a:cubicBezTo>
                    <a:pt x="351" y="1588"/>
                    <a:pt x="405" y="1574"/>
                    <a:pt x="452" y="1546"/>
                  </a:cubicBezTo>
                  <a:lnTo>
                    <a:pt x="2131" y="518"/>
                  </a:lnTo>
                  <a:cubicBezTo>
                    <a:pt x="2257" y="418"/>
                    <a:pt x="2307" y="267"/>
                    <a:pt x="2207" y="142"/>
                  </a:cubicBezTo>
                  <a:cubicBezTo>
                    <a:pt x="2158" y="46"/>
                    <a:pt x="2069" y="1"/>
                    <a:pt x="1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4"/>
            <p:cNvSpPr/>
            <p:nvPr/>
          </p:nvSpPr>
          <p:spPr>
            <a:xfrm>
              <a:off x="3664925" y="959675"/>
              <a:ext cx="65200" cy="107650"/>
            </a:xfrm>
            <a:custGeom>
              <a:avLst/>
              <a:gdLst/>
              <a:ahLst/>
              <a:cxnLst/>
              <a:rect l="l" t="t" r="r" b="b"/>
              <a:pathLst>
                <a:path w="2608" h="4306" extrusionOk="0">
                  <a:moveTo>
                    <a:pt x="2290" y="0"/>
                  </a:moveTo>
                  <a:cubicBezTo>
                    <a:pt x="2193" y="0"/>
                    <a:pt x="2107" y="51"/>
                    <a:pt x="2056" y="136"/>
                  </a:cubicBezTo>
                  <a:lnTo>
                    <a:pt x="76" y="3895"/>
                  </a:lnTo>
                  <a:cubicBezTo>
                    <a:pt x="1" y="4020"/>
                    <a:pt x="51" y="4196"/>
                    <a:pt x="201" y="4271"/>
                  </a:cubicBezTo>
                  <a:cubicBezTo>
                    <a:pt x="240" y="4294"/>
                    <a:pt x="284" y="4306"/>
                    <a:pt x="327" y="4306"/>
                  </a:cubicBezTo>
                  <a:cubicBezTo>
                    <a:pt x="423" y="4306"/>
                    <a:pt x="518" y="4250"/>
                    <a:pt x="552" y="4146"/>
                  </a:cubicBezTo>
                  <a:lnTo>
                    <a:pt x="2532" y="411"/>
                  </a:lnTo>
                  <a:cubicBezTo>
                    <a:pt x="2608" y="261"/>
                    <a:pt x="2557" y="111"/>
                    <a:pt x="2432" y="35"/>
                  </a:cubicBezTo>
                  <a:cubicBezTo>
                    <a:pt x="2384" y="11"/>
                    <a:pt x="2336" y="0"/>
                    <a:pt x="22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4"/>
            <p:cNvSpPr/>
            <p:nvPr/>
          </p:nvSpPr>
          <p:spPr>
            <a:xfrm>
              <a:off x="3834100" y="960300"/>
              <a:ext cx="64575" cy="107025"/>
            </a:xfrm>
            <a:custGeom>
              <a:avLst/>
              <a:gdLst/>
              <a:ahLst/>
              <a:cxnLst/>
              <a:rect l="l" t="t" r="r" b="b"/>
              <a:pathLst>
                <a:path w="2583" h="4281" extrusionOk="0">
                  <a:moveTo>
                    <a:pt x="318" y="0"/>
                  </a:moveTo>
                  <a:cubicBezTo>
                    <a:pt x="273" y="0"/>
                    <a:pt x="225" y="11"/>
                    <a:pt x="176" y="35"/>
                  </a:cubicBezTo>
                  <a:cubicBezTo>
                    <a:pt x="51" y="111"/>
                    <a:pt x="1" y="261"/>
                    <a:pt x="76" y="411"/>
                  </a:cubicBezTo>
                  <a:lnTo>
                    <a:pt x="2031" y="4121"/>
                  </a:lnTo>
                  <a:cubicBezTo>
                    <a:pt x="2083" y="4225"/>
                    <a:pt x="2171" y="4281"/>
                    <a:pt x="2270" y="4281"/>
                  </a:cubicBezTo>
                  <a:cubicBezTo>
                    <a:pt x="2314" y="4281"/>
                    <a:pt x="2360" y="4269"/>
                    <a:pt x="2407" y="4246"/>
                  </a:cubicBezTo>
                  <a:cubicBezTo>
                    <a:pt x="2532" y="4171"/>
                    <a:pt x="2582" y="3995"/>
                    <a:pt x="2507" y="3870"/>
                  </a:cubicBezTo>
                  <a:lnTo>
                    <a:pt x="552" y="136"/>
                  </a:lnTo>
                  <a:cubicBezTo>
                    <a:pt x="501" y="51"/>
                    <a:pt x="415" y="0"/>
                    <a:pt x="3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4"/>
            <p:cNvSpPr/>
            <p:nvPr/>
          </p:nvSpPr>
          <p:spPr>
            <a:xfrm>
              <a:off x="3703150" y="1208675"/>
              <a:ext cx="157925" cy="20075"/>
            </a:xfrm>
            <a:custGeom>
              <a:avLst/>
              <a:gdLst/>
              <a:ahLst/>
              <a:cxnLst/>
              <a:rect l="l" t="t" r="r" b="b"/>
              <a:pathLst>
                <a:path w="6317" h="803" extrusionOk="0">
                  <a:moveTo>
                    <a:pt x="1" y="0"/>
                  </a:moveTo>
                  <a:lnTo>
                    <a:pt x="76" y="802"/>
                  </a:lnTo>
                  <a:lnTo>
                    <a:pt x="6216" y="802"/>
                  </a:lnTo>
                  <a:lnTo>
                    <a:pt x="6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4"/>
            <p:cNvSpPr/>
            <p:nvPr/>
          </p:nvSpPr>
          <p:spPr>
            <a:xfrm>
              <a:off x="3741375" y="1139125"/>
              <a:ext cx="73975" cy="89625"/>
            </a:xfrm>
            <a:custGeom>
              <a:avLst/>
              <a:gdLst/>
              <a:ahLst/>
              <a:cxnLst/>
              <a:rect l="l" t="t" r="r" b="b"/>
              <a:pathLst>
                <a:path w="2959" h="3585" extrusionOk="0">
                  <a:moveTo>
                    <a:pt x="1" y="0"/>
                  </a:moveTo>
                  <a:lnTo>
                    <a:pt x="1" y="3584"/>
                  </a:lnTo>
                  <a:lnTo>
                    <a:pt x="2958" y="3584"/>
                  </a:lnTo>
                  <a:lnTo>
                    <a:pt x="29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4"/>
            <p:cNvSpPr/>
            <p:nvPr/>
          </p:nvSpPr>
          <p:spPr>
            <a:xfrm>
              <a:off x="3773325" y="1139750"/>
              <a:ext cx="10050" cy="89000"/>
            </a:xfrm>
            <a:custGeom>
              <a:avLst/>
              <a:gdLst/>
              <a:ahLst/>
              <a:cxnLst/>
              <a:rect l="l" t="t" r="r" b="b"/>
              <a:pathLst>
                <a:path w="402" h="3560" extrusionOk="0">
                  <a:moveTo>
                    <a:pt x="1" y="0"/>
                  </a:moveTo>
                  <a:lnTo>
                    <a:pt x="1" y="3559"/>
                  </a:lnTo>
                  <a:lnTo>
                    <a:pt x="402" y="3559"/>
                  </a:lnTo>
                  <a:lnTo>
                    <a:pt x="4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54"/>
            <p:cNvSpPr/>
            <p:nvPr/>
          </p:nvSpPr>
          <p:spPr>
            <a:xfrm>
              <a:off x="3740125" y="1139750"/>
              <a:ext cx="40125" cy="89000"/>
            </a:xfrm>
            <a:custGeom>
              <a:avLst/>
              <a:gdLst/>
              <a:ahLst/>
              <a:cxnLst/>
              <a:rect l="l" t="t" r="r" b="b"/>
              <a:pathLst>
                <a:path w="1605" h="3560" extrusionOk="0">
                  <a:moveTo>
                    <a:pt x="351" y="0"/>
                  </a:moveTo>
                  <a:lnTo>
                    <a:pt x="1" y="201"/>
                  </a:lnTo>
                  <a:lnTo>
                    <a:pt x="602" y="1629"/>
                  </a:lnTo>
                  <a:lnTo>
                    <a:pt x="26" y="3008"/>
                  </a:lnTo>
                  <a:lnTo>
                    <a:pt x="151" y="3559"/>
                  </a:lnTo>
                  <a:lnTo>
                    <a:pt x="803" y="2106"/>
                  </a:lnTo>
                  <a:lnTo>
                    <a:pt x="1404" y="3559"/>
                  </a:lnTo>
                  <a:lnTo>
                    <a:pt x="1529" y="3008"/>
                  </a:lnTo>
                  <a:lnTo>
                    <a:pt x="1003" y="1655"/>
                  </a:lnTo>
                  <a:lnTo>
                    <a:pt x="1605" y="326"/>
                  </a:lnTo>
                  <a:lnTo>
                    <a:pt x="1254" y="50"/>
                  </a:lnTo>
                  <a:lnTo>
                    <a:pt x="803" y="1153"/>
                  </a:lnTo>
                  <a:lnTo>
                    <a:pt x="3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4"/>
            <p:cNvSpPr/>
            <p:nvPr/>
          </p:nvSpPr>
          <p:spPr>
            <a:xfrm>
              <a:off x="3777100" y="1139750"/>
              <a:ext cx="40750" cy="89000"/>
            </a:xfrm>
            <a:custGeom>
              <a:avLst/>
              <a:gdLst/>
              <a:ahLst/>
              <a:cxnLst/>
              <a:rect l="l" t="t" r="r" b="b"/>
              <a:pathLst>
                <a:path w="1630" h="3560" extrusionOk="0">
                  <a:moveTo>
                    <a:pt x="376" y="0"/>
                  </a:moveTo>
                  <a:lnTo>
                    <a:pt x="0" y="201"/>
                  </a:lnTo>
                  <a:lnTo>
                    <a:pt x="602" y="1629"/>
                  </a:lnTo>
                  <a:lnTo>
                    <a:pt x="25" y="3008"/>
                  </a:lnTo>
                  <a:lnTo>
                    <a:pt x="151" y="3559"/>
                  </a:lnTo>
                  <a:lnTo>
                    <a:pt x="802" y="2106"/>
                  </a:lnTo>
                  <a:lnTo>
                    <a:pt x="1404" y="3559"/>
                  </a:lnTo>
                  <a:lnTo>
                    <a:pt x="1554" y="3008"/>
                  </a:lnTo>
                  <a:lnTo>
                    <a:pt x="1028" y="1655"/>
                  </a:lnTo>
                  <a:lnTo>
                    <a:pt x="1629" y="326"/>
                  </a:lnTo>
                  <a:lnTo>
                    <a:pt x="1278" y="50"/>
                  </a:lnTo>
                  <a:lnTo>
                    <a:pt x="827" y="1153"/>
                  </a:lnTo>
                  <a:lnTo>
                    <a:pt x="3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54"/>
            <p:cNvSpPr/>
            <p:nvPr/>
          </p:nvSpPr>
          <p:spPr>
            <a:xfrm>
              <a:off x="3747650" y="1001275"/>
              <a:ext cx="63925" cy="53275"/>
            </a:xfrm>
            <a:custGeom>
              <a:avLst/>
              <a:gdLst/>
              <a:ahLst/>
              <a:cxnLst/>
              <a:rect l="l" t="t" r="r" b="b"/>
              <a:pathLst>
                <a:path w="2557" h="2131" extrusionOk="0">
                  <a:moveTo>
                    <a:pt x="0" y="0"/>
                  </a:moveTo>
                  <a:lnTo>
                    <a:pt x="0" y="2131"/>
                  </a:lnTo>
                  <a:lnTo>
                    <a:pt x="2557" y="2131"/>
                  </a:lnTo>
                  <a:lnTo>
                    <a:pt x="25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54"/>
            <p:cNvSpPr/>
            <p:nvPr/>
          </p:nvSpPr>
          <p:spPr>
            <a:xfrm>
              <a:off x="3743875" y="997525"/>
              <a:ext cx="71475" cy="60800"/>
            </a:xfrm>
            <a:custGeom>
              <a:avLst/>
              <a:gdLst/>
              <a:ahLst/>
              <a:cxnLst/>
              <a:rect l="l" t="t" r="r" b="b"/>
              <a:pathLst>
                <a:path w="2859" h="2432" extrusionOk="0">
                  <a:moveTo>
                    <a:pt x="2557" y="301"/>
                  </a:moveTo>
                  <a:lnTo>
                    <a:pt x="2557" y="2130"/>
                  </a:lnTo>
                  <a:lnTo>
                    <a:pt x="302" y="2130"/>
                  </a:lnTo>
                  <a:lnTo>
                    <a:pt x="302" y="301"/>
                  </a:lnTo>
                  <a:close/>
                  <a:moveTo>
                    <a:pt x="1" y="0"/>
                  </a:moveTo>
                  <a:lnTo>
                    <a:pt x="1" y="2431"/>
                  </a:lnTo>
                  <a:lnTo>
                    <a:pt x="2858" y="2431"/>
                  </a:lnTo>
                  <a:lnTo>
                    <a:pt x="28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4"/>
            <p:cNvSpPr/>
            <p:nvPr/>
          </p:nvSpPr>
          <p:spPr>
            <a:xfrm>
              <a:off x="3736375" y="1133475"/>
              <a:ext cx="84600" cy="95275"/>
            </a:xfrm>
            <a:custGeom>
              <a:avLst/>
              <a:gdLst/>
              <a:ahLst/>
              <a:cxnLst/>
              <a:rect l="l" t="t" r="r" b="b"/>
              <a:pathLst>
                <a:path w="3384" h="3811" extrusionOk="0">
                  <a:moveTo>
                    <a:pt x="0" y="1"/>
                  </a:moveTo>
                  <a:lnTo>
                    <a:pt x="0" y="3810"/>
                  </a:lnTo>
                  <a:lnTo>
                    <a:pt x="426" y="3810"/>
                  </a:lnTo>
                  <a:lnTo>
                    <a:pt x="426" y="452"/>
                  </a:lnTo>
                  <a:lnTo>
                    <a:pt x="2932" y="452"/>
                  </a:lnTo>
                  <a:lnTo>
                    <a:pt x="2932" y="3810"/>
                  </a:lnTo>
                  <a:lnTo>
                    <a:pt x="3384" y="3810"/>
                  </a:lnTo>
                  <a:lnTo>
                    <a:pt x="33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4"/>
            <p:cNvSpPr/>
            <p:nvPr/>
          </p:nvSpPr>
          <p:spPr>
            <a:xfrm>
              <a:off x="3970075" y="826450"/>
              <a:ext cx="110925" cy="63950"/>
            </a:xfrm>
            <a:custGeom>
              <a:avLst/>
              <a:gdLst/>
              <a:ahLst/>
              <a:cxnLst/>
              <a:rect l="l" t="t" r="r" b="b"/>
              <a:pathLst>
                <a:path w="4437" h="2558" extrusionOk="0">
                  <a:moveTo>
                    <a:pt x="1755" y="1"/>
                  </a:moveTo>
                  <a:cubicBezTo>
                    <a:pt x="1479" y="1"/>
                    <a:pt x="1229" y="176"/>
                    <a:pt x="1103" y="427"/>
                  </a:cubicBezTo>
                  <a:cubicBezTo>
                    <a:pt x="627" y="452"/>
                    <a:pt x="226" y="828"/>
                    <a:pt x="176" y="1304"/>
                  </a:cubicBezTo>
                  <a:cubicBezTo>
                    <a:pt x="76" y="1404"/>
                    <a:pt x="1" y="1530"/>
                    <a:pt x="1" y="1680"/>
                  </a:cubicBezTo>
                  <a:cubicBezTo>
                    <a:pt x="1" y="1856"/>
                    <a:pt x="76" y="2006"/>
                    <a:pt x="201" y="2081"/>
                  </a:cubicBezTo>
                  <a:cubicBezTo>
                    <a:pt x="176" y="2131"/>
                    <a:pt x="151" y="2181"/>
                    <a:pt x="151" y="2257"/>
                  </a:cubicBezTo>
                  <a:cubicBezTo>
                    <a:pt x="151" y="2407"/>
                    <a:pt x="301" y="2557"/>
                    <a:pt x="477" y="2557"/>
                  </a:cubicBezTo>
                  <a:cubicBezTo>
                    <a:pt x="602" y="2557"/>
                    <a:pt x="727" y="2457"/>
                    <a:pt x="752" y="2332"/>
                  </a:cubicBezTo>
                  <a:cubicBezTo>
                    <a:pt x="878" y="2382"/>
                    <a:pt x="1028" y="2432"/>
                    <a:pt x="1179" y="2432"/>
                  </a:cubicBezTo>
                  <a:cubicBezTo>
                    <a:pt x="1329" y="2432"/>
                    <a:pt x="1479" y="2382"/>
                    <a:pt x="1605" y="2332"/>
                  </a:cubicBezTo>
                  <a:cubicBezTo>
                    <a:pt x="1680" y="2382"/>
                    <a:pt x="1780" y="2432"/>
                    <a:pt x="1905" y="2432"/>
                  </a:cubicBezTo>
                  <a:cubicBezTo>
                    <a:pt x="2006" y="2432"/>
                    <a:pt x="2106" y="2382"/>
                    <a:pt x="2181" y="2332"/>
                  </a:cubicBezTo>
                  <a:cubicBezTo>
                    <a:pt x="2281" y="2357"/>
                    <a:pt x="2407" y="2382"/>
                    <a:pt x="2507" y="2382"/>
                  </a:cubicBezTo>
                  <a:cubicBezTo>
                    <a:pt x="2833" y="2382"/>
                    <a:pt x="3133" y="2232"/>
                    <a:pt x="3334" y="2006"/>
                  </a:cubicBezTo>
                  <a:cubicBezTo>
                    <a:pt x="3409" y="2031"/>
                    <a:pt x="3509" y="2056"/>
                    <a:pt x="3610" y="2056"/>
                  </a:cubicBezTo>
                  <a:cubicBezTo>
                    <a:pt x="4061" y="2056"/>
                    <a:pt x="4437" y="1680"/>
                    <a:pt x="4437" y="1204"/>
                  </a:cubicBezTo>
                  <a:cubicBezTo>
                    <a:pt x="4437" y="753"/>
                    <a:pt x="4061" y="377"/>
                    <a:pt x="3610" y="377"/>
                  </a:cubicBezTo>
                  <a:cubicBezTo>
                    <a:pt x="3459" y="377"/>
                    <a:pt x="3334" y="402"/>
                    <a:pt x="3234" y="477"/>
                  </a:cubicBezTo>
                  <a:cubicBezTo>
                    <a:pt x="3033" y="302"/>
                    <a:pt x="2783" y="201"/>
                    <a:pt x="2507" y="201"/>
                  </a:cubicBezTo>
                  <a:cubicBezTo>
                    <a:pt x="2432" y="201"/>
                    <a:pt x="2356" y="201"/>
                    <a:pt x="2281" y="227"/>
                  </a:cubicBezTo>
                  <a:cubicBezTo>
                    <a:pt x="2156" y="101"/>
                    <a:pt x="1955" y="1"/>
                    <a:pt x="17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4"/>
            <p:cNvSpPr/>
            <p:nvPr/>
          </p:nvSpPr>
          <p:spPr>
            <a:xfrm>
              <a:off x="4044650" y="824575"/>
              <a:ext cx="5025" cy="4425"/>
            </a:xfrm>
            <a:custGeom>
              <a:avLst/>
              <a:gdLst/>
              <a:ahLst/>
              <a:cxnLst/>
              <a:rect l="l" t="t" r="r" b="b"/>
              <a:pathLst>
                <a:path w="201" h="177" extrusionOk="0">
                  <a:moveTo>
                    <a:pt x="100" y="1"/>
                  </a:moveTo>
                  <a:cubicBezTo>
                    <a:pt x="50" y="1"/>
                    <a:pt x="0" y="26"/>
                    <a:pt x="0" y="76"/>
                  </a:cubicBezTo>
                  <a:cubicBezTo>
                    <a:pt x="0" y="151"/>
                    <a:pt x="50" y="176"/>
                    <a:pt x="100" y="176"/>
                  </a:cubicBezTo>
                  <a:cubicBezTo>
                    <a:pt x="150" y="176"/>
                    <a:pt x="201" y="151"/>
                    <a:pt x="201" y="76"/>
                  </a:cubicBezTo>
                  <a:cubicBezTo>
                    <a:pt x="201" y="26"/>
                    <a:pt x="150" y="1"/>
                    <a:pt x="100" y="1"/>
                  </a:cubicBezTo>
                  <a:close/>
                </a:path>
              </a:pathLst>
            </a:custGeom>
            <a:solidFill>
              <a:srgbClr val="7BA6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4"/>
            <p:cNvSpPr/>
            <p:nvPr/>
          </p:nvSpPr>
          <p:spPr>
            <a:xfrm>
              <a:off x="4071575" y="956800"/>
              <a:ext cx="114075" cy="157275"/>
            </a:xfrm>
            <a:custGeom>
              <a:avLst/>
              <a:gdLst/>
              <a:ahLst/>
              <a:cxnLst/>
              <a:rect l="l" t="t" r="r" b="b"/>
              <a:pathLst>
                <a:path w="4563" h="6291" extrusionOk="0">
                  <a:moveTo>
                    <a:pt x="4562" y="0"/>
                  </a:moveTo>
                  <a:lnTo>
                    <a:pt x="1" y="3158"/>
                  </a:lnTo>
                  <a:lnTo>
                    <a:pt x="1" y="6291"/>
                  </a:lnTo>
                  <a:lnTo>
                    <a:pt x="4562" y="6291"/>
                  </a:lnTo>
                  <a:lnTo>
                    <a:pt x="45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54"/>
            <p:cNvSpPr/>
            <p:nvPr/>
          </p:nvSpPr>
          <p:spPr>
            <a:xfrm>
              <a:off x="3992625" y="956800"/>
              <a:ext cx="113450" cy="157275"/>
            </a:xfrm>
            <a:custGeom>
              <a:avLst/>
              <a:gdLst/>
              <a:ahLst/>
              <a:cxnLst/>
              <a:rect l="l" t="t" r="r" b="b"/>
              <a:pathLst>
                <a:path w="4538" h="6291" extrusionOk="0">
                  <a:moveTo>
                    <a:pt x="4537" y="0"/>
                  </a:moveTo>
                  <a:lnTo>
                    <a:pt x="1" y="3158"/>
                  </a:lnTo>
                  <a:lnTo>
                    <a:pt x="1" y="6291"/>
                  </a:lnTo>
                  <a:lnTo>
                    <a:pt x="4537" y="6291"/>
                  </a:lnTo>
                  <a:lnTo>
                    <a:pt x="45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54"/>
            <p:cNvSpPr/>
            <p:nvPr/>
          </p:nvSpPr>
          <p:spPr>
            <a:xfrm>
              <a:off x="3960675" y="901650"/>
              <a:ext cx="44525" cy="173575"/>
            </a:xfrm>
            <a:custGeom>
              <a:avLst/>
              <a:gdLst/>
              <a:ahLst/>
              <a:cxnLst/>
              <a:rect l="l" t="t" r="r" b="b"/>
              <a:pathLst>
                <a:path w="1781" h="6943" extrusionOk="0">
                  <a:moveTo>
                    <a:pt x="452" y="0"/>
                  </a:moveTo>
                  <a:lnTo>
                    <a:pt x="1" y="6943"/>
                  </a:lnTo>
                  <a:lnTo>
                    <a:pt x="1780" y="6943"/>
                  </a:lnTo>
                  <a:lnTo>
                    <a:pt x="13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54"/>
            <p:cNvSpPr/>
            <p:nvPr/>
          </p:nvSpPr>
          <p:spPr>
            <a:xfrm>
              <a:off x="3943750" y="1026975"/>
              <a:ext cx="255050" cy="199900"/>
            </a:xfrm>
            <a:custGeom>
              <a:avLst/>
              <a:gdLst/>
              <a:ahLst/>
              <a:cxnLst/>
              <a:rect l="l" t="t" r="r" b="b"/>
              <a:pathLst>
                <a:path w="10202" h="7996" extrusionOk="0">
                  <a:moveTo>
                    <a:pt x="1" y="0"/>
                  </a:moveTo>
                  <a:lnTo>
                    <a:pt x="1" y="7995"/>
                  </a:lnTo>
                  <a:lnTo>
                    <a:pt x="10201" y="7995"/>
                  </a:lnTo>
                  <a:lnTo>
                    <a:pt x="10201" y="0"/>
                  </a:lnTo>
                  <a:close/>
                </a:path>
              </a:pathLst>
            </a:custGeom>
            <a:solidFill>
              <a:srgbClr val="374F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4"/>
            <p:cNvSpPr/>
            <p:nvPr/>
          </p:nvSpPr>
          <p:spPr>
            <a:xfrm>
              <a:off x="3941250" y="1117825"/>
              <a:ext cx="260050" cy="110925"/>
            </a:xfrm>
            <a:custGeom>
              <a:avLst/>
              <a:gdLst/>
              <a:ahLst/>
              <a:cxnLst/>
              <a:rect l="l" t="t" r="r" b="b"/>
              <a:pathLst>
                <a:path w="10402" h="4437" extrusionOk="0">
                  <a:moveTo>
                    <a:pt x="1" y="0"/>
                  </a:moveTo>
                  <a:lnTo>
                    <a:pt x="1" y="4436"/>
                  </a:lnTo>
                  <a:lnTo>
                    <a:pt x="10402" y="4436"/>
                  </a:lnTo>
                  <a:lnTo>
                    <a:pt x="104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4"/>
            <p:cNvSpPr/>
            <p:nvPr/>
          </p:nvSpPr>
          <p:spPr>
            <a:xfrm>
              <a:off x="3940000" y="1107800"/>
              <a:ext cx="263800" cy="20700"/>
            </a:xfrm>
            <a:custGeom>
              <a:avLst/>
              <a:gdLst/>
              <a:ahLst/>
              <a:cxnLst/>
              <a:rect l="l" t="t" r="r" b="b"/>
              <a:pathLst>
                <a:path w="10552" h="828" extrusionOk="0">
                  <a:moveTo>
                    <a:pt x="1" y="0"/>
                  </a:moveTo>
                  <a:lnTo>
                    <a:pt x="1" y="827"/>
                  </a:lnTo>
                  <a:lnTo>
                    <a:pt x="10552" y="827"/>
                  </a:lnTo>
                  <a:lnTo>
                    <a:pt x="105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54"/>
            <p:cNvSpPr/>
            <p:nvPr/>
          </p:nvSpPr>
          <p:spPr>
            <a:xfrm>
              <a:off x="3961925" y="1038250"/>
              <a:ext cx="24475" cy="21950"/>
            </a:xfrm>
            <a:custGeom>
              <a:avLst/>
              <a:gdLst/>
              <a:ahLst/>
              <a:cxnLst/>
              <a:rect l="l" t="t" r="r" b="b"/>
              <a:pathLst>
                <a:path w="979" h="878" extrusionOk="0">
                  <a:moveTo>
                    <a:pt x="1" y="0"/>
                  </a:moveTo>
                  <a:lnTo>
                    <a:pt x="1" y="877"/>
                  </a:lnTo>
                  <a:lnTo>
                    <a:pt x="978" y="877"/>
                  </a:lnTo>
                  <a:lnTo>
                    <a:pt x="9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54"/>
            <p:cNvSpPr/>
            <p:nvPr/>
          </p:nvSpPr>
          <p:spPr>
            <a:xfrm>
              <a:off x="3999525" y="1038250"/>
              <a:ext cx="24450" cy="21950"/>
            </a:xfrm>
            <a:custGeom>
              <a:avLst/>
              <a:gdLst/>
              <a:ahLst/>
              <a:cxnLst/>
              <a:rect l="l" t="t" r="r" b="b"/>
              <a:pathLst>
                <a:path w="978" h="878" extrusionOk="0">
                  <a:moveTo>
                    <a:pt x="1" y="0"/>
                  </a:moveTo>
                  <a:lnTo>
                    <a:pt x="1" y="877"/>
                  </a:lnTo>
                  <a:lnTo>
                    <a:pt x="978" y="877"/>
                  </a:lnTo>
                  <a:lnTo>
                    <a:pt x="9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54"/>
            <p:cNvSpPr/>
            <p:nvPr/>
          </p:nvSpPr>
          <p:spPr>
            <a:xfrm>
              <a:off x="3961925" y="1072700"/>
              <a:ext cx="24475" cy="21950"/>
            </a:xfrm>
            <a:custGeom>
              <a:avLst/>
              <a:gdLst/>
              <a:ahLst/>
              <a:cxnLst/>
              <a:rect l="l" t="t" r="r" b="b"/>
              <a:pathLst>
                <a:path w="979" h="878" extrusionOk="0">
                  <a:moveTo>
                    <a:pt x="1" y="1"/>
                  </a:moveTo>
                  <a:lnTo>
                    <a:pt x="1" y="878"/>
                  </a:lnTo>
                  <a:lnTo>
                    <a:pt x="978" y="878"/>
                  </a:lnTo>
                  <a:lnTo>
                    <a:pt x="9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54"/>
            <p:cNvSpPr/>
            <p:nvPr/>
          </p:nvSpPr>
          <p:spPr>
            <a:xfrm>
              <a:off x="3999525" y="1072700"/>
              <a:ext cx="24450" cy="21950"/>
            </a:xfrm>
            <a:custGeom>
              <a:avLst/>
              <a:gdLst/>
              <a:ahLst/>
              <a:cxnLst/>
              <a:rect l="l" t="t" r="r" b="b"/>
              <a:pathLst>
                <a:path w="978" h="878" extrusionOk="0">
                  <a:moveTo>
                    <a:pt x="1" y="1"/>
                  </a:moveTo>
                  <a:lnTo>
                    <a:pt x="1" y="878"/>
                  </a:lnTo>
                  <a:lnTo>
                    <a:pt x="978" y="878"/>
                  </a:lnTo>
                  <a:lnTo>
                    <a:pt x="97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54"/>
            <p:cNvSpPr/>
            <p:nvPr/>
          </p:nvSpPr>
          <p:spPr>
            <a:xfrm>
              <a:off x="4040250" y="1038250"/>
              <a:ext cx="24475" cy="21950"/>
            </a:xfrm>
            <a:custGeom>
              <a:avLst/>
              <a:gdLst/>
              <a:ahLst/>
              <a:cxnLst/>
              <a:rect l="l" t="t" r="r" b="b"/>
              <a:pathLst>
                <a:path w="979" h="878" extrusionOk="0">
                  <a:moveTo>
                    <a:pt x="1" y="0"/>
                  </a:moveTo>
                  <a:lnTo>
                    <a:pt x="1" y="877"/>
                  </a:lnTo>
                  <a:lnTo>
                    <a:pt x="978" y="877"/>
                  </a:lnTo>
                  <a:lnTo>
                    <a:pt x="9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54"/>
            <p:cNvSpPr/>
            <p:nvPr/>
          </p:nvSpPr>
          <p:spPr>
            <a:xfrm>
              <a:off x="4077850" y="1038250"/>
              <a:ext cx="24450" cy="21950"/>
            </a:xfrm>
            <a:custGeom>
              <a:avLst/>
              <a:gdLst/>
              <a:ahLst/>
              <a:cxnLst/>
              <a:rect l="l" t="t" r="r" b="b"/>
              <a:pathLst>
                <a:path w="978" h="878" extrusionOk="0">
                  <a:moveTo>
                    <a:pt x="0" y="0"/>
                  </a:moveTo>
                  <a:lnTo>
                    <a:pt x="0" y="877"/>
                  </a:lnTo>
                  <a:lnTo>
                    <a:pt x="978" y="877"/>
                  </a:lnTo>
                  <a:lnTo>
                    <a:pt x="9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54"/>
            <p:cNvSpPr/>
            <p:nvPr/>
          </p:nvSpPr>
          <p:spPr>
            <a:xfrm>
              <a:off x="4040250" y="1072700"/>
              <a:ext cx="24475" cy="21950"/>
            </a:xfrm>
            <a:custGeom>
              <a:avLst/>
              <a:gdLst/>
              <a:ahLst/>
              <a:cxnLst/>
              <a:rect l="l" t="t" r="r" b="b"/>
              <a:pathLst>
                <a:path w="979" h="878" extrusionOk="0">
                  <a:moveTo>
                    <a:pt x="1" y="1"/>
                  </a:moveTo>
                  <a:lnTo>
                    <a:pt x="1" y="878"/>
                  </a:lnTo>
                  <a:lnTo>
                    <a:pt x="978" y="878"/>
                  </a:lnTo>
                  <a:lnTo>
                    <a:pt x="97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54"/>
            <p:cNvSpPr/>
            <p:nvPr/>
          </p:nvSpPr>
          <p:spPr>
            <a:xfrm>
              <a:off x="4077850" y="1072700"/>
              <a:ext cx="24450" cy="21950"/>
            </a:xfrm>
            <a:custGeom>
              <a:avLst/>
              <a:gdLst/>
              <a:ahLst/>
              <a:cxnLst/>
              <a:rect l="l" t="t" r="r" b="b"/>
              <a:pathLst>
                <a:path w="978" h="878" extrusionOk="0">
                  <a:moveTo>
                    <a:pt x="0" y="1"/>
                  </a:moveTo>
                  <a:lnTo>
                    <a:pt x="0" y="878"/>
                  </a:lnTo>
                  <a:lnTo>
                    <a:pt x="978" y="878"/>
                  </a:lnTo>
                  <a:lnTo>
                    <a:pt x="9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54"/>
            <p:cNvSpPr/>
            <p:nvPr/>
          </p:nvSpPr>
          <p:spPr>
            <a:xfrm>
              <a:off x="4118575" y="1038250"/>
              <a:ext cx="24450" cy="21950"/>
            </a:xfrm>
            <a:custGeom>
              <a:avLst/>
              <a:gdLst/>
              <a:ahLst/>
              <a:cxnLst/>
              <a:rect l="l" t="t" r="r" b="b"/>
              <a:pathLst>
                <a:path w="978" h="878" extrusionOk="0">
                  <a:moveTo>
                    <a:pt x="0" y="0"/>
                  </a:moveTo>
                  <a:lnTo>
                    <a:pt x="0" y="877"/>
                  </a:lnTo>
                  <a:lnTo>
                    <a:pt x="978" y="877"/>
                  </a:lnTo>
                  <a:lnTo>
                    <a:pt x="9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54"/>
            <p:cNvSpPr/>
            <p:nvPr/>
          </p:nvSpPr>
          <p:spPr>
            <a:xfrm>
              <a:off x="4156175" y="1038250"/>
              <a:ext cx="24450" cy="21950"/>
            </a:xfrm>
            <a:custGeom>
              <a:avLst/>
              <a:gdLst/>
              <a:ahLst/>
              <a:cxnLst/>
              <a:rect l="l" t="t" r="r" b="b"/>
              <a:pathLst>
                <a:path w="978" h="878" extrusionOk="0">
                  <a:moveTo>
                    <a:pt x="0" y="0"/>
                  </a:moveTo>
                  <a:lnTo>
                    <a:pt x="0" y="877"/>
                  </a:lnTo>
                  <a:lnTo>
                    <a:pt x="978" y="877"/>
                  </a:lnTo>
                  <a:lnTo>
                    <a:pt x="9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54"/>
            <p:cNvSpPr/>
            <p:nvPr/>
          </p:nvSpPr>
          <p:spPr>
            <a:xfrm>
              <a:off x="4118575" y="1072700"/>
              <a:ext cx="24450" cy="21950"/>
            </a:xfrm>
            <a:custGeom>
              <a:avLst/>
              <a:gdLst/>
              <a:ahLst/>
              <a:cxnLst/>
              <a:rect l="l" t="t" r="r" b="b"/>
              <a:pathLst>
                <a:path w="978" h="878" extrusionOk="0">
                  <a:moveTo>
                    <a:pt x="0" y="1"/>
                  </a:moveTo>
                  <a:lnTo>
                    <a:pt x="0" y="878"/>
                  </a:lnTo>
                  <a:lnTo>
                    <a:pt x="978" y="878"/>
                  </a:lnTo>
                  <a:lnTo>
                    <a:pt x="9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54"/>
            <p:cNvSpPr/>
            <p:nvPr/>
          </p:nvSpPr>
          <p:spPr>
            <a:xfrm>
              <a:off x="4156175" y="1072700"/>
              <a:ext cx="24450" cy="21950"/>
            </a:xfrm>
            <a:custGeom>
              <a:avLst/>
              <a:gdLst/>
              <a:ahLst/>
              <a:cxnLst/>
              <a:rect l="l" t="t" r="r" b="b"/>
              <a:pathLst>
                <a:path w="978" h="878" extrusionOk="0">
                  <a:moveTo>
                    <a:pt x="0" y="1"/>
                  </a:moveTo>
                  <a:lnTo>
                    <a:pt x="0" y="878"/>
                  </a:lnTo>
                  <a:lnTo>
                    <a:pt x="978" y="878"/>
                  </a:lnTo>
                  <a:lnTo>
                    <a:pt x="9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54"/>
            <p:cNvSpPr/>
            <p:nvPr/>
          </p:nvSpPr>
          <p:spPr>
            <a:xfrm>
              <a:off x="4025225" y="1149775"/>
              <a:ext cx="93375" cy="78975"/>
            </a:xfrm>
            <a:custGeom>
              <a:avLst/>
              <a:gdLst/>
              <a:ahLst/>
              <a:cxnLst/>
              <a:rect l="l" t="t" r="r" b="b"/>
              <a:pathLst>
                <a:path w="3735" h="3159" extrusionOk="0">
                  <a:moveTo>
                    <a:pt x="0" y="0"/>
                  </a:moveTo>
                  <a:lnTo>
                    <a:pt x="0" y="3158"/>
                  </a:lnTo>
                  <a:lnTo>
                    <a:pt x="3734" y="3158"/>
                  </a:lnTo>
                  <a:lnTo>
                    <a:pt x="37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54"/>
            <p:cNvSpPr/>
            <p:nvPr/>
          </p:nvSpPr>
          <p:spPr>
            <a:xfrm>
              <a:off x="3970075" y="912925"/>
              <a:ext cx="25725" cy="16950"/>
            </a:xfrm>
            <a:custGeom>
              <a:avLst/>
              <a:gdLst/>
              <a:ahLst/>
              <a:cxnLst/>
              <a:rect l="l" t="t" r="r" b="b"/>
              <a:pathLst>
                <a:path w="1029" h="678" extrusionOk="0">
                  <a:moveTo>
                    <a:pt x="51" y="1"/>
                  </a:moveTo>
                  <a:lnTo>
                    <a:pt x="1" y="677"/>
                  </a:lnTo>
                  <a:lnTo>
                    <a:pt x="1028" y="677"/>
                  </a:lnTo>
                  <a:lnTo>
                    <a:pt x="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54"/>
            <p:cNvSpPr/>
            <p:nvPr/>
          </p:nvSpPr>
          <p:spPr>
            <a:xfrm>
              <a:off x="3968200" y="939875"/>
              <a:ext cx="29475" cy="16950"/>
            </a:xfrm>
            <a:custGeom>
              <a:avLst/>
              <a:gdLst/>
              <a:ahLst/>
              <a:cxnLst/>
              <a:rect l="l" t="t" r="r" b="b"/>
              <a:pathLst>
                <a:path w="1179" h="678" extrusionOk="0">
                  <a:moveTo>
                    <a:pt x="50" y="0"/>
                  </a:moveTo>
                  <a:lnTo>
                    <a:pt x="0" y="677"/>
                  </a:lnTo>
                  <a:lnTo>
                    <a:pt x="1178" y="677"/>
                  </a:lnTo>
                  <a:lnTo>
                    <a:pt x="11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54"/>
            <p:cNvSpPr/>
            <p:nvPr/>
          </p:nvSpPr>
          <p:spPr>
            <a:xfrm>
              <a:off x="4527725" y="1154150"/>
              <a:ext cx="42000" cy="72100"/>
            </a:xfrm>
            <a:custGeom>
              <a:avLst/>
              <a:gdLst/>
              <a:ahLst/>
              <a:cxnLst/>
              <a:rect l="l" t="t" r="r" b="b"/>
              <a:pathLst>
                <a:path w="1680" h="2884" extrusionOk="0">
                  <a:moveTo>
                    <a:pt x="0" y="1"/>
                  </a:moveTo>
                  <a:lnTo>
                    <a:pt x="0" y="2883"/>
                  </a:lnTo>
                  <a:lnTo>
                    <a:pt x="1680" y="2883"/>
                  </a:lnTo>
                  <a:lnTo>
                    <a:pt x="16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54"/>
            <p:cNvSpPr/>
            <p:nvPr/>
          </p:nvSpPr>
          <p:spPr>
            <a:xfrm>
              <a:off x="4525225" y="1151650"/>
              <a:ext cx="47000" cy="5675"/>
            </a:xfrm>
            <a:custGeom>
              <a:avLst/>
              <a:gdLst/>
              <a:ahLst/>
              <a:cxnLst/>
              <a:rect l="l" t="t" r="r" b="b"/>
              <a:pathLst>
                <a:path w="1880" h="227" extrusionOk="0">
                  <a:moveTo>
                    <a:pt x="75" y="1"/>
                  </a:moveTo>
                  <a:cubicBezTo>
                    <a:pt x="25" y="1"/>
                    <a:pt x="0" y="51"/>
                    <a:pt x="0" y="101"/>
                  </a:cubicBezTo>
                  <a:lnTo>
                    <a:pt x="0" y="151"/>
                  </a:lnTo>
                  <a:cubicBezTo>
                    <a:pt x="0" y="176"/>
                    <a:pt x="25" y="226"/>
                    <a:pt x="75" y="226"/>
                  </a:cubicBezTo>
                  <a:lnTo>
                    <a:pt x="1780" y="226"/>
                  </a:lnTo>
                  <a:cubicBezTo>
                    <a:pt x="1830" y="226"/>
                    <a:pt x="1880" y="176"/>
                    <a:pt x="1880" y="151"/>
                  </a:cubicBezTo>
                  <a:lnTo>
                    <a:pt x="1880" y="101"/>
                  </a:lnTo>
                  <a:cubicBezTo>
                    <a:pt x="1880" y="51"/>
                    <a:pt x="1830" y="1"/>
                    <a:pt x="1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54"/>
            <p:cNvSpPr/>
            <p:nvPr/>
          </p:nvSpPr>
          <p:spPr>
            <a:xfrm>
              <a:off x="4525225" y="1223075"/>
              <a:ext cx="47000" cy="5675"/>
            </a:xfrm>
            <a:custGeom>
              <a:avLst/>
              <a:gdLst/>
              <a:ahLst/>
              <a:cxnLst/>
              <a:rect l="l" t="t" r="r" b="b"/>
              <a:pathLst>
                <a:path w="1880" h="227" extrusionOk="0">
                  <a:moveTo>
                    <a:pt x="75" y="1"/>
                  </a:moveTo>
                  <a:cubicBezTo>
                    <a:pt x="25" y="1"/>
                    <a:pt x="0" y="51"/>
                    <a:pt x="0" y="101"/>
                  </a:cubicBezTo>
                  <a:lnTo>
                    <a:pt x="0" y="126"/>
                  </a:lnTo>
                  <a:cubicBezTo>
                    <a:pt x="0" y="176"/>
                    <a:pt x="25" y="226"/>
                    <a:pt x="75" y="226"/>
                  </a:cubicBezTo>
                  <a:lnTo>
                    <a:pt x="1780" y="226"/>
                  </a:lnTo>
                  <a:cubicBezTo>
                    <a:pt x="1830" y="226"/>
                    <a:pt x="1880" y="176"/>
                    <a:pt x="1880" y="126"/>
                  </a:cubicBezTo>
                  <a:lnTo>
                    <a:pt x="1880" y="101"/>
                  </a:lnTo>
                  <a:cubicBezTo>
                    <a:pt x="1880" y="51"/>
                    <a:pt x="1830" y="1"/>
                    <a:pt x="1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54"/>
            <p:cNvSpPr/>
            <p:nvPr/>
          </p:nvSpPr>
          <p:spPr>
            <a:xfrm>
              <a:off x="4545275" y="1186125"/>
              <a:ext cx="6275" cy="6275"/>
            </a:xfrm>
            <a:custGeom>
              <a:avLst/>
              <a:gdLst/>
              <a:ahLst/>
              <a:cxnLst/>
              <a:rect l="l" t="t" r="r" b="b"/>
              <a:pathLst>
                <a:path w="251" h="251" extrusionOk="0">
                  <a:moveTo>
                    <a:pt x="126" y="0"/>
                  </a:moveTo>
                  <a:cubicBezTo>
                    <a:pt x="50" y="0"/>
                    <a:pt x="0" y="50"/>
                    <a:pt x="0" y="125"/>
                  </a:cubicBezTo>
                  <a:cubicBezTo>
                    <a:pt x="0" y="201"/>
                    <a:pt x="50" y="251"/>
                    <a:pt x="126" y="251"/>
                  </a:cubicBezTo>
                  <a:cubicBezTo>
                    <a:pt x="201" y="251"/>
                    <a:pt x="251" y="201"/>
                    <a:pt x="251" y="125"/>
                  </a:cubicBezTo>
                  <a:cubicBezTo>
                    <a:pt x="251" y="50"/>
                    <a:pt x="201" y="0"/>
                    <a:pt x="1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54"/>
            <p:cNvSpPr/>
            <p:nvPr/>
          </p:nvSpPr>
          <p:spPr>
            <a:xfrm>
              <a:off x="4551525" y="1177350"/>
              <a:ext cx="10675" cy="11925"/>
            </a:xfrm>
            <a:custGeom>
              <a:avLst/>
              <a:gdLst/>
              <a:ahLst/>
              <a:cxnLst/>
              <a:rect l="l" t="t" r="r" b="b"/>
              <a:pathLst>
                <a:path w="427" h="477" extrusionOk="0">
                  <a:moveTo>
                    <a:pt x="176" y="0"/>
                  </a:moveTo>
                  <a:lnTo>
                    <a:pt x="1" y="301"/>
                  </a:lnTo>
                  <a:cubicBezTo>
                    <a:pt x="51" y="326"/>
                    <a:pt x="101" y="401"/>
                    <a:pt x="101" y="451"/>
                  </a:cubicBezTo>
                  <a:lnTo>
                    <a:pt x="427" y="476"/>
                  </a:lnTo>
                  <a:cubicBezTo>
                    <a:pt x="427" y="276"/>
                    <a:pt x="327" y="100"/>
                    <a:pt x="1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54"/>
            <p:cNvSpPr/>
            <p:nvPr/>
          </p:nvSpPr>
          <p:spPr>
            <a:xfrm>
              <a:off x="4541500" y="1194250"/>
              <a:ext cx="13825" cy="8800"/>
            </a:xfrm>
            <a:custGeom>
              <a:avLst/>
              <a:gdLst/>
              <a:ahLst/>
              <a:cxnLst/>
              <a:rect l="l" t="t" r="r" b="b"/>
              <a:pathLst>
                <a:path w="553" h="352" extrusionOk="0">
                  <a:moveTo>
                    <a:pt x="176" y="1"/>
                  </a:moveTo>
                  <a:lnTo>
                    <a:pt x="1" y="277"/>
                  </a:lnTo>
                  <a:cubicBezTo>
                    <a:pt x="101" y="327"/>
                    <a:pt x="176" y="352"/>
                    <a:pt x="277" y="352"/>
                  </a:cubicBezTo>
                  <a:cubicBezTo>
                    <a:pt x="377" y="352"/>
                    <a:pt x="477" y="327"/>
                    <a:pt x="552" y="277"/>
                  </a:cubicBezTo>
                  <a:lnTo>
                    <a:pt x="377" y="1"/>
                  </a:lnTo>
                  <a:cubicBezTo>
                    <a:pt x="352" y="1"/>
                    <a:pt x="327" y="26"/>
                    <a:pt x="277" y="26"/>
                  </a:cubicBezTo>
                  <a:cubicBezTo>
                    <a:pt x="251" y="26"/>
                    <a:pt x="226"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54"/>
            <p:cNvSpPr/>
            <p:nvPr/>
          </p:nvSpPr>
          <p:spPr>
            <a:xfrm>
              <a:off x="4534625" y="1177350"/>
              <a:ext cx="10675" cy="11925"/>
            </a:xfrm>
            <a:custGeom>
              <a:avLst/>
              <a:gdLst/>
              <a:ahLst/>
              <a:cxnLst/>
              <a:rect l="l" t="t" r="r" b="b"/>
              <a:pathLst>
                <a:path w="427" h="477" extrusionOk="0">
                  <a:moveTo>
                    <a:pt x="276" y="0"/>
                  </a:moveTo>
                  <a:cubicBezTo>
                    <a:pt x="100" y="100"/>
                    <a:pt x="0" y="276"/>
                    <a:pt x="0" y="476"/>
                  </a:cubicBezTo>
                  <a:lnTo>
                    <a:pt x="351" y="451"/>
                  </a:lnTo>
                  <a:cubicBezTo>
                    <a:pt x="351" y="401"/>
                    <a:pt x="376" y="326"/>
                    <a:pt x="426" y="301"/>
                  </a:cubicBezTo>
                  <a:lnTo>
                    <a:pt x="2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54"/>
            <p:cNvSpPr/>
            <p:nvPr/>
          </p:nvSpPr>
          <p:spPr>
            <a:xfrm>
              <a:off x="4583500" y="1154150"/>
              <a:ext cx="42000" cy="72100"/>
            </a:xfrm>
            <a:custGeom>
              <a:avLst/>
              <a:gdLst/>
              <a:ahLst/>
              <a:cxnLst/>
              <a:rect l="l" t="t" r="r" b="b"/>
              <a:pathLst>
                <a:path w="1680" h="2884" extrusionOk="0">
                  <a:moveTo>
                    <a:pt x="0" y="1"/>
                  </a:moveTo>
                  <a:lnTo>
                    <a:pt x="0" y="2883"/>
                  </a:lnTo>
                  <a:lnTo>
                    <a:pt x="1679" y="2883"/>
                  </a:lnTo>
                  <a:lnTo>
                    <a:pt x="16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54"/>
            <p:cNvSpPr/>
            <p:nvPr/>
          </p:nvSpPr>
          <p:spPr>
            <a:xfrm>
              <a:off x="4580975" y="1151650"/>
              <a:ext cx="47025" cy="5675"/>
            </a:xfrm>
            <a:custGeom>
              <a:avLst/>
              <a:gdLst/>
              <a:ahLst/>
              <a:cxnLst/>
              <a:rect l="l" t="t" r="r" b="b"/>
              <a:pathLst>
                <a:path w="1881" h="227" extrusionOk="0">
                  <a:moveTo>
                    <a:pt x="101" y="1"/>
                  </a:moveTo>
                  <a:cubicBezTo>
                    <a:pt x="51" y="1"/>
                    <a:pt x="1" y="51"/>
                    <a:pt x="1" y="101"/>
                  </a:cubicBezTo>
                  <a:lnTo>
                    <a:pt x="1" y="151"/>
                  </a:lnTo>
                  <a:cubicBezTo>
                    <a:pt x="1" y="176"/>
                    <a:pt x="51" y="226"/>
                    <a:pt x="101" y="226"/>
                  </a:cubicBezTo>
                  <a:lnTo>
                    <a:pt x="1805" y="226"/>
                  </a:lnTo>
                  <a:cubicBezTo>
                    <a:pt x="1830" y="226"/>
                    <a:pt x="1880" y="176"/>
                    <a:pt x="1880" y="151"/>
                  </a:cubicBezTo>
                  <a:lnTo>
                    <a:pt x="1880" y="101"/>
                  </a:lnTo>
                  <a:cubicBezTo>
                    <a:pt x="1880" y="51"/>
                    <a:pt x="1830" y="1"/>
                    <a:pt x="18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54"/>
            <p:cNvSpPr/>
            <p:nvPr/>
          </p:nvSpPr>
          <p:spPr>
            <a:xfrm>
              <a:off x="4580975" y="1223075"/>
              <a:ext cx="47025" cy="5675"/>
            </a:xfrm>
            <a:custGeom>
              <a:avLst/>
              <a:gdLst/>
              <a:ahLst/>
              <a:cxnLst/>
              <a:rect l="l" t="t" r="r" b="b"/>
              <a:pathLst>
                <a:path w="1881" h="227" extrusionOk="0">
                  <a:moveTo>
                    <a:pt x="101" y="1"/>
                  </a:moveTo>
                  <a:cubicBezTo>
                    <a:pt x="51" y="1"/>
                    <a:pt x="1" y="51"/>
                    <a:pt x="1" y="101"/>
                  </a:cubicBezTo>
                  <a:lnTo>
                    <a:pt x="1" y="126"/>
                  </a:lnTo>
                  <a:cubicBezTo>
                    <a:pt x="1" y="176"/>
                    <a:pt x="51" y="226"/>
                    <a:pt x="101" y="226"/>
                  </a:cubicBezTo>
                  <a:lnTo>
                    <a:pt x="1805" y="226"/>
                  </a:lnTo>
                  <a:cubicBezTo>
                    <a:pt x="1830" y="226"/>
                    <a:pt x="1880" y="176"/>
                    <a:pt x="1880" y="126"/>
                  </a:cubicBezTo>
                  <a:lnTo>
                    <a:pt x="1880" y="101"/>
                  </a:lnTo>
                  <a:cubicBezTo>
                    <a:pt x="1880" y="51"/>
                    <a:pt x="1830" y="1"/>
                    <a:pt x="18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54"/>
            <p:cNvSpPr/>
            <p:nvPr/>
          </p:nvSpPr>
          <p:spPr>
            <a:xfrm>
              <a:off x="4601025" y="1186125"/>
              <a:ext cx="6925" cy="6275"/>
            </a:xfrm>
            <a:custGeom>
              <a:avLst/>
              <a:gdLst/>
              <a:ahLst/>
              <a:cxnLst/>
              <a:rect l="l" t="t" r="r" b="b"/>
              <a:pathLst>
                <a:path w="277" h="251" extrusionOk="0">
                  <a:moveTo>
                    <a:pt x="151" y="0"/>
                  </a:moveTo>
                  <a:cubicBezTo>
                    <a:pt x="76" y="0"/>
                    <a:pt x="1" y="50"/>
                    <a:pt x="1" y="125"/>
                  </a:cubicBezTo>
                  <a:cubicBezTo>
                    <a:pt x="1" y="201"/>
                    <a:pt x="76" y="251"/>
                    <a:pt x="151" y="251"/>
                  </a:cubicBezTo>
                  <a:cubicBezTo>
                    <a:pt x="226" y="251"/>
                    <a:pt x="276" y="201"/>
                    <a:pt x="276" y="125"/>
                  </a:cubicBezTo>
                  <a:cubicBezTo>
                    <a:pt x="276" y="50"/>
                    <a:pt x="226" y="0"/>
                    <a:pt x="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54"/>
            <p:cNvSpPr/>
            <p:nvPr/>
          </p:nvSpPr>
          <p:spPr>
            <a:xfrm>
              <a:off x="4607925" y="1177350"/>
              <a:ext cx="10675" cy="11925"/>
            </a:xfrm>
            <a:custGeom>
              <a:avLst/>
              <a:gdLst/>
              <a:ahLst/>
              <a:cxnLst/>
              <a:rect l="l" t="t" r="r" b="b"/>
              <a:pathLst>
                <a:path w="427" h="477" extrusionOk="0">
                  <a:moveTo>
                    <a:pt x="151" y="0"/>
                  </a:moveTo>
                  <a:lnTo>
                    <a:pt x="0" y="301"/>
                  </a:lnTo>
                  <a:cubicBezTo>
                    <a:pt x="51" y="326"/>
                    <a:pt x="76" y="401"/>
                    <a:pt x="76" y="451"/>
                  </a:cubicBezTo>
                  <a:lnTo>
                    <a:pt x="427" y="476"/>
                  </a:lnTo>
                  <a:cubicBezTo>
                    <a:pt x="427" y="276"/>
                    <a:pt x="326" y="100"/>
                    <a:pt x="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54"/>
            <p:cNvSpPr/>
            <p:nvPr/>
          </p:nvSpPr>
          <p:spPr>
            <a:xfrm>
              <a:off x="4597900" y="1194250"/>
              <a:ext cx="13800" cy="8800"/>
            </a:xfrm>
            <a:custGeom>
              <a:avLst/>
              <a:gdLst/>
              <a:ahLst/>
              <a:cxnLst/>
              <a:rect l="l" t="t" r="r" b="b"/>
              <a:pathLst>
                <a:path w="552" h="352" extrusionOk="0">
                  <a:moveTo>
                    <a:pt x="176" y="1"/>
                  </a:moveTo>
                  <a:lnTo>
                    <a:pt x="0" y="277"/>
                  </a:lnTo>
                  <a:cubicBezTo>
                    <a:pt x="76" y="327"/>
                    <a:pt x="176" y="352"/>
                    <a:pt x="276" y="352"/>
                  </a:cubicBezTo>
                  <a:cubicBezTo>
                    <a:pt x="376" y="352"/>
                    <a:pt x="452" y="327"/>
                    <a:pt x="552" y="277"/>
                  </a:cubicBezTo>
                  <a:lnTo>
                    <a:pt x="351" y="1"/>
                  </a:lnTo>
                  <a:cubicBezTo>
                    <a:pt x="326" y="1"/>
                    <a:pt x="301" y="26"/>
                    <a:pt x="276" y="26"/>
                  </a:cubicBezTo>
                  <a:cubicBezTo>
                    <a:pt x="226" y="26"/>
                    <a:pt x="201"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54"/>
            <p:cNvSpPr/>
            <p:nvPr/>
          </p:nvSpPr>
          <p:spPr>
            <a:xfrm>
              <a:off x="4590375" y="1177350"/>
              <a:ext cx="11300" cy="11925"/>
            </a:xfrm>
            <a:custGeom>
              <a:avLst/>
              <a:gdLst/>
              <a:ahLst/>
              <a:cxnLst/>
              <a:rect l="l" t="t" r="r" b="b"/>
              <a:pathLst>
                <a:path w="452" h="477" extrusionOk="0">
                  <a:moveTo>
                    <a:pt x="276" y="0"/>
                  </a:moveTo>
                  <a:cubicBezTo>
                    <a:pt x="126" y="100"/>
                    <a:pt x="1" y="276"/>
                    <a:pt x="1" y="476"/>
                  </a:cubicBezTo>
                  <a:lnTo>
                    <a:pt x="352" y="451"/>
                  </a:lnTo>
                  <a:cubicBezTo>
                    <a:pt x="352" y="401"/>
                    <a:pt x="402" y="326"/>
                    <a:pt x="452" y="301"/>
                  </a:cubicBezTo>
                  <a:lnTo>
                    <a:pt x="2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54"/>
            <p:cNvSpPr/>
            <p:nvPr/>
          </p:nvSpPr>
          <p:spPr>
            <a:xfrm>
              <a:off x="3118575" y="1228725"/>
              <a:ext cx="1592125" cy="795775"/>
            </a:xfrm>
            <a:custGeom>
              <a:avLst/>
              <a:gdLst/>
              <a:ahLst/>
              <a:cxnLst/>
              <a:rect l="l" t="t" r="r" b="b"/>
              <a:pathLst>
                <a:path w="63685" h="31831" extrusionOk="0">
                  <a:moveTo>
                    <a:pt x="0" y="0"/>
                  </a:moveTo>
                  <a:cubicBezTo>
                    <a:pt x="0" y="17594"/>
                    <a:pt x="14261" y="31830"/>
                    <a:pt x="31855" y="31830"/>
                  </a:cubicBezTo>
                  <a:cubicBezTo>
                    <a:pt x="49449" y="31830"/>
                    <a:pt x="63685" y="17594"/>
                    <a:pt x="63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54"/>
            <p:cNvSpPr/>
            <p:nvPr/>
          </p:nvSpPr>
          <p:spPr>
            <a:xfrm>
              <a:off x="3141750" y="1419200"/>
              <a:ext cx="1546400" cy="605300"/>
            </a:xfrm>
            <a:custGeom>
              <a:avLst/>
              <a:gdLst/>
              <a:ahLst/>
              <a:cxnLst/>
              <a:rect l="l" t="t" r="r" b="b"/>
              <a:pathLst>
                <a:path w="61856" h="24212" extrusionOk="0">
                  <a:moveTo>
                    <a:pt x="1" y="0"/>
                  </a:moveTo>
                  <a:cubicBezTo>
                    <a:pt x="3409" y="13910"/>
                    <a:pt x="15966" y="24211"/>
                    <a:pt x="30928" y="24211"/>
                  </a:cubicBezTo>
                  <a:cubicBezTo>
                    <a:pt x="45891" y="24211"/>
                    <a:pt x="58422" y="13910"/>
                    <a:pt x="61856" y="0"/>
                  </a:cubicBezTo>
                  <a:lnTo>
                    <a:pt x="61856" y="0"/>
                  </a:lnTo>
                  <a:cubicBezTo>
                    <a:pt x="56668" y="11930"/>
                    <a:pt x="44763" y="20301"/>
                    <a:pt x="30928" y="20301"/>
                  </a:cubicBezTo>
                  <a:cubicBezTo>
                    <a:pt x="17068" y="20301"/>
                    <a:pt x="5189" y="11930"/>
                    <a:pt x="1" y="0"/>
                  </a:cubicBezTo>
                  <a:close/>
                </a:path>
              </a:pathLst>
            </a:custGeom>
            <a:solidFill>
              <a:srgbClr val="3C425A">
                <a:alpha val="5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54"/>
            <p:cNvSpPr/>
            <p:nvPr/>
          </p:nvSpPr>
          <p:spPr>
            <a:xfrm>
              <a:off x="3914950" y="1228725"/>
              <a:ext cx="795750" cy="795775"/>
            </a:xfrm>
            <a:custGeom>
              <a:avLst/>
              <a:gdLst/>
              <a:ahLst/>
              <a:cxnLst/>
              <a:rect l="l" t="t" r="r" b="b"/>
              <a:pathLst>
                <a:path w="31830" h="31831" extrusionOk="0">
                  <a:moveTo>
                    <a:pt x="0" y="0"/>
                  </a:moveTo>
                  <a:lnTo>
                    <a:pt x="0" y="31830"/>
                  </a:lnTo>
                  <a:cubicBezTo>
                    <a:pt x="17594" y="31830"/>
                    <a:pt x="31830" y="17594"/>
                    <a:pt x="31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54"/>
            <p:cNvSpPr/>
            <p:nvPr/>
          </p:nvSpPr>
          <p:spPr>
            <a:xfrm>
              <a:off x="3914950" y="1419200"/>
              <a:ext cx="773200" cy="605300"/>
            </a:xfrm>
            <a:custGeom>
              <a:avLst/>
              <a:gdLst/>
              <a:ahLst/>
              <a:cxnLst/>
              <a:rect l="l" t="t" r="r" b="b"/>
              <a:pathLst>
                <a:path w="30928" h="24212" extrusionOk="0">
                  <a:moveTo>
                    <a:pt x="30928" y="0"/>
                  </a:moveTo>
                  <a:lnTo>
                    <a:pt x="30928" y="0"/>
                  </a:lnTo>
                  <a:cubicBezTo>
                    <a:pt x="25740" y="11930"/>
                    <a:pt x="13835" y="20301"/>
                    <a:pt x="0" y="20301"/>
                  </a:cubicBezTo>
                  <a:lnTo>
                    <a:pt x="0" y="24211"/>
                  </a:lnTo>
                  <a:cubicBezTo>
                    <a:pt x="426" y="24211"/>
                    <a:pt x="827" y="24211"/>
                    <a:pt x="1253" y="24186"/>
                  </a:cubicBezTo>
                  <a:lnTo>
                    <a:pt x="1479" y="24186"/>
                  </a:lnTo>
                  <a:cubicBezTo>
                    <a:pt x="1880" y="24161"/>
                    <a:pt x="2281" y="24136"/>
                    <a:pt x="2657" y="24111"/>
                  </a:cubicBezTo>
                  <a:cubicBezTo>
                    <a:pt x="2757" y="24111"/>
                    <a:pt x="2832" y="24086"/>
                    <a:pt x="2907" y="24086"/>
                  </a:cubicBezTo>
                  <a:cubicBezTo>
                    <a:pt x="3308" y="24061"/>
                    <a:pt x="3709" y="24011"/>
                    <a:pt x="4110" y="23960"/>
                  </a:cubicBezTo>
                  <a:cubicBezTo>
                    <a:pt x="4135" y="23960"/>
                    <a:pt x="4186" y="23935"/>
                    <a:pt x="4211" y="23935"/>
                  </a:cubicBezTo>
                  <a:cubicBezTo>
                    <a:pt x="4612" y="23885"/>
                    <a:pt x="4988" y="23835"/>
                    <a:pt x="5363" y="23760"/>
                  </a:cubicBezTo>
                  <a:cubicBezTo>
                    <a:pt x="5414" y="23760"/>
                    <a:pt x="5489" y="23760"/>
                    <a:pt x="5539" y="23735"/>
                  </a:cubicBezTo>
                  <a:cubicBezTo>
                    <a:pt x="5915" y="23660"/>
                    <a:pt x="6316" y="23584"/>
                    <a:pt x="6692" y="23509"/>
                  </a:cubicBezTo>
                  <a:cubicBezTo>
                    <a:pt x="6767" y="23509"/>
                    <a:pt x="6842" y="23484"/>
                    <a:pt x="6917" y="23459"/>
                  </a:cubicBezTo>
                  <a:cubicBezTo>
                    <a:pt x="7293" y="23384"/>
                    <a:pt x="7669" y="23284"/>
                    <a:pt x="8070" y="23183"/>
                  </a:cubicBezTo>
                  <a:cubicBezTo>
                    <a:pt x="8120" y="23183"/>
                    <a:pt x="8170" y="23158"/>
                    <a:pt x="8221" y="23158"/>
                  </a:cubicBezTo>
                  <a:cubicBezTo>
                    <a:pt x="8597" y="23058"/>
                    <a:pt x="8973" y="22933"/>
                    <a:pt x="9348" y="22833"/>
                  </a:cubicBezTo>
                  <a:cubicBezTo>
                    <a:pt x="9374" y="22808"/>
                    <a:pt x="9399" y="22808"/>
                    <a:pt x="9424" y="22808"/>
                  </a:cubicBezTo>
                  <a:cubicBezTo>
                    <a:pt x="9800" y="22682"/>
                    <a:pt x="10176" y="22557"/>
                    <a:pt x="10551" y="22432"/>
                  </a:cubicBezTo>
                  <a:cubicBezTo>
                    <a:pt x="10627" y="22407"/>
                    <a:pt x="10677" y="22381"/>
                    <a:pt x="10727" y="22356"/>
                  </a:cubicBezTo>
                  <a:cubicBezTo>
                    <a:pt x="11103" y="22231"/>
                    <a:pt x="11479" y="22081"/>
                    <a:pt x="11830" y="21955"/>
                  </a:cubicBezTo>
                  <a:cubicBezTo>
                    <a:pt x="11880" y="21930"/>
                    <a:pt x="11930" y="21905"/>
                    <a:pt x="12005" y="21880"/>
                  </a:cubicBezTo>
                  <a:cubicBezTo>
                    <a:pt x="12757" y="21579"/>
                    <a:pt x="13484" y="21229"/>
                    <a:pt x="14211" y="20878"/>
                  </a:cubicBezTo>
                  <a:cubicBezTo>
                    <a:pt x="14261" y="20853"/>
                    <a:pt x="14311" y="20828"/>
                    <a:pt x="14336" y="20802"/>
                  </a:cubicBezTo>
                  <a:cubicBezTo>
                    <a:pt x="14687" y="20627"/>
                    <a:pt x="15038" y="20452"/>
                    <a:pt x="15389" y="20251"/>
                  </a:cubicBezTo>
                  <a:cubicBezTo>
                    <a:pt x="15439" y="20226"/>
                    <a:pt x="15489" y="20201"/>
                    <a:pt x="15539" y="20176"/>
                  </a:cubicBezTo>
                  <a:cubicBezTo>
                    <a:pt x="15890" y="19975"/>
                    <a:pt x="16241" y="19775"/>
                    <a:pt x="16567" y="19574"/>
                  </a:cubicBezTo>
                  <a:cubicBezTo>
                    <a:pt x="16592" y="19574"/>
                    <a:pt x="16592" y="19549"/>
                    <a:pt x="16592" y="19549"/>
                  </a:cubicBezTo>
                  <a:cubicBezTo>
                    <a:pt x="16942" y="19349"/>
                    <a:pt x="17293" y="19123"/>
                    <a:pt x="17644" y="18873"/>
                  </a:cubicBezTo>
                  <a:cubicBezTo>
                    <a:pt x="17669" y="18873"/>
                    <a:pt x="17669" y="18873"/>
                    <a:pt x="17694" y="18848"/>
                  </a:cubicBezTo>
                  <a:cubicBezTo>
                    <a:pt x="18045" y="18622"/>
                    <a:pt x="18371" y="18396"/>
                    <a:pt x="18697" y="18146"/>
                  </a:cubicBezTo>
                  <a:cubicBezTo>
                    <a:pt x="18722" y="18121"/>
                    <a:pt x="18772" y="18096"/>
                    <a:pt x="18797" y="18071"/>
                  </a:cubicBezTo>
                  <a:cubicBezTo>
                    <a:pt x="19123" y="17845"/>
                    <a:pt x="19449" y="17594"/>
                    <a:pt x="19775" y="17344"/>
                  </a:cubicBezTo>
                  <a:cubicBezTo>
                    <a:pt x="19775" y="17319"/>
                    <a:pt x="19800" y="17319"/>
                    <a:pt x="19825" y="17294"/>
                  </a:cubicBezTo>
                  <a:cubicBezTo>
                    <a:pt x="20476" y="16767"/>
                    <a:pt x="21103" y="16241"/>
                    <a:pt x="21729" y="15665"/>
                  </a:cubicBezTo>
                  <a:cubicBezTo>
                    <a:pt x="21729" y="15640"/>
                    <a:pt x="21755" y="15614"/>
                    <a:pt x="21780" y="15589"/>
                  </a:cubicBezTo>
                  <a:cubicBezTo>
                    <a:pt x="22080" y="15314"/>
                    <a:pt x="22381" y="15038"/>
                    <a:pt x="22657" y="14737"/>
                  </a:cubicBezTo>
                  <a:cubicBezTo>
                    <a:pt x="22682" y="14712"/>
                    <a:pt x="22707" y="14712"/>
                    <a:pt x="22707" y="14687"/>
                  </a:cubicBezTo>
                  <a:cubicBezTo>
                    <a:pt x="23308" y="14086"/>
                    <a:pt x="23885" y="13459"/>
                    <a:pt x="24436" y="12807"/>
                  </a:cubicBezTo>
                  <a:cubicBezTo>
                    <a:pt x="24436" y="12807"/>
                    <a:pt x="24436" y="12782"/>
                    <a:pt x="24436" y="12782"/>
                  </a:cubicBezTo>
                  <a:cubicBezTo>
                    <a:pt x="24712" y="12457"/>
                    <a:pt x="24963" y="12131"/>
                    <a:pt x="25238" y="11805"/>
                  </a:cubicBezTo>
                  <a:cubicBezTo>
                    <a:pt x="25238" y="11780"/>
                    <a:pt x="25263" y="11780"/>
                    <a:pt x="25263" y="11755"/>
                  </a:cubicBezTo>
                  <a:cubicBezTo>
                    <a:pt x="26040" y="10727"/>
                    <a:pt x="26767" y="9650"/>
                    <a:pt x="27444" y="8547"/>
                  </a:cubicBezTo>
                  <a:cubicBezTo>
                    <a:pt x="27444" y="8547"/>
                    <a:pt x="27444" y="8547"/>
                    <a:pt x="27444" y="8522"/>
                  </a:cubicBezTo>
                  <a:cubicBezTo>
                    <a:pt x="28998" y="5915"/>
                    <a:pt x="30176" y="3033"/>
                    <a:pt x="30928" y="0"/>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54"/>
            <p:cNvSpPr/>
            <p:nvPr/>
          </p:nvSpPr>
          <p:spPr>
            <a:xfrm>
              <a:off x="3255150" y="1083975"/>
              <a:ext cx="47650" cy="144775"/>
            </a:xfrm>
            <a:custGeom>
              <a:avLst/>
              <a:gdLst/>
              <a:ahLst/>
              <a:cxnLst/>
              <a:rect l="l" t="t" r="r" b="b"/>
              <a:pathLst>
                <a:path w="1906" h="5791" extrusionOk="0">
                  <a:moveTo>
                    <a:pt x="953" y="1"/>
                  </a:moveTo>
                  <a:cubicBezTo>
                    <a:pt x="953" y="1"/>
                    <a:pt x="803" y="51"/>
                    <a:pt x="778" y="452"/>
                  </a:cubicBezTo>
                  <a:cubicBezTo>
                    <a:pt x="753" y="853"/>
                    <a:pt x="678" y="4462"/>
                    <a:pt x="277" y="5214"/>
                  </a:cubicBezTo>
                  <a:lnTo>
                    <a:pt x="1" y="5790"/>
                  </a:lnTo>
                  <a:lnTo>
                    <a:pt x="1906" y="5790"/>
                  </a:lnTo>
                  <a:lnTo>
                    <a:pt x="1630" y="5214"/>
                  </a:lnTo>
                  <a:cubicBezTo>
                    <a:pt x="1254" y="4462"/>
                    <a:pt x="1154" y="853"/>
                    <a:pt x="1129" y="452"/>
                  </a:cubicBezTo>
                  <a:cubicBezTo>
                    <a:pt x="1129" y="51"/>
                    <a:pt x="953" y="1"/>
                    <a:pt x="9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54"/>
            <p:cNvSpPr/>
            <p:nvPr/>
          </p:nvSpPr>
          <p:spPr>
            <a:xfrm>
              <a:off x="3221325" y="994375"/>
              <a:ext cx="115325" cy="168575"/>
            </a:xfrm>
            <a:custGeom>
              <a:avLst/>
              <a:gdLst/>
              <a:ahLst/>
              <a:cxnLst/>
              <a:rect l="l" t="t" r="r" b="b"/>
              <a:pathLst>
                <a:path w="4613" h="6743" extrusionOk="0">
                  <a:moveTo>
                    <a:pt x="2306" y="1"/>
                  </a:moveTo>
                  <a:cubicBezTo>
                    <a:pt x="1053" y="1"/>
                    <a:pt x="1" y="1505"/>
                    <a:pt x="1" y="3359"/>
                  </a:cubicBezTo>
                  <a:cubicBezTo>
                    <a:pt x="1" y="5239"/>
                    <a:pt x="1053" y="6743"/>
                    <a:pt x="2306" y="6743"/>
                  </a:cubicBezTo>
                  <a:cubicBezTo>
                    <a:pt x="3584" y="6743"/>
                    <a:pt x="4612" y="5239"/>
                    <a:pt x="4612" y="3359"/>
                  </a:cubicBezTo>
                  <a:cubicBezTo>
                    <a:pt x="4612" y="1505"/>
                    <a:pt x="3584" y="1"/>
                    <a:pt x="2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54"/>
            <p:cNvSpPr/>
            <p:nvPr/>
          </p:nvSpPr>
          <p:spPr>
            <a:xfrm>
              <a:off x="3174950" y="1099025"/>
              <a:ext cx="43275" cy="129725"/>
            </a:xfrm>
            <a:custGeom>
              <a:avLst/>
              <a:gdLst/>
              <a:ahLst/>
              <a:cxnLst/>
              <a:rect l="l" t="t" r="r" b="b"/>
              <a:pathLst>
                <a:path w="1731" h="5189" extrusionOk="0">
                  <a:moveTo>
                    <a:pt x="853" y="0"/>
                  </a:moveTo>
                  <a:cubicBezTo>
                    <a:pt x="853" y="0"/>
                    <a:pt x="728" y="50"/>
                    <a:pt x="703" y="401"/>
                  </a:cubicBezTo>
                  <a:cubicBezTo>
                    <a:pt x="678" y="752"/>
                    <a:pt x="602" y="3985"/>
                    <a:pt x="251" y="4662"/>
                  </a:cubicBezTo>
                  <a:lnTo>
                    <a:pt x="1" y="5188"/>
                  </a:lnTo>
                  <a:lnTo>
                    <a:pt x="1730" y="5188"/>
                  </a:lnTo>
                  <a:lnTo>
                    <a:pt x="1455" y="4662"/>
                  </a:lnTo>
                  <a:cubicBezTo>
                    <a:pt x="1129" y="3985"/>
                    <a:pt x="1054" y="752"/>
                    <a:pt x="1028" y="401"/>
                  </a:cubicBezTo>
                  <a:cubicBezTo>
                    <a:pt x="1003" y="50"/>
                    <a:pt x="853" y="0"/>
                    <a:pt x="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54"/>
            <p:cNvSpPr/>
            <p:nvPr/>
          </p:nvSpPr>
          <p:spPr>
            <a:xfrm>
              <a:off x="3139875" y="1065800"/>
              <a:ext cx="112800" cy="129100"/>
            </a:xfrm>
            <a:custGeom>
              <a:avLst/>
              <a:gdLst/>
              <a:ahLst/>
              <a:cxnLst/>
              <a:rect l="l" t="t" r="r" b="b"/>
              <a:pathLst>
                <a:path w="4512" h="5164" extrusionOk="0">
                  <a:moveTo>
                    <a:pt x="2256" y="1"/>
                  </a:moveTo>
                  <a:lnTo>
                    <a:pt x="0" y="5164"/>
                  </a:lnTo>
                  <a:lnTo>
                    <a:pt x="4512" y="5164"/>
                  </a:lnTo>
                  <a:lnTo>
                    <a:pt x="22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54"/>
            <p:cNvSpPr/>
            <p:nvPr/>
          </p:nvSpPr>
          <p:spPr>
            <a:xfrm>
              <a:off x="3119825" y="1016300"/>
              <a:ext cx="153525" cy="156050"/>
            </a:xfrm>
            <a:custGeom>
              <a:avLst/>
              <a:gdLst/>
              <a:ahLst/>
              <a:cxnLst/>
              <a:rect l="l" t="t" r="r" b="b"/>
              <a:pathLst>
                <a:path w="6141" h="6242" extrusionOk="0">
                  <a:moveTo>
                    <a:pt x="3058" y="1"/>
                  </a:moveTo>
                  <a:lnTo>
                    <a:pt x="0" y="6242"/>
                  </a:lnTo>
                  <a:lnTo>
                    <a:pt x="6141" y="6242"/>
                  </a:lnTo>
                  <a:lnTo>
                    <a:pt x="305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54"/>
            <p:cNvSpPr/>
            <p:nvPr/>
          </p:nvSpPr>
          <p:spPr>
            <a:xfrm>
              <a:off x="3414300" y="1083975"/>
              <a:ext cx="48275" cy="144775"/>
            </a:xfrm>
            <a:custGeom>
              <a:avLst/>
              <a:gdLst/>
              <a:ahLst/>
              <a:cxnLst/>
              <a:rect l="l" t="t" r="r" b="b"/>
              <a:pathLst>
                <a:path w="1931" h="5791" extrusionOk="0">
                  <a:moveTo>
                    <a:pt x="978" y="1"/>
                  </a:moveTo>
                  <a:cubicBezTo>
                    <a:pt x="978" y="1"/>
                    <a:pt x="803" y="51"/>
                    <a:pt x="778" y="452"/>
                  </a:cubicBezTo>
                  <a:cubicBezTo>
                    <a:pt x="753" y="853"/>
                    <a:pt x="678" y="4462"/>
                    <a:pt x="302" y="5214"/>
                  </a:cubicBezTo>
                  <a:lnTo>
                    <a:pt x="1" y="5790"/>
                  </a:lnTo>
                  <a:lnTo>
                    <a:pt x="1931" y="5790"/>
                  </a:lnTo>
                  <a:lnTo>
                    <a:pt x="1630" y="5214"/>
                  </a:lnTo>
                  <a:cubicBezTo>
                    <a:pt x="1254" y="4462"/>
                    <a:pt x="1179" y="853"/>
                    <a:pt x="1154" y="452"/>
                  </a:cubicBezTo>
                  <a:cubicBezTo>
                    <a:pt x="1129" y="51"/>
                    <a:pt x="978" y="1"/>
                    <a:pt x="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54"/>
            <p:cNvSpPr/>
            <p:nvPr/>
          </p:nvSpPr>
          <p:spPr>
            <a:xfrm>
              <a:off x="3381100" y="994375"/>
              <a:ext cx="115325" cy="168575"/>
            </a:xfrm>
            <a:custGeom>
              <a:avLst/>
              <a:gdLst/>
              <a:ahLst/>
              <a:cxnLst/>
              <a:rect l="l" t="t" r="r" b="b"/>
              <a:pathLst>
                <a:path w="4613" h="6743" extrusionOk="0">
                  <a:moveTo>
                    <a:pt x="2306" y="1"/>
                  </a:moveTo>
                  <a:cubicBezTo>
                    <a:pt x="1028" y="1"/>
                    <a:pt x="1" y="1505"/>
                    <a:pt x="1" y="3359"/>
                  </a:cubicBezTo>
                  <a:cubicBezTo>
                    <a:pt x="1" y="5239"/>
                    <a:pt x="1028" y="6743"/>
                    <a:pt x="2306" y="6743"/>
                  </a:cubicBezTo>
                  <a:cubicBezTo>
                    <a:pt x="3585" y="6743"/>
                    <a:pt x="4612" y="5239"/>
                    <a:pt x="4612" y="3359"/>
                  </a:cubicBezTo>
                  <a:cubicBezTo>
                    <a:pt x="4612" y="1505"/>
                    <a:pt x="3585" y="1"/>
                    <a:pt x="2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54"/>
            <p:cNvSpPr/>
            <p:nvPr/>
          </p:nvSpPr>
          <p:spPr>
            <a:xfrm>
              <a:off x="3334725" y="1099025"/>
              <a:ext cx="42650" cy="129725"/>
            </a:xfrm>
            <a:custGeom>
              <a:avLst/>
              <a:gdLst/>
              <a:ahLst/>
              <a:cxnLst/>
              <a:rect l="l" t="t" r="r" b="b"/>
              <a:pathLst>
                <a:path w="1706" h="5189" extrusionOk="0">
                  <a:moveTo>
                    <a:pt x="853" y="0"/>
                  </a:moveTo>
                  <a:cubicBezTo>
                    <a:pt x="853" y="0"/>
                    <a:pt x="703" y="50"/>
                    <a:pt x="678" y="401"/>
                  </a:cubicBezTo>
                  <a:cubicBezTo>
                    <a:pt x="653" y="752"/>
                    <a:pt x="602" y="3985"/>
                    <a:pt x="252" y="4662"/>
                  </a:cubicBezTo>
                  <a:lnTo>
                    <a:pt x="1" y="5188"/>
                  </a:lnTo>
                  <a:lnTo>
                    <a:pt x="1705" y="5188"/>
                  </a:lnTo>
                  <a:lnTo>
                    <a:pt x="1455" y="4662"/>
                  </a:lnTo>
                  <a:cubicBezTo>
                    <a:pt x="1104" y="3985"/>
                    <a:pt x="1028" y="752"/>
                    <a:pt x="1028" y="401"/>
                  </a:cubicBezTo>
                  <a:cubicBezTo>
                    <a:pt x="1003" y="50"/>
                    <a:pt x="853" y="0"/>
                    <a:pt x="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54"/>
            <p:cNvSpPr/>
            <p:nvPr/>
          </p:nvSpPr>
          <p:spPr>
            <a:xfrm>
              <a:off x="3299650" y="1065800"/>
              <a:ext cx="112800" cy="129100"/>
            </a:xfrm>
            <a:custGeom>
              <a:avLst/>
              <a:gdLst/>
              <a:ahLst/>
              <a:cxnLst/>
              <a:rect l="l" t="t" r="r" b="b"/>
              <a:pathLst>
                <a:path w="4512" h="5164" extrusionOk="0">
                  <a:moveTo>
                    <a:pt x="2256" y="1"/>
                  </a:moveTo>
                  <a:lnTo>
                    <a:pt x="0" y="5164"/>
                  </a:lnTo>
                  <a:lnTo>
                    <a:pt x="4512" y="5164"/>
                  </a:lnTo>
                  <a:lnTo>
                    <a:pt x="22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54"/>
            <p:cNvSpPr/>
            <p:nvPr/>
          </p:nvSpPr>
          <p:spPr>
            <a:xfrm>
              <a:off x="3278975" y="1016300"/>
              <a:ext cx="154150" cy="156050"/>
            </a:xfrm>
            <a:custGeom>
              <a:avLst/>
              <a:gdLst/>
              <a:ahLst/>
              <a:cxnLst/>
              <a:rect l="l" t="t" r="r" b="b"/>
              <a:pathLst>
                <a:path w="6166" h="6242" extrusionOk="0">
                  <a:moveTo>
                    <a:pt x="3083" y="1"/>
                  </a:moveTo>
                  <a:lnTo>
                    <a:pt x="0" y="6242"/>
                  </a:lnTo>
                  <a:lnTo>
                    <a:pt x="6166" y="6242"/>
                  </a:lnTo>
                  <a:lnTo>
                    <a:pt x="30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54"/>
            <p:cNvSpPr/>
            <p:nvPr/>
          </p:nvSpPr>
          <p:spPr>
            <a:xfrm>
              <a:off x="3131100" y="1228725"/>
              <a:ext cx="783875" cy="343375"/>
            </a:xfrm>
            <a:custGeom>
              <a:avLst/>
              <a:gdLst/>
              <a:ahLst/>
              <a:cxnLst/>
              <a:rect l="l" t="t" r="r" b="b"/>
              <a:pathLst>
                <a:path w="31355" h="13735" extrusionOk="0">
                  <a:moveTo>
                    <a:pt x="0" y="0"/>
                  </a:moveTo>
                  <a:cubicBezTo>
                    <a:pt x="0" y="0"/>
                    <a:pt x="577" y="4958"/>
                    <a:pt x="6538" y="4958"/>
                  </a:cubicBezTo>
                  <a:cubicBezTo>
                    <a:pt x="7156" y="4958"/>
                    <a:pt x="7832" y="4905"/>
                    <a:pt x="8572" y="4787"/>
                  </a:cubicBezTo>
                  <a:cubicBezTo>
                    <a:pt x="9379" y="4659"/>
                    <a:pt x="10120" y="4600"/>
                    <a:pt x="10804" y="4600"/>
                  </a:cubicBezTo>
                  <a:cubicBezTo>
                    <a:pt x="16796" y="4600"/>
                    <a:pt x="18414" y="9118"/>
                    <a:pt x="21204" y="11053"/>
                  </a:cubicBezTo>
                  <a:cubicBezTo>
                    <a:pt x="24286" y="13183"/>
                    <a:pt x="26266" y="13735"/>
                    <a:pt x="31354" y="13735"/>
                  </a:cubicBezTo>
                  <a:lnTo>
                    <a:pt x="313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54"/>
            <p:cNvSpPr/>
            <p:nvPr/>
          </p:nvSpPr>
          <p:spPr>
            <a:xfrm>
              <a:off x="3132350" y="1236250"/>
              <a:ext cx="782625" cy="335850"/>
            </a:xfrm>
            <a:custGeom>
              <a:avLst/>
              <a:gdLst/>
              <a:ahLst/>
              <a:cxnLst/>
              <a:rect l="l" t="t" r="r" b="b"/>
              <a:pathLst>
                <a:path w="31305" h="13434" extrusionOk="0">
                  <a:moveTo>
                    <a:pt x="1" y="0"/>
                  </a:moveTo>
                  <a:cubicBezTo>
                    <a:pt x="246" y="1073"/>
                    <a:pt x="1429" y="4656"/>
                    <a:pt x="6497" y="4656"/>
                  </a:cubicBezTo>
                  <a:cubicBezTo>
                    <a:pt x="7113" y="4656"/>
                    <a:pt x="7786" y="4603"/>
                    <a:pt x="8522" y="4486"/>
                  </a:cubicBezTo>
                  <a:cubicBezTo>
                    <a:pt x="9329" y="4358"/>
                    <a:pt x="10070" y="4299"/>
                    <a:pt x="10754" y="4299"/>
                  </a:cubicBezTo>
                  <a:cubicBezTo>
                    <a:pt x="16746" y="4299"/>
                    <a:pt x="18364" y="8817"/>
                    <a:pt x="21154" y="10752"/>
                  </a:cubicBezTo>
                  <a:cubicBezTo>
                    <a:pt x="24236" y="12882"/>
                    <a:pt x="26216" y="13434"/>
                    <a:pt x="31304" y="13434"/>
                  </a:cubicBezTo>
                  <a:lnTo>
                    <a:pt x="31304" y="12080"/>
                  </a:lnTo>
                  <a:cubicBezTo>
                    <a:pt x="26141" y="12080"/>
                    <a:pt x="24136" y="11529"/>
                    <a:pt x="20978" y="9399"/>
                  </a:cubicBezTo>
                  <a:cubicBezTo>
                    <a:pt x="18166" y="7464"/>
                    <a:pt x="16505" y="2946"/>
                    <a:pt x="10433" y="2946"/>
                  </a:cubicBezTo>
                  <a:cubicBezTo>
                    <a:pt x="9739" y="2946"/>
                    <a:pt x="8988" y="3004"/>
                    <a:pt x="8171" y="3133"/>
                  </a:cubicBezTo>
                  <a:cubicBezTo>
                    <a:pt x="7415" y="3253"/>
                    <a:pt x="6724" y="3308"/>
                    <a:pt x="6092" y="3308"/>
                  </a:cubicBezTo>
                  <a:cubicBezTo>
                    <a:pt x="2389" y="3308"/>
                    <a:pt x="729" y="1435"/>
                    <a:pt x="1" y="0"/>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54"/>
            <p:cNvSpPr/>
            <p:nvPr/>
          </p:nvSpPr>
          <p:spPr>
            <a:xfrm>
              <a:off x="3362925" y="1524450"/>
              <a:ext cx="200525" cy="149775"/>
            </a:xfrm>
            <a:custGeom>
              <a:avLst/>
              <a:gdLst/>
              <a:ahLst/>
              <a:cxnLst/>
              <a:rect l="l" t="t" r="r" b="b"/>
              <a:pathLst>
                <a:path w="8021" h="5991" extrusionOk="0">
                  <a:moveTo>
                    <a:pt x="4813" y="1"/>
                  </a:moveTo>
                  <a:cubicBezTo>
                    <a:pt x="2883" y="1"/>
                    <a:pt x="1" y="252"/>
                    <a:pt x="1580" y="2658"/>
                  </a:cubicBezTo>
                  <a:cubicBezTo>
                    <a:pt x="2632" y="4287"/>
                    <a:pt x="2883" y="5991"/>
                    <a:pt x="4813" y="5991"/>
                  </a:cubicBezTo>
                  <a:cubicBezTo>
                    <a:pt x="8021" y="5991"/>
                    <a:pt x="7244" y="4487"/>
                    <a:pt x="7244" y="2557"/>
                  </a:cubicBezTo>
                  <a:cubicBezTo>
                    <a:pt x="7244" y="627"/>
                    <a:pt x="6743" y="1"/>
                    <a:pt x="4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54"/>
            <p:cNvSpPr/>
            <p:nvPr/>
          </p:nvSpPr>
          <p:spPr>
            <a:xfrm>
              <a:off x="3386750" y="1541375"/>
              <a:ext cx="158525" cy="132850"/>
            </a:xfrm>
            <a:custGeom>
              <a:avLst/>
              <a:gdLst/>
              <a:ahLst/>
              <a:cxnLst/>
              <a:rect l="l" t="t" r="r" b="b"/>
              <a:pathLst>
                <a:path w="6341" h="5314" extrusionOk="0">
                  <a:moveTo>
                    <a:pt x="526" y="1"/>
                  </a:moveTo>
                  <a:cubicBezTo>
                    <a:pt x="75" y="402"/>
                    <a:pt x="0" y="1028"/>
                    <a:pt x="627" y="1981"/>
                  </a:cubicBezTo>
                  <a:cubicBezTo>
                    <a:pt x="1679" y="3610"/>
                    <a:pt x="1930" y="5314"/>
                    <a:pt x="3860" y="5314"/>
                  </a:cubicBezTo>
                  <a:cubicBezTo>
                    <a:pt x="5689" y="5314"/>
                    <a:pt x="6216" y="4838"/>
                    <a:pt x="6341" y="4036"/>
                  </a:cubicBezTo>
                  <a:lnTo>
                    <a:pt x="6341" y="4036"/>
                  </a:lnTo>
                  <a:cubicBezTo>
                    <a:pt x="5990" y="4387"/>
                    <a:pt x="5364" y="4562"/>
                    <a:pt x="4211" y="4562"/>
                  </a:cubicBezTo>
                  <a:cubicBezTo>
                    <a:pt x="2306" y="4562"/>
                    <a:pt x="2055" y="2858"/>
                    <a:pt x="978" y="1229"/>
                  </a:cubicBezTo>
                  <a:cubicBezTo>
                    <a:pt x="652" y="727"/>
                    <a:pt x="526" y="326"/>
                    <a:pt x="526" y="1"/>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54"/>
            <p:cNvSpPr/>
            <p:nvPr/>
          </p:nvSpPr>
          <p:spPr>
            <a:xfrm>
              <a:off x="3269575" y="1257550"/>
              <a:ext cx="13800" cy="13800"/>
            </a:xfrm>
            <a:custGeom>
              <a:avLst/>
              <a:gdLst/>
              <a:ahLst/>
              <a:cxnLst/>
              <a:rect l="l" t="t" r="r" b="b"/>
              <a:pathLst>
                <a:path w="552" h="552" extrusionOk="0">
                  <a:moveTo>
                    <a:pt x="276" y="0"/>
                  </a:moveTo>
                  <a:cubicBezTo>
                    <a:pt x="126" y="0"/>
                    <a:pt x="0" y="125"/>
                    <a:pt x="0" y="276"/>
                  </a:cubicBezTo>
                  <a:cubicBezTo>
                    <a:pt x="0" y="426"/>
                    <a:pt x="126" y="552"/>
                    <a:pt x="276" y="552"/>
                  </a:cubicBezTo>
                  <a:cubicBezTo>
                    <a:pt x="426" y="552"/>
                    <a:pt x="552" y="426"/>
                    <a:pt x="552" y="276"/>
                  </a:cubicBezTo>
                  <a:cubicBezTo>
                    <a:pt x="552" y="125"/>
                    <a:pt x="426" y="0"/>
                    <a:pt x="276" y="0"/>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54"/>
            <p:cNvSpPr/>
            <p:nvPr/>
          </p:nvSpPr>
          <p:spPr>
            <a:xfrm>
              <a:off x="3220075" y="1241875"/>
              <a:ext cx="16325" cy="15700"/>
            </a:xfrm>
            <a:custGeom>
              <a:avLst/>
              <a:gdLst/>
              <a:ahLst/>
              <a:cxnLst/>
              <a:rect l="l" t="t" r="r" b="b"/>
              <a:pathLst>
                <a:path w="653" h="628" extrusionOk="0">
                  <a:moveTo>
                    <a:pt x="326" y="1"/>
                  </a:moveTo>
                  <a:cubicBezTo>
                    <a:pt x="151" y="1"/>
                    <a:pt x="0" y="151"/>
                    <a:pt x="0" y="326"/>
                  </a:cubicBezTo>
                  <a:cubicBezTo>
                    <a:pt x="0" y="502"/>
                    <a:pt x="151" y="627"/>
                    <a:pt x="326" y="627"/>
                  </a:cubicBezTo>
                  <a:cubicBezTo>
                    <a:pt x="502" y="627"/>
                    <a:pt x="652" y="502"/>
                    <a:pt x="652" y="326"/>
                  </a:cubicBezTo>
                  <a:cubicBezTo>
                    <a:pt x="652" y="151"/>
                    <a:pt x="502" y="1"/>
                    <a:pt x="326" y="1"/>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54"/>
            <p:cNvSpPr/>
            <p:nvPr/>
          </p:nvSpPr>
          <p:spPr>
            <a:xfrm>
              <a:off x="3230725" y="1285100"/>
              <a:ext cx="11300" cy="10675"/>
            </a:xfrm>
            <a:custGeom>
              <a:avLst/>
              <a:gdLst/>
              <a:ahLst/>
              <a:cxnLst/>
              <a:rect l="l" t="t" r="r" b="b"/>
              <a:pathLst>
                <a:path w="452" h="427" extrusionOk="0">
                  <a:moveTo>
                    <a:pt x="226" y="1"/>
                  </a:moveTo>
                  <a:cubicBezTo>
                    <a:pt x="101" y="1"/>
                    <a:pt x="0" y="101"/>
                    <a:pt x="0" y="226"/>
                  </a:cubicBezTo>
                  <a:cubicBezTo>
                    <a:pt x="0" y="327"/>
                    <a:pt x="101" y="427"/>
                    <a:pt x="226" y="427"/>
                  </a:cubicBezTo>
                  <a:cubicBezTo>
                    <a:pt x="351" y="427"/>
                    <a:pt x="452" y="327"/>
                    <a:pt x="452" y="226"/>
                  </a:cubicBezTo>
                  <a:cubicBezTo>
                    <a:pt x="452" y="101"/>
                    <a:pt x="351" y="1"/>
                    <a:pt x="226" y="1"/>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4"/>
            <p:cNvSpPr/>
            <p:nvPr/>
          </p:nvSpPr>
          <p:spPr>
            <a:xfrm>
              <a:off x="3420575" y="1245625"/>
              <a:ext cx="8175" cy="8175"/>
            </a:xfrm>
            <a:custGeom>
              <a:avLst/>
              <a:gdLst/>
              <a:ahLst/>
              <a:cxnLst/>
              <a:rect l="l" t="t" r="r" b="b"/>
              <a:pathLst>
                <a:path w="327" h="327" extrusionOk="0">
                  <a:moveTo>
                    <a:pt x="176" y="1"/>
                  </a:moveTo>
                  <a:cubicBezTo>
                    <a:pt x="76" y="1"/>
                    <a:pt x="0" y="76"/>
                    <a:pt x="0" y="176"/>
                  </a:cubicBezTo>
                  <a:cubicBezTo>
                    <a:pt x="0" y="252"/>
                    <a:pt x="76" y="327"/>
                    <a:pt x="176" y="327"/>
                  </a:cubicBezTo>
                  <a:cubicBezTo>
                    <a:pt x="251" y="327"/>
                    <a:pt x="326" y="252"/>
                    <a:pt x="326" y="176"/>
                  </a:cubicBezTo>
                  <a:cubicBezTo>
                    <a:pt x="326" y="76"/>
                    <a:pt x="251" y="1"/>
                    <a:pt x="176" y="1"/>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54"/>
            <p:cNvSpPr/>
            <p:nvPr/>
          </p:nvSpPr>
          <p:spPr>
            <a:xfrm>
              <a:off x="3458800" y="1293875"/>
              <a:ext cx="20700" cy="20700"/>
            </a:xfrm>
            <a:custGeom>
              <a:avLst/>
              <a:gdLst/>
              <a:ahLst/>
              <a:cxnLst/>
              <a:rect l="l" t="t" r="r" b="b"/>
              <a:pathLst>
                <a:path w="828" h="828" extrusionOk="0">
                  <a:moveTo>
                    <a:pt x="401" y="1"/>
                  </a:moveTo>
                  <a:cubicBezTo>
                    <a:pt x="176" y="1"/>
                    <a:pt x="0" y="176"/>
                    <a:pt x="0" y="427"/>
                  </a:cubicBezTo>
                  <a:cubicBezTo>
                    <a:pt x="0" y="652"/>
                    <a:pt x="176" y="828"/>
                    <a:pt x="401" y="828"/>
                  </a:cubicBezTo>
                  <a:cubicBezTo>
                    <a:pt x="627" y="828"/>
                    <a:pt x="827" y="652"/>
                    <a:pt x="827" y="427"/>
                  </a:cubicBezTo>
                  <a:cubicBezTo>
                    <a:pt x="827" y="176"/>
                    <a:pt x="627" y="1"/>
                    <a:pt x="401" y="1"/>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4"/>
            <p:cNvSpPr/>
            <p:nvPr/>
          </p:nvSpPr>
          <p:spPr>
            <a:xfrm>
              <a:off x="3356050" y="1276350"/>
              <a:ext cx="4400" cy="4400"/>
            </a:xfrm>
            <a:custGeom>
              <a:avLst/>
              <a:gdLst/>
              <a:ahLst/>
              <a:cxnLst/>
              <a:rect l="l" t="t" r="r" b="b"/>
              <a:pathLst>
                <a:path w="176" h="176" extrusionOk="0">
                  <a:moveTo>
                    <a:pt x="100" y="0"/>
                  </a:moveTo>
                  <a:cubicBezTo>
                    <a:pt x="50" y="0"/>
                    <a:pt x="0" y="50"/>
                    <a:pt x="0" y="75"/>
                  </a:cubicBezTo>
                  <a:cubicBezTo>
                    <a:pt x="0" y="125"/>
                    <a:pt x="50" y="175"/>
                    <a:pt x="100" y="175"/>
                  </a:cubicBezTo>
                  <a:cubicBezTo>
                    <a:pt x="150" y="175"/>
                    <a:pt x="175" y="125"/>
                    <a:pt x="175" y="75"/>
                  </a:cubicBezTo>
                  <a:cubicBezTo>
                    <a:pt x="175" y="50"/>
                    <a:pt x="150" y="0"/>
                    <a:pt x="100" y="0"/>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4"/>
            <p:cNvSpPr/>
            <p:nvPr/>
          </p:nvSpPr>
          <p:spPr>
            <a:xfrm>
              <a:off x="3792750" y="1456175"/>
              <a:ext cx="15075" cy="15675"/>
            </a:xfrm>
            <a:custGeom>
              <a:avLst/>
              <a:gdLst/>
              <a:ahLst/>
              <a:cxnLst/>
              <a:rect l="l" t="t" r="r" b="b"/>
              <a:pathLst>
                <a:path w="603" h="627" extrusionOk="0">
                  <a:moveTo>
                    <a:pt x="302" y="0"/>
                  </a:moveTo>
                  <a:cubicBezTo>
                    <a:pt x="126" y="0"/>
                    <a:pt x="1" y="150"/>
                    <a:pt x="1" y="326"/>
                  </a:cubicBezTo>
                  <a:cubicBezTo>
                    <a:pt x="1" y="476"/>
                    <a:pt x="126" y="627"/>
                    <a:pt x="302" y="627"/>
                  </a:cubicBezTo>
                  <a:cubicBezTo>
                    <a:pt x="477" y="627"/>
                    <a:pt x="602" y="476"/>
                    <a:pt x="602" y="326"/>
                  </a:cubicBezTo>
                  <a:cubicBezTo>
                    <a:pt x="602" y="150"/>
                    <a:pt x="477" y="0"/>
                    <a:pt x="302" y="0"/>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54"/>
            <p:cNvSpPr/>
            <p:nvPr/>
          </p:nvSpPr>
          <p:spPr>
            <a:xfrm>
              <a:off x="3768325" y="1337750"/>
              <a:ext cx="10675" cy="10675"/>
            </a:xfrm>
            <a:custGeom>
              <a:avLst/>
              <a:gdLst/>
              <a:ahLst/>
              <a:cxnLst/>
              <a:rect l="l" t="t" r="r" b="b"/>
              <a:pathLst>
                <a:path w="427" h="427" extrusionOk="0">
                  <a:moveTo>
                    <a:pt x="201" y="0"/>
                  </a:moveTo>
                  <a:cubicBezTo>
                    <a:pt x="101" y="0"/>
                    <a:pt x="0" y="100"/>
                    <a:pt x="0" y="201"/>
                  </a:cubicBezTo>
                  <a:cubicBezTo>
                    <a:pt x="0" y="326"/>
                    <a:pt x="101" y="426"/>
                    <a:pt x="201" y="426"/>
                  </a:cubicBezTo>
                  <a:cubicBezTo>
                    <a:pt x="326" y="426"/>
                    <a:pt x="426" y="326"/>
                    <a:pt x="426" y="201"/>
                  </a:cubicBezTo>
                  <a:cubicBezTo>
                    <a:pt x="426" y="100"/>
                    <a:pt x="326" y="0"/>
                    <a:pt x="201" y="0"/>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54"/>
            <p:cNvSpPr/>
            <p:nvPr/>
          </p:nvSpPr>
          <p:spPr>
            <a:xfrm>
              <a:off x="3676225" y="1378475"/>
              <a:ext cx="30725" cy="31350"/>
            </a:xfrm>
            <a:custGeom>
              <a:avLst/>
              <a:gdLst/>
              <a:ahLst/>
              <a:cxnLst/>
              <a:rect l="l" t="t" r="r" b="b"/>
              <a:pathLst>
                <a:path w="1229" h="1254" extrusionOk="0">
                  <a:moveTo>
                    <a:pt x="627" y="0"/>
                  </a:moveTo>
                  <a:cubicBezTo>
                    <a:pt x="276" y="0"/>
                    <a:pt x="0" y="276"/>
                    <a:pt x="0" y="627"/>
                  </a:cubicBezTo>
                  <a:cubicBezTo>
                    <a:pt x="0" y="978"/>
                    <a:pt x="276" y="1253"/>
                    <a:pt x="627" y="1253"/>
                  </a:cubicBezTo>
                  <a:cubicBezTo>
                    <a:pt x="952" y="1253"/>
                    <a:pt x="1228" y="978"/>
                    <a:pt x="1228" y="627"/>
                  </a:cubicBezTo>
                  <a:cubicBezTo>
                    <a:pt x="1228" y="276"/>
                    <a:pt x="952" y="0"/>
                    <a:pt x="627" y="0"/>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4"/>
            <p:cNvSpPr/>
            <p:nvPr/>
          </p:nvSpPr>
          <p:spPr>
            <a:xfrm>
              <a:off x="3716325" y="1439250"/>
              <a:ext cx="11300" cy="11925"/>
            </a:xfrm>
            <a:custGeom>
              <a:avLst/>
              <a:gdLst/>
              <a:ahLst/>
              <a:cxnLst/>
              <a:rect l="l" t="t" r="r" b="b"/>
              <a:pathLst>
                <a:path w="452" h="477" extrusionOk="0">
                  <a:moveTo>
                    <a:pt x="226" y="0"/>
                  </a:moveTo>
                  <a:cubicBezTo>
                    <a:pt x="100" y="0"/>
                    <a:pt x="0" y="126"/>
                    <a:pt x="0" y="251"/>
                  </a:cubicBezTo>
                  <a:cubicBezTo>
                    <a:pt x="0" y="376"/>
                    <a:pt x="100" y="477"/>
                    <a:pt x="226" y="477"/>
                  </a:cubicBezTo>
                  <a:cubicBezTo>
                    <a:pt x="351" y="477"/>
                    <a:pt x="451" y="376"/>
                    <a:pt x="451" y="251"/>
                  </a:cubicBezTo>
                  <a:cubicBezTo>
                    <a:pt x="451" y="126"/>
                    <a:pt x="351" y="0"/>
                    <a:pt x="226" y="0"/>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4"/>
            <p:cNvSpPr/>
            <p:nvPr/>
          </p:nvSpPr>
          <p:spPr>
            <a:xfrm>
              <a:off x="3564675" y="1289500"/>
              <a:ext cx="11950" cy="12550"/>
            </a:xfrm>
            <a:custGeom>
              <a:avLst/>
              <a:gdLst/>
              <a:ahLst/>
              <a:cxnLst/>
              <a:rect l="l" t="t" r="r" b="b"/>
              <a:pathLst>
                <a:path w="478" h="502" extrusionOk="0">
                  <a:moveTo>
                    <a:pt x="252" y="0"/>
                  </a:moveTo>
                  <a:cubicBezTo>
                    <a:pt x="101" y="0"/>
                    <a:pt x="1" y="126"/>
                    <a:pt x="1" y="251"/>
                  </a:cubicBezTo>
                  <a:cubicBezTo>
                    <a:pt x="1" y="401"/>
                    <a:pt x="101" y="502"/>
                    <a:pt x="252" y="502"/>
                  </a:cubicBezTo>
                  <a:cubicBezTo>
                    <a:pt x="377" y="502"/>
                    <a:pt x="477" y="401"/>
                    <a:pt x="477" y="251"/>
                  </a:cubicBezTo>
                  <a:cubicBezTo>
                    <a:pt x="477" y="126"/>
                    <a:pt x="377" y="0"/>
                    <a:pt x="252" y="0"/>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4"/>
            <p:cNvSpPr/>
            <p:nvPr/>
          </p:nvSpPr>
          <p:spPr>
            <a:xfrm>
              <a:off x="3589125" y="1326475"/>
              <a:ext cx="10675" cy="11300"/>
            </a:xfrm>
            <a:custGeom>
              <a:avLst/>
              <a:gdLst/>
              <a:ahLst/>
              <a:cxnLst/>
              <a:rect l="l" t="t" r="r" b="b"/>
              <a:pathLst>
                <a:path w="427" h="452" extrusionOk="0">
                  <a:moveTo>
                    <a:pt x="226" y="0"/>
                  </a:moveTo>
                  <a:cubicBezTo>
                    <a:pt x="101" y="0"/>
                    <a:pt x="0" y="100"/>
                    <a:pt x="0" y="226"/>
                  </a:cubicBezTo>
                  <a:cubicBezTo>
                    <a:pt x="0" y="351"/>
                    <a:pt x="101" y="451"/>
                    <a:pt x="226" y="451"/>
                  </a:cubicBezTo>
                  <a:cubicBezTo>
                    <a:pt x="326" y="451"/>
                    <a:pt x="426" y="351"/>
                    <a:pt x="426" y="226"/>
                  </a:cubicBezTo>
                  <a:cubicBezTo>
                    <a:pt x="426" y="100"/>
                    <a:pt x="326" y="0"/>
                    <a:pt x="226" y="0"/>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4"/>
            <p:cNvSpPr/>
            <p:nvPr/>
          </p:nvSpPr>
          <p:spPr>
            <a:xfrm>
              <a:off x="3723200" y="1254400"/>
              <a:ext cx="13200" cy="12575"/>
            </a:xfrm>
            <a:custGeom>
              <a:avLst/>
              <a:gdLst/>
              <a:ahLst/>
              <a:cxnLst/>
              <a:rect l="l" t="t" r="r" b="b"/>
              <a:pathLst>
                <a:path w="528" h="503" extrusionOk="0">
                  <a:moveTo>
                    <a:pt x="277" y="1"/>
                  </a:moveTo>
                  <a:cubicBezTo>
                    <a:pt x="126" y="1"/>
                    <a:pt x="1" y="101"/>
                    <a:pt x="1" y="251"/>
                  </a:cubicBezTo>
                  <a:cubicBezTo>
                    <a:pt x="1" y="402"/>
                    <a:pt x="126" y="502"/>
                    <a:pt x="277" y="502"/>
                  </a:cubicBezTo>
                  <a:cubicBezTo>
                    <a:pt x="402" y="502"/>
                    <a:pt x="527" y="402"/>
                    <a:pt x="527" y="251"/>
                  </a:cubicBezTo>
                  <a:cubicBezTo>
                    <a:pt x="527" y="101"/>
                    <a:pt x="402" y="1"/>
                    <a:pt x="277" y="1"/>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4"/>
            <p:cNvSpPr/>
            <p:nvPr/>
          </p:nvSpPr>
          <p:spPr>
            <a:xfrm>
              <a:off x="3838500" y="1265675"/>
              <a:ext cx="25700" cy="25725"/>
            </a:xfrm>
            <a:custGeom>
              <a:avLst/>
              <a:gdLst/>
              <a:ahLst/>
              <a:cxnLst/>
              <a:rect l="l" t="t" r="r" b="b"/>
              <a:pathLst>
                <a:path w="1028" h="1029" extrusionOk="0">
                  <a:moveTo>
                    <a:pt x="527" y="1"/>
                  </a:moveTo>
                  <a:cubicBezTo>
                    <a:pt x="226" y="1"/>
                    <a:pt x="0" y="227"/>
                    <a:pt x="0" y="502"/>
                  </a:cubicBezTo>
                  <a:cubicBezTo>
                    <a:pt x="0" y="803"/>
                    <a:pt x="226" y="1029"/>
                    <a:pt x="527" y="1029"/>
                  </a:cubicBezTo>
                  <a:cubicBezTo>
                    <a:pt x="802" y="1029"/>
                    <a:pt x="1028" y="803"/>
                    <a:pt x="1028" y="502"/>
                  </a:cubicBezTo>
                  <a:cubicBezTo>
                    <a:pt x="1028" y="227"/>
                    <a:pt x="802" y="1"/>
                    <a:pt x="527" y="1"/>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4"/>
            <p:cNvSpPr/>
            <p:nvPr/>
          </p:nvSpPr>
          <p:spPr>
            <a:xfrm>
              <a:off x="3842875" y="1375325"/>
              <a:ext cx="16950" cy="16950"/>
            </a:xfrm>
            <a:custGeom>
              <a:avLst/>
              <a:gdLst/>
              <a:ahLst/>
              <a:cxnLst/>
              <a:rect l="l" t="t" r="r" b="b"/>
              <a:pathLst>
                <a:path w="678" h="678" extrusionOk="0">
                  <a:moveTo>
                    <a:pt x="352" y="1"/>
                  </a:moveTo>
                  <a:cubicBezTo>
                    <a:pt x="151" y="1"/>
                    <a:pt x="1" y="151"/>
                    <a:pt x="1" y="327"/>
                  </a:cubicBezTo>
                  <a:cubicBezTo>
                    <a:pt x="1" y="527"/>
                    <a:pt x="151" y="678"/>
                    <a:pt x="352" y="678"/>
                  </a:cubicBezTo>
                  <a:cubicBezTo>
                    <a:pt x="527" y="678"/>
                    <a:pt x="677" y="527"/>
                    <a:pt x="677" y="327"/>
                  </a:cubicBezTo>
                  <a:cubicBezTo>
                    <a:pt x="677" y="151"/>
                    <a:pt x="527" y="1"/>
                    <a:pt x="352" y="1"/>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4"/>
            <p:cNvSpPr/>
            <p:nvPr/>
          </p:nvSpPr>
          <p:spPr>
            <a:xfrm>
              <a:off x="3869200" y="1486875"/>
              <a:ext cx="4400" cy="5025"/>
            </a:xfrm>
            <a:custGeom>
              <a:avLst/>
              <a:gdLst/>
              <a:ahLst/>
              <a:cxnLst/>
              <a:rect l="l" t="t" r="r" b="b"/>
              <a:pathLst>
                <a:path w="176" h="201" extrusionOk="0">
                  <a:moveTo>
                    <a:pt x="76" y="0"/>
                  </a:moveTo>
                  <a:cubicBezTo>
                    <a:pt x="26" y="0"/>
                    <a:pt x="0" y="50"/>
                    <a:pt x="0" y="100"/>
                  </a:cubicBezTo>
                  <a:cubicBezTo>
                    <a:pt x="0" y="151"/>
                    <a:pt x="26" y="201"/>
                    <a:pt x="76" y="201"/>
                  </a:cubicBezTo>
                  <a:cubicBezTo>
                    <a:pt x="126" y="201"/>
                    <a:pt x="176" y="151"/>
                    <a:pt x="176" y="100"/>
                  </a:cubicBezTo>
                  <a:cubicBezTo>
                    <a:pt x="176" y="50"/>
                    <a:pt x="126" y="0"/>
                    <a:pt x="76" y="0"/>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4"/>
            <p:cNvSpPr/>
            <p:nvPr/>
          </p:nvSpPr>
          <p:spPr>
            <a:xfrm>
              <a:off x="3445000" y="906025"/>
              <a:ext cx="26975" cy="322725"/>
            </a:xfrm>
            <a:custGeom>
              <a:avLst/>
              <a:gdLst/>
              <a:ahLst/>
              <a:cxnLst/>
              <a:rect l="l" t="t" r="r" b="b"/>
              <a:pathLst>
                <a:path w="1079" h="12909" extrusionOk="0">
                  <a:moveTo>
                    <a:pt x="377" y="1"/>
                  </a:moveTo>
                  <a:lnTo>
                    <a:pt x="1" y="12908"/>
                  </a:lnTo>
                  <a:lnTo>
                    <a:pt x="1079" y="12908"/>
                  </a:lnTo>
                  <a:lnTo>
                    <a:pt x="6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4"/>
            <p:cNvSpPr/>
            <p:nvPr/>
          </p:nvSpPr>
          <p:spPr>
            <a:xfrm>
              <a:off x="3438750" y="780100"/>
              <a:ext cx="39500" cy="118450"/>
            </a:xfrm>
            <a:custGeom>
              <a:avLst/>
              <a:gdLst/>
              <a:ahLst/>
              <a:cxnLst/>
              <a:rect l="l" t="t" r="r" b="b"/>
              <a:pathLst>
                <a:path w="1580" h="4738" extrusionOk="0">
                  <a:moveTo>
                    <a:pt x="777" y="0"/>
                  </a:moveTo>
                  <a:cubicBezTo>
                    <a:pt x="777" y="0"/>
                    <a:pt x="0" y="2456"/>
                    <a:pt x="777" y="4737"/>
                  </a:cubicBezTo>
                  <a:cubicBezTo>
                    <a:pt x="1579" y="2456"/>
                    <a:pt x="777"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4"/>
            <p:cNvSpPr/>
            <p:nvPr/>
          </p:nvSpPr>
          <p:spPr>
            <a:xfrm>
              <a:off x="3349150" y="911050"/>
              <a:ext cx="102150" cy="58925"/>
            </a:xfrm>
            <a:custGeom>
              <a:avLst/>
              <a:gdLst/>
              <a:ahLst/>
              <a:cxnLst/>
              <a:rect l="l" t="t" r="r" b="b"/>
              <a:pathLst>
                <a:path w="4086" h="2357" extrusionOk="0">
                  <a:moveTo>
                    <a:pt x="4086" y="0"/>
                  </a:moveTo>
                  <a:cubicBezTo>
                    <a:pt x="1730" y="452"/>
                    <a:pt x="0" y="2356"/>
                    <a:pt x="0" y="2356"/>
                  </a:cubicBezTo>
                  <a:cubicBezTo>
                    <a:pt x="0" y="2356"/>
                    <a:pt x="2507" y="1830"/>
                    <a:pt x="40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4"/>
            <p:cNvSpPr/>
            <p:nvPr/>
          </p:nvSpPr>
          <p:spPr>
            <a:xfrm>
              <a:off x="3465700" y="909800"/>
              <a:ext cx="102150" cy="59550"/>
            </a:xfrm>
            <a:custGeom>
              <a:avLst/>
              <a:gdLst/>
              <a:ahLst/>
              <a:cxnLst/>
              <a:rect l="l" t="t" r="r" b="b"/>
              <a:pathLst>
                <a:path w="4086" h="2382" extrusionOk="0">
                  <a:moveTo>
                    <a:pt x="0" y="0"/>
                  </a:moveTo>
                  <a:lnTo>
                    <a:pt x="0" y="0"/>
                  </a:lnTo>
                  <a:cubicBezTo>
                    <a:pt x="1579" y="1830"/>
                    <a:pt x="4085" y="2381"/>
                    <a:pt x="4085" y="2381"/>
                  </a:cubicBezTo>
                  <a:cubicBezTo>
                    <a:pt x="4085" y="2381"/>
                    <a:pt x="2381" y="47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4"/>
            <p:cNvSpPr/>
            <p:nvPr/>
          </p:nvSpPr>
          <p:spPr>
            <a:xfrm>
              <a:off x="3443125" y="891475"/>
              <a:ext cx="30100" cy="25250"/>
            </a:xfrm>
            <a:custGeom>
              <a:avLst/>
              <a:gdLst/>
              <a:ahLst/>
              <a:cxnLst/>
              <a:rect l="l" t="t" r="r" b="b"/>
              <a:pathLst>
                <a:path w="1204" h="1010" extrusionOk="0">
                  <a:moveTo>
                    <a:pt x="602" y="0"/>
                  </a:moveTo>
                  <a:cubicBezTo>
                    <a:pt x="515" y="0"/>
                    <a:pt x="427" y="44"/>
                    <a:pt x="377" y="132"/>
                  </a:cubicBezTo>
                  <a:lnTo>
                    <a:pt x="101" y="608"/>
                  </a:lnTo>
                  <a:cubicBezTo>
                    <a:pt x="1" y="783"/>
                    <a:pt x="126" y="1009"/>
                    <a:pt x="327" y="1009"/>
                  </a:cubicBezTo>
                  <a:lnTo>
                    <a:pt x="878" y="1009"/>
                  </a:lnTo>
                  <a:cubicBezTo>
                    <a:pt x="1078" y="1009"/>
                    <a:pt x="1204" y="783"/>
                    <a:pt x="1104" y="608"/>
                  </a:cubicBezTo>
                  <a:lnTo>
                    <a:pt x="828" y="132"/>
                  </a:lnTo>
                  <a:cubicBezTo>
                    <a:pt x="778" y="44"/>
                    <a:pt x="690"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4"/>
            <p:cNvSpPr/>
            <p:nvPr/>
          </p:nvSpPr>
          <p:spPr>
            <a:xfrm>
              <a:off x="3596650" y="906025"/>
              <a:ext cx="26950" cy="322725"/>
            </a:xfrm>
            <a:custGeom>
              <a:avLst/>
              <a:gdLst/>
              <a:ahLst/>
              <a:cxnLst/>
              <a:rect l="l" t="t" r="r" b="b"/>
              <a:pathLst>
                <a:path w="1078" h="12909" extrusionOk="0">
                  <a:moveTo>
                    <a:pt x="376" y="1"/>
                  </a:moveTo>
                  <a:lnTo>
                    <a:pt x="0" y="12908"/>
                  </a:lnTo>
                  <a:lnTo>
                    <a:pt x="1078" y="12908"/>
                  </a:lnTo>
                  <a:lnTo>
                    <a:pt x="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4"/>
            <p:cNvSpPr/>
            <p:nvPr/>
          </p:nvSpPr>
          <p:spPr>
            <a:xfrm>
              <a:off x="3616075" y="880950"/>
              <a:ext cx="115925" cy="25825"/>
            </a:xfrm>
            <a:custGeom>
              <a:avLst/>
              <a:gdLst/>
              <a:ahLst/>
              <a:cxnLst/>
              <a:rect l="l" t="t" r="r" b="b"/>
              <a:pathLst>
                <a:path w="4637" h="1033" extrusionOk="0">
                  <a:moveTo>
                    <a:pt x="3991" y="0"/>
                  </a:moveTo>
                  <a:cubicBezTo>
                    <a:pt x="3098" y="0"/>
                    <a:pt x="1436" y="131"/>
                    <a:pt x="0" y="979"/>
                  </a:cubicBezTo>
                  <a:cubicBezTo>
                    <a:pt x="272" y="1016"/>
                    <a:pt x="542" y="1032"/>
                    <a:pt x="806" y="1032"/>
                  </a:cubicBezTo>
                  <a:cubicBezTo>
                    <a:pt x="2882" y="1032"/>
                    <a:pt x="4637" y="26"/>
                    <a:pt x="4637" y="26"/>
                  </a:cubicBezTo>
                  <a:cubicBezTo>
                    <a:pt x="4637" y="26"/>
                    <a:pt x="4391" y="0"/>
                    <a:pt x="3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54"/>
            <p:cNvSpPr/>
            <p:nvPr/>
          </p:nvSpPr>
          <p:spPr>
            <a:xfrm>
              <a:off x="3523325" y="813300"/>
              <a:ext cx="78975" cy="88375"/>
            </a:xfrm>
            <a:custGeom>
              <a:avLst/>
              <a:gdLst/>
              <a:ahLst/>
              <a:cxnLst/>
              <a:rect l="l" t="t" r="r" b="b"/>
              <a:pathLst>
                <a:path w="3159" h="3535" extrusionOk="0">
                  <a:moveTo>
                    <a:pt x="1" y="1"/>
                  </a:moveTo>
                  <a:cubicBezTo>
                    <a:pt x="1" y="1"/>
                    <a:pt x="1054" y="2357"/>
                    <a:pt x="3159" y="3534"/>
                  </a:cubicBezTo>
                  <a:cubicBezTo>
                    <a:pt x="2231" y="1304"/>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54"/>
            <p:cNvSpPr/>
            <p:nvPr/>
          </p:nvSpPr>
          <p:spPr>
            <a:xfrm>
              <a:off x="3569075" y="915425"/>
              <a:ext cx="38250" cy="112200"/>
            </a:xfrm>
            <a:custGeom>
              <a:avLst/>
              <a:gdLst/>
              <a:ahLst/>
              <a:cxnLst/>
              <a:rect l="l" t="t" r="r" b="b"/>
              <a:pathLst>
                <a:path w="1530" h="4488" extrusionOk="0">
                  <a:moveTo>
                    <a:pt x="1479" y="1"/>
                  </a:moveTo>
                  <a:lnTo>
                    <a:pt x="1479" y="1"/>
                  </a:lnTo>
                  <a:cubicBezTo>
                    <a:pt x="25" y="1906"/>
                    <a:pt x="0" y="4487"/>
                    <a:pt x="0" y="4487"/>
                  </a:cubicBezTo>
                  <a:cubicBezTo>
                    <a:pt x="0" y="4487"/>
                    <a:pt x="1529" y="2407"/>
                    <a:pt x="1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54"/>
            <p:cNvSpPr/>
            <p:nvPr/>
          </p:nvSpPr>
          <p:spPr>
            <a:xfrm>
              <a:off x="3596225" y="894950"/>
              <a:ext cx="28000" cy="26425"/>
            </a:xfrm>
            <a:custGeom>
              <a:avLst/>
              <a:gdLst/>
              <a:ahLst/>
              <a:cxnLst/>
              <a:rect l="l" t="t" r="r" b="b"/>
              <a:pathLst>
                <a:path w="1120" h="1057" extrusionOk="0">
                  <a:moveTo>
                    <a:pt x="282" y="0"/>
                  </a:moveTo>
                  <a:cubicBezTo>
                    <a:pt x="134" y="0"/>
                    <a:pt x="0" y="151"/>
                    <a:pt x="42" y="319"/>
                  </a:cubicBezTo>
                  <a:lnTo>
                    <a:pt x="142" y="845"/>
                  </a:lnTo>
                  <a:cubicBezTo>
                    <a:pt x="176" y="979"/>
                    <a:pt x="287" y="1057"/>
                    <a:pt x="402" y="1057"/>
                  </a:cubicBezTo>
                  <a:cubicBezTo>
                    <a:pt x="460" y="1057"/>
                    <a:pt x="518" y="1037"/>
                    <a:pt x="569" y="995"/>
                  </a:cubicBezTo>
                  <a:lnTo>
                    <a:pt x="970" y="619"/>
                  </a:lnTo>
                  <a:cubicBezTo>
                    <a:pt x="1120" y="494"/>
                    <a:pt x="1070" y="243"/>
                    <a:pt x="894" y="168"/>
                  </a:cubicBezTo>
                  <a:lnTo>
                    <a:pt x="368" y="18"/>
                  </a:lnTo>
                  <a:cubicBezTo>
                    <a:pt x="340" y="6"/>
                    <a:pt x="311" y="0"/>
                    <a:pt x="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54"/>
            <p:cNvSpPr/>
            <p:nvPr/>
          </p:nvSpPr>
          <p:spPr>
            <a:xfrm>
              <a:off x="3456925" y="1166650"/>
              <a:ext cx="143500" cy="62100"/>
            </a:xfrm>
            <a:custGeom>
              <a:avLst/>
              <a:gdLst/>
              <a:ahLst/>
              <a:cxnLst/>
              <a:rect l="l" t="t" r="r" b="b"/>
              <a:pathLst>
                <a:path w="5740" h="2484" extrusionOk="0">
                  <a:moveTo>
                    <a:pt x="4114" y="0"/>
                  </a:moveTo>
                  <a:cubicBezTo>
                    <a:pt x="3811" y="0"/>
                    <a:pt x="3835" y="1055"/>
                    <a:pt x="3835" y="1055"/>
                  </a:cubicBezTo>
                  <a:cubicBezTo>
                    <a:pt x="3835" y="1055"/>
                    <a:pt x="3559" y="337"/>
                    <a:pt x="2706" y="337"/>
                  </a:cubicBezTo>
                  <a:cubicBezTo>
                    <a:pt x="2564" y="337"/>
                    <a:pt x="2406" y="357"/>
                    <a:pt x="2231" y="403"/>
                  </a:cubicBezTo>
                  <a:cubicBezTo>
                    <a:pt x="1153" y="679"/>
                    <a:pt x="1128" y="1882"/>
                    <a:pt x="1128" y="1882"/>
                  </a:cubicBezTo>
                  <a:cubicBezTo>
                    <a:pt x="1128" y="1882"/>
                    <a:pt x="696" y="900"/>
                    <a:pt x="388" y="900"/>
                  </a:cubicBezTo>
                  <a:cubicBezTo>
                    <a:pt x="348" y="900"/>
                    <a:pt x="310" y="917"/>
                    <a:pt x="276" y="954"/>
                  </a:cubicBezTo>
                  <a:cubicBezTo>
                    <a:pt x="0" y="1230"/>
                    <a:pt x="953" y="2082"/>
                    <a:pt x="953" y="2082"/>
                  </a:cubicBezTo>
                  <a:cubicBezTo>
                    <a:pt x="953" y="2082"/>
                    <a:pt x="943" y="2081"/>
                    <a:pt x="927" y="2081"/>
                  </a:cubicBezTo>
                  <a:cubicBezTo>
                    <a:pt x="856" y="2081"/>
                    <a:pt x="645" y="2114"/>
                    <a:pt x="501" y="2483"/>
                  </a:cubicBezTo>
                  <a:lnTo>
                    <a:pt x="5138" y="2483"/>
                  </a:lnTo>
                  <a:cubicBezTo>
                    <a:pt x="5138" y="2483"/>
                    <a:pt x="5740" y="1907"/>
                    <a:pt x="5464" y="1080"/>
                  </a:cubicBezTo>
                  <a:cubicBezTo>
                    <a:pt x="5366" y="810"/>
                    <a:pt x="5106" y="672"/>
                    <a:pt x="4848" y="672"/>
                  </a:cubicBezTo>
                  <a:cubicBezTo>
                    <a:pt x="4579" y="672"/>
                    <a:pt x="4313" y="823"/>
                    <a:pt x="4236" y="1130"/>
                  </a:cubicBezTo>
                  <a:cubicBezTo>
                    <a:pt x="4236" y="1130"/>
                    <a:pt x="4461" y="52"/>
                    <a:pt x="4135" y="2"/>
                  </a:cubicBezTo>
                  <a:cubicBezTo>
                    <a:pt x="4128" y="1"/>
                    <a:pt x="4121" y="0"/>
                    <a:pt x="4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54"/>
            <p:cNvSpPr/>
            <p:nvPr/>
          </p:nvSpPr>
          <p:spPr>
            <a:xfrm>
              <a:off x="3476975" y="1182750"/>
              <a:ext cx="117800" cy="46000"/>
            </a:xfrm>
            <a:custGeom>
              <a:avLst/>
              <a:gdLst/>
              <a:ahLst/>
              <a:cxnLst/>
              <a:rect l="l" t="t" r="r" b="b"/>
              <a:pathLst>
                <a:path w="4712" h="1840" extrusionOk="0">
                  <a:moveTo>
                    <a:pt x="1921" y="1"/>
                  </a:moveTo>
                  <a:cubicBezTo>
                    <a:pt x="1805" y="1"/>
                    <a:pt x="1683" y="19"/>
                    <a:pt x="1554" y="60"/>
                  </a:cubicBezTo>
                  <a:cubicBezTo>
                    <a:pt x="451" y="411"/>
                    <a:pt x="552" y="1539"/>
                    <a:pt x="552" y="1539"/>
                  </a:cubicBezTo>
                  <a:cubicBezTo>
                    <a:pt x="552" y="1539"/>
                    <a:pt x="490" y="1521"/>
                    <a:pt x="407" y="1521"/>
                  </a:cubicBezTo>
                  <a:cubicBezTo>
                    <a:pt x="265" y="1521"/>
                    <a:pt x="63" y="1571"/>
                    <a:pt x="0" y="1839"/>
                  </a:cubicBezTo>
                  <a:lnTo>
                    <a:pt x="4035" y="1839"/>
                  </a:lnTo>
                  <a:cubicBezTo>
                    <a:pt x="4035" y="1839"/>
                    <a:pt x="4712" y="1238"/>
                    <a:pt x="4311" y="661"/>
                  </a:cubicBezTo>
                  <a:cubicBezTo>
                    <a:pt x="4178" y="484"/>
                    <a:pt x="4014" y="407"/>
                    <a:pt x="3857" y="407"/>
                  </a:cubicBezTo>
                  <a:cubicBezTo>
                    <a:pt x="3570" y="407"/>
                    <a:pt x="3308" y="665"/>
                    <a:pt x="3308" y="1037"/>
                  </a:cubicBezTo>
                  <a:cubicBezTo>
                    <a:pt x="3308" y="1037"/>
                    <a:pt x="2800" y="1"/>
                    <a:pt x="1921" y="1"/>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54"/>
            <p:cNvSpPr/>
            <p:nvPr/>
          </p:nvSpPr>
          <p:spPr>
            <a:xfrm>
              <a:off x="3634850" y="1180475"/>
              <a:ext cx="84000" cy="14425"/>
            </a:xfrm>
            <a:custGeom>
              <a:avLst/>
              <a:gdLst/>
              <a:ahLst/>
              <a:cxnLst/>
              <a:rect l="l" t="t" r="r" b="b"/>
              <a:pathLst>
                <a:path w="3360" h="577" extrusionOk="0">
                  <a:moveTo>
                    <a:pt x="1" y="0"/>
                  </a:moveTo>
                  <a:lnTo>
                    <a:pt x="1" y="577"/>
                  </a:lnTo>
                  <a:lnTo>
                    <a:pt x="3359" y="577"/>
                  </a:lnTo>
                  <a:lnTo>
                    <a:pt x="3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54"/>
            <p:cNvSpPr/>
            <p:nvPr/>
          </p:nvSpPr>
          <p:spPr>
            <a:xfrm>
              <a:off x="3652400" y="1184850"/>
              <a:ext cx="49525" cy="43900"/>
            </a:xfrm>
            <a:custGeom>
              <a:avLst/>
              <a:gdLst/>
              <a:ahLst/>
              <a:cxnLst/>
              <a:rect l="l" t="t" r="r" b="b"/>
              <a:pathLst>
                <a:path w="1981" h="1756" extrusionOk="0">
                  <a:moveTo>
                    <a:pt x="1" y="1"/>
                  </a:moveTo>
                  <a:lnTo>
                    <a:pt x="1" y="1755"/>
                  </a:lnTo>
                  <a:lnTo>
                    <a:pt x="1981" y="1755"/>
                  </a:lnTo>
                  <a:lnTo>
                    <a:pt x="198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54"/>
            <p:cNvSpPr/>
            <p:nvPr/>
          </p:nvSpPr>
          <p:spPr>
            <a:xfrm>
              <a:off x="3586000" y="1124700"/>
              <a:ext cx="172950" cy="63950"/>
            </a:xfrm>
            <a:custGeom>
              <a:avLst/>
              <a:gdLst/>
              <a:ahLst/>
              <a:cxnLst/>
              <a:rect l="l" t="t" r="r" b="b"/>
              <a:pathLst>
                <a:path w="6918" h="2558" extrusionOk="0">
                  <a:moveTo>
                    <a:pt x="0" y="1"/>
                  </a:moveTo>
                  <a:lnTo>
                    <a:pt x="978" y="2557"/>
                  </a:lnTo>
                  <a:lnTo>
                    <a:pt x="6917" y="2557"/>
                  </a:lnTo>
                  <a:lnTo>
                    <a:pt x="5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54"/>
            <p:cNvSpPr/>
            <p:nvPr/>
          </p:nvSpPr>
          <p:spPr>
            <a:xfrm>
              <a:off x="3582225" y="1121075"/>
              <a:ext cx="31975" cy="70700"/>
            </a:xfrm>
            <a:custGeom>
              <a:avLst/>
              <a:gdLst/>
              <a:ahLst/>
              <a:cxnLst/>
              <a:rect l="l" t="t" r="r" b="b"/>
              <a:pathLst>
                <a:path w="1279" h="2828" extrusionOk="0">
                  <a:moveTo>
                    <a:pt x="163" y="0"/>
                  </a:moveTo>
                  <a:cubicBezTo>
                    <a:pt x="143" y="0"/>
                    <a:pt x="122" y="7"/>
                    <a:pt x="101" y="21"/>
                  </a:cubicBezTo>
                  <a:cubicBezTo>
                    <a:pt x="26" y="46"/>
                    <a:pt x="1" y="121"/>
                    <a:pt x="26" y="171"/>
                  </a:cubicBezTo>
                  <a:lnTo>
                    <a:pt x="1003" y="2752"/>
                  </a:lnTo>
                  <a:cubicBezTo>
                    <a:pt x="1028" y="2803"/>
                    <a:pt x="1078" y="2828"/>
                    <a:pt x="1129" y="2828"/>
                  </a:cubicBezTo>
                  <a:lnTo>
                    <a:pt x="1179" y="2828"/>
                  </a:lnTo>
                  <a:cubicBezTo>
                    <a:pt x="1254" y="2803"/>
                    <a:pt x="1279" y="2727"/>
                    <a:pt x="1254" y="2652"/>
                  </a:cubicBezTo>
                  <a:lnTo>
                    <a:pt x="276" y="96"/>
                  </a:lnTo>
                  <a:cubicBezTo>
                    <a:pt x="258" y="42"/>
                    <a:pt x="214" y="0"/>
                    <a:pt x="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4"/>
            <p:cNvSpPr/>
            <p:nvPr/>
          </p:nvSpPr>
          <p:spPr>
            <a:xfrm>
              <a:off x="3632350" y="1121075"/>
              <a:ext cx="31975" cy="70700"/>
            </a:xfrm>
            <a:custGeom>
              <a:avLst/>
              <a:gdLst/>
              <a:ahLst/>
              <a:cxnLst/>
              <a:rect l="l" t="t" r="r" b="b"/>
              <a:pathLst>
                <a:path w="1279" h="2828" extrusionOk="0">
                  <a:moveTo>
                    <a:pt x="163" y="0"/>
                  </a:moveTo>
                  <a:cubicBezTo>
                    <a:pt x="143" y="0"/>
                    <a:pt x="122" y="7"/>
                    <a:pt x="101" y="21"/>
                  </a:cubicBezTo>
                  <a:cubicBezTo>
                    <a:pt x="26" y="46"/>
                    <a:pt x="1" y="121"/>
                    <a:pt x="26" y="171"/>
                  </a:cubicBezTo>
                  <a:lnTo>
                    <a:pt x="978" y="2752"/>
                  </a:lnTo>
                  <a:cubicBezTo>
                    <a:pt x="1003" y="2803"/>
                    <a:pt x="1053" y="2828"/>
                    <a:pt x="1103" y="2828"/>
                  </a:cubicBezTo>
                  <a:lnTo>
                    <a:pt x="1154" y="2828"/>
                  </a:lnTo>
                  <a:cubicBezTo>
                    <a:pt x="1229" y="2803"/>
                    <a:pt x="1279" y="2727"/>
                    <a:pt x="1229" y="2652"/>
                  </a:cubicBezTo>
                  <a:lnTo>
                    <a:pt x="276" y="96"/>
                  </a:lnTo>
                  <a:cubicBezTo>
                    <a:pt x="258" y="42"/>
                    <a:pt x="214" y="0"/>
                    <a:pt x="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4"/>
            <p:cNvSpPr/>
            <p:nvPr/>
          </p:nvSpPr>
          <p:spPr>
            <a:xfrm>
              <a:off x="3681850" y="1121075"/>
              <a:ext cx="31975" cy="70700"/>
            </a:xfrm>
            <a:custGeom>
              <a:avLst/>
              <a:gdLst/>
              <a:ahLst/>
              <a:cxnLst/>
              <a:rect l="l" t="t" r="r" b="b"/>
              <a:pathLst>
                <a:path w="1279" h="2828" extrusionOk="0">
                  <a:moveTo>
                    <a:pt x="163" y="0"/>
                  </a:moveTo>
                  <a:cubicBezTo>
                    <a:pt x="143" y="0"/>
                    <a:pt x="122" y="7"/>
                    <a:pt x="101" y="21"/>
                  </a:cubicBezTo>
                  <a:cubicBezTo>
                    <a:pt x="51" y="46"/>
                    <a:pt x="1" y="121"/>
                    <a:pt x="26" y="171"/>
                  </a:cubicBezTo>
                  <a:lnTo>
                    <a:pt x="1003" y="2752"/>
                  </a:lnTo>
                  <a:cubicBezTo>
                    <a:pt x="1028" y="2803"/>
                    <a:pt x="1078" y="2828"/>
                    <a:pt x="1128" y="2828"/>
                  </a:cubicBezTo>
                  <a:lnTo>
                    <a:pt x="1179" y="2828"/>
                  </a:lnTo>
                  <a:cubicBezTo>
                    <a:pt x="1254" y="2803"/>
                    <a:pt x="1279" y="2727"/>
                    <a:pt x="1254" y="2652"/>
                  </a:cubicBezTo>
                  <a:lnTo>
                    <a:pt x="276" y="96"/>
                  </a:lnTo>
                  <a:cubicBezTo>
                    <a:pt x="258" y="42"/>
                    <a:pt x="214" y="0"/>
                    <a:pt x="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4"/>
            <p:cNvSpPr/>
            <p:nvPr/>
          </p:nvSpPr>
          <p:spPr>
            <a:xfrm>
              <a:off x="3731350" y="1121075"/>
              <a:ext cx="31975" cy="70700"/>
            </a:xfrm>
            <a:custGeom>
              <a:avLst/>
              <a:gdLst/>
              <a:ahLst/>
              <a:cxnLst/>
              <a:rect l="l" t="t" r="r" b="b"/>
              <a:pathLst>
                <a:path w="1279" h="2828" extrusionOk="0">
                  <a:moveTo>
                    <a:pt x="163" y="0"/>
                  </a:moveTo>
                  <a:cubicBezTo>
                    <a:pt x="143" y="0"/>
                    <a:pt x="122" y="7"/>
                    <a:pt x="101" y="21"/>
                  </a:cubicBezTo>
                  <a:cubicBezTo>
                    <a:pt x="26" y="46"/>
                    <a:pt x="1" y="121"/>
                    <a:pt x="26" y="171"/>
                  </a:cubicBezTo>
                  <a:lnTo>
                    <a:pt x="978" y="2752"/>
                  </a:lnTo>
                  <a:cubicBezTo>
                    <a:pt x="1003" y="2803"/>
                    <a:pt x="1053" y="2828"/>
                    <a:pt x="1103" y="2828"/>
                  </a:cubicBezTo>
                  <a:lnTo>
                    <a:pt x="1154" y="2828"/>
                  </a:lnTo>
                  <a:cubicBezTo>
                    <a:pt x="1229" y="2803"/>
                    <a:pt x="1279" y="2727"/>
                    <a:pt x="1229" y="2652"/>
                  </a:cubicBezTo>
                  <a:lnTo>
                    <a:pt x="276" y="96"/>
                  </a:lnTo>
                  <a:cubicBezTo>
                    <a:pt x="258" y="42"/>
                    <a:pt x="214" y="0"/>
                    <a:pt x="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4"/>
            <p:cNvSpPr/>
            <p:nvPr/>
          </p:nvSpPr>
          <p:spPr>
            <a:xfrm>
              <a:off x="3588500" y="1135975"/>
              <a:ext cx="155400" cy="6300"/>
            </a:xfrm>
            <a:custGeom>
              <a:avLst/>
              <a:gdLst/>
              <a:ahLst/>
              <a:cxnLst/>
              <a:rect l="l" t="t" r="r" b="b"/>
              <a:pathLst>
                <a:path w="6216" h="252" extrusionOk="0">
                  <a:moveTo>
                    <a:pt x="126" y="1"/>
                  </a:moveTo>
                  <a:cubicBezTo>
                    <a:pt x="50" y="1"/>
                    <a:pt x="0" y="51"/>
                    <a:pt x="0" y="126"/>
                  </a:cubicBezTo>
                  <a:cubicBezTo>
                    <a:pt x="0" y="201"/>
                    <a:pt x="50" y="252"/>
                    <a:pt x="126" y="252"/>
                  </a:cubicBezTo>
                  <a:lnTo>
                    <a:pt x="6091" y="252"/>
                  </a:lnTo>
                  <a:cubicBezTo>
                    <a:pt x="6141" y="252"/>
                    <a:pt x="6216" y="201"/>
                    <a:pt x="6216" y="126"/>
                  </a:cubicBezTo>
                  <a:cubicBezTo>
                    <a:pt x="6216" y="51"/>
                    <a:pt x="6141" y="1"/>
                    <a:pt x="60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4"/>
            <p:cNvSpPr/>
            <p:nvPr/>
          </p:nvSpPr>
          <p:spPr>
            <a:xfrm>
              <a:off x="3599150" y="1164800"/>
              <a:ext cx="156025" cy="6925"/>
            </a:xfrm>
            <a:custGeom>
              <a:avLst/>
              <a:gdLst/>
              <a:ahLst/>
              <a:cxnLst/>
              <a:rect l="l" t="t" r="r" b="b"/>
              <a:pathLst>
                <a:path w="6241" h="277" extrusionOk="0">
                  <a:moveTo>
                    <a:pt x="151" y="1"/>
                  </a:moveTo>
                  <a:cubicBezTo>
                    <a:pt x="76" y="1"/>
                    <a:pt x="0" y="51"/>
                    <a:pt x="0" y="126"/>
                  </a:cubicBezTo>
                  <a:cubicBezTo>
                    <a:pt x="0" y="201"/>
                    <a:pt x="76" y="277"/>
                    <a:pt x="151" y="277"/>
                  </a:cubicBezTo>
                  <a:lnTo>
                    <a:pt x="6091" y="277"/>
                  </a:lnTo>
                  <a:cubicBezTo>
                    <a:pt x="6166" y="277"/>
                    <a:pt x="6241" y="201"/>
                    <a:pt x="6241" y="126"/>
                  </a:cubicBezTo>
                  <a:cubicBezTo>
                    <a:pt x="6241" y="51"/>
                    <a:pt x="6166" y="1"/>
                    <a:pt x="60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4"/>
            <p:cNvSpPr/>
            <p:nvPr/>
          </p:nvSpPr>
          <p:spPr>
            <a:xfrm>
              <a:off x="3183100" y="1348400"/>
              <a:ext cx="275100" cy="54000"/>
            </a:xfrm>
            <a:custGeom>
              <a:avLst/>
              <a:gdLst/>
              <a:ahLst/>
              <a:cxnLst/>
              <a:rect l="l" t="t" r="r" b="b"/>
              <a:pathLst>
                <a:path w="11004" h="2160" extrusionOk="0">
                  <a:moveTo>
                    <a:pt x="1" y="0"/>
                  </a:moveTo>
                  <a:lnTo>
                    <a:pt x="1" y="0"/>
                  </a:lnTo>
                  <a:cubicBezTo>
                    <a:pt x="2118" y="1747"/>
                    <a:pt x="5067" y="2159"/>
                    <a:pt x="7379" y="2159"/>
                  </a:cubicBezTo>
                  <a:cubicBezTo>
                    <a:pt x="9445" y="2159"/>
                    <a:pt x="11003" y="1830"/>
                    <a:pt x="11003" y="1830"/>
                  </a:cubicBezTo>
                  <a:cubicBezTo>
                    <a:pt x="10426" y="1487"/>
                    <a:pt x="9850" y="1401"/>
                    <a:pt x="9176" y="1401"/>
                  </a:cubicBezTo>
                  <a:cubicBezTo>
                    <a:pt x="8507" y="1401"/>
                    <a:pt x="7743" y="1485"/>
                    <a:pt x="6788" y="1485"/>
                  </a:cubicBezTo>
                  <a:cubicBezTo>
                    <a:pt x="5198" y="1485"/>
                    <a:pt x="3082" y="1251"/>
                    <a:pt x="1" y="0"/>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54"/>
            <p:cNvSpPr/>
            <p:nvPr/>
          </p:nvSpPr>
          <p:spPr>
            <a:xfrm>
              <a:off x="3401775" y="1416075"/>
              <a:ext cx="171075" cy="90875"/>
            </a:xfrm>
            <a:custGeom>
              <a:avLst/>
              <a:gdLst/>
              <a:ahLst/>
              <a:cxnLst/>
              <a:rect l="l" t="t" r="r" b="b"/>
              <a:pathLst>
                <a:path w="6843" h="3635" extrusionOk="0">
                  <a:moveTo>
                    <a:pt x="1" y="0"/>
                  </a:moveTo>
                  <a:cubicBezTo>
                    <a:pt x="5038" y="827"/>
                    <a:pt x="6843" y="3634"/>
                    <a:pt x="6843" y="3634"/>
                  </a:cubicBezTo>
                  <a:cubicBezTo>
                    <a:pt x="6843" y="3634"/>
                    <a:pt x="5539" y="25"/>
                    <a:pt x="1" y="0"/>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4"/>
            <p:cNvSpPr/>
            <p:nvPr/>
          </p:nvSpPr>
          <p:spPr>
            <a:xfrm>
              <a:off x="3408050" y="1644125"/>
              <a:ext cx="104025" cy="56950"/>
            </a:xfrm>
            <a:custGeom>
              <a:avLst/>
              <a:gdLst/>
              <a:ahLst/>
              <a:cxnLst/>
              <a:rect l="l" t="t" r="r" b="b"/>
              <a:pathLst>
                <a:path w="4161" h="2278" extrusionOk="0">
                  <a:moveTo>
                    <a:pt x="0" y="1"/>
                  </a:moveTo>
                  <a:lnTo>
                    <a:pt x="0" y="1"/>
                  </a:lnTo>
                  <a:cubicBezTo>
                    <a:pt x="477" y="1855"/>
                    <a:pt x="1667" y="2278"/>
                    <a:pt x="2652" y="2278"/>
                  </a:cubicBezTo>
                  <a:cubicBezTo>
                    <a:pt x="3478" y="2278"/>
                    <a:pt x="4161" y="1981"/>
                    <a:pt x="4161" y="1981"/>
                  </a:cubicBezTo>
                  <a:lnTo>
                    <a:pt x="4161" y="1981"/>
                  </a:lnTo>
                  <a:cubicBezTo>
                    <a:pt x="3856" y="2031"/>
                    <a:pt x="3571" y="2054"/>
                    <a:pt x="3306" y="2054"/>
                  </a:cubicBezTo>
                  <a:cubicBezTo>
                    <a:pt x="781" y="2054"/>
                    <a:pt x="0" y="1"/>
                    <a:pt x="0"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4"/>
            <p:cNvSpPr/>
            <p:nvPr/>
          </p:nvSpPr>
          <p:spPr>
            <a:xfrm>
              <a:off x="3679350" y="1572075"/>
              <a:ext cx="207425" cy="69900"/>
            </a:xfrm>
            <a:custGeom>
              <a:avLst/>
              <a:gdLst/>
              <a:ahLst/>
              <a:cxnLst/>
              <a:rect l="l" t="t" r="r" b="b"/>
              <a:pathLst>
                <a:path w="8297" h="2796" extrusionOk="0">
                  <a:moveTo>
                    <a:pt x="0" y="1"/>
                  </a:moveTo>
                  <a:lnTo>
                    <a:pt x="0" y="1"/>
                  </a:lnTo>
                  <a:cubicBezTo>
                    <a:pt x="1999" y="2367"/>
                    <a:pt x="4824" y="2795"/>
                    <a:pt x="6607" y="2795"/>
                  </a:cubicBezTo>
                  <a:cubicBezTo>
                    <a:pt x="7619" y="2795"/>
                    <a:pt x="8296" y="2657"/>
                    <a:pt x="8296" y="2657"/>
                  </a:cubicBezTo>
                  <a:cubicBezTo>
                    <a:pt x="3535" y="2607"/>
                    <a:pt x="1" y="1"/>
                    <a:pt x="0"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4"/>
            <p:cNvSpPr/>
            <p:nvPr/>
          </p:nvSpPr>
          <p:spPr>
            <a:xfrm>
              <a:off x="4369825" y="1115300"/>
              <a:ext cx="55175" cy="113450"/>
            </a:xfrm>
            <a:custGeom>
              <a:avLst/>
              <a:gdLst/>
              <a:ahLst/>
              <a:cxnLst/>
              <a:rect l="l" t="t" r="r" b="b"/>
              <a:pathLst>
                <a:path w="2207" h="4538" extrusionOk="0">
                  <a:moveTo>
                    <a:pt x="652" y="1"/>
                  </a:moveTo>
                  <a:lnTo>
                    <a:pt x="1" y="226"/>
                  </a:lnTo>
                  <a:lnTo>
                    <a:pt x="1454" y="4537"/>
                  </a:lnTo>
                  <a:lnTo>
                    <a:pt x="2206" y="4537"/>
                  </a:lnTo>
                  <a:lnTo>
                    <a:pt x="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4"/>
            <p:cNvSpPr/>
            <p:nvPr/>
          </p:nvSpPr>
          <p:spPr>
            <a:xfrm>
              <a:off x="4327850" y="1115300"/>
              <a:ext cx="55150" cy="113450"/>
            </a:xfrm>
            <a:custGeom>
              <a:avLst/>
              <a:gdLst/>
              <a:ahLst/>
              <a:cxnLst/>
              <a:rect l="l" t="t" r="r" b="b"/>
              <a:pathLst>
                <a:path w="2206" h="4538" extrusionOk="0">
                  <a:moveTo>
                    <a:pt x="1554" y="1"/>
                  </a:moveTo>
                  <a:lnTo>
                    <a:pt x="0" y="4537"/>
                  </a:lnTo>
                  <a:lnTo>
                    <a:pt x="752" y="4537"/>
                  </a:lnTo>
                  <a:lnTo>
                    <a:pt x="2206" y="226"/>
                  </a:lnTo>
                  <a:lnTo>
                    <a:pt x="15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4"/>
            <p:cNvSpPr/>
            <p:nvPr/>
          </p:nvSpPr>
          <p:spPr>
            <a:xfrm>
              <a:off x="4480725" y="1094000"/>
              <a:ext cx="6300" cy="134750"/>
            </a:xfrm>
            <a:custGeom>
              <a:avLst/>
              <a:gdLst/>
              <a:ahLst/>
              <a:cxnLst/>
              <a:rect l="l" t="t" r="r" b="b"/>
              <a:pathLst>
                <a:path w="252" h="5390" extrusionOk="0">
                  <a:moveTo>
                    <a:pt x="1" y="1"/>
                  </a:moveTo>
                  <a:lnTo>
                    <a:pt x="1" y="5389"/>
                  </a:lnTo>
                  <a:lnTo>
                    <a:pt x="251" y="5389"/>
                  </a:lnTo>
                  <a:lnTo>
                    <a:pt x="2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4"/>
            <p:cNvSpPr/>
            <p:nvPr/>
          </p:nvSpPr>
          <p:spPr>
            <a:xfrm>
              <a:off x="4272075" y="1082100"/>
              <a:ext cx="186750" cy="67075"/>
            </a:xfrm>
            <a:custGeom>
              <a:avLst/>
              <a:gdLst/>
              <a:ahLst/>
              <a:cxnLst/>
              <a:rect l="l" t="t" r="r" b="b"/>
              <a:pathLst>
                <a:path w="7470" h="2683" extrusionOk="0">
                  <a:moveTo>
                    <a:pt x="7244" y="1"/>
                  </a:moveTo>
                  <a:lnTo>
                    <a:pt x="1" y="1805"/>
                  </a:lnTo>
                  <a:lnTo>
                    <a:pt x="226" y="2682"/>
                  </a:lnTo>
                  <a:lnTo>
                    <a:pt x="7470" y="878"/>
                  </a:lnTo>
                  <a:lnTo>
                    <a:pt x="72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4"/>
            <p:cNvSpPr/>
            <p:nvPr/>
          </p:nvSpPr>
          <p:spPr>
            <a:xfrm>
              <a:off x="4317825" y="1171700"/>
              <a:ext cx="113425" cy="14450"/>
            </a:xfrm>
            <a:custGeom>
              <a:avLst/>
              <a:gdLst/>
              <a:ahLst/>
              <a:cxnLst/>
              <a:rect l="l" t="t" r="r" b="b"/>
              <a:pathLst>
                <a:path w="4537" h="578" extrusionOk="0">
                  <a:moveTo>
                    <a:pt x="0" y="1"/>
                  </a:moveTo>
                  <a:lnTo>
                    <a:pt x="0" y="577"/>
                  </a:lnTo>
                  <a:lnTo>
                    <a:pt x="4537" y="577"/>
                  </a:lnTo>
                  <a:lnTo>
                    <a:pt x="45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4"/>
            <p:cNvSpPr/>
            <p:nvPr/>
          </p:nvSpPr>
          <p:spPr>
            <a:xfrm>
              <a:off x="4437500" y="1028850"/>
              <a:ext cx="62675" cy="122200"/>
            </a:xfrm>
            <a:custGeom>
              <a:avLst/>
              <a:gdLst/>
              <a:ahLst/>
              <a:cxnLst/>
              <a:rect l="l" t="t" r="r" b="b"/>
              <a:pathLst>
                <a:path w="2507" h="4888" extrusionOk="0">
                  <a:moveTo>
                    <a:pt x="1128" y="0"/>
                  </a:moveTo>
                  <a:lnTo>
                    <a:pt x="0" y="326"/>
                  </a:lnTo>
                  <a:lnTo>
                    <a:pt x="452" y="2682"/>
                  </a:lnTo>
                  <a:lnTo>
                    <a:pt x="1379" y="4887"/>
                  </a:lnTo>
                  <a:lnTo>
                    <a:pt x="2507" y="4562"/>
                  </a:lnTo>
                  <a:lnTo>
                    <a:pt x="2056" y="2206"/>
                  </a:lnTo>
                  <a:lnTo>
                    <a:pt x="11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4"/>
            <p:cNvSpPr/>
            <p:nvPr/>
          </p:nvSpPr>
          <p:spPr>
            <a:xfrm>
              <a:off x="4449400" y="1038250"/>
              <a:ext cx="10675" cy="10675"/>
            </a:xfrm>
            <a:custGeom>
              <a:avLst/>
              <a:gdLst/>
              <a:ahLst/>
              <a:cxnLst/>
              <a:rect l="l" t="t" r="r" b="b"/>
              <a:pathLst>
                <a:path w="427" h="427" extrusionOk="0">
                  <a:moveTo>
                    <a:pt x="201" y="0"/>
                  </a:moveTo>
                  <a:cubicBezTo>
                    <a:pt x="101" y="0"/>
                    <a:pt x="1" y="100"/>
                    <a:pt x="1" y="201"/>
                  </a:cubicBezTo>
                  <a:cubicBezTo>
                    <a:pt x="1" y="326"/>
                    <a:pt x="101" y="426"/>
                    <a:pt x="201" y="426"/>
                  </a:cubicBezTo>
                  <a:cubicBezTo>
                    <a:pt x="326" y="426"/>
                    <a:pt x="427" y="326"/>
                    <a:pt x="427" y="201"/>
                  </a:cubicBezTo>
                  <a:cubicBezTo>
                    <a:pt x="427" y="100"/>
                    <a:pt x="326" y="0"/>
                    <a:pt x="2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4"/>
            <p:cNvSpPr/>
            <p:nvPr/>
          </p:nvSpPr>
          <p:spPr>
            <a:xfrm>
              <a:off x="4369200" y="1107800"/>
              <a:ext cx="10675" cy="11300"/>
            </a:xfrm>
            <a:custGeom>
              <a:avLst/>
              <a:gdLst/>
              <a:ahLst/>
              <a:cxnLst/>
              <a:rect l="l" t="t" r="r" b="b"/>
              <a:pathLst>
                <a:path w="427" h="452" extrusionOk="0">
                  <a:moveTo>
                    <a:pt x="226" y="0"/>
                  </a:moveTo>
                  <a:cubicBezTo>
                    <a:pt x="101" y="0"/>
                    <a:pt x="1" y="100"/>
                    <a:pt x="1" y="226"/>
                  </a:cubicBezTo>
                  <a:cubicBezTo>
                    <a:pt x="1" y="351"/>
                    <a:pt x="101" y="451"/>
                    <a:pt x="226" y="451"/>
                  </a:cubicBezTo>
                  <a:cubicBezTo>
                    <a:pt x="326" y="451"/>
                    <a:pt x="427" y="351"/>
                    <a:pt x="427" y="226"/>
                  </a:cubicBezTo>
                  <a:cubicBezTo>
                    <a:pt x="427" y="100"/>
                    <a:pt x="326" y="0"/>
                    <a:pt x="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4"/>
            <p:cNvSpPr/>
            <p:nvPr/>
          </p:nvSpPr>
          <p:spPr>
            <a:xfrm>
              <a:off x="4477600" y="1128475"/>
              <a:ext cx="10675" cy="10675"/>
            </a:xfrm>
            <a:custGeom>
              <a:avLst/>
              <a:gdLst/>
              <a:ahLst/>
              <a:cxnLst/>
              <a:rect l="l" t="t" r="r" b="b"/>
              <a:pathLst>
                <a:path w="427" h="427" extrusionOk="0">
                  <a:moveTo>
                    <a:pt x="201" y="0"/>
                  </a:moveTo>
                  <a:cubicBezTo>
                    <a:pt x="101" y="0"/>
                    <a:pt x="0" y="75"/>
                    <a:pt x="0" y="201"/>
                  </a:cubicBezTo>
                  <a:cubicBezTo>
                    <a:pt x="0" y="326"/>
                    <a:pt x="101" y="426"/>
                    <a:pt x="201" y="426"/>
                  </a:cubicBezTo>
                  <a:cubicBezTo>
                    <a:pt x="326" y="426"/>
                    <a:pt x="426" y="326"/>
                    <a:pt x="426" y="201"/>
                  </a:cubicBezTo>
                  <a:cubicBezTo>
                    <a:pt x="426" y="75"/>
                    <a:pt x="326" y="0"/>
                    <a:pt x="2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4"/>
            <p:cNvSpPr/>
            <p:nvPr/>
          </p:nvSpPr>
          <p:spPr>
            <a:xfrm>
              <a:off x="3914950" y="1228725"/>
              <a:ext cx="729975" cy="343375"/>
            </a:xfrm>
            <a:custGeom>
              <a:avLst/>
              <a:gdLst/>
              <a:ahLst/>
              <a:cxnLst/>
              <a:rect l="l" t="t" r="r" b="b"/>
              <a:pathLst>
                <a:path w="29199" h="13735" extrusionOk="0">
                  <a:moveTo>
                    <a:pt x="0" y="0"/>
                  </a:moveTo>
                  <a:lnTo>
                    <a:pt x="0" y="13735"/>
                  </a:lnTo>
                  <a:cubicBezTo>
                    <a:pt x="10476" y="13735"/>
                    <a:pt x="6140" y="7745"/>
                    <a:pt x="8847" y="6091"/>
                  </a:cubicBezTo>
                  <a:cubicBezTo>
                    <a:pt x="9301" y="5812"/>
                    <a:pt x="9777" y="5704"/>
                    <a:pt x="10266" y="5704"/>
                  </a:cubicBezTo>
                  <a:cubicBezTo>
                    <a:pt x="11948" y="5704"/>
                    <a:pt x="13781" y="6983"/>
                    <a:pt x="15387" y="6983"/>
                  </a:cubicBezTo>
                  <a:cubicBezTo>
                    <a:pt x="16044" y="6983"/>
                    <a:pt x="16663" y="6769"/>
                    <a:pt x="17218" y="6166"/>
                  </a:cubicBezTo>
                  <a:cubicBezTo>
                    <a:pt x="19524" y="3634"/>
                    <a:pt x="29198" y="5715"/>
                    <a:pt x="29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54"/>
            <p:cNvSpPr/>
            <p:nvPr/>
          </p:nvSpPr>
          <p:spPr>
            <a:xfrm>
              <a:off x="3914950" y="1228725"/>
              <a:ext cx="729975" cy="343375"/>
            </a:xfrm>
            <a:custGeom>
              <a:avLst/>
              <a:gdLst/>
              <a:ahLst/>
              <a:cxnLst/>
              <a:rect l="l" t="t" r="r" b="b"/>
              <a:pathLst>
                <a:path w="29199" h="13735" extrusionOk="0">
                  <a:moveTo>
                    <a:pt x="29198" y="0"/>
                  </a:moveTo>
                  <a:cubicBezTo>
                    <a:pt x="29198" y="1"/>
                    <a:pt x="27769" y="3760"/>
                    <a:pt x="21905" y="3835"/>
                  </a:cubicBezTo>
                  <a:cubicBezTo>
                    <a:pt x="17058" y="3897"/>
                    <a:pt x="16336" y="5401"/>
                    <a:pt x="15324" y="5401"/>
                  </a:cubicBezTo>
                  <a:cubicBezTo>
                    <a:pt x="15106" y="5401"/>
                    <a:pt x="14875" y="5332"/>
                    <a:pt x="14587" y="5163"/>
                  </a:cubicBezTo>
                  <a:cubicBezTo>
                    <a:pt x="13751" y="4680"/>
                    <a:pt x="11629" y="4142"/>
                    <a:pt x="9778" y="4142"/>
                  </a:cubicBezTo>
                  <a:cubicBezTo>
                    <a:pt x="8076" y="4142"/>
                    <a:pt x="6602" y="4597"/>
                    <a:pt x="6566" y="5965"/>
                  </a:cubicBezTo>
                  <a:cubicBezTo>
                    <a:pt x="6466" y="8522"/>
                    <a:pt x="7519" y="12381"/>
                    <a:pt x="0" y="12381"/>
                  </a:cubicBezTo>
                  <a:lnTo>
                    <a:pt x="0" y="13735"/>
                  </a:lnTo>
                  <a:cubicBezTo>
                    <a:pt x="10476" y="13735"/>
                    <a:pt x="6140" y="7745"/>
                    <a:pt x="8847" y="6091"/>
                  </a:cubicBezTo>
                  <a:cubicBezTo>
                    <a:pt x="9301" y="5812"/>
                    <a:pt x="9777" y="5704"/>
                    <a:pt x="10266" y="5704"/>
                  </a:cubicBezTo>
                  <a:cubicBezTo>
                    <a:pt x="11948" y="5704"/>
                    <a:pt x="13781" y="6983"/>
                    <a:pt x="15387" y="6983"/>
                  </a:cubicBezTo>
                  <a:cubicBezTo>
                    <a:pt x="16044" y="6983"/>
                    <a:pt x="16663" y="6769"/>
                    <a:pt x="17218" y="6166"/>
                  </a:cubicBezTo>
                  <a:cubicBezTo>
                    <a:pt x="19524" y="3634"/>
                    <a:pt x="29198" y="5715"/>
                    <a:pt x="29198" y="0"/>
                  </a:cubicBezTo>
                  <a:close/>
                </a:path>
              </a:pathLst>
            </a:custGeom>
            <a:solidFill>
              <a:srgbClr val="9B1E2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54"/>
            <p:cNvSpPr/>
            <p:nvPr/>
          </p:nvSpPr>
          <p:spPr>
            <a:xfrm>
              <a:off x="4463825" y="1616575"/>
              <a:ext cx="33850" cy="33850"/>
            </a:xfrm>
            <a:custGeom>
              <a:avLst/>
              <a:gdLst/>
              <a:ahLst/>
              <a:cxnLst/>
              <a:rect l="l" t="t" r="r" b="b"/>
              <a:pathLst>
                <a:path w="1354" h="1354" extrusionOk="0">
                  <a:moveTo>
                    <a:pt x="677" y="0"/>
                  </a:moveTo>
                  <a:cubicBezTo>
                    <a:pt x="301" y="0"/>
                    <a:pt x="0" y="301"/>
                    <a:pt x="0" y="677"/>
                  </a:cubicBezTo>
                  <a:cubicBezTo>
                    <a:pt x="0" y="1053"/>
                    <a:pt x="301" y="1354"/>
                    <a:pt x="677" y="1354"/>
                  </a:cubicBezTo>
                  <a:cubicBezTo>
                    <a:pt x="1053" y="1354"/>
                    <a:pt x="1353" y="1053"/>
                    <a:pt x="1353" y="677"/>
                  </a:cubicBezTo>
                  <a:cubicBezTo>
                    <a:pt x="1353" y="301"/>
                    <a:pt x="1053" y="0"/>
                    <a:pt x="677" y="0"/>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54"/>
            <p:cNvSpPr/>
            <p:nvPr/>
          </p:nvSpPr>
          <p:spPr>
            <a:xfrm>
              <a:off x="4193750" y="1419200"/>
              <a:ext cx="15075" cy="15050"/>
            </a:xfrm>
            <a:custGeom>
              <a:avLst/>
              <a:gdLst/>
              <a:ahLst/>
              <a:cxnLst/>
              <a:rect l="l" t="t" r="r" b="b"/>
              <a:pathLst>
                <a:path w="603" h="602" extrusionOk="0">
                  <a:moveTo>
                    <a:pt x="302" y="0"/>
                  </a:moveTo>
                  <a:cubicBezTo>
                    <a:pt x="126" y="0"/>
                    <a:pt x="1" y="126"/>
                    <a:pt x="1" y="301"/>
                  </a:cubicBezTo>
                  <a:cubicBezTo>
                    <a:pt x="1" y="477"/>
                    <a:pt x="126" y="602"/>
                    <a:pt x="302" y="602"/>
                  </a:cubicBezTo>
                  <a:cubicBezTo>
                    <a:pt x="477" y="602"/>
                    <a:pt x="602" y="477"/>
                    <a:pt x="602" y="301"/>
                  </a:cubicBezTo>
                  <a:cubicBezTo>
                    <a:pt x="602" y="126"/>
                    <a:pt x="477" y="0"/>
                    <a:pt x="302" y="0"/>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4"/>
            <p:cNvSpPr/>
            <p:nvPr/>
          </p:nvSpPr>
          <p:spPr>
            <a:xfrm>
              <a:off x="4097900" y="1737500"/>
              <a:ext cx="42000" cy="42000"/>
            </a:xfrm>
            <a:custGeom>
              <a:avLst/>
              <a:gdLst/>
              <a:ahLst/>
              <a:cxnLst/>
              <a:rect l="l" t="t" r="r" b="b"/>
              <a:pathLst>
                <a:path w="1680" h="1680" extrusionOk="0">
                  <a:moveTo>
                    <a:pt x="827" y="0"/>
                  </a:moveTo>
                  <a:cubicBezTo>
                    <a:pt x="376" y="0"/>
                    <a:pt x="0" y="376"/>
                    <a:pt x="0" y="827"/>
                  </a:cubicBezTo>
                  <a:cubicBezTo>
                    <a:pt x="0" y="1304"/>
                    <a:pt x="376" y="1679"/>
                    <a:pt x="827" y="1679"/>
                  </a:cubicBezTo>
                  <a:cubicBezTo>
                    <a:pt x="1304" y="1679"/>
                    <a:pt x="1680" y="1304"/>
                    <a:pt x="1680" y="827"/>
                  </a:cubicBezTo>
                  <a:cubicBezTo>
                    <a:pt x="1680" y="376"/>
                    <a:pt x="1304" y="0"/>
                    <a:pt x="827" y="0"/>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54"/>
            <p:cNvSpPr/>
            <p:nvPr/>
          </p:nvSpPr>
          <p:spPr>
            <a:xfrm>
              <a:off x="4169325" y="1506925"/>
              <a:ext cx="13800" cy="13800"/>
            </a:xfrm>
            <a:custGeom>
              <a:avLst/>
              <a:gdLst/>
              <a:ahLst/>
              <a:cxnLst/>
              <a:rect l="l" t="t" r="r" b="b"/>
              <a:pathLst>
                <a:path w="552" h="552" extrusionOk="0">
                  <a:moveTo>
                    <a:pt x="276" y="0"/>
                  </a:moveTo>
                  <a:cubicBezTo>
                    <a:pt x="126" y="0"/>
                    <a:pt x="1" y="125"/>
                    <a:pt x="1" y="276"/>
                  </a:cubicBezTo>
                  <a:cubicBezTo>
                    <a:pt x="1" y="426"/>
                    <a:pt x="126" y="552"/>
                    <a:pt x="276" y="552"/>
                  </a:cubicBezTo>
                  <a:cubicBezTo>
                    <a:pt x="427" y="552"/>
                    <a:pt x="552" y="426"/>
                    <a:pt x="552" y="276"/>
                  </a:cubicBezTo>
                  <a:cubicBezTo>
                    <a:pt x="552" y="125"/>
                    <a:pt x="427" y="0"/>
                    <a:pt x="276" y="0"/>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54"/>
            <p:cNvSpPr/>
            <p:nvPr/>
          </p:nvSpPr>
          <p:spPr>
            <a:xfrm>
              <a:off x="3997650" y="1628475"/>
              <a:ext cx="59550" cy="59550"/>
            </a:xfrm>
            <a:custGeom>
              <a:avLst/>
              <a:gdLst/>
              <a:ahLst/>
              <a:cxnLst/>
              <a:rect l="l" t="t" r="r" b="b"/>
              <a:pathLst>
                <a:path w="2382" h="2382" extrusionOk="0">
                  <a:moveTo>
                    <a:pt x="1178" y="0"/>
                  </a:moveTo>
                  <a:cubicBezTo>
                    <a:pt x="527" y="0"/>
                    <a:pt x="0" y="527"/>
                    <a:pt x="0" y="1178"/>
                  </a:cubicBezTo>
                  <a:cubicBezTo>
                    <a:pt x="0" y="1830"/>
                    <a:pt x="527" y="2381"/>
                    <a:pt x="1178" y="2381"/>
                  </a:cubicBezTo>
                  <a:cubicBezTo>
                    <a:pt x="1855" y="2381"/>
                    <a:pt x="2381" y="1830"/>
                    <a:pt x="2381" y="1178"/>
                  </a:cubicBezTo>
                  <a:cubicBezTo>
                    <a:pt x="2381" y="527"/>
                    <a:pt x="1855" y="0"/>
                    <a:pt x="1178" y="0"/>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54"/>
            <p:cNvSpPr/>
            <p:nvPr/>
          </p:nvSpPr>
          <p:spPr>
            <a:xfrm>
              <a:off x="4657425" y="1302650"/>
              <a:ext cx="14425" cy="13825"/>
            </a:xfrm>
            <a:custGeom>
              <a:avLst/>
              <a:gdLst/>
              <a:ahLst/>
              <a:cxnLst/>
              <a:rect l="l" t="t" r="r" b="b"/>
              <a:pathLst>
                <a:path w="577" h="553" extrusionOk="0">
                  <a:moveTo>
                    <a:pt x="301" y="1"/>
                  </a:moveTo>
                  <a:cubicBezTo>
                    <a:pt x="126" y="1"/>
                    <a:pt x="0" y="126"/>
                    <a:pt x="0" y="276"/>
                  </a:cubicBezTo>
                  <a:cubicBezTo>
                    <a:pt x="0" y="427"/>
                    <a:pt x="126" y="552"/>
                    <a:pt x="301" y="552"/>
                  </a:cubicBezTo>
                  <a:cubicBezTo>
                    <a:pt x="452" y="552"/>
                    <a:pt x="577" y="427"/>
                    <a:pt x="577" y="276"/>
                  </a:cubicBezTo>
                  <a:cubicBezTo>
                    <a:pt x="577" y="126"/>
                    <a:pt x="452" y="1"/>
                    <a:pt x="301" y="1"/>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54"/>
            <p:cNvSpPr/>
            <p:nvPr/>
          </p:nvSpPr>
          <p:spPr>
            <a:xfrm>
              <a:off x="3983225" y="1728100"/>
              <a:ext cx="18825" cy="18825"/>
            </a:xfrm>
            <a:custGeom>
              <a:avLst/>
              <a:gdLst/>
              <a:ahLst/>
              <a:cxnLst/>
              <a:rect l="l" t="t" r="r" b="b"/>
              <a:pathLst>
                <a:path w="753" h="753" extrusionOk="0">
                  <a:moveTo>
                    <a:pt x="377" y="0"/>
                  </a:moveTo>
                  <a:cubicBezTo>
                    <a:pt x="176" y="0"/>
                    <a:pt x="1" y="151"/>
                    <a:pt x="1" y="376"/>
                  </a:cubicBezTo>
                  <a:cubicBezTo>
                    <a:pt x="1" y="577"/>
                    <a:pt x="176" y="752"/>
                    <a:pt x="377" y="752"/>
                  </a:cubicBezTo>
                  <a:cubicBezTo>
                    <a:pt x="602" y="752"/>
                    <a:pt x="753" y="577"/>
                    <a:pt x="753" y="376"/>
                  </a:cubicBezTo>
                  <a:cubicBezTo>
                    <a:pt x="753" y="151"/>
                    <a:pt x="602" y="0"/>
                    <a:pt x="377" y="0"/>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54"/>
            <p:cNvSpPr/>
            <p:nvPr/>
          </p:nvSpPr>
          <p:spPr>
            <a:xfrm>
              <a:off x="4417450" y="1406050"/>
              <a:ext cx="33850" cy="33225"/>
            </a:xfrm>
            <a:custGeom>
              <a:avLst/>
              <a:gdLst/>
              <a:ahLst/>
              <a:cxnLst/>
              <a:rect l="l" t="t" r="r" b="b"/>
              <a:pathLst>
                <a:path w="1354" h="1329" extrusionOk="0">
                  <a:moveTo>
                    <a:pt x="677" y="0"/>
                  </a:moveTo>
                  <a:cubicBezTo>
                    <a:pt x="301" y="0"/>
                    <a:pt x="0" y="301"/>
                    <a:pt x="0" y="677"/>
                  </a:cubicBezTo>
                  <a:cubicBezTo>
                    <a:pt x="0" y="1028"/>
                    <a:pt x="301" y="1328"/>
                    <a:pt x="677" y="1328"/>
                  </a:cubicBezTo>
                  <a:cubicBezTo>
                    <a:pt x="1053" y="1328"/>
                    <a:pt x="1354" y="1028"/>
                    <a:pt x="1354" y="677"/>
                  </a:cubicBezTo>
                  <a:cubicBezTo>
                    <a:pt x="1354" y="301"/>
                    <a:pt x="1053" y="0"/>
                    <a:pt x="677" y="0"/>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54"/>
            <p:cNvSpPr/>
            <p:nvPr/>
          </p:nvSpPr>
          <p:spPr>
            <a:xfrm>
              <a:off x="4611675" y="1432975"/>
              <a:ext cx="28225" cy="28225"/>
            </a:xfrm>
            <a:custGeom>
              <a:avLst/>
              <a:gdLst/>
              <a:ahLst/>
              <a:cxnLst/>
              <a:rect l="l" t="t" r="r" b="b"/>
              <a:pathLst>
                <a:path w="1129" h="1129" extrusionOk="0">
                  <a:moveTo>
                    <a:pt x="552" y="1"/>
                  </a:moveTo>
                  <a:cubicBezTo>
                    <a:pt x="251" y="1"/>
                    <a:pt x="1" y="251"/>
                    <a:pt x="1" y="552"/>
                  </a:cubicBezTo>
                  <a:cubicBezTo>
                    <a:pt x="1" y="878"/>
                    <a:pt x="251" y="1129"/>
                    <a:pt x="552" y="1129"/>
                  </a:cubicBezTo>
                  <a:cubicBezTo>
                    <a:pt x="878" y="1129"/>
                    <a:pt x="1129" y="878"/>
                    <a:pt x="1129" y="552"/>
                  </a:cubicBezTo>
                  <a:cubicBezTo>
                    <a:pt x="1129" y="251"/>
                    <a:pt x="878" y="1"/>
                    <a:pt x="552" y="1"/>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4"/>
            <p:cNvSpPr/>
            <p:nvPr/>
          </p:nvSpPr>
          <p:spPr>
            <a:xfrm>
              <a:off x="4579725" y="1386000"/>
              <a:ext cx="16325" cy="16300"/>
            </a:xfrm>
            <a:custGeom>
              <a:avLst/>
              <a:gdLst/>
              <a:ahLst/>
              <a:cxnLst/>
              <a:rect l="l" t="t" r="r" b="b"/>
              <a:pathLst>
                <a:path w="653" h="652" extrusionOk="0">
                  <a:moveTo>
                    <a:pt x="326" y="0"/>
                  </a:moveTo>
                  <a:cubicBezTo>
                    <a:pt x="151" y="0"/>
                    <a:pt x="1" y="150"/>
                    <a:pt x="1" y="326"/>
                  </a:cubicBezTo>
                  <a:cubicBezTo>
                    <a:pt x="1" y="501"/>
                    <a:pt x="151" y="652"/>
                    <a:pt x="326" y="652"/>
                  </a:cubicBezTo>
                  <a:cubicBezTo>
                    <a:pt x="527" y="652"/>
                    <a:pt x="652" y="501"/>
                    <a:pt x="652" y="326"/>
                  </a:cubicBezTo>
                  <a:cubicBezTo>
                    <a:pt x="652" y="150"/>
                    <a:pt x="527" y="0"/>
                    <a:pt x="326" y="0"/>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4"/>
            <p:cNvSpPr/>
            <p:nvPr/>
          </p:nvSpPr>
          <p:spPr>
            <a:xfrm>
              <a:off x="4557175" y="1515050"/>
              <a:ext cx="18825" cy="18825"/>
            </a:xfrm>
            <a:custGeom>
              <a:avLst/>
              <a:gdLst/>
              <a:ahLst/>
              <a:cxnLst/>
              <a:rect l="l" t="t" r="r" b="b"/>
              <a:pathLst>
                <a:path w="753" h="753" extrusionOk="0">
                  <a:moveTo>
                    <a:pt x="376" y="1"/>
                  </a:moveTo>
                  <a:cubicBezTo>
                    <a:pt x="151" y="1"/>
                    <a:pt x="0" y="176"/>
                    <a:pt x="0" y="377"/>
                  </a:cubicBezTo>
                  <a:cubicBezTo>
                    <a:pt x="0" y="602"/>
                    <a:pt x="151" y="753"/>
                    <a:pt x="376" y="753"/>
                  </a:cubicBezTo>
                  <a:cubicBezTo>
                    <a:pt x="577" y="753"/>
                    <a:pt x="752" y="602"/>
                    <a:pt x="752" y="377"/>
                  </a:cubicBezTo>
                  <a:cubicBezTo>
                    <a:pt x="752" y="176"/>
                    <a:pt x="577" y="1"/>
                    <a:pt x="376" y="1"/>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54"/>
            <p:cNvSpPr/>
            <p:nvPr/>
          </p:nvSpPr>
          <p:spPr>
            <a:xfrm>
              <a:off x="3950025" y="1810175"/>
              <a:ext cx="77100" cy="77100"/>
            </a:xfrm>
            <a:custGeom>
              <a:avLst/>
              <a:gdLst/>
              <a:ahLst/>
              <a:cxnLst/>
              <a:rect l="l" t="t" r="r" b="b"/>
              <a:pathLst>
                <a:path w="3084" h="3084" extrusionOk="0">
                  <a:moveTo>
                    <a:pt x="1554" y="1"/>
                  </a:moveTo>
                  <a:cubicBezTo>
                    <a:pt x="702" y="1"/>
                    <a:pt x="1" y="702"/>
                    <a:pt x="1" y="1554"/>
                  </a:cubicBezTo>
                  <a:cubicBezTo>
                    <a:pt x="1" y="2407"/>
                    <a:pt x="702" y="3083"/>
                    <a:pt x="1554" y="3083"/>
                  </a:cubicBezTo>
                  <a:cubicBezTo>
                    <a:pt x="2407" y="3083"/>
                    <a:pt x="3083" y="2407"/>
                    <a:pt x="3083" y="1554"/>
                  </a:cubicBezTo>
                  <a:cubicBezTo>
                    <a:pt x="3083" y="702"/>
                    <a:pt x="2407" y="1"/>
                    <a:pt x="1554" y="1"/>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54"/>
            <p:cNvSpPr/>
            <p:nvPr/>
          </p:nvSpPr>
          <p:spPr>
            <a:xfrm>
              <a:off x="4096650" y="1872825"/>
              <a:ext cx="44500" cy="44525"/>
            </a:xfrm>
            <a:custGeom>
              <a:avLst/>
              <a:gdLst/>
              <a:ahLst/>
              <a:cxnLst/>
              <a:rect l="l" t="t" r="r" b="b"/>
              <a:pathLst>
                <a:path w="1780" h="1781" extrusionOk="0">
                  <a:moveTo>
                    <a:pt x="877" y="1"/>
                  </a:moveTo>
                  <a:cubicBezTo>
                    <a:pt x="401" y="1"/>
                    <a:pt x="0" y="402"/>
                    <a:pt x="0" y="878"/>
                  </a:cubicBezTo>
                  <a:cubicBezTo>
                    <a:pt x="0" y="1379"/>
                    <a:pt x="401" y="1780"/>
                    <a:pt x="877" y="1780"/>
                  </a:cubicBezTo>
                  <a:cubicBezTo>
                    <a:pt x="1379" y="1780"/>
                    <a:pt x="1780" y="1379"/>
                    <a:pt x="1780" y="878"/>
                  </a:cubicBezTo>
                  <a:cubicBezTo>
                    <a:pt x="1780" y="402"/>
                    <a:pt x="1379" y="1"/>
                    <a:pt x="877" y="1"/>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54"/>
            <p:cNvSpPr/>
            <p:nvPr/>
          </p:nvSpPr>
          <p:spPr>
            <a:xfrm>
              <a:off x="4253900" y="1804525"/>
              <a:ext cx="10700" cy="11325"/>
            </a:xfrm>
            <a:custGeom>
              <a:avLst/>
              <a:gdLst/>
              <a:ahLst/>
              <a:cxnLst/>
              <a:rect l="l" t="t" r="r" b="b"/>
              <a:pathLst>
                <a:path w="428" h="453" extrusionOk="0">
                  <a:moveTo>
                    <a:pt x="201" y="1"/>
                  </a:moveTo>
                  <a:cubicBezTo>
                    <a:pt x="76" y="1"/>
                    <a:pt x="1" y="101"/>
                    <a:pt x="1" y="227"/>
                  </a:cubicBezTo>
                  <a:cubicBezTo>
                    <a:pt x="1" y="352"/>
                    <a:pt x="76" y="452"/>
                    <a:pt x="201" y="452"/>
                  </a:cubicBezTo>
                  <a:cubicBezTo>
                    <a:pt x="327" y="452"/>
                    <a:pt x="427" y="352"/>
                    <a:pt x="427" y="227"/>
                  </a:cubicBezTo>
                  <a:cubicBezTo>
                    <a:pt x="427" y="101"/>
                    <a:pt x="327" y="1"/>
                    <a:pt x="201" y="1"/>
                  </a:cubicBezTo>
                  <a:close/>
                </a:path>
              </a:pathLst>
            </a:custGeom>
            <a:solidFill>
              <a:srgbClr val="6A8F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54"/>
            <p:cNvSpPr/>
            <p:nvPr/>
          </p:nvSpPr>
          <p:spPr>
            <a:xfrm>
              <a:off x="3456925" y="1562675"/>
              <a:ext cx="33225" cy="33250"/>
            </a:xfrm>
            <a:custGeom>
              <a:avLst/>
              <a:gdLst/>
              <a:ahLst/>
              <a:cxnLst/>
              <a:rect l="l" t="t" r="r" b="b"/>
              <a:pathLst>
                <a:path w="1329" h="1330" extrusionOk="0">
                  <a:moveTo>
                    <a:pt x="652" y="1"/>
                  </a:moveTo>
                  <a:cubicBezTo>
                    <a:pt x="301" y="1"/>
                    <a:pt x="0" y="301"/>
                    <a:pt x="0" y="677"/>
                  </a:cubicBezTo>
                  <a:cubicBezTo>
                    <a:pt x="0" y="1028"/>
                    <a:pt x="301" y="1329"/>
                    <a:pt x="652" y="1329"/>
                  </a:cubicBezTo>
                  <a:cubicBezTo>
                    <a:pt x="1028" y="1329"/>
                    <a:pt x="1328" y="1028"/>
                    <a:pt x="1328" y="677"/>
                  </a:cubicBezTo>
                  <a:cubicBezTo>
                    <a:pt x="1328" y="301"/>
                    <a:pt x="1028" y="1"/>
                    <a:pt x="652" y="1"/>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4"/>
            <p:cNvSpPr/>
            <p:nvPr/>
          </p:nvSpPr>
          <p:spPr>
            <a:xfrm>
              <a:off x="3495775" y="1616575"/>
              <a:ext cx="11925" cy="11925"/>
            </a:xfrm>
            <a:custGeom>
              <a:avLst/>
              <a:gdLst/>
              <a:ahLst/>
              <a:cxnLst/>
              <a:rect l="l" t="t" r="r" b="b"/>
              <a:pathLst>
                <a:path w="477" h="477" extrusionOk="0">
                  <a:moveTo>
                    <a:pt x="251" y="0"/>
                  </a:moveTo>
                  <a:cubicBezTo>
                    <a:pt x="100" y="0"/>
                    <a:pt x="0" y="125"/>
                    <a:pt x="0" y="251"/>
                  </a:cubicBezTo>
                  <a:cubicBezTo>
                    <a:pt x="0" y="376"/>
                    <a:pt x="100" y="476"/>
                    <a:pt x="251" y="476"/>
                  </a:cubicBezTo>
                  <a:cubicBezTo>
                    <a:pt x="376" y="476"/>
                    <a:pt x="476" y="376"/>
                    <a:pt x="476" y="251"/>
                  </a:cubicBezTo>
                  <a:cubicBezTo>
                    <a:pt x="476" y="125"/>
                    <a:pt x="376" y="0"/>
                    <a:pt x="251" y="0"/>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4"/>
            <p:cNvSpPr/>
            <p:nvPr/>
          </p:nvSpPr>
          <p:spPr>
            <a:xfrm>
              <a:off x="3512050" y="1573950"/>
              <a:ext cx="21950" cy="21975"/>
            </a:xfrm>
            <a:custGeom>
              <a:avLst/>
              <a:gdLst/>
              <a:ahLst/>
              <a:cxnLst/>
              <a:rect l="l" t="t" r="r" b="b"/>
              <a:pathLst>
                <a:path w="878" h="879" extrusionOk="0">
                  <a:moveTo>
                    <a:pt x="427" y="1"/>
                  </a:moveTo>
                  <a:cubicBezTo>
                    <a:pt x="201" y="1"/>
                    <a:pt x="1" y="201"/>
                    <a:pt x="1" y="452"/>
                  </a:cubicBezTo>
                  <a:cubicBezTo>
                    <a:pt x="1" y="678"/>
                    <a:pt x="201" y="878"/>
                    <a:pt x="427" y="878"/>
                  </a:cubicBezTo>
                  <a:cubicBezTo>
                    <a:pt x="677" y="878"/>
                    <a:pt x="878" y="678"/>
                    <a:pt x="878" y="452"/>
                  </a:cubicBezTo>
                  <a:cubicBezTo>
                    <a:pt x="878" y="201"/>
                    <a:pt x="677" y="1"/>
                    <a:pt x="427" y="1"/>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4"/>
            <p:cNvSpPr/>
            <p:nvPr/>
          </p:nvSpPr>
          <p:spPr>
            <a:xfrm>
              <a:off x="3432475" y="1545125"/>
              <a:ext cx="11925" cy="11950"/>
            </a:xfrm>
            <a:custGeom>
              <a:avLst/>
              <a:gdLst/>
              <a:ahLst/>
              <a:cxnLst/>
              <a:rect l="l" t="t" r="r" b="b"/>
              <a:pathLst>
                <a:path w="477" h="478" extrusionOk="0">
                  <a:moveTo>
                    <a:pt x="226" y="1"/>
                  </a:moveTo>
                  <a:cubicBezTo>
                    <a:pt x="101" y="1"/>
                    <a:pt x="1" y="101"/>
                    <a:pt x="1" y="227"/>
                  </a:cubicBezTo>
                  <a:cubicBezTo>
                    <a:pt x="1" y="352"/>
                    <a:pt x="101" y="477"/>
                    <a:pt x="226" y="477"/>
                  </a:cubicBezTo>
                  <a:cubicBezTo>
                    <a:pt x="352" y="477"/>
                    <a:pt x="477" y="352"/>
                    <a:pt x="477" y="227"/>
                  </a:cubicBezTo>
                  <a:cubicBezTo>
                    <a:pt x="477" y="101"/>
                    <a:pt x="352" y="1"/>
                    <a:pt x="226" y="1"/>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4"/>
            <p:cNvSpPr/>
            <p:nvPr/>
          </p:nvSpPr>
          <p:spPr>
            <a:xfrm>
              <a:off x="3651775" y="1297650"/>
              <a:ext cx="23850" cy="23825"/>
            </a:xfrm>
            <a:custGeom>
              <a:avLst/>
              <a:gdLst/>
              <a:ahLst/>
              <a:cxnLst/>
              <a:rect l="l" t="t" r="r" b="b"/>
              <a:pathLst>
                <a:path w="954" h="953" extrusionOk="0">
                  <a:moveTo>
                    <a:pt x="477" y="0"/>
                  </a:moveTo>
                  <a:cubicBezTo>
                    <a:pt x="201" y="0"/>
                    <a:pt x="1" y="201"/>
                    <a:pt x="1" y="476"/>
                  </a:cubicBezTo>
                  <a:cubicBezTo>
                    <a:pt x="1" y="752"/>
                    <a:pt x="201" y="953"/>
                    <a:pt x="477" y="953"/>
                  </a:cubicBezTo>
                  <a:cubicBezTo>
                    <a:pt x="727" y="953"/>
                    <a:pt x="953" y="752"/>
                    <a:pt x="953" y="476"/>
                  </a:cubicBezTo>
                  <a:cubicBezTo>
                    <a:pt x="953" y="201"/>
                    <a:pt x="727" y="0"/>
                    <a:pt x="477" y="0"/>
                  </a:cubicBezTo>
                  <a:close/>
                </a:path>
              </a:pathLst>
            </a:custGeom>
            <a:solidFill>
              <a:srgbClr val="3C425A">
                <a:alpha val="54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4"/>
            <p:cNvSpPr/>
            <p:nvPr/>
          </p:nvSpPr>
          <p:spPr>
            <a:xfrm>
              <a:off x="4122325" y="1481850"/>
              <a:ext cx="402925" cy="293375"/>
            </a:xfrm>
            <a:custGeom>
              <a:avLst/>
              <a:gdLst/>
              <a:ahLst/>
              <a:cxnLst/>
              <a:rect l="l" t="t" r="r" b="b"/>
              <a:pathLst>
                <a:path w="16117" h="11735" extrusionOk="0">
                  <a:moveTo>
                    <a:pt x="9876" y="1"/>
                  </a:moveTo>
                  <a:cubicBezTo>
                    <a:pt x="6392" y="1"/>
                    <a:pt x="5515" y="1981"/>
                    <a:pt x="4888" y="2682"/>
                  </a:cubicBezTo>
                  <a:cubicBezTo>
                    <a:pt x="4261" y="3033"/>
                    <a:pt x="3785" y="3534"/>
                    <a:pt x="3635" y="3986"/>
                  </a:cubicBezTo>
                  <a:cubicBezTo>
                    <a:pt x="3184" y="5389"/>
                    <a:pt x="1" y="6542"/>
                    <a:pt x="978" y="8622"/>
                  </a:cubicBezTo>
                  <a:cubicBezTo>
                    <a:pt x="1981" y="10702"/>
                    <a:pt x="3134" y="10201"/>
                    <a:pt x="4713" y="11154"/>
                  </a:cubicBezTo>
                  <a:cubicBezTo>
                    <a:pt x="5311" y="11514"/>
                    <a:pt x="6059" y="11735"/>
                    <a:pt x="6811" y="11735"/>
                  </a:cubicBezTo>
                  <a:cubicBezTo>
                    <a:pt x="8044" y="11735"/>
                    <a:pt x="9284" y="11141"/>
                    <a:pt x="9876" y="9600"/>
                  </a:cubicBezTo>
                  <a:cubicBezTo>
                    <a:pt x="10277" y="8572"/>
                    <a:pt x="10678" y="7595"/>
                    <a:pt x="10903" y="6692"/>
                  </a:cubicBezTo>
                  <a:cubicBezTo>
                    <a:pt x="11204" y="5890"/>
                    <a:pt x="11931" y="4712"/>
                    <a:pt x="13485" y="3534"/>
                  </a:cubicBezTo>
                  <a:cubicBezTo>
                    <a:pt x="16116" y="1555"/>
                    <a:pt x="15840" y="753"/>
                    <a:pt x="15314" y="226"/>
                  </a:cubicBezTo>
                  <a:cubicBezTo>
                    <a:pt x="15227" y="134"/>
                    <a:pt x="15092" y="100"/>
                    <a:pt x="14914" y="100"/>
                  </a:cubicBezTo>
                  <a:cubicBezTo>
                    <a:pt x="14379" y="100"/>
                    <a:pt x="13449" y="414"/>
                    <a:pt x="12221" y="414"/>
                  </a:cubicBezTo>
                  <a:cubicBezTo>
                    <a:pt x="11529" y="414"/>
                    <a:pt x="10741" y="314"/>
                    <a:pt x="9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54"/>
            <p:cNvSpPr/>
            <p:nvPr/>
          </p:nvSpPr>
          <p:spPr>
            <a:xfrm>
              <a:off x="4140500" y="1494375"/>
              <a:ext cx="378475" cy="280850"/>
            </a:xfrm>
            <a:custGeom>
              <a:avLst/>
              <a:gdLst/>
              <a:ahLst/>
              <a:cxnLst/>
              <a:rect l="l" t="t" r="r" b="b"/>
              <a:pathLst>
                <a:path w="15139" h="11234" extrusionOk="0">
                  <a:moveTo>
                    <a:pt x="14813" y="1"/>
                  </a:moveTo>
                  <a:lnTo>
                    <a:pt x="14813" y="1"/>
                  </a:lnTo>
                  <a:cubicBezTo>
                    <a:pt x="14487" y="1229"/>
                    <a:pt x="12256" y="2181"/>
                    <a:pt x="10101" y="3810"/>
                  </a:cubicBezTo>
                  <a:cubicBezTo>
                    <a:pt x="7682" y="5673"/>
                    <a:pt x="7896" y="10151"/>
                    <a:pt x="6369" y="10151"/>
                  </a:cubicBezTo>
                  <a:cubicBezTo>
                    <a:pt x="6109" y="10151"/>
                    <a:pt x="5798" y="10021"/>
                    <a:pt x="5414" y="9725"/>
                  </a:cubicBezTo>
                  <a:cubicBezTo>
                    <a:pt x="3108" y="7896"/>
                    <a:pt x="2056" y="8898"/>
                    <a:pt x="226" y="6617"/>
                  </a:cubicBezTo>
                  <a:lnTo>
                    <a:pt x="226" y="6617"/>
                  </a:lnTo>
                  <a:cubicBezTo>
                    <a:pt x="26" y="7069"/>
                    <a:pt x="1" y="7570"/>
                    <a:pt x="251" y="8121"/>
                  </a:cubicBezTo>
                  <a:cubicBezTo>
                    <a:pt x="1254" y="10201"/>
                    <a:pt x="2407" y="9700"/>
                    <a:pt x="3986" y="10653"/>
                  </a:cubicBezTo>
                  <a:cubicBezTo>
                    <a:pt x="4584" y="11013"/>
                    <a:pt x="5332" y="11234"/>
                    <a:pt x="6084" y="11234"/>
                  </a:cubicBezTo>
                  <a:cubicBezTo>
                    <a:pt x="7317" y="11234"/>
                    <a:pt x="8557" y="10640"/>
                    <a:pt x="9149" y="9099"/>
                  </a:cubicBezTo>
                  <a:cubicBezTo>
                    <a:pt x="9550" y="8071"/>
                    <a:pt x="9951" y="7094"/>
                    <a:pt x="10176" y="6191"/>
                  </a:cubicBezTo>
                  <a:cubicBezTo>
                    <a:pt x="10477" y="5389"/>
                    <a:pt x="11204" y="4211"/>
                    <a:pt x="12758" y="3033"/>
                  </a:cubicBezTo>
                  <a:cubicBezTo>
                    <a:pt x="14963" y="1354"/>
                    <a:pt x="15139" y="527"/>
                    <a:pt x="14813" y="1"/>
                  </a:cubicBezTo>
                  <a:close/>
                </a:path>
              </a:pathLst>
            </a:custGeom>
            <a:solidFill>
              <a:srgbClr val="9B1E2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54"/>
            <p:cNvSpPr/>
            <p:nvPr/>
          </p:nvSpPr>
          <p:spPr>
            <a:xfrm>
              <a:off x="4253900" y="1657925"/>
              <a:ext cx="10700" cy="10050"/>
            </a:xfrm>
            <a:custGeom>
              <a:avLst/>
              <a:gdLst/>
              <a:ahLst/>
              <a:cxnLst/>
              <a:rect l="l" t="t" r="r" b="b"/>
              <a:pathLst>
                <a:path w="428" h="402" extrusionOk="0">
                  <a:moveTo>
                    <a:pt x="201" y="0"/>
                  </a:moveTo>
                  <a:cubicBezTo>
                    <a:pt x="101" y="0"/>
                    <a:pt x="1" y="75"/>
                    <a:pt x="1" y="201"/>
                  </a:cubicBezTo>
                  <a:cubicBezTo>
                    <a:pt x="1" y="301"/>
                    <a:pt x="101" y="401"/>
                    <a:pt x="201" y="401"/>
                  </a:cubicBezTo>
                  <a:cubicBezTo>
                    <a:pt x="327" y="401"/>
                    <a:pt x="427" y="301"/>
                    <a:pt x="427" y="201"/>
                  </a:cubicBezTo>
                  <a:cubicBezTo>
                    <a:pt x="427" y="75"/>
                    <a:pt x="327" y="0"/>
                    <a:pt x="201" y="0"/>
                  </a:cubicBezTo>
                  <a:close/>
                </a:path>
              </a:pathLst>
            </a:custGeom>
            <a:solidFill>
              <a:srgbClr val="9B1E2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54"/>
            <p:cNvSpPr/>
            <p:nvPr/>
          </p:nvSpPr>
          <p:spPr>
            <a:xfrm>
              <a:off x="4250775" y="1557675"/>
              <a:ext cx="44525" cy="45125"/>
            </a:xfrm>
            <a:custGeom>
              <a:avLst/>
              <a:gdLst/>
              <a:ahLst/>
              <a:cxnLst/>
              <a:rect l="l" t="t" r="r" b="b"/>
              <a:pathLst>
                <a:path w="1781" h="1805" extrusionOk="0">
                  <a:moveTo>
                    <a:pt x="903" y="0"/>
                  </a:moveTo>
                  <a:cubicBezTo>
                    <a:pt x="402" y="0"/>
                    <a:pt x="1" y="401"/>
                    <a:pt x="1" y="903"/>
                  </a:cubicBezTo>
                  <a:cubicBezTo>
                    <a:pt x="1" y="1404"/>
                    <a:pt x="402" y="1805"/>
                    <a:pt x="903" y="1805"/>
                  </a:cubicBezTo>
                  <a:cubicBezTo>
                    <a:pt x="1379" y="1805"/>
                    <a:pt x="1780" y="1404"/>
                    <a:pt x="1780" y="903"/>
                  </a:cubicBezTo>
                  <a:cubicBezTo>
                    <a:pt x="1780" y="401"/>
                    <a:pt x="1379" y="0"/>
                    <a:pt x="903" y="0"/>
                  </a:cubicBezTo>
                  <a:close/>
                </a:path>
              </a:pathLst>
            </a:custGeom>
            <a:solidFill>
              <a:srgbClr val="9B1E2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4"/>
            <p:cNvSpPr/>
            <p:nvPr/>
          </p:nvSpPr>
          <p:spPr>
            <a:xfrm>
              <a:off x="4291500" y="1619700"/>
              <a:ext cx="8175" cy="8800"/>
            </a:xfrm>
            <a:custGeom>
              <a:avLst/>
              <a:gdLst/>
              <a:ahLst/>
              <a:cxnLst/>
              <a:rect l="l" t="t" r="r" b="b"/>
              <a:pathLst>
                <a:path w="327" h="352" extrusionOk="0">
                  <a:moveTo>
                    <a:pt x="151" y="0"/>
                  </a:moveTo>
                  <a:cubicBezTo>
                    <a:pt x="76" y="0"/>
                    <a:pt x="1" y="76"/>
                    <a:pt x="1" y="176"/>
                  </a:cubicBezTo>
                  <a:cubicBezTo>
                    <a:pt x="1" y="276"/>
                    <a:pt x="76" y="351"/>
                    <a:pt x="151" y="351"/>
                  </a:cubicBezTo>
                  <a:cubicBezTo>
                    <a:pt x="251" y="351"/>
                    <a:pt x="327" y="276"/>
                    <a:pt x="327" y="176"/>
                  </a:cubicBezTo>
                  <a:cubicBezTo>
                    <a:pt x="327" y="76"/>
                    <a:pt x="251" y="0"/>
                    <a:pt x="151" y="0"/>
                  </a:cubicBezTo>
                  <a:close/>
                </a:path>
              </a:pathLst>
            </a:custGeom>
            <a:solidFill>
              <a:srgbClr val="9B1E2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4"/>
            <p:cNvSpPr/>
            <p:nvPr/>
          </p:nvSpPr>
          <p:spPr>
            <a:xfrm>
              <a:off x="4197525" y="1657925"/>
              <a:ext cx="10675" cy="10050"/>
            </a:xfrm>
            <a:custGeom>
              <a:avLst/>
              <a:gdLst/>
              <a:ahLst/>
              <a:cxnLst/>
              <a:rect l="l" t="t" r="r" b="b"/>
              <a:pathLst>
                <a:path w="427" h="402" extrusionOk="0">
                  <a:moveTo>
                    <a:pt x="226" y="0"/>
                  </a:moveTo>
                  <a:cubicBezTo>
                    <a:pt x="101" y="0"/>
                    <a:pt x="0" y="75"/>
                    <a:pt x="0" y="201"/>
                  </a:cubicBezTo>
                  <a:cubicBezTo>
                    <a:pt x="0" y="301"/>
                    <a:pt x="101" y="401"/>
                    <a:pt x="226" y="401"/>
                  </a:cubicBezTo>
                  <a:cubicBezTo>
                    <a:pt x="326" y="401"/>
                    <a:pt x="426" y="301"/>
                    <a:pt x="426" y="201"/>
                  </a:cubicBezTo>
                  <a:cubicBezTo>
                    <a:pt x="426" y="75"/>
                    <a:pt x="326" y="0"/>
                    <a:pt x="226" y="0"/>
                  </a:cubicBezTo>
                  <a:close/>
                </a:path>
              </a:pathLst>
            </a:custGeom>
            <a:solidFill>
              <a:srgbClr val="9B1E2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4"/>
            <p:cNvSpPr/>
            <p:nvPr/>
          </p:nvSpPr>
          <p:spPr>
            <a:xfrm>
              <a:off x="4303400" y="1684225"/>
              <a:ext cx="18825" cy="18825"/>
            </a:xfrm>
            <a:custGeom>
              <a:avLst/>
              <a:gdLst/>
              <a:ahLst/>
              <a:cxnLst/>
              <a:rect l="l" t="t" r="r" b="b"/>
              <a:pathLst>
                <a:path w="753" h="753" extrusionOk="0">
                  <a:moveTo>
                    <a:pt x="377" y="1"/>
                  </a:moveTo>
                  <a:cubicBezTo>
                    <a:pt x="176" y="1"/>
                    <a:pt x="1" y="151"/>
                    <a:pt x="1" y="377"/>
                  </a:cubicBezTo>
                  <a:cubicBezTo>
                    <a:pt x="1" y="577"/>
                    <a:pt x="176" y="753"/>
                    <a:pt x="377" y="753"/>
                  </a:cubicBezTo>
                  <a:cubicBezTo>
                    <a:pt x="602" y="753"/>
                    <a:pt x="753" y="577"/>
                    <a:pt x="753" y="377"/>
                  </a:cubicBezTo>
                  <a:cubicBezTo>
                    <a:pt x="753" y="151"/>
                    <a:pt x="602" y="1"/>
                    <a:pt x="377" y="1"/>
                  </a:cubicBezTo>
                  <a:close/>
                </a:path>
              </a:pathLst>
            </a:custGeom>
            <a:solidFill>
              <a:srgbClr val="9B1E2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4"/>
            <p:cNvSpPr/>
            <p:nvPr/>
          </p:nvSpPr>
          <p:spPr>
            <a:xfrm>
              <a:off x="4322825" y="1493750"/>
              <a:ext cx="40750" cy="40125"/>
            </a:xfrm>
            <a:custGeom>
              <a:avLst/>
              <a:gdLst/>
              <a:ahLst/>
              <a:cxnLst/>
              <a:rect l="l" t="t" r="r" b="b"/>
              <a:pathLst>
                <a:path w="1630" h="1605" extrusionOk="0">
                  <a:moveTo>
                    <a:pt x="803" y="1"/>
                  </a:moveTo>
                  <a:cubicBezTo>
                    <a:pt x="352" y="1"/>
                    <a:pt x="1" y="352"/>
                    <a:pt x="1" y="803"/>
                  </a:cubicBezTo>
                  <a:cubicBezTo>
                    <a:pt x="1" y="1254"/>
                    <a:pt x="352" y="1605"/>
                    <a:pt x="803" y="1605"/>
                  </a:cubicBezTo>
                  <a:cubicBezTo>
                    <a:pt x="1254" y="1605"/>
                    <a:pt x="1630" y="1254"/>
                    <a:pt x="1630" y="803"/>
                  </a:cubicBezTo>
                  <a:cubicBezTo>
                    <a:pt x="1630" y="352"/>
                    <a:pt x="1254" y="1"/>
                    <a:pt x="803" y="1"/>
                  </a:cubicBezTo>
                  <a:close/>
                </a:path>
              </a:pathLst>
            </a:custGeom>
            <a:solidFill>
              <a:srgbClr val="9B1E2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4"/>
            <p:cNvSpPr/>
            <p:nvPr/>
          </p:nvSpPr>
          <p:spPr>
            <a:xfrm>
              <a:off x="4336000" y="1563300"/>
              <a:ext cx="16925" cy="16950"/>
            </a:xfrm>
            <a:custGeom>
              <a:avLst/>
              <a:gdLst/>
              <a:ahLst/>
              <a:cxnLst/>
              <a:rect l="l" t="t" r="r" b="b"/>
              <a:pathLst>
                <a:path w="677" h="678" extrusionOk="0">
                  <a:moveTo>
                    <a:pt x="351" y="1"/>
                  </a:moveTo>
                  <a:cubicBezTo>
                    <a:pt x="151" y="1"/>
                    <a:pt x="0" y="151"/>
                    <a:pt x="0" y="352"/>
                  </a:cubicBezTo>
                  <a:cubicBezTo>
                    <a:pt x="0" y="527"/>
                    <a:pt x="151" y="678"/>
                    <a:pt x="351" y="678"/>
                  </a:cubicBezTo>
                  <a:cubicBezTo>
                    <a:pt x="527" y="678"/>
                    <a:pt x="677" y="527"/>
                    <a:pt x="677" y="352"/>
                  </a:cubicBezTo>
                  <a:cubicBezTo>
                    <a:pt x="677" y="151"/>
                    <a:pt x="527" y="1"/>
                    <a:pt x="351" y="1"/>
                  </a:cubicBezTo>
                  <a:close/>
                </a:path>
              </a:pathLst>
            </a:custGeom>
            <a:solidFill>
              <a:srgbClr val="9B1E2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4"/>
            <p:cNvSpPr/>
            <p:nvPr/>
          </p:nvSpPr>
          <p:spPr>
            <a:xfrm>
              <a:off x="4403025" y="1510675"/>
              <a:ext cx="20075" cy="20075"/>
            </a:xfrm>
            <a:custGeom>
              <a:avLst/>
              <a:gdLst/>
              <a:ahLst/>
              <a:cxnLst/>
              <a:rect l="l" t="t" r="r" b="b"/>
              <a:pathLst>
                <a:path w="803" h="803" extrusionOk="0">
                  <a:moveTo>
                    <a:pt x="402" y="1"/>
                  </a:moveTo>
                  <a:cubicBezTo>
                    <a:pt x="176" y="1"/>
                    <a:pt x="1" y="176"/>
                    <a:pt x="1" y="402"/>
                  </a:cubicBezTo>
                  <a:cubicBezTo>
                    <a:pt x="1" y="627"/>
                    <a:pt x="176" y="803"/>
                    <a:pt x="402" y="803"/>
                  </a:cubicBezTo>
                  <a:cubicBezTo>
                    <a:pt x="628" y="803"/>
                    <a:pt x="803" y="627"/>
                    <a:pt x="803" y="402"/>
                  </a:cubicBezTo>
                  <a:cubicBezTo>
                    <a:pt x="803" y="176"/>
                    <a:pt x="628" y="1"/>
                    <a:pt x="402" y="1"/>
                  </a:cubicBezTo>
                  <a:close/>
                </a:path>
              </a:pathLst>
            </a:custGeom>
            <a:solidFill>
              <a:srgbClr val="9B1E2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4"/>
            <p:cNvSpPr/>
            <p:nvPr/>
          </p:nvSpPr>
          <p:spPr>
            <a:xfrm>
              <a:off x="3963800" y="1355925"/>
              <a:ext cx="15075" cy="15050"/>
            </a:xfrm>
            <a:custGeom>
              <a:avLst/>
              <a:gdLst/>
              <a:ahLst/>
              <a:cxnLst/>
              <a:rect l="l" t="t" r="r" b="b"/>
              <a:pathLst>
                <a:path w="603" h="602" extrusionOk="0">
                  <a:moveTo>
                    <a:pt x="302" y="0"/>
                  </a:moveTo>
                  <a:cubicBezTo>
                    <a:pt x="126" y="0"/>
                    <a:pt x="1" y="125"/>
                    <a:pt x="1" y="301"/>
                  </a:cubicBezTo>
                  <a:cubicBezTo>
                    <a:pt x="1" y="451"/>
                    <a:pt x="126" y="602"/>
                    <a:pt x="302" y="602"/>
                  </a:cubicBezTo>
                  <a:cubicBezTo>
                    <a:pt x="477" y="602"/>
                    <a:pt x="602" y="451"/>
                    <a:pt x="602" y="301"/>
                  </a:cubicBezTo>
                  <a:cubicBezTo>
                    <a:pt x="602" y="125"/>
                    <a:pt x="477" y="0"/>
                    <a:pt x="302" y="0"/>
                  </a:cubicBezTo>
                  <a:close/>
                </a:path>
              </a:pathLst>
            </a:custGeom>
            <a:solidFill>
              <a:srgbClr val="9B1E2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4"/>
            <p:cNvSpPr/>
            <p:nvPr/>
          </p:nvSpPr>
          <p:spPr>
            <a:xfrm>
              <a:off x="3948775" y="1443625"/>
              <a:ext cx="25075" cy="25725"/>
            </a:xfrm>
            <a:custGeom>
              <a:avLst/>
              <a:gdLst/>
              <a:ahLst/>
              <a:cxnLst/>
              <a:rect l="l" t="t" r="r" b="b"/>
              <a:pathLst>
                <a:path w="1003" h="1029" extrusionOk="0">
                  <a:moveTo>
                    <a:pt x="502" y="1"/>
                  </a:moveTo>
                  <a:cubicBezTo>
                    <a:pt x="226" y="1"/>
                    <a:pt x="0" y="226"/>
                    <a:pt x="0" y="502"/>
                  </a:cubicBezTo>
                  <a:cubicBezTo>
                    <a:pt x="0" y="803"/>
                    <a:pt x="226" y="1028"/>
                    <a:pt x="502" y="1028"/>
                  </a:cubicBezTo>
                  <a:cubicBezTo>
                    <a:pt x="777" y="1028"/>
                    <a:pt x="1003" y="803"/>
                    <a:pt x="1003" y="502"/>
                  </a:cubicBezTo>
                  <a:cubicBezTo>
                    <a:pt x="1003" y="226"/>
                    <a:pt x="777" y="1"/>
                    <a:pt x="502" y="1"/>
                  </a:cubicBezTo>
                  <a:close/>
                </a:path>
              </a:pathLst>
            </a:custGeom>
            <a:solidFill>
              <a:srgbClr val="9B1E2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4"/>
            <p:cNvSpPr/>
            <p:nvPr/>
          </p:nvSpPr>
          <p:spPr>
            <a:xfrm>
              <a:off x="4007675" y="1406675"/>
              <a:ext cx="12550" cy="12550"/>
            </a:xfrm>
            <a:custGeom>
              <a:avLst/>
              <a:gdLst/>
              <a:ahLst/>
              <a:cxnLst/>
              <a:rect l="l" t="t" r="r" b="b"/>
              <a:pathLst>
                <a:path w="502" h="502" extrusionOk="0">
                  <a:moveTo>
                    <a:pt x="251" y="0"/>
                  </a:moveTo>
                  <a:cubicBezTo>
                    <a:pt x="101" y="0"/>
                    <a:pt x="0" y="100"/>
                    <a:pt x="0" y="251"/>
                  </a:cubicBezTo>
                  <a:cubicBezTo>
                    <a:pt x="0" y="376"/>
                    <a:pt x="101" y="501"/>
                    <a:pt x="251" y="501"/>
                  </a:cubicBezTo>
                  <a:cubicBezTo>
                    <a:pt x="401" y="501"/>
                    <a:pt x="502" y="376"/>
                    <a:pt x="502" y="251"/>
                  </a:cubicBezTo>
                  <a:cubicBezTo>
                    <a:pt x="502" y="100"/>
                    <a:pt x="401" y="0"/>
                    <a:pt x="251" y="0"/>
                  </a:cubicBezTo>
                  <a:close/>
                </a:path>
              </a:pathLst>
            </a:custGeom>
            <a:solidFill>
              <a:srgbClr val="9B1E2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54"/>
            <p:cNvSpPr/>
            <p:nvPr/>
          </p:nvSpPr>
          <p:spPr>
            <a:xfrm>
              <a:off x="4026475" y="1441750"/>
              <a:ext cx="11300" cy="11300"/>
            </a:xfrm>
            <a:custGeom>
              <a:avLst/>
              <a:gdLst/>
              <a:ahLst/>
              <a:cxnLst/>
              <a:rect l="l" t="t" r="r" b="b"/>
              <a:pathLst>
                <a:path w="452" h="452" extrusionOk="0">
                  <a:moveTo>
                    <a:pt x="226" y="1"/>
                  </a:moveTo>
                  <a:cubicBezTo>
                    <a:pt x="100" y="1"/>
                    <a:pt x="0" y="101"/>
                    <a:pt x="0" y="226"/>
                  </a:cubicBezTo>
                  <a:cubicBezTo>
                    <a:pt x="0" y="352"/>
                    <a:pt x="100" y="452"/>
                    <a:pt x="226" y="452"/>
                  </a:cubicBezTo>
                  <a:cubicBezTo>
                    <a:pt x="351" y="452"/>
                    <a:pt x="451" y="352"/>
                    <a:pt x="451" y="226"/>
                  </a:cubicBezTo>
                  <a:cubicBezTo>
                    <a:pt x="451" y="101"/>
                    <a:pt x="351" y="1"/>
                    <a:pt x="226" y="1"/>
                  </a:cubicBezTo>
                  <a:close/>
                </a:path>
              </a:pathLst>
            </a:custGeom>
            <a:solidFill>
              <a:srgbClr val="9B1E2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54"/>
            <p:cNvSpPr/>
            <p:nvPr/>
          </p:nvSpPr>
          <p:spPr>
            <a:xfrm>
              <a:off x="4016450" y="1278225"/>
              <a:ext cx="38875" cy="38875"/>
            </a:xfrm>
            <a:custGeom>
              <a:avLst/>
              <a:gdLst/>
              <a:ahLst/>
              <a:cxnLst/>
              <a:rect l="l" t="t" r="r" b="b"/>
              <a:pathLst>
                <a:path w="1555" h="1555" extrusionOk="0">
                  <a:moveTo>
                    <a:pt x="777" y="0"/>
                  </a:moveTo>
                  <a:cubicBezTo>
                    <a:pt x="351" y="0"/>
                    <a:pt x="0" y="351"/>
                    <a:pt x="0" y="777"/>
                  </a:cubicBezTo>
                  <a:cubicBezTo>
                    <a:pt x="0" y="1203"/>
                    <a:pt x="351" y="1554"/>
                    <a:pt x="777" y="1554"/>
                  </a:cubicBezTo>
                  <a:cubicBezTo>
                    <a:pt x="1203" y="1554"/>
                    <a:pt x="1554" y="1203"/>
                    <a:pt x="1554" y="777"/>
                  </a:cubicBezTo>
                  <a:cubicBezTo>
                    <a:pt x="1554" y="351"/>
                    <a:pt x="1203" y="0"/>
                    <a:pt x="777" y="0"/>
                  </a:cubicBezTo>
                  <a:close/>
                </a:path>
              </a:pathLst>
            </a:custGeom>
            <a:solidFill>
              <a:srgbClr val="9B1E2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54"/>
            <p:cNvSpPr/>
            <p:nvPr/>
          </p:nvSpPr>
          <p:spPr>
            <a:xfrm>
              <a:off x="3956925" y="1253775"/>
              <a:ext cx="13800" cy="13825"/>
            </a:xfrm>
            <a:custGeom>
              <a:avLst/>
              <a:gdLst/>
              <a:ahLst/>
              <a:cxnLst/>
              <a:rect l="l" t="t" r="r" b="b"/>
              <a:pathLst>
                <a:path w="552" h="553" extrusionOk="0">
                  <a:moveTo>
                    <a:pt x="276" y="1"/>
                  </a:moveTo>
                  <a:cubicBezTo>
                    <a:pt x="126" y="1"/>
                    <a:pt x="0" y="126"/>
                    <a:pt x="0" y="276"/>
                  </a:cubicBezTo>
                  <a:cubicBezTo>
                    <a:pt x="0" y="427"/>
                    <a:pt x="126" y="552"/>
                    <a:pt x="276" y="552"/>
                  </a:cubicBezTo>
                  <a:cubicBezTo>
                    <a:pt x="426" y="552"/>
                    <a:pt x="552" y="427"/>
                    <a:pt x="552" y="276"/>
                  </a:cubicBezTo>
                  <a:cubicBezTo>
                    <a:pt x="552" y="126"/>
                    <a:pt x="426" y="1"/>
                    <a:pt x="276" y="1"/>
                  </a:cubicBezTo>
                  <a:close/>
                </a:path>
              </a:pathLst>
            </a:custGeom>
            <a:solidFill>
              <a:srgbClr val="9B1E2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4"/>
            <p:cNvSpPr/>
            <p:nvPr/>
          </p:nvSpPr>
          <p:spPr>
            <a:xfrm>
              <a:off x="4106050" y="1255650"/>
              <a:ext cx="16925" cy="16950"/>
            </a:xfrm>
            <a:custGeom>
              <a:avLst/>
              <a:gdLst/>
              <a:ahLst/>
              <a:cxnLst/>
              <a:rect l="l" t="t" r="r" b="b"/>
              <a:pathLst>
                <a:path w="677" h="678" extrusionOk="0">
                  <a:moveTo>
                    <a:pt x="326" y="1"/>
                  </a:moveTo>
                  <a:cubicBezTo>
                    <a:pt x="151" y="1"/>
                    <a:pt x="0" y="151"/>
                    <a:pt x="0" y="327"/>
                  </a:cubicBezTo>
                  <a:cubicBezTo>
                    <a:pt x="0" y="527"/>
                    <a:pt x="151" y="678"/>
                    <a:pt x="326" y="678"/>
                  </a:cubicBezTo>
                  <a:cubicBezTo>
                    <a:pt x="526" y="678"/>
                    <a:pt x="677" y="527"/>
                    <a:pt x="677" y="327"/>
                  </a:cubicBezTo>
                  <a:cubicBezTo>
                    <a:pt x="677" y="151"/>
                    <a:pt x="526" y="1"/>
                    <a:pt x="326" y="1"/>
                  </a:cubicBezTo>
                  <a:close/>
                </a:path>
              </a:pathLst>
            </a:custGeom>
            <a:solidFill>
              <a:srgbClr val="9B1E2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4"/>
            <p:cNvSpPr/>
            <p:nvPr/>
          </p:nvSpPr>
          <p:spPr>
            <a:xfrm>
              <a:off x="4142375" y="1294500"/>
              <a:ext cx="10675" cy="10675"/>
            </a:xfrm>
            <a:custGeom>
              <a:avLst/>
              <a:gdLst/>
              <a:ahLst/>
              <a:cxnLst/>
              <a:rect l="l" t="t" r="r" b="b"/>
              <a:pathLst>
                <a:path w="427" h="427" extrusionOk="0">
                  <a:moveTo>
                    <a:pt x="201" y="1"/>
                  </a:moveTo>
                  <a:cubicBezTo>
                    <a:pt x="101" y="1"/>
                    <a:pt x="1" y="101"/>
                    <a:pt x="1" y="226"/>
                  </a:cubicBezTo>
                  <a:cubicBezTo>
                    <a:pt x="1" y="327"/>
                    <a:pt x="101" y="427"/>
                    <a:pt x="201" y="427"/>
                  </a:cubicBezTo>
                  <a:cubicBezTo>
                    <a:pt x="327" y="427"/>
                    <a:pt x="427" y="327"/>
                    <a:pt x="427" y="226"/>
                  </a:cubicBezTo>
                  <a:cubicBezTo>
                    <a:pt x="427" y="101"/>
                    <a:pt x="327" y="1"/>
                    <a:pt x="201" y="1"/>
                  </a:cubicBezTo>
                  <a:close/>
                </a:path>
              </a:pathLst>
            </a:custGeom>
            <a:solidFill>
              <a:srgbClr val="9B1E2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4"/>
            <p:cNvSpPr/>
            <p:nvPr/>
          </p:nvSpPr>
          <p:spPr>
            <a:xfrm>
              <a:off x="4218200" y="1255650"/>
              <a:ext cx="9425" cy="10050"/>
            </a:xfrm>
            <a:custGeom>
              <a:avLst/>
              <a:gdLst/>
              <a:ahLst/>
              <a:cxnLst/>
              <a:rect l="l" t="t" r="r" b="b"/>
              <a:pathLst>
                <a:path w="377" h="402" extrusionOk="0">
                  <a:moveTo>
                    <a:pt x="201" y="1"/>
                  </a:moveTo>
                  <a:cubicBezTo>
                    <a:pt x="76" y="1"/>
                    <a:pt x="0" y="101"/>
                    <a:pt x="0" y="201"/>
                  </a:cubicBezTo>
                  <a:cubicBezTo>
                    <a:pt x="0" y="302"/>
                    <a:pt x="76" y="402"/>
                    <a:pt x="201" y="402"/>
                  </a:cubicBezTo>
                  <a:cubicBezTo>
                    <a:pt x="301" y="402"/>
                    <a:pt x="376" y="302"/>
                    <a:pt x="376" y="201"/>
                  </a:cubicBezTo>
                  <a:cubicBezTo>
                    <a:pt x="376" y="101"/>
                    <a:pt x="301" y="1"/>
                    <a:pt x="201" y="1"/>
                  </a:cubicBezTo>
                  <a:close/>
                </a:path>
              </a:pathLst>
            </a:custGeom>
            <a:solidFill>
              <a:srgbClr val="9B1E2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4"/>
            <p:cNvSpPr/>
            <p:nvPr/>
          </p:nvSpPr>
          <p:spPr>
            <a:xfrm>
              <a:off x="4267700" y="1304525"/>
              <a:ext cx="24450" cy="25100"/>
            </a:xfrm>
            <a:custGeom>
              <a:avLst/>
              <a:gdLst/>
              <a:ahLst/>
              <a:cxnLst/>
              <a:rect l="l" t="t" r="r" b="b"/>
              <a:pathLst>
                <a:path w="978" h="1004" extrusionOk="0">
                  <a:moveTo>
                    <a:pt x="477" y="1"/>
                  </a:moveTo>
                  <a:cubicBezTo>
                    <a:pt x="226" y="1"/>
                    <a:pt x="0" y="226"/>
                    <a:pt x="0" y="502"/>
                  </a:cubicBezTo>
                  <a:cubicBezTo>
                    <a:pt x="0" y="778"/>
                    <a:pt x="226" y="1003"/>
                    <a:pt x="477" y="1003"/>
                  </a:cubicBezTo>
                  <a:cubicBezTo>
                    <a:pt x="752" y="1003"/>
                    <a:pt x="978" y="778"/>
                    <a:pt x="978" y="502"/>
                  </a:cubicBezTo>
                  <a:cubicBezTo>
                    <a:pt x="978" y="226"/>
                    <a:pt x="752" y="1"/>
                    <a:pt x="477" y="1"/>
                  </a:cubicBezTo>
                  <a:close/>
                </a:path>
              </a:pathLst>
            </a:custGeom>
            <a:solidFill>
              <a:srgbClr val="9B1E2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54"/>
            <p:cNvSpPr/>
            <p:nvPr/>
          </p:nvSpPr>
          <p:spPr>
            <a:xfrm>
              <a:off x="4395525" y="1260050"/>
              <a:ext cx="25075" cy="25075"/>
            </a:xfrm>
            <a:custGeom>
              <a:avLst/>
              <a:gdLst/>
              <a:ahLst/>
              <a:cxnLst/>
              <a:rect l="l" t="t" r="r" b="b"/>
              <a:pathLst>
                <a:path w="1003" h="1003" extrusionOk="0">
                  <a:moveTo>
                    <a:pt x="501" y="0"/>
                  </a:moveTo>
                  <a:cubicBezTo>
                    <a:pt x="226" y="0"/>
                    <a:pt x="0" y="226"/>
                    <a:pt x="0" y="502"/>
                  </a:cubicBezTo>
                  <a:cubicBezTo>
                    <a:pt x="0" y="777"/>
                    <a:pt x="226" y="1003"/>
                    <a:pt x="501" y="1003"/>
                  </a:cubicBezTo>
                  <a:cubicBezTo>
                    <a:pt x="777" y="1003"/>
                    <a:pt x="1003" y="777"/>
                    <a:pt x="1003" y="502"/>
                  </a:cubicBezTo>
                  <a:cubicBezTo>
                    <a:pt x="1003" y="226"/>
                    <a:pt x="777" y="0"/>
                    <a:pt x="501" y="0"/>
                  </a:cubicBezTo>
                  <a:close/>
                </a:path>
              </a:pathLst>
            </a:custGeom>
            <a:solidFill>
              <a:srgbClr val="9B1E2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54"/>
            <p:cNvSpPr/>
            <p:nvPr/>
          </p:nvSpPr>
          <p:spPr>
            <a:xfrm>
              <a:off x="4323450" y="1253775"/>
              <a:ext cx="13825" cy="13825"/>
            </a:xfrm>
            <a:custGeom>
              <a:avLst/>
              <a:gdLst/>
              <a:ahLst/>
              <a:cxnLst/>
              <a:rect l="l" t="t" r="r" b="b"/>
              <a:pathLst>
                <a:path w="553" h="553" extrusionOk="0">
                  <a:moveTo>
                    <a:pt x="277" y="1"/>
                  </a:moveTo>
                  <a:cubicBezTo>
                    <a:pt x="126" y="1"/>
                    <a:pt x="1" y="126"/>
                    <a:pt x="1" y="276"/>
                  </a:cubicBezTo>
                  <a:cubicBezTo>
                    <a:pt x="1" y="427"/>
                    <a:pt x="126" y="552"/>
                    <a:pt x="277" y="552"/>
                  </a:cubicBezTo>
                  <a:cubicBezTo>
                    <a:pt x="427" y="552"/>
                    <a:pt x="552" y="427"/>
                    <a:pt x="552" y="276"/>
                  </a:cubicBezTo>
                  <a:cubicBezTo>
                    <a:pt x="552" y="126"/>
                    <a:pt x="427" y="1"/>
                    <a:pt x="277" y="1"/>
                  </a:cubicBezTo>
                  <a:close/>
                </a:path>
              </a:pathLst>
            </a:custGeom>
            <a:solidFill>
              <a:srgbClr val="9B1E2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4"/>
            <p:cNvSpPr/>
            <p:nvPr/>
          </p:nvSpPr>
          <p:spPr>
            <a:xfrm>
              <a:off x="4497650" y="1279475"/>
              <a:ext cx="25700" cy="25700"/>
            </a:xfrm>
            <a:custGeom>
              <a:avLst/>
              <a:gdLst/>
              <a:ahLst/>
              <a:cxnLst/>
              <a:rect l="l" t="t" r="r" b="b"/>
              <a:pathLst>
                <a:path w="1028" h="1028" extrusionOk="0">
                  <a:moveTo>
                    <a:pt x="527" y="0"/>
                  </a:moveTo>
                  <a:cubicBezTo>
                    <a:pt x="226" y="0"/>
                    <a:pt x="0" y="226"/>
                    <a:pt x="0" y="502"/>
                  </a:cubicBezTo>
                  <a:cubicBezTo>
                    <a:pt x="0" y="802"/>
                    <a:pt x="226" y="1028"/>
                    <a:pt x="527" y="1028"/>
                  </a:cubicBezTo>
                  <a:cubicBezTo>
                    <a:pt x="802" y="1028"/>
                    <a:pt x="1028" y="802"/>
                    <a:pt x="1028" y="502"/>
                  </a:cubicBezTo>
                  <a:cubicBezTo>
                    <a:pt x="1028" y="226"/>
                    <a:pt x="802" y="0"/>
                    <a:pt x="527" y="0"/>
                  </a:cubicBezTo>
                  <a:close/>
                </a:path>
              </a:pathLst>
            </a:custGeom>
            <a:solidFill>
              <a:srgbClr val="9B1E2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4"/>
            <p:cNvSpPr/>
            <p:nvPr/>
          </p:nvSpPr>
          <p:spPr>
            <a:xfrm>
              <a:off x="4540875" y="1246900"/>
              <a:ext cx="8800" cy="8775"/>
            </a:xfrm>
            <a:custGeom>
              <a:avLst/>
              <a:gdLst/>
              <a:ahLst/>
              <a:cxnLst/>
              <a:rect l="l" t="t" r="r" b="b"/>
              <a:pathLst>
                <a:path w="352" h="351" extrusionOk="0">
                  <a:moveTo>
                    <a:pt x="176" y="0"/>
                  </a:moveTo>
                  <a:cubicBezTo>
                    <a:pt x="76" y="0"/>
                    <a:pt x="1" y="75"/>
                    <a:pt x="1" y="176"/>
                  </a:cubicBezTo>
                  <a:cubicBezTo>
                    <a:pt x="1" y="276"/>
                    <a:pt x="76" y="351"/>
                    <a:pt x="176" y="351"/>
                  </a:cubicBezTo>
                  <a:cubicBezTo>
                    <a:pt x="276" y="351"/>
                    <a:pt x="352" y="276"/>
                    <a:pt x="352" y="176"/>
                  </a:cubicBezTo>
                  <a:cubicBezTo>
                    <a:pt x="352" y="75"/>
                    <a:pt x="276" y="0"/>
                    <a:pt x="176" y="0"/>
                  </a:cubicBezTo>
                  <a:close/>
                </a:path>
              </a:pathLst>
            </a:custGeom>
            <a:solidFill>
              <a:srgbClr val="9B1E2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5" name="Google Shape;2265;p54"/>
          <p:cNvSpPr/>
          <p:nvPr/>
        </p:nvSpPr>
        <p:spPr>
          <a:xfrm rot="-9900049">
            <a:off x="4857823" y="442191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5776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sp>
        <p:nvSpPr>
          <p:cNvPr id="1981" name="Google Shape;1981;p50"/>
          <p:cNvSpPr txBox="1">
            <a:spLocks noGrp="1"/>
          </p:cNvSpPr>
          <p:nvPr>
            <p:ph type="title"/>
          </p:nvPr>
        </p:nvSpPr>
        <p:spPr>
          <a:xfrm>
            <a:off x="720002" y="262907"/>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ANTECEDENTES</a:t>
            </a:r>
            <a:endParaRPr dirty="0"/>
          </a:p>
        </p:txBody>
      </p:sp>
      <p:sp>
        <p:nvSpPr>
          <p:cNvPr id="1982" name="Google Shape;1982;p50"/>
          <p:cNvSpPr txBox="1"/>
          <p:nvPr/>
        </p:nvSpPr>
        <p:spPr>
          <a:xfrm>
            <a:off x="1896151" y="3918788"/>
            <a:ext cx="19260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lt2"/>
                </a:solidFill>
                <a:latin typeface="Istok Web"/>
                <a:ea typeface="Istok Web"/>
                <a:cs typeface="Istok Web"/>
                <a:sym typeface="Istok Web"/>
              </a:rPr>
              <a:t>2 </a:t>
            </a:r>
            <a:r>
              <a:rPr lang="en-US" dirty="0" err="1">
                <a:solidFill>
                  <a:schemeClr val="lt2"/>
                </a:solidFill>
                <a:latin typeface="Istok Web"/>
                <a:ea typeface="Istok Web"/>
                <a:cs typeface="Istok Web"/>
                <a:sym typeface="Istok Web"/>
              </a:rPr>
              <a:t>billones</a:t>
            </a:r>
            <a:r>
              <a:rPr lang="en-US" dirty="0">
                <a:solidFill>
                  <a:schemeClr val="lt2"/>
                </a:solidFill>
                <a:latin typeface="Istok Web"/>
                <a:ea typeface="Istok Web"/>
                <a:cs typeface="Istok Web"/>
                <a:sym typeface="Istok Web"/>
              </a:rPr>
              <a:t> </a:t>
            </a:r>
            <a:r>
              <a:rPr lang="en-US" dirty="0" err="1">
                <a:solidFill>
                  <a:schemeClr val="lt2"/>
                </a:solidFill>
                <a:latin typeface="Istok Web"/>
                <a:ea typeface="Istok Web"/>
                <a:cs typeface="Istok Web"/>
                <a:sym typeface="Istok Web"/>
              </a:rPr>
              <a:t>vidas</a:t>
            </a:r>
            <a:endParaRPr lang="en-US" dirty="0">
              <a:solidFill>
                <a:schemeClr val="lt2"/>
              </a:solidFill>
              <a:latin typeface="Istok Web"/>
              <a:ea typeface="Istok Web"/>
              <a:cs typeface="Istok Web"/>
              <a:sym typeface="Istok Web"/>
            </a:endParaRPr>
          </a:p>
        </p:txBody>
      </p:sp>
      <p:sp>
        <p:nvSpPr>
          <p:cNvPr id="1983" name="Google Shape;1983;p50"/>
          <p:cNvSpPr txBox="1"/>
          <p:nvPr/>
        </p:nvSpPr>
        <p:spPr>
          <a:xfrm>
            <a:off x="-9003" y="1917993"/>
            <a:ext cx="19260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dk2"/>
                </a:solidFill>
                <a:latin typeface="Poppins"/>
                <a:ea typeface="Poppins"/>
                <a:cs typeface="Poppins"/>
                <a:sym typeface="Poppins"/>
              </a:rPr>
              <a:t>Desastres naturales</a:t>
            </a:r>
            <a:endParaRPr sz="2000" b="1" dirty="0">
              <a:solidFill>
                <a:schemeClr val="dk2"/>
              </a:solidFill>
              <a:latin typeface="Poppins"/>
              <a:ea typeface="Poppins"/>
              <a:cs typeface="Poppins"/>
              <a:sym typeface="Poppins"/>
            </a:endParaRPr>
          </a:p>
        </p:txBody>
      </p:sp>
      <p:sp>
        <p:nvSpPr>
          <p:cNvPr id="1987" name="Google Shape;1987;p50"/>
          <p:cNvSpPr txBox="1"/>
          <p:nvPr/>
        </p:nvSpPr>
        <p:spPr>
          <a:xfrm>
            <a:off x="1882450" y="3391088"/>
            <a:ext cx="19260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a:solidFill>
                  <a:schemeClr val="dk2"/>
                </a:solidFill>
                <a:latin typeface="Poppins"/>
                <a:ea typeface="Poppins"/>
                <a:cs typeface="Poppins"/>
                <a:sym typeface="Poppins"/>
              </a:rPr>
              <a:t>$1658 </a:t>
            </a:r>
            <a:r>
              <a:rPr lang="en-US" sz="2000" b="1" dirty="0" err="1">
                <a:solidFill>
                  <a:schemeClr val="dk2"/>
                </a:solidFill>
                <a:latin typeface="Poppins"/>
                <a:ea typeface="Poppins"/>
                <a:cs typeface="Poppins"/>
                <a:sym typeface="Poppins"/>
              </a:rPr>
              <a:t>billones</a:t>
            </a:r>
            <a:r>
              <a:rPr lang="en-US" sz="2000" b="1" dirty="0">
                <a:solidFill>
                  <a:schemeClr val="dk2"/>
                </a:solidFill>
                <a:latin typeface="Poppins"/>
                <a:ea typeface="Poppins"/>
                <a:cs typeface="Poppins"/>
                <a:sym typeface="Poppins"/>
              </a:rPr>
              <a:t> </a:t>
            </a:r>
          </a:p>
        </p:txBody>
      </p:sp>
      <p:sp>
        <p:nvSpPr>
          <p:cNvPr id="1988" name="Google Shape;1988;p50"/>
          <p:cNvSpPr txBox="1"/>
          <p:nvPr/>
        </p:nvSpPr>
        <p:spPr>
          <a:xfrm>
            <a:off x="3681346" y="3004999"/>
            <a:ext cx="24875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dk2"/>
                </a:solidFill>
                <a:latin typeface="Poppins"/>
                <a:ea typeface="Poppins"/>
                <a:cs typeface="Poppins"/>
                <a:sym typeface="Poppins"/>
              </a:rPr>
              <a:t>Gases tóxicos</a:t>
            </a:r>
            <a:endParaRPr sz="2000" b="1" dirty="0">
              <a:solidFill>
                <a:schemeClr val="dk2"/>
              </a:solidFill>
              <a:latin typeface="Poppins"/>
              <a:ea typeface="Poppins"/>
              <a:cs typeface="Poppins"/>
              <a:sym typeface="Poppins"/>
            </a:endParaRPr>
          </a:p>
        </p:txBody>
      </p:sp>
      <p:grpSp>
        <p:nvGrpSpPr>
          <p:cNvPr id="1990" name="Google Shape;1990;p50"/>
          <p:cNvGrpSpPr/>
          <p:nvPr/>
        </p:nvGrpSpPr>
        <p:grpSpPr>
          <a:xfrm>
            <a:off x="858331" y="2683646"/>
            <a:ext cx="6238457" cy="460402"/>
            <a:chOff x="1452767" y="2710777"/>
            <a:chExt cx="6238457" cy="460402"/>
          </a:xfrm>
        </p:grpSpPr>
        <p:cxnSp>
          <p:nvCxnSpPr>
            <p:cNvPr id="1995" name="Google Shape;1995;p50"/>
            <p:cNvCxnSpPr/>
            <p:nvPr/>
          </p:nvCxnSpPr>
          <p:spPr>
            <a:xfrm>
              <a:off x="1876675" y="2936650"/>
              <a:ext cx="5586900" cy="0"/>
            </a:xfrm>
            <a:prstGeom prst="straightConnector1">
              <a:avLst/>
            </a:prstGeom>
            <a:noFill/>
            <a:ln w="19050" cap="flat" cmpd="sng">
              <a:solidFill>
                <a:schemeClr val="dk1"/>
              </a:solidFill>
              <a:prstDash val="solid"/>
              <a:round/>
              <a:headEnd type="none" w="med" len="med"/>
              <a:tailEnd type="none" w="med" len="med"/>
            </a:ln>
          </p:spPr>
        </p:cxnSp>
        <p:sp>
          <p:nvSpPr>
            <p:cNvPr id="2000" name="Google Shape;2000;p50"/>
            <p:cNvSpPr/>
            <p:nvPr/>
          </p:nvSpPr>
          <p:spPr>
            <a:xfrm flipH="1">
              <a:off x="1452767" y="2710777"/>
              <a:ext cx="460457" cy="460402"/>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Poppins"/>
                  <a:ea typeface="Poppins"/>
                  <a:cs typeface="Poppins"/>
                  <a:sym typeface="Poppins"/>
                </a:rPr>
                <a:t>1</a:t>
              </a:r>
              <a:endParaRPr>
                <a:solidFill>
                  <a:schemeClr val="dk1"/>
                </a:solidFill>
              </a:endParaRPr>
            </a:p>
          </p:txBody>
        </p:sp>
        <p:sp>
          <p:nvSpPr>
            <p:cNvPr id="2001" name="Google Shape;2001;p50"/>
            <p:cNvSpPr/>
            <p:nvPr/>
          </p:nvSpPr>
          <p:spPr>
            <a:xfrm flipH="1">
              <a:off x="3378767" y="2710777"/>
              <a:ext cx="460457" cy="460402"/>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Poppins"/>
                  <a:ea typeface="Poppins"/>
                  <a:cs typeface="Poppins"/>
                  <a:sym typeface="Poppins"/>
                </a:rPr>
                <a:t>2</a:t>
              </a:r>
              <a:endParaRPr/>
            </a:p>
          </p:txBody>
        </p:sp>
        <p:sp>
          <p:nvSpPr>
            <p:cNvPr id="2002" name="Google Shape;2002;p50"/>
            <p:cNvSpPr/>
            <p:nvPr/>
          </p:nvSpPr>
          <p:spPr>
            <a:xfrm flipH="1">
              <a:off x="5304767" y="2710777"/>
              <a:ext cx="460457" cy="460402"/>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dk1"/>
                  </a:solidFill>
                  <a:latin typeface="Poppins"/>
                  <a:ea typeface="Poppins"/>
                  <a:cs typeface="Poppins"/>
                  <a:sym typeface="Poppins"/>
                </a:rPr>
                <a:t>3</a:t>
              </a:r>
              <a:endParaRPr dirty="0"/>
            </a:p>
          </p:txBody>
        </p:sp>
        <p:sp>
          <p:nvSpPr>
            <p:cNvPr id="2003" name="Google Shape;2003;p50"/>
            <p:cNvSpPr/>
            <p:nvPr/>
          </p:nvSpPr>
          <p:spPr>
            <a:xfrm flipH="1">
              <a:off x="7230767" y="2710777"/>
              <a:ext cx="460457" cy="460402"/>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Poppins"/>
                  <a:ea typeface="Poppins"/>
                  <a:cs typeface="Poppins"/>
                  <a:sym typeface="Poppins"/>
                </a:rPr>
                <a:t>4</a:t>
              </a:r>
              <a:endParaRPr/>
            </a:p>
          </p:txBody>
        </p:sp>
      </p:grpSp>
      <p:pic>
        <p:nvPicPr>
          <p:cNvPr id="2058" name="Picture 10" descr="Weather Animated Clipart - Animated Gifs">
            <a:extLst>
              <a:ext uri="{FF2B5EF4-FFF2-40B4-BE49-F238E27FC236}">
                <a16:creationId xmlns:a16="http://schemas.microsoft.com/office/drawing/2014/main" id="{00BE9D42-697D-48EF-B85A-3DF8BCD004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22704" y="3086413"/>
            <a:ext cx="1188872" cy="166146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What is Forest Fire and How Does It Affected By Weather and Human  Activities?">
            <a:extLst>
              <a:ext uri="{FF2B5EF4-FFF2-40B4-BE49-F238E27FC236}">
                <a16:creationId xmlns:a16="http://schemas.microsoft.com/office/drawing/2014/main" id="{30DC74BF-3B2D-4A79-BE23-F6E52DCBA4E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86555" y="1339295"/>
            <a:ext cx="1806507" cy="10161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Resultado de imagen de DESASTRES NATURALES">
            <a:extLst>
              <a:ext uri="{FF2B5EF4-FFF2-40B4-BE49-F238E27FC236}">
                <a16:creationId xmlns:a16="http://schemas.microsoft.com/office/drawing/2014/main" id="{09331F76-A0B1-4D5B-8282-1229752528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33" y="3233709"/>
            <a:ext cx="1687020" cy="151831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0">
            <a:extLst>
              <a:ext uri="{FF2B5EF4-FFF2-40B4-BE49-F238E27FC236}">
                <a16:creationId xmlns:a16="http://schemas.microsoft.com/office/drawing/2014/main" id="{65F75DD5-42F0-4245-825F-8C5ABAD972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7446" y="1177012"/>
            <a:ext cx="1695337" cy="95823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a:extLst>
              <a:ext uri="{FF2B5EF4-FFF2-40B4-BE49-F238E27FC236}">
                <a16:creationId xmlns:a16="http://schemas.microsoft.com/office/drawing/2014/main" id="{16C9BD5C-407E-428E-B302-53F8D437D6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0581" y="911569"/>
            <a:ext cx="959205" cy="153754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8">
            <a:extLst>
              <a:ext uri="{FF2B5EF4-FFF2-40B4-BE49-F238E27FC236}">
                <a16:creationId xmlns:a16="http://schemas.microsoft.com/office/drawing/2014/main" id="{BE626649-57F3-4433-83DE-EDDDC39305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9566" y="3536638"/>
            <a:ext cx="1409700" cy="1518318"/>
          </a:xfrm>
          <a:prstGeom prst="rect">
            <a:avLst/>
          </a:prstGeom>
          <a:noFill/>
          <a:extLst>
            <a:ext uri="{909E8E84-426E-40DD-AFC4-6F175D3DCCD1}">
              <a14:hiddenFill xmlns:a14="http://schemas.microsoft.com/office/drawing/2010/main">
                <a:solidFill>
                  <a:srgbClr val="FFFFFF"/>
                </a:solidFill>
              </a14:hiddenFill>
            </a:ext>
          </a:extLst>
        </p:spPr>
      </p:pic>
      <p:sp>
        <p:nvSpPr>
          <p:cNvPr id="66" name="Google Shape;1982;p50">
            <a:extLst>
              <a:ext uri="{FF2B5EF4-FFF2-40B4-BE49-F238E27FC236}">
                <a16:creationId xmlns:a16="http://schemas.microsoft.com/office/drawing/2014/main" id="{B060FC6A-7888-4758-BCB6-342C74EEA050}"/>
              </a:ext>
            </a:extLst>
          </p:cNvPr>
          <p:cNvSpPr txBox="1"/>
          <p:nvPr/>
        </p:nvSpPr>
        <p:spPr>
          <a:xfrm>
            <a:off x="6111416" y="3056147"/>
            <a:ext cx="19260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chemeClr val="lt2"/>
                </a:solidFill>
                <a:latin typeface="Istok Web"/>
                <a:ea typeface="Istok Web"/>
                <a:cs typeface="Istok Web"/>
                <a:sym typeface="Istok Web"/>
              </a:rPr>
              <a:t>307 000</a:t>
            </a:r>
          </a:p>
        </p:txBody>
      </p:sp>
      <p:pic>
        <p:nvPicPr>
          <p:cNvPr id="2062" name="Picture 14" descr="Global co2 emissions abstract concept Free Vector">
            <a:extLst>
              <a:ext uri="{FF2B5EF4-FFF2-40B4-BE49-F238E27FC236}">
                <a16:creationId xmlns:a16="http://schemas.microsoft.com/office/drawing/2014/main" id="{C777E8B0-924C-4D30-87FD-80AEFD56CD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4117" y="3536638"/>
            <a:ext cx="1222527" cy="12225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Table 4">
            <a:extLst>
              <a:ext uri="{FF2B5EF4-FFF2-40B4-BE49-F238E27FC236}">
                <a16:creationId xmlns:a16="http://schemas.microsoft.com/office/drawing/2014/main" id="{04AB2ABC-2479-4935-8908-21C7AC6DCCB8}"/>
              </a:ext>
            </a:extLst>
          </p:cNvPr>
          <p:cNvGraphicFramePr>
            <a:graphicFrameLocks noGrp="1"/>
          </p:cNvGraphicFramePr>
          <p:nvPr>
            <p:extLst>
              <p:ext uri="{D42A27DB-BD31-4B8C-83A1-F6EECF244321}">
                <p14:modId xmlns:p14="http://schemas.microsoft.com/office/powerpoint/2010/main" val="906511079"/>
              </p:ext>
            </p:extLst>
          </p:nvPr>
        </p:nvGraphicFramePr>
        <p:xfrm>
          <a:off x="0" y="4796353"/>
          <a:ext cx="6500817" cy="365760"/>
        </p:xfrm>
        <a:graphic>
          <a:graphicData uri="http://schemas.openxmlformats.org/drawingml/2006/table">
            <a:tbl>
              <a:tblPr firstRow="1" bandRow="1">
                <a:tableStyleId>{77BE2682-4A2B-44FB-9300-92E178A8A70F}</a:tableStyleId>
              </a:tblPr>
              <a:tblGrid>
                <a:gridCol w="657225">
                  <a:extLst>
                    <a:ext uri="{9D8B030D-6E8A-4147-A177-3AD203B41FA5}">
                      <a16:colId xmlns:a16="http://schemas.microsoft.com/office/drawing/2014/main" val="459037176"/>
                    </a:ext>
                  </a:extLst>
                </a:gridCol>
                <a:gridCol w="787401">
                  <a:extLst>
                    <a:ext uri="{9D8B030D-6E8A-4147-A177-3AD203B41FA5}">
                      <a16:colId xmlns:a16="http://schemas.microsoft.com/office/drawing/2014/main" val="193649311"/>
                    </a:ext>
                  </a:extLst>
                </a:gridCol>
                <a:gridCol w="722313">
                  <a:extLst>
                    <a:ext uri="{9D8B030D-6E8A-4147-A177-3AD203B41FA5}">
                      <a16:colId xmlns:a16="http://schemas.microsoft.com/office/drawing/2014/main" val="1162863235"/>
                    </a:ext>
                  </a:extLst>
                </a:gridCol>
                <a:gridCol w="722313">
                  <a:extLst>
                    <a:ext uri="{9D8B030D-6E8A-4147-A177-3AD203B41FA5}">
                      <a16:colId xmlns:a16="http://schemas.microsoft.com/office/drawing/2014/main" val="1924129380"/>
                    </a:ext>
                  </a:extLst>
                </a:gridCol>
                <a:gridCol w="722313">
                  <a:extLst>
                    <a:ext uri="{9D8B030D-6E8A-4147-A177-3AD203B41FA5}">
                      <a16:colId xmlns:a16="http://schemas.microsoft.com/office/drawing/2014/main" val="864048052"/>
                    </a:ext>
                  </a:extLst>
                </a:gridCol>
                <a:gridCol w="722313">
                  <a:extLst>
                    <a:ext uri="{9D8B030D-6E8A-4147-A177-3AD203B41FA5}">
                      <a16:colId xmlns:a16="http://schemas.microsoft.com/office/drawing/2014/main" val="2554549587"/>
                    </a:ext>
                  </a:extLst>
                </a:gridCol>
                <a:gridCol w="722313">
                  <a:extLst>
                    <a:ext uri="{9D8B030D-6E8A-4147-A177-3AD203B41FA5}">
                      <a16:colId xmlns:a16="http://schemas.microsoft.com/office/drawing/2014/main" val="2288635905"/>
                    </a:ext>
                  </a:extLst>
                </a:gridCol>
                <a:gridCol w="722313">
                  <a:extLst>
                    <a:ext uri="{9D8B030D-6E8A-4147-A177-3AD203B41FA5}">
                      <a16:colId xmlns:a16="http://schemas.microsoft.com/office/drawing/2014/main" val="339645743"/>
                    </a:ext>
                  </a:extLst>
                </a:gridCol>
                <a:gridCol w="722313">
                  <a:extLst>
                    <a:ext uri="{9D8B030D-6E8A-4147-A177-3AD203B41FA5}">
                      <a16:colId xmlns:a16="http://schemas.microsoft.com/office/drawing/2014/main" val="1133892019"/>
                    </a:ext>
                  </a:extLst>
                </a:gridCol>
              </a:tblGrid>
              <a:tr h="275710">
                <a:tc>
                  <a:txBody>
                    <a:bodyPr/>
                    <a:lstStyle/>
                    <a:p>
                      <a:r>
                        <a:rPr lang="es-EC" sz="600" dirty="0">
                          <a:solidFill>
                            <a:schemeClr val="tx2"/>
                          </a:solidFill>
                        </a:rPr>
                        <a:t>1.Antecedentes</a:t>
                      </a:r>
                      <a:endParaRPr lang="en-US" sz="60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600" dirty="0">
                          <a:solidFill>
                            <a:schemeClr val="tx2"/>
                          </a:solidFill>
                        </a:rPr>
                        <a:t>2.Planteamiento del problema</a:t>
                      </a:r>
                      <a:endParaRPr lang="en-US" sz="600" dirty="0">
                        <a:solidFill>
                          <a:schemeClr val="tx2"/>
                        </a:solidFill>
                      </a:endParaRPr>
                    </a:p>
                    <a:p>
                      <a:endParaRPr lang="en-US" sz="60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600" dirty="0">
                          <a:solidFill>
                            <a:schemeClr val="tx2"/>
                          </a:solidFill>
                        </a:rPr>
                        <a:t>3. Objetivo General</a:t>
                      </a:r>
                      <a:endParaRPr lang="en-US" sz="60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600" dirty="0">
                          <a:solidFill>
                            <a:schemeClr val="tx2"/>
                          </a:solidFill>
                        </a:rPr>
                        <a:t>4. Alcance</a:t>
                      </a:r>
                      <a:endParaRPr lang="en-US" sz="600" dirty="0">
                        <a:solidFill>
                          <a:schemeClr val="tx2"/>
                        </a:solidFill>
                      </a:endParaRPr>
                    </a:p>
                    <a:p>
                      <a:endParaRPr lang="en-US" sz="60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600" dirty="0">
                          <a:solidFill>
                            <a:schemeClr val="tx2"/>
                          </a:solidFill>
                        </a:rPr>
                        <a:t>5. Hipótesis</a:t>
                      </a:r>
                      <a:endParaRPr lang="en-US" sz="600" dirty="0">
                        <a:solidFill>
                          <a:schemeClr val="tx2"/>
                        </a:solidFill>
                      </a:endParaRPr>
                    </a:p>
                    <a:p>
                      <a:endParaRPr lang="en-US" sz="60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600" dirty="0">
                          <a:solidFill>
                            <a:schemeClr val="tx2"/>
                          </a:solidFill>
                        </a:rPr>
                        <a:t>6. Marco Metodológico</a:t>
                      </a:r>
                      <a:endParaRPr lang="en-US" sz="600" dirty="0">
                        <a:solidFill>
                          <a:schemeClr val="tx2"/>
                        </a:solidFill>
                      </a:endParaRPr>
                    </a:p>
                    <a:p>
                      <a:endParaRPr lang="en-US" sz="60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600" dirty="0">
                          <a:solidFill>
                            <a:schemeClr val="tx2"/>
                          </a:solidFill>
                        </a:rPr>
                        <a:t>7. Desarrollo de la solución</a:t>
                      </a:r>
                      <a:endParaRPr lang="en-US" sz="600" dirty="0">
                        <a:solidFill>
                          <a:schemeClr val="tx2"/>
                        </a:solidFill>
                      </a:endParaRPr>
                    </a:p>
                    <a:p>
                      <a:endParaRPr lang="en-US" sz="60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600" dirty="0">
                          <a:solidFill>
                            <a:schemeClr val="tx2"/>
                          </a:solidFill>
                        </a:rPr>
                        <a:t>8. Validación del prototipo</a:t>
                      </a:r>
                      <a:endParaRPr lang="en-US" sz="600" dirty="0">
                        <a:solidFill>
                          <a:schemeClr val="tx2"/>
                        </a:solidFill>
                      </a:endParaRPr>
                    </a:p>
                    <a:p>
                      <a:endParaRPr lang="en-US" sz="60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600" dirty="0">
                          <a:solidFill>
                            <a:schemeClr val="tx2"/>
                          </a:solidFill>
                        </a:rPr>
                        <a:t>9. Conclusiones</a:t>
                      </a:r>
                      <a:endParaRPr lang="en-US" sz="600" dirty="0">
                        <a:solidFill>
                          <a:schemeClr val="tx2"/>
                        </a:solidFill>
                      </a:endParaRPr>
                    </a:p>
                    <a:p>
                      <a:endParaRPr lang="en-US" sz="600" dirty="0"/>
                    </a:p>
                  </a:txBody>
                  <a:tcPr>
                    <a:solidFill>
                      <a:schemeClr val="accent1">
                        <a:lumMod val="60000"/>
                        <a:lumOff val="40000"/>
                      </a:schemeClr>
                    </a:solidFill>
                  </a:tcPr>
                </a:tc>
                <a:extLst>
                  <a:ext uri="{0D108BD9-81ED-4DB2-BD59-A6C34878D82A}">
                    <a16:rowId xmlns:a16="http://schemas.microsoft.com/office/drawing/2014/main" val="3237251272"/>
                  </a:ext>
                </a:extLst>
              </a:tr>
            </a:tbl>
          </a:graphicData>
        </a:graphic>
      </p:graphicFrame>
      <p:sp>
        <p:nvSpPr>
          <p:cNvPr id="23" name="Google Shape;1985;p50">
            <a:extLst>
              <a:ext uri="{FF2B5EF4-FFF2-40B4-BE49-F238E27FC236}">
                <a16:creationId xmlns:a16="http://schemas.microsoft.com/office/drawing/2014/main" id="{4B65C2A5-2557-4778-85EB-1C1BCFCCF642}"/>
              </a:ext>
            </a:extLst>
          </p:cNvPr>
          <p:cNvSpPr txBox="1"/>
          <p:nvPr/>
        </p:nvSpPr>
        <p:spPr>
          <a:xfrm>
            <a:off x="5682115" y="2143183"/>
            <a:ext cx="19260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dk2"/>
                </a:solidFill>
                <a:latin typeface="Poppins"/>
                <a:ea typeface="Poppins"/>
                <a:cs typeface="Poppins"/>
                <a:sym typeface="Poppins"/>
              </a:rPr>
              <a:t>Australia</a:t>
            </a:r>
            <a:endParaRPr sz="2000" b="1" dirty="0">
              <a:solidFill>
                <a:schemeClr val="dk2"/>
              </a:solidFill>
              <a:latin typeface="Poppins"/>
              <a:ea typeface="Poppins"/>
              <a:cs typeface="Poppins"/>
              <a:sym typeface="Poppins"/>
            </a:endParaRPr>
          </a:p>
        </p:txBody>
      </p:sp>
      <p:sp>
        <p:nvSpPr>
          <p:cNvPr id="24" name="Google Shape;2003;p50">
            <a:extLst>
              <a:ext uri="{FF2B5EF4-FFF2-40B4-BE49-F238E27FC236}">
                <a16:creationId xmlns:a16="http://schemas.microsoft.com/office/drawing/2014/main" id="{23EC4A68-0705-47A0-84A3-71539EE3C816}"/>
              </a:ext>
            </a:extLst>
          </p:cNvPr>
          <p:cNvSpPr/>
          <p:nvPr/>
        </p:nvSpPr>
        <p:spPr>
          <a:xfrm flipH="1">
            <a:off x="7683701" y="2674535"/>
            <a:ext cx="460457" cy="460402"/>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dk1"/>
                </a:solidFill>
                <a:latin typeface="Poppins"/>
                <a:ea typeface="Poppins"/>
                <a:cs typeface="Poppins"/>
                <a:sym typeface="Poppins"/>
              </a:rPr>
              <a:t>5</a:t>
            </a:r>
            <a:endParaRPr dirty="0"/>
          </a:p>
        </p:txBody>
      </p:sp>
      <p:cxnSp>
        <p:nvCxnSpPr>
          <p:cNvPr id="25" name="Google Shape;1995;p50">
            <a:extLst>
              <a:ext uri="{FF2B5EF4-FFF2-40B4-BE49-F238E27FC236}">
                <a16:creationId xmlns:a16="http://schemas.microsoft.com/office/drawing/2014/main" id="{68D1F266-B2FF-4D5A-BE1C-82C54C45E721}"/>
              </a:ext>
            </a:extLst>
          </p:cNvPr>
          <p:cNvCxnSpPr>
            <a:cxnSpLocks/>
          </p:cNvCxnSpPr>
          <p:nvPr/>
        </p:nvCxnSpPr>
        <p:spPr>
          <a:xfrm>
            <a:off x="7028342" y="2919783"/>
            <a:ext cx="651189" cy="0"/>
          </a:xfrm>
          <a:prstGeom prst="straightConnector1">
            <a:avLst/>
          </a:prstGeom>
          <a:noFill/>
          <a:ln w="19050" cap="flat" cmpd="sng">
            <a:solidFill>
              <a:schemeClr val="dk1"/>
            </a:solidFill>
            <a:prstDash val="solid"/>
            <a:round/>
            <a:headEnd type="none" w="med" len="med"/>
            <a:tailEnd type="none" w="med" len="med"/>
          </a:ln>
        </p:spPr>
      </p:cxnSp>
      <p:pic>
        <p:nvPicPr>
          <p:cNvPr id="1026" name="Picture 2">
            <a:extLst>
              <a:ext uri="{FF2B5EF4-FFF2-40B4-BE49-F238E27FC236}">
                <a16:creationId xmlns:a16="http://schemas.microsoft.com/office/drawing/2014/main" id="{0E60FFCA-77DF-4E14-8CA9-43EFE88048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32611" y="1782227"/>
            <a:ext cx="1182782" cy="78852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ertificados-uec | Educación Continua">
            <a:extLst>
              <a:ext uri="{FF2B5EF4-FFF2-40B4-BE49-F238E27FC236}">
                <a16:creationId xmlns:a16="http://schemas.microsoft.com/office/drawing/2014/main" id="{8C73247B-A98C-4342-8C07-7E1AB9EE78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0"/>
            <a:ext cx="2243138" cy="5261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DEPARTAMENTO DE CIENCIAS DE LA COMPUTACION">
            <a:extLst>
              <a:ext uri="{FF2B5EF4-FFF2-40B4-BE49-F238E27FC236}">
                <a16:creationId xmlns:a16="http://schemas.microsoft.com/office/drawing/2014/main" id="{09D18A30-6B64-4ABF-B303-26B8F7C93C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52571" y="0"/>
            <a:ext cx="591428" cy="591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61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ppt_x"/>
                                          </p:val>
                                        </p:tav>
                                        <p:tav tm="100000">
                                          <p:val>
                                            <p:strVal val="#ppt_x"/>
                                          </p:val>
                                        </p:tav>
                                      </p:tavLst>
                                    </p:anim>
                                    <p:anim calcmode="lin" valueType="num">
                                      <p:cBhvr additive="base">
                                        <p:cTn id="1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wipe(down)">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wipe(down)">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062"/>
                                        </p:tgtEl>
                                        <p:attrNameLst>
                                          <p:attrName>style.visibility</p:attrName>
                                        </p:attrNameLst>
                                      </p:cBhvr>
                                      <p:to>
                                        <p:strVal val="visible"/>
                                      </p:to>
                                    </p:set>
                                    <p:animEffect transition="in" filter="circle(in)">
                                      <p:cBhvr>
                                        <p:cTn id="27" dur="2000"/>
                                        <p:tgtEl>
                                          <p:spTgt spid="2062"/>
                                        </p:tgtEl>
                                      </p:cBhvr>
                                    </p:animEffect>
                                  </p:childTnLst>
                                </p:cTn>
                              </p:par>
                              <p:par>
                                <p:cTn id="28" presetID="6" presetClass="entr" presetSubtype="16" fill="hold" nodeType="withEffect">
                                  <p:stCondLst>
                                    <p:cond delay="0"/>
                                  </p:stCondLst>
                                  <p:childTnLst>
                                    <p:set>
                                      <p:cBhvr>
                                        <p:cTn id="29" dur="1" fill="hold">
                                          <p:stCondLst>
                                            <p:cond delay="0"/>
                                          </p:stCondLst>
                                        </p:cTn>
                                        <p:tgtEl>
                                          <p:spTgt spid="2058"/>
                                        </p:tgtEl>
                                        <p:attrNameLst>
                                          <p:attrName>style.visibility</p:attrName>
                                        </p:attrNameLst>
                                      </p:cBhvr>
                                      <p:to>
                                        <p:strVal val="visible"/>
                                      </p:to>
                                    </p:set>
                                    <p:animEffect transition="in" filter="circle(in)">
                                      <p:cBhvr>
                                        <p:cTn id="30" dur="20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04" name="Google Shape;1304;p42"/>
          <p:cNvSpPr/>
          <p:nvPr/>
        </p:nvSpPr>
        <p:spPr>
          <a:xfrm>
            <a:off x="1086114" y="2004426"/>
            <a:ext cx="7268540" cy="753915"/>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2"/>
          <p:cNvSpPr txBox="1">
            <a:spLocks noGrp="1"/>
          </p:cNvSpPr>
          <p:nvPr>
            <p:ph type="title"/>
          </p:nvPr>
        </p:nvSpPr>
        <p:spPr>
          <a:xfrm>
            <a:off x="650654" y="5067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sz="2800" dirty="0"/>
              <a:t>PLANTEAMIENTO DEL PROBLEMA</a:t>
            </a:r>
            <a:endParaRPr sz="2800" dirty="0"/>
          </a:p>
        </p:txBody>
      </p:sp>
      <p:sp>
        <p:nvSpPr>
          <p:cNvPr id="1403" name="Google Shape;1403;p42"/>
          <p:cNvSpPr txBox="1"/>
          <p:nvPr/>
        </p:nvSpPr>
        <p:spPr>
          <a:xfrm>
            <a:off x="1217012" y="2065558"/>
            <a:ext cx="7206988" cy="753915"/>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s-ES" sz="1600" dirty="0">
                <a:solidFill>
                  <a:schemeClr val="lt2"/>
                </a:solidFill>
                <a:latin typeface="Istok Web"/>
                <a:ea typeface="Istok Web"/>
                <a:cs typeface="Istok Web"/>
                <a:sym typeface="Istok Web"/>
              </a:rPr>
              <a:t>Una arquitectura de comunicación que permita monitorear en tiempo real las condiciones que causan un incendio forestal con el fin de detectar y emitir una alerta temprana para mitigar un conato de incendio forestal</a:t>
            </a:r>
          </a:p>
          <a:p>
            <a:pPr marL="0" lvl="0" indent="0" algn="l" rtl="0">
              <a:spcBef>
                <a:spcPts val="0"/>
              </a:spcBef>
              <a:spcAft>
                <a:spcPts val="0"/>
              </a:spcAft>
              <a:buNone/>
            </a:pPr>
            <a:endParaRPr lang="en-US" dirty="0">
              <a:solidFill>
                <a:schemeClr val="lt2"/>
              </a:solidFill>
              <a:latin typeface="Istok Web"/>
              <a:ea typeface="Istok Web"/>
              <a:cs typeface="Istok Web"/>
              <a:sym typeface="Istok Web"/>
            </a:endParaRPr>
          </a:p>
        </p:txBody>
      </p:sp>
      <p:pic>
        <p:nvPicPr>
          <p:cNvPr id="110" name="Imagen 11">
            <a:extLst>
              <a:ext uri="{FF2B5EF4-FFF2-40B4-BE49-F238E27FC236}">
                <a16:creationId xmlns:a16="http://schemas.microsoft.com/office/drawing/2014/main" id="{0A8176F5-C2F4-4634-918C-C9402C445AEC}"/>
              </a:ext>
            </a:extLst>
          </p:cNvPr>
          <p:cNvPicPr>
            <a:picLocks noChangeAspect="1"/>
          </p:cNvPicPr>
          <p:nvPr/>
        </p:nvPicPr>
        <p:blipFill>
          <a:blip r:embed="rId3"/>
          <a:stretch>
            <a:fillRect/>
          </a:stretch>
        </p:blipFill>
        <p:spPr>
          <a:xfrm>
            <a:off x="-5342" y="940291"/>
            <a:ext cx="914400" cy="2343150"/>
          </a:xfrm>
          <a:prstGeom prst="rect">
            <a:avLst/>
          </a:prstGeom>
        </p:spPr>
      </p:pic>
      <p:pic>
        <p:nvPicPr>
          <p:cNvPr id="111" name="Imagen 7">
            <a:extLst>
              <a:ext uri="{FF2B5EF4-FFF2-40B4-BE49-F238E27FC236}">
                <a16:creationId xmlns:a16="http://schemas.microsoft.com/office/drawing/2014/main" id="{D1F24A03-DA96-41B9-B9F5-BE348DF5ECF8}"/>
              </a:ext>
            </a:extLst>
          </p:cNvPr>
          <p:cNvPicPr>
            <a:picLocks noChangeAspect="1"/>
          </p:cNvPicPr>
          <p:nvPr/>
        </p:nvPicPr>
        <p:blipFill>
          <a:blip r:embed="rId4"/>
          <a:stretch>
            <a:fillRect/>
          </a:stretch>
        </p:blipFill>
        <p:spPr>
          <a:xfrm>
            <a:off x="989716" y="2916315"/>
            <a:ext cx="1838566" cy="1536832"/>
          </a:xfrm>
          <a:prstGeom prst="rect">
            <a:avLst/>
          </a:prstGeom>
        </p:spPr>
      </p:pic>
      <p:pic>
        <p:nvPicPr>
          <p:cNvPr id="112" name="Imagen 9">
            <a:extLst>
              <a:ext uri="{FF2B5EF4-FFF2-40B4-BE49-F238E27FC236}">
                <a16:creationId xmlns:a16="http://schemas.microsoft.com/office/drawing/2014/main" id="{CA968671-CE91-4F45-845F-9E7B4DF745D5}"/>
              </a:ext>
            </a:extLst>
          </p:cNvPr>
          <p:cNvPicPr>
            <a:picLocks noChangeAspect="1"/>
          </p:cNvPicPr>
          <p:nvPr/>
        </p:nvPicPr>
        <p:blipFill>
          <a:blip r:embed="rId5"/>
          <a:stretch>
            <a:fillRect/>
          </a:stretch>
        </p:blipFill>
        <p:spPr>
          <a:xfrm>
            <a:off x="3158400" y="3046167"/>
            <a:ext cx="2370139" cy="1450749"/>
          </a:xfrm>
          <a:prstGeom prst="rect">
            <a:avLst/>
          </a:prstGeom>
        </p:spPr>
      </p:pic>
      <p:pic>
        <p:nvPicPr>
          <p:cNvPr id="113" name="Picture 2" descr="Resultado de imagen de ministerio del ambiente ecuador">
            <a:extLst>
              <a:ext uri="{FF2B5EF4-FFF2-40B4-BE49-F238E27FC236}">
                <a16:creationId xmlns:a16="http://schemas.microsoft.com/office/drawing/2014/main" id="{30744301-FCF3-41C7-B99E-8990E72D38A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739" t="10034" r="28087" b="9811"/>
          <a:stretch/>
        </p:blipFill>
        <p:spPr bwMode="auto">
          <a:xfrm>
            <a:off x="5601729" y="3283441"/>
            <a:ext cx="853561" cy="87120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4" descr="Resultado de imagen de alerta">
            <a:extLst>
              <a:ext uri="{FF2B5EF4-FFF2-40B4-BE49-F238E27FC236}">
                <a16:creationId xmlns:a16="http://schemas.microsoft.com/office/drawing/2014/main" id="{25C9715A-E5E7-4EF2-AE82-0C54B21BDF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8480" y="3122560"/>
            <a:ext cx="1280655" cy="1297961"/>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0" descr="Resultado de imagen de guardabosques oso yogui">
            <a:extLst>
              <a:ext uri="{FF2B5EF4-FFF2-40B4-BE49-F238E27FC236}">
                <a16:creationId xmlns:a16="http://schemas.microsoft.com/office/drawing/2014/main" id="{F93E024A-6DD1-4327-B913-19E4802D58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8461" y="3082023"/>
            <a:ext cx="871078" cy="1615912"/>
          </a:xfrm>
          <a:prstGeom prst="rect">
            <a:avLst/>
          </a:prstGeom>
          <a:noFill/>
          <a:extLst>
            <a:ext uri="{909E8E84-426E-40DD-AFC4-6F175D3DCCD1}">
              <a14:hiddenFill xmlns:a14="http://schemas.microsoft.com/office/drawing/2010/main">
                <a:solidFill>
                  <a:srgbClr val="FFFFFF"/>
                </a:solidFill>
              </a14:hiddenFill>
            </a:ext>
          </a:extLst>
        </p:spPr>
      </p:pic>
      <p:pic>
        <p:nvPicPr>
          <p:cNvPr id="116" name="Imagen 17">
            <a:extLst>
              <a:ext uri="{FF2B5EF4-FFF2-40B4-BE49-F238E27FC236}">
                <a16:creationId xmlns:a16="http://schemas.microsoft.com/office/drawing/2014/main" id="{AC241D9C-2745-4F48-82F9-1F18CFD6228E}"/>
              </a:ext>
            </a:extLst>
          </p:cNvPr>
          <p:cNvPicPr>
            <a:picLocks noChangeAspect="1"/>
          </p:cNvPicPr>
          <p:nvPr/>
        </p:nvPicPr>
        <p:blipFill>
          <a:blip r:embed="rId9"/>
          <a:stretch>
            <a:fillRect/>
          </a:stretch>
        </p:blipFill>
        <p:spPr>
          <a:xfrm>
            <a:off x="1514963" y="774157"/>
            <a:ext cx="1208831" cy="918592"/>
          </a:xfrm>
          <a:prstGeom prst="rect">
            <a:avLst/>
          </a:prstGeom>
        </p:spPr>
      </p:pic>
      <p:pic>
        <p:nvPicPr>
          <p:cNvPr id="117" name="Picture 18" descr="Resultado de imagen de erosion del suelo">
            <a:extLst>
              <a:ext uri="{FF2B5EF4-FFF2-40B4-BE49-F238E27FC236}">
                <a16:creationId xmlns:a16="http://schemas.microsoft.com/office/drawing/2014/main" id="{50138817-1E90-4725-9513-A0C207835F4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34020"/>
          <a:stretch/>
        </p:blipFill>
        <p:spPr bwMode="auto">
          <a:xfrm>
            <a:off x="3760448" y="725737"/>
            <a:ext cx="1208831" cy="936747"/>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0" descr="Resultado de imagen de gases al ambiente">
            <a:extLst>
              <a:ext uri="{FF2B5EF4-FFF2-40B4-BE49-F238E27FC236}">
                <a16:creationId xmlns:a16="http://schemas.microsoft.com/office/drawing/2014/main" id="{F088C7A0-5DF7-4102-A341-DF5D5439F3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5358" y="719149"/>
            <a:ext cx="1626244" cy="941510"/>
          </a:xfrm>
          <a:prstGeom prst="rect">
            <a:avLst/>
          </a:prstGeom>
          <a:noFill/>
          <a:extLst>
            <a:ext uri="{909E8E84-426E-40DD-AFC4-6F175D3DCCD1}">
              <a14:hiddenFill xmlns:a14="http://schemas.microsoft.com/office/drawing/2010/main">
                <a:solidFill>
                  <a:srgbClr val="FFFFFF"/>
                </a:solidFill>
              </a14:hiddenFill>
            </a:ext>
          </a:extLst>
        </p:spPr>
      </p:pic>
      <p:sp>
        <p:nvSpPr>
          <p:cNvPr id="2" name="Left Brace 1">
            <a:extLst>
              <a:ext uri="{FF2B5EF4-FFF2-40B4-BE49-F238E27FC236}">
                <a16:creationId xmlns:a16="http://schemas.microsoft.com/office/drawing/2014/main" id="{A7FD2C44-7E04-4699-BAC8-FD8DF0352622}"/>
              </a:ext>
            </a:extLst>
          </p:cNvPr>
          <p:cNvSpPr/>
          <p:nvPr/>
        </p:nvSpPr>
        <p:spPr>
          <a:xfrm rot="5400000">
            <a:off x="4758293" y="-1136026"/>
            <a:ext cx="352816" cy="8051285"/>
          </a:xfrm>
          <a:prstGeom prst="leftBrace">
            <a:avLst/>
          </a:prstGeom>
          <a:ln>
            <a:solidFill>
              <a:schemeClr val="tx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20" name="Left Brace 119">
            <a:extLst>
              <a:ext uri="{FF2B5EF4-FFF2-40B4-BE49-F238E27FC236}">
                <a16:creationId xmlns:a16="http://schemas.microsoft.com/office/drawing/2014/main" id="{ABFE89B6-8884-4CAA-9A6D-EEC96B5AC966}"/>
              </a:ext>
            </a:extLst>
          </p:cNvPr>
          <p:cNvSpPr/>
          <p:nvPr/>
        </p:nvSpPr>
        <p:spPr>
          <a:xfrm rot="16200000">
            <a:off x="4651912" y="-1837236"/>
            <a:ext cx="150150" cy="7268543"/>
          </a:xfrm>
          <a:prstGeom prst="leftBrace">
            <a:avLst/>
          </a:prstGeom>
          <a:ln>
            <a:solidFill>
              <a:schemeClr val="tx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aphicFrame>
        <p:nvGraphicFramePr>
          <p:cNvPr id="121" name="Table 4">
            <a:extLst>
              <a:ext uri="{FF2B5EF4-FFF2-40B4-BE49-F238E27FC236}">
                <a16:creationId xmlns:a16="http://schemas.microsoft.com/office/drawing/2014/main" id="{5CC79190-4836-433D-BA9C-18602551487A}"/>
              </a:ext>
            </a:extLst>
          </p:cNvPr>
          <p:cNvGraphicFramePr>
            <a:graphicFrameLocks noGrp="1"/>
          </p:cNvGraphicFramePr>
          <p:nvPr>
            <p:extLst>
              <p:ext uri="{D42A27DB-BD31-4B8C-83A1-F6EECF244321}">
                <p14:modId xmlns:p14="http://schemas.microsoft.com/office/powerpoint/2010/main" val="681376888"/>
              </p:ext>
            </p:extLst>
          </p:nvPr>
        </p:nvGraphicFramePr>
        <p:xfrm>
          <a:off x="2" y="4686300"/>
          <a:ext cx="7988463" cy="434340"/>
        </p:xfrm>
        <a:graphic>
          <a:graphicData uri="http://schemas.openxmlformats.org/drawingml/2006/table">
            <a:tbl>
              <a:tblPr firstRow="1" bandRow="1">
                <a:tableStyleId>{77BE2682-4A2B-44FB-9300-92E178A8A70F}</a:tableStyleId>
              </a:tblPr>
              <a:tblGrid>
                <a:gridCol w="887607">
                  <a:extLst>
                    <a:ext uri="{9D8B030D-6E8A-4147-A177-3AD203B41FA5}">
                      <a16:colId xmlns:a16="http://schemas.microsoft.com/office/drawing/2014/main" val="459037176"/>
                    </a:ext>
                  </a:extLst>
                </a:gridCol>
                <a:gridCol w="887607">
                  <a:extLst>
                    <a:ext uri="{9D8B030D-6E8A-4147-A177-3AD203B41FA5}">
                      <a16:colId xmlns:a16="http://schemas.microsoft.com/office/drawing/2014/main" val="193649311"/>
                    </a:ext>
                  </a:extLst>
                </a:gridCol>
                <a:gridCol w="887607">
                  <a:extLst>
                    <a:ext uri="{9D8B030D-6E8A-4147-A177-3AD203B41FA5}">
                      <a16:colId xmlns:a16="http://schemas.microsoft.com/office/drawing/2014/main" val="1162863235"/>
                    </a:ext>
                  </a:extLst>
                </a:gridCol>
                <a:gridCol w="887607">
                  <a:extLst>
                    <a:ext uri="{9D8B030D-6E8A-4147-A177-3AD203B41FA5}">
                      <a16:colId xmlns:a16="http://schemas.microsoft.com/office/drawing/2014/main" val="1924129380"/>
                    </a:ext>
                  </a:extLst>
                </a:gridCol>
                <a:gridCol w="887607">
                  <a:extLst>
                    <a:ext uri="{9D8B030D-6E8A-4147-A177-3AD203B41FA5}">
                      <a16:colId xmlns:a16="http://schemas.microsoft.com/office/drawing/2014/main" val="864048052"/>
                    </a:ext>
                  </a:extLst>
                </a:gridCol>
                <a:gridCol w="887607">
                  <a:extLst>
                    <a:ext uri="{9D8B030D-6E8A-4147-A177-3AD203B41FA5}">
                      <a16:colId xmlns:a16="http://schemas.microsoft.com/office/drawing/2014/main" val="2554549587"/>
                    </a:ext>
                  </a:extLst>
                </a:gridCol>
                <a:gridCol w="887607">
                  <a:extLst>
                    <a:ext uri="{9D8B030D-6E8A-4147-A177-3AD203B41FA5}">
                      <a16:colId xmlns:a16="http://schemas.microsoft.com/office/drawing/2014/main" val="2288635905"/>
                    </a:ext>
                  </a:extLst>
                </a:gridCol>
                <a:gridCol w="887607">
                  <a:extLst>
                    <a:ext uri="{9D8B030D-6E8A-4147-A177-3AD203B41FA5}">
                      <a16:colId xmlns:a16="http://schemas.microsoft.com/office/drawing/2014/main" val="339645743"/>
                    </a:ext>
                  </a:extLst>
                </a:gridCol>
                <a:gridCol w="887607">
                  <a:extLst>
                    <a:ext uri="{9D8B030D-6E8A-4147-A177-3AD203B41FA5}">
                      <a16:colId xmlns:a16="http://schemas.microsoft.com/office/drawing/2014/main" val="1133892019"/>
                    </a:ext>
                  </a:extLst>
                </a:gridCol>
              </a:tblGrid>
              <a:tr h="406525">
                <a:tc>
                  <a:txBody>
                    <a:bodyPr/>
                    <a:lstStyle/>
                    <a:p>
                      <a:r>
                        <a:rPr lang="es-EC" sz="750" dirty="0">
                          <a:solidFill>
                            <a:schemeClr val="tx2"/>
                          </a:solidFill>
                        </a:rPr>
                        <a:t>1.Antecedentes</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2.Planteamiento del problema</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3. Objetivo General</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4. Alcance</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5. Hipótesis</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6. Marco Metodológico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7. Desarrollo de la solución</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8. Validación del prototipo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9. Conclusiones</a:t>
                      </a:r>
                      <a:endParaRPr lang="en-US" sz="750" dirty="0">
                        <a:solidFill>
                          <a:schemeClr val="tx2"/>
                        </a:solidFill>
                      </a:endParaRPr>
                    </a:p>
                    <a:p>
                      <a:endParaRPr lang="en-US" sz="750" dirty="0"/>
                    </a:p>
                  </a:txBody>
                  <a:tcPr>
                    <a:solidFill>
                      <a:schemeClr val="accent1">
                        <a:lumMod val="60000"/>
                        <a:lumOff val="40000"/>
                      </a:schemeClr>
                    </a:solidFill>
                  </a:tcPr>
                </a:tc>
                <a:extLst>
                  <a:ext uri="{0D108BD9-81ED-4DB2-BD59-A6C34878D82A}">
                    <a16:rowId xmlns:a16="http://schemas.microsoft.com/office/drawing/2014/main" val="3237251272"/>
                  </a:ext>
                </a:extLst>
              </a:tr>
            </a:tbl>
          </a:graphicData>
        </a:graphic>
      </p:graphicFrame>
      <p:pic>
        <p:nvPicPr>
          <p:cNvPr id="17" name="Picture 2" descr="certificados-uec | Educación Continua">
            <a:extLst>
              <a:ext uri="{FF2B5EF4-FFF2-40B4-BE49-F238E27FC236}">
                <a16:creationId xmlns:a16="http://schemas.microsoft.com/office/drawing/2014/main" id="{6298E4A2-12B3-442D-A404-0B9BCF0ED0A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427585" cy="3348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DEPARTAMENTO DE CIENCIAS DE LA COMPUTACION">
            <a:extLst>
              <a:ext uri="{FF2B5EF4-FFF2-40B4-BE49-F238E27FC236}">
                <a16:creationId xmlns:a16="http://schemas.microsoft.com/office/drawing/2014/main" id="{779A98A9-2509-4404-B06D-D5C31671359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43448" y="0"/>
            <a:ext cx="500552" cy="500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49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1"/>
                                        </p:tgtEl>
                                        <p:attrNameLst>
                                          <p:attrName>style.visibility</p:attrName>
                                        </p:attrNameLst>
                                      </p:cBhvr>
                                      <p:to>
                                        <p:strVal val="visible"/>
                                      </p:to>
                                    </p:set>
                                    <p:animEffect transition="in" filter="fade">
                                      <p:cBhvr>
                                        <p:cTn id="11" dur="1000"/>
                                        <p:tgtEl>
                                          <p:spTgt spid="111"/>
                                        </p:tgtEl>
                                      </p:cBhvr>
                                    </p:animEffect>
                                    <p:anim calcmode="lin" valueType="num">
                                      <p:cBhvr>
                                        <p:cTn id="12" dur="1000" fill="hold"/>
                                        <p:tgtEl>
                                          <p:spTgt spid="111"/>
                                        </p:tgtEl>
                                        <p:attrNameLst>
                                          <p:attrName>ppt_x</p:attrName>
                                        </p:attrNameLst>
                                      </p:cBhvr>
                                      <p:tavLst>
                                        <p:tav tm="0">
                                          <p:val>
                                            <p:strVal val="#ppt_x"/>
                                          </p:val>
                                        </p:tav>
                                        <p:tav tm="100000">
                                          <p:val>
                                            <p:strVal val="#ppt_x"/>
                                          </p:val>
                                        </p:tav>
                                      </p:tavLst>
                                    </p:anim>
                                    <p:anim calcmode="lin" valueType="num">
                                      <p:cBhvr>
                                        <p:cTn id="13" dur="1000" fill="hold"/>
                                        <p:tgtEl>
                                          <p:spTgt spid="1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80">
                                          <p:stCondLst>
                                            <p:cond delay="0"/>
                                          </p:stCondLst>
                                        </p:cTn>
                                        <p:tgtEl>
                                          <p:spTgt spid="112"/>
                                        </p:tgtEl>
                                      </p:cBhvr>
                                    </p:animEffect>
                                    <p:anim calcmode="lin" valueType="num">
                                      <p:cBhvr>
                                        <p:cTn id="19" dur="1822" tmFilter="0,0; 0.14,0.36; 0.43,0.73; 0.71,0.91; 1.0,1.0">
                                          <p:stCondLst>
                                            <p:cond delay="0"/>
                                          </p:stCondLst>
                                        </p:cTn>
                                        <p:tgtEl>
                                          <p:spTgt spid="11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1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1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1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12"/>
                                        </p:tgtEl>
                                        <p:attrNameLst>
                                          <p:attrName>ppt_y</p:attrName>
                                        </p:attrNameLst>
                                      </p:cBhvr>
                                      <p:tavLst>
                                        <p:tav tm="0" fmla="#ppt_y-sin(pi*$)/81">
                                          <p:val>
                                            <p:fltVal val="0"/>
                                          </p:val>
                                        </p:tav>
                                        <p:tav tm="100000">
                                          <p:val>
                                            <p:fltVal val="1"/>
                                          </p:val>
                                        </p:tav>
                                      </p:tavLst>
                                    </p:anim>
                                    <p:animScale>
                                      <p:cBhvr>
                                        <p:cTn id="24" dur="26">
                                          <p:stCondLst>
                                            <p:cond delay="650"/>
                                          </p:stCondLst>
                                        </p:cTn>
                                        <p:tgtEl>
                                          <p:spTgt spid="112"/>
                                        </p:tgtEl>
                                      </p:cBhvr>
                                      <p:to x="100000" y="60000"/>
                                    </p:animScale>
                                    <p:animScale>
                                      <p:cBhvr>
                                        <p:cTn id="25" dur="166" decel="50000">
                                          <p:stCondLst>
                                            <p:cond delay="676"/>
                                          </p:stCondLst>
                                        </p:cTn>
                                        <p:tgtEl>
                                          <p:spTgt spid="112"/>
                                        </p:tgtEl>
                                      </p:cBhvr>
                                      <p:to x="100000" y="100000"/>
                                    </p:animScale>
                                    <p:animScale>
                                      <p:cBhvr>
                                        <p:cTn id="26" dur="26">
                                          <p:stCondLst>
                                            <p:cond delay="1312"/>
                                          </p:stCondLst>
                                        </p:cTn>
                                        <p:tgtEl>
                                          <p:spTgt spid="112"/>
                                        </p:tgtEl>
                                      </p:cBhvr>
                                      <p:to x="100000" y="80000"/>
                                    </p:animScale>
                                    <p:animScale>
                                      <p:cBhvr>
                                        <p:cTn id="27" dur="166" decel="50000">
                                          <p:stCondLst>
                                            <p:cond delay="1338"/>
                                          </p:stCondLst>
                                        </p:cTn>
                                        <p:tgtEl>
                                          <p:spTgt spid="112"/>
                                        </p:tgtEl>
                                      </p:cBhvr>
                                      <p:to x="100000" y="100000"/>
                                    </p:animScale>
                                    <p:animScale>
                                      <p:cBhvr>
                                        <p:cTn id="28" dur="26">
                                          <p:stCondLst>
                                            <p:cond delay="1642"/>
                                          </p:stCondLst>
                                        </p:cTn>
                                        <p:tgtEl>
                                          <p:spTgt spid="112"/>
                                        </p:tgtEl>
                                      </p:cBhvr>
                                      <p:to x="100000" y="90000"/>
                                    </p:animScale>
                                    <p:animScale>
                                      <p:cBhvr>
                                        <p:cTn id="29" dur="166" decel="50000">
                                          <p:stCondLst>
                                            <p:cond delay="1668"/>
                                          </p:stCondLst>
                                        </p:cTn>
                                        <p:tgtEl>
                                          <p:spTgt spid="112"/>
                                        </p:tgtEl>
                                      </p:cBhvr>
                                      <p:to x="100000" y="100000"/>
                                    </p:animScale>
                                    <p:animScale>
                                      <p:cBhvr>
                                        <p:cTn id="30" dur="26">
                                          <p:stCondLst>
                                            <p:cond delay="1808"/>
                                          </p:stCondLst>
                                        </p:cTn>
                                        <p:tgtEl>
                                          <p:spTgt spid="112"/>
                                        </p:tgtEl>
                                      </p:cBhvr>
                                      <p:to x="100000" y="95000"/>
                                    </p:animScale>
                                    <p:animScale>
                                      <p:cBhvr>
                                        <p:cTn id="31" dur="166" decel="50000">
                                          <p:stCondLst>
                                            <p:cond delay="1834"/>
                                          </p:stCondLst>
                                        </p:cTn>
                                        <p:tgtEl>
                                          <p:spTgt spid="112"/>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113"/>
                                        </p:tgtEl>
                                        <p:attrNameLst>
                                          <p:attrName>style.visibility</p:attrName>
                                        </p:attrNameLst>
                                      </p:cBhvr>
                                      <p:to>
                                        <p:strVal val="visible"/>
                                      </p:to>
                                    </p:set>
                                    <p:animEffect transition="in" filter="wheel(1)">
                                      <p:cBhvr>
                                        <p:cTn id="36" dur="2000"/>
                                        <p:tgtEl>
                                          <p:spTgt spid="113"/>
                                        </p:tgtEl>
                                      </p:cBhvr>
                                    </p:animEffect>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nodeType="clickEffect">
                                  <p:stCondLst>
                                    <p:cond delay="0"/>
                                  </p:stCondLst>
                                  <p:childTnLst>
                                    <p:set>
                                      <p:cBhvr>
                                        <p:cTn id="40" dur="1" fill="hold">
                                          <p:stCondLst>
                                            <p:cond delay="0"/>
                                          </p:stCondLst>
                                        </p:cTn>
                                        <p:tgtEl>
                                          <p:spTgt spid="114"/>
                                        </p:tgtEl>
                                        <p:attrNameLst>
                                          <p:attrName>style.visibility</p:attrName>
                                        </p:attrNameLst>
                                      </p:cBhvr>
                                      <p:to>
                                        <p:strVal val="visible"/>
                                      </p:to>
                                    </p:set>
                                    <p:animEffect transition="in" filter="fade">
                                      <p:cBhvr>
                                        <p:cTn id="41" dur="2000"/>
                                        <p:tgtEl>
                                          <p:spTgt spid="114"/>
                                        </p:tgtEl>
                                      </p:cBhvr>
                                    </p:animEffect>
                                    <p:anim calcmode="lin" valueType="num">
                                      <p:cBhvr>
                                        <p:cTn id="42" dur="2000" fill="hold"/>
                                        <p:tgtEl>
                                          <p:spTgt spid="114"/>
                                        </p:tgtEl>
                                        <p:attrNameLst>
                                          <p:attrName>ppt_w</p:attrName>
                                        </p:attrNameLst>
                                      </p:cBhvr>
                                      <p:tavLst>
                                        <p:tav tm="0" fmla="#ppt_w*sin(2.5*pi*$)">
                                          <p:val>
                                            <p:fltVal val="0"/>
                                          </p:val>
                                        </p:tav>
                                        <p:tav tm="100000">
                                          <p:val>
                                            <p:fltVal val="1"/>
                                          </p:val>
                                        </p:tav>
                                      </p:tavLst>
                                    </p:anim>
                                    <p:anim calcmode="lin" valueType="num">
                                      <p:cBhvr>
                                        <p:cTn id="43" dur="2000" fill="hold"/>
                                        <p:tgtEl>
                                          <p:spTgt spid="114"/>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115"/>
                                        </p:tgtEl>
                                        <p:attrNameLst>
                                          <p:attrName>style.visibility</p:attrName>
                                        </p:attrNameLst>
                                      </p:cBhvr>
                                      <p:to>
                                        <p:strVal val="visible"/>
                                      </p:to>
                                    </p:set>
                                    <p:animEffect transition="in" filter="circle(in)">
                                      <p:cBhvr>
                                        <p:cTn id="48" dur="2000"/>
                                        <p:tgtEl>
                                          <p:spTgt spid="11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16"/>
                                        </p:tgtEl>
                                        <p:attrNameLst>
                                          <p:attrName>style.visibility</p:attrName>
                                        </p:attrNameLst>
                                      </p:cBhvr>
                                      <p:to>
                                        <p:strVal val="visible"/>
                                      </p:to>
                                    </p:set>
                                    <p:animEffect transition="in" filter="wipe(down)">
                                      <p:cBhvr>
                                        <p:cTn id="53" dur="500"/>
                                        <p:tgtEl>
                                          <p:spTgt spid="116"/>
                                        </p:tgtEl>
                                      </p:cBhvr>
                                    </p:animEffect>
                                  </p:childTnLst>
                                </p:cTn>
                              </p:par>
                            </p:childTnLst>
                          </p:cTn>
                        </p:par>
                      </p:childTnLst>
                    </p:cTn>
                  </p:par>
                  <p:par>
                    <p:cTn id="54" fill="hold">
                      <p:stCondLst>
                        <p:cond delay="indefinite"/>
                      </p:stCondLst>
                      <p:childTnLst>
                        <p:par>
                          <p:cTn id="55" fill="hold">
                            <p:stCondLst>
                              <p:cond delay="0"/>
                            </p:stCondLst>
                            <p:childTnLst>
                              <p:par>
                                <p:cTn id="56" presetID="45" presetClass="entr" presetSubtype="0" fill="hold" nodeType="clickEffect">
                                  <p:stCondLst>
                                    <p:cond delay="0"/>
                                  </p:stCondLst>
                                  <p:childTnLst>
                                    <p:set>
                                      <p:cBhvr>
                                        <p:cTn id="57" dur="1" fill="hold">
                                          <p:stCondLst>
                                            <p:cond delay="0"/>
                                          </p:stCondLst>
                                        </p:cTn>
                                        <p:tgtEl>
                                          <p:spTgt spid="117"/>
                                        </p:tgtEl>
                                        <p:attrNameLst>
                                          <p:attrName>style.visibility</p:attrName>
                                        </p:attrNameLst>
                                      </p:cBhvr>
                                      <p:to>
                                        <p:strVal val="visible"/>
                                      </p:to>
                                    </p:set>
                                    <p:animEffect transition="in" filter="fade">
                                      <p:cBhvr>
                                        <p:cTn id="58" dur="2000"/>
                                        <p:tgtEl>
                                          <p:spTgt spid="117"/>
                                        </p:tgtEl>
                                      </p:cBhvr>
                                    </p:animEffect>
                                    <p:anim calcmode="lin" valueType="num">
                                      <p:cBhvr>
                                        <p:cTn id="59" dur="2000" fill="hold"/>
                                        <p:tgtEl>
                                          <p:spTgt spid="117"/>
                                        </p:tgtEl>
                                        <p:attrNameLst>
                                          <p:attrName>ppt_w</p:attrName>
                                        </p:attrNameLst>
                                      </p:cBhvr>
                                      <p:tavLst>
                                        <p:tav tm="0" fmla="#ppt_w*sin(2.5*pi*$)">
                                          <p:val>
                                            <p:fltVal val="0"/>
                                          </p:val>
                                        </p:tav>
                                        <p:tav tm="100000">
                                          <p:val>
                                            <p:fltVal val="1"/>
                                          </p:val>
                                        </p:tav>
                                      </p:tavLst>
                                    </p:anim>
                                    <p:anim calcmode="lin" valueType="num">
                                      <p:cBhvr>
                                        <p:cTn id="60"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18"/>
                                        </p:tgtEl>
                                        <p:attrNameLst>
                                          <p:attrName>style.visibility</p:attrName>
                                        </p:attrNameLst>
                                      </p:cBhvr>
                                      <p:to>
                                        <p:strVal val="visible"/>
                                      </p:to>
                                    </p:set>
                                    <p:anim calcmode="lin" valueType="num">
                                      <p:cBhvr>
                                        <p:cTn id="65" dur="500" fill="hold"/>
                                        <p:tgtEl>
                                          <p:spTgt spid="118"/>
                                        </p:tgtEl>
                                        <p:attrNameLst>
                                          <p:attrName>ppt_w</p:attrName>
                                        </p:attrNameLst>
                                      </p:cBhvr>
                                      <p:tavLst>
                                        <p:tav tm="0">
                                          <p:val>
                                            <p:fltVal val="0"/>
                                          </p:val>
                                        </p:tav>
                                        <p:tav tm="100000">
                                          <p:val>
                                            <p:strVal val="#ppt_w"/>
                                          </p:val>
                                        </p:tav>
                                      </p:tavLst>
                                    </p:anim>
                                    <p:anim calcmode="lin" valueType="num">
                                      <p:cBhvr>
                                        <p:cTn id="66" dur="500" fill="hold"/>
                                        <p:tgtEl>
                                          <p:spTgt spid="118"/>
                                        </p:tgtEl>
                                        <p:attrNameLst>
                                          <p:attrName>ppt_h</p:attrName>
                                        </p:attrNameLst>
                                      </p:cBhvr>
                                      <p:tavLst>
                                        <p:tav tm="0">
                                          <p:val>
                                            <p:fltVal val="0"/>
                                          </p:val>
                                        </p:tav>
                                        <p:tav tm="100000">
                                          <p:val>
                                            <p:strVal val="#ppt_h"/>
                                          </p:val>
                                        </p:tav>
                                      </p:tavLst>
                                    </p:anim>
                                    <p:animEffect transition="in" filter="fade">
                                      <p:cBhvr>
                                        <p:cTn id="67" dur="500"/>
                                        <p:tgtEl>
                                          <p:spTgt spid="1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403"/>
                                        </p:tgtEl>
                                        <p:attrNameLst>
                                          <p:attrName>style.visibility</p:attrName>
                                        </p:attrNameLst>
                                      </p:cBhvr>
                                      <p:to>
                                        <p:strVal val="visible"/>
                                      </p:to>
                                    </p:set>
                                    <p:animEffect transition="in" filter="wipe(down)">
                                      <p:cBhvr>
                                        <p:cTn id="72" dur="500"/>
                                        <p:tgtEl>
                                          <p:spTgt spid="1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p35"/>
          <p:cNvSpPr/>
          <p:nvPr/>
        </p:nvSpPr>
        <p:spPr>
          <a:xfrm>
            <a:off x="1523419" y="724776"/>
            <a:ext cx="5920369" cy="2189874"/>
          </a:xfrm>
          <a:prstGeom prst="roundRect">
            <a:avLst>
              <a:gd name="adj" fmla="val 9466"/>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5"/>
          <p:cNvSpPr txBox="1">
            <a:spLocks noGrp="1"/>
          </p:cNvSpPr>
          <p:nvPr>
            <p:ph type="title"/>
          </p:nvPr>
        </p:nvSpPr>
        <p:spPr>
          <a:xfrm>
            <a:off x="2088300" y="684638"/>
            <a:ext cx="4967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t>Objetivo general</a:t>
            </a:r>
            <a:endParaRPr sz="4000" dirty="0"/>
          </a:p>
        </p:txBody>
      </p:sp>
      <p:sp>
        <p:nvSpPr>
          <p:cNvPr id="1106" name="Google Shape;1106;p35"/>
          <p:cNvSpPr txBox="1">
            <a:spLocks noGrp="1"/>
          </p:cNvSpPr>
          <p:nvPr>
            <p:ph type="subTitle" idx="1"/>
          </p:nvPr>
        </p:nvSpPr>
        <p:spPr>
          <a:xfrm>
            <a:off x="2088300" y="1578539"/>
            <a:ext cx="4967400" cy="118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S" dirty="0"/>
              <a:t>Desarrollar un prototipo de arquitectura de comunicación para el sistema de detección de incendios forestales mediante el uso de tecnologías </a:t>
            </a:r>
            <a:r>
              <a:rPr lang="es-ES" dirty="0" err="1"/>
              <a:t>low</a:t>
            </a:r>
            <a:r>
              <a:rPr lang="es-ES" dirty="0"/>
              <a:t> </a:t>
            </a:r>
            <a:r>
              <a:rPr lang="es-ES" dirty="0" err="1"/>
              <a:t>cost</a:t>
            </a:r>
            <a:r>
              <a:rPr lang="es-ES" dirty="0"/>
              <a:t>.</a:t>
            </a:r>
          </a:p>
          <a:p>
            <a:pPr marL="0" lvl="0" indent="0" algn="ctr" rtl="0">
              <a:spcBef>
                <a:spcPts val="0"/>
              </a:spcBef>
              <a:spcAft>
                <a:spcPts val="0"/>
              </a:spcAft>
              <a:buNone/>
            </a:pPr>
            <a:endParaRPr dirty="0"/>
          </a:p>
        </p:txBody>
      </p:sp>
      <p:graphicFrame>
        <p:nvGraphicFramePr>
          <p:cNvPr id="5" name="Table 4">
            <a:extLst>
              <a:ext uri="{FF2B5EF4-FFF2-40B4-BE49-F238E27FC236}">
                <a16:creationId xmlns:a16="http://schemas.microsoft.com/office/drawing/2014/main" id="{ECB18611-A525-4FDA-B0A8-C794FADF272C}"/>
              </a:ext>
            </a:extLst>
          </p:cNvPr>
          <p:cNvGraphicFramePr>
            <a:graphicFrameLocks noGrp="1"/>
          </p:cNvGraphicFramePr>
          <p:nvPr>
            <p:extLst>
              <p:ext uri="{D42A27DB-BD31-4B8C-83A1-F6EECF244321}">
                <p14:modId xmlns:p14="http://schemas.microsoft.com/office/powerpoint/2010/main" val="3140746789"/>
              </p:ext>
            </p:extLst>
          </p:nvPr>
        </p:nvGraphicFramePr>
        <p:xfrm>
          <a:off x="-197706" y="4822224"/>
          <a:ext cx="7988463" cy="434340"/>
        </p:xfrm>
        <a:graphic>
          <a:graphicData uri="http://schemas.openxmlformats.org/drawingml/2006/table">
            <a:tbl>
              <a:tblPr firstRow="1" bandRow="1">
                <a:tableStyleId>{77BE2682-4A2B-44FB-9300-92E178A8A70F}</a:tableStyleId>
              </a:tblPr>
              <a:tblGrid>
                <a:gridCol w="887607">
                  <a:extLst>
                    <a:ext uri="{9D8B030D-6E8A-4147-A177-3AD203B41FA5}">
                      <a16:colId xmlns:a16="http://schemas.microsoft.com/office/drawing/2014/main" val="459037176"/>
                    </a:ext>
                  </a:extLst>
                </a:gridCol>
                <a:gridCol w="887607">
                  <a:extLst>
                    <a:ext uri="{9D8B030D-6E8A-4147-A177-3AD203B41FA5}">
                      <a16:colId xmlns:a16="http://schemas.microsoft.com/office/drawing/2014/main" val="193649311"/>
                    </a:ext>
                  </a:extLst>
                </a:gridCol>
                <a:gridCol w="887607">
                  <a:extLst>
                    <a:ext uri="{9D8B030D-6E8A-4147-A177-3AD203B41FA5}">
                      <a16:colId xmlns:a16="http://schemas.microsoft.com/office/drawing/2014/main" val="1162863235"/>
                    </a:ext>
                  </a:extLst>
                </a:gridCol>
                <a:gridCol w="887607">
                  <a:extLst>
                    <a:ext uri="{9D8B030D-6E8A-4147-A177-3AD203B41FA5}">
                      <a16:colId xmlns:a16="http://schemas.microsoft.com/office/drawing/2014/main" val="1924129380"/>
                    </a:ext>
                  </a:extLst>
                </a:gridCol>
                <a:gridCol w="887607">
                  <a:extLst>
                    <a:ext uri="{9D8B030D-6E8A-4147-A177-3AD203B41FA5}">
                      <a16:colId xmlns:a16="http://schemas.microsoft.com/office/drawing/2014/main" val="864048052"/>
                    </a:ext>
                  </a:extLst>
                </a:gridCol>
                <a:gridCol w="887607">
                  <a:extLst>
                    <a:ext uri="{9D8B030D-6E8A-4147-A177-3AD203B41FA5}">
                      <a16:colId xmlns:a16="http://schemas.microsoft.com/office/drawing/2014/main" val="2554549587"/>
                    </a:ext>
                  </a:extLst>
                </a:gridCol>
                <a:gridCol w="887607">
                  <a:extLst>
                    <a:ext uri="{9D8B030D-6E8A-4147-A177-3AD203B41FA5}">
                      <a16:colId xmlns:a16="http://schemas.microsoft.com/office/drawing/2014/main" val="2288635905"/>
                    </a:ext>
                  </a:extLst>
                </a:gridCol>
                <a:gridCol w="887607">
                  <a:extLst>
                    <a:ext uri="{9D8B030D-6E8A-4147-A177-3AD203B41FA5}">
                      <a16:colId xmlns:a16="http://schemas.microsoft.com/office/drawing/2014/main" val="339645743"/>
                    </a:ext>
                  </a:extLst>
                </a:gridCol>
                <a:gridCol w="887607">
                  <a:extLst>
                    <a:ext uri="{9D8B030D-6E8A-4147-A177-3AD203B41FA5}">
                      <a16:colId xmlns:a16="http://schemas.microsoft.com/office/drawing/2014/main" val="1133892019"/>
                    </a:ext>
                  </a:extLst>
                </a:gridCol>
              </a:tblGrid>
              <a:tr h="406525">
                <a:tc>
                  <a:txBody>
                    <a:bodyPr/>
                    <a:lstStyle/>
                    <a:p>
                      <a:r>
                        <a:rPr lang="es-EC" sz="750" dirty="0">
                          <a:solidFill>
                            <a:schemeClr val="tx2"/>
                          </a:solidFill>
                        </a:rPr>
                        <a:t>1.Antecedentes</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2.Planteamiento del problema</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3. Objetivo General</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4. Alcance</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5. Hipótesis</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6. Marco Metodológico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7. Desarrollo de la solución</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8. Validación del prototipo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9. Conclusiones</a:t>
                      </a:r>
                      <a:endParaRPr lang="en-US" sz="750" dirty="0">
                        <a:solidFill>
                          <a:schemeClr val="tx2"/>
                        </a:solidFill>
                      </a:endParaRPr>
                    </a:p>
                    <a:p>
                      <a:endParaRPr lang="en-US" sz="750" dirty="0"/>
                    </a:p>
                  </a:txBody>
                  <a:tcPr>
                    <a:solidFill>
                      <a:schemeClr val="accent1">
                        <a:lumMod val="60000"/>
                        <a:lumOff val="40000"/>
                      </a:schemeClr>
                    </a:solidFill>
                  </a:tcPr>
                </a:tc>
                <a:extLst>
                  <a:ext uri="{0D108BD9-81ED-4DB2-BD59-A6C34878D82A}">
                    <a16:rowId xmlns:a16="http://schemas.microsoft.com/office/drawing/2014/main" val="3237251272"/>
                  </a:ext>
                </a:extLst>
              </a:tr>
            </a:tbl>
          </a:graphicData>
        </a:graphic>
      </p:graphicFrame>
      <p:pic>
        <p:nvPicPr>
          <p:cNvPr id="6" name="Picture 2" descr="certificados-uec | Educación Continua">
            <a:extLst>
              <a:ext uri="{FF2B5EF4-FFF2-40B4-BE49-F238E27FC236}">
                <a16:creationId xmlns:a16="http://schemas.microsoft.com/office/drawing/2014/main" id="{4408E257-140B-4A98-BF4E-DCA01B492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427585" cy="3348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EPARTAMENTO DE CIENCIAS DE LA COMPUTACION">
            <a:extLst>
              <a:ext uri="{FF2B5EF4-FFF2-40B4-BE49-F238E27FC236}">
                <a16:creationId xmlns:a16="http://schemas.microsoft.com/office/drawing/2014/main" id="{686B16A1-8BFD-4D1E-8596-06377A5EF6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3448" y="0"/>
            <a:ext cx="500552" cy="500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434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graphicFrame>
        <p:nvGraphicFramePr>
          <p:cNvPr id="38" name="Table 38">
            <a:extLst>
              <a:ext uri="{FF2B5EF4-FFF2-40B4-BE49-F238E27FC236}">
                <a16:creationId xmlns:a16="http://schemas.microsoft.com/office/drawing/2014/main" id="{3805929B-FA5F-4634-8400-210F15D83D58}"/>
              </a:ext>
            </a:extLst>
          </p:cNvPr>
          <p:cNvGraphicFramePr>
            <a:graphicFrameLocks noGrp="1"/>
          </p:cNvGraphicFramePr>
          <p:nvPr>
            <p:extLst>
              <p:ext uri="{D42A27DB-BD31-4B8C-83A1-F6EECF244321}">
                <p14:modId xmlns:p14="http://schemas.microsoft.com/office/powerpoint/2010/main" val="3974719188"/>
              </p:ext>
            </p:extLst>
          </p:nvPr>
        </p:nvGraphicFramePr>
        <p:xfrm>
          <a:off x="1981552" y="652664"/>
          <a:ext cx="5180895" cy="3715811"/>
        </p:xfrm>
        <a:graphic>
          <a:graphicData uri="http://schemas.openxmlformats.org/drawingml/2006/table">
            <a:tbl>
              <a:tblPr firstRow="1" bandRow="1">
                <a:tableStyleId>{3C2FFA5D-87B4-456A-9821-1D502468CF0F}</a:tableStyleId>
              </a:tblPr>
              <a:tblGrid>
                <a:gridCol w="5180895">
                  <a:extLst>
                    <a:ext uri="{9D8B030D-6E8A-4147-A177-3AD203B41FA5}">
                      <a16:colId xmlns:a16="http://schemas.microsoft.com/office/drawing/2014/main" val="3095602962"/>
                    </a:ext>
                  </a:extLst>
                </a:gridCol>
              </a:tblGrid>
              <a:tr h="714381">
                <a:tc>
                  <a:txBody>
                    <a:bodyPr/>
                    <a:lstStyle/>
                    <a:p>
                      <a:pPr algn="l"/>
                      <a:r>
                        <a:rPr lang="es-EC" sz="2400" dirty="0">
                          <a:solidFill>
                            <a:schemeClr val="bg2"/>
                          </a:solidFill>
                          <a:effectLst/>
                        </a:rPr>
                        <a:t>Objetivos específicos </a:t>
                      </a:r>
                      <a:endParaRPr lang="es-EC" sz="2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extLst>
                  <a:ext uri="{0D108BD9-81ED-4DB2-BD59-A6C34878D82A}">
                    <a16:rowId xmlns:a16="http://schemas.microsoft.com/office/drawing/2014/main" val="622277940"/>
                  </a:ext>
                </a:extLst>
              </a:tr>
              <a:tr h="786334">
                <a:tc>
                  <a:txBody>
                    <a:bodyPr/>
                    <a:lstStyle/>
                    <a:p>
                      <a:pPr algn="just"/>
                      <a:r>
                        <a:rPr lang="es-EC" sz="1200" dirty="0">
                          <a:solidFill>
                            <a:schemeClr val="tx2"/>
                          </a:solidFill>
                          <a:effectLst/>
                        </a:rPr>
                        <a:t>Realizar una revisión literaria para determinar las tecnologías utilizadas para la detección de incendios forestales.</a:t>
                      </a:r>
                      <a:endParaRPr lang="es-EC" sz="11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extLst>
                  <a:ext uri="{0D108BD9-81ED-4DB2-BD59-A6C34878D82A}">
                    <a16:rowId xmlns:a16="http://schemas.microsoft.com/office/drawing/2014/main" val="588309110"/>
                  </a:ext>
                </a:extLst>
              </a:tr>
              <a:tr h="786334">
                <a:tc>
                  <a:txBody>
                    <a:bodyPr/>
                    <a:lstStyle/>
                    <a:p>
                      <a:pPr algn="just"/>
                      <a:r>
                        <a:rPr lang="es-EC" sz="1200" dirty="0">
                          <a:solidFill>
                            <a:schemeClr val="tx2"/>
                          </a:solidFill>
                          <a:effectLst/>
                        </a:rPr>
                        <a:t>Desarrollar la arquitectura para la recolección de datos proveniente de sensores en tiempo real. </a:t>
                      </a:r>
                      <a:endParaRPr lang="es-EC" sz="11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extLst>
                  <a:ext uri="{0D108BD9-81ED-4DB2-BD59-A6C34878D82A}">
                    <a16:rowId xmlns:a16="http://schemas.microsoft.com/office/drawing/2014/main" val="2350229222"/>
                  </a:ext>
                </a:extLst>
              </a:tr>
              <a:tr h="714381">
                <a:tc>
                  <a:txBody>
                    <a:bodyPr/>
                    <a:lstStyle/>
                    <a:p>
                      <a:pPr algn="just"/>
                      <a:r>
                        <a:rPr lang="es-EC" sz="1200">
                          <a:solidFill>
                            <a:schemeClr val="tx2"/>
                          </a:solidFill>
                          <a:effectLst/>
                        </a:rPr>
                        <a:t>Construcción de un prototipo para la recolección de datos de los sensores.</a:t>
                      </a:r>
                      <a:endParaRPr lang="es-EC" sz="11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extLst>
                  <a:ext uri="{0D108BD9-81ED-4DB2-BD59-A6C34878D82A}">
                    <a16:rowId xmlns:a16="http://schemas.microsoft.com/office/drawing/2014/main" val="4148202458"/>
                  </a:ext>
                </a:extLst>
              </a:tr>
              <a:tr h="714381">
                <a:tc>
                  <a:txBody>
                    <a:bodyPr/>
                    <a:lstStyle/>
                    <a:p>
                      <a:pPr algn="just"/>
                      <a:r>
                        <a:rPr lang="es-EC" sz="1200" dirty="0">
                          <a:solidFill>
                            <a:schemeClr val="tx2"/>
                          </a:solidFill>
                          <a:effectLst/>
                        </a:rPr>
                        <a:t>Validar el prototipo para la recolección de datos de los sensores. </a:t>
                      </a:r>
                      <a:endParaRPr lang="es-EC" sz="11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tc>
                <a:extLst>
                  <a:ext uri="{0D108BD9-81ED-4DB2-BD59-A6C34878D82A}">
                    <a16:rowId xmlns:a16="http://schemas.microsoft.com/office/drawing/2014/main" val="3672141710"/>
                  </a:ext>
                </a:extLst>
              </a:tr>
            </a:tbl>
          </a:graphicData>
        </a:graphic>
      </p:graphicFrame>
      <p:graphicFrame>
        <p:nvGraphicFramePr>
          <p:cNvPr id="64" name="Table 4">
            <a:extLst>
              <a:ext uri="{FF2B5EF4-FFF2-40B4-BE49-F238E27FC236}">
                <a16:creationId xmlns:a16="http://schemas.microsoft.com/office/drawing/2014/main" id="{8B675583-038D-4C7E-BFB8-8854AEE8009F}"/>
              </a:ext>
            </a:extLst>
          </p:cNvPr>
          <p:cNvGraphicFramePr>
            <a:graphicFrameLocks noGrp="1"/>
          </p:cNvGraphicFramePr>
          <p:nvPr>
            <p:extLst>
              <p:ext uri="{D42A27DB-BD31-4B8C-83A1-F6EECF244321}">
                <p14:modId xmlns:p14="http://schemas.microsoft.com/office/powerpoint/2010/main" val="1374286358"/>
              </p:ext>
            </p:extLst>
          </p:nvPr>
        </p:nvGraphicFramePr>
        <p:xfrm>
          <a:off x="2" y="4686300"/>
          <a:ext cx="7988463" cy="434340"/>
        </p:xfrm>
        <a:graphic>
          <a:graphicData uri="http://schemas.openxmlformats.org/drawingml/2006/table">
            <a:tbl>
              <a:tblPr firstRow="1" bandRow="1">
                <a:tableStyleId>{77BE2682-4A2B-44FB-9300-92E178A8A70F}</a:tableStyleId>
              </a:tblPr>
              <a:tblGrid>
                <a:gridCol w="887607">
                  <a:extLst>
                    <a:ext uri="{9D8B030D-6E8A-4147-A177-3AD203B41FA5}">
                      <a16:colId xmlns:a16="http://schemas.microsoft.com/office/drawing/2014/main" val="459037176"/>
                    </a:ext>
                  </a:extLst>
                </a:gridCol>
                <a:gridCol w="887607">
                  <a:extLst>
                    <a:ext uri="{9D8B030D-6E8A-4147-A177-3AD203B41FA5}">
                      <a16:colId xmlns:a16="http://schemas.microsoft.com/office/drawing/2014/main" val="193649311"/>
                    </a:ext>
                  </a:extLst>
                </a:gridCol>
                <a:gridCol w="887607">
                  <a:extLst>
                    <a:ext uri="{9D8B030D-6E8A-4147-A177-3AD203B41FA5}">
                      <a16:colId xmlns:a16="http://schemas.microsoft.com/office/drawing/2014/main" val="1162863235"/>
                    </a:ext>
                  </a:extLst>
                </a:gridCol>
                <a:gridCol w="887607">
                  <a:extLst>
                    <a:ext uri="{9D8B030D-6E8A-4147-A177-3AD203B41FA5}">
                      <a16:colId xmlns:a16="http://schemas.microsoft.com/office/drawing/2014/main" val="1924129380"/>
                    </a:ext>
                  </a:extLst>
                </a:gridCol>
                <a:gridCol w="887607">
                  <a:extLst>
                    <a:ext uri="{9D8B030D-6E8A-4147-A177-3AD203B41FA5}">
                      <a16:colId xmlns:a16="http://schemas.microsoft.com/office/drawing/2014/main" val="864048052"/>
                    </a:ext>
                  </a:extLst>
                </a:gridCol>
                <a:gridCol w="887607">
                  <a:extLst>
                    <a:ext uri="{9D8B030D-6E8A-4147-A177-3AD203B41FA5}">
                      <a16:colId xmlns:a16="http://schemas.microsoft.com/office/drawing/2014/main" val="2554549587"/>
                    </a:ext>
                  </a:extLst>
                </a:gridCol>
                <a:gridCol w="887607">
                  <a:extLst>
                    <a:ext uri="{9D8B030D-6E8A-4147-A177-3AD203B41FA5}">
                      <a16:colId xmlns:a16="http://schemas.microsoft.com/office/drawing/2014/main" val="2288635905"/>
                    </a:ext>
                  </a:extLst>
                </a:gridCol>
                <a:gridCol w="887607">
                  <a:extLst>
                    <a:ext uri="{9D8B030D-6E8A-4147-A177-3AD203B41FA5}">
                      <a16:colId xmlns:a16="http://schemas.microsoft.com/office/drawing/2014/main" val="339645743"/>
                    </a:ext>
                  </a:extLst>
                </a:gridCol>
                <a:gridCol w="887607">
                  <a:extLst>
                    <a:ext uri="{9D8B030D-6E8A-4147-A177-3AD203B41FA5}">
                      <a16:colId xmlns:a16="http://schemas.microsoft.com/office/drawing/2014/main" val="1133892019"/>
                    </a:ext>
                  </a:extLst>
                </a:gridCol>
              </a:tblGrid>
              <a:tr h="406525">
                <a:tc>
                  <a:txBody>
                    <a:bodyPr/>
                    <a:lstStyle/>
                    <a:p>
                      <a:r>
                        <a:rPr lang="es-EC" sz="750" dirty="0">
                          <a:solidFill>
                            <a:schemeClr val="tx2"/>
                          </a:solidFill>
                        </a:rPr>
                        <a:t>1.Antecedentes</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2.Planteamiento del problema</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3. Objetivo General</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4. Alcance</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5. Hipótesis</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6. Marco Metodológico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7. Desarrollo de la solución</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8. Validación del prototipo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9. Conclusiones</a:t>
                      </a:r>
                      <a:endParaRPr lang="en-US" sz="750" dirty="0">
                        <a:solidFill>
                          <a:schemeClr val="tx2"/>
                        </a:solidFill>
                      </a:endParaRPr>
                    </a:p>
                    <a:p>
                      <a:endParaRPr lang="en-US" sz="750" dirty="0"/>
                    </a:p>
                  </a:txBody>
                  <a:tcPr>
                    <a:solidFill>
                      <a:schemeClr val="accent1">
                        <a:lumMod val="60000"/>
                        <a:lumOff val="40000"/>
                      </a:schemeClr>
                    </a:solidFill>
                  </a:tcPr>
                </a:tc>
                <a:extLst>
                  <a:ext uri="{0D108BD9-81ED-4DB2-BD59-A6C34878D82A}">
                    <a16:rowId xmlns:a16="http://schemas.microsoft.com/office/drawing/2014/main" val="3237251272"/>
                  </a:ext>
                </a:extLst>
              </a:tr>
            </a:tbl>
          </a:graphicData>
        </a:graphic>
      </p:graphicFrame>
      <p:pic>
        <p:nvPicPr>
          <p:cNvPr id="5" name="Picture 2" descr="certificados-uec | Educación Continua">
            <a:extLst>
              <a:ext uri="{FF2B5EF4-FFF2-40B4-BE49-F238E27FC236}">
                <a16:creationId xmlns:a16="http://schemas.microsoft.com/office/drawing/2014/main" id="{15D7B7D1-1761-4684-A36A-A5E87783B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27585" cy="3348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EPARTAMENTO DE CIENCIAS DE LA COMPUTACION">
            <a:extLst>
              <a:ext uri="{FF2B5EF4-FFF2-40B4-BE49-F238E27FC236}">
                <a16:creationId xmlns:a16="http://schemas.microsoft.com/office/drawing/2014/main" id="{32E8D564-D9CF-4CBE-9CEE-4425BC0F19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3448" y="0"/>
            <a:ext cx="500552" cy="500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45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04" name="Google Shape;1304;p42"/>
          <p:cNvSpPr/>
          <p:nvPr/>
        </p:nvSpPr>
        <p:spPr>
          <a:xfrm>
            <a:off x="1047266" y="840487"/>
            <a:ext cx="6827521" cy="1731263"/>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2"/>
          <p:cNvSpPr txBox="1">
            <a:spLocks noGrp="1"/>
          </p:cNvSpPr>
          <p:nvPr>
            <p:ph type="title"/>
          </p:nvPr>
        </p:nvSpPr>
        <p:spPr>
          <a:xfrm>
            <a:off x="609027" y="170851"/>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HIPÓTESIS</a:t>
            </a:r>
            <a:endParaRPr dirty="0"/>
          </a:p>
        </p:txBody>
      </p:sp>
      <p:sp>
        <p:nvSpPr>
          <p:cNvPr id="1402" name="Google Shape;1402;p42"/>
          <p:cNvSpPr txBox="1"/>
          <p:nvPr/>
        </p:nvSpPr>
        <p:spPr>
          <a:xfrm>
            <a:off x="1395393" y="1042642"/>
            <a:ext cx="1978200" cy="268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solidFill>
                  <a:schemeClr val="dk2"/>
                </a:solidFill>
                <a:latin typeface="Poppins"/>
                <a:ea typeface="Poppins"/>
                <a:cs typeface="Poppins"/>
                <a:sym typeface="Poppins"/>
              </a:rPr>
              <a:t>HIPÓTESIS</a:t>
            </a:r>
            <a:endParaRPr sz="2400" b="1" dirty="0">
              <a:solidFill>
                <a:schemeClr val="dk2"/>
              </a:solidFill>
              <a:latin typeface="Poppins"/>
              <a:ea typeface="Poppins"/>
              <a:cs typeface="Poppins"/>
              <a:sym typeface="Poppins"/>
            </a:endParaRPr>
          </a:p>
        </p:txBody>
      </p:sp>
      <p:sp>
        <p:nvSpPr>
          <p:cNvPr id="1403" name="Google Shape;1403;p42"/>
          <p:cNvSpPr txBox="1"/>
          <p:nvPr/>
        </p:nvSpPr>
        <p:spPr>
          <a:xfrm>
            <a:off x="1395393" y="1481829"/>
            <a:ext cx="6101442" cy="919234"/>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s-ES" sz="1800" dirty="0">
                <a:solidFill>
                  <a:schemeClr val="lt2"/>
                </a:solidFill>
                <a:latin typeface="Istok Web"/>
                <a:ea typeface="Istok Web"/>
                <a:cs typeface="Istok Web"/>
                <a:sym typeface="Istok Web"/>
              </a:rPr>
              <a:t>Sistema de información para la detección de incendios de incendios forestales mediante el uso de tecnologías emergentes de bajo costo permitirá emitir alertas tempranas para su detección.</a:t>
            </a:r>
          </a:p>
        </p:txBody>
      </p:sp>
      <p:graphicFrame>
        <p:nvGraphicFramePr>
          <p:cNvPr id="115" name="Table 4">
            <a:extLst>
              <a:ext uri="{FF2B5EF4-FFF2-40B4-BE49-F238E27FC236}">
                <a16:creationId xmlns:a16="http://schemas.microsoft.com/office/drawing/2014/main" id="{63E1DB36-966D-49CA-B6CA-236A3F883D00}"/>
              </a:ext>
            </a:extLst>
          </p:cNvPr>
          <p:cNvGraphicFramePr>
            <a:graphicFrameLocks noGrp="1"/>
          </p:cNvGraphicFramePr>
          <p:nvPr>
            <p:extLst>
              <p:ext uri="{D42A27DB-BD31-4B8C-83A1-F6EECF244321}">
                <p14:modId xmlns:p14="http://schemas.microsoft.com/office/powerpoint/2010/main" val="1374286358"/>
              </p:ext>
            </p:extLst>
          </p:nvPr>
        </p:nvGraphicFramePr>
        <p:xfrm>
          <a:off x="2" y="4686300"/>
          <a:ext cx="7988463" cy="434340"/>
        </p:xfrm>
        <a:graphic>
          <a:graphicData uri="http://schemas.openxmlformats.org/drawingml/2006/table">
            <a:tbl>
              <a:tblPr firstRow="1" bandRow="1">
                <a:tableStyleId>{77BE2682-4A2B-44FB-9300-92E178A8A70F}</a:tableStyleId>
              </a:tblPr>
              <a:tblGrid>
                <a:gridCol w="887607">
                  <a:extLst>
                    <a:ext uri="{9D8B030D-6E8A-4147-A177-3AD203B41FA5}">
                      <a16:colId xmlns:a16="http://schemas.microsoft.com/office/drawing/2014/main" val="459037176"/>
                    </a:ext>
                  </a:extLst>
                </a:gridCol>
                <a:gridCol w="887607">
                  <a:extLst>
                    <a:ext uri="{9D8B030D-6E8A-4147-A177-3AD203B41FA5}">
                      <a16:colId xmlns:a16="http://schemas.microsoft.com/office/drawing/2014/main" val="193649311"/>
                    </a:ext>
                  </a:extLst>
                </a:gridCol>
                <a:gridCol w="887607">
                  <a:extLst>
                    <a:ext uri="{9D8B030D-6E8A-4147-A177-3AD203B41FA5}">
                      <a16:colId xmlns:a16="http://schemas.microsoft.com/office/drawing/2014/main" val="1162863235"/>
                    </a:ext>
                  </a:extLst>
                </a:gridCol>
                <a:gridCol w="887607">
                  <a:extLst>
                    <a:ext uri="{9D8B030D-6E8A-4147-A177-3AD203B41FA5}">
                      <a16:colId xmlns:a16="http://schemas.microsoft.com/office/drawing/2014/main" val="1924129380"/>
                    </a:ext>
                  </a:extLst>
                </a:gridCol>
                <a:gridCol w="887607">
                  <a:extLst>
                    <a:ext uri="{9D8B030D-6E8A-4147-A177-3AD203B41FA5}">
                      <a16:colId xmlns:a16="http://schemas.microsoft.com/office/drawing/2014/main" val="864048052"/>
                    </a:ext>
                  </a:extLst>
                </a:gridCol>
                <a:gridCol w="887607">
                  <a:extLst>
                    <a:ext uri="{9D8B030D-6E8A-4147-A177-3AD203B41FA5}">
                      <a16:colId xmlns:a16="http://schemas.microsoft.com/office/drawing/2014/main" val="2554549587"/>
                    </a:ext>
                  </a:extLst>
                </a:gridCol>
                <a:gridCol w="887607">
                  <a:extLst>
                    <a:ext uri="{9D8B030D-6E8A-4147-A177-3AD203B41FA5}">
                      <a16:colId xmlns:a16="http://schemas.microsoft.com/office/drawing/2014/main" val="2288635905"/>
                    </a:ext>
                  </a:extLst>
                </a:gridCol>
                <a:gridCol w="887607">
                  <a:extLst>
                    <a:ext uri="{9D8B030D-6E8A-4147-A177-3AD203B41FA5}">
                      <a16:colId xmlns:a16="http://schemas.microsoft.com/office/drawing/2014/main" val="339645743"/>
                    </a:ext>
                  </a:extLst>
                </a:gridCol>
                <a:gridCol w="887607">
                  <a:extLst>
                    <a:ext uri="{9D8B030D-6E8A-4147-A177-3AD203B41FA5}">
                      <a16:colId xmlns:a16="http://schemas.microsoft.com/office/drawing/2014/main" val="1133892019"/>
                    </a:ext>
                  </a:extLst>
                </a:gridCol>
              </a:tblGrid>
              <a:tr h="406525">
                <a:tc>
                  <a:txBody>
                    <a:bodyPr/>
                    <a:lstStyle/>
                    <a:p>
                      <a:r>
                        <a:rPr lang="es-EC" sz="750" dirty="0">
                          <a:solidFill>
                            <a:schemeClr val="tx2"/>
                          </a:solidFill>
                        </a:rPr>
                        <a:t>1.Antecedentes</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2.Planteamiento del problema</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3. Objetivo General</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4. Alcance</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5. Hipótesis</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6. Marco Metodológico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7. Desarrollo de la solución</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8. Validación del prototipo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9. Conclusiones</a:t>
                      </a:r>
                      <a:endParaRPr lang="en-US" sz="750" dirty="0">
                        <a:solidFill>
                          <a:schemeClr val="tx2"/>
                        </a:solidFill>
                      </a:endParaRPr>
                    </a:p>
                    <a:p>
                      <a:endParaRPr lang="en-US" sz="750" dirty="0"/>
                    </a:p>
                  </a:txBody>
                  <a:tcPr>
                    <a:solidFill>
                      <a:schemeClr val="accent1">
                        <a:lumMod val="60000"/>
                        <a:lumOff val="40000"/>
                      </a:schemeClr>
                    </a:solidFill>
                  </a:tcPr>
                </a:tc>
                <a:extLst>
                  <a:ext uri="{0D108BD9-81ED-4DB2-BD59-A6C34878D82A}">
                    <a16:rowId xmlns:a16="http://schemas.microsoft.com/office/drawing/2014/main" val="3237251272"/>
                  </a:ext>
                </a:extLst>
              </a:tr>
            </a:tbl>
          </a:graphicData>
        </a:graphic>
      </p:graphicFrame>
      <p:sp>
        <p:nvSpPr>
          <p:cNvPr id="11" name="Google Shape;1304;p42">
            <a:extLst>
              <a:ext uri="{FF2B5EF4-FFF2-40B4-BE49-F238E27FC236}">
                <a16:creationId xmlns:a16="http://schemas.microsoft.com/office/drawing/2014/main" id="{C5026C31-005A-45F1-8F4C-FECB1FF4FFDB}"/>
              </a:ext>
            </a:extLst>
          </p:cNvPr>
          <p:cNvSpPr/>
          <p:nvPr/>
        </p:nvSpPr>
        <p:spPr>
          <a:xfrm>
            <a:off x="1032353" y="2784350"/>
            <a:ext cx="3217443" cy="1731263"/>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04;p42">
            <a:extLst>
              <a:ext uri="{FF2B5EF4-FFF2-40B4-BE49-F238E27FC236}">
                <a16:creationId xmlns:a16="http://schemas.microsoft.com/office/drawing/2014/main" id="{43A52581-B7E2-4D94-8567-B4CD5B60436C}"/>
              </a:ext>
            </a:extLst>
          </p:cNvPr>
          <p:cNvSpPr/>
          <p:nvPr/>
        </p:nvSpPr>
        <p:spPr>
          <a:xfrm>
            <a:off x="4657344" y="2784349"/>
            <a:ext cx="3217443" cy="1731263"/>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02;p42">
            <a:extLst>
              <a:ext uri="{FF2B5EF4-FFF2-40B4-BE49-F238E27FC236}">
                <a16:creationId xmlns:a16="http://schemas.microsoft.com/office/drawing/2014/main" id="{23402504-545D-4ACD-A14B-3639BFEABCCA}"/>
              </a:ext>
            </a:extLst>
          </p:cNvPr>
          <p:cNvSpPr txBox="1"/>
          <p:nvPr/>
        </p:nvSpPr>
        <p:spPr>
          <a:xfrm>
            <a:off x="1150782" y="2908154"/>
            <a:ext cx="2980584" cy="443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dk2"/>
                </a:solidFill>
                <a:latin typeface="Poppins"/>
                <a:ea typeface="Poppins"/>
                <a:cs typeface="Poppins"/>
                <a:sym typeface="Poppins"/>
              </a:rPr>
              <a:t>Variable dependiente</a:t>
            </a:r>
            <a:endParaRPr sz="1800" b="1" dirty="0">
              <a:solidFill>
                <a:schemeClr val="dk2"/>
              </a:solidFill>
              <a:latin typeface="Poppins"/>
              <a:ea typeface="Poppins"/>
              <a:cs typeface="Poppins"/>
              <a:sym typeface="Poppins"/>
            </a:endParaRPr>
          </a:p>
        </p:txBody>
      </p:sp>
      <p:sp>
        <p:nvSpPr>
          <p:cNvPr id="14" name="Google Shape;1402;p42">
            <a:extLst>
              <a:ext uri="{FF2B5EF4-FFF2-40B4-BE49-F238E27FC236}">
                <a16:creationId xmlns:a16="http://schemas.microsoft.com/office/drawing/2014/main" id="{B65F9970-F624-44B8-83F8-9AE7C3D6746D}"/>
              </a:ext>
            </a:extLst>
          </p:cNvPr>
          <p:cNvSpPr txBox="1"/>
          <p:nvPr/>
        </p:nvSpPr>
        <p:spPr>
          <a:xfrm>
            <a:off x="4775773" y="2908153"/>
            <a:ext cx="2980584" cy="4437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dk2"/>
                </a:solidFill>
                <a:latin typeface="Poppins"/>
                <a:ea typeface="Poppins"/>
                <a:cs typeface="Poppins"/>
                <a:sym typeface="Poppins"/>
              </a:rPr>
              <a:t>Variable dependiente</a:t>
            </a:r>
            <a:endParaRPr sz="1800" b="1" dirty="0">
              <a:solidFill>
                <a:schemeClr val="dk2"/>
              </a:solidFill>
              <a:latin typeface="Poppins"/>
              <a:ea typeface="Poppins"/>
              <a:cs typeface="Poppins"/>
              <a:sym typeface="Poppins"/>
            </a:endParaRPr>
          </a:p>
        </p:txBody>
      </p:sp>
      <p:sp>
        <p:nvSpPr>
          <p:cNvPr id="16" name="Google Shape;1403;p42">
            <a:extLst>
              <a:ext uri="{FF2B5EF4-FFF2-40B4-BE49-F238E27FC236}">
                <a16:creationId xmlns:a16="http://schemas.microsoft.com/office/drawing/2014/main" id="{8CB2869C-1B0B-43D0-8777-8D8BBF6D87A6}"/>
              </a:ext>
            </a:extLst>
          </p:cNvPr>
          <p:cNvSpPr txBox="1"/>
          <p:nvPr/>
        </p:nvSpPr>
        <p:spPr>
          <a:xfrm>
            <a:off x="1150782" y="3351940"/>
            <a:ext cx="2932292" cy="919234"/>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s-ES" sz="1600" dirty="0">
                <a:solidFill>
                  <a:schemeClr val="lt2"/>
                </a:solidFill>
                <a:latin typeface="Istok Web"/>
                <a:ea typeface="Istok Web"/>
                <a:cs typeface="Istok Web"/>
                <a:sym typeface="Istok Web"/>
              </a:rPr>
              <a:t>Un sistema de información para la detección de incendios forestales a través del uso tecnologías emergentes de bajo.</a:t>
            </a:r>
          </a:p>
        </p:txBody>
      </p:sp>
      <p:sp>
        <p:nvSpPr>
          <p:cNvPr id="17" name="Google Shape;1403;p42">
            <a:extLst>
              <a:ext uri="{FF2B5EF4-FFF2-40B4-BE49-F238E27FC236}">
                <a16:creationId xmlns:a16="http://schemas.microsoft.com/office/drawing/2014/main" id="{AD660396-9654-493C-B9F2-0CC5E3BC279E}"/>
              </a:ext>
            </a:extLst>
          </p:cNvPr>
          <p:cNvSpPr txBox="1"/>
          <p:nvPr/>
        </p:nvSpPr>
        <p:spPr>
          <a:xfrm>
            <a:off x="4775773" y="3351380"/>
            <a:ext cx="2932292" cy="919234"/>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s-ES" sz="1600" dirty="0">
                <a:solidFill>
                  <a:schemeClr val="lt2"/>
                </a:solidFill>
                <a:latin typeface="Istok Web"/>
                <a:ea typeface="Istok Web"/>
                <a:cs typeface="Istok Web"/>
                <a:sym typeface="Istok Web"/>
              </a:rPr>
              <a:t>Emitir alertas tempranas para detección de incendios forestales.</a:t>
            </a:r>
          </a:p>
        </p:txBody>
      </p:sp>
      <p:pic>
        <p:nvPicPr>
          <p:cNvPr id="15" name="Picture 2" descr="certificados-uec | Educación Continua">
            <a:extLst>
              <a:ext uri="{FF2B5EF4-FFF2-40B4-BE49-F238E27FC236}">
                <a16:creationId xmlns:a16="http://schemas.microsoft.com/office/drawing/2014/main" id="{87D323B2-B3A8-4780-BAC1-80ACAFD00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2243138" cy="5261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DEPARTAMENTO DE CIENCIAS DE LA COMPUTACION">
            <a:extLst>
              <a:ext uri="{FF2B5EF4-FFF2-40B4-BE49-F238E27FC236}">
                <a16:creationId xmlns:a16="http://schemas.microsoft.com/office/drawing/2014/main" id="{2CFCFF89-E925-4AC5-AAC0-9BC3B6F9D2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2571" y="0"/>
            <a:ext cx="591428" cy="591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825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40"/>
          <p:cNvSpPr txBox="1">
            <a:spLocks noGrp="1"/>
          </p:cNvSpPr>
          <p:nvPr>
            <p:ph type="title"/>
          </p:nvPr>
        </p:nvSpPr>
        <p:spPr>
          <a:xfrm>
            <a:off x="573696" y="128033"/>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t>MARCO METODOLÓGICO</a:t>
            </a:r>
            <a:endParaRPr sz="3600" dirty="0"/>
          </a:p>
        </p:txBody>
      </p:sp>
      <p:sp>
        <p:nvSpPr>
          <p:cNvPr id="31" name="Arrow: Right 30">
            <a:extLst>
              <a:ext uri="{FF2B5EF4-FFF2-40B4-BE49-F238E27FC236}">
                <a16:creationId xmlns:a16="http://schemas.microsoft.com/office/drawing/2014/main" id="{8CEC5AFF-4ACA-4F54-8E47-7C4FD6AA02D4}"/>
              </a:ext>
            </a:extLst>
          </p:cNvPr>
          <p:cNvSpPr/>
          <p:nvPr/>
        </p:nvSpPr>
        <p:spPr>
          <a:xfrm>
            <a:off x="2728150" y="2508523"/>
            <a:ext cx="701864" cy="572700"/>
          </a:xfrm>
          <a:prstGeom prst="rightArrow">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Google Shape;1304;p42">
            <a:extLst>
              <a:ext uri="{FF2B5EF4-FFF2-40B4-BE49-F238E27FC236}">
                <a16:creationId xmlns:a16="http://schemas.microsoft.com/office/drawing/2014/main" id="{876DBE4D-5EE2-431A-B4A3-0BAAFED8510E}"/>
              </a:ext>
            </a:extLst>
          </p:cNvPr>
          <p:cNvSpPr/>
          <p:nvPr/>
        </p:nvSpPr>
        <p:spPr>
          <a:xfrm>
            <a:off x="573696" y="1545999"/>
            <a:ext cx="1967167" cy="2544087"/>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402;p42">
            <a:extLst>
              <a:ext uri="{FF2B5EF4-FFF2-40B4-BE49-F238E27FC236}">
                <a16:creationId xmlns:a16="http://schemas.microsoft.com/office/drawing/2014/main" id="{1E4B2CE7-0132-4236-AC09-D4ACC4504BBF}"/>
              </a:ext>
            </a:extLst>
          </p:cNvPr>
          <p:cNvSpPr txBox="1"/>
          <p:nvPr/>
        </p:nvSpPr>
        <p:spPr>
          <a:xfrm>
            <a:off x="580840" y="1767686"/>
            <a:ext cx="1978200" cy="26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2"/>
                </a:solidFill>
                <a:latin typeface="Poppins"/>
                <a:ea typeface="Poppins"/>
                <a:cs typeface="Poppins"/>
                <a:sym typeface="Poppins"/>
              </a:rPr>
              <a:t>Estudio exploratorio</a:t>
            </a:r>
            <a:endParaRPr sz="1800" b="1" dirty="0">
              <a:solidFill>
                <a:schemeClr val="dk2"/>
              </a:solidFill>
              <a:latin typeface="Poppins"/>
              <a:ea typeface="Poppins"/>
              <a:cs typeface="Poppins"/>
              <a:sym typeface="Poppins"/>
            </a:endParaRPr>
          </a:p>
        </p:txBody>
      </p:sp>
      <p:sp>
        <p:nvSpPr>
          <p:cNvPr id="67" name="Google Shape;1403;p42">
            <a:extLst>
              <a:ext uri="{FF2B5EF4-FFF2-40B4-BE49-F238E27FC236}">
                <a16:creationId xmlns:a16="http://schemas.microsoft.com/office/drawing/2014/main" id="{12AA2C8E-1797-4344-AD21-D83FA5F8DE66}"/>
              </a:ext>
            </a:extLst>
          </p:cNvPr>
          <p:cNvSpPr txBox="1"/>
          <p:nvPr/>
        </p:nvSpPr>
        <p:spPr>
          <a:xfrm>
            <a:off x="637691" y="2794873"/>
            <a:ext cx="1839176" cy="432900"/>
          </a:xfrm>
          <a:prstGeom prst="rect">
            <a:avLst/>
          </a:prstGeom>
          <a:noFill/>
          <a:ln>
            <a:noFill/>
          </a:ln>
        </p:spPr>
        <p:txBody>
          <a:bodyPr spcFirstLastPara="1" wrap="square" lIns="91425" tIns="91425" rIns="91425" bIns="91425" anchor="ctr" anchorCtr="0">
            <a:noAutofit/>
          </a:bodyPr>
          <a:lstStyle/>
          <a:p>
            <a:pPr marL="285750" lvl="0" indent="-285750" algn="l" rtl="0">
              <a:spcBef>
                <a:spcPts val="0"/>
              </a:spcBef>
              <a:spcAft>
                <a:spcPts val="0"/>
              </a:spcAft>
              <a:buFont typeface="Arial" panose="020B0604020202020204" pitchFamily="34" charset="0"/>
              <a:buChar char="•"/>
            </a:pPr>
            <a:r>
              <a:rPr lang="es-ES" sz="1600" dirty="0">
                <a:solidFill>
                  <a:schemeClr val="lt2"/>
                </a:solidFill>
                <a:latin typeface="Istok Web"/>
                <a:ea typeface="Istok Web"/>
                <a:cs typeface="Istok Web"/>
                <a:sym typeface="Istok Web"/>
              </a:rPr>
              <a:t>Revisión de literatura</a:t>
            </a:r>
          </a:p>
          <a:p>
            <a:pPr marL="285750" lvl="0" indent="-285750" algn="l" rtl="0">
              <a:spcBef>
                <a:spcPts val="0"/>
              </a:spcBef>
              <a:spcAft>
                <a:spcPts val="0"/>
              </a:spcAft>
              <a:buFont typeface="Arial" panose="020B0604020202020204" pitchFamily="34" charset="0"/>
              <a:buChar char="•"/>
            </a:pPr>
            <a:r>
              <a:rPr lang="es-ES" sz="1600" dirty="0">
                <a:solidFill>
                  <a:schemeClr val="lt2"/>
                </a:solidFill>
                <a:latin typeface="Istok Web"/>
                <a:ea typeface="Istok Web"/>
                <a:cs typeface="Istok Web"/>
                <a:sym typeface="Istok Web"/>
              </a:rPr>
              <a:t>Identificación y motivación del problema</a:t>
            </a:r>
          </a:p>
          <a:p>
            <a:pPr marL="285750" lvl="0" indent="-285750" algn="l" rtl="0">
              <a:spcBef>
                <a:spcPts val="0"/>
              </a:spcBef>
              <a:spcAft>
                <a:spcPts val="0"/>
              </a:spcAft>
              <a:buFont typeface="Arial" panose="020B0604020202020204" pitchFamily="34" charset="0"/>
              <a:buChar char="•"/>
            </a:pPr>
            <a:r>
              <a:rPr lang="es-ES" sz="1600" dirty="0">
                <a:solidFill>
                  <a:schemeClr val="lt2"/>
                </a:solidFill>
                <a:latin typeface="Istok Web"/>
                <a:ea typeface="Istok Web"/>
                <a:cs typeface="Istok Web"/>
                <a:sym typeface="Istok Web"/>
              </a:rPr>
              <a:t>Estado del arte</a:t>
            </a:r>
          </a:p>
        </p:txBody>
      </p:sp>
      <p:sp>
        <p:nvSpPr>
          <p:cNvPr id="69" name="Google Shape;1304;p42">
            <a:extLst>
              <a:ext uri="{FF2B5EF4-FFF2-40B4-BE49-F238E27FC236}">
                <a16:creationId xmlns:a16="http://schemas.microsoft.com/office/drawing/2014/main" id="{2827528B-FD9F-4DA4-8414-3D1AEDA62465}"/>
              </a:ext>
            </a:extLst>
          </p:cNvPr>
          <p:cNvSpPr/>
          <p:nvPr/>
        </p:nvSpPr>
        <p:spPr>
          <a:xfrm>
            <a:off x="3494010" y="1511878"/>
            <a:ext cx="1967167" cy="2544087"/>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402;p42">
            <a:extLst>
              <a:ext uri="{FF2B5EF4-FFF2-40B4-BE49-F238E27FC236}">
                <a16:creationId xmlns:a16="http://schemas.microsoft.com/office/drawing/2014/main" id="{F5EB2F62-1DF6-4A6D-BDE7-952F09138323}"/>
              </a:ext>
            </a:extLst>
          </p:cNvPr>
          <p:cNvSpPr txBox="1"/>
          <p:nvPr/>
        </p:nvSpPr>
        <p:spPr>
          <a:xfrm>
            <a:off x="3494010" y="1695090"/>
            <a:ext cx="1978200" cy="26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2"/>
                </a:solidFill>
                <a:latin typeface="Poppins"/>
                <a:ea typeface="Poppins"/>
                <a:cs typeface="Poppins"/>
                <a:sym typeface="Poppins"/>
              </a:rPr>
              <a:t>Desarrollo</a:t>
            </a:r>
            <a:endParaRPr sz="1800" b="1" dirty="0">
              <a:solidFill>
                <a:schemeClr val="dk2"/>
              </a:solidFill>
              <a:latin typeface="Poppins"/>
              <a:ea typeface="Poppins"/>
              <a:cs typeface="Poppins"/>
              <a:sym typeface="Poppins"/>
            </a:endParaRPr>
          </a:p>
        </p:txBody>
      </p:sp>
      <p:sp>
        <p:nvSpPr>
          <p:cNvPr id="71" name="Google Shape;1403;p42">
            <a:extLst>
              <a:ext uri="{FF2B5EF4-FFF2-40B4-BE49-F238E27FC236}">
                <a16:creationId xmlns:a16="http://schemas.microsoft.com/office/drawing/2014/main" id="{93B12A19-B4EA-482A-9596-8996EE433180}"/>
              </a:ext>
            </a:extLst>
          </p:cNvPr>
          <p:cNvSpPr txBox="1"/>
          <p:nvPr/>
        </p:nvSpPr>
        <p:spPr>
          <a:xfrm>
            <a:off x="3558005" y="2722277"/>
            <a:ext cx="1839176" cy="432900"/>
          </a:xfrm>
          <a:prstGeom prst="rect">
            <a:avLst/>
          </a:prstGeom>
          <a:noFill/>
          <a:ln>
            <a:noFill/>
          </a:ln>
        </p:spPr>
        <p:txBody>
          <a:bodyPr spcFirstLastPara="1" wrap="square" lIns="91425" tIns="91425" rIns="91425" bIns="91425" anchor="ctr" anchorCtr="0">
            <a:noAutofit/>
          </a:bodyPr>
          <a:lstStyle/>
          <a:p>
            <a:pPr marL="285750" lvl="0" indent="-285750" algn="l" rtl="0">
              <a:spcBef>
                <a:spcPts val="0"/>
              </a:spcBef>
              <a:spcAft>
                <a:spcPts val="0"/>
              </a:spcAft>
              <a:buFont typeface="Arial" panose="020B0604020202020204" pitchFamily="34" charset="0"/>
              <a:buChar char="•"/>
            </a:pPr>
            <a:r>
              <a:rPr lang="es-ES" sz="1600" dirty="0">
                <a:solidFill>
                  <a:schemeClr val="lt2"/>
                </a:solidFill>
                <a:latin typeface="Istok Web"/>
                <a:ea typeface="Istok Web"/>
                <a:cs typeface="Istok Web"/>
                <a:sym typeface="Istok Web"/>
              </a:rPr>
              <a:t>Diseño del prototipo</a:t>
            </a:r>
          </a:p>
          <a:p>
            <a:pPr marL="285750" lvl="0" indent="-285750" algn="l" rtl="0">
              <a:spcBef>
                <a:spcPts val="0"/>
              </a:spcBef>
              <a:spcAft>
                <a:spcPts val="0"/>
              </a:spcAft>
              <a:buFont typeface="Arial" panose="020B0604020202020204" pitchFamily="34" charset="0"/>
              <a:buChar char="•"/>
            </a:pPr>
            <a:r>
              <a:rPr lang="es-ES" sz="1600" dirty="0">
                <a:solidFill>
                  <a:schemeClr val="lt2"/>
                </a:solidFill>
                <a:latin typeface="Istok Web"/>
                <a:ea typeface="Istok Web"/>
                <a:cs typeface="Istok Web"/>
                <a:sym typeface="Istok Web"/>
              </a:rPr>
              <a:t>Implantación del prototipo</a:t>
            </a:r>
          </a:p>
        </p:txBody>
      </p:sp>
      <p:sp>
        <p:nvSpPr>
          <p:cNvPr id="72" name="Google Shape;1304;p42">
            <a:extLst>
              <a:ext uri="{FF2B5EF4-FFF2-40B4-BE49-F238E27FC236}">
                <a16:creationId xmlns:a16="http://schemas.microsoft.com/office/drawing/2014/main" id="{B185AE04-4304-4D93-B5B6-C251DE49C323}"/>
              </a:ext>
            </a:extLst>
          </p:cNvPr>
          <p:cNvSpPr/>
          <p:nvPr/>
        </p:nvSpPr>
        <p:spPr>
          <a:xfrm>
            <a:off x="6603137" y="1413164"/>
            <a:ext cx="1967167" cy="2642801"/>
          </a:xfrm>
          <a:prstGeom prst="roundRect">
            <a:avLst>
              <a:gd name="adj" fmla="val 13748"/>
            </a:avLst>
          </a:prstGeom>
          <a:solidFill>
            <a:srgbClr val="FFFEF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402;p42">
            <a:extLst>
              <a:ext uri="{FF2B5EF4-FFF2-40B4-BE49-F238E27FC236}">
                <a16:creationId xmlns:a16="http://schemas.microsoft.com/office/drawing/2014/main" id="{26300067-3372-440A-A264-5C8613DCAAD1}"/>
              </a:ext>
            </a:extLst>
          </p:cNvPr>
          <p:cNvSpPr txBox="1"/>
          <p:nvPr/>
        </p:nvSpPr>
        <p:spPr>
          <a:xfrm>
            <a:off x="6603137" y="1634851"/>
            <a:ext cx="1978200" cy="26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2"/>
                </a:solidFill>
                <a:latin typeface="Poppins"/>
                <a:ea typeface="Poppins"/>
                <a:cs typeface="Poppins"/>
                <a:sym typeface="Poppins"/>
              </a:rPr>
              <a:t>Validación</a:t>
            </a:r>
            <a:endParaRPr sz="1800" b="1" dirty="0">
              <a:solidFill>
                <a:schemeClr val="dk2"/>
              </a:solidFill>
              <a:latin typeface="Poppins"/>
              <a:ea typeface="Poppins"/>
              <a:cs typeface="Poppins"/>
              <a:sym typeface="Poppins"/>
            </a:endParaRPr>
          </a:p>
        </p:txBody>
      </p:sp>
      <p:sp>
        <p:nvSpPr>
          <p:cNvPr id="74" name="Google Shape;1403;p42">
            <a:extLst>
              <a:ext uri="{FF2B5EF4-FFF2-40B4-BE49-F238E27FC236}">
                <a16:creationId xmlns:a16="http://schemas.microsoft.com/office/drawing/2014/main" id="{D27D7D21-5CD6-4E12-8ACA-18639D53E009}"/>
              </a:ext>
            </a:extLst>
          </p:cNvPr>
          <p:cNvSpPr txBox="1"/>
          <p:nvPr/>
        </p:nvSpPr>
        <p:spPr>
          <a:xfrm>
            <a:off x="6667132" y="2662038"/>
            <a:ext cx="1839176" cy="432900"/>
          </a:xfrm>
          <a:prstGeom prst="rect">
            <a:avLst/>
          </a:prstGeom>
          <a:noFill/>
          <a:ln>
            <a:noFill/>
          </a:ln>
        </p:spPr>
        <p:txBody>
          <a:bodyPr spcFirstLastPara="1" wrap="square" lIns="91425" tIns="91425" rIns="91425" bIns="91425" anchor="ctr" anchorCtr="0">
            <a:noAutofit/>
          </a:bodyPr>
          <a:lstStyle/>
          <a:p>
            <a:pPr marL="285750" lvl="0" indent="-285750" algn="l" rtl="0">
              <a:spcBef>
                <a:spcPts val="0"/>
              </a:spcBef>
              <a:spcAft>
                <a:spcPts val="0"/>
              </a:spcAft>
              <a:buFont typeface="Arial" panose="020B0604020202020204" pitchFamily="34" charset="0"/>
              <a:buChar char="•"/>
            </a:pPr>
            <a:r>
              <a:rPr lang="es-ES" sz="1600" dirty="0">
                <a:solidFill>
                  <a:schemeClr val="lt2"/>
                </a:solidFill>
                <a:latin typeface="Istok Web"/>
                <a:ea typeface="Istok Web"/>
                <a:cs typeface="Istok Web"/>
                <a:sym typeface="Istok Web"/>
              </a:rPr>
              <a:t>Experimento </a:t>
            </a:r>
          </a:p>
          <a:p>
            <a:pPr marL="285750" lvl="0" indent="-285750" algn="l" rtl="0">
              <a:spcBef>
                <a:spcPts val="0"/>
              </a:spcBef>
              <a:spcAft>
                <a:spcPts val="0"/>
              </a:spcAft>
              <a:buFont typeface="Arial" panose="020B0604020202020204" pitchFamily="34" charset="0"/>
              <a:buChar char="•"/>
            </a:pPr>
            <a:r>
              <a:rPr lang="es-ES" sz="1600" dirty="0">
                <a:solidFill>
                  <a:schemeClr val="lt2"/>
                </a:solidFill>
                <a:latin typeface="Istok Web"/>
                <a:ea typeface="Istok Web"/>
                <a:cs typeface="Istok Web"/>
                <a:sym typeface="Istok Web"/>
              </a:rPr>
              <a:t>Resultados </a:t>
            </a:r>
          </a:p>
          <a:p>
            <a:pPr marL="285750" lvl="0" indent="-285750" algn="l" rtl="0">
              <a:spcBef>
                <a:spcPts val="0"/>
              </a:spcBef>
              <a:spcAft>
                <a:spcPts val="0"/>
              </a:spcAft>
              <a:buFont typeface="Arial" panose="020B0604020202020204" pitchFamily="34" charset="0"/>
              <a:buChar char="•"/>
            </a:pPr>
            <a:r>
              <a:rPr lang="es-ES" sz="1600" dirty="0">
                <a:solidFill>
                  <a:schemeClr val="lt2"/>
                </a:solidFill>
                <a:latin typeface="Istok Web"/>
                <a:ea typeface="Istok Web"/>
                <a:cs typeface="Istok Web"/>
                <a:sym typeface="Istok Web"/>
              </a:rPr>
              <a:t>Discusión</a:t>
            </a:r>
          </a:p>
        </p:txBody>
      </p:sp>
      <p:sp>
        <p:nvSpPr>
          <p:cNvPr id="75" name="Arrow: Right 74">
            <a:extLst>
              <a:ext uri="{FF2B5EF4-FFF2-40B4-BE49-F238E27FC236}">
                <a16:creationId xmlns:a16="http://schemas.microsoft.com/office/drawing/2014/main" id="{3F468BCE-0C43-4D6E-AFCF-7BDC5675356B}"/>
              </a:ext>
            </a:extLst>
          </p:cNvPr>
          <p:cNvSpPr/>
          <p:nvPr/>
        </p:nvSpPr>
        <p:spPr>
          <a:xfrm>
            <a:off x="5653689" y="2448214"/>
            <a:ext cx="701864" cy="572700"/>
          </a:xfrm>
          <a:prstGeom prst="rightArrow">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6" name="Table 4">
            <a:extLst>
              <a:ext uri="{FF2B5EF4-FFF2-40B4-BE49-F238E27FC236}">
                <a16:creationId xmlns:a16="http://schemas.microsoft.com/office/drawing/2014/main" id="{0FFE219C-BB9E-4D7A-BCAC-104C81F6AD24}"/>
              </a:ext>
            </a:extLst>
          </p:cNvPr>
          <p:cNvGraphicFramePr>
            <a:graphicFrameLocks noGrp="1"/>
          </p:cNvGraphicFramePr>
          <p:nvPr>
            <p:extLst>
              <p:ext uri="{D42A27DB-BD31-4B8C-83A1-F6EECF244321}">
                <p14:modId xmlns:p14="http://schemas.microsoft.com/office/powerpoint/2010/main" val="1374286358"/>
              </p:ext>
            </p:extLst>
          </p:nvPr>
        </p:nvGraphicFramePr>
        <p:xfrm>
          <a:off x="2" y="4686300"/>
          <a:ext cx="7988463" cy="434340"/>
        </p:xfrm>
        <a:graphic>
          <a:graphicData uri="http://schemas.openxmlformats.org/drawingml/2006/table">
            <a:tbl>
              <a:tblPr firstRow="1" bandRow="1">
                <a:tableStyleId>{77BE2682-4A2B-44FB-9300-92E178A8A70F}</a:tableStyleId>
              </a:tblPr>
              <a:tblGrid>
                <a:gridCol w="887607">
                  <a:extLst>
                    <a:ext uri="{9D8B030D-6E8A-4147-A177-3AD203B41FA5}">
                      <a16:colId xmlns:a16="http://schemas.microsoft.com/office/drawing/2014/main" val="459037176"/>
                    </a:ext>
                  </a:extLst>
                </a:gridCol>
                <a:gridCol w="887607">
                  <a:extLst>
                    <a:ext uri="{9D8B030D-6E8A-4147-A177-3AD203B41FA5}">
                      <a16:colId xmlns:a16="http://schemas.microsoft.com/office/drawing/2014/main" val="193649311"/>
                    </a:ext>
                  </a:extLst>
                </a:gridCol>
                <a:gridCol w="887607">
                  <a:extLst>
                    <a:ext uri="{9D8B030D-6E8A-4147-A177-3AD203B41FA5}">
                      <a16:colId xmlns:a16="http://schemas.microsoft.com/office/drawing/2014/main" val="1162863235"/>
                    </a:ext>
                  </a:extLst>
                </a:gridCol>
                <a:gridCol w="887607">
                  <a:extLst>
                    <a:ext uri="{9D8B030D-6E8A-4147-A177-3AD203B41FA5}">
                      <a16:colId xmlns:a16="http://schemas.microsoft.com/office/drawing/2014/main" val="1924129380"/>
                    </a:ext>
                  </a:extLst>
                </a:gridCol>
                <a:gridCol w="887607">
                  <a:extLst>
                    <a:ext uri="{9D8B030D-6E8A-4147-A177-3AD203B41FA5}">
                      <a16:colId xmlns:a16="http://schemas.microsoft.com/office/drawing/2014/main" val="864048052"/>
                    </a:ext>
                  </a:extLst>
                </a:gridCol>
                <a:gridCol w="887607">
                  <a:extLst>
                    <a:ext uri="{9D8B030D-6E8A-4147-A177-3AD203B41FA5}">
                      <a16:colId xmlns:a16="http://schemas.microsoft.com/office/drawing/2014/main" val="2554549587"/>
                    </a:ext>
                  </a:extLst>
                </a:gridCol>
                <a:gridCol w="887607">
                  <a:extLst>
                    <a:ext uri="{9D8B030D-6E8A-4147-A177-3AD203B41FA5}">
                      <a16:colId xmlns:a16="http://schemas.microsoft.com/office/drawing/2014/main" val="2288635905"/>
                    </a:ext>
                  </a:extLst>
                </a:gridCol>
                <a:gridCol w="887607">
                  <a:extLst>
                    <a:ext uri="{9D8B030D-6E8A-4147-A177-3AD203B41FA5}">
                      <a16:colId xmlns:a16="http://schemas.microsoft.com/office/drawing/2014/main" val="339645743"/>
                    </a:ext>
                  </a:extLst>
                </a:gridCol>
                <a:gridCol w="887607">
                  <a:extLst>
                    <a:ext uri="{9D8B030D-6E8A-4147-A177-3AD203B41FA5}">
                      <a16:colId xmlns:a16="http://schemas.microsoft.com/office/drawing/2014/main" val="1133892019"/>
                    </a:ext>
                  </a:extLst>
                </a:gridCol>
              </a:tblGrid>
              <a:tr h="406525">
                <a:tc>
                  <a:txBody>
                    <a:bodyPr/>
                    <a:lstStyle/>
                    <a:p>
                      <a:r>
                        <a:rPr lang="es-EC" sz="750" dirty="0">
                          <a:solidFill>
                            <a:schemeClr val="tx2"/>
                          </a:solidFill>
                        </a:rPr>
                        <a:t>1.Antecedentes</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2.Planteamiento del problema</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3. Objetivo General</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4. Alcance</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5. Hipótesis</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6. Marco Metodológico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7. Desarrollo de la solución</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8. Validación del prototipo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9. Conclusiones</a:t>
                      </a:r>
                      <a:endParaRPr lang="en-US" sz="750" dirty="0">
                        <a:solidFill>
                          <a:schemeClr val="tx2"/>
                        </a:solidFill>
                      </a:endParaRPr>
                    </a:p>
                    <a:p>
                      <a:endParaRPr lang="en-US" sz="750" dirty="0"/>
                    </a:p>
                  </a:txBody>
                  <a:tcPr>
                    <a:solidFill>
                      <a:schemeClr val="accent1">
                        <a:lumMod val="60000"/>
                        <a:lumOff val="40000"/>
                      </a:schemeClr>
                    </a:solidFill>
                  </a:tcPr>
                </a:tc>
                <a:extLst>
                  <a:ext uri="{0D108BD9-81ED-4DB2-BD59-A6C34878D82A}">
                    <a16:rowId xmlns:a16="http://schemas.microsoft.com/office/drawing/2014/main" val="3237251272"/>
                  </a:ext>
                </a:extLst>
              </a:tr>
            </a:tbl>
          </a:graphicData>
        </a:graphic>
      </p:graphicFrame>
      <p:sp>
        <p:nvSpPr>
          <p:cNvPr id="16" name="Google Shape;1793;p47">
            <a:extLst>
              <a:ext uri="{FF2B5EF4-FFF2-40B4-BE49-F238E27FC236}">
                <a16:creationId xmlns:a16="http://schemas.microsoft.com/office/drawing/2014/main" id="{DDD197C5-022D-4D68-9B2A-4D44843F83CF}"/>
              </a:ext>
            </a:extLst>
          </p:cNvPr>
          <p:cNvSpPr txBox="1">
            <a:spLocks noGrp="1"/>
          </p:cNvSpPr>
          <p:nvPr>
            <p:ph type="subTitle" idx="1"/>
          </p:nvPr>
        </p:nvSpPr>
        <p:spPr>
          <a:xfrm>
            <a:off x="573696" y="297735"/>
            <a:ext cx="2220908" cy="1304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Metodología</a:t>
            </a:r>
            <a:endParaRPr dirty="0"/>
          </a:p>
        </p:txBody>
      </p:sp>
      <p:pic>
        <p:nvPicPr>
          <p:cNvPr id="18" name="Picture 2" descr="certificados-uec | Educación Continua">
            <a:extLst>
              <a:ext uri="{FF2B5EF4-FFF2-40B4-BE49-F238E27FC236}">
                <a16:creationId xmlns:a16="http://schemas.microsoft.com/office/drawing/2014/main" id="{4D7F226F-1C09-4E50-BC1C-0E0081361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371599" cy="3217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EPARTAMENTO DE CIENCIAS DE LA COMPUTACION">
            <a:extLst>
              <a:ext uri="{FF2B5EF4-FFF2-40B4-BE49-F238E27FC236}">
                <a16:creationId xmlns:a16="http://schemas.microsoft.com/office/drawing/2014/main" id="{AD847D98-6E8D-42BE-8861-C711C44A01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1299" y="0"/>
            <a:ext cx="572700" cy="57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707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40"/>
          <p:cNvSpPr txBox="1">
            <a:spLocks noGrp="1"/>
          </p:cNvSpPr>
          <p:nvPr>
            <p:ph type="title"/>
          </p:nvPr>
        </p:nvSpPr>
        <p:spPr>
          <a:xfrm>
            <a:off x="573696" y="128033"/>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MARCO METODOLÓGICO</a:t>
            </a:r>
            <a:endParaRPr dirty="0"/>
          </a:p>
        </p:txBody>
      </p:sp>
      <p:pic>
        <p:nvPicPr>
          <p:cNvPr id="27" name="Imagen 11">
            <a:extLst>
              <a:ext uri="{FF2B5EF4-FFF2-40B4-BE49-F238E27FC236}">
                <a16:creationId xmlns:a16="http://schemas.microsoft.com/office/drawing/2014/main" id="{2BB585DD-4F00-45B3-A73A-9688158E4D1C}"/>
              </a:ext>
            </a:extLst>
          </p:cNvPr>
          <p:cNvPicPr>
            <a:picLocks noChangeAspect="1"/>
          </p:cNvPicPr>
          <p:nvPr/>
        </p:nvPicPr>
        <p:blipFill>
          <a:blip r:embed="rId3"/>
          <a:stretch>
            <a:fillRect/>
          </a:stretch>
        </p:blipFill>
        <p:spPr>
          <a:xfrm>
            <a:off x="118451" y="875119"/>
            <a:ext cx="1725173" cy="1965615"/>
          </a:xfrm>
          <a:prstGeom prst="rect">
            <a:avLst/>
          </a:prstGeom>
        </p:spPr>
      </p:pic>
      <p:sp>
        <p:nvSpPr>
          <p:cNvPr id="11" name="Arrow: Right 10">
            <a:extLst>
              <a:ext uri="{FF2B5EF4-FFF2-40B4-BE49-F238E27FC236}">
                <a16:creationId xmlns:a16="http://schemas.microsoft.com/office/drawing/2014/main" id="{5FA8F649-2093-4A15-8EFA-34AF847F83D3}"/>
              </a:ext>
            </a:extLst>
          </p:cNvPr>
          <p:cNvSpPr/>
          <p:nvPr/>
        </p:nvSpPr>
        <p:spPr>
          <a:xfrm>
            <a:off x="1998661" y="1582031"/>
            <a:ext cx="701864" cy="572700"/>
          </a:xfrm>
          <a:prstGeom prst="rightArrow">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Imagen 8">
            <a:extLst>
              <a:ext uri="{FF2B5EF4-FFF2-40B4-BE49-F238E27FC236}">
                <a16:creationId xmlns:a16="http://schemas.microsoft.com/office/drawing/2014/main" id="{716CF3B7-D63B-4D63-986D-C58B2FC51D9F}"/>
              </a:ext>
            </a:extLst>
          </p:cNvPr>
          <p:cNvPicPr>
            <a:picLocks noChangeAspect="1"/>
          </p:cNvPicPr>
          <p:nvPr/>
        </p:nvPicPr>
        <p:blipFill>
          <a:blip r:embed="rId4"/>
          <a:stretch>
            <a:fillRect/>
          </a:stretch>
        </p:blipFill>
        <p:spPr>
          <a:xfrm>
            <a:off x="2804161" y="1169754"/>
            <a:ext cx="2993964" cy="1406738"/>
          </a:xfrm>
          <a:prstGeom prst="rect">
            <a:avLst/>
          </a:prstGeom>
          <a:ln w="12700">
            <a:solidFill>
              <a:schemeClr val="tx1"/>
            </a:solidFill>
          </a:ln>
        </p:spPr>
      </p:pic>
      <p:sp>
        <p:nvSpPr>
          <p:cNvPr id="12" name="Rectangle 11">
            <a:extLst>
              <a:ext uri="{FF2B5EF4-FFF2-40B4-BE49-F238E27FC236}">
                <a16:creationId xmlns:a16="http://schemas.microsoft.com/office/drawing/2014/main" id="{061483F4-E554-4850-9D45-FDC87AC06456}"/>
              </a:ext>
            </a:extLst>
          </p:cNvPr>
          <p:cNvSpPr/>
          <p:nvPr/>
        </p:nvSpPr>
        <p:spPr>
          <a:xfrm>
            <a:off x="6660301" y="700733"/>
            <a:ext cx="2365248" cy="18710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a:p>
            <a:pPr algn="ctr"/>
            <a:r>
              <a:rPr lang="en-US" sz="1400" b="1" dirty="0">
                <a:solidFill>
                  <a:schemeClr val="tx1"/>
                </a:solidFill>
              </a:rPr>
              <a:t>CADENA DE BÚSQUEDA</a:t>
            </a:r>
          </a:p>
          <a:p>
            <a:pPr algn="ctr"/>
            <a:r>
              <a:rPr lang="en-US" sz="1400" dirty="0">
                <a:solidFill>
                  <a:schemeClr val="tx1"/>
                </a:solidFill>
              </a:rPr>
              <a:t>((“forest fires” OR “wildfires” OR “flames”) AND (“early detection” OR “early alert”) AND (“emerging technologies” OR “technological breakthroughs”)).</a:t>
            </a:r>
          </a:p>
          <a:p>
            <a:pPr algn="ctr"/>
            <a:endParaRPr lang="en-US" dirty="0"/>
          </a:p>
        </p:txBody>
      </p:sp>
      <p:sp>
        <p:nvSpPr>
          <p:cNvPr id="31" name="Arrow: Right 30">
            <a:extLst>
              <a:ext uri="{FF2B5EF4-FFF2-40B4-BE49-F238E27FC236}">
                <a16:creationId xmlns:a16="http://schemas.microsoft.com/office/drawing/2014/main" id="{8CEC5AFF-4ACA-4F54-8E47-7C4FD6AA02D4}"/>
              </a:ext>
            </a:extLst>
          </p:cNvPr>
          <p:cNvSpPr/>
          <p:nvPr/>
        </p:nvSpPr>
        <p:spPr>
          <a:xfrm>
            <a:off x="5901761" y="1478399"/>
            <a:ext cx="701864" cy="572700"/>
          </a:xfrm>
          <a:prstGeom prst="rightArrow">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Imagen 21">
            <a:extLst>
              <a:ext uri="{FF2B5EF4-FFF2-40B4-BE49-F238E27FC236}">
                <a16:creationId xmlns:a16="http://schemas.microsoft.com/office/drawing/2014/main" id="{16542F99-AB29-4078-B680-54B588B6DDA3}"/>
              </a:ext>
            </a:extLst>
          </p:cNvPr>
          <p:cNvPicPr>
            <a:picLocks noChangeAspect="1"/>
          </p:cNvPicPr>
          <p:nvPr/>
        </p:nvPicPr>
        <p:blipFill>
          <a:blip r:embed="rId5"/>
          <a:stretch>
            <a:fillRect/>
          </a:stretch>
        </p:blipFill>
        <p:spPr>
          <a:xfrm>
            <a:off x="6711098" y="3144450"/>
            <a:ext cx="2263653" cy="1350365"/>
          </a:xfrm>
          <a:prstGeom prst="rect">
            <a:avLst/>
          </a:prstGeom>
          <a:ln w="12700">
            <a:solidFill>
              <a:schemeClr val="accent1">
                <a:lumMod val="75000"/>
              </a:schemeClr>
            </a:solidFill>
          </a:ln>
        </p:spPr>
      </p:pic>
      <p:graphicFrame>
        <p:nvGraphicFramePr>
          <p:cNvPr id="33" name="Diagrama 26">
            <a:extLst>
              <a:ext uri="{FF2B5EF4-FFF2-40B4-BE49-F238E27FC236}">
                <a16:creationId xmlns:a16="http://schemas.microsoft.com/office/drawing/2014/main" id="{4C0A30F8-B622-480E-BE01-77659359A3A5}"/>
              </a:ext>
            </a:extLst>
          </p:cNvPr>
          <p:cNvGraphicFramePr/>
          <p:nvPr>
            <p:extLst>
              <p:ext uri="{D42A27DB-BD31-4B8C-83A1-F6EECF244321}">
                <p14:modId xmlns:p14="http://schemas.microsoft.com/office/powerpoint/2010/main" val="2184079939"/>
              </p:ext>
            </p:extLst>
          </p:nvPr>
        </p:nvGraphicFramePr>
        <p:xfrm>
          <a:off x="3987102" y="2793698"/>
          <a:ext cx="1200452" cy="17742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4" name="Imagen 23">
            <a:extLst>
              <a:ext uri="{FF2B5EF4-FFF2-40B4-BE49-F238E27FC236}">
                <a16:creationId xmlns:a16="http://schemas.microsoft.com/office/drawing/2014/main" id="{B0F2CFDF-7D05-42EF-9E90-7FC0992BED2E}"/>
              </a:ext>
            </a:extLst>
          </p:cNvPr>
          <p:cNvPicPr>
            <a:picLocks noChangeAspect="1"/>
          </p:cNvPicPr>
          <p:nvPr/>
        </p:nvPicPr>
        <p:blipFill>
          <a:blip r:embed="rId11"/>
          <a:stretch>
            <a:fillRect/>
          </a:stretch>
        </p:blipFill>
        <p:spPr>
          <a:xfrm>
            <a:off x="312514" y="3036029"/>
            <a:ext cx="2806989" cy="749882"/>
          </a:xfrm>
          <a:prstGeom prst="rect">
            <a:avLst/>
          </a:prstGeom>
        </p:spPr>
      </p:pic>
      <p:pic>
        <p:nvPicPr>
          <p:cNvPr id="35" name="Imagen 28">
            <a:extLst>
              <a:ext uri="{FF2B5EF4-FFF2-40B4-BE49-F238E27FC236}">
                <a16:creationId xmlns:a16="http://schemas.microsoft.com/office/drawing/2014/main" id="{845E25F2-95B9-422D-AB59-CCE39C0CD8D3}"/>
              </a:ext>
            </a:extLst>
          </p:cNvPr>
          <p:cNvPicPr>
            <a:picLocks noChangeAspect="1"/>
          </p:cNvPicPr>
          <p:nvPr/>
        </p:nvPicPr>
        <p:blipFill>
          <a:blip r:embed="rId12"/>
          <a:stretch>
            <a:fillRect/>
          </a:stretch>
        </p:blipFill>
        <p:spPr>
          <a:xfrm>
            <a:off x="312513" y="3961230"/>
            <a:ext cx="2806989" cy="527897"/>
          </a:xfrm>
          <a:prstGeom prst="rect">
            <a:avLst/>
          </a:prstGeom>
        </p:spPr>
      </p:pic>
      <p:sp>
        <p:nvSpPr>
          <p:cNvPr id="36" name="Arrow: Right 35">
            <a:extLst>
              <a:ext uri="{FF2B5EF4-FFF2-40B4-BE49-F238E27FC236}">
                <a16:creationId xmlns:a16="http://schemas.microsoft.com/office/drawing/2014/main" id="{4491A587-C32A-4A15-9BD5-C779F048651E}"/>
              </a:ext>
            </a:extLst>
          </p:cNvPr>
          <p:cNvSpPr/>
          <p:nvPr/>
        </p:nvSpPr>
        <p:spPr>
          <a:xfrm rot="10800000">
            <a:off x="5600620" y="3394481"/>
            <a:ext cx="701864" cy="572700"/>
          </a:xfrm>
          <a:prstGeom prst="rightArrow">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Right 36">
            <a:extLst>
              <a:ext uri="{FF2B5EF4-FFF2-40B4-BE49-F238E27FC236}">
                <a16:creationId xmlns:a16="http://schemas.microsoft.com/office/drawing/2014/main" id="{21FC874C-A9BF-4C2E-BAA2-2F9161A5B124}"/>
              </a:ext>
            </a:extLst>
          </p:cNvPr>
          <p:cNvSpPr/>
          <p:nvPr/>
        </p:nvSpPr>
        <p:spPr>
          <a:xfrm rot="10800000">
            <a:off x="3326037" y="3388529"/>
            <a:ext cx="701864" cy="572700"/>
          </a:xfrm>
          <a:prstGeom prst="rightArrow">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DA682ADE-28AA-4972-BBAB-A1AFFFE024E7}"/>
              </a:ext>
            </a:extLst>
          </p:cNvPr>
          <p:cNvSpPr/>
          <p:nvPr/>
        </p:nvSpPr>
        <p:spPr>
          <a:xfrm rot="5400000">
            <a:off x="7561284" y="2666958"/>
            <a:ext cx="475248" cy="479736"/>
          </a:xfrm>
          <a:prstGeom prst="rightArrow">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9" name="Table 4">
            <a:extLst>
              <a:ext uri="{FF2B5EF4-FFF2-40B4-BE49-F238E27FC236}">
                <a16:creationId xmlns:a16="http://schemas.microsoft.com/office/drawing/2014/main" id="{1BF6788F-C749-46ED-AF01-25CD182F8B67}"/>
              </a:ext>
            </a:extLst>
          </p:cNvPr>
          <p:cNvGraphicFramePr>
            <a:graphicFrameLocks noGrp="1"/>
          </p:cNvGraphicFramePr>
          <p:nvPr>
            <p:extLst>
              <p:ext uri="{D42A27DB-BD31-4B8C-83A1-F6EECF244321}">
                <p14:modId xmlns:p14="http://schemas.microsoft.com/office/powerpoint/2010/main" val="1374286358"/>
              </p:ext>
            </p:extLst>
          </p:nvPr>
        </p:nvGraphicFramePr>
        <p:xfrm>
          <a:off x="2" y="4686300"/>
          <a:ext cx="7988463" cy="434340"/>
        </p:xfrm>
        <a:graphic>
          <a:graphicData uri="http://schemas.openxmlformats.org/drawingml/2006/table">
            <a:tbl>
              <a:tblPr firstRow="1" bandRow="1">
                <a:tableStyleId>{77BE2682-4A2B-44FB-9300-92E178A8A70F}</a:tableStyleId>
              </a:tblPr>
              <a:tblGrid>
                <a:gridCol w="887607">
                  <a:extLst>
                    <a:ext uri="{9D8B030D-6E8A-4147-A177-3AD203B41FA5}">
                      <a16:colId xmlns:a16="http://schemas.microsoft.com/office/drawing/2014/main" val="459037176"/>
                    </a:ext>
                  </a:extLst>
                </a:gridCol>
                <a:gridCol w="887607">
                  <a:extLst>
                    <a:ext uri="{9D8B030D-6E8A-4147-A177-3AD203B41FA5}">
                      <a16:colId xmlns:a16="http://schemas.microsoft.com/office/drawing/2014/main" val="193649311"/>
                    </a:ext>
                  </a:extLst>
                </a:gridCol>
                <a:gridCol w="887607">
                  <a:extLst>
                    <a:ext uri="{9D8B030D-6E8A-4147-A177-3AD203B41FA5}">
                      <a16:colId xmlns:a16="http://schemas.microsoft.com/office/drawing/2014/main" val="1162863235"/>
                    </a:ext>
                  </a:extLst>
                </a:gridCol>
                <a:gridCol w="887607">
                  <a:extLst>
                    <a:ext uri="{9D8B030D-6E8A-4147-A177-3AD203B41FA5}">
                      <a16:colId xmlns:a16="http://schemas.microsoft.com/office/drawing/2014/main" val="1924129380"/>
                    </a:ext>
                  </a:extLst>
                </a:gridCol>
                <a:gridCol w="887607">
                  <a:extLst>
                    <a:ext uri="{9D8B030D-6E8A-4147-A177-3AD203B41FA5}">
                      <a16:colId xmlns:a16="http://schemas.microsoft.com/office/drawing/2014/main" val="864048052"/>
                    </a:ext>
                  </a:extLst>
                </a:gridCol>
                <a:gridCol w="887607">
                  <a:extLst>
                    <a:ext uri="{9D8B030D-6E8A-4147-A177-3AD203B41FA5}">
                      <a16:colId xmlns:a16="http://schemas.microsoft.com/office/drawing/2014/main" val="2554549587"/>
                    </a:ext>
                  </a:extLst>
                </a:gridCol>
                <a:gridCol w="887607">
                  <a:extLst>
                    <a:ext uri="{9D8B030D-6E8A-4147-A177-3AD203B41FA5}">
                      <a16:colId xmlns:a16="http://schemas.microsoft.com/office/drawing/2014/main" val="2288635905"/>
                    </a:ext>
                  </a:extLst>
                </a:gridCol>
                <a:gridCol w="887607">
                  <a:extLst>
                    <a:ext uri="{9D8B030D-6E8A-4147-A177-3AD203B41FA5}">
                      <a16:colId xmlns:a16="http://schemas.microsoft.com/office/drawing/2014/main" val="339645743"/>
                    </a:ext>
                  </a:extLst>
                </a:gridCol>
                <a:gridCol w="887607">
                  <a:extLst>
                    <a:ext uri="{9D8B030D-6E8A-4147-A177-3AD203B41FA5}">
                      <a16:colId xmlns:a16="http://schemas.microsoft.com/office/drawing/2014/main" val="1133892019"/>
                    </a:ext>
                  </a:extLst>
                </a:gridCol>
              </a:tblGrid>
              <a:tr h="406525">
                <a:tc>
                  <a:txBody>
                    <a:bodyPr/>
                    <a:lstStyle/>
                    <a:p>
                      <a:r>
                        <a:rPr lang="es-EC" sz="750" dirty="0">
                          <a:solidFill>
                            <a:schemeClr val="tx2"/>
                          </a:solidFill>
                        </a:rPr>
                        <a:t>1.Antecedentes</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2.Planteamiento del problema</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3. Objetivo General</a:t>
                      </a:r>
                      <a:endParaRPr lang="en-US" sz="750" dirty="0">
                        <a:solidFill>
                          <a:schemeClr val="tx2"/>
                        </a:solidFill>
                      </a:endParaRP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4. Alcance</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5. Hipótesis</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6. Marco Metodológico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7. Desarrollo de la solución</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8. Validación del prototipo</a:t>
                      </a:r>
                      <a:endParaRPr lang="en-US" sz="750" dirty="0">
                        <a:solidFill>
                          <a:schemeClr val="tx2"/>
                        </a:solidFill>
                      </a:endParaRPr>
                    </a:p>
                    <a:p>
                      <a:endParaRPr lang="en-US" sz="750" dirty="0"/>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750" dirty="0">
                          <a:solidFill>
                            <a:schemeClr val="tx2"/>
                          </a:solidFill>
                        </a:rPr>
                        <a:t>9. Conclusiones</a:t>
                      </a:r>
                      <a:endParaRPr lang="en-US" sz="750" dirty="0">
                        <a:solidFill>
                          <a:schemeClr val="tx2"/>
                        </a:solidFill>
                      </a:endParaRPr>
                    </a:p>
                    <a:p>
                      <a:endParaRPr lang="en-US" sz="750" dirty="0"/>
                    </a:p>
                  </a:txBody>
                  <a:tcPr>
                    <a:solidFill>
                      <a:schemeClr val="accent1">
                        <a:lumMod val="60000"/>
                        <a:lumOff val="40000"/>
                      </a:schemeClr>
                    </a:solidFill>
                  </a:tcPr>
                </a:tc>
                <a:extLst>
                  <a:ext uri="{0D108BD9-81ED-4DB2-BD59-A6C34878D82A}">
                    <a16:rowId xmlns:a16="http://schemas.microsoft.com/office/drawing/2014/main" val="3237251272"/>
                  </a:ext>
                </a:extLst>
              </a:tr>
            </a:tbl>
          </a:graphicData>
        </a:graphic>
      </p:graphicFrame>
      <p:pic>
        <p:nvPicPr>
          <p:cNvPr id="16" name="Picture 2" descr="certificados-uec | Educación Continua">
            <a:extLst>
              <a:ext uri="{FF2B5EF4-FFF2-40B4-BE49-F238E27FC236}">
                <a16:creationId xmlns:a16="http://schemas.microsoft.com/office/drawing/2014/main" id="{486A0130-AB80-4D9F-B3CE-6FAB37A9394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0"/>
            <a:ext cx="1371599" cy="3217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EPARTAMENTO DE CIENCIAS DE LA COMPUTACION">
            <a:extLst>
              <a:ext uri="{FF2B5EF4-FFF2-40B4-BE49-F238E27FC236}">
                <a16:creationId xmlns:a16="http://schemas.microsoft.com/office/drawing/2014/main" id="{89B3D61A-9473-4273-95A6-ECE8A0E5B10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71299" y="0"/>
            <a:ext cx="572700" cy="57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93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2000"/>
                                        <p:tgtEl>
                                          <p:spTgt spid="32"/>
                                        </p:tgtEl>
                                      </p:cBhvr>
                                    </p:animEffect>
                                    <p:anim calcmode="lin" valueType="num">
                                      <p:cBhvr>
                                        <p:cTn id="23" dur="2000" fill="hold"/>
                                        <p:tgtEl>
                                          <p:spTgt spid="32"/>
                                        </p:tgtEl>
                                        <p:attrNameLst>
                                          <p:attrName>ppt_w</p:attrName>
                                        </p:attrNameLst>
                                      </p:cBhvr>
                                      <p:tavLst>
                                        <p:tav tm="0" fmla="#ppt_w*sin(2.5*pi*$)">
                                          <p:val>
                                            <p:fltVal val="0"/>
                                          </p:val>
                                        </p:tav>
                                        <p:tav tm="100000">
                                          <p:val>
                                            <p:fltVal val="1"/>
                                          </p:val>
                                        </p:tav>
                                      </p:tavLst>
                                    </p:anim>
                                    <p:anim calcmode="lin" valueType="num">
                                      <p:cBhvr>
                                        <p:cTn id="24" dur="2000" fill="hold"/>
                                        <p:tgtEl>
                                          <p:spTgt spid="32"/>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2000"/>
                                        <p:tgtEl>
                                          <p:spTgt spid="33"/>
                                        </p:tgtEl>
                                      </p:cBhvr>
                                    </p:animEffect>
                                    <p:anim calcmode="lin" valueType="num">
                                      <p:cBhvr>
                                        <p:cTn id="30" dur="2000" fill="hold"/>
                                        <p:tgtEl>
                                          <p:spTgt spid="33"/>
                                        </p:tgtEl>
                                        <p:attrNameLst>
                                          <p:attrName>ppt_w</p:attrName>
                                        </p:attrNameLst>
                                      </p:cBhvr>
                                      <p:tavLst>
                                        <p:tav tm="0" fmla="#ppt_w*sin(2.5*pi*$)">
                                          <p:val>
                                            <p:fltVal val="0"/>
                                          </p:val>
                                        </p:tav>
                                        <p:tav tm="100000">
                                          <p:val>
                                            <p:fltVal val="1"/>
                                          </p:val>
                                        </p:tav>
                                      </p:tavLst>
                                    </p:anim>
                                    <p:anim calcmode="lin" valueType="num">
                                      <p:cBhvr>
                                        <p:cTn id="31" dur="200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par>
                                <p:cTn id="39" presetID="53" presetClass="entr" presetSubtype="16"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p:cTn id="41" dur="500" fill="hold"/>
                                        <p:tgtEl>
                                          <p:spTgt spid="35"/>
                                        </p:tgtEl>
                                        <p:attrNameLst>
                                          <p:attrName>ppt_w</p:attrName>
                                        </p:attrNameLst>
                                      </p:cBhvr>
                                      <p:tavLst>
                                        <p:tav tm="0">
                                          <p:val>
                                            <p:fltVal val="0"/>
                                          </p:val>
                                        </p:tav>
                                        <p:tav tm="100000">
                                          <p:val>
                                            <p:strVal val="#ppt_w"/>
                                          </p:val>
                                        </p:tav>
                                      </p:tavLst>
                                    </p:anim>
                                    <p:anim calcmode="lin" valueType="num">
                                      <p:cBhvr>
                                        <p:cTn id="42" dur="500" fill="hold"/>
                                        <p:tgtEl>
                                          <p:spTgt spid="35"/>
                                        </p:tgtEl>
                                        <p:attrNameLst>
                                          <p:attrName>ppt_h</p:attrName>
                                        </p:attrNameLst>
                                      </p:cBhvr>
                                      <p:tavLst>
                                        <p:tav tm="0">
                                          <p:val>
                                            <p:fltVal val="0"/>
                                          </p:val>
                                        </p:tav>
                                        <p:tav tm="100000">
                                          <p:val>
                                            <p:strVal val="#ppt_h"/>
                                          </p:val>
                                        </p:tav>
                                      </p:tavLst>
                                    </p:anim>
                                    <p:animEffect transition="in" filter="fade">
                                      <p:cBhvr>
                                        <p:cTn id="4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Graphic spid="33" grpId="0">
        <p:bldAsOne/>
      </p:bldGraphic>
    </p:bldLst>
  </p:timing>
</p:sld>
</file>

<file path=ppt/theme/theme1.xml><?xml version="1.0" encoding="utf-8"?>
<a:theme xmlns:a="http://schemas.openxmlformats.org/drawingml/2006/main" name="Hydrogen Energy System Project Proposal by Slidesgo">
  <a:themeElements>
    <a:clrScheme name="Simple Light">
      <a:dk1>
        <a:srgbClr val="FFFEF8"/>
      </a:dk1>
      <a:lt1>
        <a:srgbClr val="84C7D1"/>
      </a:lt1>
      <a:dk2>
        <a:srgbClr val="009593"/>
      </a:dk2>
      <a:lt2>
        <a:srgbClr val="015D76"/>
      </a:lt2>
      <a:accent1>
        <a:srgbClr val="84DBDD"/>
      </a:accent1>
      <a:accent2>
        <a:srgbClr val="416EA1"/>
      </a:accent2>
      <a:accent3>
        <a:srgbClr val="8088A0"/>
      </a:accent3>
      <a:accent4>
        <a:srgbClr val="3C425A"/>
      </a:accent4>
      <a:accent5>
        <a:srgbClr val="191919"/>
      </a:accent5>
      <a:accent6>
        <a:srgbClr val="FFFFFF"/>
      </a:accent6>
      <a:hlink>
        <a:srgbClr val="015D7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577</TotalTime>
  <Words>1699</Words>
  <Application>Microsoft Office PowerPoint</Application>
  <PresentationFormat>On-screen Show (16:9)</PresentationFormat>
  <Paragraphs>449</Paragraphs>
  <Slides>28</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Bebas Neue</vt:lpstr>
      <vt:lpstr>Istok Web</vt:lpstr>
      <vt:lpstr>Poppins</vt:lpstr>
      <vt:lpstr>Poppins ExtraBold</vt:lpstr>
      <vt:lpstr>Poppins Medium</vt:lpstr>
      <vt:lpstr>Roboto Condensed Light</vt:lpstr>
      <vt:lpstr>Times New Roman</vt:lpstr>
      <vt:lpstr>Hydrogen Energy System Project Proposal by Slidesgo</vt:lpstr>
      <vt:lpstr>PowerPoint Presentation</vt:lpstr>
      <vt:lpstr>AGENDA</vt:lpstr>
      <vt:lpstr>ANTECEDENTES</vt:lpstr>
      <vt:lpstr>PLANTEAMIENTO DEL PROBLEMA</vt:lpstr>
      <vt:lpstr>Objetivo general</vt:lpstr>
      <vt:lpstr>PowerPoint Presentation</vt:lpstr>
      <vt:lpstr>HIPÓTESIS</vt:lpstr>
      <vt:lpstr>MARCO METODOLÓGICO</vt:lpstr>
      <vt:lpstr>MARCO METODOLÓGICO</vt:lpstr>
      <vt:lpstr>DESARROLLO DE LA SOLUCIÓN</vt:lpstr>
      <vt:lpstr>DESARROLLO DE LA SOLUCIÓN</vt:lpstr>
      <vt:lpstr>DESARROLLO DE LA SOLUCIÓN</vt:lpstr>
      <vt:lpstr>DESARROLLO DE LA SOLUCIÓN</vt:lpstr>
      <vt:lpstr>DESARROLLO DE LA SOLUCIÓN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PROTOTIPO DE SISTEMA DE INFORMACIÓN PARA ALERTAS TEMPRANAS DE INCENDIOS FORESTALES</dc:title>
  <dc:creator>FERNANDO RODRIGUEZ</dc:creator>
  <cp:lastModifiedBy>FERNANDO RODRIGUEZ</cp:lastModifiedBy>
  <cp:revision>8</cp:revision>
  <dcterms:modified xsi:type="dcterms:W3CDTF">2022-01-18T15:17:11Z</dcterms:modified>
</cp:coreProperties>
</file>