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0" r:id="rId1"/>
  </p:sldMasterIdLst>
  <p:notesMasterIdLst>
    <p:notesMasterId r:id="rId20"/>
  </p:notesMasterIdLst>
  <p:handoutMasterIdLst>
    <p:handoutMasterId r:id="rId21"/>
  </p:handoutMasterIdLst>
  <p:sldIdLst>
    <p:sldId id="273" r:id="rId2"/>
    <p:sldId id="263" r:id="rId3"/>
    <p:sldId id="258" r:id="rId4"/>
    <p:sldId id="264" r:id="rId5"/>
    <p:sldId id="279" r:id="rId6"/>
    <p:sldId id="261" r:id="rId7"/>
    <p:sldId id="274" r:id="rId8"/>
    <p:sldId id="265" r:id="rId9"/>
    <p:sldId id="266" r:id="rId10"/>
    <p:sldId id="280" r:id="rId11"/>
    <p:sldId id="267" r:id="rId12"/>
    <p:sldId id="277" r:id="rId13"/>
    <p:sldId id="268" r:id="rId14"/>
    <p:sldId id="269" r:id="rId15"/>
    <p:sldId id="278" r:id="rId16"/>
    <p:sldId id="270" r:id="rId17"/>
    <p:sldId id="275" r:id="rId18"/>
    <p:sldId id="271" r:id="rId19"/>
  </p:sldIdLst>
  <p:sldSz cx="18288000" cy="10287000"/>
  <p:notesSz cx="6858000" cy="9144000"/>
  <p:embeddedFontLst>
    <p:embeddedFont>
      <p:font typeface="Aileron Heavy" panose="020B0604020202020204" charset="0"/>
      <p:regular r:id="rId22"/>
    </p:embeddedFont>
    <p:embeddedFont>
      <p:font typeface="Aileron Heavy Bold" panose="020B0604020202020204" charset="0"/>
      <p:regular r:id="rId23"/>
    </p:embeddedFont>
    <p:embeddedFont>
      <p:font typeface="Aileron Regular" panose="020B0604020202020204" charset="0"/>
      <p:regular r:id="rId24"/>
    </p:embeddedFont>
    <p:embeddedFont>
      <p:font typeface="Aileron Regular Bold" panose="020B060402020202020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600" b="1" i="0" u="none" strike="noStrike" baseline="0" dirty="0">
                <a:effectLst/>
              </a:rPr>
              <a:t>¿USTED CONSIDERA QUE LA APLICACIÓN DE DEVOPS  BENEFICIA A LA EMPRESA ?</a:t>
            </a:r>
            <a:endParaRPr lang="es-EC" sz="1600" b="1" dirty="0"/>
          </a:p>
        </c:rich>
      </c:tx>
      <c:layout>
        <c:manualLayout>
          <c:xMode val="edge"/>
          <c:yMode val="edge"/>
          <c:x val="0.10440396690919965"/>
          <c:y val="1.57503881788582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06-4CA9-A90F-CFDF8F9E28CF}"/>
              </c:ext>
            </c:extLst>
          </c:dPt>
          <c:dPt>
            <c:idx val="1"/>
            <c:bubble3D val="0"/>
            <c:explosion val="25"/>
            <c:spPr>
              <a:solidFill>
                <a:schemeClr val="accent2"/>
              </a:solidFill>
              <a:ln w="19050">
                <a:solidFill>
                  <a:schemeClr val="lt1"/>
                </a:solidFill>
              </a:ln>
              <a:effectLst/>
            </c:spPr>
            <c:extLst>
              <c:ext xmlns:c16="http://schemas.microsoft.com/office/drawing/2014/chart" uri="{C3380CC4-5D6E-409C-BE32-E72D297353CC}">
                <c16:uniqueId val="{00000003-8906-4CA9-A90F-CFDF8F9E28CF}"/>
              </c:ext>
            </c:extLst>
          </c:dPt>
          <c:dLbls>
            <c:dLbl>
              <c:idx val="0"/>
              <c:layout>
                <c:manualLayout>
                  <c:x val="0.20253164556962011"/>
                  <c:y val="-0.1233780407343897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186816837768696"/>
                      <c:h val="0.16331540297016767"/>
                    </c:manualLayout>
                  </c15:layout>
                </c:ext>
                <c:ext xmlns:c16="http://schemas.microsoft.com/office/drawing/2014/chart" uri="{C3380CC4-5D6E-409C-BE32-E72D297353CC}">
                  <c16:uniqueId val="{00000001-8906-4CA9-A90F-CFDF8F9E28CF}"/>
                </c:ext>
              </c:extLst>
            </c:dLbl>
            <c:dLbl>
              <c:idx val="1"/>
              <c:layout>
                <c:manualLayout>
                  <c:x val="-0.11144837054291837"/>
                  <c:y val="0.1501114411554588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737533074554701"/>
                      <c:h val="0.12815937630180654"/>
                    </c:manualLayout>
                  </c15:layout>
                </c:ext>
                <c:ext xmlns:c16="http://schemas.microsoft.com/office/drawing/2014/chart" uri="{C3380CC4-5D6E-409C-BE32-E72D297353CC}">
                  <c16:uniqueId val="{00000003-8906-4CA9-A90F-CFDF8F9E28C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Hoja1!$E$11:$F$11</c:f>
              <c:strCache>
                <c:ptCount val="2"/>
                <c:pt idx="0">
                  <c:v>SI</c:v>
                </c:pt>
                <c:pt idx="1">
                  <c:v>NO</c:v>
                </c:pt>
              </c:strCache>
            </c:strRef>
          </c:cat>
          <c:val>
            <c:numRef>
              <c:f>Hoja1!$E$12:$F$12</c:f>
              <c:numCache>
                <c:formatCode>General</c:formatCode>
                <c:ptCount val="2"/>
                <c:pt idx="0">
                  <c:v>10</c:v>
                </c:pt>
                <c:pt idx="1">
                  <c:v>1</c:v>
                </c:pt>
              </c:numCache>
            </c:numRef>
          </c:val>
          <c:extLst>
            <c:ext xmlns:c16="http://schemas.microsoft.com/office/drawing/2014/chart" uri="{C3380CC4-5D6E-409C-BE32-E72D297353CC}">
              <c16:uniqueId val="{00000004-8906-4CA9-A90F-CFDF8F9E28C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4662234083180329"/>
          <c:y val="0.8986449485159359"/>
          <c:w val="0.30036928445205857"/>
          <c:h val="8.717129326465067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C"/>
              <a:t>¿Usted considera  que luego del análisis realizado  el arquitectura propuesta soluciona y facilita  la construcción y despliegue de una aplicación ?</a:t>
            </a:r>
          </a:p>
          <a:p>
            <a:pPr>
              <a:defRPr/>
            </a:pP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8458181812219843"/>
          <c:y val="0.23736464094268961"/>
          <c:w val="0.60307356958057212"/>
          <c:h val="0.67009098071840312"/>
        </c:manualLayout>
      </c:layout>
      <c:pieChart>
        <c:varyColors val="1"/>
        <c:ser>
          <c:idx val="0"/>
          <c:order val="0"/>
          <c:tx>
            <c:strRef>
              <c:f>Hoja1!$B$1</c:f>
              <c:strCache>
                <c:ptCount val="1"/>
                <c:pt idx="0">
                  <c:v>Ventas</c:v>
                </c:pt>
              </c:strCache>
            </c:strRef>
          </c:tx>
          <c:explosion val="31"/>
          <c:dPt>
            <c:idx val="0"/>
            <c:bubble3D val="0"/>
            <c:explosion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61F3-4F51-8F8B-542B984DABD5}"/>
              </c:ext>
            </c:extLst>
          </c:dPt>
          <c:dPt>
            <c:idx val="1"/>
            <c:bubble3D val="0"/>
            <c:explosion val="17"/>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61F3-4F51-8F8B-542B984DABD5}"/>
              </c:ext>
            </c:extLst>
          </c:dPt>
          <c:dPt>
            <c:idx val="2"/>
            <c:bubble3D val="0"/>
            <c:explosion val="13"/>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1F3-4F51-8F8B-542B984DABD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Si</c:v>
                </c:pt>
                <c:pt idx="1">
                  <c:v>No</c:v>
                </c:pt>
                <c:pt idx="2">
                  <c:v>Tal vez</c:v>
                </c:pt>
              </c:strCache>
            </c:strRef>
          </c:cat>
          <c:val>
            <c:numRef>
              <c:f>Hoja1!$B$2:$B$4</c:f>
              <c:numCache>
                <c:formatCode>General</c:formatCode>
                <c:ptCount val="3"/>
                <c:pt idx="0">
                  <c:v>9.5</c:v>
                </c:pt>
                <c:pt idx="1">
                  <c:v>1.2</c:v>
                </c:pt>
                <c:pt idx="2">
                  <c:v>1.4</c:v>
                </c:pt>
              </c:numCache>
            </c:numRef>
          </c:val>
          <c:extLst>
            <c:ext xmlns:c16="http://schemas.microsoft.com/office/drawing/2014/chart" uri="{C3380CC4-5D6E-409C-BE32-E72D297353CC}">
              <c16:uniqueId val="{00000000-61F3-4F51-8F8B-542B984DABD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40126370521451238"/>
          <c:y val="0.20176602485763864"/>
          <c:w val="0.36752040411459752"/>
          <c:h val="8.57268210186257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C9DCD6A-5AFA-48D6-B4CF-2E1A34FEC5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1725480F-1BDF-4EE1-B7E8-548C6F321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3BE902-CE7C-4F0D-83D6-26ED1E4F86FE}" type="datetimeFigureOut">
              <a:rPr lang="es-EC" smtClean="0"/>
              <a:t>22/2/2022</a:t>
            </a:fld>
            <a:endParaRPr lang="es-EC"/>
          </a:p>
        </p:txBody>
      </p:sp>
      <p:sp>
        <p:nvSpPr>
          <p:cNvPr id="4" name="Marcador de pie de página 3">
            <a:extLst>
              <a:ext uri="{FF2B5EF4-FFF2-40B4-BE49-F238E27FC236}">
                <a16:creationId xmlns:a16="http://schemas.microsoft.com/office/drawing/2014/main" id="{BB75F6F3-B6A4-4A15-A9F3-11CBD4FF2D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71D6BF70-46EB-4350-948E-A7A99CA701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5DC5D9-C498-4CB7-BCDC-5B2B17BFF94C}" type="slidenum">
              <a:rPr lang="es-EC" smtClean="0"/>
              <a:t>‹Nº›</a:t>
            </a:fld>
            <a:endParaRPr lang="es-EC"/>
          </a:p>
        </p:txBody>
      </p:sp>
    </p:spTree>
    <p:extLst>
      <p:ext uri="{BB962C8B-B14F-4D97-AF65-F5344CB8AC3E}">
        <p14:creationId xmlns:p14="http://schemas.microsoft.com/office/powerpoint/2010/main" val="1010848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018CB-ABD5-4029-997B-531F2696C91D}" type="datetimeFigureOut">
              <a:rPr lang="es-EC" smtClean="0"/>
              <a:t>22/2/2022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038BF-EFE8-4234-9848-8DC23DE6A03F}" type="slidenum">
              <a:rPr lang="es-EC" smtClean="0"/>
              <a:t>‹Nº›</a:t>
            </a:fld>
            <a:endParaRPr lang="es-EC"/>
          </a:p>
        </p:txBody>
      </p:sp>
    </p:spTree>
    <p:extLst>
      <p:ext uri="{BB962C8B-B14F-4D97-AF65-F5344CB8AC3E}">
        <p14:creationId xmlns:p14="http://schemas.microsoft.com/office/powerpoint/2010/main" val="38022939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F2B90-7315-40DD-A66A-D58A5335B990}"/>
              </a:ext>
            </a:extLst>
          </p:cNvPr>
          <p:cNvSpPr>
            <a:spLocks noGrp="1"/>
          </p:cNvSpPr>
          <p:nvPr>
            <p:ph type="ctrTitle"/>
          </p:nvPr>
        </p:nvSpPr>
        <p:spPr>
          <a:xfrm>
            <a:off x="2286000" y="1683545"/>
            <a:ext cx="13716000" cy="3581400"/>
          </a:xfrm>
        </p:spPr>
        <p:txBody>
          <a:bodyPr anchor="b"/>
          <a:lstStyle>
            <a:lvl1pPr algn="ctr">
              <a:defRPr sz="9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BAB59574-8E19-4A13-A030-345091CB548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4DD9E45-33BC-4C82-8727-9F45915C7687}"/>
              </a:ext>
            </a:extLst>
          </p:cNvPr>
          <p:cNvSpPr>
            <a:spLocks noGrp="1"/>
          </p:cNvSpPr>
          <p:nvPr>
            <p:ph type="dt" sz="half" idx="10"/>
          </p:nvPr>
        </p:nvSpPr>
        <p:spPr/>
        <p:txBody>
          <a:bodyPr/>
          <a:lstStyle/>
          <a:p>
            <a:fld id="{56F886EF-90BA-426A-A7F2-94817494D7D3}" type="datetime1">
              <a:rPr lang="en-US" smtClean="0"/>
              <a:t>2/22/2022</a:t>
            </a:fld>
            <a:endParaRPr lang="en-US"/>
          </a:p>
        </p:txBody>
      </p:sp>
      <p:sp>
        <p:nvSpPr>
          <p:cNvPr id="5" name="Marcador de pie de página 4">
            <a:extLst>
              <a:ext uri="{FF2B5EF4-FFF2-40B4-BE49-F238E27FC236}">
                <a16:creationId xmlns:a16="http://schemas.microsoft.com/office/drawing/2014/main" id="{C49A6813-4313-4B8F-94AC-3AD36490A15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A7C1788-2833-442C-8A9A-299BE36DA858}"/>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6237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C1AE5-F4F9-4D2A-BFF4-F75EF25F849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8959B3C-F43E-48BC-8795-521BFB9E03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A0DD94F-D2AE-475C-A177-53AF1A4D003E}"/>
              </a:ext>
            </a:extLst>
          </p:cNvPr>
          <p:cNvSpPr>
            <a:spLocks noGrp="1"/>
          </p:cNvSpPr>
          <p:nvPr>
            <p:ph type="dt" sz="half" idx="10"/>
          </p:nvPr>
        </p:nvSpPr>
        <p:spPr/>
        <p:txBody>
          <a:bodyPr/>
          <a:lstStyle/>
          <a:p>
            <a:fld id="{863D19EC-FCB9-46A8-8596-ACBB5E507385}" type="datetime1">
              <a:rPr lang="en-US" smtClean="0"/>
              <a:t>2/22/2022</a:t>
            </a:fld>
            <a:endParaRPr lang="en-US"/>
          </a:p>
        </p:txBody>
      </p:sp>
      <p:sp>
        <p:nvSpPr>
          <p:cNvPr id="5" name="Marcador de pie de página 4">
            <a:extLst>
              <a:ext uri="{FF2B5EF4-FFF2-40B4-BE49-F238E27FC236}">
                <a16:creationId xmlns:a16="http://schemas.microsoft.com/office/drawing/2014/main" id="{BD996A12-BA5E-4F05-80C9-4C87807B132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133328B-5B78-4185-9A5A-46F29406FDDA}"/>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11279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A86056-8BB5-438A-B576-89931AD82A1E}"/>
              </a:ext>
            </a:extLst>
          </p:cNvPr>
          <p:cNvSpPr>
            <a:spLocks noGrp="1"/>
          </p:cNvSpPr>
          <p:nvPr>
            <p:ph type="title" orient="vert"/>
          </p:nvPr>
        </p:nvSpPr>
        <p:spPr>
          <a:xfrm>
            <a:off x="13087350" y="547688"/>
            <a:ext cx="3943350" cy="8717757"/>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6EDE1A2-4C39-4425-9A31-E5E401B7CEFF}"/>
              </a:ext>
            </a:extLst>
          </p:cNvPr>
          <p:cNvSpPr>
            <a:spLocks noGrp="1"/>
          </p:cNvSpPr>
          <p:nvPr>
            <p:ph type="body" orient="vert" idx="1"/>
          </p:nvPr>
        </p:nvSpPr>
        <p:spPr>
          <a:xfrm>
            <a:off x="1257300" y="547688"/>
            <a:ext cx="11601450" cy="871775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68A2CA-F376-4C00-90AA-D58C2A6C1870}"/>
              </a:ext>
            </a:extLst>
          </p:cNvPr>
          <p:cNvSpPr>
            <a:spLocks noGrp="1"/>
          </p:cNvSpPr>
          <p:nvPr>
            <p:ph type="dt" sz="half" idx="10"/>
          </p:nvPr>
        </p:nvSpPr>
        <p:spPr/>
        <p:txBody>
          <a:bodyPr/>
          <a:lstStyle/>
          <a:p>
            <a:fld id="{8E3B2E39-4822-41DA-8BA2-227217C9B6B3}" type="datetime1">
              <a:rPr lang="en-US" smtClean="0"/>
              <a:t>2/22/2022</a:t>
            </a:fld>
            <a:endParaRPr lang="en-US"/>
          </a:p>
        </p:txBody>
      </p:sp>
      <p:sp>
        <p:nvSpPr>
          <p:cNvPr id="5" name="Marcador de pie de página 4">
            <a:extLst>
              <a:ext uri="{FF2B5EF4-FFF2-40B4-BE49-F238E27FC236}">
                <a16:creationId xmlns:a16="http://schemas.microsoft.com/office/drawing/2014/main" id="{64CE5457-0B51-445C-B640-53C8891B7B7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F072120-A0C5-4739-A1A3-BBF003C7DF6E}"/>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8990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44C95-5B08-4BDF-BB39-7F843060102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33D5186-2880-4F7F-A929-A8F1672A37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2BEB1D5-33F0-4FE9-A17E-E813C3B45D14}"/>
              </a:ext>
            </a:extLst>
          </p:cNvPr>
          <p:cNvSpPr>
            <a:spLocks noGrp="1"/>
          </p:cNvSpPr>
          <p:nvPr>
            <p:ph type="dt" sz="half" idx="10"/>
          </p:nvPr>
        </p:nvSpPr>
        <p:spPr/>
        <p:txBody>
          <a:bodyPr/>
          <a:lstStyle/>
          <a:p>
            <a:fld id="{612BD721-F21F-48F3-AA5F-A0729B5746A5}" type="datetime1">
              <a:rPr lang="en-US" smtClean="0"/>
              <a:t>2/22/2022</a:t>
            </a:fld>
            <a:endParaRPr lang="en-US"/>
          </a:p>
        </p:txBody>
      </p:sp>
      <p:sp>
        <p:nvSpPr>
          <p:cNvPr id="5" name="Marcador de pie de página 4">
            <a:extLst>
              <a:ext uri="{FF2B5EF4-FFF2-40B4-BE49-F238E27FC236}">
                <a16:creationId xmlns:a16="http://schemas.microsoft.com/office/drawing/2014/main" id="{D2974DFE-70ED-4E7A-BD2A-F371B15C637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EB8670-067B-423C-BA8A-CD81C0A48B05}"/>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6468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33AA5-B00F-4D4F-BC21-833FE7E00E6B}"/>
              </a:ext>
            </a:extLst>
          </p:cNvPr>
          <p:cNvSpPr>
            <a:spLocks noGrp="1"/>
          </p:cNvSpPr>
          <p:nvPr>
            <p:ph type="title"/>
          </p:nvPr>
        </p:nvSpPr>
        <p:spPr>
          <a:xfrm>
            <a:off x="1247775" y="2564608"/>
            <a:ext cx="15773400" cy="4279106"/>
          </a:xfrm>
        </p:spPr>
        <p:txBody>
          <a:bodyPr anchor="b"/>
          <a:lstStyle>
            <a:lvl1pPr>
              <a:defRPr sz="9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1606D40-FFD9-47DB-9B84-EC71838FA97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52B9E0-3800-415A-9598-C0A4FDAAFE3E}"/>
              </a:ext>
            </a:extLst>
          </p:cNvPr>
          <p:cNvSpPr>
            <a:spLocks noGrp="1"/>
          </p:cNvSpPr>
          <p:nvPr>
            <p:ph type="dt" sz="half" idx="10"/>
          </p:nvPr>
        </p:nvSpPr>
        <p:spPr/>
        <p:txBody>
          <a:bodyPr/>
          <a:lstStyle/>
          <a:p>
            <a:fld id="{8C4F7277-039D-4C49-AEA5-AF9230AAEC7A}" type="datetime1">
              <a:rPr lang="en-US" smtClean="0"/>
              <a:t>2/22/2022</a:t>
            </a:fld>
            <a:endParaRPr lang="en-US"/>
          </a:p>
        </p:txBody>
      </p:sp>
      <p:sp>
        <p:nvSpPr>
          <p:cNvPr id="5" name="Marcador de pie de página 4">
            <a:extLst>
              <a:ext uri="{FF2B5EF4-FFF2-40B4-BE49-F238E27FC236}">
                <a16:creationId xmlns:a16="http://schemas.microsoft.com/office/drawing/2014/main" id="{E9C2881F-4E60-4605-BF9F-A02271663CF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E4813D8-6294-4C69-8145-FEFA06F0713B}"/>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8430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F629A-741E-41B7-8952-3CD79C68F49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EE2D7C5-A5A2-4EB8-8696-A64199247BC4}"/>
              </a:ext>
            </a:extLst>
          </p:cNvPr>
          <p:cNvSpPr>
            <a:spLocks noGrp="1"/>
          </p:cNvSpPr>
          <p:nvPr>
            <p:ph sz="half" idx="1"/>
          </p:nvPr>
        </p:nvSpPr>
        <p:spPr>
          <a:xfrm>
            <a:off x="1257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E86603A-B57C-4565-BA97-CD5FB2838CFF}"/>
              </a:ext>
            </a:extLst>
          </p:cNvPr>
          <p:cNvSpPr>
            <a:spLocks noGrp="1"/>
          </p:cNvSpPr>
          <p:nvPr>
            <p:ph sz="half" idx="2"/>
          </p:nvPr>
        </p:nvSpPr>
        <p:spPr>
          <a:xfrm>
            <a:off x="9258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A817035-CFDD-4654-9899-5A8BEC1A201A}"/>
              </a:ext>
            </a:extLst>
          </p:cNvPr>
          <p:cNvSpPr>
            <a:spLocks noGrp="1"/>
          </p:cNvSpPr>
          <p:nvPr>
            <p:ph type="dt" sz="half" idx="10"/>
          </p:nvPr>
        </p:nvSpPr>
        <p:spPr/>
        <p:txBody>
          <a:bodyPr/>
          <a:lstStyle/>
          <a:p>
            <a:fld id="{75EB1817-BD8D-4B9D-9CA7-8E207B32D19B}" type="datetime1">
              <a:rPr lang="en-US" smtClean="0"/>
              <a:t>2/22/2022</a:t>
            </a:fld>
            <a:endParaRPr lang="en-US"/>
          </a:p>
        </p:txBody>
      </p:sp>
      <p:sp>
        <p:nvSpPr>
          <p:cNvPr id="6" name="Marcador de pie de página 5">
            <a:extLst>
              <a:ext uri="{FF2B5EF4-FFF2-40B4-BE49-F238E27FC236}">
                <a16:creationId xmlns:a16="http://schemas.microsoft.com/office/drawing/2014/main" id="{0240A8A4-AAB1-47FE-97AD-3F2526A6D6A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878F6A2-6449-409B-81E2-35290114B89F}"/>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80938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9449A-939D-436C-B4F0-339308969665}"/>
              </a:ext>
            </a:extLst>
          </p:cNvPr>
          <p:cNvSpPr>
            <a:spLocks noGrp="1"/>
          </p:cNvSpPr>
          <p:nvPr>
            <p:ph type="title"/>
          </p:nvPr>
        </p:nvSpPr>
        <p:spPr>
          <a:xfrm>
            <a:off x="1259682" y="547688"/>
            <a:ext cx="15773400" cy="1988345"/>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519EC94-763A-4487-BFA7-DFF18879EECD}"/>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F62D4FF-54DD-4BEE-B845-9B37920B9B9F}"/>
              </a:ext>
            </a:extLst>
          </p:cNvPr>
          <p:cNvSpPr>
            <a:spLocks noGrp="1"/>
          </p:cNvSpPr>
          <p:nvPr>
            <p:ph sz="half" idx="2"/>
          </p:nvPr>
        </p:nvSpPr>
        <p:spPr>
          <a:xfrm>
            <a:off x="1259683" y="3757613"/>
            <a:ext cx="7736681"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BDAB8CE-F9F0-46B3-996A-9249575919F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D6C0F4-B4BA-4884-B5DF-132C7E42A5B5}"/>
              </a:ext>
            </a:extLst>
          </p:cNvPr>
          <p:cNvSpPr>
            <a:spLocks noGrp="1"/>
          </p:cNvSpPr>
          <p:nvPr>
            <p:ph sz="quarter" idx="4"/>
          </p:nvPr>
        </p:nvSpPr>
        <p:spPr>
          <a:xfrm>
            <a:off x="9258300" y="3757613"/>
            <a:ext cx="7774782"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128ACD9-DAF2-4C5A-82A8-B0BDC6F5AE05}"/>
              </a:ext>
            </a:extLst>
          </p:cNvPr>
          <p:cNvSpPr>
            <a:spLocks noGrp="1"/>
          </p:cNvSpPr>
          <p:nvPr>
            <p:ph type="dt" sz="half" idx="10"/>
          </p:nvPr>
        </p:nvSpPr>
        <p:spPr/>
        <p:txBody>
          <a:bodyPr/>
          <a:lstStyle/>
          <a:p>
            <a:fld id="{EF842D98-4AF1-4739-8DB1-5D5F3526DCEC}" type="datetime1">
              <a:rPr lang="en-US" smtClean="0"/>
              <a:t>2/22/2022</a:t>
            </a:fld>
            <a:endParaRPr lang="en-US"/>
          </a:p>
        </p:txBody>
      </p:sp>
      <p:sp>
        <p:nvSpPr>
          <p:cNvPr id="8" name="Marcador de pie de página 7">
            <a:extLst>
              <a:ext uri="{FF2B5EF4-FFF2-40B4-BE49-F238E27FC236}">
                <a16:creationId xmlns:a16="http://schemas.microsoft.com/office/drawing/2014/main" id="{46A76804-5DC6-44DF-AFC1-E3B816D55C46}"/>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EED92687-1C80-4B2E-AC25-B761C99B33BA}"/>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2537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6B140-4AC0-41BA-9D7C-AB3D07C8601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45EC1AB-08D5-469B-92BE-260172BC3260}"/>
              </a:ext>
            </a:extLst>
          </p:cNvPr>
          <p:cNvSpPr>
            <a:spLocks noGrp="1"/>
          </p:cNvSpPr>
          <p:nvPr>
            <p:ph type="dt" sz="half" idx="10"/>
          </p:nvPr>
        </p:nvSpPr>
        <p:spPr/>
        <p:txBody>
          <a:bodyPr/>
          <a:lstStyle/>
          <a:p>
            <a:fld id="{97C7145D-506B-4A53-893B-DB07D0328EB7}" type="datetime1">
              <a:rPr lang="en-US" smtClean="0"/>
              <a:t>2/22/2022</a:t>
            </a:fld>
            <a:endParaRPr lang="en-US"/>
          </a:p>
        </p:txBody>
      </p:sp>
      <p:sp>
        <p:nvSpPr>
          <p:cNvPr id="4" name="Marcador de pie de página 3">
            <a:extLst>
              <a:ext uri="{FF2B5EF4-FFF2-40B4-BE49-F238E27FC236}">
                <a16:creationId xmlns:a16="http://schemas.microsoft.com/office/drawing/2014/main" id="{8BBFF2C3-5DE5-4366-AA5F-99828C3BE96A}"/>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0C32E313-9A10-4223-83C0-8FB53E0590EE}"/>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7725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E27F4C-9B4E-4F3F-A8F1-82411C86FF51}"/>
              </a:ext>
            </a:extLst>
          </p:cNvPr>
          <p:cNvSpPr>
            <a:spLocks noGrp="1"/>
          </p:cNvSpPr>
          <p:nvPr>
            <p:ph type="dt" sz="half" idx="10"/>
          </p:nvPr>
        </p:nvSpPr>
        <p:spPr/>
        <p:txBody>
          <a:bodyPr/>
          <a:lstStyle/>
          <a:p>
            <a:fld id="{B7C0C3CD-C704-480F-9621-EB5DF3165F56}" type="datetime1">
              <a:rPr lang="en-US" smtClean="0"/>
              <a:t>2/22/2022</a:t>
            </a:fld>
            <a:endParaRPr lang="en-US"/>
          </a:p>
        </p:txBody>
      </p:sp>
      <p:sp>
        <p:nvSpPr>
          <p:cNvPr id="3" name="Marcador de pie de página 2">
            <a:extLst>
              <a:ext uri="{FF2B5EF4-FFF2-40B4-BE49-F238E27FC236}">
                <a16:creationId xmlns:a16="http://schemas.microsoft.com/office/drawing/2014/main" id="{2E517EF1-EC06-4A86-90EC-8FC1D3D3B7DA}"/>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502EFA04-EAFA-4AC5-9443-E5486163E02E}"/>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0302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B41B2-E7A7-4E7A-8FBD-6C81CB0B4A36}"/>
              </a:ext>
            </a:extLst>
          </p:cNvPr>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39E620F-C516-403C-A99C-1E119D40D7F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606F8F26-94B1-463E-B50C-ED88526EC7B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3BEE67-5F6B-4A65-B707-5E90F1C7ACF7}"/>
              </a:ext>
            </a:extLst>
          </p:cNvPr>
          <p:cNvSpPr>
            <a:spLocks noGrp="1"/>
          </p:cNvSpPr>
          <p:nvPr>
            <p:ph type="dt" sz="half" idx="10"/>
          </p:nvPr>
        </p:nvSpPr>
        <p:spPr/>
        <p:txBody>
          <a:bodyPr/>
          <a:lstStyle/>
          <a:p>
            <a:fld id="{8D06680A-9556-420A-B8EE-E71F5656FC18}" type="datetime1">
              <a:rPr lang="en-US" smtClean="0"/>
              <a:t>2/22/2022</a:t>
            </a:fld>
            <a:endParaRPr lang="en-US"/>
          </a:p>
        </p:txBody>
      </p:sp>
      <p:sp>
        <p:nvSpPr>
          <p:cNvPr id="6" name="Marcador de pie de página 5">
            <a:extLst>
              <a:ext uri="{FF2B5EF4-FFF2-40B4-BE49-F238E27FC236}">
                <a16:creationId xmlns:a16="http://schemas.microsoft.com/office/drawing/2014/main" id="{C747DB42-D767-463E-9DE2-8869F74569D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31B6FC3-A77A-4F30-A710-226BC0586050}"/>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7414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CC3C0-ECCC-46A3-BFBD-1E2FE17E5722}"/>
              </a:ext>
            </a:extLst>
          </p:cNvPr>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8F13DDF-150C-431E-8686-8D9452F7605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EC"/>
          </a:p>
        </p:txBody>
      </p:sp>
      <p:sp>
        <p:nvSpPr>
          <p:cNvPr id="4" name="Marcador de texto 3">
            <a:extLst>
              <a:ext uri="{FF2B5EF4-FFF2-40B4-BE49-F238E27FC236}">
                <a16:creationId xmlns:a16="http://schemas.microsoft.com/office/drawing/2014/main" id="{5D68386C-9134-4FF1-829D-610630FAC56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42FA7E-2256-4EB8-8630-0E779B859DA8}"/>
              </a:ext>
            </a:extLst>
          </p:cNvPr>
          <p:cNvSpPr>
            <a:spLocks noGrp="1"/>
          </p:cNvSpPr>
          <p:nvPr>
            <p:ph type="dt" sz="half" idx="10"/>
          </p:nvPr>
        </p:nvSpPr>
        <p:spPr/>
        <p:txBody>
          <a:bodyPr/>
          <a:lstStyle/>
          <a:p>
            <a:fld id="{078387EC-2E0E-4B54-8026-DD254CA3761D}" type="datetime1">
              <a:rPr lang="en-US" smtClean="0"/>
              <a:t>2/22/2022</a:t>
            </a:fld>
            <a:endParaRPr lang="en-US"/>
          </a:p>
        </p:txBody>
      </p:sp>
      <p:sp>
        <p:nvSpPr>
          <p:cNvPr id="6" name="Marcador de pie de página 5">
            <a:extLst>
              <a:ext uri="{FF2B5EF4-FFF2-40B4-BE49-F238E27FC236}">
                <a16:creationId xmlns:a16="http://schemas.microsoft.com/office/drawing/2014/main" id="{F16C831C-E628-488F-B112-3020D049F27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127384F-7A0D-46EF-BAB5-0E6D0748197C}"/>
              </a:ext>
            </a:extLst>
          </p:cNvPr>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550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F658EC-7B61-4E05-B4EA-C22B8C7ABAE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7700263-FE10-4904-B450-31A3FF90030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6C43B27-836D-4A6E-8A47-BAA57EB443A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A943E5B-F915-4BB7-B514-ED69F67BB6B7}" type="datetime1">
              <a:rPr lang="en-US" smtClean="0"/>
              <a:t>2/22/2022</a:t>
            </a:fld>
            <a:endParaRPr lang="en-US"/>
          </a:p>
        </p:txBody>
      </p:sp>
      <p:sp>
        <p:nvSpPr>
          <p:cNvPr id="5" name="Marcador de pie de página 4">
            <a:extLst>
              <a:ext uri="{FF2B5EF4-FFF2-40B4-BE49-F238E27FC236}">
                <a16:creationId xmlns:a16="http://schemas.microsoft.com/office/drawing/2014/main" id="{0735065E-7B4C-4E6C-8AEE-924BE5DE7C8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6EA0DA7D-7433-4471-AFD2-53A09BCB547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160903546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EC"/>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8.jpg"/><Relationship Id="rId3" Type="http://schemas.openxmlformats.org/officeDocument/2006/relationships/image" Target="../media/image7.svg"/><Relationship Id="rId7" Type="http://schemas.openxmlformats.org/officeDocument/2006/relationships/image" Target="../media/image27.png"/><Relationship Id="rId12" Type="http://schemas.openxmlformats.org/officeDocument/2006/relationships/image" Target="../media/image34.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9.tm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sv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9.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CFB7C0-C918-4896-9BE5-7FE9B2B6248A}"/>
              </a:ext>
            </a:extLst>
          </p:cNvPr>
          <p:cNvPicPr>
            <a:picLocks noChangeAspect="1"/>
          </p:cNvPicPr>
          <p:nvPr/>
        </p:nvPicPr>
        <p:blipFill rotWithShape="1">
          <a:blip r:embed="rId2">
            <a:extLst>
              <a:ext uri="{28A0092B-C50C-407E-A947-70E740481C1C}">
                <a14:useLocalDpi xmlns:a14="http://schemas.microsoft.com/office/drawing/2010/main" val="0"/>
              </a:ext>
            </a:extLst>
          </a:blip>
          <a:srcRect b="14594"/>
          <a:stretch/>
        </p:blipFill>
        <p:spPr>
          <a:xfrm>
            <a:off x="-34636" y="-24245"/>
            <a:ext cx="18322636" cy="4329545"/>
          </a:xfrm>
          <a:prstGeom prst="rect">
            <a:avLst/>
          </a:prstGeom>
        </p:spPr>
      </p:pic>
      <p:sp>
        <p:nvSpPr>
          <p:cNvPr id="5" name="TextBox 7">
            <a:extLst>
              <a:ext uri="{FF2B5EF4-FFF2-40B4-BE49-F238E27FC236}">
                <a16:creationId xmlns:a16="http://schemas.microsoft.com/office/drawing/2014/main" id="{BC503E26-56F4-4FAE-A651-8E8FD4B77709}"/>
              </a:ext>
            </a:extLst>
          </p:cNvPr>
          <p:cNvSpPr txBox="1"/>
          <p:nvPr/>
        </p:nvSpPr>
        <p:spPr>
          <a:xfrm>
            <a:off x="1648690" y="4679648"/>
            <a:ext cx="15544800" cy="1661993"/>
          </a:xfrm>
          <a:prstGeom prst="rect">
            <a:avLst/>
          </a:prstGeom>
        </p:spPr>
        <p:txBody>
          <a:bodyPr wrap="square" lIns="0" tIns="0" rIns="0" bIns="0" rtlCol="0" anchor="t">
            <a:spAutoFit/>
          </a:bodyPr>
          <a:lstStyle/>
          <a:p>
            <a:pPr algn="ctr"/>
            <a:r>
              <a:rPr lang="en-US" sz="3600" b="1" dirty="0">
                <a:solidFill>
                  <a:srgbClr val="0070C0"/>
                </a:solidFill>
                <a:latin typeface="Times New Roman" panose="02020603050405020304" pitchFamily="18" charset="0"/>
              </a:rPr>
              <a:t>“</a:t>
            </a:r>
            <a:r>
              <a:rPr lang="es-EC" sz="3600" b="1" i="0" u="none" strike="noStrike" dirty="0">
                <a:solidFill>
                  <a:srgbClr val="0070C0"/>
                </a:solidFill>
                <a:effectLst/>
                <a:latin typeface="Times New Roman" panose="02020603050405020304" pitchFamily="18" charset="0"/>
              </a:rPr>
              <a:t>Implementación de una arquitectura de integración y entrega continua basada en contenedores y buenas prácticas DevOps en entornos de desarrollo web para la empresa Emagic S.A”</a:t>
            </a:r>
            <a:endParaRPr lang="en-US" sz="3600" b="1" spc="120" dirty="0">
              <a:solidFill>
                <a:srgbClr val="0070C0"/>
              </a:solidFill>
              <a:latin typeface="Aileron Heavy Bold"/>
            </a:endParaRPr>
          </a:p>
        </p:txBody>
      </p:sp>
      <p:sp>
        <p:nvSpPr>
          <p:cNvPr id="6" name="TextBox 8">
            <a:extLst>
              <a:ext uri="{FF2B5EF4-FFF2-40B4-BE49-F238E27FC236}">
                <a16:creationId xmlns:a16="http://schemas.microsoft.com/office/drawing/2014/main" id="{5BD242EC-8AD2-459D-BF45-B4BD20AAF088}"/>
              </a:ext>
            </a:extLst>
          </p:cNvPr>
          <p:cNvSpPr txBox="1"/>
          <p:nvPr/>
        </p:nvSpPr>
        <p:spPr>
          <a:xfrm>
            <a:off x="1620981" y="6667500"/>
            <a:ext cx="15544800" cy="1846659"/>
          </a:xfrm>
          <a:prstGeom prst="rect">
            <a:avLst/>
          </a:prstGeom>
        </p:spPr>
        <p:txBody>
          <a:bodyPr wrap="square" lIns="0" tIns="0" rIns="0" bIns="0" rtlCol="0" anchor="t">
            <a:spAutoFit/>
          </a:bodyPr>
          <a:lstStyle/>
          <a:p>
            <a:pPr algn="ctr"/>
            <a:r>
              <a:rPr lang="en-US" sz="2400" b="1" spc="135" dirty="0" err="1">
                <a:solidFill>
                  <a:schemeClr val="accent1">
                    <a:lumMod val="50000"/>
                  </a:schemeClr>
                </a:solidFill>
                <a:latin typeface="Aileron Regular"/>
              </a:rPr>
              <a:t>Estudiantes</a:t>
            </a:r>
            <a:r>
              <a:rPr lang="en-US" sz="2400" b="1" spc="135" dirty="0">
                <a:solidFill>
                  <a:schemeClr val="accent1">
                    <a:lumMod val="50000"/>
                  </a:schemeClr>
                </a:solidFill>
                <a:latin typeface="Aileron Regular"/>
              </a:rPr>
              <a:t>:</a:t>
            </a:r>
            <a:br>
              <a:rPr lang="en-US" sz="2400" b="1" spc="135" dirty="0">
                <a:solidFill>
                  <a:schemeClr val="accent1">
                    <a:lumMod val="50000"/>
                  </a:schemeClr>
                </a:solidFill>
                <a:latin typeface="Aileron Regular"/>
              </a:rPr>
            </a:br>
            <a:r>
              <a:rPr lang="en-US" sz="2400" b="1" spc="135" dirty="0">
                <a:solidFill>
                  <a:schemeClr val="accent1">
                    <a:lumMod val="50000"/>
                  </a:schemeClr>
                </a:solidFill>
                <a:latin typeface="Aileron Regular"/>
              </a:rPr>
              <a:t>Luis David Cutiopala </a:t>
            </a:r>
            <a:r>
              <a:rPr lang="en-US" sz="2400" b="1" spc="135" dirty="0" err="1">
                <a:solidFill>
                  <a:schemeClr val="accent1">
                    <a:lumMod val="50000"/>
                  </a:schemeClr>
                </a:solidFill>
                <a:latin typeface="Aileron Regular"/>
              </a:rPr>
              <a:t>Morocho</a:t>
            </a:r>
            <a:r>
              <a:rPr lang="en-US" sz="2400" b="1" spc="135" dirty="0">
                <a:solidFill>
                  <a:schemeClr val="accent1">
                    <a:lumMod val="50000"/>
                  </a:schemeClr>
                </a:solidFill>
                <a:latin typeface="Aileron Regular"/>
              </a:rPr>
              <a:t> </a:t>
            </a:r>
            <a:br>
              <a:rPr lang="en-US" sz="2400" b="1" spc="135" dirty="0">
                <a:solidFill>
                  <a:schemeClr val="accent1">
                    <a:lumMod val="50000"/>
                  </a:schemeClr>
                </a:solidFill>
                <a:latin typeface="Aileron Regular"/>
              </a:rPr>
            </a:br>
            <a:r>
              <a:rPr lang="en-US" sz="2400" b="1" spc="135" dirty="0">
                <a:solidFill>
                  <a:schemeClr val="accent1">
                    <a:lumMod val="50000"/>
                  </a:schemeClr>
                </a:solidFill>
                <a:latin typeface="Aileron Regular"/>
              </a:rPr>
              <a:t>Kevin Alexander </a:t>
            </a:r>
            <a:r>
              <a:rPr lang="en-US" sz="2400" b="1" spc="135" dirty="0" err="1">
                <a:solidFill>
                  <a:schemeClr val="accent1">
                    <a:lumMod val="50000"/>
                  </a:schemeClr>
                </a:solidFill>
                <a:latin typeface="Aileron Regular"/>
              </a:rPr>
              <a:t>Taday</a:t>
            </a:r>
            <a:r>
              <a:rPr lang="en-US" sz="2400" b="1" spc="135" dirty="0">
                <a:solidFill>
                  <a:schemeClr val="accent1">
                    <a:lumMod val="50000"/>
                  </a:schemeClr>
                </a:solidFill>
                <a:latin typeface="Aileron Regular"/>
              </a:rPr>
              <a:t> Leon</a:t>
            </a:r>
            <a:br>
              <a:rPr lang="en-US" sz="2400" b="1" spc="135" dirty="0">
                <a:solidFill>
                  <a:schemeClr val="accent1">
                    <a:lumMod val="50000"/>
                  </a:schemeClr>
                </a:solidFill>
                <a:latin typeface="Aileron Regular"/>
              </a:rPr>
            </a:br>
            <a:r>
              <a:rPr lang="en-US" sz="2400" b="1" spc="135" dirty="0">
                <a:solidFill>
                  <a:schemeClr val="accent1">
                    <a:lumMod val="50000"/>
                  </a:schemeClr>
                </a:solidFill>
                <a:latin typeface="Aileron Regular"/>
              </a:rPr>
              <a:t>Tutor</a:t>
            </a:r>
            <a:br>
              <a:rPr lang="en-US" sz="2400" b="1" spc="135" dirty="0">
                <a:solidFill>
                  <a:schemeClr val="accent1">
                    <a:lumMod val="50000"/>
                  </a:schemeClr>
                </a:solidFill>
                <a:latin typeface="Aileron Regular"/>
              </a:rPr>
            </a:br>
            <a:r>
              <a:rPr lang="en-US" sz="2400" b="1" spc="135" dirty="0">
                <a:solidFill>
                  <a:schemeClr val="accent1">
                    <a:lumMod val="50000"/>
                  </a:schemeClr>
                </a:solidFill>
                <a:latin typeface="Aileron Regular"/>
              </a:rPr>
              <a:t>MSc: Cecilia Hinojosa</a:t>
            </a:r>
          </a:p>
        </p:txBody>
      </p:sp>
      <p:pic>
        <p:nvPicPr>
          <p:cNvPr id="9" name="Imagen 8">
            <a:extLst>
              <a:ext uri="{FF2B5EF4-FFF2-40B4-BE49-F238E27FC236}">
                <a16:creationId xmlns:a16="http://schemas.microsoft.com/office/drawing/2014/main" id="{2E299BB5-BE8F-4BD8-9E31-4739B8601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933604"/>
            <a:ext cx="4762500" cy="1314450"/>
          </a:xfrm>
          <a:prstGeom prst="rect">
            <a:avLst/>
          </a:prstGeom>
        </p:spPr>
      </p:pic>
    </p:spTree>
    <p:extLst>
      <p:ext uri="{BB962C8B-B14F-4D97-AF65-F5344CB8AC3E}">
        <p14:creationId xmlns:p14="http://schemas.microsoft.com/office/powerpoint/2010/main" val="27281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a:extLst>
              <a:ext uri="{FF2B5EF4-FFF2-40B4-BE49-F238E27FC236}">
                <a16:creationId xmlns:a16="http://schemas.microsoft.com/office/drawing/2014/main" id="{5CFE5E0F-0EE7-452C-88E0-21362C98416A}"/>
              </a:ext>
            </a:extLst>
          </p:cNvPr>
          <p:cNvSpPr/>
          <p:nvPr/>
        </p:nvSpPr>
        <p:spPr>
          <a:xfrm>
            <a:off x="0" y="0"/>
            <a:ext cx="538442" cy="10287000"/>
          </a:xfrm>
          <a:prstGeom prst="rect">
            <a:avLst/>
          </a:prstGeom>
          <a:solidFill>
            <a:srgbClr val="37C9EF"/>
          </a:solidFill>
        </p:spPr>
      </p:sp>
      <p:sp>
        <p:nvSpPr>
          <p:cNvPr id="67" name="Marcador de número de diapositiva 66">
            <a:extLst>
              <a:ext uri="{FF2B5EF4-FFF2-40B4-BE49-F238E27FC236}">
                <a16:creationId xmlns:a16="http://schemas.microsoft.com/office/drawing/2014/main" id="{99C7F721-1A89-419F-A0E1-4811BD9993C9}"/>
              </a:ext>
            </a:extLst>
          </p:cNvPr>
          <p:cNvSpPr>
            <a:spLocks noGrp="1"/>
          </p:cNvSpPr>
          <p:nvPr>
            <p:ph type="sldNum" sz="quarter" idx="12"/>
          </p:nvPr>
        </p:nvSpPr>
        <p:spPr>
          <a:xfrm>
            <a:off x="12954000" y="9151566"/>
            <a:ext cx="4114800" cy="547688"/>
          </a:xfrm>
        </p:spPr>
        <p:txBody>
          <a:bodyPr/>
          <a:lstStyle/>
          <a:p>
            <a:fld id="{B6F15528-21DE-4FAA-801E-634DDDAF4B2B}" type="slidenum">
              <a:rPr lang="en-US" smtClean="0"/>
              <a:pPr/>
              <a:t>10</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257300"/>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2940"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Metodología</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An</a:t>
                </a:r>
                <a:r>
                  <a:rPr lang="es-EC" sz="2400" u="none" spc="101" dirty="0">
                    <a:solidFill>
                      <a:srgbClr val="FFFFFF"/>
                    </a:solidFill>
                    <a:latin typeface="Aileron Regular Bold"/>
                  </a:rPr>
                  <a:t>á</a:t>
                </a:r>
                <a:r>
                  <a:rPr lang="en-US" sz="2400" u="none" spc="101" dirty="0" err="1">
                    <a:solidFill>
                      <a:srgbClr val="FFFFFF"/>
                    </a:solidFill>
                    <a:latin typeface="Aileron Regular Bold"/>
                  </a:rPr>
                  <a:t>lisis</a:t>
                </a:r>
                <a:endParaRPr lang="es-EC" sz="2400" u="none" spc="101" dirty="0">
                  <a:solidFill>
                    <a:srgbClr val="FFFFFF"/>
                  </a:solidFill>
                  <a:latin typeface="Aileron Regular Bold"/>
                </a:endParaRP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50"/>
                <a:ext cx="687156" cy="1047239"/>
                <a:chOff x="185273" y="1582"/>
                <a:chExt cx="1034251" cy="2207808"/>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82"/>
                  <a:ext cx="1034251" cy="2032931"/>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4"/>
                  <a:ext cx="569655" cy="196992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Conclusiones</a:t>
                </a: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4742388"/>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6</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Solución </a:t>
              </a:r>
            </a:p>
          </p:txBody>
        </p:sp>
      </p:grpSp>
      <p:pic>
        <p:nvPicPr>
          <p:cNvPr id="64" name="Imagen 63">
            <a:extLst>
              <a:ext uri="{FF2B5EF4-FFF2-40B4-BE49-F238E27FC236}">
                <a16:creationId xmlns:a16="http://schemas.microsoft.com/office/drawing/2014/main" id="{9C7FF140-CF90-4A33-932D-D932D7A5B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81" name="AutoShape 8">
            <a:extLst>
              <a:ext uri="{FF2B5EF4-FFF2-40B4-BE49-F238E27FC236}">
                <a16:creationId xmlns:a16="http://schemas.microsoft.com/office/drawing/2014/main" id="{3967660F-2B3A-491E-A005-A45234C59579}"/>
              </a:ext>
            </a:extLst>
          </p:cNvPr>
          <p:cNvSpPr/>
          <p:nvPr/>
        </p:nvSpPr>
        <p:spPr>
          <a:xfrm>
            <a:off x="4767445" y="1757390"/>
            <a:ext cx="7323741" cy="39002"/>
          </a:xfrm>
          <a:prstGeom prst="rect">
            <a:avLst/>
          </a:prstGeom>
          <a:solidFill>
            <a:srgbClr val="191919"/>
          </a:solidFill>
        </p:spPr>
      </p:sp>
      <p:sp>
        <p:nvSpPr>
          <p:cNvPr id="82" name="TextBox 7">
            <a:extLst>
              <a:ext uri="{FF2B5EF4-FFF2-40B4-BE49-F238E27FC236}">
                <a16:creationId xmlns:a16="http://schemas.microsoft.com/office/drawing/2014/main" id="{B32896F9-EE76-45B8-94A3-4B79155E096C}"/>
              </a:ext>
            </a:extLst>
          </p:cNvPr>
          <p:cNvSpPr txBox="1"/>
          <p:nvPr/>
        </p:nvSpPr>
        <p:spPr>
          <a:xfrm>
            <a:off x="4752792" y="1404093"/>
            <a:ext cx="7323741" cy="646331"/>
          </a:xfrm>
          <a:prstGeom prst="rect">
            <a:avLst/>
          </a:prstGeom>
        </p:spPr>
        <p:txBody>
          <a:bodyPr wrap="square" lIns="0" tIns="0" rIns="0" bIns="0" rtlCol="0" anchor="t">
            <a:spAutoFit/>
          </a:bodyPr>
          <a:lstStyle/>
          <a:p>
            <a:pPr marL="0" lvl="0" indent="0"/>
            <a:r>
              <a:rPr lang="es-EC" sz="2400" b="1" spc="130" dirty="0">
                <a:solidFill>
                  <a:srgbClr val="191919"/>
                </a:solidFill>
                <a:latin typeface="Aileron Regular"/>
              </a:rPr>
              <a:t>Arquitectura</a:t>
            </a:r>
            <a:r>
              <a:rPr lang="en-US" sz="2400" b="1" spc="130" dirty="0">
                <a:solidFill>
                  <a:srgbClr val="191919"/>
                </a:solidFill>
                <a:latin typeface="Aileron Regular"/>
              </a:rPr>
              <a:t> basada en contenedores   </a:t>
            </a:r>
            <a:endParaRPr lang="en-US" sz="2400" b="1" u="none" spc="130" dirty="0">
              <a:solidFill>
                <a:srgbClr val="191919"/>
              </a:solidFill>
              <a:latin typeface="Aileron Regular"/>
            </a:endParaRPr>
          </a:p>
          <a:p>
            <a:pPr marL="0" lvl="0" indent="0"/>
            <a:endParaRPr lang="en-US" u="none" spc="130" dirty="0">
              <a:solidFill>
                <a:srgbClr val="191919"/>
              </a:solidFill>
              <a:latin typeface="Aileron Regular"/>
            </a:endParaRPr>
          </a:p>
        </p:txBody>
      </p:sp>
      <p:pic>
        <p:nvPicPr>
          <p:cNvPr id="65" name="Imagen 64">
            <a:extLst>
              <a:ext uri="{FF2B5EF4-FFF2-40B4-BE49-F238E27FC236}">
                <a16:creationId xmlns:a16="http://schemas.microsoft.com/office/drawing/2014/main" id="{B3F7A677-B4BD-4153-9DB4-F1F425C6B79B}"/>
              </a:ext>
            </a:extLst>
          </p:cNvPr>
          <p:cNvPicPr>
            <a:picLocks noChangeAspect="1"/>
          </p:cNvPicPr>
          <p:nvPr/>
        </p:nvPicPr>
        <p:blipFill>
          <a:blip r:embed="rId5"/>
          <a:stretch>
            <a:fillRect/>
          </a:stretch>
        </p:blipFill>
        <p:spPr>
          <a:xfrm>
            <a:off x="4936865" y="2360540"/>
            <a:ext cx="9705975" cy="5924550"/>
          </a:xfrm>
          <a:prstGeom prst="rect">
            <a:avLst/>
          </a:prstGeom>
        </p:spPr>
      </p:pic>
    </p:spTree>
    <p:extLst>
      <p:ext uri="{BB962C8B-B14F-4D97-AF65-F5344CB8AC3E}">
        <p14:creationId xmlns:p14="http://schemas.microsoft.com/office/powerpoint/2010/main" val="32171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a:extLst>
              <a:ext uri="{FF2B5EF4-FFF2-40B4-BE49-F238E27FC236}">
                <a16:creationId xmlns:a16="http://schemas.microsoft.com/office/drawing/2014/main" id="{5CFE5E0F-0EE7-452C-88E0-21362C98416A}"/>
              </a:ext>
            </a:extLst>
          </p:cNvPr>
          <p:cNvSpPr/>
          <p:nvPr/>
        </p:nvSpPr>
        <p:spPr>
          <a:xfrm>
            <a:off x="0" y="0"/>
            <a:ext cx="538442" cy="10287000"/>
          </a:xfrm>
          <a:prstGeom prst="rect">
            <a:avLst/>
          </a:prstGeom>
          <a:solidFill>
            <a:srgbClr val="37C9EF"/>
          </a:solidFill>
        </p:spPr>
      </p:sp>
      <p:sp>
        <p:nvSpPr>
          <p:cNvPr id="67" name="Marcador de número de diapositiva 66">
            <a:extLst>
              <a:ext uri="{FF2B5EF4-FFF2-40B4-BE49-F238E27FC236}">
                <a16:creationId xmlns:a16="http://schemas.microsoft.com/office/drawing/2014/main" id="{99C7F721-1A89-419F-A0E1-4811BD9993C9}"/>
              </a:ext>
            </a:extLst>
          </p:cNvPr>
          <p:cNvSpPr>
            <a:spLocks noGrp="1"/>
          </p:cNvSpPr>
          <p:nvPr>
            <p:ph type="sldNum" sz="quarter" idx="12"/>
          </p:nvPr>
        </p:nvSpPr>
        <p:spPr>
          <a:xfrm>
            <a:off x="12954000" y="9151566"/>
            <a:ext cx="4114800" cy="547688"/>
          </a:xfrm>
        </p:spPr>
        <p:txBody>
          <a:bodyPr/>
          <a:lstStyle/>
          <a:p>
            <a:fld id="{B6F15528-21DE-4FAA-801E-634DDDAF4B2B}" type="slidenum">
              <a:rPr lang="en-US" smtClean="0"/>
              <a:pPr/>
              <a:t>11</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257300"/>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2940"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Metodología</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An</a:t>
                </a:r>
                <a:r>
                  <a:rPr lang="es-EC" sz="2400" u="none" spc="101" dirty="0">
                    <a:solidFill>
                      <a:srgbClr val="FFFFFF"/>
                    </a:solidFill>
                    <a:latin typeface="Aileron Regular Bold"/>
                  </a:rPr>
                  <a:t>á</a:t>
                </a:r>
                <a:r>
                  <a:rPr lang="en-US" sz="2400" u="none" spc="101" dirty="0" err="1">
                    <a:solidFill>
                      <a:srgbClr val="FFFFFF"/>
                    </a:solidFill>
                    <a:latin typeface="Aileron Regular Bold"/>
                  </a:rPr>
                  <a:t>lisis</a:t>
                </a:r>
                <a:endParaRPr lang="es-EC" sz="2400" u="none" spc="101" dirty="0">
                  <a:solidFill>
                    <a:srgbClr val="FFFFFF"/>
                  </a:solidFill>
                  <a:latin typeface="Aileron Regular Bold"/>
                </a:endParaRP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50"/>
                <a:ext cx="687156" cy="1047239"/>
                <a:chOff x="185273" y="1582"/>
                <a:chExt cx="1034251" cy="2207808"/>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82"/>
                  <a:ext cx="1034251" cy="2032931"/>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4"/>
                  <a:ext cx="569655" cy="196992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Conclusiones</a:t>
                </a: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4742388"/>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6</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Solución </a:t>
              </a:r>
            </a:p>
          </p:txBody>
        </p:sp>
      </p:grpSp>
      <p:pic>
        <p:nvPicPr>
          <p:cNvPr id="64" name="Imagen 63">
            <a:extLst>
              <a:ext uri="{FF2B5EF4-FFF2-40B4-BE49-F238E27FC236}">
                <a16:creationId xmlns:a16="http://schemas.microsoft.com/office/drawing/2014/main" id="{9C7FF140-CF90-4A33-932D-D932D7A5B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81" name="AutoShape 8">
            <a:extLst>
              <a:ext uri="{FF2B5EF4-FFF2-40B4-BE49-F238E27FC236}">
                <a16:creationId xmlns:a16="http://schemas.microsoft.com/office/drawing/2014/main" id="{3967660F-2B3A-491E-A005-A45234C59579}"/>
              </a:ext>
            </a:extLst>
          </p:cNvPr>
          <p:cNvSpPr/>
          <p:nvPr/>
        </p:nvSpPr>
        <p:spPr>
          <a:xfrm>
            <a:off x="4767445" y="1757390"/>
            <a:ext cx="7323741" cy="39002"/>
          </a:xfrm>
          <a:prstGeom prst="rect">
            <a:avLst/>
          </a:prstGeom>
          <a:solidFill>
            <a:srgbClr val="191919"/>
          </a:solidFill>
        </p:spPr>
      </p:sp>
      <p:sp>
        <p:nvSpPr>
          <p:cNvPr id="82" name="TextBox 7">
            <a:extLst>
              <a:ext uri="{FF2B5EF4-FFF2-40B4-BE49-F238E27FC236}">
                <a16:creationId xmlns:a16="http://schemas.microsoft.com/office/drawing/2014/main" id="{B32896F9-EE76-45B8-94A3-4B79155E096C}"/>
              </a:ext>
            </a:extLst>
          </p:cNvPr>
          <p:cNvSpPr txBox="1"/>
          <p:nvPr/>
        </p:nvSpPr>
        <p:spPr>
          <a:xfrm>
            <a:off x="4752792" y="1404093"/>
            <a:ext cx="7323741" cy="646331"/>
          </a:xfrm>
          <a:prstGeom prst="rect">
            <a:avLst/>
          </a:prstGeom>
        </p:spPr>
        <p:txBody>
          <a:bodyPr wrap="square" lIns="0" tIns="0" rIns="0" bIns="0" rtlCol="0" anchor="t">
            <a:spAutoFit/>
          </a:bodyPr>
          <a:lstStyle/>
          <a:p>
            <a:pPr marL="0" lvl="0" indent="0"/>
            <a:r>
              <a:rPr lang="es-EC" sz="2400" b="1" spc="130" dirty="0">
                <a:solidFill>
                  <a:srgbClr val="191919"/>
                </a:solidFill>
                <a:latin typeface="Aileron Regular"/>
              </a:rPr>
              <a:t>Arquitectura</a:t>
            </a:r>
            <a:r>
              <a:rPr lang="en-US" sz="2400" b="1" spc="130" dirty="0">
                <a:solidFill>
                  <a:srgbClr val="191919"/>
                </a:solidFill>
                <a:latin typeface="Aileron Regular"/>
              </a:rPr>
              <a:t> basada en contenedores   </a:t>
            </a:r>
            <a:endParaRPr lang="en-US" sz="2400" b="1" u="none" spc="130" dirty="0">
              <a:solidFill>
                <a:srgbClr val="191919"/>
              </a:solidFill>
              <a:latin typeface="Aileron Regular"/>
            </a:endParaRPr>
          </a:p>
          <a:p>
            <a:pPr marL="0" lvl="0" indent="0"/>
            <a:endParaRPr lang="en-US" u="none" spc="130" dirty="0">
              <a:solidFill>
                <a:srgbClr val="191919"/>
              </a:solidFill>
              <a:latin typeface="Aileron Regular"/>
            </a:endParaRPr>
          </a:p>
        </p:txBody>
      </p:sp>
      <p:pic>
        <p:nvPicPr>
          <p:cNvPr id="66" name="Imagen 65">
            <a:extLst>
              <a:ext uri="{FF2B5EF4-FFF2-40B4-BE49-F238E27FC236}">
                <a16:creationId xmlns:a16="http://schemas.microsoft.com/office/drawing/2014/main" id="{79A6C482-0523-4F46-9C66-D72161F1D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194" y="2206190"/>
            <a:ext cx="12848084" cy="6406474"/>
          </a:xfrm>
          <a:prstGeom prst="rect">
            <a:avLst/>
          </a:prstGeom>
        </p:spPr>
      </p:pic>
    </p:spTree>
    <p:extLst>
      <p:ext uri="{BB962C8B-B14F-4D97-AF65-F5344CB8AC3E}">
        <p14:creationId xmlns:p14="http://schemas.microsoft.com/office/powerpoint/2010/main" val="35024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a:extLst>
              <a:ext uri="{FF2B5EF4-FFF2-40B4-BE49-F238E27FC236}">
                <a16:creationId xmlns:a16="http://schemas.microsoft.com/office/drawing/2014/main" id="{0BBE2C4A-996B-4141-B7E5-B990A8776D4E}"/>
              </a:ext>
            </a:extLst>
          </p:cNvPr>
          <p:cNvSpPr/>
          <p:nvPr/>
        </p:nvSpPr>
        <p:spPr>
          <a:xfrm>
            <a:off x="0" y="0"/>
            <a:ext cx="538442" cy="10287000"/>
          </a:xfrm>
          <a:prstGeom prst="rect">
            <a:avLst/>
          </a:prstGeom>
          <a:solidFill>
            <a:srgbClr val="37C9EF"/>
          </a:solidFill>
        </p:spPr>
      </p:sp>
      <p:sp>
        <p:nvSpPr>
          <p:cNvPr id="67" name="Marcador de número de diapositiva 66">
            <a:extLst>
              <a:ext uri="{FF2B5EF4-FFF2-40B4-BE49-F238E27FC236}">
                <a16:creationId xmlns:a16="http://schemas.microsoft.com/office/drawing/2014/main" id="{8CD9849D-E405-4C99-ACC9-D6413DEB7160}"/>
              </a:ext>
            </a:extLst>
          </p:cNvPr>
          <p:cNvSpPr>
            <a:spLocks noGrp="1"/>
          </p:cNvSpPr>
          <p:nvPr>
            <p:ph type="sldNum" sz="quarter" idx="12"/>
          </p:nvPr>
        </p:nvSpPr>
        <p:spPr/>
        <p:txBody>
          <a:bodyPr/>
          <a:lstStyle/>
          <a:p>
            <a:fld id="{B6F15528-21DE-4FAA-801E-634DDDAF4B2B}" type="slidenum">
              <a:rPr lang="en-US" smtClean="0"/>
              <a:pPr/>
              <a:t>12</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181100"/>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2940"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Metodologia </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Metodología</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30046"/>
                <a:chOff x="0" y="0"/>
                <a:chExt cx="1044123" cy="2052334"/>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4"/>
                <a:chOff x="185273" y="1573"/>
                <a:chExt cx="1034251" cy="2207817"/>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a:t>
                </a: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5349969"/>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7</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Análisis</a:t>
              </a:r>
            </a:p>
          </p:txBody>
        </p:sp>
      </p:grpSp>
      <p:pic>
        <p:nvPicPr>
          <p:cNvPr id="64" name="Imagen 63">
            <a:extLst>
              <a:ext uri="{FF2B5EF4-FFF2-40B4-BE49-F238E27FC236}">
                <a16:creationId xmlns:a16="http://schemas.microsoft.com/office/drawing/2014/main" id="{46A7F221-44B3-49DE-A68A-0CE1210CE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79" name="AutoShape 8">
            <a:extLst>
              <a:ext uri="{FF2B5EF4-FFF2-40B4-BE49-F238E27FC236}">
                <a16:creationId xmlns:a16="http://schemas.microsoft.com/office/drawing/2014/main" id="{6450DD6B-4A47-41F3-83DF-B16AF926692C}"/>
              </a:ext>
            </a:extLst>
          </p:cNvPr>
          <p:cNvSpPr/>
          <p:nvPr/>
        </p:nvSpPr>
        <p:spPr>
          <a:xfrm>
            <a:off x="4635915" y="946563"/>
            <a:ext cx="7323741" cy="39002"/>
          </a:xfrm>
          <a:prstGeom prst="rect">
            <a:avLst/>
          </a:prstGeom>
          <a:solidFill>
            <a:srgbClr val="191919"/>
          </a:solidFill>
        </p:spPr>
      </p:sp>
      <p:sp>
        <p:nvSpPr>
          <p:cNvPr id="80" name="TextBox 7">
            <a:extLst>
              <a:ext uri="{FF2B5EF4-FFF2-40B4-BE49-F238E27FC236}">
                <a16:creationId xmlns:a16="http://schemas.microsoft.com/office/drawing/2014/main" id="{D0B0E66B-5D4C-486D-A19C-5BFEC428C37B}"/>
              </a:ext>
            </a:extLst>
          </p:cNvPr>
          <p:cNvSpPr txBox="1"/>
          <p:nvPr/>
        </p:nvSpPr>
        <p:spPr>
          <a:xfrm>
            <a:off x="4644623" y="549995"/>
            <a:ext cx="7323741" cy="646331"/>
          </a:xfrm>
          <a:prstGeom prst="rect">
            <a:avLst/>
          </a:prstGeom>
        </p:spPr>
        <p:txBody>
          <a:bodyPr wrap="square" lIns="0" tIns="0" rIns="0" bIns="0" rtlCol="0" anchor="t">
            <a:spAutoFit/>
          </a:bodyPr>
          <a:lstStyle/>
          <a:p>
            <a:pPr marL="0" lvl="0" indent="0"/>
            <a:r>
              <a:rPr lang="es-EC" sz="2400" b="1" spc="130" dirty="0">
                <a:solidFill>
                  <a:srgbClr val="191919"/>
                </a:solidFill>
                <a:latin typeface="Aileron Regular"/>
              </a:rPr>
              <a:t>Análisis </a:t>
            </a:r>
            <a:r>
              <a:rPr lang="en-US" sz="2400" b="1" spc="130" dirty="0">
                <a:solidFill>
                  <a:srgbClr val="191919"/>
                </a:solidFill>
                <a:latin typeface="Aileron Regular"/>
              </a:rPr>
              <a:t>   </a:t>
            </a:r>
            <a:endParaRPr lang="en-US" sz="2400" b="1" u="none" spc="130" dirty="0">
              <a:solidFill>
                <a:srgbClr val="191919"/>
              </a:solidFill>
              <a:latin typeface="Aileron Regular"/>
            </a:endParaRPr>
          </a:p>
          <a:p>
            <a:pPr marL="0" lvl="0" indent="0"/>
            <a:endParaRPr lang="en-US" u="none" spc="130" dirty="0">
              <a:solidFill>
                <a:srgbClr val="191919"/>
              </a:solidFill>
              <a:latin typeface="Aileron Regular"/>
            </a:endParaRPr>
          </a:p>
        </p:txBody>
      </p:sp>
      <p:graphicFrame>
        <p:nvGraphicFramePr>
          <p:cNvPr id="92" name="Tabla 91">
            <a:extLst>
              <a:ext uri="{FF2B5EF4-FFF2-40B4-BE49-F238E27FC236}">
                <a16:creationId xmlns:a16="http://schemas.microsoft.com/office/drawing/2014/main" id="{58697E74-15B0-4669-8324-746439F1F9BB}"/>
              </a:ext>
            </a:extLst>
          </p:cNvPr>
          <p:cNvGraphicFramePr>
            <a:graphicFrameLocks noGrp="1"/>
          </p:cNvGraphicFramePr>
          <p:nvPr>
            <p:extLst>
              <p:ext uri="{D42A27DB-BD31-4B8C-83A1-F6EECF244321}">
                <p14:modId xmlns:p14="http://schemas.microsoft.com/office/powerpoint/2010/main" val="3820796216"/>
              </p:ext>
            </p:extLst>
          </p:nvPr>
        </p:nvGraphicFramePr>
        <p:xfrm>
          <a:off x="4483378" y="5622846"/>
          <a:ext cx="12585422" cy="3572578"/>
        </p:xfrm>
        <a:graphic>
          <a:graphicData uri="http://schemas.openxmlformats.org/drawingml/2006/table">
            <a:tbl>
              <a:tblPr firstRow="1" firstCol="1" bandRow="1">
                <a:tableStyleId>{5C22544A-7EE6-4342-B048-85BDC9FD1C3A}</a:tableStyleId>
              </a:tblPr>
              <a:tblGrid>
                <a:gridCol w="3092364">
                  <a:extLst>
                    <a:ext uri="{9D8B030D-6E8A-4147-A177-3AD203B41FA5}">
                      <a16:colId xmlns:a16="http://schemas.microsoft.com/office/drawing/2014/main" val="2703277708"/>
                    </a:ext>
                  </a:extLst>
                </a:gridCol>
                <a:gridCol w="3092364">
                  <a:extLst>
                    <a:ext uri="{9D8B030D-6E8A-4147-A177-3AD203B41FA5}">
                      <a16:colId xmlns:a16="http://schemas.microsoft.com/office/drawing/2014/main" val="2949808952"/>
                    </a:ext>
                  </a:extLst>
                </a:gridCol>
                <a:gridCol w="3200347">
                  <a:extLst>
                    <a:ext uri="{9D8B030D-6E8A-4147-A177-3AD203B41FA5}">
                      <a16:colId xmlns:a16="http://schemas.microsoft.com/office/drawing/2014/main" val="47335391"/>
                    </a:ext>
                  </a:extLst>
                </a:gridCol>
                <a:gridCol w="3200347">
                  <a:extLst>
                    <a:ext uri="{9D8B030D-6E8A-4147-A177-3AD203B41FA5}">
                      <a16:colId xmlns:a16="http://schemas.microsoft.com/office/drawing/2014/main" val="4199364816"/>
                    </a:ext>
                  </a:extLst>
                </a:gridCol>
              </a:tblGrid>
              <a:tr h="260942">
                <a:tc>
                  <a:txBody>
                    <a:bodyPr/>
                    <a:lstStyle/>
                    <a:p>
                      <a:pPr algn="just">
                        <a:lnSpc>
                          <a:spcPct val="100000"/>
                        </a:lnSpc>
                        <a:spcAft>
                          <a:spcPts val="800"/>
                        </a:spcAft>
                      </a:pPr>
                      <a:r>
                        <a:rPr lang="es-MX" sz="2000" dirty="0">
                          <a:effectLst/>
                        </a:rPr>
                        <a:t>Dimensión</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s-MX" sz="2000" dirty="0">
                          <a:effectLst/>
                        </a:rPr>
                        <a:t>Indicadores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2000">
                          <a:effectLst/>
                        </a:rPr>
                        <a:t>Unidad de Medida</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2000" dirty="0">
                          <a:effectLst/>
                        </a:rPr>
                        <a:t>Fórmula</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381640"/>
                  </a:ext>
                </a:extLst>
              </a:tr>
              <a:tr h="1000279">
                <a:tc rowSpan="2">
                  <a:txBody>
                    <a:bodyPr/>
                    <a:lstStyle/>
                    <a:p>
                      <a:pPr algn="just">
                        <a:lnSpc>
                          <a:spcPct val="100000"/>
                        </a:lnSpc>
                        <a:spcAft>
                          <a:spcPts val="800"/>
                        </a:spcAft>
                      </a:pPr>
                      <a:r>
                        <a:rPr lang="es-MX" sz="1600" dirty="0">
                          <a:effectLst/>
                        </a:rPr>
                        <a:t>Velocidad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a:effectLst/>
                        </a:rPr>
                        <a:t>Ciclo de vida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dirty="0">
                          <a:effectLst/>
                        </a:rPr>
                        <a:t>Días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dirty="0">
                          <a:effectLst/>
                        </a:rPr>
                        <a:t>CT = DD+DT+DP CT= Ciclo de vida </a:t>
                      </a:r>
                      <a:endParaRPr lang="es-EC" sz="1600" dirty="0">
                        <a:effectLst/>
                      </a:endParaRPr>
                    </a:p>
                    <a:p>
                      <a:pPr algn="just">
                        <a:lnSpc>
                          <a:spcPct val="100000"/>
                        </a:lnSpc>
                        <a:spcAft>
                          <a:spcPts val="800"/>
                        </a:spcAft>
                      </a:pPr>
                      <a:r>
                        <a:rPr lang="es-MX" sz="1600" dirty="0">
                          <a:effectLst/>
                        </a:rPr>
                        <a:t>CT= 23+1/8+1/16=23 Días </a:t>
                      </a:r>
                      <a:endParaRPr lang="es-EC" sz="1600" dirty="0">
                        <a:effectLst/>
                      </a:endParaRPr>
                    </a:p>
                    <a:p>
                      <a:pPr algn="just">
                        <a:lnSpc>
                          <a:spcPct val="100000"/>
                        </a:lnSpc>
                        <a:spcAft>
                          <a:spcPts val="800"/>
                        </a:spcAft>
                      </a:pPr>
                      <a:r>
                        <a:rPr lang="es-MX" sz="16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471450"/>
                  </a:ext>
                </a:extLst>
              </a:tr>
              <a:tr h="519093">
                <a:tc vMerge="1">
                  <a:txBody>
                    <a:bodyPr/>
                    <a:lstStyle/>
                    <a:p>
                      <a:endParaRPr lang="es-EC"/>
                    </a:p>
                  </a:txBody>
                  <a:tcPr/>
                </a:tc>
                <a:tc>
                  <a:txBody>
                    <a:bodyPr/>
                    <a:lstStyle/>
                    <a:p>
                      <a:pPr algn="just">
                        <a:lnSpc>
                          <a:spcPct val="100000"/>
                        </a:lnSpc>
                        <a:spcAft>
                          <a:spcPts val="800"/>
                        </a:spcAft>
                      </a:pPr>
                      <a:r>
                        <a:rPr lang="es-MX" sz="1600">
                          <a:effectLst/>
                        </a:rPr>
                        <a:t>Frecuencia de liberación de Código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a:effectLst/>
                        </a:rPr>
                        <a:t>Número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a:effectLst/>
                        </a:rPr>
                        <a:t>CD=15 iteraciones (Por Sprint)</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233477"/>
                  </a:ext>
                </a:extLst>
              </a:tr>
              <a:tr h="1748406">
                <a:tc>
                  <a:txBody>
                    <a:bodyPr/>
                    <a:lstStyle/>
                    <a:p>
                      <a:pPr algn="just">
                        <a:lnSpc>
                          <a:spcPct val="100000"/>
                        </a:lnSpc>
                        <a:spcAft>
                          <a:spcPts val="800"/>
                        </a:spcAft>
                      </a:pPr>
                      <a:r>
                        <a:rPr lang="es-MX" sz="1600" dirty="0">
                          <a:effectLst/>
                        </a:rPr>
                        <a:t>Calidad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a:effectLst/>
                        </a:rPr>
                        <a:t>Ratio de Éxito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a:effectLst/>
                        </a:rPr>
                        <a:t>Porcentaje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s-MX" sz="1600" dirty="0">
                          <a:effectLst/>
                        </a:rPr>
                        <a:t>RE = DE/TD*100%</a:t>
                      </a:r>
                      <a:endParaRPr lang="es-EC" sz="1600" dirty="0">
                        <a:effectLst/>
                      </a:endParaRPr>
                    </a:p>
                    <a:p>
                      <a:pPr algn="just">
                        <a:lnSpc>
                          <a:spcPct val="100000"/>
                        </a:lnSpc>
                        <a:spcAft>
                          <a:spcPts val="800"/>
                        </a:spcAft>
                      </a:pPr>
                      <a:r>
                        <a:rPr lang="es-MX" sz="1600" dirty="0">
                          <a:effectLst/>
                        </a:rPr>
                        <a:t>RE= 24/25*100%=96.00%</a:t>
                      </a:r>
                      <a:endParaRPr lang="es-EC" sz="1600" dirty="0">
                        <a:effectLst/>
                      </a:endParaRPr>
                    </a:p>
                    <a:p>
                      <a:pPr algn="just">
                        <a:lnSpc>
                          <a:spcPct val="100000"/>
                        </a:lnSpc>
                        <a:spcAft>
                          <a:spcPts val="800"/>
                        </a:spcAft>
                      </a:pPr>
                      <a:r>
                        <a:rPr lang="es-MX" sz="1600" dirty="0">
                          <a:effectLst/>
                        </a:rPr>
                        <a:t>TD = DE+DF </a:t>
                      </a:r>
                      <a:endParaRPr lang="es-EC" sz="1600" dirty="0">
                        <a:effectLst/>
                      </a:endParaRPr>
                    </a:p>
                    <a:p>
                      <a:pPr algn="just">
                        <a:lnSpc>
                          <a:spcPct val="100000"/>
                        </a:lnSpc>
                        <a:spcAft>
                          <a:spcPts val="800"/>
                        </a:spcAft>
                      </a:pPr>
                      <a:r>
                        <a:rPr lang="es-MX" sz="1600" dirty="0">
                          <a:effectLst/>
                        </a:rPr>
                        <a:t>TD=24+1=25</a:t>
                      </a:r>
                      <a:endParaRPr lang="es-EC" sz="1600" dirty="0">
                        <a:effectLst/>
                      </a:endParaRPr>
                    </a:p>
                    <a:p>
                      <a:pPr algn="just">
                        <a:lnSpc>
                          <a:spcPct val="100000"/>
                        </a:lnSpc>
                        <a:spcAft>
                          <a:spcPts val="800"/>
                        </a:spcAft>
                      </a:pPr>
                      <a:r>
                        <a:rPr lang="es-MX" sz="16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258046"/>
                  </a:ext>
                </a:extLst>
              </a:tr>
            </a:tbl>
          </a:graphicData>
        </a:graphic>
      </p:graphicFrame>
      <p:graphicFrame>
        <p:nvGraphicFramePr>
          <p:cNvPr id="2" name="Tabla 1">
            <a:extLst>
              <a:ext uri="{FF2B5EF4-FFF2-40B4-BE49-F238E27FC236}">
                <a16:creationId xmlns:a16="http://schemas.microsoft.com/office/drawing/2014/main" id="{F030A8BD-40BC-40EA-A9F7-9DA866151FAE}"/>
              </a:ext>
            </a:extLst>
          </p:cNvPr>
          <p:cNvGraphicFramePr>
            <a:graphicFrameLocks noGrp="1"/>
          </p:cNvGraphicFramePr>
          <p:nvPr>
            <p:extLst>
              <p:ext uri="{D42A27DB-BD31-4B8C-83A1-F6EECF244321}">
                <p14:modId xmlns:p14="http://schemas.microsoft.com/office/powerpoint/2010/main" val="2578714300"/>
              </p:ext>
            </p:extLst>
          </p:nvPr>
        </p:nvGraphicFramePr>
        <p:xfrm>
          <a:off x="4433426" y="1642222"/>
          <a:ext cx="12128886" cy="3260035"/>
        </p:xfrm>
        <a:graphic>
          <a:graphicData uri="http://schemas.openxmlformats.org/drawingml/2006/table">
            <a:tbl>
              <a:tblPr firstRow="1" firstCol="1" bandRow="1">
                <a:tableStyleId>{5C22544A-7EE6-4342-B048-85BDC9FD1C3A}</a:tableStyleId>
              </a:tblPr>
              <a:tblGrid>
                <a:gridCol w="2928911">
                  <a:extLst>
                    <a:ext uri="{9D8B030D-6E8A-4147-A177-3AD203B41FA5}">
                      <a16:colId xmlns:a16="http://schemas.microsoft.com/office/drawing/2014/main" val="1477897837"/>
                    </a:ext>
                  </a:extLst>
                </a:gridCol>
                <a:gridCol w="2928911">
                  <a:extLst>
                    <a:ext uri="{9D8B030D-6E8A-4147-A177-3AD203B41FA5}">
                      <a16:colId xmlns:a16="http://schemas.microsoft.com/office/drawing/2014/main" val="3205287918"/>
                    </a:ext>
                  </a:extLst>
                </a:gridCol>
                <a:gridCol w="3135532">
                  <a:extLst>
                    <a:ext uri="{9D8B030D-6E8A-4147-A177-3AD203B41FA5}">
                      <a16:colId xmlns:a16="http://schemas.microsoft.com/office/drawing/2014/main" val="407114189"/>
                    </a:ext>
                  </a:extLst>
                </a:gridCol>
                <a:gridCol w="3135532">
                  <a:extLst>
                    <a:ext uri="{9D8B030D-6E8A-4147-A177-3AD203B41FA5}">
                      <a16:colId xmlns:a16="http://schemas.microsoft.com/office/drawing/2014/main" val="4040734897"/>
                    </a:ext>
                  </a:extLst>
                </a:gridCol>
              </a:tblGrid>
              <a:tr h="270476">
                <a:tc>
                  <a:txBody>
                    <a:bodyPr/>
                    <a:lstStyle/>
                    <a:p>
                      <a:pPr indent="457200" algn="just">
                        <a:lnSpc>
                          <a:spcPct val="100000"/>
                        </a:lnSpc>
                        <a:spcAft>
                          <a:spcPts val="800"/>
                        </a:spcAft>
                      </a:pPr>
                      <a:r>
                        <a:rPr lang="es-MX" sz="1800">
                          <a:effectLst/>
                        </a:rPr>
                        <a:t>Dimensión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00000"/>
                        </a:lnSpc>
                        <a:spcAft>
                          <a:spcPts val="800"/>
                        </a:spcAft>
                      </a:pPr>
                      <a:r>
                        <a:rPr lang="es-MX" sz="1800">
                          <a:effectLst/>
                        </a:rPr>
                        <a:t>Indicadores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Unidad de Medida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Fórmula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9456402"/>
                  </a:ext>
                </a:extLst>
              </a:tr>
              <a:tr h="997484">
                <a:tc rowSpan="2">
                  <a:txBody>
                    <a:bodyPr/>
                    <a:lstStyle/>
                    <a:p>
                      <a:pPr indent="457200" algn="just">
                        <a:lnSpc>
                          <a:spcPct val="100000"/>
                        </a:lnSpc>
                        <a:spcAft>
                          <a:spcPts val="800"/>
                        </a:spcAft>
                      </a:pPr>
                      <a:r>
                        <a:rPr lang="es-MX" sz="1800" dirty="0">
                          <a:effectLst/>
                        </a:rPr>
                        <a:t>Velocidad</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Ciclo de vida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Días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CT = DD+DT+DP CT= Ciclo de vida </a:t>
                      </a:r>
                      <a:endParaRPr lang="es-EC" sz="1800">
                        <a:effectLst/>
                      </a:endParaRPr>
                    </a:p>
                    <a:p>
                      <a:pPr indent="457200" algn="just">
                        <a:lnSpc>
                          <a:spcPct val="100000"/>
                        </a:lnSpc>
                        <a:spcAft>
                          <a:spcPts val="800"/>
                        </a:spcAft>
                      </a:pPr>
                      <a:r>
                        <a:rPr lang="es-MX" sz="1800">
                          <a:effectLst/>
                        </a:rPr>
                        <a:t>CT= 23+3+1=27 Días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160505"/>
                  </a:ext>
                </a:extLst>
              </a:tr>
              <a:tr h="586151">
                <a:tc vMerge="1">
                  <a:txBody>
                    <a:bodyPr/>
                    <a:lstStyle/>
                    <a:p>
                      <a:endParaRPr lang="es-EC"/>
                    </a:p>
                  </a:txBody>
                  <a:tcPr/>
                </a:tc>
                <a:tc>
                  <a:txBody>
                    <a:bodyPr/>
                    <a:lstStyle/>
                    <a:p>
                      <a:pPr indent="457200" algn="just">
                        <a:lnSpc>
                          <a:spcPct val="100000"/>
                        </a:lnSpc>
                        <a:spcAft>
                          <a:spcPts val="800"/>
                        </a:spcAft>
                      </a:pPr>
                      <a:r>
                        <a:rPr lang="es-MX" sz="1800">
                          <a:effectLst/>
                        </a:rPr>
                        <a:t>Frecuencia de liberación de Código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Número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CD=10 iteraciones (Por Sprint)</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4346246"/>
                  </a:ext>
                </a:extLst>
              </a:tr>
              <a:tr h="0">
                <a:tc>
                  <a:txBody>
                    <a:bodyPr/>
                    <a:lstStyle/>
                    <a:p>
                      <a:pPr indent="457200" algn="just">
                        <a:lnSpc>
                          <a:spcPct val="100000"/>
                        </a:lnSpc>
                        <a:spcAft>
                          <a:spcPts val="800"/>
                        </a:spcAft>
                      </a:pPr>
                      <a:r>
                        <a:rPr lang="es-MX" sz="1800">
                          <a:effectLst/>
                        </a:rPr>
                        <a:t>Calidad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a:effectLst/>
                        </a:rPr>
                        <a:t>Ratio de Éxito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dirty="0">
                          <a:effectLst/>
                        </a:rPr>
                        <a:t>Porcentaje</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just">
                        <a:lnSpc>
                          <a:spcPct val="100000"/>
                        </a:lnSpc>
                        <a:spcAft>
                          <a:spcPts val="800"/>
                        </a:spcAft>
                      </a:pPr>
                      <a:r>
                        <a:rPr lang="es-MX" sz="1800" dirty="0">
                          <a:effectLst/>
                        </a:rPr>
                        <a:t>RE = DE/TD*100%</a:t>
                      </a:r>
                      <a:endParaRPr lang="es-EC" sz="1800" dirty="0">
                        <a:effectLst/>
                      </a:endParaRPr>
                    </a:p>
                    <a:p>
                      <a:pPr indent="457200" algn="just">
                        <a:lnSpc>
                          <a:spcPct val="100000"/>
                        </a:lnSpc>
                        <a:spcAft>
                          <a:spcPts val="800"/>
                        </a:spcAft>
                      </a:pPr>
                      <a:r>
                        <a:rPr lang="es-MX" sz="1800" dirty="0">
                          <a:effectLst/>
                        </a:rPr>
                        <a:t>RE= 7/11*100%=63.63%</a:t>
                      </a:r>
                      <a:endParaRPr lang="es-EC" sz="1800" dirty="0">
                        <a:effectLst/>
                      </a:endParaRPr>
                    </a:p>
                    <a:p>
                      <a:pPr indent="457200" algn="just">
                        <a:lnSpc>
                          <a:spcPct val="100000"/>
                        </a:lnSpc>
                        <a:spcAft>
                          <a:spcPts val="800"/>
                        </a:spcAft>
                      </a:pPr>
                      <a:r>
                        <a:rPr lang="es-MX" sz="1800" dirty="0">
                          <a:effectLst/>
                        </a:rPr>
                        <a:t>TD = DE+DF </a:t>
                      </a:r>
                      <a:endParaRPr lang="es-EC" sz="1800" dirty="0">
                        <a:effectLst/>
                      </a:endParaRPr>
                    </a:p>
                    <a:p>
                      <a:pPr indent="457200" algn="just">
                        <a:lnSpc>
                          <a:spcPct val="100000"/>
                        </a:lnSpc>
                        <a:spcAft>
                          <a:spcPts val="800"/>
                        </a:spcAft>
                      </a:pPr>
                      <a:r>
                        <a:rPr lang="es-MX" sz="1800" dirty="0">
                          <a:effectLst/>
                        </a:rPr>
                        <a:t>TD=7+4=11</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3676327"/>
                  </a:ext>
                </a:extLst>
              </a:tr>
            </a:tbl>
          </a:graphicData>
        </a:graphic>
      </p:graphicFrame>
      <p:sp>
        <p:nvSpPr>
          <p:cNvPr id="65" name="CuadroTexto 64">
            <a:extLst>
              <a:ext uri="{FF2B5EF4-FFF2-40B4-BE49-F238E27FC236}">
                <a16:creationId xmlns:a16="http://schemas.microsoft.com/office/drawing/2014/main" id="{8253E1F3-A649-42B1-BFAB-AFCC4C0D3F58}"/>
              </a:ext>
            </a:extLst>
          </p:cNvPr>
          <p:cNvSpPr txBox="1"/>
          <p:nvPr/>
        </p:nvSpPr>
        <p:spPr>
          <a:xfrm>
            <a:off x="4427774" y="5214605"/>
            <a:ext cx="2066210" cy="461665"/>
          </a:xfrm>
          <a:prstGeom prst="rect">
            <a:avLst/>
          </a:prstGeom>
          <a:noFill/>
        </p:spPr>
        <p:txBody>
          <a:bodyPr wrap="square" rtlCol="0">
            <a:spAutoFit/>
          </a:bodyPr>
          <a:lstStyle/>
          <a:p>
            <a:r>
              <a:rPr lang="en-US" sz="2400" b="1" dirty="0" err="1"/>
              <a:t>Propuesta</a:t>
            </a:r>
            <a:endParaRPr lang="es-EC" sz="2400" b="1" dirty="0"/>
          </a:p>
        </p:txBody>
      </p:sp>
      <p:sp>
        <p:nvSpPr>
          <p:cNvPr id="72" name="CuadroTexto 71">
            <a:extLst>
              <a:ext uri="{FF2B5EF4-FFF2-40B4-BE49-F238E27FC236}">
                <a16:creationId xmlns:a16="http://schemas.microsoft.com/office/drawing/2014/main" id="{B879BDAB-F0BF-4214-88B5-A36F276568DC}"/>
              </a:ext>
            </a:extLst>
          </p:cNvPr>
          <p:cNvSpPr txBox="1"/>
          <p:nvPr/>
        </p:nvSpPr>
        <p:spPr>
          <a:xfrm>
            <a:off x="4378055" y="1140087"/>
            <a:ext cx="2066210" cy="461665"/>
          </a:xfrm>
          <a:prstGeom prst="rect">
            <a:avLst/>
          </a:prstGeom>
          <a:noFill/>
        </p:spPr>
        <p:txBody>
          <a:bodyPr wrap="square" rtlCol="0">
            <a:spAutoFit/>
          </a:bodyPr>
          <a:lstStyle/>
          <a:p>
            <a:r>
              <a:rPr lang="en-US" sz="2400" b="1" dirty="0"/>
              <a:t>Actual</a:t>
            </a:r>
            <a:endParaRPr lang="es-EC" sz="2400" b="1" dirty="0"/>
          </a:p>
        </p:txBody>
      </p:sp>
    </p:spTree>
    <p:extLst>
      <p:ext uri="{BB962C8B-B14F-4D97-AF65-F5344CB8AC3E}">
        <p14:creationId xmlns:p14="http://schemas.microsoft.com/office/powerpoint/2010/main" val="35990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a:extLst>
              <a:ext uri="{FF2B5EF4-FFF2-40B4-BE49-F238E27FC236}">
                <a16:creationId xmlns:a16="http://schemas.microsoft.com/office/drawing/2014/main" id="{0BBE2C4A-996B-4141-B7E5-B990A8776D4E}"/>
              </a:ext>
            </a:extLst>
          </p:cNvPr>
          <p:cNvSpPr/>
          <p:nvPr/>
        </p:nvSpPr>
        <p:spPr>
          <a:xfrm>
            <a:off x="0" y="0"/>
            <a:ext cx="538442" cy="10287000"/>
          </a:xfrm>
          <a:prstGeom prst="rect">
            <a:avLst/>
          </a:prstGeom>
          <a:solidFill>
            <a:srgbClr val="37C9EF"/>
          </a:solidFill>
        </p:spPr>
      </p:sp>
      <p:sp>
        <p:nvSpPr>
          <p:cNvPr id="67" name="Marcador de número de diapositiva 66">
            <a:extLst>
              <a:ext uri="{FF2B5EF4-FFF2-40B4-BE49-F238E27FC236}">
                <a16:creationId xmlns:a16="http://schemas.microsoft.com/office/drawing/2014/main" id="{8CD9849D-E405-4C99-ACC9-D6413DEB7160}"/>
              </a:ext>
            </a:extLst>
          </p:cNvPr>
          <p:cNvSpPr>
            <a:spLocks noGrp="1"/>
          </p:cNvSpPr>
          <p:nvPr>
            <p:ph type="sldNum" sz="quarter" idx="12"/>
          </p:nvPr>
        </p:nvSpPr>
        <p:spPr/>
        <p:txBody>
          <a:bodyPr/>
          <a:lstStyle/>
          <a:p>
            <a:fld id="{B6F15528-21DE-4FAA-801E-634DDDAF4B2B}" type="slidenum">
              <a:rPr lang="en-US" smtClean="0"/>
              <a:pPr/>
              <a:t>13</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181100"/>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6447"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a:t>
                </a:r>
                <a:r>
                  <a:rPr lang="es-EC" sz="2400" u="none" spc="101" dirty="0">
                    <a:solidFill>
                      <a:srgbClr val="FFFFFF"/>
                    </a:solidFill>
                    <a:latin typeface="Aileron Regular Bold"/>
                  </a:rPr>
                  <a:t>í</a:t>
                </a:r>
                <a:r>
                  <a:rPr lang="en-US" sz="2400" u="none" spc="101" dirty="0">
                    <a:solidFill>
                      <a:srgbClr val="FFFFFF"/>
                    </a:solidFill>
                    <a:latin typeface="Aileron Regular Bold"/>
                  </a:rPr>
                  <a:t>a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 </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Metodología</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30046"/>
                <a:chOff x="0" y="0"/>
                <a:chExt cx="1044123" cy="2052334"/>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4"/>
                <a:chOff x="185273" y="1573"/>
                <a:chExt cx="1034251" cy="2207817"/>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a:t>
                </a: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5349969"/>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7</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n-US" sz="2800" b="1" dirty="0" err="1">
                  <a:solidFill>
                    <a:schemeClr val="bg1"/>
                  </a:solidFill>
                </a:rPr>
                <a:t>Análisis</a:t>
              </a:r>
              <a:endParaRPr lang="es-EC" sz="2800" b="1" dirty="0">
                <a:solidFill>
                  <a:schemeClr val="bg1"/>
                </a:solidFill>
              </a:endParaRPr>
            </a:p>
          </p:txBody>
        </p:sp>
      </p:grpSp>
      <p:pic>
        <p:nvPicPr>
          <p:cNvPr id="64" name="Imagen 63">
            <a:extLst>
              <a:ext uri="{FF2B5EF4-FFF2-40B4-BE49-F238E27FC236}">
                <a16:creationId xmlns:a16="http://schemas.microsoft.com/office/drawing/2014/main" id="{46A7F221-44B3-49DE-A68A-0CE1210CE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pic>
        <p:nvPicPr>
          <p:cNvPr id="76" name="Picture 15">
            <a:extLst>
              <a:ext uri="{FF2B5EF4-FFF2-40B4-BE49-F238E27FC236}">
                <a16:creationId xmlns:a16="http://schemas.microsoft.com/office/drawing/2014/main" id="{6B24199C-CA9A-4E38-8A9A-C7473411D6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326355">
            <a:off x="8296802" y="2121052"/>
            <a:ext cx="1086693" cy="559648"/>
          </a:xfrm>
          <a:prstGeom prst="rect">
            <a:avLst/>
          </a:prstGeom>
        </p:spPr>
      </p:pic>
      <p:pic>
        <p:nvPicPr>
          <p:cNvPr id="78" name="Picture 16">
            <a:extLst>
              <a:ext uri="{FF2B5EF4-FFF2-40B4-BE49-F238E27FC236}">
                <a16:creationId xmlns:a16="http://schemas.microsoft.com/office/drawing/2014/main" id="{3366A6A2-BCB8-4BFE-808E-C36E228F9DC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633458">
            <a:off x="7153377" y="3127630"/>
            <a:ext cx="1308900" cy="674084"/>
          </a:xfrm>
          <a:prstGeom prst="rect">
            <a:avLst/>
          </a:prstGeom>
        </p:spPr>
      </p:pic>
      <p:pic>
        <p:nvPicPr>
          <p:cNvPr id="81" name="Picture 17">
            <a:extLst>
              <a:ext uri="{FF2B5EF4-FFF2-40B4-BE49-F238E27FC236}">
                <a16:creationId xmlns:a16="http://schemas.microsoft.com/office/drawing/2014/main" id="{AD045F0E-7255-4490-ADC3-93643BEDB9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443087" y="3821820"/>
            <a:ext cx="1143104" cy="800699"/>
          </a:xfrm>
          <a:prstGeom prst="rect">
            <a:avLst/>
          </a:prstGeom>
        </p:spPr>
      </p:pic>
      <p:pic>
        <p:nvPicPr>
          <p:cNvPr id="82" name="Picture 19">
            <a:extLst>
              <a:ext uri="{FF2B5EF4-FFF2-40B4-BE49-F238E27FC236}">
                <a16:creationId xmlns:a16="http://schemas.microsoft.com/office/drawing/2014/main" id="{DFE239C6-CB0D-4133-AC9D-46D674E6121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77873" y="1962047"/>
            <a:ext cx="1330028" cy="684965"/>
          </a:xfrm>
          <a:prstGeom prst="rect">
            <a:avLst/>
          </a:prstGeom>
        </p:spPr>
      </p:pic>
      <p:sp>
        <p:nvSpPr>
          <p:cNvPr id="83" name="CuadroTexto 82">
            <a:extLst>
              <a:ext uri="{FF2B5EF4-FFF2-40B4-BE49-F238E27FC236}">
                <a16:creationId xmlns:a16="http://schemas.microsoft.com/office/drawing/2014/main" id="{1E6B88BA-ACE1-47ED-B4DB-723718A724B8}"/>
              </a:ext>
            </a:extLst>
          </p:cNvPr>
          <p:cNvSpPr txBox="1"/>
          <p:nvPr/>
        </p:nvSpPr>
        <p:spPr>
          <a:xfrm>
            <a:off x="6601072" y="1982380"/>
            <a:ext cx="1676400" cy="646331"/>
          </a:xfrm>
          <a:prstGeom prst="rect">
            <a:avLst/>
          </a:prstGeom>
          <a:noFill/>
        </p:spPr>
        <p:txBody>
          <a:bodyPr wrap="square" rtlCol="0">
            <a:spAutoFit/>
          </a:bodyPr>
          <a:lstStyle/>
          <a:p>
            <a:r>
              <a:rPr lang="es-EC" dirty="0"/>
              <a:t>1. Preparación del entorno</a:t>
            </a:r>
          </a:p>
        </p:txBody>
      </p:sp>
      <p:sp>
        <p:nvSpPr>
          <p:cNvPr id="84" name="CuadroTexto 83">
            <a:extLst>
              <a:ext uri="{FF2B5EF4-FFF2-40B4-BE49-F238E27FC236}">
                <a16:creationId xmlns:a16="http://schemas.microsoft.com/office/drawing/2014/main" id="{23F6E93F-A7E1-4288-A915-30544F39A353}"/>
              </a:ext>
            </a:extLst>
          </p:cNvPr>
          <p:cNvSpPr txBox="1"/>
          <p:nvPr/>
        </p:nvSpPr>
        <p:spPr>
          <a:xfrm>
            <a:off x="8600797" y="3082287"/>
            <a:ext cx="1676400" cy="923330"/>
          </a:xfrm>
          <a:prstGeom prst="rect">
            <a:avLst/>
          </a:prstGeom>
          <a:noFill/>
        </p:spPr>
        <p:txBody>
          <a:bodyPr wrap="square" rtlCol="0">
            <a:spAutoFit/>
          </a:bodyPr>
          <a:lstStyle/>
          <a:p>
            <a:r>
              <a:rPr lang="es-EC" dirty="0"/>
              <a:t>2. Ejecución de configuraciones y pruebas</a:t>
            </a:r>
          </a:p>
        </p:txBody>
      </p:sp>
      <p:sp>
        <p:nvSpPr>
          <p:cNvPr id="85" name="CuadroTexto 84">
            <a:extLst>
              <a:ext uri="{FF2B5EF4-FFF2-40B4-BE49-F238E27FC236}">
                <a16:creationId xmlns:a16="http://schemas.microsoft.com/office/drawing/2014/main" id="{E59A51C8-93AC-4B92-AB23-8D21A7CF82B3}"/>
              </a:ext>
            </a:extLst>
          </p:cNvPr>
          <p:cNvSpPr txBox="1"/>
          <p:nvPr/>
        </p:nvSpPr>
        <p:spPr>
          <a:xfrm>
            <a:off x="5333867" y="2979950"/>
            <a:ext cx="1676400" cy="646331"/>
          </a:xfrm>
          <a:prstGeom prst="rect">
            <a:avLst/>
          </a:prstGeom>
          <a:noFill/>
        </p:spPr>
        <p:txBody>
          <a:bodyPr wrap="square" rtlCol="0">
            <a:spAutoFit/>
          </a:bodyPr>
          <a:lstStyle/>
          <a:p>
            <a:r>
              <a:rPr lang="es-EC" dirty="0"/>
              <a:t>3. Corrección de problemas</a:t>
            </a:r>
          </a:p>
        </p:txBody>
      </p:sp>
      <p:sp>
        <p:nvSpPr>
          <p:cNvPr id="86" name="CuadroTexto 85">
            <a:extLst>
              <a:ext uri="{FF2B5EF4-FFF2-40B4-BE49-F238E27FC236}">
                <a16:creationId xmlns:a16="http://schemas.microsoft.com/office/drawing/2014/main" id="{2AAC415B-87AC-4693-B1AD-9863FCCEC7AB}"/>
              </a:ext>
            </a:extLst>
          </p:cNvPr>
          <p:cNvSpPr txBox="1"/>
          <p:nvPr/>
        </p:nvSpPr>
        <p:spPr>
          <a:xfrm>
            <a:off x="6398065" y="3933103"/>
            <a:ext cx="1676400" cy="923330"/>
          </a:xfrm>
          <a:prstGeom prst="rect">
            <a:avLst/>
          </a:prstGeom>
          <a:noFill/>
        </p:spPr>
        <p:txBody>
          <a:bodyPr wrap="square" rtlCol="0">
            <a:spAutoFit/>
          </a:bodyPr>
          <a:lstStyle/>
          <a:p>
            <a:r>
              <a:rPr lang="es-EC" dirty="0"/>
              <a:t>4. Cambio de estado a producción</a:t>
            </a:r>
          </a:p>
        </p:txBody>
      </p:sp>
      <p:sp>
        <p:nvSpPr>
          <p:cNvPr id="87" name="CuadroTexto 86">
            <a:extLst>
              <a:ext uri="{FF2B5EF4-FFF2-40B4-BE49-F238E27FC236}">
                <a16:creationId xmlns:a16="http://schemas.microsoft.com/office/drawing/2014/main" id="{9FCF3790-4D09-4941-8B6C-18C5C62CB430}"/>
              </a:ext>
            </a:extLst>
          </p:cNvPr>
          <p:cNvSpPr txBox="1"/>
          <p:nvPr/>
        </p:nvSpPr>
        <p:spPr>
          <a:xfrm>
            <a:off x="4922904" y="1394158"/>
            <a:ext cx="4068696" cy="400110"/>
          </a:xfrm>
          <a:prstGeom prst="rect">
            <a:avLst/>
          </a:prstGeom>
          <a:noFill/>
        </p:spPr>
        <p:txBody>
          <a:bodyPr wrap="square">
            <a:spAutoFit/>
          </a:bodyPr>
          <a:lstStyle/>
          <a:p>
            <a:r>
              <a:rPr lang="es-EC" sz="2000" b="1" dirty="0"/>
              <a:t>Despliegue de aplicaciones actual</a:t>
            </a:r>
          </a:p>
        </p:txBody>
      </p:sp>
      <p:sp>
        <p:nvSpPr>
          <p:cNvPr id="88" name="CuadroTexto 87">
            <a:extLst>
              <a:ext uri="{FF2B5EF4-FFF2-40B4-BE49-F238E27FC236}">
                <a16:creationId xmlns:a16="http://schemas.microsoft.com/office/drawing/2014/main" id="{9AD5FB6C-AA4C-4B98-90AF-CB721C617CF4}"/>
              </a:ext>
            </a:extLst>
          </p:cNvPr>
          <p:cNvSpPr txBox="1"/>
          <p:nvPr/>
        </p:nvSpPr>
        <p:spPr>
          <a:xfrm>
            <a:off x="12344400" y="1430571"/>
            <a:ext cx="4068696" cy="400110"/>
          </a:xfrm>
          <a:prstGeom prst="rect">
            <a:avLst/>
          </a:prstGeom>
          <a:noFill/>
        </p:spPr>
        <p:txBody>
          <a:bodyPr wrap="square">
            <a:spAutoFit/>
          </a:bodyPr>
          <a:lstStyle/>
          <a:p>
            <a:r>
              <a:rPr lang="es-EC" sz="2000" b="1" dirty="0"/>
              <a:t>Arquitectura propuesta</a:t>
            </a:r>
          </a:p>
        </p:txBody>
      </p:sp>
      <p:sp>
        <p:nvSpPr>
          <p:cNvPr id="90" name="CuadroTexto 89">
            <a:extLst>
              <a:ext uri="{FF2B5EF4-FFF2-40B4-BE49-F238E27FC236}">
                <a16:creationId xmlns:a16="http://schemas.microsoft.com/office/drawing/2014/main" id="{88BAADEF-7894-4C00-8D04-18441B449F4F}"/>
              </a:ext>
            </a:extLst>
          </p:cNvPr>
          <p:cNvSpPr txBox="1"/>
          <p:nvPr/>
        </p:nvSpPr>
        <p:spPr>
          <a:xfrm>
            <a:off x="10668000" y="3465951"/>
            <a:ext cx="949443" cy="369332"/>
          </a:xfrm>
          <a:prstGeom prst="rect">
            <a:avLst/>
          </a:prstGeom>
          <a:noFill/>
        </p:spPr>
        <p:txBody>
          <a:bodyPr wrap="square" rtlCol="0">
            <a:spAutoFit/>
          </a:bodyPr>
          <a:lstStyle/>
          <a:p>
            <a:r>
              <a:rPr lang="es-EC" b="1" dirty="0"/>
              <a:t>V.S</a:t>
            </a:r>
          </a:p>
        </p:txBody>
      </p:sp>
      <p:pic>
        <p:nvPicPr>
          <p:cNvPr id="91" name="Imagen 90">
            <a:extLst>
              <a:ext uri="{FF2B5EF4-FFF2-40B4-BE49-F238E27FC236}">
                <a16:creationId xmlns:a16="http://schemas.microsoft.com/office/drawing/2014/main" id="{1C6DA604-A8E2-4CDF-9B40-783145F1A4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06813" y="1826676"/>
            <a:ext cx="4933844" cy="2460175"/>
          </a:xfrm>
          <a:prstGeom prst="rect">
            <a:avLst/>
          </a:prstGeom>
        </p:spPr>
      </p:pic>
      <p:graphicFrame>
        <p:nvGraphicFramePr>
          <p:cNvPr id="65" name="Tabla 64">
            <a:extLst>
              <a:ext uri="{FF2B5EF4-FFF2-40B4-BE49-F238E27FC236}">
                <a16:creationId xmlns:a16="http://schemas.microsoft.com/office/drawing/2014/main" id="{CC19407D-509D-412C-A3D4-99E761B5BE5C}"/>
              </a:ext>
            </a:extLst>
          </p:cNvPr>
          <p:cNvGraphicFramePr>
            <a:graphicFrameLocks noGrp="1"/>
          </p:cNvGraphicFramePr>
          <p:nvPr>
            <p:extLst>
              <p:ext uri="{D42A27DB-BD31-4B8C-83A1-F6EECF244321}">
                <p14:modId xmlns:p14="http://schemas.microsoft.com/office/powerpoint/2010/main" val="2530923600"/>
              </p:ext>
            </p:extLst>
          </p:nvPr>
        </p:nvGraphicFramePr>
        <p:xfrm>
          <a:off x="5860130" y="5290669"/>
          <a:ext cx="9737092" cy="4183140"/>
        </p:xfrm>
        <a:graphic>
          <a:graphicData uri="http://schemas.openxmlformats.org/drawingml/2006/table">
            <a:tbl>
              <a:tblPr firstRow="1" firstCol="1" bandRow="1">
                <a:tableStyleId>{5C22544A-7EE6-4342-B048-85BDC9FD1C3A}</a:tableStyleId>
              </a:tblPr>
              <a:tblGrid>
                <a:gridCol w="3121428">
                  <a:extLst>
                    <a:ext uri="{9D8B030D-6E8A-4147-A177-3AD203B41FA5}">
                      <a16:colId xmlns:a16="http://schemas.microsoft.com/office/drawing/2014/main" val="3808203984"/>
                    </a:ext>
                  </a:extLst>
                </a:gridCol>
                <a:gridCol w="3369599">
                  <a:extLst>
                    <a:ext uri="{9D8B030D-6E8A-4147-A177-3AD203B41FA5}">
                      <a16:colId xmlns:a16="http://schemas.microsoft.com/office/drawing/2014/main" val="3348715142"/>
                    </a:ext>
                  </a:extLst>
                </a:gridCol>
                <a:gridCol w="3246065">
                  <a:extLst>
                    <a:ext uri="{9D8B030D-6E8A-4147-A177-3AD203B41FA5}">
                      <a16:colId xmlns:a16="http://schemas.microsoft.com/office/drawing/2014/main" val="3169034129"/>
                    </a:ext>
                  </a:extLst>
                </a:gridCol>
              </a:tblGrid>
              <a:tr h="840966">
                <a:tc>
                  <a:txBody>
                    <a:bodyPr/>
                    <a:lstStyle/>
                    <a:p>
                      <a:pPr algn="just">
                        <a:lnSpc>
                          <a:spcPct val="107000"/>
                        </a:lnSpc>
                        <a:spcAft>
                          <a:spcPts val="800"/>
                        </a:spcAft>
                      </a:pPr>
                      <a:r>
                        <a:rPr lang="es-MX" sz="2000" dirty="0">
                          <a:effectLst/>
                        </a:rPr>
                        <a:t>Indicadores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Arquitectura basada en contenedores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dirty="0">
                          <a:effectLst/>
                        </a:rPr>
                        <a:t>Arquitectura cliente servidor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432452"/>
                  </a:ext>
                </a:extLst>
              </a:tr>
              <a:tr h="409638">
                <a:tc>
                  <a:txBody>
                    <a:bodyPr/>
                    <a:lstStyle/>
                    <a:p>
                      <a:pPr algn="just">
                        <a:lnSpc>
                          <a:spcPct val="107000"/>
                        </a:lnSpc>
                        <a:spcAft>
                          <a:spcPts val="800"/>
                        </a:spcAft>
                      </a:pPr>
                      <a:r>
                        <a:rPr lang="es-MX" sz="2000">
                          <a:effectLst/>
                        </a:rPr>
                        <a:t>Ciclo de vida</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23 días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27 días</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8291962"/>
                  </a:ext>
                </a:extLst>
              </a:tr>
              <a:tr h="840966">
                <a:tc>
                  <a:txBody>
                    <a:bodyPr/>
                    <a:lstStyle/>
                    <a:p>
                      <a:pPr algn="just">
                        <a:lnSpc>
                          <a:spcPct val="107000"/>
                        </a:lnSpc>
                        <a:spcAft>
                          <a:spcPts val="800"/>
                        </a:spcAft>
                      </a:pPr>
                      <a:r>
                        <a:rPr lang="es-MX" sz="2000">
                          <a:effectLst/>
                        </a:rPr>
                        <a:t>Frecuencia de liberación de Código</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24 iteraciones (Por Sprint)</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10 (Por Sprint)</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7892470"/>
                  </a:ext>
                </a:extLst>
              </a:tr>
              <a:tr h="409638">
                <a:tc>
                  <a:txBody>
                    <a:bodyPr/>
                    <a:lstStyle/>
                    <a:p>
                      <a:pPr algn="just">
                        <a:lnSpc>
                          <a:spcPct val="107000"/>
                        </a:lnSpc>
                        <a:spcAft>
                          <a:spcPts val="800"/>
                        </a:spcAft>
                      </a:pPr>
                      <a:r>
                        <a:rPr lang="es-MX" sz="2000" dirty="0">
                          <a:effectLst/>
                        </a:rPr>
                        <a:t>Ratio de Éxito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96.00%</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63.63%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526907"/>
                  </a:ext>
                </a:extLst>
              </a:tr>
              <a:tr h="840966">
                <a:tc>
                  <a:txBody>
                    <a:bodyPr/>
                    <a:lstStyle/>
                    <a:p>
                      <a:pPr algn="just">
                        <a:lnSpc>
                          <a:spcPct val="107000"/>
                        </a:lnSpc>
                        <a:spcAft>
                          <a:spcPts val="800"/>
                        </a:spcAft>
                      </a:pPr>
                      <a:r>
                        <a:rPr lang="es-MX" sz="2000">
                          <a:effectLst/>
                        </a:rPr>
                        <a:t>Instalación de aplicaciones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dirty="0">
                          <a:effectLst/>
                        </a:rPr>
                        <a:t>117.35 s (1.95 min)</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dirty="0">
                          <a:effectLst/>
                        </a:rPr>
                        <a:t>46.42 min (2785.2 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535761"/>
                  </a:ext>
                </a:extLst>
              </a:tr>
              <a:tr h="840966">
                <a:tc>
                  <a:txBody>
                    <a:bodyPr/>
                    <a:lstStyle/>
                    <a:p>
                      <a:pPr algn="just">
                        <a:lnSpc>
                          <a:spcPct val="107000"/>
                        </a:lnSpc>
                        <a:spcAft>
                          <a:spcPts val="800"/>
                        </a:spcAft>
                      </a:pPr>
                      <a:r>
                        <a:rPr lang="es-MX" sz="2000" dirty="0">
                          <a:effectLst/>
                        </a:rPr>
                        <a:t>Tiempo de capacitación del personal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a:effectLst/>
                        </a:rPr>
                        <a:t>2 días </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2000" dirty="0">
                          <a:effectLst/>
                        </a:rPr>
                        <a:t>10 días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368096"/>
                  </a:ext>
                </a:extLst>
              </a:tr>
            </a:tbl>
          </a:graphicData>
        </a:graphic>
      </p:graphicFrame>
    </p:spTree>
    <p:extLst>
      <p:ext uri="{BB962C8B-B14F-4D97-AF65-F5344CB8AC3E}">
        <p14:creationId xmlns:p14="http://schemas.microsoft.com/office/powerpoint/2010/main" val="8474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0">
                                            <p:txEl>
                                              <p:pRg st="0" end="0"/>
                                            </p:txEl>
                                          </p:spTgt>
                                        </p:tgtEl>
                                        <p:attrNameLst>
                                          <p:attrName>style.visibility</p:attrName>
                                        </p:attrNameLst>
                                      </p:cBhvr>
                                      <p:to>
                                        <p:strVal val="visible"/>
                                      </p:to>
                                    </p:set>
                                    <p:animEffect transition="in" filter="fade">
                                      <p:cBhvr>
                                        <p:cTn id="43" dur="500"/>
                                        <p:tgtEl>
                                          <p:spTgt spid="9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arcador de número de diapositiva 66">
            <a:extLst>
              <a:ext uri="{FF2B5EF4-FFF2-40B4-BE49-F238E27FC236}">
                <a16:creationId xmlns:a16="http://schemas.microsoft.com/office/drawing/2014/main" id="{FF031407-7121-4B3F-B0F2-D356ABAAB216}"/>
              </a:ext>
            </a:extLst>
          </p:cNvPr>
          <p:cNvSpPr>
            <a:spLocks noGrp="1"/>
          </p:cNvSpPr>
          <p:nvPr>
            <p:ph type="sldNum" sz="quarter" idx="12"/>
          </p:nvPr>
        </p:nvSpPr>
        <p:spPr/>
        <p:txBody>
          <a:bodyPr/>
          <a:lstStyle/>
          <a:p>
            <a:fld id="{B6F15528-21DE-4FAA-801E-634DDDAF4B2B}" type="slidenum">
              <a:rPr lang="en-US" smtClean="0"/>
              <a:pPr/>
              <a:t>14</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18582" y="1257300"/>
            <a:ext cx="5018588" cy="6318933"/>
            <a:chOff x="6316518" y="83217"/>
            <a:chExt cx="4763200" cy="9797841"/>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6447"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Metodología</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Hipótesis</a:t>
                </a: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964289"/>
                <a:chOff x="185273" y="1573"/>
                <a:chExt cx="1034251" cy="2032930"/>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16518" y="8830375"/>
              <a:ext cx="3584106" cy="1050683"/>
              <a:chOff x="6422962" y="4300017"/>
              <a:chExt cx="3584106" cy="1044612"/>
            </a:xfrm>
          </p:grpSpPr>
          <p:sp>
            <p:nvSpPr>
              <p:cNvPr id="16" name="AutoShape 18">
                <a:extLst>
                  <a:ext uri="{FF2B5EF4-FFF2-40B4-BE49-F238E27FC236}">
                    <a16:creationId xmlns:a16="http://schemas.microsoft.com/office/drawing/2014/main" id="{D4E16D61-CD72-433C-B73C-C26B955150BB}"/>
                  </a:ext>
                </a:extLst>
              </p:cNvPr>
              <p:cNvSpPr/>
              <p:nvPr/>
            </p:nvSpPr>
            <p:spPr>
              <a:xfrm>
                <a:off x="6422962" y="4300017"/>
                <a:ext cx="3477936" cy="963187"/>
              </a:xfrm>
              <a:prstGeom prst="rect">
                <a:avLst/>
              </a:prstGeom>
              <a:solidFill>
                <a:srgbClr val="37C9EF"/>
              </a:solidFill>
            </p:spPr>
            <p:txBody>
              <a:bodyPr/>
              <a:lstStyle/>
              <a:p>
                <a:r>
                  <a:rPr lang="es-EC" dirty="0"/>
                  <a:t>                        </a:t>
                </a:r>
                <a:r>
                  <a:rPr lang="es-EC" sz="2800" b="1" dirty="0">
                    <a:solidFill>
                      <a:schemeClr val="bg1"/>
                    </a:solidFill>
                  </a:rPr>
                  <a:t>Conclusiones</a:t>
                </a:r>
                <a:r>
                  <a:rPr lang="es-EC" dirty="0"/>
                  <a:t> </a:t>
                </a:r>
              </a:p>
            </p:txBody>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6082938"/>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8</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  Resultados</a:t>
              </a:r>
            </a:p>
          </p:txBody>
        </p:sp>
      </p:grpSp>
      <p:pic>
        <p:nvPicPr>
          <p:cNvPr id="64" name="Imagen 63">
            <a:extLst>
              <a:ext uri="{FF2B5EF4-FFF2-40B4-BE49-F238E27FC236}">
                <a16:creationId xmlns:a16="http://schemas.microsoft.com/office/drawing/2014/main" id="{6FFAB82F-B478-4182-89F2-255F38B290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38" y="7847437"/>
            <a:ext cx="1854476" cy="1676920"/>
          </a:xfrm>
          <a:prstGeom prst="rect">
            <a:avLst/>
          </a:prstGeom>
        </p:spPr>
      </p:pic>
      <p:graphicFrame>
        <p:nvGraphicFramePr>
          <p:cNvPr id="69" name="Gráfico 68">
            <a:extLst>
              <a:ext uri="{FF2B5EF4-FFF2-40B4-BE49-F238E27FC236}">
                <a16:creationId xmlns:a16="http://schemas.microsoft.com/office/drawing/2014/main" id="{E70AD4EF-6B74-408F-A99D-9D33DD1FE668}"/>
              </a:ext>
            </a:extLst>
          </p:cNvPr>
          <p:cNvGraphicFramePr/>
          <p:nvPr>
            <p:extLst>
              <p:ext uri="{D42A27DB-BD31-4B8C-83A1-F6EECF244321}">
                <p14:modId xmlns:p14="http://schemas.microsoft.com/office/powerpoint/2010/main" val="1771471536"/>
              </p:ext>
            </p:extLst>
          </p:nvPr>
        </p:nvGraphicFramePr>
        <p:xfrm>
          <a:off x="11087094" y="3396764"/>
          <a:ext cx="6153522" cy="5372342"/>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7">
            <a:extLst>
              <a:ext uri="{FF2B5EF4-FFF2-40B4-BE49-F238E27FC236}">
                <a16:creationId xmlns:a16="http://schemas.microsoft.com/office/drawing/2014/main" id="{99731877-093B-410D-AF60-3FD336D15969}"/>
              </a:ext>
            </a:extLst>
          </p:cNvPr>
          <p:cNvSpPr txBox="1"/>
          <p:nvPr/>
        </p:nvSpPr>
        <p:spPr>
          <a:xfrm>
            <a:off x="4752792" y="1404093"/>
            <a:ext cx="7323741" cy="276999"/>
          </a:xfrm>
          <a:prstGeom prst="rect">
            <a:avLst/>
          </a:prstGeom>
        </p:spPr>
        <p:txBody>
          <a:bodyPr wrap="square" lIns="0" tIns="0" rIns="0" bIns="0" rtlCol="0" anchor="t">
            <a:spAutoFit/>
          </a:bodyPr>
          <a:lstStyle/>
          <a:p>
            <a:pPr marL="0" lvl="0" indent="0"/>
            <a:r>
              <a:rPr lang="en-US" u="none" spc="130" dirty="0">
                <a:solidFill>
                  <a:srgbClr val="191919"/>
                </a:solidFill>
                <a:latin typeface="Aileron Regular"/>
              </a:rPr>
              <a:t>Resultados de Encuestas </a:t>
            </a:r>
          </a:p>
        </p:txBody>
      </p:sp>
      <p:sp>
        <p:nvSpPr>
          <p:cNvPr id="71" name="AutoShape 8">
            <a:extLst>
              <a:ext uri="{FF2B5EF4-FFF2-40B4-BE49-F238E27FC236}">
                <a16:creationId xmlns:a16="http://schemas.microsoft.com/office/drawing/2014/main" id="{CB25C6B5-7818-4165-9A3A-4736FD15D75C}"/>
              </a:ext>
            </a:extLst>
          </p:cNvPr>
          <p:cNvSpPr/>
          <p:nvPr/>
        </p:nvSpPr>
        <p:spPr>
          <a:xfrm>
            <a:off x="4752792" y="1770110"/>
            <a:ext cx="7323741" cy="39002"/>
          </a:xfrm>
          <a:prstGeom prst="rect">
            <a:avLst/>
          </a:prstGeom>
          <a:solidFill>
            <a:srgbClr val="191919"/>
          </a:solidFill>
        </p:spPr>
      </p:sp>
      <p:graphicFrame>
        <p:nvGraphicFramePr>
          <p:cNvPr id="66" name="Gráfico 65">
            <a:extLst>
              <a:ext uri="{FF2B5EF4-FFF2-40B4-BE49-F238E27FC236}">
                <a16:creationId xmlns:a16="http://schemas.microsoft.com/office/drawing/2014/main" id="{F531CCBA-3372-448C-80F4-BFF264037435}"/>
              </a:ext>
            </a:extLst>
          </p:cNvPr>
          <p:cNvGraphicFramePr/>
          <p:nvPr>
            <p:extLst>
              <p:ext uri="{D42A27DB-BD31-4B8C-83A1-F6EECF244321}">
                <p14:modId xmlns:p14="http://schemas.microsoft.com/office/powerpoint/2010/main" val="2250549870"/>
              </p:ext>
            </p:extLst>
          </p:nvPr>
        </p:nvGraphicFramePr>
        <p:xfrm>
          <a:off x="4124145" y="2937247"/>
          <a:ext cx="7319112" cy="65871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1413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arcador de número de diapositiva 66">
            <a:extLst>
              <a:ext uri="{FF2B5EF4-FFF2-40B4-BE49-F238E27FC236}">
                <a16:creationId xmlns:a16="http://schemas.microsoft.com/office/drawing/2014/main" id="{FF031407-7121-4B3F-B0F2-D356ABAAB216}"/>
              </a:ext>
            </a:extLst>
          </p:cNvPr>
          <p:cNvSpPr>
            <a:spLocks noGrp="1"/>
          </p:cNvSpPr>
          <p:nvPr>
            <p:ph type="sldNum" sz="quarter" idx="12"/>
          </p:nvPr>
        </p:nvSpPr>
        <p:spPr/>
        <p:txBody>
          <a:bodyPr/>
          <a:lstStyle/>
          <a:p>
            <a:fld id="{B6F15528-21DE-4FAA-801E-634DDDAF4B2B}" type="slidenum">
              <a:rPr lang="en-US" smtClean="0"/>
              <a:pPr/>
              <a:t>15</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18582" y="1257300"/>
            <a:ext cx="5018588" cy="6318933"/>
            <a:chOff x="6316518" y="83217"/>
            <a:chExt cx="4763200" cy="9797841"/>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6447"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Metodología</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Hipótesis</a:t>
                </a: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964289"/>
                <a:chOff x="185273" y="1573"/>
                <a:chExt cx="1034251" cy="2032930"/>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16518" y="8830375"/>
              <a:ext cx="3584106" cy="1050683"/>
              <a:chOff x="6422962" y="4300017"/>
              <a:chExt cx="3584106" cy="1044612"/>
            </a:xfrm>
          </p:grpSpPr>
          <p:sp>
            <p:nvSpPr>
              <p:cNvPr id="16" name="AutoShape 18">
                <a:extLst>
                  <a:ext uri="{FF2B5EF4-FFF2-40B4-BE49-F238E27FC236}">
                    <a16:creationId xmlns:a16="http://schemas.microsoft.com/office/drawing/2014/main" id="{D4E16D61-CD72-433C-B73C-C26B955150BB}"/>
                  </a:ext>
                </a:extLst>
              </p:cNvPr>
              <p:cNvSpPr/>
              <p:nvPr/>
            </p:nvSpPr>
            <p:spPr>
              <a:xfrm>
                <a:off x="6422962" y="4300017"/>
                <a:ext cx="3477936" cy="963187"/>
              </a:xfrm>
              <a:prstGeom prst="rect">
                <a:avLst/>
              </a:prstGeom>
              <a:solidFill>
                <a:srgbClr val="37C9EF"/>
              </a:solidFill>
            </p:spPr>
            <p:txBody>
              <a:bodyPr/>
              <a:lstStyle/>
              <a:p>
                <a:r>
                  <a:rPr lang="es-EC" dirty="0"/>
                  <a:t>                        </a:t>
                </a:r>
                <a:r>
                  <a:rPr lang="es-EC" sz="2800" b="1" dirty="0">
                    <a:solidFill>
                      <a:schemeClr val="bg1"/>
                    </a:solidFill>
                  </a:rPr>
                  <a:t>Conclusiones</a:t>
                </a:r>
                <a:r>
                  <a:rPr lang="es-EC" dirty="0"/>
                  <a:t> </a:t>
                </a:r>
              </a:p>
            </p:txBody>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6082938"/>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8</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  Resultados</a:t>
              </a:r>
            </a:p>
          </p:txBody>
        </p:sp>
      </p:grpSp>
      <p:pic>
        <p:nvPicPr>
          <p:cNvPr id="64" name="Imagen 63">
            <a:extLst>
              <a:ext uri="{FF2B5EF4-FFF2-40B4-BE49-F238E27FC236}">
                <a16:creationId xmlns:a16="http://schemas.microsoft.com/office/drawing/2014/main" id="{6FFAB82F-B478-4182-89F2-255F38B290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38" y="7847437"/>
            <a:ext cx="1854476" cy="1676920"/>
          </a:xfrm>
          <a:prstGeom prst="rect">
            <a:avLst/>
          </a:prstGeom>
        </p:spPr>
      </p:pic>
      <p:sp>
        <p:nvSpPr>
          <p:cNvPr id="70" name="TextBox 7">
            <a:extLst>
              <a:ext uri="{FF2B5EF4-FFF2-40B4-BE49-F238E27FC236}">
                <a16:creationId xmlns:a16="http://schemas.microsoft.com/office/drawing/2014/main" id="{99731877-093B-410D-AF60-3FD336D15969}"/>
              </a:ext>
            </a:extLst>
          </p:cNvPr>
          <p:cNvSpPr txBox="1"/>
          <p:nvPr/>
        </p:nvSpPr>
        <p:spPr>
          <a:xfrm>
            <a:off x="4752792" y="1404093"/>
            <a:ext cx="7323741" cy="276999"/>
          </a:xfrm>
          <a:prstGeom prst="rect">
            <a:avLst/>
          </a:prstGeom>
        </p:spPr>
        <p:txBody>
          <a:bodyPr wrap="square" lIns="0" tIns="0" rIns="0" bIns="0" rtlCol="0" anchor="t">
            <a:spAutoFit/>
          </a:bodyPr>
          <a:lstStyle/>
          <a:p>
            <a:pPr marL="0" lvl="0" indent="0"/>
            <a:r>
              <a:rPr lang="en-US" b="1" spc="130" dirty="0">
                <a:solidFill>
                  <a:srgbClr val="191919"/>
                </a:solidFill>
                <a:latin typeface="Aileron Regular"/>
              </a:rPr>
              <a:t>Satisfación</a:t>
            </a:r>
            <a:r>
              <a:rPr lang="en-US" spc="130" dirty="0">
                <a:solidFill>
                  <a:srgbClr val="191919"/>
                </a:solidFill>
                <a:latin typeface="Aileron Regular"/>
              </a:rPr>
              <a:t> </a:t>
            </a:r>
            <a:endParaRPr lang="en-US" u="none" spc="130" dirty="0">
              <a:solidFill>
                <a:srgbClr val="191919"/>
              </a:solidFill>
              <a:latin typeface="Aileron Regular"/>
            </a:endParaRPr>
          </a:p>
        </p:txBody>
      </p:sp>
      <p:sp>
        <p:nvSpPr>
          <p:cNvPr id="71" name="AutoShape 8">
            <a:extLst>
              <a:ext uri="{FF2B5EF4-FFF2-40B4-BE49-F238E27FC236}">
                <a16:creationId xmlns:a16="http://schemas.microsoft.com/office/drawing/2014/main" id="{CB25C6B5-7818-4165-9A3A-4736FD15D75C}"/>
              </a:ext>
            </a:extLst>
          </p:cNvPr>
          <p:cNvSpPr/>
          <p:nvPr/>
        </p:nvSpPr>
        <p:spPr>
          <a:xfrm>
            <a:off x="4752792" y="1770110"/>
            <a:ext cx="7323741" cy="39002"/>
          </a:xfrm>
          <a:prstGeom prst="rect">
            <a:avLst/>
          </a:prstGeom>
          <a:solidFill>
            <a:srgbClr val="191919"/>
          </a:solidFill>
        </p:spPr>
      </p:sp>
      <p:pic>
        <p:nvPicPr>
          <p:cNvPr id="72" name="Imagen 71" descr="CERTIFICADO_VALIDACIÓN.pdf y 1 página más - Trabajo: Microsoft​ Edge">
            <a:extLst>
              <a:ext uri="{FF2B5EF4-FFF2-40B4-BE49-F238E27FC236}">
                <a16:creationId xmlns:a16="http://schemas.microsoft.com/office/drawing/2014/main" id="{E0851D0A-F66C-4FE6-84AE-1C892D3A4CE3}"/>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5763" r="28717" b="1955"/>
          <a:stretch/>
        </p:blipFill>
        <p:spPr bwMode="auto">
          <a:xfrm>
            <a:off x="6085548" y="2020864"/>
            <a:ext cx="5895023" cy="5963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3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arcador de número de diapositiva 66">
            <a:extLst>
              <a:ext uri="{FF2B5EF4-FFF2-40B4-BE49-F238E27FC236}">
                <a16:creationId xmlns:a16="http://schemas.microsoft.com/office/drawing/2014/main" id="{B502AED9-7489-4839-A641-22EA8C739B9C}"/>
              </a:ext>
            </a:extLst>
          </p:cNvPr>
          <p:cNvSpPr>
            <a:spLocks noGrp="1"/>
          </p:cNvSpPr>
          <p:nvPr>
            <p:ph type="sldNum" sz="quarter" idx="12"/>
          </p:nvPr>
        </p:nvSpPr>
        <p:spPr/>
        <p:txBody>
          <a:bodyPr/>
          <a:lstStyle/>
          <a:p>
            <a:fld id="{B6F15528-21DE-4FAA-801E-634DDDAF4B2B}" type="slidenum">
              <a:rPr lang="en-US" smtClean="0"/>
              <a:pPr/>
              <a:t>16</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254808"/>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5" y="4385025"/>
              <a:ext cx="4205220" cy="1166100"/>
              <a:chOff x="6534513" y="7670075"/>
              <a:chExt cx="4554062"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3" y="7670075"/>
                <a:ext cx="3766447"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a:t>
                </a:r>
                <a:r>
                  <a:rPr lang="es-EC" sz="2400" u="none" spc="101" dirty="0">
                    <a:solidFill>
                      <a:srgbClr val="FFFFFF"/>
                    </a:solidFill>
                    <a:latin typeface="Aileron Regular Bold"/>
                  </a:rPr>
                  <a:t>í</a:t>
                </a:r>
                <a:r>
                  <a:rPr lang="en-US" sz="2400" u="none" spc="101" dirty="0">
                    <a:solidFill>
                      <a:srgbClr val="FFFFFF"/>
                    </a:solidFill>
                    <a:latin typeface="Aileron Regular Bold"/>
                  </a:rPr>
                  <a:t>a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96181"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4"/>
                <a:chOff x="185273" y="1573"/>
                <a:chExt cx="1034251" cy="2207817"/>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0" y="6833511"/>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FF0000"/>
                  </a:solidFill>
                  <a:latin typeface="Aileron Heavy"/>
                </a:rPr>
                <a:t>9</a:t>
              </a: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Conclusiones </a:t>
              </a:r>
            </a:p>
          </p:txBody>
        </p:sp>
      </p:grpSp>
      <p:pic>
        <p:nvPicPr>
          <p:cNvPr id="64" name="Imagen 63">
            <a:extLst>
              <a:ext uri="{FF2B5EF4-FFF2-40B4-BE49-F238E27FC236}">
                <a16:creationId xmlns:a16="http://schemas.microsoft.com/office/drawing/2014/main" id="{481CFBF0-BB63-4B11-B691-F03EDB55D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93" y="8041510"/>
            <a:ext cx="1854476" cy="1676920"/>
          </a:xfrm>
          <a:prstGeom prst="rect">
            <a:avLst/>
          </a:prstGeom>
        </p:spPr>
      </p:pic>
      <p:sp>
        <p:nvSpPr>
          <p:cNvPr id="65" name="CuadroTexto 64">
            <a:extLst>
              <a:ext uri="{FF2B5EF4-FFF2-40B4-BE49-F238E27FC236}">
                <a16:creationId xmlns:a16="http://schemas.microsoft.com/office/drawing/2014/main" id="{663BE533-507D-42F5-88CB-A741586EB0DF}"/>
              </a:ext>
            </a:extLst>
          </p:cNvPr>
          <p:cNvSpPr txBox="1"/>
          <p:nvPr/>
        </p:nvSpPr>
        <p:spPr>
          <a:xfrm>
            <a:off x="4609789" y="1692527"/>
            <a:ext cx="11544007" cy="6494085"/>
          </a:xfrm>
          <a:prstGeom prst="rect">
            <a:avLst/>
          </a:prstGeom>
          <a:noFill/>
        </p:spPr>
        <p:txBody>
          <a:bodyPr wrap="square" rtlCol="0">
            <a:spAutoFit/>
          </a:bodyPr>
          <a:lstStyle/>
          <a:p>
            <a:pPr lvl="0"/>
            <a:r>
              <a:rPr lang="es-EC" sz="3200"/>
              <a:t>•	La implementación de los procesos propuestos en esta arquitectura mejora considerablemente el despliegue de aplicaciones, además de mejorar la calidad de código y la frecuencia de liberación de este.</a:t>
            </a:r>
          </a:p>
          <a:p>
            <a:pPr lvl="0"/>
            <a:r>
              <a:rPr lang="es-EC" sz="3200"/>
              <a:t>•	De acuerdo con el análisis realizado entre las arquitecturas se muestra un porcentaje del 96.00% en cuanto al indicador de calidad ya que al tener automatizado los procesos, hace que haya mayor confiabilidad por parte del programador para realizar liberación de código esto comprado con el 63.63% que se obtuvo en la arquitectura antigua.</a:t>
            </a:r>
          </a:p>
          <a:p>
            <a:pPr lvl="0"/>
            <a:r>
              <a:rPr lang="es-EC" sz="3200"/>
              <a:t>•	 En este proyecto mejora considerablemente el ciclo de vida del software ya que el quipo ahorra 32 horas de trabajo, porque los procesos de prueba y despliegue   se encuentran automatizados.</a:t>
            </a:r>
            <a:endParaRPr lang="es-EC" sz="3200" dirty="0"/>
          </a:p>
        </p:txBody>
      </p:sp>
    </p:spTree>
    <p:extLst>
      <p:ext uri="{BB962C8B-B14F-4D97-AF65-F5344CB8AC3E}">
        <p14:creationId xmlns:p14="http://schemas.microsoft.com/office/powerpoint/2010/main" val="16602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5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5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arcador de número de diapositiva 66">
            <a:extLst>
              <a:ext uri="{FF2B5EF4-FFF2-40B4-BE49-F238E27FC236}">
                <a16:creationId xmlns:a16="http://schemas.microsoft.com/office/drawing/2014/main" id="{B502AED9-7489-4839-A641-22EA8C739B9C}"/>
              </a:ext>
            </a:extLst>
          </p:cNvPr>
          <p:cNvSpPr>
            <a:spLocks noGrp="1"/>
          </p:cNvSpPr>
          <p:nvPr>
            <p:ph type="sldNum" sz="quarter" idx="12"/>
          </p:nvPr>
        </p:nvSpPr>
        <p:spPr/>
        <p:txBody>
          <a:bodyPr/>
          <a:lstStyle/>
          <a:p>
            <a:fld id="{B6F15528-21DE-4FAA-801E-634DDDAF4B2B}" type="slidenum">
              <a:rPr lang="en-US" smtClean="0"/>
              <a:pPr/>
              <a:t>17</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18144" y="570110"/>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5" y="4385025"/>
              <a:ext cx="4205220" cy="1166100"/>
              <a:chOff x="6534513" y="7670075"/>
              <a:chExt cx="4554062"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3" y="7670075"/>
                <a:ext cx="3762940"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Metodología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806417"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4"/>
                <a:chOff x="185273" y="1573"/>
                <a:chExt cx="1034251" cy="2207817"/>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5" y="8769217"/>
              <a:ext cx="3560479" cy="1111839"/>
              <a:chOff x="6446589" y="4239214"/>
              <a:chExt cx="3560479" cy="1105415"/>
            </a:xfrm>
          </p:grpSpPr>
          <p:sp>
            <p:nvSpPr>
              <p:cNvPr id="16" name="AutoShape 18">
                <a:extLst>
                  <a:ext uri="{FF2B5EF4-FFF2-40B4-BE49-F238E27FC236}">
                    <a16:creationId xmlns:a16="http://schemas.microsoft.com/office/drawing/2014/main" id="{D4E16D61-CD72-433C-B73C-C26B955150BB}"/>
                  </a:ext>
                </a:extLst>
              </p:cNvPr>
              <p:cNvSpPr/>
              <p:nvPr/>
            </p:nvSpPr>
            <p:spPr>
              <a:xfrm>
                <a:off x="6446589" y="4239214"/>
                <a:ext cx="3458794" cy="963186"/>
              </a:xfrm>
              <a:prstGeom prst="rect">
                <a:avLst/>
              </a:prstGeom>
              <a:solidFill>
                <a:srgbClr val="37C9EF"/>
              </a:solidFill>
            </p:spPr>
            <p:txBody>
              <a:bodyPr/>
              <a:lstStyle/>
              <a:p>
                <a:r>
                  <a:rPr lang="en-US" dirty="0"/>
                  <a:t>                        </a:t>
                </a:r>
                <a:r>
                  <a:rPr lang="en-US" sz="2800" b="1" dirty="0" err="1">
                    <a:solidFill>
                      <a:schemeClr val="bg1"/>
                    </a:solidFill>
                  </a:rPr>
                  <a:t>Conclusiones</a:t>
                </a:r>
                <a:endParaRPr lang="es-EC" sz="2800" b="1" dirty="0">
                  <a:solidFill>
                    <a:schemeClr val="bg1"/>
                  </a:solidFill>
                </a:endParaRPr>
              </a:p>
            </p:txBody>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1" y="6833511"/>
            <a:ext cx="4728844" cy="724614"/>
            <a:chOff x="4199922" y="763140"/>
            <a:chExt cx="3708440"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594180"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7" y="860039"/>
              <a:ext cx="597058" cy="698991"/>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10</a:t>
              </a:r>
              <a:endParaRPr lang="en-US" sz="3600" u="none" dirty="0">
                <a:solidFill>
                  <a:srgbClr val="FF0000"/>
                </a:solidFill>
                <a:latin typeface="Aileron Heavy"/>
              </a:endParaRPr>
            </a:p>
          </p:txBody>
        </p:sp>
        <p:sp>
          <p:nvSpPr>
            <p:cNvPr id="63" name="CuadroTexto 62">
              <a:extLst>
                <a:ext uri="{FF2B5EF4-FFF2-40B4-BE49-F238E27FC236}">
                  <a16:creationId xmlns:a16="http://schemas.microsoft.com/office/drawing/2014/main" id="{EB9571EC-1D38-4099-8B4F-C584A602D2DE}"/>
                </a:ext>
              </a:extLst>
            </p:cNvPr>
            <p:cNvSpPr txBox="1"/>
            <p:nvPr/>
          </p:nvSpPr>
          <p:spPr>
            <a:xfrm>
              <a:off x="5256442" y="841511"/>
              <a:ext cx="2651920" cy="655153"/>
            </a:xfrm>
            <a:prstGeom prst="rect">
              <a:avLst/>
            </a:prstGeom>
            <a:noFill/>
          </p:spPr>
          <p:txBody>
            <a:bodyPr wrap="square" rtlCol="0">
              <a:spAutoFit/>
            </a:bodyPr>
            <a:lstStyle/>
            <a:p>
              <a:r>
                <a:rPr lang="es-EC" sz="2800" b="1" dirty="0">
                  <a:solidFill>
                    <a:schemeClr val="bg1"/>
                  </a:solidFill>
                </a:rPr>
                <a:t>Recomendaciones</a:t>
              </a:r>
            </a:p>
          </p:txBody>
        </p:sp>
      </p:grpSp>
      <p:pic>
        <p:nvPicPr>
          <p:cNvPr id="64" name="Imagen 63">
            <a:extLst>
              <a:ext uri="{FF2B5EF4-FFF2-40B4-BE49-F238E27FC236}">
                <a16:creationId xmlns:a16="http://schemas.microsoft.com/office/drawing/2014/main" id="{481CFBF0-BB63-4B11-B691-F03EDB55D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93" y="8041510"/>
            <a:ext cx="1854476" cy="1676920"/>
          </a:xfrm>
          <a:prstGeom prst="rect">
            <a:avLst/>
          </a:prstGeom>
        </p:spPr>
      </p:pic>
      <p:sp>
        <p:nvSpPr>
          <p:cNvPr id="65" name="CuadroTexto 64">
            <a:extLst>
              <a:ext uri="{FF2B5EF4-FFF2-40B4-BE49-F238E27FC236}">
                <a16:creationId xmlns:a16="http://schemas.microsoft.com/office/drawing/2014/main" id="{663BE533-507D-42F5-88CB-A741586EB0DF}"/>
              </a:ext>
            </a:extLst>
          </p:cNvPr>
          <p:cNvSpPr txBox="1"/>
          <p:nvPr/>
        </p:nvSpPr>
        <p:spPr>
          <a:xfrm>
            <a:off x="5115804" y="2783147"/>
            <a:ext cx="11544007" cy="3539430"/>
          </a:xfrm>
          <a:prstGeom prst="rect">
            <a:avLst/>
          </a:prstGeom>
          <a:noFill/>
        </p:spPr>
        <p:txBody>
          <a:bodyPr wrap="square" rtlCol="0">
            <a:spAutoFit/>
          </a:bodyPr>
          <a:lstStyle/>
          <a:p>
            <a:r>
              <a:rPr lang="es-EC" sz="3200"/>
              <a:t>•	Se recomienda que la arquitectura propuesta sea considerada por otras organizaciones ya que cumple con todas las buenas prácticas DevOps en la cual se refleja un mejor rendimiento en cuanto integración y despliegue.</a:t>
            </a:r>
          </a:p>
          <a:p>
            <a:r>
              <a:rPr lang="es-EC" sz="3200"/>
              <a:t>•	Al adoptar esta arquitectura se recomienda implementar un plan de capacitación en el conjunto de tecnologías planteadas como en los principios y buenas prácticas DevOps.</a:t>
            </a:r>
            <a:endParaRPr lang="es-EC" sz="3200" dirty="0"/>
          </a:p>
        </p:txBody>
      </p:sp>
    </p:spTree>
    <p:extLst>
      <p:ext uri="{BB962C8B-B14F-4D97-AF65-F5344CB8AC3E}">
        <p14:creationId xmlns:p14="http://schemas.microsoft.com/office/powerpoint/2010/main" val="24370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500"/>
                                        <p:tgtEl>
                                          <p:spTgt spid="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017127" cy="10287000"/>
          </a:xfrm>
          <a:prstGeom prst="rect">
            <a:avLst/>
          </a:prstGeom>
          <a:solidFill>
            <a:srgbClr val="FFFFFF"/>
          </a:solidFill>
        </p:spPr>
      </p:sp>
      <p:pic>
        <p:nvPicPr>
          <p:cNvPr id="3" name="Picture 3"/>
          <p:cNvPicPr>
            <a:picLocks noChangeAspect="1"/>
          </p:cNvPicPr>
          <p:nvPr/>
        </p:nvPicPr>
        <p:blipFill>
          <a:blip r:embed="rId2">
            <a:alphaModFix amt="30000"/>
          </a:blip>
          <a:srcRect l="27486" r="37030"/>
          <a:stretch>
            <a:fillRect/>
          </a:stretch>
        </p:blipFill>
        <p:spPr>
          <a:xfrm>
            <a:off x="0" y="783"/>
            <a:ext cx="5478685"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28700" y="8425198"/>
            <a:ext cx="833102" cy="833102"/>
          </a:xfrm>
          <a:prstGeom prst="rect">
            <a:avLst/>
          </a:prstGeom>
        </p:spPr>
      </p:pic>
      <p:grpSp>
        <p:nvGrpSpPr>
          <p:cNvPr id="6" name="Group 6"/>
          <p:cNvGrpSpPr/>
          <p:nvPr/>
        </p:nvGrpSpPr>
        <p:grpSpPr>
          <a:xfrm>
            <a:off x="5638801" y="1821709"/>
            <a:ext cx="11308770" cy="6693588"/>
            <a:chOff x="0" y="66675"/>
            <a:chExt cx="12603161" cy="8924784"/>
          </a:xfrm>
        </p:grpSpPr>
        <p:sp>
          <p:nvSpPr>
            <p:cNvPr id="7" name="TextBox 7"/>
            <p:cNvSpPr txBox="1"/>
            <p:nvPr/>
          </p:nvSpPr>
          <p:spPr>
            <a:xfrm>
              <a:off x="0" y="66675"/>
              <a:ext cx="12603161" cy="4685043"/>
            </a:xfrm>
            <a:prstGeom prst="rect">
              <a:avLst/>
            </a:prstGeom>
          </p:spPr>
          <p:txBody>
            <a:bodyPr lIns="0" tIns="0" rIns="0" bIns="0" rtlCol="0" anchor="t">
              <a:spAutoFit/>
            </a:bodyPr>
            <a:lstStyle/>
            <a:p>
              <a:pPr>
                <a:lnSpc>
                  <a:spcPts val="13679"/>
                </a:lnSpc>
              </a:pPr>
              <a:r>
                <a:rPr lang="es-ES" sz="9600" dirty="0">
                  <a:solidFill>
                    <a:schemeClr val="dk2"/>
                  </a:solidFill>
                  <a:latin typeface="Calibri"/>
                  <a:ea typeface="Calibri"/>
                  <a:cs typeface="Calibri"/>
                  <a:sym typeface="Calibri"/>
                </a:rPr>
                <a:t>¡</a:t>
              </a:r>
              <a:r>
                <a:rPr lang="en-US" sz="12000" b="1" spc="120" dirty="0">
                  <a:solidFill>
                    <a:schemeClr val="accent4">
                      <a:lumMod val="60000"/>
                      <a:lumOff val="40000"/>
                    </a:schemeClr>
                  </a:solidFill>
                  <a:latin typeface="Aileron Heavy Bold"/>
                </a:rPr>
                <a:t>Gracias por </a:t>
              </a:r>
              <a:r>
                <a:rPr lang="en-US" sz="12000" b="1" spc="120" dirty="0" err="1">
                  <a:solidFill>
                    <a:schemeClr val="accent4">
                      <a:lumMod val="60000"/>
                      <a:lumOff val="40000"/>
                    </a:schemeClr>
                  </a:solidFill>
                  <a:latin typeface="Aileron Heavy Bold"/>
                </a:rPr>
                <a:t>su</a:t>
              </a:r>
              <a:r>
                <a:rPr lang="en-US" sz="12000" b="1" spc="120" dirty="0">
                  <a:solidFill>
                    <a:schemeClr val="accent4">
                      <a:lumMod val="60000"/>
                      <a:lumOff val="40000"/>
                    </a:schemeClr>
                  </a:solidFill>
                  <a:latin typeface="Aileron Heavy Bold"/>
                </a:rPr>
                <a:t> </a:t>
              </a:r>
              <a:r>
                <a:rPr lang="en-US" sz="12000" b="1" spc="120" dirty="0" err="1">
                  <a:solidFill>
                    <a:schemeClr val="accent4">
                      <a:lumMod val="60000"/>
                      <a:lumOff val="40000"/>
                    </a:schemeClr>
                  </a:solidFill>
                  <a:latin typeface="Aileron Heavy Bold"/>
                </a:rPr>
                <a:t>atención</a:t>
              </a:r>
              <a:r>
                <a:rPr lang="es-ES" sz="9600" dirty="0">
                  <a:solidFill>
                    <a:schemeClr val="dk2"/>
                  </a:solidFill>
                  <a:latin typeface="Calibri"/>
                  <a:ea typeface="Calibri"/>
                  <a:cs typeface="Calibri"/>
                  <a:sym typeface="Calibri"/>
                </a:rPr>
                <a:t>!</a:t>
              </a:r>
              <a:endParaRPr lang="en-US" sz="12000" b="1" spc="120" dirty="0">
                <a:solidFill>
                  <a:schemeClr val="accent4">
                    <a:lumMod val="60000"/>
                    <a:lumOff val="40000"/>
                  </a:schemeClr>
                </a:solidFill>
                <a:latin typeface="Aileron Heavy Bold"/>
              </a:endParaRPr>
            </a:p>
          </p:txBody>
        </p:sp>
        <p:sp>
          <p:nvSpPr>
            <p:cNvPr id="8" name="TextBox 8"/>
            <p:cNvSpPr txBox="1"/>
            <p:nvPr/>
          </p:nvSpPr>
          <p:spPr>
            <a:xfrm>
              <a:off x="0" y="8416276"/>
              <a:ext cx="12603161" cy="575183"/>
            </a:xfrm>
            <a:prstGeom prst="rect">
              <a:avLst/>
            </a:prstGeom>
          </p:spPr>
          <p:txBody>
            <a:bodyPr lIns="0" tIns="0" rIns="0" bIns="0" rtlCol="0" anchor="t">
              <a:spAutoFit/>
            </a:bodyPr>
            <a:lstStyle/>
            <a:p>
              <a:pPr>
                <a:lnSpc>
                  <a:spcPts val="3537"/>
                </a:lnSpc>
              </a:pPr>
              <a:r>
                <a:rPr lang="en-US" sz="2700" spc="135" dirty="0">
                  <a:solidFill>
                    <a:srgbClr val="FFFFFF"/>
                  </a:solidFill>
                  <a:latin typeface="Aileron Regular"/>
                </a:rPr>
                <a:t>Bring your presentation to the next level</a:t>
              </a:r>
            </a:p>
          </p:txBody>
        </p:sp>
        <p:sp>
          <p:nvSpPr>
            <p:cNvPr id="9" name="AutoShape 9"/>
            <p:cNvSpPr/>
            <p:nvPr/>
          </p:nvSpPr>
          <p:spPr>
            <a:xfrm>
              <a:off x="0" y="7724484"/>
              <a:ext cx="12603161" cy="52003"/>
            </a:xfrm>
            <a:prstGeom prst="rect">
              <a:avLst/>
            </a:prstGeom>
            <a:solidFill>
              <a:srgbClr val="FFFFFF"/>
            </a:solidFill>
          </p:spPr>
        </p:sp>
      </p:grpSp>
      <p:sp>
        <p:nvSpPr>
          <p:cNvPr id="66" name="Marcador de número de diapositiva 65">
            <a:extLst>
              <a:ext uri="{FF2B5EF4-FFF2-40B4-BE49-F238E27FC236}">
                <a16:creationId xmlns:a16="http://schemas.microsoft.com/office/drawing/2014/main" id="{B0127E9D-5D8D-4573-B086-D9DC1D3DE838}"/>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2026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C9EF"/>
        </a:solidFill>
        <a:effectLst/>
      </p:bgPr>
    </p:bg>
    <p:spTree>
      <p:nvGrpSpPr>
        <p:cNvPr id="1" name=""/>
        <p:cNvGrpSpPr/>
        <p:nvPr/>
      </p:nvGrpSpPr>
      <p:grpSpPr>
        <a:xfrm>
          <a:off x="0" y="0"/>
          <a:ext cx="0" cy="0"/>
          <a:chOff x="0" y="0"/>
          <a:chExt cx="0" cy="0"/>
        </a:xfrm>
      </p:grpSpPr>
      <p:sp>
        <p:nvSpPr>
          <p:cNvPr id="2" name="AutoShape 2"/>
          <p:cNvSpPr/>
          <p:nvPr/>
        </p:nvSpPr>
        <p:spPr>
          <a:xfrm>
            <a:off x="0" y="0"/>
            <a:ext cx="6017127" cy="10287000"/>
          </a:xfrm>
          <a:prstGeom prst="rect">
            <a:avLst/>
          </a:prstGeom>
          <a:solidFill>
            <a:srgbClr val="FFFFFF"/>
          </a:solidFill>
        </p:spPr>
      </p:sp>
      <p:pic>
        <p:nvPicPr>
          <p:cNvPr id="3" name="Picture 3"/>
          <p:cNvPicPr>
            <a:picLocks noChangeAspect="1"/>
          </p:cNvPicPr>
          <p:nvPr/>
        </p:nvPicPr>
        <p:blipFill>
          <a:blip r:embed="rId2">
            <a:alphaModFix amt="30000"/>
          </a:blip>
          <a:srcRect l="27486" r="37030"/>
          <a:stretch>
            <a:fillRect/>
          </a:stretch>
        </p:blipFill>
        <p:spPr>
          <a:xfrm>
            <a:off x="0" y="783"/>
            <a:ext cx="5478685"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28700" y="8425198"/>
            <a:ext cx="833102" cy="833102"/>
          </a:xfrm>
          <a:prstGeom prst="rect">
            <a:avLst/>
          </a:prstGeom>
        </p:spPr>
      </p:pic>
      <p:grpSp>
        <p:nvGrpSpPr>
          <p:cNvPr id="6" name="Group 6"/>
          <p:cNvGrpSpPr/>
          <p:nvPr/>
        </p:nvGrpSpPr>
        <p:grpSpPr>
          <a:xfrm>
            <a:off x="7534210" y="1288835"/>
            <a:ext cx="9672732" cy="2251499"/>
            <a:chOff x="-265282" y="3427638"/>
            <a:chExt cx="12868443" cy="6120162"/>
          </a:xfrm>
        </p:grpSpPr>
        <p:sp>
          <p:nvSpPr>
            <p:cNvPr id="7" name="TextBox 7"/>
            <p:cNvSpPr txBox="1"/>
            <p:nvPr/>
          </p:nvSpPr>
          <p:spPr>
            <a:xfrm>
              <a:off x="-265282" y="3427638"/>
              <a:ext cx="12603161" cy="3934541"/>
            </a:xfrm>
            <a:prstGeom prst="rect">
              <a:avLst/>
            </a:prstGeom>
          </p:spPr>
          <p:txBody>
            <a:bodyPr lIns="0" tIns="0" rIns="0" bIns="0" rtlCol="0" anchor="t">
              <a:spAutoFit/>
            </a:bodyPr>
            <a:lstStyle/>
            <a:p>
              <a:pPr>
                <a:lnSpc>
                  <a:spcPts val="13679"/>
                </a:lnSpc>
              </a:pPr>
              <a:r>
                <a:rPr lang="en-US" sz="4400" spc="120" dirty="0">
                  <a:solidFill>
                    <a:srgbClr val="FFFFFF"/>
                  </a:solidFill>
                  <a:latin typeface="Aileron Heavy Bold"/>
                </a:rPr>
                <a:t> Agenda</a:t>
              </a:r>
            </a:p>
          </p:txBody>
        </p:sp>
        <p:sp>
          <p:nvSpPr>
            <p:cNvPr id="8" name="TextBox 8"/>
            <p:cNvSpPr txBox="1"/>
            <p:nvPr/>
          </p:nvSpPr>
          <p:spPr>
            <a:xfrm>
              <a:off x="0" y="8416275"/>
              <a:ext cx="12603161" cy="1131525"/>
            </a:xfrm>
            <a:prstGeom prst="rect">
              <a:avLst/>
            </a:prstGeom>
          </p:spPr>
          <p:txBody>
            <a:bodyPr lIns="0" tIns="0" rIns="0" bIns="0" rtlCol="0" anchor="t">
              <a:spAutoFit/>
            </a:bodyPr>
            <a:lstStyle/>
            <a:p>
              <a:pPr>
                <a:lnSpc>
                  <a:spcPts val="3537"/>
                </a:lnSpc>
              </a:pPr>
              <a:endParaRPr lang="en-US" sz="2700" spc="135" dirty="0">
                <a:solidFill>
                  <a:srgbClr val="FFFFFF"/>
                </a:solidFill>
                <a:latin typeface="Aileron Regular"/>
              </a:endParaRPr>
            </a:p>
          </p:txBody>
        </p:sp>
        <p:sp>
          <p:nvSpPr>
            <p:cNvPr id="9" name="AutoShape 9"/>
            <p:cNvSpPr/>
            <p:nvPr/>
          </p:nvSpPr>
          <p:spPr>
            <a:xfrm>
              <a:off x="0" y="7724484"/>
              <a:ext cx="12603161" cy="52003"/>
            </a:xfrm>
            <a:prstGeom prst="rect">
              <a:avLst/>
            </a:prstGeom>
            <a:solidFill>
              <a:srgbClr val="FFFFFF"/>
            </a:solidFill>
          </p:spPr>
        </p:sp>
      </p:grpSp>
      <p:grpSp>
        <p:nvGrpSpPr>
          <p:cNvPr id="10" name="Grupo 9">
            <a:extLst>
              <a:ext uri="{FF2B5EF4-FFF2-40B4-BE49-F238E27FC236}">
                <a16:creationId xmlns:a16="http://schemas.microsoft.com/office/drawing/2014/main" id="{C9B35526-A9AC-408E-AB36-158F5A2A2F7B}"/>
              </a:ext>
            </a:extLst>
          </p:cNvPr>
          <p:cNvGrpSpPr/>
          <p:nvPr/>
        </p:nvGrpSpPr>
        <p:grpSpPr>
          <a:xfrm>
            <a:off x="0" y="1244554"/>
            <a:ext cx="6858000" cy="6318932"/>
            <a:chOff x="6334155" y="83217"/>
            <a:chExt cx="4745563" cy="9797839"/>
          </a:xfrm>
        </p:grpSpPr>
        <p:sp>
          <p:nvSpPr>
            <p:cNvPr id="11" name="TextBox 8">
              <a:extLst>
                <a:ext uri="{FF2B5EF4-FFF2-40B4-BE49-F238E27FC236}">
                  <a16:creationId xmlns:a16="http://schemas.microsoft.com/office/drawing/2014/main" id="{28606313-5640-45A3-B0F6-2F3DEDBE13C7}"/>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12" name="AutoShape 7">
              <a:extLst>
                <a:ext uri="{FF2B5EF4-FFF2-40B4-BE49-F238E27FC236}">
                  <a16:creationId xmlns:a16="http://schemas.microsoft.com/office/drawing/2014/main" id="{27A8EFA5-2659-44A7-917F-630571C92FA7}"/>
                </a:ext>
              </a:extLst>
            </p:cNvPr>
            <p:cNvSpPr/>
            <p:nvPr/>
          </p:nvSpPr>
          <p:spPr>
            <a:xfrm>
              <a:off x="6334155" y="83217"/>
              <a:ext cx="3477937" cy="1106386"/>
            </a:xfrm>
            <a:prstGeom prst="rect">
              <a:avLst/>
            </a:prstGeom>
            <a:solidFill>
              <a:srgbClr val="86EAE9"/>
            </a:solidFill>
          </p:spPr>
        </p:sp>
        <p:grpSp>
          <p:nvGrpSpPr>
            <p:cNvPr id="13" name="Group 31">
              <a:extLst>
                <a:ext uri="{FF2B5EF4-FFF2-40B4-BE49-F238E27FC236}">
                  <a16:creationId xmlns:a16="http://schemas.microsoft.com/office/drawing/2014/main" id="{96D4FA01-9CF3-4C3A-A5DF-AEC80DFA7212}"/>
                </a:ext>
              </a:extLst>
            </p:cNvPr>
            <p:cNvGrpSpPr/>
            <p:nvPr/>
          </p:nvGrpSpPr>
          <p:grpSpPr>
            <a:xfrm>
              <a:off x="6732206" y="183494"/>
              <a:ext cx="681338" cy="964316"/>
              <a:chOff x="0" y="0"/>
              <a:chExt cx="1044123" cy="2052333"/>
            </a:xfrm>
          </p:grpSpPr>
          <p:pic>
            <p:nvPicPr>
              <p:cNvPr id="63" name="Picture 32">
                <a:extLst>
                  <a:ext uri="{FF2B5EF4-FFF2-40B4-BE49-F238E27FC236}">
                    <a16:creationId xmlns:a16="http://schemas.microsoft.com/office/drawing/2014/main" id="{8993CEF0-6BCE-42DB-91A2-F30F256C21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0" y="0"/>
                <a:ext cx="1044123" cy="2052333"/>
              </a:xfrm>
              <a:prstGeom prst="rect">
                <a:avLst/>
              </a:prstGeom>
            </p:spPr>
          </p:pic>
          <p:sp>
            <p:nvSpPr>
              <p:cNvPr id="64" name="TextBox 33">
                <a:extLst>
                  <a:ext uri="{FF2B5EF4-FFF2-40B4-BE49-F238E27FC236}">
                    <a16:creationId xmlns:a16="http://schemas.microsoft.com/office/drawing/2014/main" id="{3411412A-10DE-413C-A222-020CFE68ED6D}"/>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14" name="Grupo 13">
              <a:extLst>
                <a:ext uri="{FF2B5EF4-FFF2-40B4-BE49-F238E27FC236}">
                  <a16:creationId xmlns:a16="http://schemas.microsoft.com/office/drawing/2014/main" id="{47FED392-3F17-4932-B917-68207B7463C5}"/>
                </a:ext>
              </a:extLst>
            </p:cNvPr>
            <p:cNvGrpSpPr/>
            <p:nvPr/>
          </p:nvGrpSpPr>
          <p:grpSpPr>
            <a:xfrm>
              <a:off x="6334155" y="1124451"/>
              <a:ext cx="4375204" cy="1155826"/>
              <a:chOff x="6522283" y="2685536"/>
              <a:chExt cx="4375204" cy="1155826"/>
            </a:xfrm>
          </p:grpSpPr>
          <p:sp>
            <p:nvSpPr>
              <p:cNvPr id="58" name="AutoShape 13">
                <a:extLst>
                  <a:ext uri="{FF2B5EF4-FFF2-40B4-BE49-F238E27FC236}">
                    <a16:creationId xmlns:a16="http://schemas.microsoft.com/office/drawing/2014/main" id="{24567B63-0F60-4795-8C84-68A7B6885DCD}"/>
                  </a:ext>
                </a:extLst>
              </p:cNvPr>
              <p:cNvSpPr/>
              <p:nvPr/>
            </p:nvSpPr>
            <p:spPr>
              <a:xfrm>
                <a:off x="6522283" y="2685536"/>
                <a:ext cx="3477937" cy="1155826"/>
              </a:xfrm>
              <a:prstGeom prst="rect">
                <a:avLst/>
              </a:prstGeom>
              <a:solidFill>
                <a:srgbClr val="3EDAD8"/>
              </a:solidFill>
            </p:spPr>
          </p:sp>
          <p:sp>
            <p:nvSpPr>
              <p:cNvPr id="59" name="TextBox 34">
                <a:extLst>
                  <a:ext uri="{FF2B5EF4-FFF2-40B4-BE49-F238E27FC236}">
                    <a16:creationId xmlns:a16="http://schemas.microsoft.com/office/drawing/2014/main" id="{64E97DAC-F737-4B6A-A024-3E9BDF9ECDA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60" name="Group 35">
                <a:extLst>
                  <a:ext uri="{FF2B5EF4-FFF2-40B4-BE49-F238E27FC236}">
                    <a16:creationId xmlns:a16="http://schemas.microsoft.com/office/drawing/2014/main" id="{436416D4-D8ED-479D-9BCA-63F993D6EFD0}"/>
                  </a:ext>
                </a:extLst>
              </p:cNvPr>
              <p:cNvGrpSpPr/>
              <p:nvPr/>
            </p:nvGrpSpPr>
            <p:grpSpPr>
              <a:xfrm>
                <a:off x="6920334" y="2689454"/>
                <a:ext cx="638004" cy="930046"/>
                <a:chOff x="0" y="0"/>
                <a:chExt cx="1044123" cy="2052334"/>
              </a:xfrm>
            </p:grpSpPr>
            <p:pic>
              <p:nvPicPr>
                <p:cNvPr id="61" name="Picture 36">
                  <a:extLst>
                    <a:ext uri="{FF2B5EF4-FFF2-40B4-BE49-F238E27FC236}">
                      <a16:creationId xmlns:a16="http://schemas.microsoft.com/office/drawing/2014/main" id="{74093B74-6BBA-4BE4-B867-9BCC4FB67F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0" y="0"/>
                  <a:ext cx="1044123" cy="2052334"/>
                </a:xfrm>
                <a:prstGeom prst="rect">
                  <a:avLst/>
                </a:prstGeom>
              </p:spPr>
            </p:pic>
            <p:sp>
              <p:nvSpPr>
                <p:cNvPr id="62" name="TextBox 37">
                  <a:extLst>
                    <a:ext uri="{FF2B5EF4-FFF2-40B4-BE49-F238E27FC236}">
                      <a16:creationId xmlns:a16="http://schemas.microsoft.com/office/drawing/2014/main" id="{08942B97-2A83-4A32-B272-4B6A15283E47}"/>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15" name="Grupo 14">
              <a:extLst>
                <a:ext uri="{FF2B5EF4-FFF2-40B4-BE49-F238E27FC236}">
                  <a16:creationId xmlns:a16="http://schemas.microsoft.com/office/drawing/2014/main" id="{6E78EF18-43BB-4FEA-8ABD-D2A098ADB14C}"/>
                </a:ext>
              </a:extLst>
            </p:cNvPr>
            <p:cNvGrpSpPr/>
            <p:nvPr/>
          </p:nvGrpSpPr>
          <p:grpSpPr>
            <a:xfrm>
              <a:off x="6348063" y="2149021"/>
              <a:ext cx="3607191" cy="1168571"/>
              <a:chOff x="6494576" y="4318505"/>
              <a:chExt cx="3607191" cy="1168571"/>
            </a:xfrm>
          </p:grpSpPr>
          <p:sp>
            <p:nvSpPr>
              <p:cNvPr id="53" name="AutoShape 18">
                <a:extLst>
                  <a:ext uri="{FF2B5EF4-FFF2-40B4-BE49-F238E27FC236}">
                    <a16:creationId xmlns:a16="http://schemas.microsoft.com/office/drawing/2014/main" id="{ADFB888B-DF3A-449D-B54D-2E5B853CD93E}"/>
                  </a:ext>
                </a:extLst>
              </p:cNvPr>
              <p:cNvSpPr/>
              <p:nvPr/>
            </p:nvSpPr>
            <p:spPr>
              <a:xfrm>
                <a:off x="6494576" y="4318505"/>
                <a:ext cx="3464030" cy="1168571"/>
              </a:xfrm>
              <a:prstGeom prst="rect">
                <a:avLst/>
              </a:prstGeom>
              <a:solidFill>
                <a:srgbClr val="37C9EF"/>
              </a:solidFill>
            </p:spPr>
          </p:sp>
          <p:sp>
            <p:nvSpPr>
              <p:cNvPr id="54" name="TextBox 38">
                <a:extLst>
                  <a:ext uri="{FF2B5EF4-FFF2-40B4-BE49-F238E27FC236}">
                    <a16:creationId xmlns:a16="http://schemas.microsoft.com/office/drawing/2014/main" id="{69536E2D-CFB9-4D37-B39C-7AB645D851F8}"/>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55" name="Group 39">
                <a:extLst>
                  <a:ext uri="{FF2B5EF4-FFF2-40B4-BE49-F238E27FC236}">
                    <a16:creationId xmlns:a16="http://schemas.microsoft.com/office/drawing/2014/main" id="{FAE42663-FD9C-4C63-B31C-9015483AF5EB}"/>
                  </a:ext>
                </a:extLst>
              </p:cNvPr>
              <p:cNvGrpSpPr/>
              <p:nvPr/>
            </p:nvGrpSpPr>
            <p:grpSpPr>
              <a:xfrm>
                <a:off x="6920334" y="4371331"/>
                <a:ext cx="639722" cy="966927"/>
                <a:chOff x="0" y="0"/>
                <a:chExt cx="980348" cy="1926977"/>
              </a:xfrm>
            </p:grpSpPr>
            <p:pic>
              <p:nvPicPr>
                <p:cNvPr id="56" name="Picture 40">
                  <a:extLst>
                    <a:ext uri="{FF2B5EF4-FFF2-40B4-BE49-F238E27FC236}">
                      <a16:creationId xmlns:a16="http://schemas.microsoft.com/office/drawing/2014/main" id="{CC600D1D-637A-4D24-ACCC-5C6D05FA1F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0" y="0"/>
                  <a:ext cx="980348" cy="1926977"/>
                </a:xfrm>
                <a:prstGeom prst="rect">
                  <a:avLst/>
                </a:prstGeom>
              </p:spPr>
            </p:pic>
            <p:sp>
              <p:nvSpPr>
                <p:cNvPr id="57" name="TextBox 41">
                  <a:extLst>
                    <a:ext uri="{FF2B5EF4-FFF2-40B4-BE49-F238E27FC236}">
                      <a16:creationId xmlns:a16="http://schemas.microsoft.com/office/drawing/2014/main" id="{6C92C327-8411-42D2-981E-4DEA98759D76}"/>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16" name="Grupo 15">
              <a:extLst>
                <a:ext uri="{FF2B5EF4-FFF2-40B4-BE49-F238E27FC236}">
                  <a16:creationId xmlns:a16="http://schemas.microsoft.com/office/drawing/2014/main" id="{12EBE21F-69BD-4F18-B8CE-B9F2C75242E2}"/>
                </a:ext>
              </a:extLst>
            </p:cNvPr>
            <p:cNvGrpSpPr/>
            <p:nvPr/>
          </p:nvGrpSpPr>
          <p:grpSpPr>
            <a:xfrm>
              <a:off x="6361825" y="3315303"/>
              <a:ext cx="4188712" cy="1118593"/>
              <a:chOff x="6555021" y="6061312"/>
              <a:chExt cx="4571995" cy="1207555"/>
            </a:xfrm>
          </p:grpSpPr>
          <p:sp>
            <p:nvSpPr>
              <p:cNvPr id="48" name="AutoShape 23">
                <a:extLst>
                  <a:ext uri="{FF2B5EF4-FFF2-40B4-BE49-F238E27FC236}">
                    <a16:creationId xmlns:a16="http://schemas.microsoft.com/office/drawing/2014/main" id="{F612D3B8-8C08-45CE-9142-9561E5A3C169}"/>
                  </a:ext>
                </a:extLst>
              </p:cNvPr>
              <p:cNvSpPr/>
              <p:nvPr/>
            </p:nvSpPr>
            <p:spPr>
              <a:xfrm>
                <a:off x="6555021" y="6061312"/>
                <a:ext cx="3765979" cy="1207555"/>
              </a:xfrm>
              <a:prstGeom prst="rect">
                <a:avLst/>
              </a:prstGeom>
              <a:solidFill>
                <a:srgbClr val="2C92D5"/>
              </a:solidFill>
            </p:spPr>
          </p:sp>
          <p:sp>
            <p:nvSpPr>
              <p:cNvPr id="49" name="TextBox 42">
                <a:extLst>
                  <a:ext uri="{FF2B5EF4-FFF2-40B4-BE49-F238E27FC236}">
                    <a16:creationId xmlns:a16="http://schemas.microsoft.com/office/drawing/2014/main" id="{241489C0-0021-44F5-8025-88A6B699E2B5}"/>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 </a:t>
                </a:r>
              </a:p>
            </p:txBody>
          </p:sp>
          <p:grpSp>
            <p:nvGrpSpPr>
              <p:cNvPr id="50" name="Group 43">
                <a:extLst>
                  <a:ext uri="{FF2B5EF4-FFF2-40B4-BE49-F238E27FC236}">
                    <a16:creationId xmlns:a16="http://schemas.microsoft.com/office/drawing/2014/main" id="{1B25F526-4151-4819-8038-3CBA2ED090A7}"/>
                  </a:ext>
                </a:extLst>
              </p:cNvPr>
              <p:cNvGrpSpPr/>
              <p:nvPr/>
            </p:nvGrpSpPr>
            <p:grpSpPr>
              <a:xfrm>
                <a:off x="6988484" y="6126246"/>
                <a:ext cx="687156" cy="964289"/>
                <a:chOff x="185273" y="1573"/>
                <a:chExt cx="1034251" cy="2032930"/>
              </a:xfrm>
            </p:grpSpPr>
            <p:pic>
              <p:nvPicPr>
                <p:cNvPr id="51" name="Picture 44">
                  <a:extLst>
                    <a:ext uri="{FF2B5EF4-FFF2-40B4-BE49-F238E27FC236}">
                      <a16:creationId xmlns:a16="http://schemas.microsoft.com/office/drawing/2014/main" id="{FA88B4FE-8C7A-4C4B-96A5-0B60FA0D28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185273" y="1573"/>
                  <a:ext cx="1034251" cy="2032930"/>
                </a:xfrm>
                <a:prstGeom prst="rect">
                  <a:avLst/>
                </a:prstGeom>
              </p:spPr>
            </p:pic>
            <p:sp>
              <p:nvSpPr>
                <p:cNvPr id="52" name="TextBox 45">
                  <a:extLst>
                    <a:ext uri="{FF2B5EF4-FFF2-40B4-BE49-F238E27FC236}">
                      <a16:creationId xmlns:a16="http://schemas.microsoft.com/office/drawing/2014/main" id="{EDE9120C-6FED-4BEF-9620-90B609429F2C}"/>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7" name="Grupo 16">
              <a:extLst>
                <a:ext uri="{FF2B5EF4-FFF2-40B4-BE49-F238E27FC236}">
                  <a16:creationId xmlns:a16="http://schemas.microsoft.com/office/drawing/2014/main" id="{717D94EF-A596-43AF-9288-E6D86F1F02C9}"/>
                </a:ext>
              </a:extLst>
            </p:cNvPr>
            <p:cNvGrpSpPr/>
            <p:nvPr/>
          </p:nvGrpSpPr>
          <p:grpSpPr>
            <a:xfrm>
              <a:off x="6343325" y="4385025"/>
              <a:ext cx="4205220" cy="1166100"/>
              <a:chOff x="6534513" y="7670075"/>
              <a:chExt cx="4554062" cy="1218306"/>
            </a:xfrm>
          </p:grpSpPr>
          <p:sp>
            <p:nvSpPr>
              <p:cNvPr id="43" name="AutoShape 28">
                <a:extLst>
                  <a:ext uri="{FF2B5EF4-FFF2-40B4-BE49-F238E27FC236}">
                    <a16:creationId xmlns:a16="http://schemas.microsoft.com/office/drawing/2014/main" id="{36BC1762-2CDE-4674-9BEE-BF08436E437F}"/>
                  </a:ext>
                </a:extLst>
              </p:cNvPr>
              <p:cNvSpPr/>
              <p:nvPr/>
            </p:nvSpPr>
            <p:spPr>
              <a:xfrm>
                <a:off x="6534513" y="7670075"/>
                <a:ext cx="3751386" cy="1218306"/>
              </a:xfrm>
              <a:prstGeom prst="rect">
                <a:avLst/>
              </a:prstGeom>
              <a:solidFill>
                <a:srgbClr val="13538A"/>
              </a:solidFill>
            </p:spPr>
            <p:txBody>
              <a:bodyPr/>
              <a:lstStyle/>
              <a:p>
                <a:endParaRPr lang="es-EC" dirty="0"/>
              </a:p>
            </p:txBody>
          </p:sp>
          <p:sp>
            <p:nvSpPr>
              <p:cNvPr id="44" name="TextBox 46">
                <a:extLst>
                  <a:ext uri="{FF2B5EF4-FFF2-40B4-BE49-F238E27FC236}">
                    <a16:creationId xmlns:a16="http://schemas.microsoft.com/office/drawing/2014/main" id="{D839889B-F27C-4FD1-8D0B-1B5330381AFD}"/>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spc="101" dirty="0">
                    <a:solidFill>
                      <a:srgbClr val="FFFFFF"/>
                    </a:solidFill>
                    <a:latin typeface="Aileron Regular Bold"/>
                  </a:rPr>
                  <a:t>Metodología </a:t>
                </a:r>
                <a:r>
                  <a:rPr lang="en-US" sz="2400" spc="101" dirty="0">
                    <a:solidFill>
                      <a:srgbClr val="FFFFFF"/>
                    </a:solidFill>
                    <a:latin typeface="Aileron Regular Bold"/>
                  </a:rPr>
                  <a:t> </a:t>
                </a:r>
                <a:r>
                  <a:rPr lang="en-US" sz="2400" u="none" spc="101" dirty="0">
                    <a:solidFill>
                      <a:srgbClr val="FFFFFF"/>
                    </a:solidFill>
                    <a:latin typeface="Aileron Regular Bold"/>
                  </a:rPr>
                  <a:t> </a:t>
                </a:r>
              </a:p>
            </p:txBody>
          </p:sp>
          <p:grpSp>
            <p:nvGrpSpPr>
              <p:cNvPr id="45" name="Group 47">
                <a:extLst>
                  <a:ext uri="{FF2B5EF4-FFF2-40B4-BE49-F238E27FC236}">
                    <a16:creationId xmlns:a16="http://schemas.microsoft.com/office/drawing/2014/main" id="{EF5FBE59-67CF-480C-845C-11FBB6965266}"/>
                  </a:ext>
                </a:extLst>
              </p:cNvPr>
              <p:cNvGrpSpPr/>
              <p:nvPr/>
            </p:nvGrpSpPr>
            <p:grpSpPr>
              <a:xfrm>
                <a:off x="6982511" y="7774043"/>
                <a:ext cx="638004" cy="981030"/>
                <a:chOff x="101755" y="106989"/>
                <a:chExt cx="1044123" cy="2052334"/>
              </a:xfrm>
            </p:grpSpPr>
            <p:pic>
              <p:nvPicPr>
                <p:cNvPr id="46" name="Picture 48">
                  <a:extLst>
                    <a:ext uri="{FF2B5EF4-FFF2-40B4-BE49-F238E27FC236}">
                      <a16:creationId xmlns:a16="http://schemas.microsoft.com/office/drawing/2014/main" id="{86CE2627-5C1E-47FF-8FDE-94082C7C77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101755" y="106989"/>
                  <a:ext cx="1044123" cy="2052334"/>
                </a:xfrm>
                <a:prstGeom prst="rect">
                  <a:avLst/>
                </a:prstGeom>
              </p:spPr>
            </p:pic>
            <p:sp>
              <p:nvSpPr>
                <p:cNvPr id="47" name="TextBox 49">
                  <a:extLst>
                    <a:ext uri="{FF2B5EF4-FFF2-40B4-BE49-F238E27FC236}">
                      <a16:creationId xmlns:a16="http://schemas.microsoft.com/office/drawing/2014/main" id="{22C62FE0-97AE-4D25-B059-A4510E1EE383}"/>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8" name="CuadroTexto 17">
              <a:extLst>
                <a:ext uri="{FF2B5EF4-FFF2-40B4-BE49-F238E27FC236}">
                  <a16:creationId xmlns:a16="http://schemas.microsoft.com/office/drawing/2014/main" id="{965B5B64-AA87-4E03-9220-4CF68B8310D5}"/>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9" name="Grupo 18">
              <a:extLst>
                <a:ext uri="{FF2B5EF4-FFF2-40B4-BE49-F238E27FC236}">
                  <a16:creationId xmlns:a16="http://schemas.microsoft.com/office/drawing/2014/main" id="{5BC8B333-8E9E-4527-A31E-3C150FB72951}"/>
                </a:ext>
              </a:extLst>
            </p:cNvPr>
            <p:cNvGrpSpPr/>
            <p:nvPr/>
          </p:nvGrpSpPr>
          <p:grpSpPr>
            <a:xfrm>
              <a:off x="6343326" y="5517997"/>
              <a:ext cx="4242100" cy="1166100"/>
              <a:chOff x="6494574" y="7670075"/>
              <a:chExt cx="4594001" cy="1218306"/>
            </a:xfrm>
          </p:grpSpPr>
          <p:sp>
            <p:nvSpPr>
              <p:cNvPr id="38" name="AutoShape 28">
                <a:extLst>
                  <a:ext uri="{FF2B5EF4-FFF2-40B4-BE49-F238E27FC236}">
                    <a16:creationId xmlns:a16="http://schemas.microsoft.com/office/drawing/2014/main" id="{BAA62BC6-7496-443D-BD1A-0FFF469DAF16}"/>
                  </a:ext>
                </a:extLst>
              </p:cNvPr>
              <p:cNvSpPr/>
              <p:nvPr/>
            </p:nvSpPr>
            <p:spPr>
              <a:xfrm>
                <a:off x="6494574" y="7670075"/>
                <a:ext cx="3756515" cy="1218306"/>
              </a:xfrm>
              <a:prstGeom prst="rect">
                <a:avLst/>
              </a:prstGeom>
              <a:solidFill>
                <a:srgbClr val="13538A"/>
              </a:solidFill>
            </p:spPr>
            <p:txBody>
              <a:bodyPr/>
              <a:lstStyle/>
              <a:p>
                <a:endParaRPr lang="es-EC" dirty="0"/>
              </a:p>
            </p:txBody>
          </p:sp>
          <p:sp>
            <p:nvSpPr>
              <p:cNvPr id="39" name="TextBox 46">
                <a:extLst>
                  <a:ext uri="{FF2B5EF4-FFF2-40B4-BE49-F238E27FC236}">
                    <a16:creationId xmlns:a16="http://schemas.microsoft.com/office/drawing/2014/main" id="{287DDC3A-9AF0-4451-BBA4-4BEEAAE49FA8}"/>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S</a:t>
                </a:r>
                <a:r>
                  <a:rPr lang="es-EC" sz="2400" spc="101" dirty="0">
                    <a:solidFill>
                      <a:srgbClr val="FFFFFF"/>
                    </a:solidFill>
                    <a:latin typeface="Aileron Regular Bold"/>
                  </a:rPr>
                  <a:t>olución </a:t>
                </a:r>
                <a:endParaRPr lang="es-EC" sz="2400" u="none" spc="101" dirty="0">
                  <a:solidFill>
                    <a:srgbClr val="FFFFFF"/>
                  </a:solidFill>
                  <a:latin typeface="Aileron Regular Bold"/>
                </a:endParaRPr>
              </a:p>
            </p:txBody>
          </p:sp>
          <p:grpSp>
            <p:nvGrpSpPr>
              <p:cNvPr id="40" name="Group 47">
                <a:extLst>
                  <a:ext uri="{FF2B5EF4-FFF2-40B4-BE49-F238E27FC236}">
                    <a16:creationId xmlns:a16="http://schemas.microsoft.com/office/drawing/2014/main" id="{1EF57396-ED56-4119-ABEE-A8D0ACF065F3}"/>
                  </a:ext>
                </a:extLst>
              </p:cNvPr>
              <p:cNvGrpSpPr/>
              <p:nvPr/>
            </p:nvGrpSpPr>
            <p:grpSpPr>
              <a:xfrm>
                <a:off x="6954918" y="7722581"/>
                <a:ext cx="638004" cy="981030"/>
                <a:chOff x="56599" y="-669"/>
                <a:chExt cx="1044123" cy="2052334"/>
              </a:xfrm>
            </p:grpSpPr>
            <p:pic>
              <p:nvPicPr>
                <p:cNvPr id="41" name="Picture 48">
                  <a:extLst>
                    <a:ext uri="{FF2B5EF4-FFF2-40B4-BE49-F238E27FC236}">
                      <a16:creationId xmlns:a16="http://schemas.microsoft.com/office/drawing/2014/main" id="{C67AACBF-F8DA-40DC-A1A0-71A2618EE0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56599" y="-669"/>
                  <a:ext cx="1044123" cy="2052334"/>
                </a:xfrm>
                <a:prstGeom prst="rect">
                  <a:avLst/>
                </a:prstGeom>
              </p:spPr>
            </p:pic>
            <p:sp>
              <p:nvSpPr>
                <p:cNvPr id="42" name="TextBox 49">
                  <a:extLst>
                    <a:ext uri="{FF2B5EF4-FFF2-40B4-BE49-F238E27FC236}">
                      <a16:creationId xmlns:a16="http://schemas.microsoft.com/office/drawing/2014/main" id="{62FD5957-DA79-43B1-9CC7-316661FBAD34}"/>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20" name="Grupo 19">
              <a:extLst>
                <a:ext uri="{FF2B5EF4-FFF2-40B4-BE49-F238E27FC236}">
                  <a16:creationId xmlns:a16="http://schemas.microsoft.com/office/drawing/2014/main" id="{3DE92108-F827-488D-B3F1-DAC3F6319695}"/>
                </a:ext>
              </a:extLst>
            </p:cNvPr>
            <p:cNvGrpSpPr/>
            <p:nvPr/>
          </p:nvGrpSpPr>
          <p:grpSpPr>
            <a:xfrm>
              <a:off x="6351836" y="6633531"/>
              <a:ext cx="4470519" cy="1098630"/>
              <a:chOff x="6512255" y="2687407"/>
              <a:chExt cx="4470519" cy="1098630"/>
            </a:xfrm>
          </p:grpSpPr>
          <p:sp>
            <p:nvSpPr>
              <p:cNvPr id="33" name="AutoShape 13">
                <a:extLst>
                  <a:ext uri="{FF2B5EF4-FFF2-40B4-BE49-F238E27FC236}">
                    <a16:creationId xmlns:a16="http://schemas.microsoft.com/office/drawing/2014/main" id="{2C9D6052-5BCD-4BB8-8010-A1A82C5DCC28}"/>
                  </a:ext>
                </a:extLst>
              </p:cNvPr>
              <p:cNvSpPr/>
              <p:nvPr/>
            </p:nvSpPr>
            <p:spPr>
              <a:xfrm>
                <a:off x="6512255" y="2687407"/>
                <a:ext cx="3460256" cy="1098630"/>
              </a:xfrm>
              <a:prstGeom prst="rect">
                <a:avLst/>
              </a:prstGeom>
              <a:solidFill>
                <a:srgbClr val="3EDAD8"/>
              </a:solidFill>
            </p:spPr>
          </p:sp>
          <p:sp>
            <p:nvSpPr>
              <p:cNvPr id="34" name="TextBox 34">
                <a:extLst>
                  <a:ext uri="{FF2B5EF4-FFF2-40B4-BE49-F238E27FC236}">
                    <a16:creationId xmlns:a16="http://schemas.microsoft.com/office/drawing/2014/main" id="{CDD3764F-EB3E-47C5-9217-DD482AC0B2E0}"/>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 </a:t>
                </a:r>
              </a:p>
            </p:txBody>
          </p:sp>
          <p:grpSp>
            <p:nvGrpSpPr>
              <p:cNvPr id="35" name="Group 35">
                <a:extLst>
                  <a:ext uri="{FF2B5EF4-FFF2-40B4-BE49-F238E27FC236}">
                    <a16:creationId xmlns:a16="http://schemas.microsoft.com/office/drawing/2014/main" id="{A70AC807-D23C-403E-884E-594FAF142CB0}"/>
                  </a:ext>
                </a:extLst>
              </p:cNvPr>
              <p:cNvGrpSpPr/>
              <p:nvPr/>
            </p:nvGrpSpPr>
            <p:grpSpPr>
              <a:xfrm>
                <a:off x="6920334" y="2689454"/>
                <a:ext cx="638004" cy="967377"/>
                <a:chOff x="0" y="0"/>
                <a:chExt cx="1044123" cy="2134712"/>
              </a:xfrm>
            </p:grpSpPr>
            <p:pic>
              <p:nvPicPr>
                <p:cNvPr id="36" name="Picture 36">
                  <a:extLst>
                    <a:ext uri="{FF2B5EF4-FFF2-40B4-BE49-F238E27FC236}">
                      <a16:creationId xmlns:a16="http://schemas.microsoft.com/office/drawing/2014/main" id="{68831075-FA95-4761-AD9B-905BC6BB9F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0" y="0"/>
                  <a:ext cx="1044123" cy="2052334"/>
                </a:xfrm>
                <a:prstGeom prst="rect">
                  <a:avLst/>
                </a:prstGeom>
              </p:spPr>
            </p:pic>
            <p:sp>
              <p:nvSpPr>
                <p:cNvPr id="37" name="TextBox 37">
                  <a:extLst>
                    <a:ext uri="{FF2B5EF4-FFF2-40B4-BE49-F238E27FC236}">
                      <a16:creationId xmlns:a16="http://schemas.microsoft.com/office/drawing/2014/main" id="{1E30EA23-118E-4230-AAED-3CDB72CC0502}"/>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21" name="Grupo 20">
              <a:extLst>
                <a:ext uri="{FF2B5EF4-FFF2-40B4-BE49-F238E27FC236}">
                  <a16:creationId xmlns:a16="http://schemas.microsoft.com/office/drawing/2014/main" id="{4C2FC7BE-6439-44EA-B3C9-E78F8D48CD99}"/>
                </a:ext>
              </a:extLst>
            </p:cNvPr>
            <p:cNvGrpSpPr/>
            <p:nvPr/>
          </p:nvGrpSpPr>
          <p:grpSpPr>
            <a:xfrm>
              <a:off x="6338685" y="7695976"/>
              <a:ext cx="4239560" cy="1118593"/>
              <a:chOff x="6499520" y="6018635"/>
              <a:chExt cx="4627496" cy="1207555"/>
            </a:xfrm>
          </p:grpSpPr>
          <p:sp>
            <p:nvSpPr>
              <p:cNvPr id="28" name="AutoShape 23">
                <a:extLst>
                  <a:ext uri="{FF2B5EF4-FFF2-40B4-BE49-F238E27FC236}">
                    <a16:creationId xmlns:a16="http://schemas.microsoft.com/office/drawing/2014/main" id="{890C14EC-80CE-40E5-B411-4276D4014EF3}"/>
                  </a:ext>
                </a:extLst>
              </p:cNvPr>
              <p:cNvSpPr/>
              <p:nvPr/>
            </p:nvSpPr>
            <p:spPr>
              <a:xfrm>
                <a:off x="6499520" y="6018635"/>
                <a:ext cx="3776882" cy="1207555"/>
              </a:xfrm>
              <a:prstGeom prst="rect">
                <a:avLst/>
              </a:prstGeom>
              <a:solidFill>
                <a:srgbClr val="2C92D5"/>
              </a:solidFill>
            </p:spPr>
          </p:sp>
          <p:sp>
            <p:nvSpPr>
              <p:cNvPr id="29" name="TextBox 42">
                <a:extLst>
                  <a:ext uri="{FF2B5EF4-FFF2-40B4-BE49-F238E27FC236}">
                    <a16:creationId xmlns:a16="http://schemas.microsoft.com/office/drawing/2014/main" id="{CE2B5577-0450-4F36-AAC8-868310022C44}"/>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30" name="Group 43">
                <a:extLst>
                  <a:ext uri="{FF2B5EF4-FFF2-40B4-BE49-F238E27FC236}">
                    <a16:creationId xmlns:a16="http://schemas.microsoft.com/office/drawing/2014/main" id="{23DB4ECE-6DFC-4126-873B-E84E2F3CEEFE}"/>
                  </a:ext>
                </a:extLst>
              </p:cNvPr>
              <p:cNvGrpSpPr/>
              <p:nvPr/>
            </p:nvGrpSpPr>
            <p:grpSpPr>
              <a:xfrm>
                <a:off x="6988484" y="6126246"/>
                <a:ext cx="687156" cy="1047244"/>
                <a:chOff x="185273" y="1573"/>
                <a:chExt cx="1034251" cy="2207817"/>
              </a:xfrm>
            </p:grpSpPr>
            <p:pic>
              <p:nvPicPr>
                <p:cNvPr id="31" name="Picture 44">
                  <a:extLst>
                    <a:ext uri="{FF2B5EF4-FFF2-40B4-BE49-F238E27FC236}">
                      <a16:creationId xmlns:a16="http://schemas.microsoft.com/office/drawing/2014/main" id="{AD2EE575-009E-40C4-B361-10496595FF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185273" y="1573"/>
                  <a:ext cx="1034251" cy="2032930"/>
                </a:xfrm>
                <a:prstGeom prst="rect">
                  <a:avLst/>
                </a:prstGeom>
              </p:spPr>
            </p:pic>
            <p:sp>
              <p:nvSpPr>
                <p:cNvPr id="32" name="TextBox 45">
                  <a:extLst>
                    <a:ext uri="{FF2B5EF4-FFF2-40B4-BE49-F238E27FC236}">
                      <a16:creationId xmlns:a16="http://schemas.microsoft.com/office/drawing/2014/main" id="{7D0DE95C-B2AE-49EB-BDD3-0EE1409B53C2}"/>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8</a:t>
                  </a:r>
                </a:p>
              </p:txBody>
            </p:sp>
          </p:grpSp>
        </p:grpSp>
        <p:grpSp>
          <p:nvGrpSpPr>
            <p:cNvPr id="22" name="Grupo 21">
              <a:extLst>
                <a:ext uri="{FF2B5EF4-FFF2-40B4-BE49-F238E27FC236}">
                  <a16:creationId xmlns:a16="http://schemas.microsoft.com/office/drawing/2014/main" id="{C145FA07-6CF4-42CF-84A7-93A6F644AB58}"/>
                </a:ext>
              </a:extLst>
            </p:cNvPr>
            <p:cNvGrpSpPr/>
            <p:nvPr/>
          </p:nvGrpSpPr>
          <p:grpSpPr>
            <a:xfrm>
              <a:off x="6340146" y="8769218"/>
              <a:ext cx="4482209" cy="1111838"/>
              <a:chOff x="6446590" y="4239215"/>
              <a:chExt cx="4482209" cy="1105414"/>
            </a:xfrm>
          </p:grpSpPr>
          <p:sp>
            <p:nvSpPr>
              <p:cNvPr id="23" name="AutoShape 18">
                <a:extLst>
                  <a:ext uri="{FF2B5EF4-FFF2-40B4-BE49-F238E27FC236}">
                    <a16:creationId xmlns:a16="http://schemas.microsoft.com/office/drawing/2014/main" id="{71E2A6C3-F4A5-4C38-9538-DAF058EB6517}"/>
                  </a:ext>
                </a:extLst>
              </p:cNvPr>
              <p:cNvSpPr/>
              <p:nvPr/>
            </p:nvSpPr>
            <p:spPr>
              <a:xfrm>
                <a:off x="6446590" y="4239215"/>
                <a:ext cx="3458794" cy="963187"/>
              </a:xfrm>
              <a:prstGeom prst="rect">
                <a:avLst/>
              </a:prstGeom>
              <a:solidFill>
                <a:srgbClr val="37C9EF"/>
              </a:solidFill>
            </p:spPr>
          </p:sp>
          <p:sp>
            <p:nvSpPr>
              <p:cNvPr id="24" name="TextBox 38">
                <a:extLst>
                  <a:ext uri="{FF2B5EF4-FFF2-40B4-BE49-F238E27FC236}">
                    <a16:creationId xmlns:a16="http://schemas.microsoft.com/office/drawing/2014/main" id="{9656F2A4-05BF-4376-B5CA-D9E1B8B1069C}"/>
                  </a:ext>
                </a:extLst>
              </p:cNvPr>
              <p:cNvSpPr txBox="1"/>
              <p:nvPr/>
            </p:nvSpPr>
            <p:spPr>
              <a:xfrm>
                <a:off x="7766916" y="4405652"/>
                <a:ext cx="3161883"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 </a:t>
                </a:r>
              </a:p>
            </p:txBody>
          </p:sp>
          <p:grpSp>
            <p:nvGrpSpPr>
              <p:cNvPr id="25" name="Group 39">
                <a:extLst>
                  <a:ext uri="{FF2B5EF4-FFF2-40B4-BE49-F238E27FC236}">
                    <a16:creationId xmlns:a16="http://schemas.microsoft.com/office/drawing/2014/main" id="{43982B40-2A35-4983-916B-226FF345A1E8}"/>
                  </a:ext>
                </a:extLst>
              </p:cNvPr>
              <p:cNvGrpSpPr/>
              <p:nvPr/>
            </p:nvGrpSpPr>
            <p:grpSpPr>
              <a:xfrm>
                <a:off x="6920334" y="4371331"/>
                <a:ext cx="592806" cy="973298"/>
                <a:chOff x="0" y="0"/>
                <a:chExt cx="908451" cy="1939674"/>
              </a:xfrm>
            </p:grpSpPr>
            <p:pic>
              <p:nvPicPr>
                <p:cNvPr id="26" name="Picture 40">
                  <a:extLst>
                    <a:ext uri="{FF2B5EF4-FFF2-40B4-BE49-F238E27FC236}">
                      <a16:creationId xmlns:a16="http://schemas.microsoft.com/office/drawing/2014/main" id="{AF355B35-04D7-4BFB-8EC7-DD19D9D1BD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0" y="0"/>
                  <a:ext cx="908450" cy="1785655"/>
                </a:xfrm>
                <a:prstGeom prst="rect">
                  <a:avLst/>
                </a:prstGeom>
              </p:spPr>
            </p:pic>
            <p:sp>
              <p:nvSpPr>
                <p:cNvPr id="27" name="TextBox 41">
                  <a:extLst>
                    <a:ext uri="{FF2B5EF4-FFF2-40B4-BE49-F238E27FC236}">
                      <a16:creationId xmlns:a16="http://schemas.microsoft.com/office/drawing/2014/main" id="{3798A54C-7CB1-4F08-83AD-5909730D5ED4}"/>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pic>
        <p:nvPicPr>
          <p:cNvPr id="66" name="Imagen 65">
            <a:extLst>
              <a:ext uri="{FF2B5EF4-FFF2-40B4-BE49-F238E27FC236}">
                <a16:creationId xmlns:a16="http://schemas.microsoft.com/office/drawing/2014/main" id="{5411AA5F-95FF-47D2-AD1C-BE8C882603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4200" y="360657"/>
            <a:ext cx="7221633" cy="2273543"/>
          </a:xfrm>
          <a:prstGeom prst="rect">
            <a:avLst/>
          </a:prstGeom>
        </p:spPr>
      </p:pic>
      <p:pic>
        <p:nvPicPr>
          <p:cNvPr id="68" name="Imagen 67">
            <a:extLst>
              <a:ext uri="{FF2B5EF4-FFF2-40B4-BE49-F238E27FC236}">
                <a16:creationId xmlns:a16="http://schemas.microsoft.com/office/drawing/2014/main" id="{7659E8F5-46B5-42D0-B4F7-3FD72B9A87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7680" y="3162153"/>
            <a:ext cx="3926973" cy="3926973"/>
          </a:xfrm>
          <a:prstGeom prst="rect">
            <a:avLst/>
          </a:prstGeom>
        </p:spPr>
      </p:pic>
      <p:sp>
        <p:nvSpPr>
          <p:cNvPr id="67" name="AutoShape 18">
            <a:extLst>
              <a:ext uri="{FF2B5EF4-FFF2-40B4-BE49-F238E27FC236}">
                <a16:creationId xmlns:a16="http://schemas.microsoft.com/office/drawing/2014/main" id="{C2F482F5-DE1A-464D-A83F-5C2FF6456F59}"/>
              </a:ext>
            </a:extLst>
          </p:cNvPr>
          <p:cNvSpPr/>
          <p:nvPr/>
        </p:nvSpPr>
        <p:spPr>
          <a:xfrm>
            <a:off x="15745" y="7504007"/>
            <a:ext cx="4998440" cy="624799"/>
          </a:xfrm>
          <a:prstGeom prst="rect">
            <a:avLst/>
          </a:prstGeom>
          <a:solidFill>
            <a:srgbClr val="37C9EF"/>
          </a:solidFill>
        </p:spPr>
      </p:sp>
      <p:sp>
        <p:nvSpPr>
          <p:cNvPr id="69" name="TextBox 38">
            <a:extLst>
              <a:ext uri="{FF2B5EF4-FFF2-40B4-BE49-F238E27FC236}">
                <a16:creationId xmlns:a16="http://schemas.microsoft.com/office/drawing/2014/main" id="{21703156-B0AC-46C2-8FF8-B4E83BA99602}"/>
              </a:ext>
            </a:extLst>
          </p:cNvPr>
          <p:cNvSpPr txBox="1"/>
          <p:nvPr/>
        </p:nvSpPr>
        <p:spPr>
          <a:xfrm>
            <a:off x="1923800" y="7611971"/>
            <a:ext cx="4569362" cy="397801"/>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Recomendaciones</a:t>
            </a:r>
          </a:p>
        </p:txBody>
      </p:sp>
      <p:sp>
        <p:nvSpPr>
          <p:cNvPr id="70" name="TextBox 41">
            <a:extLst>
              <a:ext uri="{FF2B5EF4-FFF2-40B4-BE49-F238E27FC236}">
                <a16:creationId xmlns:a16="http://schemas.microsoft.com/office/drawing/2014/main" id="{2D01422B-434E-4C81-9E36-233C58931233}"/>
              </a:ext>
            </a:extLst>
          </p:cNvPr>
          <p:cNvSpPr txBox="1"/>
          <p:nvPr/>
        </p:nvSpPr>
        <p:spPr>
          <a:xfrm>
            <a:off x="828312" y="7662837"/>
            <a:ext cx="728746" cy="558229"/>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pic>
        <p:nvPicPr>
          <p:cNvPr id="71" name="Picture 40">
            <a:extLst>
              <a:ext uri="{FF2B5EF4-FFF2-40B4-BE49-F238E27FC236}">
                <a16:creationId xmlns:a16="http://schemas.microsoft.com/office/drawing/2014/main" id="{FA1A2040-C002-408F-931A-CD56910F9F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4562" r="24562"/>
          <a:stretch>
            <a:fillRect/>
          </a:stretch>
        </p:blipFill>
        <p:spPr>
          <a:xfrm>
            <a:off x="701760" y="7555534"/>
            <a:ext cx="856686" cy="581225"/>
          </a:xfrm>
          <a:prstGeom prst="rect">
            <a:avLst/>
          </a:prstGeom>
        </p:spPr>
      </p:pic>
      <p:sp>
        <p:nvSpPr>
          <p:cNvPr id="5" name="CuadroTexto 4">
            <a:extLst>
              <a:ext uri="{FF2B5EF4-FFF2-40B4-BE49-F238E27FC236}">
                <a16:creationId xmlns:a16="http://schemas.microsoft.com/office/drawing/2014/main" id="{D5F46BE0-C7E9-4AD0-B4A1-EFF30CC922C7}"/>
              </a:ext>
            </a:extLst>
          </p:cNvPr>
          <p:cNvSpPr txBox="1"/>
          <p:nvPr/>
        </p:nvSpPr>
        <p:spPr>
          <a:xfrm>
            <a:off x="740184" y="7524509"/>
            <a:ext cx="1037261" cy="646331"/>
          </a:xfrm>
          <a:prstGeom prst="rect">
            <a:avLst/>
          </a:prstGeom>
          <a:noFill/>
        </p:spPr>
        <p:txBody>
          <a:bodyPr wrap="square" rtlCol="0">
            <a:spAutoFit/>
          </a:bodyPr>
          <a:lstStyle/>
          <a:p>
            <a:r>
              <a:rPr lang="es-EC" sz="3600" dirty="0">
                <a:solidFill>
                  <a:schemeClr val="accent1">
                    <a:lumMod val="75000"/>
                  </a:schemeClr>
                </a:solidFill>
                <a:latin typeface="Aileron Heavy" panose="020B0604020202020204" charset="0"/>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AutoShape 4">
            <a:extLst>
              <a:ext uri="{FF2B5EF4-FFF2-40B4-BE49-F238E27FC236}">
                <a16:creationId xmlns:a16="http://schemas.microsoft.com/office/drawing/2014/main" id="{33AC2DBF-DFC4-4FE3-91FD-D10D3876FAF7}"/>
              </a:ext>
            </a:extLst>
          </p:cNvPr>
          <p:cNvSpPr/>
          <p:nvPr/>
        </p:nvSpPr>
        <p:spPr>
          <a:xfrm>
            <a:off x="0" y="0"/>
            <a:ext cx="538442" cy="10287000"/>
          </a:xfrm>
          <a:prstGeom prst="rect">
            <a:avLst/>
          </a:prstGeom>
          <a:solidFill>
            <a:srgbClr val="37C9EF"/>
          </a:solidFill>
        </p:spPr>
      </p:sp>
      <p:grpSp>
        <p:nvGrpSpPr>
          <p:cNvPr id="289" name="Grupo 288">
            <a:extLst>
              <a:ext uri="{FF2B5EF4-FFF2-40B4-BE49-F238E27FC236}">
                <a16:creationId xmlns:a16="http://schemas.microsoft.com/office/drawing/2014/main" id="{02E0221B-8873-404D-A552-4CA3AA01B248}"/>
              </a:ext>
            </a:extLst>
          </p:cNvPr>
          <p:cNvGrpSpPr/>
          <p:nvPr/>
        </p:nvGrpSpPr>
        <p:grpSpPr>
          <a:xfrm>
            <a:off x="-45479" y="1199469"/>
            <a:ext cx="5000005" cy="6318932"/>
            <a:chOff x="6334155" y="83217"/>
            <a:chExt cx="4745563" cy="9797839"/>
          </a:xfrm>
        </p:grpSpPr>
        <p:sp>
          <p:nvSpPr>
            <p:cNvPr id="290" name="TextBox 8">
              <a:extLst>
                <a:ext uri="{FF2B5EF4-FFF2-40B4-BE49-F238E27FC236}">
                  <a16:creationId xmlns:a16="http://schemas.microsoft.com/office/drawing/2014/main" id="{9B579C8F-D0A3-4702-A217-298E722A8112}"/>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291" name="AutoShape 7">
              <a:extLst>
                <a:ext uri="{FF2B5EF4-FFF2-40B4-BE49-F238E27FC236}">
                  <a16:creationId xmlns:a16="http://schemas.microsoft.com/office/drawing/2014/main" id="{DA3E5BF3-4FE0-44BD-B109-D4626261B631}"/>
                </a:ext>
              </a:extLst>
            </p:cNvPr>
            <p:cNvSpPr/>
            <p:nvPr/>
          </p:nvSpPr>
          <p:spPr>
            <a:xfrm>
              <a:off x="6334155" y="83217"/>
              <a:ext cx="3477937" cy="1106386"/>
            </a:xfrm>
            <a:prstGeom prst="rect">
              <a:avLst/>
            </a:prstGeom>
            <a:solidFill>
              <a:srgbClr val="86EAE9"/>
            </a:solidFill>
          </p:spPr>
        </p:sp>
        <p:grpSp>
          <p:nvGrpSpPr>
            <p:cNvPr id="292" name="Group 31">
              <a:extLst>
                <a:ext uri="{FF2B5EF4-FFF2-40B4-BE49-F238E27FC236}">
                  <a16:creationId xmlns:a16="http://schemas.microsoft.com/office/drawing/2014/main" id="{21854298-5F01-4629-8AEA-49104CCCBB00}"/>
                </a:ext>
              </a:extLst>
            </p:cNvPr>
            <p:cNvGrpSpPr/>
            <p:nvPr/>
          </p:nvGrpSpPr>
          <p:grpSpPr>
            <a:xfrm>
              <a:off x="6732206" y="183494"/>
              <a:ext cx="681338" cy="964316"/>
              <a:chOff x="0" y="0"/>
              <a:chExt cx="1044123" cy="2052333"/>
            </a:xfrm>
          </p:grpSpPr>
          <p:pic>
            <p:nvPicPr>
              <p:cNvPr id="342" name="Picture 32">
                <a:extLst>
                  <a:ext uri="{FF2B5EF4-FFF2-40B4-BE49-F238E27FC236}">
                    <a16:creationId xmlns:a16="http://schemas.microsoft.com/office/drawing/2014/main" id="{4AA28A01-A5AF-434B-8A76-B882A15353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343" name="TextBox 33">
                <a:extLst>
                  <a:ext uri="{FF2B5EF4-FFF2-40B4-BE49-F238E27FC236}">
                    <a16:creationId xmlns:a16="http://schemas.microsoft.com/office/drawing/2014/main" id="{A6FB42DC-B2AA-45FF-B8EA-9EB27F501180}"/>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293" name="Grupo 292">
              <a:extLst>
                <a:ext uri="{FF2B5EF4-FFF2-40B4-BE49-F238E27FC236}">
                  <a16:creationId xmlns:a16="http://schemas.microsoft.com/office/drawing/2014/main" id="{21C11458-7E21-4E3B-A93A-97F4A2C8B5C7}"/>
                </a:ext>
              </a:extLst>
            </p:cNvPr>
            <p:cNvGrpSpPr/>
            <p:nvPr/>
          </p:nvGrpSpPr>
          <p:grpSpPr>
            <a:xfrm>
              <a:off x="6334155" y="1124451"/>
              <a:ext cx="4375204" cy="1155826"/>
              <a:chOff x="6522283" y="2685536"/>
              <a:chExt cx="4375204" cy="1155826"/>
            </a:xfrm>
          </p:grpSpPr>
          <p:sp>
            <p:nvSpPr>
              <p:cNvPr id="337" name="AutoShape 13">
                <a:extLst>
                  <a:ext uri="{FF2B5EF4-FFF2-40B4-BE49-F238E27FC236}">
                    <a16:creationId xmlns:a16="http://schemas.microsoft.com/office/drawing/2014/main" id="{828C98F9-6D5A-4F9B-81D7-17A601E72A47}"/>
                  </a:ext>
                </a:extLst>
              </p:cNvPr>
              <p:cNvSpPr/>
              <p:nvPr/>
            </p:nvSpPr>
            <p:spPr>
              <a:xfrm>
                <a:off x="6522283" y="2685536"/>
                <a:ext cx="3477937" cy="1155826"/>
              </a:xfrm>
              <a:prstGeom prst="rect">
                <a:avLst/>
              </a:prstGeom>
              <a:solidFill>
                <a:srgbClr val="3EDAD8"/>
              </a:solidFill>
            </p:spPr>
          </p:sp>
          <p:sp>
            <p:nvSpPr>
              <p:cNvPr id="338" name="TextBox 34">
                <a:extLst>
                  <a:ext uri="{FF2B5EF4-FFF2-40B4-BE49-F238E27FC236}">
                    <a16:creationId xmlns:a16="http://schemas.microsoft.com/office/drawing/2014/main" id="{B0A9F6E1-06C5-4B04-AF2A-EC7153687006}"/>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339" name="Group 35">
                <a:extLst>
                  <a:ext uri="{FF2B5EF4-FFF2-40B4-BE49-F238E27FC236}">
                    <a16:creationId xmlns:a16="http://schemas.microsoft.com/office/drawing/2014/main" id="{0DCCA0B2-D956-4706-AF92-F352E0E85BE7}"/>
                  </a:ext>
                </a:extLst>
              </p:cNvPr>
              <p:cNvGrpSpPr/>
              <p:nvPr/>
            </p:nvGrpSpPr>
            <p:grpSpPr>
              <a:xfrm>
                <a:off x="6920334" y="2689454"/>
                <a:ext cx="638004" cy="930046"/>
                <a:chOff x="0" y="0"/>
                <a:chExt cx="1044123" cy="2052334"/>
              </a:xfrm>
            </p:grpSpPr>
            <p:pic>
              <p:nvPicPr>
                <p:cNvPr id="340" name="Picture 36">
                  <a:extLst>
                    <a:ext uri="{FF2B5EF4-FFF2-40B4-BE49-F238E27FC236}">
                      <a16:creationId xmlns:a16="http://schemas.microsoft.com/office/drawing/2014/main" id="{5A49D99F-3CBA-4AA4-9F36-C6E958B447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41" name="TextBox 37">
                  <a:extLst>
                    <a:ext uri="{FF2B5EF4-FFF2-40B4-BE49-F238E27FC236}">
                      <a16:creationId xmlns:a16="http://schemas.microsoft.com/office/drawing/2014/main" id="{54B6C9FD-B69E-46ED-8FA7-0716FA038903}"/>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294" name="Grupo 293">
              <a:extLst>
                <a:ext uri="{FF2B5EF4-FFF2-40B4-BE49-F238E27FC236}">
                  <a16:creationId xmlns:a16="http://schemas.microsoft.com/office/drawing/2014/main" id="{C026C0E6-5CDC-4851-A066-20EF14B60ACA}"/>
                </a:ext>
              </a:extLst>
            </p:cNvPr>
            <p:cNvGrpSpPr/>
            <p:nvPr/>
          </p:nvGrpSpPr>
          <p:grpSpPr>
            <a:xfrm>
              <a:off x="6348063" y="2149021"/>
              <a:ext cx="3607191" cy="1168571"/>
              <a:chOff x="6494576" y="4318505"/>
              <a:chExt cx="3607191" cy="1168571"/>
            </a:xfrm>
          </p:grpSpPr>
          <p:sp>
            <p:nvSpPr>
              <p:cNvPr id="332" name="AutoShape 18">
                <a:extLst>
                  <a:ext uri="{FF2B5EF4-FFF2-40B4-BE49-F238E27FC236}">
                    <a16:creationId xmlns:a16="http://schemas.microsoft.com/office/drawing/2014/main" id="{3D77BFC1-02AE-4F51-A83A-ADD410895448}"/>
                  </a:ext>
                </a:extLst>
              </p:cNvPr>
              <p:cNvSpPr/>
              <p:nvPr/>
            </p:nvSpPr>
            <p:spPr>
              <a:xfrm>
                <a:off x="6494576" y="4318505"/>
                <a:ext cx="3464030" cy="1168571"/>
              </a:xfrm>
              <a:prstGeom prst="rect">
                <a:avLst/>
              </a:prstGeom>
              <a:solidFill>
                <a:srgbClr val="37C9EF"/>
              </a:solidFill>
            </p:spPr>
          </p:sp>
          <p:sp>
            <p:nvSpPr>
              <p:cNvPr id="333" name="TextBox 38">
                <a:extLst>
                  <a:ext uri="{FF2B5EF4-FFF2-40B4-BE49-F238E27FC236}">
                    <a16:creationId xmlns:a16="http://schemas.microsoft.com/office/drawing/2014/main" id="{9721FDDD-ADB0-43A1-A156-13D9CA229665}"/>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334" name="Group 39">
                <a:extLst>
                  <a:ext uri="{FF2B5EF4-FFF2-40B4-BE49-F238E27FC236}">
                    <a16:creationId xmlns:a16="http://schemas.microsoft.com/office/drawing/2014/main" id="{280D347C-58FA-4A8B-BDC5-E40AB8A9E25E}"/>
                  </a:ext>
                </a:extLst>
              </p:cNvPr>
              <p:cNvGrpSpPr/>
              <p:nvPr/>
            </p:nvGrpSpPr>
            <p:grpSpPr>
              <a:xfrm>
                <a:off x="6920334" y="4371331"/>
                <a:ext cx="639722" cy="966927"/>
                <a:chOff x="0" y="0"/>
                <a:chExt cx="980348" cy="1926977"/>
              </a:xfrm>
            </p:grpSpPr>
            <p:pic>
              <p:nvPicPr>
                <p:cNvPr id="335" name="Picture 40">
                  <a:extLst>
                    <a:ext uri="{FF2B5EF4-FFF2-40B4-BE49-F238E27FC236}">
                      <a16:creationId xmlns:a16="http://schemas.microsoft.com/office/drawing/2014/main" id="{F24C3074-17AE-44D4-9DEF-88BC33C4B5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336" name="TextBox 41">
                  <a:extLst>
                    <a:ext uri="{FF2B5EF4-FFF2-40B4-BE49-F238E27FC236}">
                      <a16:creationId xmlns:a16="http://schemas.microsoft.com/office/drawing/2014/main" id="{2F9DE5ED-FEFC-4891-8EDD-3D86C4BEEABD}"/>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295" name="Grupo 294">
              <a:extLst>
                <a:ext uri="{FF2B5EF4-FFF2-40B4-BE49-F238E27FC236}">
                  <a16:creationId xmlns:a16="http://schemas.microsoft.com/office/drawing/2014/main" id="{2563D088-5B24-4A6C-AF3A-CAF6BA82014D}"/>
                </a:ext>
              </a:extLst>
            </p:cNvPr>
            <p:cNvGrpSpPr/>
            <p:nvPr/>
          </p:nvGrpSpPr>
          <p:grpSpPr>
            <a:xfrm>
              <a:off x="6361825" y="3315303"/>
              <a:ext cx="4188712" cy="1118593"/>
              <a:chOff x="6555021" y="6061312"/>
              <a:chExt cx="4571995" cy="1207555"/>
            </a:xfrm>
          </p:grpSpPr>
          <p:sp>
            <p:nvSpPr>
              <p:cNvPr id="327" name="AutoShape 23">
                <a:extLst>
                  <a:ext uri="{FF2B5EF4-FFF2-40B4-BE49-F238E27FC236}">
                    <a16:creationId xmlns:a16="http://schemas.microsoft.com/office/drawing/2014/main" id="{99DEB544-B7BD-4B87-A0E5-76C18384485E}"/>
                  </a:ext>
                </a:extLst>
              </p:cNvPr>
              <p:cNvSpPr/>
              <p:nvPr/>
            </p:nvSpPr>
            <p:spPr>
              <a:xfrm>
                <a:off x="6555021" y="6061312"/>
                <a:ext cx="3765979" cy="1207555"/>
              </a:xfrm>
              <a:prstGeom prst="rect">
                <a:avLst/>
              </a:prstGeom>
              <a:solidFill>
                <a:srgbClr val="2C92D5"/>
              </a:solidFill>
            </p:spPr>
          </p:sp>
          <p:sp>
            <p:nvSpPr>
              <p:cNvPr id="328" name="TextBox 42">
                <a:extLst>
                  <a:ext uri="{FF2B5EF4-FFF2-40B4-BE49-F238E27FC236}">
                    <a16:creationId xmlns:a16="http://schemas.microsoft.com/office/drawing/2014/main" id="{5D6A1CD6-3A88-497D-8A25-40686948B12C}"/>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329" name="Group 43">
                <a:extLst>
                  <a:ext uri="{FF2B5EF4-FFF2-40B4-BE49-F238E27FC236}">
                    <a16:creationId xmlns:a16="http://schemas.microsoft.com/office/drawing/2014/main" id="{2FDB99AA-F62F-4271-8466-0341C5F3017C}"/>
                  </a:ext>
                </a:extLst>
              </p:cNvPr>
              <p:cNvGrpSpPr/>
              <p:nvPr/>
            </p:nvGrpSpPr>
            <p:grpSpPr>
              <a:xfrm>
                <a:off x="6988484" y="6126246"/>
                <a:ext cx="687156" cy="964289"/>
                <a:chOff x="185273" y="1573"/>
                <a:chExt cx="1034251" cy="2032930"/>
              </a:xfrm>
            </p:grpSpPr>
            <p:pic>
              <p:nvPicPr>
                <p:cNvPr id="330" name="Picture 44">
                  <a:extLst>
                    <a:ext uri="{FF2B5EF4-FFF2-40B4-BE49-F238E27FC236}">
                      <a16:creationId xmlns:a16="http://schemas.microsoft.com/office/drawing/2014/main" id="{4C4F1022-7F67-4EFB-B0AA-D23B3E69C1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331" name="TextBox 45">
                  <a:extLst>
                    <a:ext uri="{FF2B5EF4-FFF2-40B4-BE49-F238E27FC236}">
                      <a16:creationId xmlns:a16="http://schemas.microsoft.com/office/drawing/2014/main" id="{3B34B7BF-DC95-41B6-975C-62A759272317}"/>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296" name="Grupo 295">
              <a:extLst>
                <a:ext uri="{FF2B5EF4-FFF2-40B4-BE49-F238E27FC236}">
                  <a16:creationId xmlns:a16="http://schemas.microsoft.com/office/drawing/2014/main" id="{41EE6D3E-5173-4250-BD0F-BBBB27FECA6C}"/>
                </a:ext>
              </a:extLst>
            </p:cNvPr>
            <p:cNvGrpSpPr/>
            <p:nvPr/>
          </p:nvGrpSpPr>
          <p:grpSpPr>
            <a:xfrm>
              <a:off x="6343325" y="4385025"/>
              <a:ext cx="4205220" cy="1166100"/>
              <a:chOff x="6534513" y="7670075"/>
              <a:chExt cx="4554062" cy="1218306"/>
            </a:xfrm>
          </p:grpSpPr>
          <p:sp>
            <p:nvSpPr>
              <p:cNvPr id="322" name="AutoShape 28">
                <a:extLst>
                  <a:ext uri="{FF2B5EF4-FFF2-40B4-BE49-F238E27FC236}">
                    <a16:creationId xmlns:a16="http://schemas.microsoft.com/office/drawing/2014/main" id="{55E34B2C-5C58-49AB-B038-35E2AA985D32}"/>
                  </a:ext>
                </a:extLst>
              </p:cNvPr>
              <p:cNvSpPr/>
              <p:nvPr/>
            </p:nvSpPr>
            <p:spPr>
              <a:xfrm>
                <a:off x="6534513" y="7670075"/>
                <a:ext cx="3751386" cy="1218306"/>
              </a:xfrm>
              <a:prstGeom prst="rect">
                <a:avLst/>
              </a:prstGeom>
              <a:solidFill>
                <a:srgbClr val="13538A"/>
              </a:solidFill>
            </p:spPr>
          </p:sp>
          <p:sp>
            <p:nvSpPr>
              <p:cNvPr id="323" name="TextBox 46">
                <a:extLst>
                  <a:ext uri="{FF2B5EF4-FFF2-40B4-BE49-F238E27FC236}">
                    <a16:creationId xmlns:a16="http://schemas.microsoft.com/office/drawing/2014/main" id="{955B402A-5D9F-4E08-8FC5-3EA5E2A37846}"/>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a:t>
                </a:r>
                <a:r>
                  <a:rPr lang="es-EC" sz="2400" spc="101" dirty="0">
                    <a:solidFill>
                      <a:srgbClr val="FFFFFF"/>
                    </a:solidFill>
                    <a:latin typeface="Aileron Regular Bold"/>
                  </a:rPr>
                  <a:t>í</a:t>
                </a:r>
                <a:r>
                  <a:rPr lang="en-US" sz="2400" u="none" spc="101" dirty="0">
                    <a:solidFill>
                      <a:srgbClr val="FFFFFF"/>
                    </a:solidFill>
                    <a:latin typeface="Aileron Regular Bold"/>
                  </a:rPr>
                  <a:t>a  </a:t>
                </a:r>
              </a:p>
            </p:txBody>
          </p:sp>
          <p:grpSp>
            <p:nvGrpSpPr>
              <p:cNvPr id="324" name="Group 47">
                <a:extLst>
                  <a:ext uri="{FF2B5EF4-FFF2-40B4-BE49-F238E27FC236}">
                    <a16:creationId xmlns:a16="http://schemas.microsoft.com/office/drawing/2014/main" id="{097C5433-F950-45EC-8EC9-22D6F84763C1}"/>
                  </a:ext>
                </a:extLst>
              </p:cNvPr>
              <p:cNvGrpSpPr/>
              <p:nvPr/>
            </p:nvGrpSpPr>
            <p:grpSpPr>
              <a:xfrm>
                <a:off x="6982511" y="7774043"/>
                <a:ext cx="638004" cy="981030"/>
                <a:chOff x="101755" y="106989"/>
                <a:chExt cx="1044123" cy="2052334"/>
              </a:xfrm>
            </p:grpSpPr>
            <p:pic>
              <p:nvPicPr>
                <p:cNvPr id="325" name="Picture 48">
                  <a:extLst>
                    <a:ext uri="{FF2B5EF4-FFF2-40B4-BE49-F238E27FC236}">
                      <a16:creationId xmlns:a16="http://schemas.microsoft.com/office/drawing/2014/main" id="{2D1E6155-CA02-4DD1-80CD-8BEE2EFF6C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326" name="TextBox 49">
                  <a:extLst>
                    <a:ext uri="{FF2B5EF4-FFF2-40B4-BE49-F238E27FC236}">
                      <a16:creationId xmlns:a16="http://schemas.microsoft.com/office/drawing/2014/main" id="{A55CD895-1C2C-4B57-A372-DC73EF8CC083}"/>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297" name="CuadroTexto 296">
              <a:extLst>
                <a:ext uri="{FF2B5EF4-FFF2-40B4-BE49-F238E27FC236}">
                  <a16:creationId xmlns:a16="http://schemas.microsoft.com/office/drawing/2014/main" id="{44EC9C51-E58A-4E2F-9A05-6FC86EE91D9D}"/>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298" name="Grupo 297">
              <a:extLst>
                <a:ext uri="{FF2B5EF4-FFF2-40B4-BE49-F238E27FC236}">
                  <a16:creationId xmlns:a16="http://schemas.microsoft.com/office/drawing/2014/main" id="{13E90B0B-4511-464F-8320-BB3F72EE1515}"/>
                </a:ext>
              </a:extLst>
            </p:cNvPr>
            <p:cNvGrpSpPr/>
            <p:nvPr/>
          </p:nvGrpSpPr>
          <p:grpSpPr>
            <a:xfrm>
              <a:off x="6343326" y="5517997"/>
              <a:ext cx="4242100" cy="1166100"/>
              <a:chOff x="6494574" y="7670075"/>
              <a:chExt cx="4594001" cy="1218306"/>
            </a:xfrm>
          </p:grpSpPr>
          <p:sp>
            <p:nvSpPr>
              <p:cNvPr id="317" name="AutoShape 28">
                <a:extLst>
                  <a:ext uri="{FF2B5EF4-FFF2-40B4-BE49-F238E27FC236}">
                    <a16:creationId xmlns:a16="http://schemas.microsoft.com/office/drawing/2014/main" id="{6A02DC51-D387-4FEF-9BE2-28360B7968B8}"/>
                  </a:ext>
                </a:extLst>
              </p:cNvPr>
              <p:cNvSpPr/>
              <p:nvPr/>
            </p:nvSpPr>
            <p:spPr>
              <a:xfrm>
                <a:off x="6494574" y="7670075"/>
                <a:ext cx="3756515" cy="1218306"/>
              </a:xfrm>
              <a:prstGeom prst="rect">
                <a:avLst/>
              </a:prstGeom>
              <a:solidFill>
                <a:srgbClr val="13538A"/>
              </a:solidFill>
            </p:spPr>
          </p:sp>
          <p:sp>
            <p:nvSpPr>
              <p:cNvPr id="318" name="TextBox 46">
                <a:extLst>
                  <a:ext uri="{FF2B5EF4-FFF2-40B4-BE49-F238E27FC236}">
                    <a16:creationId xmlns:a16="http://schemas.microsoft.com/office/drawing/2014/main" id="{AADCC8F1-7BD0-462E-8291-61C8F9D87CBE}"/>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319" name="Group 47">
                <a:extLst>
                  <a:ext uri="{FF2B5EF4-FFF2-40B4-BE49-F238E27FC236}">
                    <a16:creationId xmlns:a16="http://schemas.microsoft.com/office/drawing/2014/main" id="{A6DFB1E7-1656-4688-A3B0-467A661CE368}"/>
                  </a:ext>
                </a:extLst>
              </p:cNvPr>
              <p:cNvGrpSpPr/>
              <p:nvPr/>
            </p:nvGrpSpPr>
            <p:grpSpPr>
              <a:xfrm>
                <a:off x="6954918" y="7722581"/>
                <a:ext cx="638004" cy="981030"/>
                <a:chOff x="56599" y="-669"/>
                <a:chExt cx="1044123" cy="2052334"/>
              </a:xfrm>
            </p:grpSpPr>
            <p:pic>
              <p:nvPicPr>
                <p:cNvPr id="320" name="Picture 48">
                  <a:extLst>
                    <a:ext uri="{FF2B5EF4-FFF2-40B4-BE49-F238E27FC236}">
                      <a16:creationId xmlns:a16="http://schemas.microsoft.com/office/drawing/2014/main" id="{CABE0DD8-3F1B-4259-B7FF-04EE502120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21" name="TextBox 49">
                  <a:extLst>
                    <a:ext uri="{FF2B5EF4-FFF2-40B4-BE49-F238E27FC236}">
                      <a16:creationId xmlns:a16="http://schemas.microsoft.com/office/drawing/2014/main" id="{C73249F5-F051-4E61-AB0F-57544DD0F853}"/>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299" name="Grupo 298">
              <a:extLst>
                <a:ext uri="{FF2B5EF4-FFF2-40B4-BE49-F238E27FC236}">
                  <a16:creationId xmlns:a16="http://schemas.microsoft.com/office/drawing/2014/main" id="{30F770FC-36A6-44CE-A278-79C63F63B2B5}"/>
                </a:ext>
              </a:extLst>
            </p:cNvPr>
            <p:cNvGrpSpPr/>
            <p:nvPr/>
          </p:nvGrpSpPr>
          <p:grpSpPr>
            <a:xfrm>
              <a:off x="6351836" y="6633531"/>
              <a:ext cx="4470519" cy="1098630"/>
              <a:chOff x="6512255" y="2687407"/>
              <a:chExt cx="4470519" cy="1098630"/>
            </a:xfrm>
          </p:grpSpPr>
          <p:sp>
            <p:nvSpPr>
              <p:cNvPr id="312" name="AutoShape 13">
                <a:extLst>
                  <a:ext uri="{FF2B5EF4-FFF2-40B4-BE49-F238E27FC236}">
                    <a16:creationId xmlns:a16="http://schemas.microsoft.com/office/drawing/2014/main" id="{0E6B09FC-7F65-436D-8E25-659F325DA5A2}"/>
                  </a:ext>
                </a:extLst>
              </p:cNvPr>
              <p:cNvSpPr/>
              <p:nvPr/>
            </p:nvSpPr>
            <p:spPr>
              <a:xfrm>
                <a:off x="6512255" y="2687407"/>
                <a:ext cx="3460256" cy="1098630"/>
              </a:xfrm>
              <a:prstGeom prst="rect">
                <a:avLst/>
              </a:prstGeom>
              <a:solidFill>
                <a:srgbClr val="3EDAD8"/>
              </a:solidFill>
            </p:spPr>
          </p:sp>
          <p:sp>
            <p:nvSpPr>
              <p:cNvPr id="313" name="TextBox 34">
                <a:extLst>
                  <a:ext uri="{FF2B5EF4-FFF2-40B4-BE49-F238E27FC236}">
                    <a16:creationId xmlns:a16="http://schemas.microsoft.com/office/drawing/2014/main" id="{12441ED6-BA6E-458D-A700-66C3E15B5DEC}"/>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314" name="Group 35">
                <a:extLst>
                  <a:ext uri="{FF2B5EF4-FFF2-40B4-BE49-F238E27FC236}">
                    <a16:creationId xmlns:a16="http://schemas.microsoft.com/office/drawing/2014/main" id="{16D9C59F-1B2A-42FD-873F-9ED959C2BD75}"/>
                  </a:ext>
                </a:extLst>
              </p:cNvPr>
              <p:cNvGrpSpPr/>
              <p:nvPr/>
            </p:nvGrpSpPr>
            <p:grpSpPr>
              <a:xfrm>
                <a:off x="6920334" y="2689454"/>
                <a:ext cx="638004" cy="967377"/>
                <a:chOff x="0" y="0"/>
                <a:chExt cx="1044123" cy="2134712"/>
              </a:xfrm>
            </p:grpSpPr>
            <p:pic>
              <p:nvPicPr>
                <p:cNvPr id="315" name="Picture 36">
                  <a:extLst>
                    <a:ext uri="{FF2B5EF4-FFF2-40B4-BE49-F238E27FC236}">
                      <a16:creationId xmlns:a16="http://schemas.microsoft.com/office/drawing/2014/main" id="{973B9B6A-82EC-4678-BD64-0CC385DAA9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16" name="TextBox 37">
                  <a:extLst>
                    <a:ext uri="{FF2B5EF4-FFF2-40B4-BE49-F238E27FC236}">
                      <a16:creationId xmlns:a16="http://schemas.microsoft.com/office/drawing/2014/main" id="{C8F6CD33-BD86-43C5-9BD4-0E9D49C3E71C}"/>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300" name="Grupo 299">
              <a:extLst>
                <a:ext uri="{FF2B5EF4-FFF2-40B4-BE49-F238E27FC236}">
                  <a16:creationId xmlns:a16="http://schemas.microsoft.com/office/drawing/2014/main" id="{D7C6C841-2A1E-4490-8975-662D296485E6}"/>
                </a:ext>
              </a:extLst>
            </p:cNvPr>
            <p:cNvGrpSpPr/>
            <p:nvPr/>
          </p:nvGrpSpPr>
          <p:grpSpPr>
            <a:xfrm>
              <a:off x="6338685" y="7695976"/>
              <a:ext cx="4239560" cy="1118593"/>
              <a:chOff x="6499520" y="6018635"/>
              <a:chExt cx="4627496" cy="1207555"/>
            </a:xfrm>
          </p:grpSpPr>
          <p:sp>
            <p:nvSpPr>
              <p:cNvPr id="307" name="AutoShape 23">
                <a:extLst>
                  <a:ext uri="{FF2B5EF4-FFF2-40B4-BE49-F238E27FC236}">
                    <a16:creationId xmlns:a16="http://schemas.microsoft.com/office/drawing/2014/main" id="{A80EC6A0-8A00-43E1-94F0-253AF51ED335}"/>
                  </a:ext>
                </a:extLst>
              </p:cNvPr>
              <p:cNvSpPr/>
              <p:nvPr/>
            </p:nvSpPr>
            <p:spPr>
              <a:xfrm>
                <a:off x="6499520" y="6018635"/>
                <a:ext cx="3786066" cy="1207555"/>
              </a:xfrm>
              <a:prstGeom prst="rect">
                <a:avLst/>
              </a:prstGeom>
              <a:solidFill>
                <a:srgbClr val="2C92D5"/>
              </a:solidFill>
            </p:spPr>
          </p:sp>
          <p:sp>
            <p:nvSpPr>
              <p:cNvPr id="308" name="TextBox 42">
                <a:extLst>
                  <a:ext uri="{FF2B5EF4-FFF2-40B4-BE49-F238E27FC236}">
                    <a16:creationId xmlns:a16="http://schemas.microsoft.com/office/drawing/2014/main" id="{9E4F785E-F80D-4307-B979-0E236E1DEE13}"/>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309" name="Group 43">
                <a:extLst>
                  <a:ext uri="{FF2B5EF4-FFF2-40B4-BE49-F238E27FC236}">
                    <a16:creationId xmlns:a16="http://schemas.microsoft.com/office/drawing/2014/main" id="{29323B35-45D6-4869-AE53-EEB3EEA7F22E}"/>
                  </a:ext>
                </a:extLst>
              </p:cNvPr>
              <p:cNvGrpSpPr/>
              <p:nvPr/>
            </p:nvGrpSpPr>
            <p:grpSpPr>
              <a:xfrm>
                <a:off x="6988484" y="6126246"/>
                <a:ext cx="687156" cy="1047244"/>
                <a:chOff x="185273" y="1573"/>
                <a:chExt cx="1034251" cy="2207817"/>
              </a:xfrm>
            </p:grpSpPr>
            <p:pic>
              <p:nvPicPr>
                <p:cNvPr id="310" name="Picture 44">
                  <a:extLst>
                    <a:ext uri="{FF2B5EF4-FFF2-40B4-BE49-F238E27FC236}">
                      <a16:creationId xmlns:a16="http://schemas.microsoft.com/office/drawing/2014/main" id="{1BE77DC9-1AF3-4FB2-88E8-198E6E5719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311" name="TextBox 45">
                  <a:extLst>
                    <a:ext uri="{FF2B5EF4-FFF2-40B4-BE49-F238E27FC236}">
                      <a16:creationId xmlns:a16="http://schemas.microsoft.com/office/drawing/2014/main" id="{A32A8E35-F86D-42B2-9424-250BBC088CC7}"/>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301" name="Grupo 300">
              <a:extLst>
                <a:ext uri="{FF2B5EF4-FFF2-40B4-BE49-F238E27FC236}">
                  <a16:creationId xmlns:a16="http://schemas.microsoft.com/office/drawing/2014/main" id="{3D50A207-2105-41B4-8D1A-0B87DB240F2D}"/>
                </a:ext>
              </a:extLst>
            </p:cNvPr>
            <p:cNvGrpSpPr/>
            <p:nvPr/>
          </p:nvGrpSpPr>
          <p:grpSpPr>
            <a:xfrm>
              <a:off x="6340146" y="8769218"/>
              <a:ext cx="3560478" cy="1111838"/>
              <a:chOff x="6446590" y="4239215"/>
              <a:chExt cx="3560478" cy="1105414"/>
            </a:xfrm>
          </p:grpSpPr>
          <p:sp>
            <p:nvSpPr>
              <p:cNvPr id="302" name="AutoShape 18">
                <a:extLst>
                  <a:ext uri="{FF2B5EF4-FFF2-40B4-BE49-F238E27FC236}">
                    <a16:creationId xmlns:a16="http://schemas.microsoft.com/office/drawing/2014/main" id="{3E030F82-6FC6-4462-9254-47A0DDA760D6}"/>
                  </a:ext>
                </a:extLst>
              </p:cNvPr>
              <p:cNvSpPr/>
              <p:nvPr/>
            </p:nvSpPr>
            <p:spPr>
              <a:xfrm>
                <a:off x="6446590" y="4239215"/>
                <a:ext cx="3458794" cy="963187"/>
              </a:xfrm>
              <a:prstGeom prst="rect">
                <a:avLst/>
              </a:prstGeom>
              <a:solidFill>
                <a:srgbClr val="37C9EF"/>
              </a:solidFill>
            </p:spPr>
          </p:sp>
          <p:sp>
            <p:nvSpPr>
              <p:cNvPr id="303" name="TextBox 38">
                <a:extLst>
                  <a:ext uri="{FF2B5EF4-FFF2-40B4-BE49-F238E27FC236}">
                    <a16:creationId xmlns:a16="http://schemas.microsoft.com/office/drawing/2014/main" id="{2F15B9D5-FE75-454B-A781-CD3A712B44CE}"/>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 </a:t>
                </a:r>
              </a:p>
            </p:txBody>
          </p:sp>
          <p:grpSp>
            <p:nvGrpSpPr>
              <p:cNvPr id="304" name="Group 39">
                <a:extLst>
                  <a:ext uri="{FF2B5EF4-FFF2-40B4-BE49-F238E27FC236}">
                    <a16:creationId xmlns:a16="http://schemas.microsoft.com/office/drawing/2014/main" id="{6B80B5AE-F309-4FBB-8D06-A14B9D581295}"/>
                  </a:ext>
                </a:extLst>
              </p:cNvPr>
              <p:cNvGrpSpPr/>
              <p:nvPr/>
            </p:nvGrpSpPr>
            <p:grpSpPr>
              <a:xfrm>
                <a:off x="6920334" y="4371331"/>
                <a:ext cx="592806" cy="973298"/>
                <a:chOff x="0" y="0"/>
                <a:chExt cx="908451" cy="1939674"/>
              </a:xfrm>
            </p:grpSpPr>
            <p:pic>
              <p:nvPicPr>
                <p:cNvPr id="305" name="Picture 40">
                  <a:extLst>
                    <a:ext uri="{FF2B5EF4-FFF2-40B4-BE49-F238E27FC236}">
                      <a16:creationId xmlns:a16="http://schemas.microsoft.com/office/drawing/2014/main" id="{2320C3CF-790F-4F1F-B2FD-B331716533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306" name="TextBox 41">
                  <a:extLst>
                    <a:ext uri="{FF2B5EF4-FFF2-40B4-BE49-F238E27FC236}">
                      <a16:creationId xmlns:a16="http://schemas.microsoft.com/office/drawing/2014/main" id="{C31668BC-8112-4EDF-B8F5-237C9FA548A8}"/>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288" name="Grupo 287">
            <a:extLst>
              <a:ext uri="{FF2B5EF4-FFF2-40B4-BE49-F238E27FC236}">
                <a16:creationId xmlns:a16="http://schemas.microsoft.com/office/drawing/2014/main" id="{67B0A9DD-72A0-419D-B76C-A13669D6096E}"/>
              </a:ext>
            </a:extLst>
          </p:cNvPr>
          <p:cNvGrpSpPr/>
          <p:nvPr/>
        </p:nvGrpSpPr>
        <p:grpSpPr>
          <a:xfrm>
            <a:off x="-26850" y="973705"/>
            <a:ext cx="3964892" cy="907331"/>
            <a:chOff x="4199922" y="763139"/>
            <a:chExt cx="3311350" cy="907331"/>
          </a:xfrm>
        </p:grpSpPr>
        <p:sp>
          <p:nvSpPr>
            <p:cNvPr id="222" name="Freeform 10">
              <a:extLst>
                <a:ext uri="{FF2B5EF4-FFF2-40B4-BE49-F238E27FC236}">
                  <a16:creationId xmlns:a16="http://schemas.microsoft.com/office/drawing/2014/main" id="{4615CB7D-B29B-470B-A18B-6FF9CA979818}"/>
                </a:ext>
              </a:extLst>
            </p:cNvPr>
            <p:cNvSpPr/>
            <p:nvPr/>
          </p:nvSpPr>
          <p:spPr>
            <a:xfrm rot="13218139">
              <a:off x="7021127" y="870821"/>
              <a:ext cx="490145" cy="691968"/>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221" name="AutoShape 7">
              <a:extLst>
                <a:ext uri="{FF2B5EF4-FFF2-40B4-BE49-F238E27FC236}">
                  <a16:creationId xmlns:a16="http://schemas.microsoft.com/office/drawing/2014/main" id="{94C96766-24A0-4A00-888F-D25F755BCE1A}"/>
                </a:ext>
              </a:extLst>
            </p:cNvPr>
            <p:cNvSpPr/>
            <p:nvPr/>
          </p:nvSpPr>
          <p:spPr>
            <a:xfrm>
              <a:off x="4199922" y="763139"/>
              <a:ext cx="3083184" cy="907331"/>
            </a:xfrm>
            <a:prstGeom prst="rect">
              <a:avLst/>
            </a:prstGeom>
            <a:solidFill>
              <a:srgbClr val="FF0000"/>
            </a:solidFill>
          </p:spPr>
          <p:txBody>
            <a:bodyPr/>
            <a:lstStyle/>
            <a:p>
              <a:endParaRPr lang="es-EC" dirty="0"/>
            </a:p>
          </p:txBody>
        </p:sp>
        <p:pic>
          <p:nvPicPr>
            <p:cNvPr id="212" name="Picture 32">
              <a:extLst>
                <a:ext uri="{FF2B5EF4-FFF2-40B4-BE49-F238E27FC236}">
                  <a16:creationId xmlns:a16="http://schemas.microsoft.com/office/drawing/2014/main" id="{2C2C3739-22F5-4319-90D7-AAF599D7D3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6"/>
            </a:xfrm>
            <a:prstGeom prst="rect">
              <a:avLst/>
            </a:prstGeom>
          </p:spPr>
        </p:pic>
        <p:sp>
          <p:nvSpPr>
            <p:cNvPr id="223" name="TextBox 33">
              <a:extLst>
                <a:ext uri="{FF2B5EF4-FFF2-40B4-BE49-F238E27FC236}">
                  <a16:creationId xmlns:a16="http://schemas.microsoft.com/office/drawing/2014/main" id="{76F01E46-6E52-482B-8A7E-ACB8D164409F}"/>
                </a:ext>
              </a:extLst>
            </p:cNvPr>
            <p:cNvSpPr txBox="1"/>
            <p:nvPr/>
          </p:nvSpPr>
          <p:spPr>
            <a:xfrm>
              <a:off x="4347947" y="986070"/>
              <a:ext cx="426619" cy="514268"/>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1</a:t>
              </a:r>
              <a:endParaRPr lang="en-US" sz="3600" u="none" dirty="0">
                <a:solidFill>
                  <a:srgbClr val="FF0000"/>
                </a:solidFill>
                <a:latin typeface="Aileron Heavy"/>
              </a:endParaRPr>
            </a:p>
          </p:txBody>
        </p:sp>
        <p:sp>
          <p:nvSpPr>
            <p:cNvPr id="135" name="CuadroTexto 134">
              <a:extLst>
                <a:ext uri="{FF2B5EF4-FFF2-40B4-BE49-F238E27FC236}">
                  <a16:creationId xmlns:a16="http://schemas.microsoft.com/office/drawing/2014/main" id="{216663E8-800D-474F-9CD7-9B77568FCD09}"/>
                </a:ext>
              </a:extLst>
            </p:cNvPr>
            <p:cNvSpPr txBox="1"/>
            <p:nvPr/>
          </p:nvSpPr>
          <p:spPr>
            <a:xfrm>
              <a:off x="4835372" y="964327"/>
              <a:ext cx="2288456" cy="461665"/>
            </a:xfrm>
            <a:prstGeom prst="rect">
              <a:avLst/>
            </a:prstGeom>
            <a:noFill/>
          </p:spPr>
          <p:txBody>
            <a:bodyPr wrap="square" rtlCol="0">
              <a:spAutoFit/>
            </a:bodyPr>
            <a:lstStyle/>
            <a:p>
              <a:r>
                <a:rPr lang="es-EC" sz="2400" b="1" dirty="0">
                  <a:solidFill>
                    <a:schemeClr val="bg1"/>
                  </a:solidFill>
                </a:rPr>
                <a:t>Antecedentes</a:t>
              </a:r>
            </a:p>
          </p:txBody>
        </p:sp>
      </p:grpSp>
      <p:pic>
        <p:nvPicPr>
          <p:cNvPr id="345" name="Imagen 344">
            <a:extLst>
              <a:ext uri="{FF2B5EF4-FFF2-40B4-BE49-F238E27FC236}">
                <a16:creationId xmlns:a16="http://schemas.microsoft.com/office/drawing/2014/main" id="{8C68737C-748A-4C00-9794-F94105311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17" y="8355378"/>
            <a:ext cx="1854476" cy="1676920"/>
          </a:xfrm>
          <a:prstGeom prst="rect">
            <a:avLst/>
          </a:prstGeom>
        </p:spPr>
      </p:pic>
      <p:sp>
        <p:nvSpPr>
          <p:cNvPr id="348" name="Marcador de número de diapositiva 347">
            <a:extLst>
              <a:ext uri="{FF2B5EF4-FFF2-40B4-BE49-F238E27FC236}">
                <a16:creationId xmlns:a16="http://schemas.microsoft.com/office/drawing/2014/main" id="{1D4730AB-AA0A-4FB6-A446-B30F631A4AD8}"/>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a:extLst>
              <a:ext uri="{FF2B5EF4-FFF2-40B4-BE49-F238E27FC236}">
                <a16:creationId xmlns:a16="http://schemas.microsoft.com/office/drawing/2014/main" id="{1B39E53F-FE2E-471B-8AF2-3BFA395E1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85446" y="2378218"/>
            <a:ext cx="3347928" cy="1743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ortancia de la calidad en las organizaciones">
            <a:extLst>
              <a:ext uri="{FF2B5EF4-FFF2-40B4-BE49-F238E27FC236}">
                <a16:creationId xmlns:a16="http://schemas.microsoft.com/office/drawing/2014/main" id="{8024A898-4169-4FB9-AA1E-4F8894219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6440" y="2249692"/>
            <a:ext cx="3299518" cy="1872315"/>
          </a:xfrm>
          <a:prstGeom prst="rect">
            <a:avLst/>
          </a:prstGeom>
          <a:noFill/>
          <a:extLst>
            <a:ext uri="{909E8E84-426E-40DD-AFC4-6F175D3DCCD1}">
              <a14:hiddenFill xmlns:a14="http://schemas.microsoft.com/office/drawing/2010/main">
                <a:solidFill>
                  <a:srgbClr val="FFFFFF"/>
                </a:solidFill>
              </a14:hiddenFill>
            </a:ext>
          </a:extLst>
        </p:spPr>
      </p:pic>
      <p:sp>
        <p:nvSpPr>
          <p:cNvPr id="353" name="Flecha: a la derecha 352">
            <a:extLst>
              <a:ext uri="{FF2B5EF4-FFF2-40B4-BE49-F238E27FC236}">
                <a16:creationId xmlns:a16="http://schemas.microsoft.com/office/drawing/2014/main" id="{2EBEE957-F395-450D-B13D-1D8DFC8C4799}"/>
              </a:ext>
            </a:extLst>
          </p:cNvPr>
          <p:cNvSpPr/>
          <p:nvPr/>
        </p:nvSpPr>
        <p:spPr>
          <a:xfrm>
            <a:off x="8060079" y="2758982"/>
            <a:ext cx="1279353" cy="631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30" name="Picture 6" descr="Así no se hacen las cosas por Ernesto Kiszkurno: La calidad como un continuo">
            <a:extLst>
              <a:ext uri="{FF2B5EF4-FFF2-40B4-BE49-F238E27FC236}">
                <a16:creationId xmlns:a16="http://schemas.microsoft.com/office/drawing/2014/main" id="{DB54C42C-68C2-4C18-81CB-04407DD6D8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68400" y="1963173"/>
            <a:ext cx="4372250" cy="2248976"/>
          </a:xfrm>
          <a:prstGeom prst="rect">
            <a:avLst/>
          </a:prstGeom>
          <a:noFill/>
          <a:extLst>
            <a:ext uri="{909E8E84-426E-40DD-AFC4-6F175D3DCCD1}">
              <a14:hiddenFill xmlns:a14="http://schemas.microsoft.com/office/drawing/2010/main">
                <a:solidFill>
                  <a:srgbClr val="FFFFFF"/>
                </a:solidFill>
              </a14:hiddenFill>
            </a:ext>
          </a:extLst>
        </p:spPr>
      </p:pic>
      <p:sp>
        <p:nvSpPr>
          <p:cNvPr id="363" name="Flecha: a la derecha 362">
            <a:extLst>
              <a:ext uri="{FF2B5EF4-FFF2-40B4-BE49-F238E27FC236}">
                <a16:creationId xmlns:a16="http://schemas.microsoft.com/office/drawing/2014/main" id="{D9E1B97F-A5AD-426C-A442-FE3038F33CF4}"/>
              </a:ext>
            </a:extLst>
          </p:cNvPr>
          <p:cNvSpPr/>
          <p:nvPr/>
        </p:nvSpPr>
        <p:spPr>
          <a:xfrm>
            <a:off x="12633339" y="2845284"/>
            <a:ext cx="1279353" cy="631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64" name="Group 5">
            <a:extLst>
              <a:ext uri="{FF2B5EF4-FFF2-40B4-BE49-F238E27FC236}">
                <a16:creationId xmlns:a16="http://schemas.microsoft.com/office/drawing/2014/main" id="{68B8318A-65DD-420C-8E23-D3477969ED6E}"/>
              </a:ext>
            </a:extLst>
          </p:cNvPr>
          <p:cNvGrpSpPr/>
          <p:nvPr/>
        </p:nvGrpSpPr>
        <p:grpSpPr>
          <a:xfrm>
            <a:off x="4671959" y="5179899"/>
            <a:ext cx="5153497" cy="1554503"/>
            <a:chOff x="0" y="-47625"/>
            <a:chExt cx="9764988" cy="2072671"/>
          </a:xfrm>
        </p:grpSpPr>
        <p:sp>
          <p:nvSpPr>
            <p:cNvPr id="365" name="TextBox 6">
              <a:extLst>
                <a:ext uri="{FF2B5EF4-FFF2-40B4-BE49-F238E27FC236}">
                  <a16:creationId xmlns:a16="http://schemas.microsoft.com/office/drawing/2014/main" id="{E21359EA-F25F-4A4D-8575-1E816A963646}"/>
                </a:ext>
              </a:extLst>
            </p:cNvPr>
            <p:cNvSpPr txBox="1"/>
            <p:nvPr/>
          </p:nvSpPr>
          <p:spPr>
            <a:xfrm>
              <a:off x="0" y="-47625"/>
              <a:ext cx="9764988" cy="767969"/>
            </a:xfrm>
            <a:prstGeom prst="rect">
              <a:avLst/>
            </a:prstGeom>
          </p:spPr>
          <p:txBody>
            <a:bodyPr lIns="0" tIns="0" rIns="0" bIns="0" rtlCol="0" anchor="t">
              <a:spAutoFit/>
            </a:bodyPr>
            <a:lstStyle/>
            <a:p>
              <a:pPr marL="0" lvl="0" indent="0">
                <a:lnSpc>
                  <a:spcPts val="4716"/>
                </a:lnSpc>
                <a:spcBef>
                  <a:spcPct val="0"/>
                </a:spcBef>
              </a:pPr>
              <a:endParaRPr lang="en-US" sz="3600" u="none" spc="107" dirty="0">
                <a:solidFill>
                  <a:srgbClr val="191919"/>
                </a:solidFill>
                <a:latin typeface="Aileron Heavy"/>
              </a:endParaRPr>
            </a:p>
          </p:txBody>
        </p:sp>
        <p:sp>
          <p:nvSpPr>
            <p:cNvPr id="366" name="TextBox 7">
              <a:extLst>
                <a:ext uri="{FF2B5EF4-FFF2-40B4-BE49-F238E27FC236}">
                  <a16:creationId xmlns:a16="http://schemas.microsoft.com/office/drawing/2014/main" id="{C7030382-C6C3-4984-8DBD-C9E63AE07483}"/>
                </a:ext>
              </a:extLst>
            </p:cNvPr>
            <p:cNvSpPr txBox="1"/>
            <p:nvPr/>
          </p:nvSpPr>
          <p:spPr>
            <a:xfrm>
              <a:off x="0" y="1461131"/>
              <a:ext cx="9764988" cy="563915"/>
            </a:xfrm>
            <a:prstGeom prst="rect">
              <a:avLst/>
            </a:prstGeom>
          </p:spPr>
          <p:txBody>
            <a:bodyPr lIns="0" tIns="0" rIns="0" bIns="0" rtlCol="0" anchor="t">
              <a:spAutoFit/>
            </a:bodyPr>
            <a:lstStyle/>
            <a:p>
              <a:pPr marL="0" lvl="0" indent="0">
                <a:lnSpc>
                  <a:spcPts val="3640"/>
                </a:lnSpc>
              </a:pPr>
              <a:endParaRPr lang="en-US" sz="2600" u="none" spc="130" dirty="0">
                <a:solidFill>
                  <a:srgbClr val="191919"/>
                </a:solidFill>
                <a:latin typeface="Aileron Regular"/>
              </a:endParaRPr>
            </a:p>
          </p:txBody>
        </p:sp>
        <p:sp>
          <p:nvSpPr>
            <p:cNvPr id="367" name="AutoShape 8">
              <a:extLst>
                <a:ext uri="{FF2B5EF4-FFF2-40B4-BE49-F238E27FC236}">
                  <a16:creationId xmlns:a16="http://schemas.microsoft.com/office/drawing/2014/main" id="{55511AC8-49D4-4C16-8177-4C7FED87BEA6}"/>
                </a:ext>
              </a:extLst>
            </p:cNvPr>
            <p:cNvSpPr/>
            <p:nvPr/>
          </p:nvSpPr>
          <p:spPr>
            <a:xfrm>
              <a:off x="0" y="1165071"/>
              <a:ext cx="9764988" cy="52003"/>
            </a:xfrm>
            <a:prstGeom prst="rect">
              <a:avLst/>
            </a:prstGeom>
            <a:solidFill>
              <a:srgbClr val="191919"/>
            </a:solidFill>
          </p:spPr>
        </p:sp>
      </p:grpSp>
      <p:grpSp>
        <p:nvGrpSpPr>
          <p:cNvPr id="360" name="Grupo 359">
            <a:extLst>
              <a:ext uri="{FF2B5EF4-FFF2-40B4-BE49-F238E27FC236}">
                <a16:creationId xmlns:a16="http://schemas.microsoft.com/office/drawing/2014/main" id="{4FE97390-928A-47F7-A92D-61DE753A276C}"/>
              </a:ext>
            </a:extLst>
          </p:cNvPr>
          <p:cNvGrpSpPr/>
          <p:nvPr/>
        </p:nvGrpSpPr>
        <p:grpSpPr>
          <a:xfrm>
            <a:off x="4564310" y="4661773"/>
            <a:ext cx="5852087" cy="1391760"/>
            <a:chOff x="7510080" y="4455552"/>
            <a:chExt cx="5852087" cy="1391760"/>
          </a:xfrm>
        </p:grpSpPr>
        <p:pic>
          <p:nvPicPr>
            <p:cNvPr id="1032" name="Picture 8">
              <a:extLst>
                <a:ext uri="{FF2B5EF4-FFF2-40B4-BE49-F238E27FC236}">
                  <a16:creationId xmlns:a16="http://schemas.microsoft.com/office/drawing/2014/main" id="{4B520CEB-44AC-405E-B264-1C3A4C4F41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0080" y="4695613"/>
              <a:ext cx="987697" cy="9876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tflix - Wikipedia">
              <a:extLst>
                <a:ext uri="{FF2B5EF4-FFF2-40B4-BE49-F238E27FC236}">
                  <a16:creationId xmlns:a16="http://schemas.microsoft.com/office/drawing/2014/main" id="{02A207EA-8C17-45DB-8298-210C4E0CE0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83329" y="4756586"/>
              <a:ext cx="685800" cy="8116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azon.com: Compras en Línea de Electrónicos, Ropa, Computadoras, Libros,  DVDs y más">
              <a:extLst>
                <a:ext uri="{FF2B5EF4-FFF2-40B4-BE49-F238E27FC236}">
                  <a16:creationId xmlns:a16="http://schemas.microsoft.com/office/drawing/2014/main" id="{8CBF9D41-7A43-4357-9813-85E7A7FA02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47754" y="4455552"/>
              <a:ext cx="1391760" cy="13917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ogle">
              <a:extLst>
                <a:ext uri="{FF2B5EF4-FFF2-40B4-BE49-F238E27FC236}">
                  <a16:creationId xmlns:a16="http://schemas.microsoft.com/office/drawing/2014/main" id="{C6853F88-862E-4B66-9CE1-375E68E48E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37327" y="4468422"/>
              <a:ext cx="2324840" cy="1303932"/>
            </a:xfrm>
            <a:prstGeom prst="rect">
              <a:avLst/>
            </a:prstGeom>
            <a:noFill/>
            <a:extLst>
              <a:ext uri="{909E8E84-426E-40DD-AFC4-6F175D3DCCD1}">
                <a14:hiddenFill xmlns:a14="http://schemas.microsoft.com/office/drawing/2010/main">
                  <a:solidFill>
                    <a:srgbClr val="FFFFFF"/>
                  </a:solidFill>
                </a14:hiddenFill>
              </a:ext>
            </a:extLst>
          </p:spPr>
        </p:pic>
      </p:grpSp>
      <p:sp>
        <p:nvSpPr>
          <p:cNvPr id="376" name="CuadroTexto 375">
            <a:extLst>
              <a:ext uri="{FF2B5EF4-FFF2-40B4-BE49-F238E27FC236}">
                <a16:creationId xmlns:a16="http://schemas.microsoft.com/office/drawing/2014/main" id="{754A5FDB-2230-4915-8061-C0C6FF3C8A6C}"/>
              </a:ext>
            </a:extLst>
          </p:cNvPr>
          <p:cNvSpPr txBox="1"/>
          <p:nvPr/>
        </p:nvSpPr>
        <p:spPr>
          <a:xfrm>
            <a:off x="4543528" y="6318473"/>
            <a:ext cx="9164782" cy="1477328"/>
          </a:xfrm>
          <a:prstGeom prst="rect">
            <a:avLst/>
          </a:prstGeom>
          <a:noFill/>
        </p:spPr>
        <p:txBody>
          <a:bodyPr wrap="square">
            <a:spAutoFit/>
          </a:bodyPr>
          <a:lstStyle/>
          <a:p>
            <a:pPr marL="285750" indent="-285750">
              <a:buFont typeface="Arial" panose="020B0604020202020204" pitchFamily="34" charset="0"/>
              <a:buChar char="•"/>
            </a:pPr>
            <a:r>
              <a:rPr lang="es-EC" dirty="0"/>
              <a:t>46 veces más frecuencia de despliegue de código</a:t>
            </a:r>
          </a:p>
          <a:p>
            <a:pPr marL="285750" indent="-285750">
              <a:buFont typeface="Arial" panose="020B0604020202020204" pitchFamily="34" charset="0"/>
              <a:buChar char="•"/>
            </a:pPr>
            <a:r>
              <a:rPr lang="es-EC" dirty="0"/>
              <a:t>Tasa de falla de cambio 5 veces menor</a:t>
            </a:r>
          </a:p>
          <a:p>
            <a:pPr marL="285750" indent="-285750">
              <a:buFont typeface="Arial" panose="020B0604020202020204" pitchFamily="34" charset="0"/>
              <a:buChar char="•"/>
            </a:pPr>
            <a:r>
              <a:rPr lang="es-EC" dirty="0"/>
              <a:t>Mejora del 45%</a:t>
            </a:r>
            <a:br>
              <a:rPr lang="es-EC" dirty="0"/>
            </a:br>
            <a:br>
              <a:rPr lang="es-EC" dirty="0"/>
            </a:br>
            <a:endParaRPr lang="es-EC" dirty="0"/>
          </a:p>
        </p:txBody>
      </p:sp>
      <p:pic>
        <p:nvPicPr>
          <p:cNvPr id="368" name="Imagen 367">
            <a:extLst>
              <a:ext uri="{FF2B5EF4-FFF2-40B4-BE49-F238E27FC236}">
                <a16:creationId xmlns:a16="http://schemas.microsoft.com/office/drawing/2014/main" id="{5A80987A-C0E4-484E-BB67-BD54202D5941}"/>
              </a:ext>
            </a:extLst>
          </p:cNvPr>
          <p:cNvPicPr>
            <a:picLocks noChangeAspect="1"/>
          </p:cNvPicPr>
          <p:nvPr/>
        </p:nvPicPr>
        <p:blipFill rotWithShape="1">
          <a:blip r:embed="rId12"/>
          <a:srcRect l="22269" t="17518" r="27249" b="28244"/>
          <a:stretch/>
        </p:blipFill>
        <p:spPr>
          <a:xfrm>
            <a:off x="12376347" y="4806746"/>
            <a:ext cx="2613536" cy="1439751"/>
          </a:xfrm>
          <a:prstGeom prst="rect">
            <a:avLst/>
          </a:prstGeom>
        </p:spPr>
      </p:pic>
      <p:grpSp>
        <p:nvGrpSpPr>
          <p:cNvPr id="378" name="Group 5">
            <a:extLst>
              <a:ext uri="{FF2B5EF4-FFF2-40B4-BE49-F238E27FC236}">
                <a16:creationId xmlns:a16="http://schemas.microsoft.com/office/drawing/2014/main" id="{3F0BC9AC-2235-47A7-9389-DAD2E0EA13B7}"/>
              </a:ext>
            </a:extLst>
          </p:cNvPr>
          <p:cNvGrpSpPr/>
          <p:nvPr/>
        </p:nvGrpSpPr>
        <p:grpSpPr>
          <a:xfrm>
            <a:off x="11335943" y="5179899"/>
            <a:ext cx="5153497" cy="1554503"/>
            <a:chOff x="0" y="-47625"/>
            <a:chExt cx="9764988" cy="2072671"/>
          </a:xfrm>
        </p:grpSpPr>
        <p:sp>
          <p:nvSpPr>
            <p:cNvPr id="379" name="TextBox 6">
              <a:extLst>
                <a:ext uri="{FF2B5EF4-FFF2-40B4-BE49-F238E27FC236}">
                  <a16:creationId xmlns:a16="http://schemas.microsoft.com/office/drawing/2014/main" id="{5528EF6C-B7C0-42FA-8CDA-27F3141089F2}"/>
                </a:ext>
              </a:extLst>
            </p:cNvPr>
            <p:cNvSpPr txBox="1"/>
            <p:nvPr/>
          </p:nvSpPr>
          <p:spPr>
            <a:xfrm>
              <a:off x="0" y="-47625"/>
              <a:ext cx="9764988" cy="767969"/>
            </a:xfrm>
            <a:prstGeom prst="rect">
              <a:avLst/>
            </a:prstGeom>
          </p:spPr>
          <p:txBody>
            <a:bodyPr lIns="0" tIns="0" rIns="0" bIns="0" rtlCol="0" anchor="t">
              <a:spAutoFit/>
            </a:bodyPr>
            <a:lstStyle/>
            <a:p>
              <a:pPr marL="0" lvl="0" indent="0">
                <a:lnSpc>
                  <a:spcPts val="4716"/>
                </a:lnSpc>
                <a:spcBef>
                  <a:spcPct val="0"/>
                </a:spcBef>
              </a:pPr>
              <a:endParaRPr lang="en-US" sz="3600" u="none" spc="107" dirty="0">
                <a:solidFill>
                  <a:srgbClr val="191919"/>
                </a:solidFill>
                <a:latin typeface="Aileron Heavy"/>
              </a:endParaRPr>
            </a:p>
          </p:txBody>
        </p:sp>
        <p:sp>
          <p:nvSpPr>
            <p:cNvPr id="380" name="TextBox 7">
              <a:extLst>
                <a:ext uri="{FF2B5EF4-FFF2-40B4-BE49-F238E27FC236}">
                  <a16:creationId xmlns:a16="http://schemas.microsoft.com/office/drawing/2014/main" id="{C9977395-AD91-4ED8-B94A-C1DE43DD429A}"/>
                </a:ext>
              </a:extLst>
            </p:cNvPr>
            <p:cNvSpPr txBox="1"/>
            <p:nvPr/>
          </p:nvSpPr>
          <p:spPr>
            <a:xfrm>
              <a:off x="0" y="1461131"/>
              <a:ext cx="9764988" cy="563915"/>
            </a:xfrm>
            <a:prstGeom prst="rect">
              <a:avLst/>
            </a:prstGeom>
          </p:spPr>
          <p:txBody>
            <a:bodyPr lIns="0" tIns="0" rIns="0" bIns="0" rtlCol="0" anchor="t">
              <a:spAutoFit/>
            </a:bodyPr>
            <a:lstStyle/>
            <a:p>
              <a:pPr marL="0" lvl="0" indent="0">
                <a:lnSpc>
                  <a:spcPts val="3640"/>
                </a:lnSpc>
              </a:pPr>
              <a:endParaRPr lang="en-US" sz="2600" u="none" spc="130" dirty="0">
                <a:solidFill>
                  <a:srgbClr val="191919"/>
                </a:solidFill>
                <a:latin typeface="Aileron Regular"/>
              </a:endParaRPr>
            </a:p>
          </p:txBody>
        </p:sp>
        <p:sp>
          <p:nvSpPr>
            <p:cNvPr id="381" name="AutoShape 8">
              <a:extLst>
                <a:ext uri="{FF2B5EF4-FFF2-40B4-BE49-F238E27FC236}">
                  <a16:creationId xmlns:a16="http://schemas.microsoft.com/office/drawing/2014/main" id="{46B53B06-1F18-4566-BA1B-57E2072E7702}"/>
                </a:ext>
              </a:extLst>
            </p:cNvPr>
            <p:cNvSpPr/>
            <p:nvPr/>
          </p:nvSpPr>
          <p:spPr>
            <a:xfrm>
              <a:off x="0" y="1165071"/>
              <a:ext cx="9764988" cy="52003"/>
            </a:xfrm>
            <a:prstGeom prst="rect">
              <a:avLst/>
            </a:prstGeom>
            <a:solidFill>
              <a:srgbClr val="191919"/>
            </a:solidFill>
          </p:spPr>
        </p:sp>
      </p:grpSp>
      <p:sp>
        <p:nvSpPr>
          <p:cNvPr id="370" name="CuadroTexto 369">
            <a:extLst>
              <a:ext uri="{FF2B5EF4-FFF2-40B4-BE49-F238E27FC236}">
                <a16:creationId xmlns:a16="http://schemas.microsoft.com/office/drawing/2014/main" id="{92F29297-C558-48CE-8975-DD19691D00A0}"/>
              </a:ext>
            </a:extLst>
          </p:cNvPr>
          <p:cNvSpPr txBox="1"/>
          <p:nvPr/>
        </p:nvSpPr>
        <p:spPr>
          <a:xfrm>
            <a:off x="11307592" y="6356356"/>
            <a:ext cx="4999207" cy="646331"/>
          </a:xfrm>
          <a:prstGeom prst="rect">
            <a:avLst/>
          </a:prstGeom>
          <a:noFill/>
        </p:spPr>
        <p:txBody>
          <a:bodyPr wrap="square" rtlCol="0">
            <a:spAutoFit/>
          </a:bodyPr>
          <a:lstStyle/>
          <a:p>
            <a:pPr marL="285750" indent="-285750">
              <a:buFont typeface="Arial" panose="020B0604020202020204" pitchFamily="34" charset="0"/>
              <a:buChar char="•"/>
            </a:pPr>
            <a:r>
              <a:rPr lang="es-EC" dirty="0"/>
              <a:t>Auxiliar de servicios financieros </a:t>
            </a:r>
          </a:p>
          <a:p>
            <a:pPr marL="285750" indent="-285750">
              <a:buFont typeface="Arial" panose="020B0604020202020204" pitchFamily="34" charset="0"/>
              <a:buChar char="•"/>
            </a:pPr>
            <a:endParaRPr lang="es-EC" dirty="0"/>
          </a:p>
        </p:txBody>
      </p:sp>
      <p:sp>
        <p:nvSpPr>
          <p:cNvPr id="88" name="TextBox 38">
            <a:extLst>
              <a:ext uri="{FF2B5EF4-FFF2-40B4-BE49-F238E27FC236}">
                <a16:creationId xmlns:a16="http://schemas.microsoft.com/office/drawing/2014/main" id="{F9FEE76E-D067-4004-8E01-658D7AF6A6F5}"/>
              </a:ext>
            </a:extLst>
          </p:cNvPr>
          <p:cNvSpPr txBox="1"/>
          <p:nvPr/>
        </p:nvSpPr>
        <p:spPr>
          <a:xfrm>
            <a:off x="1349564" y="7541397"/>
            <a:ext cx="3045309" cy="397801"/>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Recomendaciones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3"/>
                                        </p:tgtEl>
                                        <p:attrNameLst>
                                          <p:attrName>style.visibility</p:attrName>
                                        </p:attrNameLst>
                                      </p:cBhvr>
                                      <p:to>
                                        <p:strVal val="visible"/>
                                      </p:to>
                                    </p:set>
                                    <p:animEffect transition="in" filter="wipe(down)">
                                      <p:cBhvr>
                                        <p:cTn id="21" dur="500"/>
                                        <p:tgtEl>
                                          <p:spTgt spid="3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ipe(down)">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60"/>
                                        </p:tgtEl>
                                        <p:attrNameLst>
                                          <p:attrName>style.visibility</p:attrName>
                                        </p:attrNameLst>
                                      </p:cBhvr>
                                      <p:to>
                                        <p:strVal val="visible"/>
                                      </p:to>
                                    </p:set>
                                    <p:animEffect transition="in" filter="wipe(down)">
                                      <p:cBhvr>
                                        <p:cTn id="31" dur="500"/>
                                        <p:tgtEl>
                                          <p:spTgt spid="36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64"/>
                                        </p:tgtEl>
                                        <p:attrNameLst>
                                          <p:attrName>style.visibility</p:attrName>
                                        </p:attrNameLst>
                                      </p:cBhvr>
                                      <p:to>
                                        <p:strVal val="visible"/>
                                      </p:to>
                                    </p:set>
                                    <p:animEffect transition="in" filter="wipe(down)">
                                      <p:cBhvr>
                                        <p:cTn id="36" dur="500"/>
                                        <p:tgtEl>
                                          <p:spTgt spid="3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76">
                                            <p:txEl>
                                              <p:pRg st="0" end="0"/>
                                            </p:txEl>
                                          </p:spTgt>
                                        </p:tgtEl>
                                        <p:attrNameLst>
                                          <p:attrName>style.visibility</p:attrName>
                                        </p:attrNameLst>
                                      </p:cBhvr>
                                      <p:to>
                                        <p:strVal val="visible"/>
                                      </p:to>
                                    </p:set>
                                    <p:animEffect transition="in" filter="wipe(down)">
                                      <p:cBhvr>
                                        <p:cTn id="41" dur="500"/>
                                        <p:tgtEl>
                                          <p:spTgt spid="37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76">
                                            <p:txEl>
                                              <p:pRg st="1" end="1"/>
                                            </p:txEl>
                                          </p:spTgt>
                                        </p:tgtEl>
                                        <p:attrNameLst>
                                          <p:attrName>style.visibility</p:attrName>
                                        </p:attrNameLst>
                                      </p:cBhvr>
                                      <p:to>
                                        <p:strVal val="visible"/>
                                      </p:to>
                                    </p:set>
                                    <p:animEffect transition="in" filter="wipe(down)">
                                      <p:cBhvr>
                                        <p:cTn id="46" dur="500"/>
                                        <p:tgtEl>
                                          <p:spTgt spid="37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76">
                                            <p:txEl>
                                              <p:pRg st="2" end="2"/>
                                            </p:txEl>
                                          </p:spTgt>
                                        </p:tgtEl>
                                        <p:attrNameLst>
                                          <p:attrName>style.visibility</p:attrName>
                                        </p:attrNameLst>
                                      </p:cBhvr>
                                      <p:to>
                                        <p:strVal val="visible"/>
                                      </p:to>
                                    </p:set>
                                    <p:animEffect transition="in" filter="wipe(down)">
                                      <p:cBhvr>
                                        <p:cTn id="51" dur="500"/>
                                        <p:tgtEl>
                                          <p:spTgt spid="37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78"/>
                                        </p:tgtEl>
                                        <p:attrNameLst>
                                          <p:attrName>style.visibility</p:attrName>
                                        </p:attrNameLst>
                                      </p:cBhvr>
                                      <p:to>
                                        <p:strVal val="visible"/>
                                      </p:to>
                                    </p:set>
                                    <p:animEffect transition="in" filter="wipe(down)">
                                      <p:cBhvr>
                                        <p:cTn id="56" dur="500"/>
                                        <p:tgtEl>
                                          <p:spTgt spid="378"/>
                                        </p:tgtEl>
                                      </p:cBhvr>
                                    </p:animEffect>
                                  </p:childTnLst>
                                </p:cTn>
                              </p:par>
                              <p:par>
                                <p:cTn id="57" presetID="22" presetClass="entr" presetSubtype="4" fill="hold" nodeType="withEffect">
                                  <p:stCondLst>
                                    <p:cond delay="0"/>
                                  </p:stCondLst>
                                  <p:childTnLst>
                                    <p:set>
                                      <p:cBhvr>
                                        <p:cTn id="58" dur="1" fill="hold">
                                          <p:stCondLst>
                                            <p:cond delay="0"/>
                                          </p:stCondLst>
                                        </p:cTn>
                                        <p:tgtEl>
                                          <p:spTgt spid="368"/>
                                        </p:tgtEl>
                                        <p:attrNameLst>
                                          <p:attrName>style.visibility</p:attrName>
                                        </p:attrNameLst>
                                      </p:cBhvr>
                                      <p:to>
                                        <p:strVal val="visible"/>
                                      </p:to>
                                    </p:set>
                                    <p:animEffect transition="in" filter="wipe(down)">
                                      <p:cBhvr>
                                        <p:cTn id="59" dur="500"/>
                                        <p:tgtEl>
                                          <p:spTgt spid="36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70">
                                            <p:txEl>
                                              <p:pRg st="0" end="0"/>
                                            </p:txEl>
                                          </p:spTgt>
                                        </p:tgtEl>
                                        <p:attrNameLst>
                                          <p:attrName>style.visibility</p:attrName>
                                        </p:attrNameLst>
                                      </p:cBhvr>
                                      <p:to>
                                        <p:strVal val="visible"/>
                                      </p:to>
                                    </p:set>
                                    <p:animEffect transition="in" filter="wipe(down)">
                                      <p:cBhvr>
                                        <p:cTn id="64" dur="500"/>
                                        <p:tgtEl>
                                          <p:spTgt spid="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0" y="0"/>
            <a:ext cx="538442" cy="10287000"/>
          </a:xfrm>
          <a:prstGeom prst="rect">
            <a:avLst/>
          </a:prstGeom>
          <a:solidFill>
            <a:srgbClr val="37C9EF"/>
          </a:solidFill>
        </p:spPr>
      </p:sp>
      <p:grpSp>
        <p:nvGrpSpPr>
          <p:cNvPr id="116" name="Grupo 115">
            <a:extLst>
              <a:ext uri="{FF2B5EF4-FFF2-40B4-BE49-F238E27FC236}">
                <a16:creationId xmlns:a16="http://schemas.microsoft.com/office/drawing/2014/main" id="{D6A5F46C-FA14-4F57-8C1F-4D844F8B2ADE}"/>
              </a:ext>
            </a:extLst>
          </p:cNvPr>
          <p:cNvGrpSpPr/>
          <p:nvPr/>
        </p:nvGrpSpPr>
        <p:grpSpPr>
          <a:xfrm>
            <a:off x="3709" y="1341905"/>
            <a:ext cx="5000005" cy="6318932"/>
            <a:chOff x="6334155" y="83217"/>
            <a:chExt cx="4745563" cy="9797839"/>
          </a:xfrm>
        </p:grpSpPr>
        <p:sp>
          <p:nvSpPr>
            <p:cNvPr id="117" name="TextBox 8">
              <a:extLst>
                <a:ext uri="{FF2B5EF4-FFF2-40B4-BE49-F238E27FC236}">
                  <a16:creationId xmlns:a16="http://schemas.microsoft.com/office/drawing/2014/main" id="{5484A062-8901-422E-82B2-6C119EDFF6B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118" name="AutoShape 7">
              <a:extLst>
                <a:ext uri="{FF2B5EF4-FFF2-40B4-BE49-F238E27FC236}">
                  <a16:creationId xmlns:a16="http://schemas.microsoft.com/office/drawing/2014/main" id="{FBB95C0A-CFF7-41E1-BB6C-6F3D15238903}"/>
                </a:ext>
              </a:extLst>
            </p:cNvPr>
            <p:cNvSpPr/>
            <p:nvPr/>
          </p:nvSpPr>
          <p:spPr>
            <a:xfrm>
              <a:off x="6334155" y="83217"/>
              <a:ext cx="3477937" cy="1106386"/>
            </a:xfrm>
            <a:prstGeom prst="rect">
              <a:avLst/>
            </a:prstGeom>
            <a:solidFill>
              <a:srgbClr val="86EAE9"/>
            </a:solidFill>
          </p:spPr>
        </p:sp>
        <p:grpSp>
          <p:nvGrpSpPr>
            <p:cNvPr id="119" name="Group 31">
              <a:extLst>
                <a:ext uri="{FF2B5EF4-FFF2-40B4-BE49-F238E27FC236}">
                  <a16:creationId xmlns:a16="http://schemas.microsoft.com/office/drawing/2014/main" id="{7B7D1E49-AD68-4265-AA0D-992EAB99CAA7}"/>
                </a:ext>
              </a:extLst>
            </p:cNvPr>
            <p:cNvGrpSpPr/>
            <p:nvPr/>
          </p:nvGrpSpPr>
          <p:grpSpPr>
            <a:xfrm>
              <a:off x="6732206" y="183494"/>
              <a:ext cx="681338" cy="964316"/>
              <a:chOff x="0" y="0"/>
              <a:chExt cx="1044123" cy="2052333"/>
            </a:xfrm>
          </p:grpSpPr>
          <p:pic>
            <p:nvPicPr>
              <p:cNvPr id="169" name="Picture 32">
                <a:extLst>
                  <a:ext uri="{FF2B5EF4-FFF2-40B4-BE49-F238E27FC236}">
                    <a16:creationId xmlns:a16="http://schemas.microsoft.com/office/drawing/2014/main" id="{FF129327-7881-45C8-8618-326E6D6C4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170" name="TextBox 33">
                <a:extLst>
                  <a:ext uri="{FF2B5EF4-FFF2-40B4-BE49-F238E27FC236}">
                    <a16:creationId xmlns:a16="http://schemas.microsoft.com/office/drawing/2014/main" id="{D4BCF4C4-266A-43F8-93A4-BA85B0B6968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120" name="Grupo 119">
              <a:extLst>
                <a:ext uri="{FF2B5EF4-FFF2-40B4-BE49-F238E27FC236}">
                  <a16:creationId xmlns:a16="http://schemas.microsoft.com/office/drawing/2014/main" id="{E91F2327-51C1-4FAC-96D2-63C8ACA66981}"/>
                </a:ext>
              </a:extLst>
            </p:cNvPr>
            <p:cNvGrpSpPr/>
            <p:nvPr/>
          </p:nvGrpSpPr>
          <p:grpSpPr>
            <a:xfrm>
              <a:off x="6334155" y="1124451"/>
              <a:ext cx="4375204" cy="1155826"/>
              <a:chOff x="6522283" y="2685536"/>
              <a:chExt cx="4375204" cy="1155826"/>
            </a:xfrm>
          </p:grpSpPr>
          <p:sp>
            <p:nvSpPr>
              <p:cNvPr id="164" name="AutoShape 13">
                <a:extLst>
                  <a:ext uri="{FF2B5EF4-FFF2-40B4-BE49-F238E27FC236}">
                    <a16:creationId xmlns:a16="http://schemas.microsoft.com/office/drawing/2014/main" id="{052FD0EE-F43D-4D91-A2E0-5828C8A60E84}"/>
                  </a:ext>
                </a:extLst>
              </p:cNvPr>
              <p:cNvSpPr/>
              <p:nvPr/>
            </p:nvSpPr>
            <p:spPr>
              <a:xfrm>
                <a:off x="6522283" y="2685536"/>
                <a:ext cx="3477937" cy="1155826"/>
              </a:xfrm>
              <a:prstGeom prst="rect">
                <a:avLst/>
              </a:prstGeom>
              <a:solidFill>
                <a:srgbClr val="3EDAD8"/>
              </a:solidFill>
            </p:spPr>
          </p:sp>
          <p:sp>
            <p:nvSpPr>
              <p:cNvPr id="165" name="TextBox 34">
                <a:extLst>
                  <a:ext uri="{FF2B5EF4-FFF2-40B4-BE49-F238E27FC236}">
                    <a16:creationId xmlns:a16="http://schemas.microsoft.com/office/drawing/2014/main" id="{FE551DD6-849F-42EC-8F6F-C04610DB986B}"/>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166" name="Group 35">
                <a:extLst>
                  <a:ext uri="{FF2B5EF4-FFF2-40B4-BE49-F238E27FC236}">
                    <a16:creationId xmlns:a16="http://schemas.microsoft.com/office/drawing/2014/main" id="{E0BBFFE1-8E94-4BB5-A0EE-A7A712884CEE}"/>
                  </a:ext>
                </a:extLst>
              </p:cNvPr>
              <p:cNvGrpSpPr/>
              <p:nvPr/>
            </p:nvGrpSpPr>
            <p:grpSpPr>
              <a:xfrm>
                <a:off x="6920334" y="2689454"/>
                <a:ext cx="638004" cy="930046"/>
                <a:chOff x="0" y="0"/>
                <a:chExt cx="1044123" cy="2052334"/>
              </a:xfrm>
            </p:grpSpPr>
            <p:pic>
              <p:nvPicPr>
                <p:cNvPr id="167" name="Picture 36">
                  <a:extLst>
                    <a:ext uri="{FF2B5EF4-FFF2-40B4-BE49-F238E27FC236}">
                      <a16:creationId xmlns:a16="http://schemas.microsoft.com/office/drawing/2014/main" id="{68F2FD82-D430-4D40-A847-DA63B85982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168" name="TextBox 37">
                  <a:extLst>
                    <a:ext uri="{FF2B5EF4-FFF2-40B4-BE49-F238E27FC236}">
                      <a16:creationId xmlns:a16="http://schemas.microsoft.com/office/drawing/2014/main" id="{F23DBCEA-0EF4-49BB-9C7F-55D0DCCC2004}"/>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121" name="Grupo 120">
              <a:extLst>
                <a:ext uri="{FF2B5EF4-FFF2-40B4-BE49-F238E27FC236}">
                  <a16:creationId xmlns:a16="http://schemas.microsoft.com/office/drawing/2014/main" id="{070AD12C-FEFE-4747-8A6A-0EC363DD455A}"/>
                </a:ext>
              </a:extLst>
            </p:cNvPr>
            <p:cNvGrpSpPr/>
            <p:nvPr/>
          </p:nvGrpSpPr>
          <p:grpSpPr>
            <a:xfrm>
              <a:off x="6348063" y="2149021"/>
              <a:ext cx="3607191" cy="1168571"/>
              <a:chOff x="6494576" y="4318505"/>
              <a:chExt cx="3607191" cy="1168571"/>
            </a:xfrm>
          </p:grpSpPr>
          <p:sp>
            <p:nvSpPr>
              <p:cNvPr id="159" name="AutoShape 18">
                <a:extLst>
                  <a:ext uri="{FF2B5EF4-FFF2-40B4-BE49-F238E27FC236}">
                    <a16:creationId xmlns:a16="http://schemas.microsoft.com/office/drawing/2014/main" id="{F0EDF8B7-7062-47CA-8C5F-2FE681FF2DB6}"/>
                  </a:ext>
                </a:extLst>
              </p:cNvPr>
              <p:cNvSpPr/>
              <p:nvPr/>
            </p:nvSpPr>
            <p:spPr>
              <a:xfrm>
                <a:off x="6494576" y="4318505"/>
                <a:ext cx="3464030" cy="1168571"/>
              </a:xfrm>
              <a:prstGeom prst="rect">
                <a:avLst/>
              </a:prstGeom>
              <a:solidFill>
                <a:srgbClr val="37C9EF"/>
              </a:solidFill>
            </p:spPr>
          </p:sp>
          <p:sp>
            <p:nvSpPr>
              <p:cNvPr id="160" name="TextBox 38">
                <a:extLst>
                  <a:ext uri="{FF2B5EF4-FFF2-40B4-BE49-F238E27FC236}">
                    <a16:creationId xmlns:a16="http://schemas.microsoft.com/office/drawing/2014/main" id="{32231721-2A17-4DA1-9B8E-27083F797B10}"/>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161" name="Group 39">
                <a:extLst>
                  <a:ext uri="{FF2B5EF4-FFF2-40B4-BE49-F238E27FC236}">
                    <a16:creationId xmlns:a16="http://schemas.microsoft.com/office/drawing/2014/main" id="{BA78FDF8-3798-40F2-ACB3-0D74A177ABA3}"/>
                  </a:ext>
                </a:extLst>
              </p:cNvPr>
              <p:cNvGrpSpPr/>
              <p:nvPr/>
            </p:nvGrpSpPr>
            <p:grpSpPr>
              <a:xfrm>
                <a:off x="6920334" y="4371331"/>
                <a:ext cx="639722" cy="966927"/>
                <a:chOff x="0" y="0"/>
                <a:chExt cx="980348" cy="1926977"/>
              </a:xfrm>
            </p:grpSpPr>
            <p:pic>
              <p:nvPicPr>
                <p:cNvPr id="162" name="Picture 40">
                  <a:extLst>
                    <a:ext uri="{FF2B5EF4-FFF2-40B4-BE49-F238E27FC236}">
                      <a16:creationId xmlns:a16="http://schemas.microsoft.com/office/drawing/2014/main" id="{54F5BA71-B45E-4C3D-83C8-BDF4D93572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163" name="TextBox 41">
                  <a:extLst>
                    <a:ext uri="{FF2B5EF4-FFF2-40B4-BE49-F238E27FC236}">
                      <a16:creationId xmlns:a16="http://schemas.microsoft.com/office/drawing/2014/main" id="{F6097560-AB91-47AB-A873-69FCBB71146E}"/>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122" name="Grupo 121">
              <a:extLst>
                <a:ext uri="{FF2B5EF4-FFF2-40B4-BE49-F238E27FC236}">
                  <a16:creationId xmlns:a16="http://schemas.microsoft.com/office/drawing/2014/main" id="{23516A73-182C-49BA-BCB5-4EFD08DF1480}"/>
                </a:ext>
              </a:extLst>
            </p:cNvPr>
            <p:cNvGrpSpPr/>
            <p:nvPr/>
          </p:nvGrpSpPr>
          <p:grpSpPr>
            <a:xfrm>
              <a:off x="6361825" y="3315303"/>
              <a:ext cx="4188712" cy="1118593"/>
              <a:chOff x="6555021" y="6061312"/>
              <a:chExt cx="4571995" cy="1207555"/>
            </a:xfrm>
          </p:grpSpPr>
          <p:sp>
            <p:nvSpPr>
              <p:cNvPr id="154" name="AutoShape 23">
                <a:extLst>
                  <a:ext uri="{FF2B5EF4-FFF2-40B4-BE49-F238E27FC236}">
                    <a16:creationId xmlns:a16="http://schemas.microsoft.com/office/drawing/2014/main" id="{159EA83A-2078-4DE6-B13D-4243AA5230D9}"/>
                  </a:ext>
                </a:extLst>
              </p:cNvPr>
              <p:cNvSpPr/>
              <p:nvPr/>
            </p:nvSpPr>
            <p:spPr>
              <a:xfrm>
                <a:off x="6555021" y="6061312"/>
                <a:ext cx="3765979" cy="1207555"/>
              </a:xfrm>
              <a:prstGeom prst="rect">
                <a:avLst/>
              </a:prstGeom>
              <a:solidFill>
                <a:srgbClr val="2C92D5"/>
              </a:solidFill>
            </p:spPr>
          </p:sp>
          <p:sp>
            <p:nvSpPr>
              <p:cNvPr id="155" name="TextBox 42">
                <a:extLst>
                  <a:ext uri="{FF2B5EF4-FFF2-40B4-BE49-F238E27FC236}">
                    <a16:creationId xmlns:a16="http://schemas.microsoft.com/office/drawing/2014/main" id="{4A70ABF0-3E49-4345-8026-26A87629C31C}"/>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156" name="Group 43">
                <a:extLst>
                  <a:ext uri="{FF2B5EF4-FFF2-40B4-BE49-F238E27FC236}">
                    <a16:creationId xmlns:a16="http://schemas.microsoft.com/office/drawing/2014/main" id="{7EAF79A6-38A7-4EC4-AE9D-62C9DD4DE369}"/>
                  </a:ext>
                </a:extLst>
              </p:cNvPr>
              <p:cNvGrpSpPr/>
              <p:nvPr/>
            </p:nvGrpSpPr>
            <p:grpSpPr>
              <a:xfrm>
                <a:off x="6988484" y="6126246"/>
                <a:ext cx="687156" cy="964289"/>
                <a:chOff x="185273" y="1573"/>
                <a:chExt cx="1034251" cy="2032930"/>
              </a:xfrm>
            </p:grpSpPr>
            <p:pic>
              <p:nvPicPr>
                <p:cNvPr id="157" name="Picture 44">
                  <a:extLst>
                    <a:ext uri="{FF2B5EF4-FFF2-40B4-BE49-F238E27FC236}">
                      <a16:creationId xmlns:a16="http://schemas.microsoft.com/office/drawing/2014/main" id="{BF4EDAF2-A406-444C-9F2F-C26F8D65F2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158" name="TextBox 45">
                  <a:extLst>
                    <a:ext uri="{FF2B5EF4-FFF2-40B4-BE49-F238E27FC236}">
                      <a16:creationId xmlns:a16="http://schemas.microsoft.com/office/drawing/2014/main" id="{4981AA20-B031-4BB5-98C0-58FA751DA4BE}"/>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23" name="Grupo 122">
              <a:extLst>
                <a:ext uri="{FF2B5EF4-FFF2-40B4-BE49-F238E27FC236}">
                  <a16:creationId xmlns:a16="http://schemas.microsoft.com/office/drawing/2014/main" id="{A0D2FEE2-913E-487E-9618-2E98BB7E20C0}"/>
                </a:ext>
              </a:extLst>
            </p:cNvPr>
            <p:cNvGrpSpPr/>
            <p:nvPr/>
          </p:nvGrpSpPr>
          <p:grpSpPr>
            <a:xfrm>
              <a:off x="6343325" y="4385025"/>
              <a:ext cx="4205220" cy="1166100"/>
              <a:chOff x="6534513" y="7670075"/>
              <a:chExt cx="4554062" cy="1218306"/>
            </a:xfrm>
          </p:grpSpPr>
          <p:sp>
            <p:nvSpPr>
              <p:cNvPr id="149" name="AutoShape 28">
                <a:extLst>
                  <a:ext uri="{FF2B5EF4-FFF2-40B4-BE49-F238E27FC236}">
                    <a16:creationId xmlns:a16="http://schemas.microsoft.com/office/drawing/2014/main" id="{07CDEE1C-97C5-42A9-A248-761E80436E3A}"/>
                  </a:ext>
                </a:extLst>
              </p:cNvPr>
              <p:cNvSpPr/>
              <p:nvPr/>
            </p:nvSpPr>
            <p:spPr>
              <a:xfrm>
                <a:off x="6534513" y="7670075"/>
                <a:ext cx="3759128" cy="1218306"/>
              </a:xfrm>
              <a:prstGeom prst="rect">
                <a:avLst/>
              </a:prstGeom>
              <a:solidFill>
                <a:srgbClr val="13538A"/>
              </a:solidFill>
            </p:spPr>
          </p:sp>
          <p:sp>
            <p:nvSpPr>
              <p:cNvPr id="150" name="TextBox 46">
                <a:extLst>
                  <a:ext uri="{FF2B5EF4-FFF2-40B4-BE49-F238E27FC236}">
                    <a16:creationId xmlns:a16="http://schemas.microsoft.com/office/drawing/2014/main" id="{F0F70522-7B50-4504-8050-738B7E5686CF}"/>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a:t>
                </a:r>
                <a:r>
                  <a:rPr lang="es-EC" sz="2400" u="none" spc="101" dirty="0">
                    <a:solidFill>
                      <a:srgbClr val="FFFFFF"/>
                    </a:solidFill>
                    <a:latin typeface="Aileron Regular Bold"/>
                  </a:rPr>
                  <a:t>í</a:t>
                </a:r>
                <a:r>
                  <a:rPr lang="en-US" sz="2400" u="none" spc="101" dirty="0">
                    <a:solidFill>
                      <a:srgbClr val="FFFFFF"/>
                    </a:solidFill>
                    <a:latin typeface="Aileron Regular Bold"/>
                  </a:rPr>
                  <a:t>a </a:t>
                </a:r>
              </a:p>
            </p:txBody>
          </p:sp>
          <p:grpSp>
            <p:nvGrpSpPr>
              <p:cNvPr id="151" name="Group 47">
                <a:extLst>
                  <a:ext uri="{FF2B5EF4-FFF2-40B4-BE49-F238E27FC236}">
                    <a16:creationId xmlns:a16="http://schemas.microsoft.com/office/drawing/2014/main" id="{B0EA09A4-818B-4E6D-93FD-11EFC4186032}"/>
                  </a:ext>
                </a:extLst>
              </p:cNvPr>
              <p:cNvGrpSpPr/>
              <p:nvPr/>
            </p:nvGrpSpPr>
            <p:grpSpPr>
              <a:xfrm>
                <a:off x="6982511" y="7774043"/>
                <a:ext cx="638004" cy="981030"/>
                <a:chOff x="101755" y="106989"/>
                <a:chExt cx="1044123" cy="2052334"/>
              </a:xfrm>
            </p:grpSpPr>
            <p:pic>
              <p:nvPicPr>
                <p:cNvPr id="152" name="Picture 48">
                  <a:extLst>
                    <a:ext uri="{FF2B5EF4-FFF2-40B4-BE49-F238E27FC236}">
                      <a16:creationId xmlns:a16="http://schemas.microsoft.com/office/drawing/2014/main" id="{73266FDF-A8DF-4440-9B0F-07269C1542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153" name="TextBox 49">
                  <a:extLst>
                    <a:ext uri="{FF2B5EF4-FFF2-40B4-BE49-F238E27FC236}">
                      <a16:creationId xmlns:a16="http://schemas.microsoft.com/office/drawing/2014/main" id="{E1787005-4F40-43C2-BC93-BCF3E11EE0F1}"/>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24" name="CuadroTexto 123">
              <a:extLst>
                <a:ext uri="{FF2B5EF4-FFF2-40B4-BE49-F238E27FC236}">
                  <a16:creationId xmlns:a16="http://schemas.microsoft.com/office/drawing/2014/main" id="{72A86670-3368-4C79-87E2-FD41B85A9570}"/>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5" name="Grupo 124">
              <a:extLst>
                <a:ext uri="{FF2B5EF4-FFF2-40B4-BE49-F238E27FC236}">
                  <a16:creationId xmlns:a16="http://schemas.microsoft.com/office/drawing/2014/main" id="{7E145C83-E110-466D-B676-FEF82B195ADE}"/>
                </a:ext>
              </a:extLst>
            </p:cNvPr>
            <p:cNvGrpSpPr/>
            <p:nvPr/>
          </p:nvGrpSpPr>
          <p:grpSpPr>
            <a:xfrm>
              <a:off x="6343326" y="5517997"/>
              <a:ext cx="4242100" cy="1166100"/>
              <a:chOff x="6494574" y="7670075"/>
              <a:chExt cx="4594001" cy="1218306"/>
            </a:xfrm>
          </p:grpSpPr>
          <p:sp>
            <p:nvSpPr>
              <p:cNvPr id="144" name="AutoShape 28">
                <a:extLst>
                  <a:ext uri="{FF2B5EF4-FFF2-40B4-BE49-F238E27FC236}">
                    <a16:creationId xmlns:a16="http://schemas.microsoft.com/office/drawing/2014/main" id="{98ECEB8B-B75A-456D-8841-D97B33CF9DCC}"/>
                  </a:ext>
                </a:extLst>
              </p:cNvPr>
              <p:cNvSpPr/>
              <p:nvPr/>
            </p:nvSpPr>
            <p:spPr>
              <a:xfrm>
                <a:off x="6494574" y="7670075"/>
                <a:ext cx="3756515" cy="1218306"/>
              </a:xfrm>
              <a:prstGeom prst="rect">
                <a:avLst/>
              </a:prstGeom>
              <a:solidFill>
                <a:srgbClr val="13538A"/>
              </a:solidFill>
            </p:spPr>
          </p:sp>
          <p:sp>
            <p:nvSpPr>
              <p:cNvPr id="145" name="TextBox 46">
                <a:extLst>
                  <a:ext uri="{FF2B5EF4-FFF2-40B4-BE49-F238E27FC236}">
                    <a16:creationId xmlns:a16="http://schemas.microsoft.com/office/drawing/2014/main" id="{728F1AF5-7D16-4BED-B2C5-4B460FADD114}"/>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spc="101" dirty="0">
                    <a:solidFill>
                      <a:srgbClr val="FFFFFF"/>
                    </a:solidFill>
                    <a:latin typeface="Aileron Regular Bold"/>
                  </a:rPr>
                  <a:t>Solución </a:t>
                </a:r>
                <a:endParaRPr lang="es-EC" sz="2400" u="none" spc="101" dirty="0">
                  <a:solidFill>
                    <a:srgbClr val="FFFFFF"/>
                  </a:solidFill>
                  <a:latin typeface="Aileron Regular Bold"/>
                </a:endParaRPr>
              </a:p>
            </p:txBody>
          </p:sp>
          <p:grpSp>
            <p:nvGrpSpPr>
              <p:cNvPr id="146" name="Group 47">
                <a:extLst>
                  <a:ext uri="{FF2B5EF4-FFF2-40B4-BE49-F238E27FC236}">
                    <a16:creationId xmlns:a16="http://schemas.microsoft.com/office/drawing/2014/main" id="{369C23B0-80E6-443F-9594-EBCE7A90A57A}"/>
                  </a:ext>
                </a:extLst>
              </p:cNvPr>
              <p:cNvGrpSpPr/>
              <p:nvPr/>
            </p:nvGrpSpPr>
            <p:grpSpPr>
              <a:xfrm>
                <a:off x="6954918" y="7722581"/>
                <a:ext cx="638004" cy="981030"/>
                <a:chOff x="56599" y="-669"/>
                <a:chExt cx="1044123" cy="2052334"/>
              </a:xfrm>
            </p:grpSpPr>
            <p:pic>
              <p:nvPicPr>
                <p:cNvPr id="147" name="Picture 48">
                  <a:extLst>
                    <a:ext uri="{FF2B5EF4-FFF2-40B4-BE49-F238E27FC236}">
                      <a16:creationId xmlns:a16="http://schemas.microsoft.com/office/drawing/2014/main" id="{506AC2F5-691D-47CA-884C-94E0FC3890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148" name="TextBox 49">
                  <a:extLst>
                    <a:ext uri="{FF2B5EF4-FFF2-40B4-BE49-F238E27FC236}">
                      <a16:creationId xmlns:a16="http://schemas.microsoft.com/office/drawing/2014/main" id="{37230578-4562-4967-A310-D577A102AD83}"/>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26" name="Grupo 125">
              <a:extLst>
                <a:ext uri="{FF2B5EF4-FFF2-40B4-BE49-F238E27FC236}">
                  <a16:creationId xmlns:a16="http://schemas.microsoft.com/office/drawing/2014/main" id="{9DFAF3CA-8E01-4265-BF07-A36C77891FE1}"/>
                </a:ext>
              </a:extLst>
            </p:cNvPr>
            <p:cNvGrpSpPr/>
            <p:nvPr/>
          </p:nvGrpSpPr>
          <p:grpSpPr>
            <a:xfrm>
              <a:off x="6351836" y="6633531"/>
              <a:ext cx="4470519" cy="1098630"/>
              <a:chOff x="6512255" y="2687407"/>
              <a:chExt cx="4470519" cy="1098630"/>
            </a:xfrm>
          </p:grpSpPr>
          <p:sp>
            <p:nvSpPr>
              <p:cNvPr id="139" name="AutoShape 13">
                <a:extLst>
                  <a:ext uri="{FF2B5EF4-FFF2-40B4-BE49-F238E27FC236}">
                    <a16:creationId xmlns:a16="http://schemas.microsoft.com/office/drawing/2014/main" id="{A22DC551-10C3-4933-9466-32229A6CE654}"/>
                  </a:ext>
                </a:extLst>
              </p:cNvPr>
              <p:cNvSpPr/>
              <p:nvPr/>
            </p:nvSpPr>
            <p:spPr>
              <a:xfrm>
                <a:off x="6512255" y="2687407"/>
                <a:ext cx="3460256" cy="1098630"/>
              </a:xfrm>
              <a:prstGeom prst="rect">
                <a:avLst/>
              </a:prstGeom>
              <a:solidFill>
                <a:srgbClr val="3EDAD8"/>
              </a:solidFill>
            </p:spPr>
          </p:sp>
          <p:sp>
            <p:nvSpPr>
              <p:cNvPr id="140" name="TextBox 34">
                <a:extLst>
                  <a:ext uri="{FF2B5EF4-FFF2-40B4-BE49-F238E27FC236}">
                    <a16:creationId xmlns:a16="http://schemas.microsoft.com/office/drawing/2014/main" id="{BE7F9F27-887F-46B6-8659-F26251583B02}"/>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 </a:t>
                </a:r>
              </a:p>
            </p:txBody>
          </p:sp>
          <p:grpSp>
            <p:nvGrpSpPr>
              <p:cNvPr id="141" name="Group 35">
                <a:extLst>
                  <a:ext uri="{FF2B5EF4-FFF2-40B4-BE49-F238E27FC236}">
                    <a16:creationId xmlns:a16="http://schemas.microsoft.com/office/drawing/2014/main" id="{CC40837F-16E4-4835-B6B0-DE9A24F82701}"/>
                  </a:ext>
                </a:extLst>
              </p:cNvPr>
              <p:cNvGrpSpPr/>
              <p:nvPr/>
            </p:nvGrpSpPr>
            <p:grpSpPr>
              <a:xfrm>
                <a:off x="6920334" y="2689454"/>
                <a:ext cx="638004" cy="967377"/>
                <a:chOff x="0" y="0"/>
                <a:chExt cx="1044123" cy="2134712"/>
              </a:xfrm>
            </p:grpSpPr>
            <p:pic>
              <p:nvPicPr>
                <p:cNvPr id="142" name="Picture 36">
                  <a:extLst>
                    <a:ext uri="{FF2B5EF4-FFF2-40B4-BE49-F238E27FC236}">
                      <a16:creationId xmlns:a16="http://schemas.microsoft.com/office/drawing/2014/main" id="{A902571B-314A-404D-BED3-08088E5C1D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143" name="TextBox 37">
                  <a:extLst>
                    <a:ext uri="{FF2B5EF4-FFF2-40B4-BE49-F238E27FC236}">
                      <a16:creationId xmlns:a16="http://schemas.microsoft.com/office/drawing/2014/main" id="{597EC711-82AC-4B61-8F3F-1AC27F7EE206}"/>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27" name="Grupo 126">
              <a:extLst>
                <a:ext uri="{FF2B5EF4-FFF2-40B4-BE49-F238E27FC236}">
                  <a16:creationId xmlns:a16="http://schemas.microsoft.com/office/drawing/2014/main" id="{FE16B502-1437-4175-8909-4BEC6A19E0F2}"/>
                </a:ext>
              </a:extLst>
            </p:cNvPr>
            <p:cNvGrpSpPr/>
            <p:nvPr/>
          </p:nvGrpSpPr>
          <p:grpSpPr>
            <a:xfrm>
              <a:off x="6338685" y="7695976"/>
              <a:ext cx="4239560" cy="1118593"/>
              <a:chOff x="6499520" y="6018635"/>
              <a:chExt cx="4627496" cy="1207555"/>
            </a:xfrm>
          </p:grpSpPr>
          <p:sp>
            <p:nvSpPr>
              <p:cNvPr id="134" name="AutoShape 23">
                <a:extLst>
                  <a:ext uri="{FF2B5EF4-FFF2-40B4-BE49-F238E27FC236}">
                    <a16:creationId xmlns:a16="http://schemas.microsoft.com/office/drawing/2014/main" id="{6AFD528B-025A-49E5-8A38-32FDAE8F4E5E}"/>
                  </a:ext>
                </a:extLst>
              </p:cNvPr>
              <p:cNvSpPr/>
              <p:nvPr/>
            </p:nvSpPr>
            <p:spPr>
              <a:xfrm>
                <a:off x="6499520" y="6018635"/>
                <a:ext cx="3776882" cy="1207555"/>
              </a:xfrm>
              <a:prstGeom prst="rect">
                <a:avLst/>
              </a:prstGeom>
              <a:solidFill>
                <a:srgbClr val="2C92D5"/>
              </a:solidFill>
            </p:spPr>
          </p:sp>
          <p:sp>
            <p:nvSpPr>
              <p:cNvPr id="135" name="TextBox 42">
                <a:extLst>
                  <a:ext uri="{FF2B5EF4-FFF2-40B4-BE49-F238E27FC236}">
                    <a16:creationId xmlns:a16="http://schemas.microsoft.com/office/drawing/2014/main" id="{B023A7EA-0DE2-4BB4-9BC3-B6D2D01E909D}"/>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136" name="Group 43">
                <a:extLst>
                  <a:ext uri="{FF2B5EF4-FFF2-40B4-BE49-F238E27FC236}">
                    <a16:creationId xmlns:a16="http://schemas.microsoft.com/office/drawing/2014/main" id="{FFCA0ADC-5990-4DD5-A488-3C60C74ABA50}"/>
                  </a:ext>
                </a:extLst>
              </p:cNvPr>
              <p:cNvGrpSpPr/>
              <p:nvPr/>
            </p:nvGrpSpPr>
            <p:grpSpPr>
              <a:xfrm>
                <a:off x="6988484" y="6126246"/>
                <a:ext cx="687156" cy="1047244"/>
                <a:chOff x="185273" y="1573"/>
                <a:chExt cx="1034251" cy="2207817"/>
              </a:xfrm>
            </p:grpSpPr>
            <p:pic>
              <p:nvPicPr>
                <p:cNvPr id="137" name="Picture 44">
                  <a:extLst>
                    <a:ext uri="{FF2B5EF4-FFF2-40B4-BE49-F238E27FC236}">
                      <a16:creationId xmlns:a16="http://schemas.microsoft.com/office/drawing/2014/main" id="{E73B9000-0492-4446-868C-90923AAEBD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138" name="TextBox 45">
                  <a:extLst>
                    <a:ext uri="{FF2B5EF4-FFF2-40B4-BE49-F238E27FC236}">
                      <a16:creationId xmlns:a16="http://schemas.microsoft.com/office/drawing/2014/main" id="{DB15B75C-406D-498B-8C0B-02FA65C51CB1}"/>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28" name="Grupo 127">
              <a:extLst>
                <a:ext uri="{FF2B5EF4-FFF2-40B4-BE49-F238E27FC236}">
                  <a16:creationId xmlns:a16="http://schemas.microsoft.com/office/drawing/2014/main" id="{166A2C03-CC57-4F5F-BA04-41A7544A3E7D}"/>
                </a:ext>
              </a:extLst>
            </p:cNvPr>
            <p:cNvGrpSpPr/>
            <p:nvPr/>
          </p:nvGrpSpPr>
          <p:grpSpPr>
            <a:xfrm>
              <a:off x="6340146" y="8769218"/>
              <a:ext cx="3560478" cy="1111838"/>
              <a:chOff x="6446590" y="4239215"/>
              <a:chExt cx="3560478" cy="1105414"/>
            </a:xfrm>
          </p:grpSpPr>
          <p:sp>
            <p:nvSpPr>
              <p:cNvPr id="129" name="AutoShape 18">
                <a:extLst>
                  <a:ext uri="{FF2B5EF4-FFF2-40B4-BE49-F238E27FC236}">
                    <a16:creationId xmlns:a16="http://schemas.microsoft.com/office/drawing/2014/main" id="{7BFB06AD-6B2B-453D-BC80-ECD081A40FE7}"/>
                  </a:ext>
                </a:extLst>
              </p:cNvPr>
              <p:cNvSpPr/>
              <p:nvPr/>
            </p:nvSpPr>
            <p:spPr>
              <a:xfrm>
                <a:off x="6446590" y="4239215"/>
                <a:ext cx="3458794" cy="963187"/>
              </a:xfrm>
              <a:prstGeom prst="rect">
                <a:avLst/>
              </a:prstGeom>
              <a:solidFill>
                <a:srgbClr val="37C9EF"/>
              </a:solidFill>
            </p:spPr>
          </p:sp>
          <p:sp>
            <p:nvSpPr>
              <p:cNvPr id="130" name="TextBox 38">
                <a:extLst>
                  <a:ext uri="{FF2B5EF4-FFF2-40B4-BE49-F238E27FC236}">
                    <a16:creationId xmlns:a16="http://schemas.microsoft.com/office/drawing/2014/main" id="{50F66FC7-8C47-49C9-A867-91F65D022F24}"/>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a:t>
                </a:r>
              </a:p>
            </p:txBody>
          </p:sp>
          <p:grpSp>
            <p:nvGrpSpPr>
              <p:cNvPr id="131" name="Group 39">
                <a:extLst>
                  <a:ext uri="{FF2B5EF4-FFF2-40B4-BE49-F238E27FC236}">
                    <a16:creationId xmlns:a16="http://schemas.microsoft.com/office/drawing/2014/main" id="{9898E6A0-3A96-4090-A461-4F942A901D5F}"/>
                  </a:ext>
                </a:extLst>
              </p:cNvPr>
              <p:cNvGrpSpPr/>
              <p:nvPr/>
            </p:nvGrpSpPr>
            <p:grpSpPr>
              <a:xfrm>
                <a:off x="6920334" y="4371331"/>
                <a:ext cx="592806" cy="973298"/>
                <a:chOff x="0" y="0"/>
                <a:chExt cx="908451" cy="1939674"/>
              </a:xfrm>
            </p:grpSpPr>
            <p:pic>
              <p:nvPicPr>
                <p:cNvPr id="132" name="Picture 40">
                  <a:extLst>
                    <a:ext uri="{FF2B5EF4-FFF2-40B4-BE49-F238E27FC236}">
                      <a16:creationId xmlns:a16="http://schemas.microsoft.com/office/drawing/2014/main" id="{7CBD52FC-0491-4912-AC8F-58295D97C4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133" name="TextBox 41">
                  <a:extLst>
                    <a:ext uri="{FF2B5EF4-FFF2-40B4-BE49-F238E27FC236}">
                      <a16:creationId xmlns:a16="http://schemas.microsoft.com/office/drawing/2014/main" id="{0B0BE529-2179-41F8-B29A-DE6555188858}"/>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171" name="Grupo 170">
            <a:extLst>
              <a:ext uri="{FF2B5EF4-FFF2-40B4-BE49-F238E27FC236}">
                <a16:creationId xmlns:a16="http://schemas.microsoft.com/office/drawing/2014/main" id="{AB13F1B6-654B-4C8A-A476-89789725F6A2}"/>
              </a:ext>
            </a:extLst>
          </p:cNvPr>
          <p:cNvGrpSpPr/>
          <p:nvPr/>
        </p:nvGrpSpPr>
        <p:grpSpPr>
          <a:xfrm>
            <a:off x="0" y="2013429"/>
            <a:ext cx="3926041" cy="736267"/>
            <a:chOff x="4199922" y="763140"/>
            <a:chExt cx="3278903" cy="921922"/>
          </a:xfrm>
        </p:grpSpPr>
        <p:sp>
          <p:nvSpPr>
            <p:cNvPr id="172" name="Freeform 10">
              <a:extLst>
                <a:ext uri="{FF2B5EF4-FFF2-40B4-BE49-F238E27FC236}">
                  <a16:creationId xmlns:a16="http://schemas.microsoft.com/office/drawing/2014/main" id="{FE4B40A8-F0E6-46DA-939B-1561F4A9AA32}"/>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173" name="AutoShape 7">
              <a:extLst>
                <a:ext uri="{FF2B5EF4-FFF2-40B4-BE49-F238E27FC236}">
                  <a16:creationId xmlns:a16="http://schemas.microsoft.com/office/drawing/2014/main" id="{4D846C7C-8D36-4B18-95C8-5CF0487EF71D}"/>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174" name="Picture 32">
              <a:extLst>
                <a:ext uri="{FF2B5EF4-FFF2-40B4-BE49-F238E27FC236}">
                  <a16:creationId xmlns:a16="http://schemas.microsoft.com/office/drawing/2014/main" id="{F1CF9CFF-E529-4500-9B44-B82FFAAE8B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175" name="TextBox 33">
              <a:extLst>
                <a:ext uri="{FF2B5EF4-FFF2-40B4-BE49-F238E27FC236}">
                  <a16:creationId xmlns:a16="http://schemas.microsoft.com/office/drawing/2014/main" id="{D79E26F3-B82C-4857-9F6A-DA3B78DC4667}"/>
                </a:ext>
              </a:extLst>
            </p:cNvPr>
            <p:cNvSpPr txBox="1"/>
            <p:nvPr/>
          </p:nvSpPr>
          <p:spPr>
            <a:xfrm>
              <a:off x="4347947" y="986071"/>
              <a:ext cx="426619" cy="69899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FF0000"/>
                  </a:solidFill>
                  <a:latin typeface="Aileron Heavy"/>
                </a:rPr>
                <a:t>2</a:t>
              </a:r>
            </a:p>
          </p:txBody>
        </p:sp>
        <p:sp>
          <p:nvSpPr>
            <p:cNvPr id="176" name="CuadroTexto 175">
              <a:extLst>
                <a:ext uri="{FF2B5EF4-FFF2-40B4-BE49-F238E27FC236}">
                  <a16:creationId xmlns:a16="http://schemas.microsoft.com/office/drawing/2014/main" id="{560260D2-9D70-40AF-B227-65B6DF2EEBAB}"/>
                </a:ext>
              </a:extLst>
            </p:cNvPr>
            <p:cNvSpPr txBox="1"/>
            <p:nvPr/>
          </p:nvSpPr>
          <p:spPr>
            <a:xfrm>
              <a:off x="4985306" y="824874"/>
              <a:ext cx="2288456" cy="655152"/>
            </a:xfrm>
            <a:prstGeom prst="rect">
              <a:avLst/>
            </a:prstGeom>
            <a:noFill/>
          </p:spPr>
          <p:txBody>
            <a:bodyPr wrap="square" rtlCol="0">
              <a:spAutoFit/>
            </a:bodyPr>
            <a:lstStyle/>
            <a:p>
              <a:r>
                <a:rPr lang="es-EC" sz="2800" b="1" dirty="0">
                  <a:solidFill>
                    <a:schemeClr val="bg1"/>
                  </a:solidFill>
                </a:rPr>
                <a:t>Planteamiento</a:t>
              </a:r>
            </a:p>
          </p:txBody>
        </p:sp>
      </p:grpSp>
      <p:pic>
        <p:nvPicPr>
          <p:cNvPr id="177" name="Imagen 176">
            <a:extLst>
              <a:ext uri="{FF2B5EF4-FFF2-40B4-BE49-F238E27FC236}">
                <a16:creationId xmlns:a16="http://schemas.microsoft.com/office/drawing/2014/main" id="{B9F925A7-FEF6-44F7-BD30-1B5C8DDF1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670" y="8341259"/>
            <a:ext cx="1854476" cy="1676920"/>
          </a:xfrm>
          <a:prstGeom prst="rect">
            <a:avLst/>
          </a:prstGeom>
        </p:spPr>
      </p:pic>
      <p:sp>
        <p:nvSpPr>
          <p:cNvPr id="180" name="Marcador de número de diapositiva 179">
            <a:extLst>
              <a:ext uri="{FF2B5EF4-FFF2-40B4-BE49-F238E27FC236}">
                <a16:creationId xmlns:a16="http://schemas.microsoft.com/office/drawing/2014/main" id="{21BD134A-68BD-48AC-94DF-B599FA608C83}"/>
              </a:ext>
            </a:extLst>
          </p:cNvPr>
          <p:cNvSpPr>
            <a:spLocks noGrp="1"/>
          </p:cNvSpPr>
          <p:nvPr>
            <p:ph type="sldNum" sz="quarter" idx="12"/>
          </p:nvPr>
        </p:nvSpPr>
        <p:spPr/>
        <p:txBody>
          <a:bodyPr/>
          <a:lstStyle/>
          <a:p>
            <a:fld id="{B6F15528-21DE-4FAA-801E-634DDDAF4B2B}" type="slidenum">
              <a:rPr lang="en-US" smtClean="0"/>
              <a:pPr/>
              <a:t>4</a:t>
            </a:fld>
            <a:endParaRPr lang="en-US"/>
          </a:p>
        </p:txBody>
      </p:sp>
      <p:pic>
        <p:nvPicPr>
          <p:cNvPr id="181" name="Imagen 180">
            <a:extLst>
              <a:ext uri="{FF2B5EF4-FFF2-40B4-BE49-F238E27FC236}">
                <a16:creationId xmlns:a16="http://schemas.microsoft.com/office/drawing/2014/main" id="{2942062F-83F9-4ED3-AEA8-4208272063E8}"/>
              </a:ext>
            </a:extLst>
          </p:cNvPr>
          <p:cNvPicPr>
            <a:picLocks noChangeAspect="1"/>
          </p:cNvPicPr>
          <p:nvPr/>
        </p:nvPicPr>
        <p:blipFill rotWithShape="1">
          <a:blip r:embed="rId5"/>
          <a:srcRect l="22269" t="17518" r="27249" b="28244"/>
          <a:stretch/>
        </p:blipFill>
        <p:spPr>
          <a:xfrm>
            <a:off x="5233134" y="2025420"/>
            <a:ext cx="2613536" cy="1439751"/>
          </a:xfrm>
          <a:prstGeom prst="rect">
            <a:avLst/>
          </a:prstGeom>
        </p:spPr>
      </p:pic>
      <p:pic>
        <p:nvPicPr>
          <p:cNvPr id="2054" name="Picture 6" descr="Taller De Emprendedores: ESTUDIO FINANCIERO">
            <a:extLst>
              <a:ext uri="{FF2B5EF4-FFF2-40B4-BE49-F238E27FC236}">
                <a16:creationId xmlns:a16="http://schemas.microsoft.com/office/drawing/2014/main" id="{14FBA9CF-F91A-4593-9E33-62C2D5C5D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7353" y="5560233"/>
            <a:ext cx="1683422" cy="155436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8" descr="EL DOMINGO 8 DE MARZO LOS RELOJES DEBERÁN ATRASARSE UNA HORA">
            <a:extLst>
              <a:ext uri="{FF2B5EF4-FFF2-40B4-BE49-F238E27FC236}">
                <a16:creationId xmlns:a16="http://schemas.microsoft.com/office/drawing/2014/main" id="{EF24A55F-18D2-492F-8856-08C71B5EA7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0" y="4313693"/>
            <a:ext cx="1828800" cy="1254034"/>
          </a:xfrm>
          <a:prstGeom prst="rect">
            <a:avLst/>
          </a:prstGeom>
          <a:noFill/>
          <a:extLst>
            <a:ext uri="{909E8E84-426E-40DD-AFC4-6F175D3DCCD1}">
              <a14:hiddenFill xmlns:a14="http://schemas.microsoft.com/office/drawing/2010/main">
                <a:solidFill>
                  <a:srgbClr val="FFFFFF"/>
                </a:solidFill>
              </a14:hiddenFill>
            </a:ext>
          </a:extLst>
        </p:spPr>
      </p:pic>
      <p:cxnSp>
        <p:nvCxnSpPr>
          <p:cNvPr id="183" name="Conector recto de flecha 182">
            <a:extLst>
              <a:ext uri="{FF2B5EF4-FFF2-40B4-BE49-F238E27FC236}">
                <a16:creationId xmlns:a16="http://schemas.microsoft.com/office/drawing/2014/main" id="{EB778842-968D-45D9-AAC4-E2F6A182C0BF}"/>
              </a:ext>
            </a:extLst>
          </p:cNvPr>
          <p:cNvCxnSpPr>
            <a:cxnSpLocks/>
          </p:cNvCxnSpPr>
          <p:nvPr/>
        </p:nvCxnSpPr>
        <p:spPr>
          <a:xfrm flipV="1">
            <a:off x="8175354" y="1893717"/>
            <a:ext cx="1361953" cy="9288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0" name="Conector recto de flecha 189">
            <a:extLst>
              <a:ext uri="{FF2B5EF4-FFF2-40B4-BE49-F238E27FC236}">
                <a16:creationId xmlns:a16="http://schemas.microsoft.com/office/drawing/2014/main" id="{75A8AADD-F9F2-4969-B9C3-F8334486881B}"/>
              </a:ext>
            </a:extLst>
          </p:cNvPr>
          <p:cNvCxnSpPr>
            <a:cxnSpLocks/>
          </p:cNvCxnSpPr>
          <p:nvPr/>
        </p:nvCxnSpPr>
        <p:spPr>
          <a:xfrm>
            <a:off x="8176514" y="2871393"/>
            <a:ext cx="1424686" cy="8600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048" name="Imagen 2047">
            <a:extLst>
              <a:ext uri="{FF2B5EF4-FFF2-40B4-BE49-F238E27FC236}">
                <a16:creationId xmlns:a16="http://schemas.microsoft.com/office/drawing/2014/main" id="{32EE723C-495C-4530-8CBF-BF22F1B247EF}"/>
              </a:ext>
            </a:extLst>
          </p:cNvPr>
          <p:cNvPicPr>
            <a:picLocks noChangeAspect="1"/>
          </p:cNvPicPr>
          <p:nvPr/>
        </p:nvPicPr>
        <p:blipFill>
          <a:blip r:embed="rId8"/>
          <a:stretch>
            <a:fillRect/>
          </a:stretch>
        </p:blipFill>
        <p:spPr>
          <a:xfrm>
            <a:off x="14139351" y="1749558"/>
            <a:ext cx="2340024" cy="2340024"/>
          </a:xfrm>
          <a:prstGeom prst="rect">
            <a:avLst/>
          </a:prstGeom>
        </p:spPr>
      </p:pic>
      <p:cxnSp>
        <p:nvCxnSpPr>
          <p:cNvPr id="2051" name="Conector recto de flecha 2050">
            <a:extLst>
              <a:ext uri="{FF2B5EF4-FFF2-40B4-BE49-F238E27FC236}">
                <a16:creationId xmlns:a16="http://schemas.microsoft.com/office/drawing/2014/main" id="{D241CB15-9784-45DF-9BDF-A4AD8654027D}"/>
              </a:ext>
            </a:extLst>
          </p:cNvPr>
          <p:cNvCxnSpPr>
            <a:endCxn id="2048" idx="1"/>
          </p:cNvCxnSpPr>
          <p:nvPr/>
        </p:nvCxnSpPr>
        <p:spPr>
          <a:xfrm flipV="1">
            <a:off x="12121713" y="2919570"/>
            <a:ext cx="2017638" cy="20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D18794B7-0423-4DE9-BDFC-1807800AD9AA}"/>
              </a:ext>
            </a:extLst>
          </p:cNvPr>
          <p:cNvPicPr>
            <a:picLocks noChangeAspect="1"/>
          </p:cNvPicPr>
          <p:nvPr/>
        </p:nvPicPr>
        <p:blipFill rotWithShape="1">
          <a:blip r:embed="rId9"/>
          <a:srcRect l="8841"/>
          <a:stretch/>
        </p:blipFill>
        <p:spPr>
          <a:xfrm>
            <a:off x="9726667" y="966849"/>
            <a:ext cx="2463410" cy="1146911"/>
          </a:xfrm>
          <a:prstGeom prst="rect">
            <a:avLst/>
          </a:prstGeom>
        </p:spPr>
      </p:pic>
      <p:pic>
        <p:nvPicPr>
          <p:cNvPr id="9" name="Imagen 8">
            <a:extLst>
              <a:ext uri="{FF2B5EF4-FFF2-40B4-BE49-F238E27FC236}">
                <a16:creationId xmlns:a16="http://schemas.microsoft.com/office/drawing/2014/main" id="{10306204-F2A7-4F49-8D70-8150CD3D8FA3}"/>
              </a:ext>
            </a:extLst>
          </p:cNvPr>
          <p:cNvPicPr>
            <a:picLocks noChangeAspect="1"/>
          </p:cNvPicPr>
          <p:nvPr/>
        </p:nvPicPr>
        <p:blipFill>
          <a:blip r:embed="rId10"/>
          <a:stretch>
            <a:fillRect/>
          </a:stretch>
        </p:blipFill>
        <p:spPr>
          <a:xfrm>
            <a:off x="9726667" y="2519254"/>
            <a:ext cx="1683422" cy="1683422"/>
          </a:xfrm>
          <a:prstGeom prst="rect">
            <a:avLst/>
          </a:prstGeom>
        </p:spPr>
      </p:pic>
      <p:pic>
        <p:nvPicPr>
          <p:cNvPr id="82" name="Imagen 81">
            <a:extLst>
              <a:ext uri="{FF2B5EF4-FFF2-40B4-BE49-F238E27FC236}">
                <a16:creationId xmlns:a16="http://schemas.microsoft.com/office/drawing/2014/main" id="{6B414E17-5FF6-4922-B730-D3420F3AA2D2}"/>
              </a:ext>
            </a:extLst>
          </p:cNvPr>
          <p:cNvPicPr>
            <a:picLocks noChangeAspect="1"/>
          </p:cNvPicPr>
          <p:nvPr/>
        </p:nvPicPr>
        <p:blipFill rotWithShape="1">
          <a:blip r:embed="rId5"/>
          <a:srcRect l="22269" t="17518" r="27249" b="28244"/>
          <a:stretch/>
        </p:blipFill>
        <p:spPr>
          <a:xfrm>
            <a:off x="5430010" y="5164191"/>
            <a:ext cx="2613536" cy="1439751"/>
          </a:xfrm>
          <a:prstGeom prst="rect">
            <a:avLst/>
          </a:prstGeom>
        </p:spPr>
      </p:pic>
      <p:cxnSp>
        <p:nvCxnSpPr>
          <p:cNvPr id="83" name="Conector recto de flecha 82">
            <a:extLst>
              <a:ext uri="{FF2B5EF4-FFF2-40B4-BE49-F238E27FC236}">
                <a16:creationId xmlns:a16="http://schemas.microsoft.com/office/drawing/2014/main" id="{9C9BA049-1D1A-497B-A89F-09CA2A8FBEBB}"/>
              </a:ext>
            </a:extLst>
          </p:cNvPr>
          <p:cNvCxnSpPr>
            <a:cxnSpLocks/>
          </p:cNvCxnSpPr>
          <p:nvPr/>
        </p:nvCxnSpPr>
        <p:spPr>
          <a:xfrm flipV="1">
            <a:off x="8114175" y="4895861"/>
            <a:ext cx="1361953" cy="9288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4" name="Conector recto de flecha 83">
            <a:extLst>
              <a:ext uri="{FF2B5EF4-FFF2-40B4-BE49-F238E27FC236}">
                <a16:creationId xmlns:a16="http://schemas.microsoft.com/office/drawing/2014/main" id="{7C093F0A-AA9A-484B-8265-A2B76C81DF39}"/>
              </a:ext>
            </a:extLst>
          </p:cNvPr>
          <p:cNvCxnSpPr>
            <a:cxnSpLocks/>
          </p:cNvCxnSpPr>
          <p:nvPr/>
        </p:nvCxnSpPr>
        <p:spPr>
          <a:xfrm>
            <a:off x="8106082" y="5840228"/>
            <a:ext cx="1424686" cy="8600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down)">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fade">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
                                        </p:tgtEl>
                                        <p:attrNameLst>
                                          <p:attrName>style.visibility</p:attrName>
                                        </p:attrNameLst>
                                      </p:cBhvr>
                                      <p:to>
                                        <p:strVal val="visible"/>
                                      </p:to>
                                    </p:set>
                                    <p:animEffect transition="in" filter="fade">
                                      <p:cBhvr>
                                        <p:cTn id="37" dur="500"/>
                                        <p:tgtEl>
                                          <p:spTgt spid="20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7"/>
                                        </p:tgtEl>
                                        <p:attrNameLst>
                                          <p:attrName>style.visibility</p:attrName>
                                        </p:attrNameLst>
                                      </p:cBhvr>
                                      <p:to>
                                        <p:strVal val="visible"/>
                                      </p:to>
                                    </p:set>
                                    <p:animEffect transition="in" filter="fade">
                                      <p:cBhvr>
                                        <p:cTn id="57" dur="500"/>
                                        <p:tgtEl>
                                          <p:spTgt spid="18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Effect transition="in" filter="fade">
                                      <p:cBhvr>
                                        <p:cTn id="6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0" y="0"/>
            <a:ext cx="538442" cy="10287000"/>
          </a:xfrm>
          <a:prstGeom prst="rect">
            <a:avLst/>
          </a:prstGeom>
          <a:solidFill>
            <a:srgbClr val="37C9EF"/>
          </a:solidFill>
        </p:spPr>
      </p:sp>
      <p:grpSp>
        <p:nvGrpSpPr>
          <p:cNvPr id="116" name="Grupo 115">
            <a:extLst>
              <a:ext uri="{FF2B5EF4-FFF2-40B4-BE49-F238E27FC236}">
                <a16:creationId xmlns:a16="http://schemas.microsoft.com/office/drawing/2014/main" id="{D6A5F46C-FA14-4F57-8C1F-4D844F8B2ADE}"/>
              </a:ext>
            </a:extLst>
          </p:cNvPr>
          <p:cNvGrpSpPr/>
          <p:nvPr/>
        </p:nvGrpSpPr>
        <p:grpSpPr>
          <a:xfrm>
            <a:off x="3709" y="1341905"/>
            <a:ext cx="5000005" cy="6318932"/>
            <a:chOff x="6334155" y="83217"/>
            <a:chExt cx="4745563" cy="9797839"/>
          </a:xfrm>
        </p:grpSpPr>
        <p:sp>
          <p:nvSpPr>
            <p:cNvPr id="117" name="TextBox 8">
              <a:extLst>
                <a:ext uri="{FF2B5EF4-FFF2-40B4-BE49-F238E27FC236}">
                  <a16:creationId xmlns:a16="http://schemas.microsoft.com/office/drawing/2014/main" id="{5484A062-8901-422E-82B2-6C119EDFF6B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118" name="AutoShape 7">
              <a:extLst>
                <a:ext uri="{FF2B5EF4-FFF2-40B4-BE49-F238E27FC236}">
                  <a16:creationId xmlns:a16="http://schemas.microsoft.com/office/drawing/2014/main" id="{FBB95C0A-CFF7-41E1-BB6C-6F3D15238903}"/>
                </a:ext>
              </a:extLst>
            </p:cNvPr>
            <p:cNvSpPr/>
            <p:nvPr/>
          </p:nvSpPr>
          <p:spPr>
            <a:xfrm>
              <a:off x="6334155" y="83217"/>
              <a:ext cx="3477937" cy="1106386"/>
            </a:xfrm>
            <a:prstGeom prst="rect">
              <a:avLst/>
            </a:prstGeom>
            <a:solidFill>
              <a:srgbClr val="86EAE9"/>
            </a:solidFill>
          </p:spPr>
        </p:sp>
        <p:grpSp>
          <p:nvGrpSpPr>
            <p:cNvPr id="119" name="Group 31">
              <a:extLst>
                <a:ext uri="{FF2B5EF4-FFF2-40B4-BE49-F238E27FC236}">
                  <a16:creationId xmlns:a16="http://schemas.microsoft.com/office/drawing/2014/main" id="{7B7D1E49-AD68-4265-AA0D-992EAB99CAA7}"/>
                </a:ext>
              </a:extLst>
            </p:cNvPr>
            <p:cNvGrpSpPr/>
            <p:nvPr/>
          </p:nvGrpSpPr>
          <p:grpSpPr>
            <a:xfrm>
              <a:off x="6732206" y="183494"/>
              <a:ext cx="681338" cy="964316"/>
              <a:chOff x="0" y="0"/>
              <a:chExt cx="1044123" cy="2052333"/>
            </a:xfrm>
          </p:grpSpPr>
          <p:pic>
            <p:nvPicPr>
              <p:cNvPr id="169" name="Picture 32">
                <a:extLst>
                  <a:ext uri="{FF2B5EF4-FFF2-40B4-BE49-F238E27FC236}">
                    <a16:creationId xmlns:a16="http://schemas.microsoft.com/office/drawing/2014/main" id="{FF129327-7881-45C8-8618-326E6D6C4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170" name="TextBox 33">
                <a:extLst>
                  <a:ext uri="{FF2B5EF4-FFF2-40B4-BE49-F238E27FC236}">
                    <a16:creationId xmlns:a16="http://schemas.microsoft.com/office/drawing/2014/main" id="{D4BCF4C4-266A-43F8-93A4-BA85B0B6968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120" name="Grupo 119">
              <a:extLst>
                <a:ext uri="{FF2B5EF4-FFF2-40B4-BE49-F238E27FC236}">
                  <a16:creationId xmlns:a16="http://schemas.microsoft.com/office/drawing/2014/main" id="{E91F2327-51C1-4FAC-96D2-63C8ACA66981}"/>
                </a:ext>
              </a:extLst>
            </p:cNvPr>
            <p:cNvGrpSpPr/>
            <p:nvPr/>
          </p:nvGrpSpPr>
          <p:grpSpPr>
            <a:xfrm>
              <a:off x="6334155" y="1124451"/>
              <a:ext cx="4375204" cy="1155826"/>
              <a:chOff x="6522283" y="2685536"/>
              <a:chExt cx="4375204" cy="1155826"/>
            </a:xfrm>
          </p:grpSpPr>
          <p:sp>
            <p:nvSpPr>
              <p:cNvPr id="164" name="AutoShape 13">
                <a:extLst>
                  <a:ext uri="{FF2B5EF4-FFF2-40B4-BE49-F238E27FC236}">
                    <a16:creationId xmlns:a16="http://schemas.microsoft.com/office/drawing/2014/main" id="{052FD0EE-F43D-4D91-A2E0-5828C8A60E84}"/>
                  </a:ext>
                </a:extLst>
              </p:cNvPr>
              <p:cNvSpPr/>
              <p:nvPr/>
            </p:nvSpPr>
            <p:spPr>
              <a:xfrm>
                <a:off x="6522283" y="2685536"/>
                <a:ext cx="3477937" cy="1155826"/>
              </a:xfrm>
              <a:prstGeom prst="rect">
                <a:avLst/>
              </a:prstGeom>
              <a:solidFill>
                <a:srgbClr val="3EDAD8"/>
              </a:solidFill>
            </p:spPr>
          </p:sp>
          <p:sp>
            <p:nvSpPr>
              <p:cNvPr id="165" name="TextBox 34">
                <a:extLst>
                  <a:ext uri="{FF2B5EF4-FFF2-40B4-BE49-F238E27FC236}">
                    <a16:creationId xmlns:a16="http://schemas.microsoft.com/office/drawing/2014/main" id="{FE551DD6-849F-42EC-8F6F-C04610DB986B}"/>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166" name="Group 35">
                <a:extLst>
                  <a:ext uri="{FF2B5EF4-FFF2-40B4-BE49-F238E27FC236}">
                    <a16:creationId xmlns:a16="http://schemas.microsoft.com/office/drawing/2014/main" id="{E0BBFFE1-8E94-4BB5-A0EE-A7A712884CEE}"/>
                  </a:ext>
                </a:extLst>
              </p:cNvPr>
              <p:cNvGrpSpPr/>
              <p:nvPr/>
            </p:nvGrpSpPr>
            <p:grpSpPr>
              <a:xfrm>
                <a:off x="6920334" y="2689454"/>
                <a:ext cx="638004" cy="930046"/>
                <a:chOff x="0" y="0"/>
                <a:chExt cx="1044123" cy="2052334"/>
              </a:xfrm>
            </p:grpSpPr>
            <p:pic>
              <p:nvPicPr>
                <p:cNvPr id="167" name="Picture 36">
                  <a:extLst>
                    <a:ext uri="{FF2B5EF4-FFF2-40B4-BE49-F238E27FC236}">
                      <a16:creationId xmlns:a16="http://schemas.microsoft.com/office/drawing/2014/main" id="{68F2FD82-D430-4D40-A847-DA63B85982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168" name="TextBox 37">
                  <a:extLst>
                    <a:ext uri="{FF2B5EF4-FFF2-40B4-BE49-F238E27FC236}">
                      <a16:creationId xmlns:a16="http://schemas.microsoft.com/office/drawing/2014/main" id="{F23DBCEA-0EF4-49BB-9C7F-55D0DCCC2004}"/>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121" name="Grupo 120">
              <a:extLst>
                <a:ext uri="{FF2B5EF4-FFF2-40B4-BE49-F238E27FC236}">
                  <a16:creationId xmlns:a16="http://schemas.microsoft.com/office/drawing/2014/main" id="{070AD12C-FEFE-4747-8A6A-0EC363DD455A}"/>
                </a:ext>
              </a:extLst>
            </p:cNvPr>
            <p:cNvGrpSpPr/>
            <p:nvPr/>
          </p:nvGrpSpPr>
          <p:grpSpPr>
            <a:xfrm>
              <a:off x="6348063" y="2149021"/>
              <a:ext cx="3607191" cy="1168571"/>
              <a:chOff x="6494576" y="4318505"/>
              <a:chExt cx="3607191" cy="1168571"/>
            </a:xfrm>
          </p:grpSpPr>
          <p:sp>
            <p:nvSpPr>
              <p:cNvPr id="159" name="AutoShape 18">
                <a:extLst>
                  <a:ext uri="{FF2B5EF4-FFF2-40B4-BE49-F238E27FC236}">
                    <a16:creationId xmlns:a16="http://schemas.microsoft.com/office/drawing/2014/main" id="{F0EDF8B7-7062-47CA-8C5F-2FE681FF2DB6}"/>
                  </a:ext>
                </a:extLst>
              </p:cNvPr>
              <p:cNvSpPr/>
              <p:nvPr/>
            </p:nvSpPr>
            <p:spPr>
              <a:xfrm>
                <a:off x="6494576" y="4318505"/>
                <a:ext cx="3464030" cy="1168571"/>
              </a:xfrm>
              <a:prstGeom prst="rect">
                <a:avLst/>
              </a:prstGeom>
              <a:solidFill>
                <a:srgbClr val="37C9EF"/>
              </a:solidFill>
            </p:spPr>
          </p:sp>
          <p:sp>
            <p:nvSpPr>
              <p:cNvPr id="160" name="TextBox 38">
                <a:extLst>
                  <a:ext uri="{FF2B5EF4-FFF2-40B4-BE49-F238E27FC236}">
                    <a16:creationId xmlns:a16="http://schemas.microsoft.com/office/drawing/2014/main" id="{32231721-2A17-4DA1-9B8E-27083F797B10}"/>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161" name="Group 39">
                <a:extLst>
                  <a:ext uri="{FF2B5EF4-FFF2-40B4-BE49-F238E27FC236}">
                    <a16:creationId xmlns:a16="http://schemas.microsoft.com/office/drawing/2014/main" id="{BA78FDF8-3798-40F2-ACB3-0D74A177ABA3}"/>
                  </a:ext>
                </a:extLst>
              </p:cNvPr>
              <p:cNvGrpSpPr/>
              <p:nvPr/>
            </p:nvGrpSpPr>
            <p:grpSpPr>
              <a:xfrm>
                <a:off x="6920334" y="4371331"/>
                <a:ext cx="639722" cy="966927"/>
                <a:chOff x="0" y="0"/>
                <a:chExt cx="980348" cy="1926977"/>
              </a:xfrm>
            </p:grpSpPr>
            <p:pic>
              <p:nvPicPr>
                <p:cNvPr id="162" name="Picture 40">
                  <a:extLst>
                    <a:ext uri="{FF2B5EF4-FFF2-40B4-BE49-F238E27FC236}">
                      <a16:creationId xmlns:a16="http://schemas.microsoft.com/office/drawing/2014/main" id="{54F5BA71-B45E-4C3D-83C8-BDF4D93572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163" name="TextBox 41">
                  <a:extLst>
                    <a:ext uri="{FF2B5EF4-FFF2-40B4-BE49-F238E27FC236}">
                      <a16:creationId xmlns:a16="http://schemas.microsoft.com/office/drawing/2014/main" id="{F6097560-AB91-47AB-A873-69FCBB71146E}"/>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122" name="Grupo 121">
              <a:extLst>
                <a:ext uri="{FF2B5EF4-FFF2-40B4-BE49-F238E27FC236}">
                  <a16:creationId xmlns:a16="http://schemas.microsoft.com/office/drawing/2014/main" id="{23516A73-182C-49BA-BCB5-4EFD08DF1480}"/>
                </a:ext>
              </a:extLst>
            </p:cNvPr>
            <p:cNvGrpSpPr/>
            <p:nvPr/>
          </p:nvGrpSpPr>
          <p:grpSpPr>
            <a:xfrm>
              <a:off x="6361825" y="3315303"/>
              <a:ext cx="4188712" cy="1118593"/>
              <a:chOff x="6555021" y="6061312"/>
              <a:chExt cx="4571995" cy="1207555"/>
            </a:xfrm>
          </p:grpSpPr>
          <p:sp>
            <p:nvSpPr>
              <p:cNvPr id="154" name="AutoShape 23">
                <a:extLst>
                  <a:ext uri="{FF2B5EF4-FFF2-40B4-BE49-F238E27FC236}">
                    <a16:creationId xmlns:a16="http://schemas.microsoft.com/office/drawing/2014/main" id="{159EA83A-2078-4DE6-B13D-4243AA5230D9}"/>
                  </a:ext>
                </a:extLst>
              </p:cNvPr>
              <p:cNvSpPr/>
              <p:nvPr/>
            </p:nvSpPr>
            <p:spPr>
              <a:xfrm>
                <a:off x="6555021" y="6061312"/>
                <a:ext cx="3765979" cy="1207555"/>
              </a:xfrm>
              <a:prstGeom prst="rect">
                <a:avLst/>
              </a:prstGeom>
              <a:solidFill>
                <a:srgbClr val="2C92D5"/>
              </a:solidFill>
            </p:spPr>
          </p:sp>
          <p:sp>
            <p:nvSpPr>
              <p:cNvPr id="155" name="TextBox 42">
                <a:extLst>
                  <a:ext uri="{FF2B5EF4-FFF2-40B4-BE49-F238E27FC236}">
                    <a16:creationId xmlns:a16="http://schemas.microsoft.com/office/drawing/2014/main" id="{4A70ABF0-3E49-4345-8026-26A87629C31C}"/>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156" name="Group 43">
                <a:extLst>
                  <a:ext uri="{FF2B5EF4-FFF2-40B4-BE49-F238E27FC236}">
                    <a16:creationId xmlns:a16="http://schemas.microsoft.com/office/drawing/2014/main" id="{7EAF79A6-38A7-4EC4-AE9D-62C9DD4DE369}"/>
                  </a:ext>
                </a:extLst>
              </p:cNvPr>
              <p:cNvGrpSpPr/>
              <p:nvPr/>
            </p:nvGrpSpPr>
            <p:grpSpPr>
              <a:xfrm>
                <a:off x="6988484" y="6126246"/>
                <a:ext cx="687156" cy="964289"/>
                <a:chOff x="185273" y="1573"/>
                <a:chExt cx="1034251" cy="2032930"/>
              </a:xfrm>
            </p:grpSpPr>
            <p:pic>
              <p:nvPicPr>
                <p:cNvPr id="157" name="Picture 44">
                  <a:extLst>
                    <a:ext uri="{FF2B5EF4-FFF2-40B4-BE49-F238E27FC236}">
                      <a16:creationId xmlns:a16="http://schemas.microsoft.com/office/drawing/2014/main" id="{BF4EDAF2-A406-444C-9F2F-C26F8D65F2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158" name="TextBox 45">
                  <a:extLst>
                    <a:ext uri="{FF2B5EF4-FFF2-40B4-BE49-F238E27FC236}">
                      <a16:creationId xmlns:a16="http://schemas.microsoft.com/office/drawing/2014/main" id="{4981AA20-B031-4BB5-98C0-58FA751DA4BE}"/>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23" name="Grupo 122">
              <a:extLst>
                <a:ext uri="{FF2B5EF4-FFF2-40B4-BE49-F238E27FC236}">
                  <a16:creationId xmlns:a16="http://schemas.microsoft.com/office/drawing/2014/main" id="{A0D2FEE2-913E-487E-9618-2E98BB7E20C0}"/>
                </a:ext>
              </a:extLst>
            </p:cNvPr>
            <p:cNvGrpSpPr/>
            <p:nvPr/>
          </p:nvGrpSpPr>
          <p:grpSpPr>
            <a:xfrm>
              <a:off x="6343325" y="4385025"/>
              <a:ext cx="4205220" cy="1166100"/>
              <a:chOff x="6534513" y="7670075"/>
              <a:chExt cx="4554062" cy="1218306"/>
            </a:xfrm>
          </p:grpSpPr>
          <p:sp>
            <p:nvSpPr>
              <p:cNvPr id="149" name="AutoShape 28">
                <a:extLst>
                  <a:ext uri="{FF2B5EF4-FFF2-40B4-BE49-F238E27FC236}">
                    <a16:creationId xmlns:a16="http://schemas.microsoft.com/office/drawing/2014/main" id="{07CDEE1C-97C5-42A9-A248-761E80436E3A}"/>
                  </a:ext>
                </a:extLst>
              </p:cNvPr>
              <p:cNvSpPr/>
              <p:nvPr/>
            </p:nvSpPr>
            <p:spPr>
              <a:xfrm>
                <a:off x="6534513" y="7670075"/>
                <a:ext cx="3759128" cy="1218306"/>
              </a:xfrm>
              <a:prstGeom prst="rect">
                <a:avLst/>
              </a:prstGeom>
              <a:solidFill>
                <a:srgbClr val="13538A"/>
              </a:solidFill>
            </p:spPr>
          </p:sp>
          <p:sp>
            <p:nvSpPr>
              <p:cNvPr id="150" name="TextBox 46">
                <a:extLst>
                  <a:ext uri="{FF2B5EF4-FFF2-40B4-BE49-F238E27FC236}">
                    <a16:creationId xmlns:a16="http://schemas.microsoft.com/office/drawing/2014/main" id="{F0F70522-7B50-4504-8050-738B7E5686CF}"/>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Metodolog</a:t>
                </a:r>
                <a:r>
                  <a:rPr lang="es-EC" sz="2400" u="none" spc="101" dirty="0">
                    <a:solidFill>
                      <a:srgbClr val="FFFFFF"/>
                    </a:solidFill>
                    <a:latin typeface="Aileron Regular Bold"/>
                  </a:rPr>
                  <a:t>í</a:t>
                </a:r>
                <a:r>
                  <a:rPr lang="en-US" sz="2400" u="none" spc="101" dirty="0">
                    <a:solidFill>
                      <a:srgbClr val="FFFFFF"/>
                    </a:solidFill>
                    <a:latin typeface="Aileron Regular Bold"/>
                  </a:rPr>
                  <a:t>a </a:t>
                </a:r>
              </a:p>
            </p:txBody>
          </p:sp>
          <p:grpSp>
            <p:nvGrpSpPr>
              <p:cNvPr id="151" name="Group 47">
                <a:extLst>
                  <a:ext uri="{FF2B5EF4-FFF2-40B4-BE49-F238E27FC236}">
                    <a16:creationId xmlns:a16="http://schemas.microsoft.com/office/drawing/2014/main" id="{B0EA09A4-818B-4E6D-93FD-11EFC4186032}"/>
                  </a:ext>
                </a:extLst>
              </p:cNvPr>
              <p:cNvGrpSpPr/>
              <p:nvPr/>
            </p:nvGrpSpPr>
            <p:grpSpPr>
              <a:xfrm>
                <a:off x="6982511" y="7774043"/>
                <a:ext cx="638004" cy="981030"/>
                <a:chOff x="101755" y="106989"/>
                <a:chExt cx="1044123" cy="2052334"/>
              </a:xfrm>
            </p:grpSpPr>
            <p:pic>
              <p:nvPicPr>
                <p:cNvPr id="152" name="Picture 48">
                  <a:extLst>
                    <a:ext uri="{FF2B5EF4-FFF2-40B4-BE49-F238E27FC236}">
                      <a16:creationId xmlns:a16="http://schemas.microsoft.com/office/drawing/2014/main" id="{73266FDF-A8DF-4440-9B0F-07269C1542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153" name="TextBox 49">
                  <a:extLst>
                    <a:ext uri="{FF2B5EF4-FFF2-40B4-BE49-F238E27FC236}">
                      <a16:creationId xmlns:a16="http://schemas.microsoft.com/office/drawing/2014/main" id="{E1787005-4F40-43C2-BC93-BCF3E11EE0F1}"/>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24" name="CuadroTexto 123">
              <a:extLst>
                <a:ext uri="{FF2B5EF4-FFF2-40B4-BE49-F238E27FC236}">
                  <a16:creationId xmlns:a16="http://schemas.microsoft.com/office/drawing/2014/main" id="{72A86670-3368-4C79-87E2-FD41B85A9570}"/>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5" name="Grupo 124">
              <a:extLst>
                <a:ext uri="{FF2B5EF4-FFF2-40B4-BE49-F238E27FC236}">
                  <a16:creationId xmlns:a16="http://schemas.microsoft.com/office/drawing/2014/main" id="{7E145C83-E110-466D-B676-FEF82B195ADE}"/>
                </a:ext>
              </a:extLst>
            </p:cNvPr>
            <p:cNvGrpSpPr/>
            <p:nvPr/>
          </p:nvGrpSpPr>
          <p:grpSpPr>
            <a:xfrm>
              <a:off x="6343326" y="5517997"/>
              <a:ext cx="4242100" cy="1166100"/>
              <a:chOff x="6494574" y="7670075"/>
              <a:chExt cx="4594001" cy="1218306"/>
            </a:xfrm>
          </p:grpSpPr>
          <p:sp>
            <p:nvSpPr>
              <p:cNvPr id="144" name="AutoShape 28">
                <a:extLst>
                  <a:ext uri="{FF2B5EF4-FFF2-40B4-BE49-F238E27FC236}">
                    <a16:creationId xmlns:a16="http://schemas.microsoft.com/office/drawing/2014/main" id="{98ECEB8B-B75A-456D-8841-D97B33CF9DCC}"/>
                  </a:ext>
                </a:extLst>
              </p:cNvPr>
              <p:cNvSpPr/>
              <p:nvPr/>
            </p:nvSpPr>
            <p:spPr>
              <a:xfrm>
                <a:off x="6494574" y="7670075"/>
                <a:ext cx="3756515" cy="1218306"/>
              </a:xfrm>
              <a:prstGeom prst="rect">
                <a:avLst/>
              </a:prstGeom>
              <a:solidFill>
                <a:srgbClr val="13538A"/>
              </a:solidFill>
            </p:spPr>
          </p:sp>
          <p:sp>
            <p:nvSpPr>
              <p:cNvPr id="145" name="TextBox 46">
                <a:extLst>
                  <a:ext uri="{FF2B5EF4-FFF2-40B4-BE49-F238E27FC236}">
                    <a16:creationId xmlns:a16="http://schemas.microsoft.com/office/drawing/2014/main" id="{728F1AF5-7D16-4BED-B2C5-4B460FADD114}"/>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spc="101" dirty="0">
                    <a:solidFill>
                      <a:srgbClr val="FFFFFF"/>
                    </a:solidFill>
                    <a:latin typeface="Aileron Regular Bold"/>
                  </a:rPr>
                  <a:t>Solución </a:t>
                </a:r>
                <a:endParaRPr lang="es-EC" sz="2400" u="none" spc="101" dirty="0">
                  <a:solidFill>
                    <a:srgbClr val="FFFFFF"/>
                  </a:solidFill>
                  <a:latin typeface="Aileron Regular Bold"/>
                </a:endParaRPr>
              </a:p>
            </p:txBody>
          </p:sp>
          <p:grpSp>
            <p:nvGrpSpPr>
              <p:cNvPr id="146" name="Group 47">
                <a:extLst>
                  <a:ext uri="{FF2B5EF4-FFF2-40B4-BE49-F238E27FC236}">
                    <a16:creationId xmlns:a16="http://schemas.microsoft.com/office/drawing/2014/main" id="{369C23B0-80E6-443F-9594-EBCE7A90A57A}"/>
                  </a:ext>
                </a:extLst>
              </p:cNvPr>
              <p:cNvGrpSpPr/>
              <p:nvPr/>
            </p:nvGrpSpPr>
            <p:grpSpPr>
              <a:xfrm>
                <a:off x="6954918" y="7722581"/>
                <a:ext cx="638004" cy="981030"/>
                <a:chOff x="56599" y="-669"/>
                <a:chExt cx="1044123" cy="2052334"/>
              </a:xfrm>
            </p:grpSpPr>
            <p:pic>
              <p:nvPicPr>
                <p:cNvPr id="147" name="Picture 48">
                  <a:extLst>
                    <a:ext uri="{FF2B5EF4-FFF2-40B4-BE49-F238E27FC236}">
                      <a16:creationId xmlns:a16="http://schemas.microsoft.com/office/drawing/2014/main" id="{506AC2F5-691D-47CA-884C-94E0FC3890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148" name="TextBox 49">
                  <a:extLst>
                    <a:ext uri="{FF2B5EF4-FFF2-40B4-BE49-F238E27FC236}">
                      <a16:creationId xmlns:a16="http://schemas.microsoft.com/office/drawing/2014/main" id="{37230578-4562-4967-A310-D577A102AD83}"/>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26" name="Grupo 125">
              <a:extLst>
                <a:ext uri="{FF2B5EF4-FFF2-40B4-BE49-F238E27FC236}">
                  <a16:creationId xmlns:a16="http://schemas.microsoft.com/office/drawing/2014/main" id="{9DFAF3CA-8E01-4265-BF07-A36C77891FE1}"/>
                </a:ext>
              </a:extLst>
            </p:cNvPr>
            <p:cNvGrpSpPr/>
            <p:nvPr/>
          </p:nvGrpSpPr>
          <p:grpSpPr>
            <a:xfrm>
              <a:off x="6351836" y="6633531"/>
              <a:ext cx="4470519" cy="1098630"/>
              <a:chOff x="6512255" y="2687407"/>
              <a:chExt cx="4470519" cy="1098630"/>
            </a:xfrm>
          </p:grpSpPr>
          <p:sp>
            <p:nvSpPr>
              <p:cNvPr id="139" name="AutoShape 13">
                <a:extLst>
                  <a:ext uri="{FF2B5EF4-FFF2-40B4-BE49-F238E27FC236}">
                    <a16:creationId xmlns:a16="http://schemas.microsoft.com/office/drawing/2014/main" id="{A22DC551-10C3-4933-9466-32229A6CE654}"/>
                  </a:ext>
                </a:extLst>
              </p:cNvPr>
              <p:cNvSpPr/>
              <p:nvPr/>
            </p:nvSpPr>
            <p:spPr>
              <a:xfrm>
                <a:off x="6512255" y="2687407"/>
                <a:ext cx="3460256" cy="1098630"/>
              </a:xfrm>
              <a:prstGeom prst="rect">
                <a:avLst/>
              </a:prstGeom>
              <a:solidFill>
                <a:srgbClr val="3EDAD8"/>
              </a:solidFill>
            </p:spPr>
          </p:sp>
          <p:sp>
            <p:nvSpPr>
              <p:cNvPr id="140" name="TextBox 34">
                <a:extLst>
                  <a:ext uri="{FF2B5EF4-FFF2-40B4-BE49-F238E27FC236}">
                    <a16:creationId xmlns:a16="http://schemas.microsoft.com/office/drawing/2014/main" id="{BE7F9F27-887F-46B6-8659-F26251583B02}"/>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 </a:t>
                </a:r>
              </a:p>
            </p:txBody>
          </p:sp>
          <p:grpSp>
            <p:nvGrpSpPr>
              <p:cNvPr id="141" name="Group 35">
                <a:extLst>
                  <a:ext uri="{FF2B5EF4-FFF2-40B4-BE49-F238E27FC236}">
                    <a16:creationId xmlns:a16="http://schemas.microsoft.com/office/drawing/2014/main" id="{CC40837F-16E4-4835-B6B0-DE9A24F82701}"/>
                  </a:ext>
                </a:extLst>
              </p:cNvPr>
              <p:cNvGrpSpPr/>
              <p:nvPr/>
            </p:nvGrpSpPr>
            <p:grpSpPr>
              <a:xfrm>
                <a:off x="6920334" y="2689454"/>
                <a:ext cx="638004" cy="967377"/>
                <a:chOff x="0" y="0"/>
                <a:chExt cx="1044123" cy="2134712"/>
              </a:xfrm>
            </p:grpSpPr>
            <p:pic>
              <p:nvPicPr>
                <p:cNvPr id="142" name="Picture 36">
                  <a:extLst>
                    <a:ext uri="{FF2B5EF4-FFF2-40B4-BE49-F238E27FC236}">
                      <a16:creationId xmlns:a16="http://schemas.microsoft.com/office/drawing/2014/main" id="{A902571B-314A-404D-BED3-08088E5C1D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143" name="TextBox 37">
                  <a:extLst>
                    <a:ext uri="{FF2B5EF4-FFF2-40B4-BE49-F238E27FC236}">
                      <a16:creationId xmlns:a16="http://schemas.microsoft.com/office/drawing/2014/main" id="{597EC711-82AC-4B61-8F3F-1AC27F7EE206}"/>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27" name="Grupo 126">
              <a:extLst>
                <a:ext uri="{FF2B5EF4-FFF2-40B4-BE49-F238E27FC236}">
                  <a16:creationId xmlns:a16="http://schemas.microsoft.com/office/drawing/2014/main" id="{FE16B502-1437-4175-8909-4BEC6A19E0F2}"/>
                </a:ext>
              </a:extLst>
            </p:cNvPr>
            <p:cNvGrpSpPr/>
            <p:nvPr/>
          </p:nvGrpSpPr>
          <p:grpSpPr>
            <a:xfrm>
              <a:off x="6338685" y="7695976"/>
              <a:ext cx="4239560" cy="1118593"/>
              <a:chOff x="6499520" y="6018635"/>
              <a:chExt cx="4627496" cy="1207555"/>
            </a:xfrm>
          </p:grpSpPr>
          <p:sp>
            <p:nvSpPr>
              <p:cNvPr id="134" name="AutoShape 23">
                <a:extLst>
                  <a:ext uri="{FF2B5EF4-FFF2-40B4-BE49-F238E27FC236}">
                    <a16:creationId xmlns:a16="http://schemas.microsoft.com/office/drawing/2014/main" id="{6AFD528B-025A-49E5-8A38-32FDAE8F4E5E}"/>
                  </a:ext>
                </a:extLst>
              </p:cNvPr>
              <p:cNvSpPr/>
              <p:nvPr/>
            </p:nvSpPr>
            <p:spPr>
              <a:xfrm>
                <a:off x="6499520" y="6018635"/>
                <a:ext cx="3776882" cy="1207555"/>
              </a:xfrm>
              <a:prstGeom prst="rect">
                <a:avLst/>
              </a:prstGeom>
              <a:solidFill>
                <a:srgbClr val="2C92D5"/>
              </a:solidFill>
            </p:spPr>
          </p:sp>
          <p:sp>
            <p:nvSpPr>
              <p:cNvPr id="135" name="TextBox 42">
                <a:extLst>
                  <a:ext uri="{FF2B5EF4-FFF2-40B4-BE49-F238E27FC236}">
                    <a16:creationId xmlns:a16="http://schemas.microsoft.com/office/drawing/2014/main" id="{B023A7EA-0DE2-4BB4-9BC3-B6D2D01E909D}"/>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136" name="Group 43">
                <a:extLst>
                  <a:ext uri="{FF2B5EF4-FFF2-40B4-BE49-F238E27FC236}">
                    <a16:creationId xmlns:a16="http://schemas.microsoft.com/office/drawing/2014/main" id="{FFCA0ADC-5990-4DD5-A488-3C60C74ABA50}"/>
                  </a:ext>
                </a:extLst>
              </p:cNvPr>
              <p:cNvGrpSpPr/>
              <p:nvPr/>
            </p:nvGrpSpPr>
            <p:grpSpPr>
              <a:xfrm>
                <a:off x="6988484" y="6126246"/>
                <a:ext cx="687156" cy="1047244"/>
                <a:chOff x="185273" y="1573"/>
                <a:chExt cx="1034251" cy="2207817"/>
              </a:xfrm>
            </p:grpSpPr>
            <p:pic>
              <p:nvPicPr>
                <p:cNvPr id="137" name="Picture 44">
                  <a:extLst>
                    <a:ext uri="{FF2B5EF4-FFF2-40B4-BE49-F238E27FC236}">
                      <a16:creationId xmlns:a16="http://schemas.microsoft.com/office/drawing/2014/main" id="{E73B9000-0492-4446-868C-90923AAEBD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138" name="TextBox 45">
                  <a:extLst>
                    <a:ext uri="{FF2B5EF4-FFF2-40B4-BE49-F238E27FC236}">
                      <a16:creationId xmlns:a16="http://schemas.microsoft.com/office/drawing/2014/main" id="{DB15B75C-406D-498B-8C0B-02FA65C51CB1}"/>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28" name="Grupo 127">
              <a:extLst>
                <a:ext uri="{FF2B5EF4-FFF2-40B4-BE49-F238E27FC236}">
                  <a16:creationId xmlns:a16="http://schemas.microsoft.com/office/drawing/2014/main" id="{166A2C03-CC57-4F5F-BA04-41A7544A3E7D}"/>
                </a:ext>
              </a:extLst>
            </p:cNvPr>
            <p:cNvGrpSpPr/>
            <p:nvPr/>
          </p:nvGrpSpPr>
          <p:grpSpPr>
            <a:xfrm>
              <a:off x="6340146" y="8769218"/>
              <a:ext cx="3560478" cy="1111838"/>
              <a:chOff x="6446590" y="4239215"/>
              <a:chExt cx="3560478" cy="1105414"/>
            </a:xfrm>
          </p:grpSpPr>
          <p:sp>
            <p:nvSpPr>
              <p:cNvPr id="129" name="AutoShape 18">
                <a:extLst>
                  <a:ext uri="{FF2B5EF4-FFF2-40B4-BE49-F238E27FC236}">
                    <a16:creationId xmlns:a16="http://schemas.microsoft.com/office/drawing/2014/main" id="{7BFB06AD-6B2B-453D-BC80-ECD081A40FE7}"/>
                  </a:ext>
                </a:extLst>
              </p:cNvPr>
              <p:cNvSpPr/>
              <p:nvPr/>
            </p:nvSpPr>
            <p:spPr>
              <a:xfrm>
                <a:off x="6446590" y="4239215"/>
                <a:ext cx="3458794" cy="963187"/>
              </a:xfrm>
              <a:prstGeom prst="rect">
                <a:avLst/>
              </a:prstGeom>
              <a:solidFill>
                <a:srgbClr val="37C9EF"/>
              </a:solidFill>
            </p:spPr>
          </p:sp>
          <p:sp>
            <p:nvSpPr>
              <p:cNvPr id="130" name="TextBox 38">
                <a:extLst>
                  <a:ext uri="{FF2B5EF4-FFF2-40B4-BE49-F238E27FC236}">
                    <a16:creationId xmlns:a16="http://schemas.microsoft.com/office/drawing/2014/main" id="{50F66FC7-8C47-49C9-A867-91F65D022F24}"/>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a:t>
                </a:r>
              </a:p>
            </p:txBody>
          </p:sp>
          <p:grpSp>
            <p:nvGrpSpPr>
              <p:cNvPr id="131" name="Group 39">
                <a:extLst>
                  <a:ext uri="{FF2B5EF4-FFF2-40B4-BE49-F238E27FC236}">
                    <a16:creationId xmlns:a16="http://schemas.microsoft.com/office/drawing/2014/main" id="{9898E6A0-3A96-4090-A461-4F942A901D5F}"/>
                  </a:ext>
                </a:extLst>
              </p:cNvPr>
              <p:cNvGrpSpPr/>
              <p:nvPr/>
            </p:nvGrpSpPr>
            <p:grpSpPr>
              <a:xfrm>
                <a:off x="6920334" y="4371331"/>
                <a:ext cx="592806" cy="973298"/>
                <a:chOff x="0" y="0"/>
                <a:chExt cx="908451" cy="1939674"/>
              </a:xfrm>
            </p:grpSpPr>
            <p:pic>
              <p:nvPicPr>
                <p:cNvPr id="132" name="Picture 40">
                  <a:extLst>
                    <a:ext uri="{FF2B5EF4-FFF2-40B4-BE49-F238E27FC236}">
                      <a16:creationId xmlns:a16="http://schemas.microsoft.com/office/drawing/2014/main" id="{7CBD52FC-0491-4912-AC8F-58295D97C4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133" name="TextBox 41">
                  <a:extLst>
                    <a:ext uri="{FF2B5EF4-FFF2-40B4-BE49-F238E27FC236}">
                      <a16:creationId xmlns:a16="http://schemas.microsoft.com/office/drawing/2014/main" id="{0B0BE529-2179-41F8-B29A-DE6555188858}"/>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171" name="Grupo 170">
            <a:extLst>
              <a:ext uri="{FF2B5EF4-FFF2-40B4-BE49-F238E27FC236}">
                <a16:creationId xmlns:a16="http://schemas.microsoft.com/office/drawing/2014/main" id="{AB13F1B6-654B-4C8A-A476-89789725F6A2}"/>
              </a:ext>
            </a:extLst>
          </p:cNvPr>
          <p:cNvGrpSpPr/>
          <p:nvPr/>
        </p:nvGrpSpPr>
        <p:grpSpPr>
          <a:xfrm>
            <a:off x="0" y="2013429"/>
            <a:ext cx="3926041" cy="736267"/>
            <a:chOff x="4199922" y="763140"/>
            <a:chExt cx="3278903" cy="921922"/>
          </a:xfrm>
        </p:grpSpPr>
        <p:sp>
          <p:nvSpPr>
            <p:cNvPr id="172" name="Freeform 10">
              <a:extLst>
                <a:ext uri="{FF2B5EF4-FFF2-40B4-BE49-F238E27FC236}">
                  <a16:creationId xmlns:a16="http://schemas.microsoft.com/office/drawing/2014/main" id="{FE4B40A8-F0E6-46DA-939B-1561F4A9AA32}"/>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173" name="AutoShape 7">
              <a:extLst>
                <a:ext uri="{FF2B5EF4-FFF2-40B4-BE49-F238E27FC236}">
                  <a16:creationId xmlns:a16="http://schemas.microsoft.com/office/drawing/2014/main" id="{4D846C7C-8D36-4B18-95C8-5CF0487EF71D}"/>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174" name="Picture 32">
              <a:extLst>
                <a:ext uri="{FF2B5EF4-FFF2-40B4-BE49-F238E27FC236}">
                  <a16:creationId xmlns:a16="http://schemas.microsoft.com/office/drawing/2014/main" id="{F1CF9CFF-E529-4500-9B44-B82FFAAE8B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175" name="TextBox 33">
              <a:extLst>
                <a:ext uri="{FF2B5EF4-FFF2-40B4-BE49-F238E27FC236}">
                  <a16:creationId xmlns:a16="http://schemas.microsoft.com/office/drawing/2014/main" id="{D79E26F3-B82C-4857-9F6A-DA3B78DC4667}"/>
                </a:ext>
              </a:extLst>
            </p:cNvPr>
            <p:cNvSpPr txBox="1"/>
            <p:nvPr/>
          </p:nvSpPr>
          <p:spPr>
            <a:xfrm>
              <a:off x="4347947" y="986071"/>
              <a:ext cx="426619" cy="69899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FF0000"/>
                  </a:solidFill>
                  <a:latin typeface="Aileron Heavy"/>
                </a:rPr>
                <a:t>2</a:t>
              </a:r>
            </a:p>
          </p:txBody>
        </p:sp>
        <p:sp>
          <p:nvSpPr>
            <p:cNvPr id="176" name="CuadroTexto 175">
              <a:extLst>
                <a:ext uri="{FF2B5EF4-FFF2-40B4-BE49-F238E27FC236}">
                  <a16:creationId xmlns:a16="http://schemas.microsoft.com/office/drawing/2014/main" id="{560260D2-9D70-40AF-B227-65B6DF2EEBAB}"/>
                </a:ext>
              </a:extLst>
            </p:cNvPr>
            <p:cNvSpPr txBox="1"/>
            <p:nvPr/>
          </p:nvSpPr>
          <p:spPr>
            <a:xfrm>
              <a:off x="4985306" y="824874"/>
              <a:ext cx="2288456" cy="655152"/>
            </a:xfrm>
            <a:prstGeom prst="rect">
              <a:avLst/>
            </a:prstGeom>
            <a:noFill/>
          </p:spPr>
          <p:txBody>
            <a:bodyPr wrap="square" rtlCol="0">
              <a:spAutoFit/>
            </a:bodyPr>
            <a:lstStyle/>
            <a:p>
              <a:r>
                <a:rPr lang="es-EC" sz="2800" b="1" dirty="0">
                  <a:solidFill>
                    <a:schemeClr val="bg1"/>
                  </a:solidFill>
                </a:rPr>
                <a:t>Planteamiento</a:t>
              </a:r>
            </a:p>
          </p:txBody>
        </p:sp>
      </p:grpSp>
      <p:pic>
        <p:nvPicPr>
          <p:cNvPr id="177" name="Imagen 176">
            <a:extLst>
              <a:ext uri="{FF2B5EF4-FFF2-40B4-BE49-F238E27FC236}">
                <a16:creationId xmlns:a16="http://schemas.microsoft.com/office/drawing/2014/main" id="{B9F925A7-FEF6-44F7-BD30-1B5C8DDF1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670" y="8341259"/>
            <a:ext cx="1854476" cy="1676920"/>
          </a:xfrm>
          <a:prstGeom prst="rect">
            <a:avLst/>
          </a:prstGeom>
        </p:spPr>
      </p:pic>
      <p:sp>
        <p:nvSpPr>
          <p:cNvPr id="180" name="Marcador de número de diapositiva 179">
            <a:extLst>
              <a:ext uri="{FF2B5EF4-FFF2-40B4-BE49-F238E27FC236}">
                <a16:creationId xmlns:a16="http://schemas.microsoft.com/office/drawing/2014/main" id="{21BD134A-68BD-48AC-94DF-B599FA608C83}"/>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5" name="Imagen 4">
            <a:extLst>
              <a:ext uri="{FF2B5EF4-FFF2-40B4-BE49-F238E27FC236}">
                <a16:creationId xmlns:a16="http://schemas.microsoft.com/office/drawing/2014/main" id="{F61F5DCB-1E6C-470E-93FB-EDCAED964BC2}"/>
              </a:ext>
            </a:extLst>
          </p:cNvPr>
          <p:cNvPicPr>
            <a:picLocks noChangeAspect="1"/>
          </p:cNvPicPr>
          <p:nvPr/>
        </p:nvPicPr>
        <p:blipFill>
          <a:blip r:embed="rId5"/>
          <a:stretch>
            <a:fillRect/>
          </a:stretch>
        </p:blipFill>
        <p:spPr>
          <a:xfrm>
            <a:off x="4613498" y="1406577"/>
            <a:ext cx="11952627" cy="6986064"/>
          </a:xfrm>
          <a:prstGeom prst="rect">
            <a:avLst/>
          </a:prstGeom>
        </p:spPr>
      </p:pic>
    </p:spTree>
    <p:extLst>
      <p:ext uri="{BB962C8B-B14F-4D97-AF65-F5344CB8AC3E}">
        <p14:creationId xmlns:p14="http://schemas.microsoft.com/office/powerpoint/2010/main" val="390847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utoShape 4">
            <a:extLst>
              <a:ext uri="{FF2B5EF4-FFF2-40B4-BE49-F238E27FC236}">
                <a16:creationId xmlns:a16="http://schemas.microsoft.com/office/drawing/2014/main" id="{87F1942F-88A4-4A76-B445-0C589D15A1C4}"/>
              </a:ext>
            </a:extLst>
          </p:cNvPr>
          <p:cNvSpPr/>
          <p:nvPr/>
        </p:nvSpPr>
        <p:spPr>
          <a:xfrm>
            <a:off x="0" y="0"/>
            <a:ext cx="538442" cy="10287000"/>
          </a:xfrm>
          <a:prstGeom prst="rect">
            <a:avLst/>
          </a:prstGeom>
          <a:solidFill>
            <a:srgbClr val="37C9E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51262" y="2022443"/>
            <a:ext cx="1987503" cy="1987503"/>
          </a:xfrm>
          <a:prstGeom prst="rect">
            <a:avLst/>
          </a:prstGeom>
        </p:spPr>
      </p:pic>
      <p:sp>
        <p:nvSpPr>
          <p:cNvPr id="3" name="TextBox 3"/>
          <p:cNvSpPr txBox="1"/>
          <p:nvPr/>
        </p:nvSpPr>
        <p:spPr>
          <a:xfrm>
            <a:off x="9994559" y="2846650"/>
            <a:ext cx="1500909" cy="320040"/>
          </a:xfrm>
          <a:prstGeom prst="rect">
            <a:avLst/>
          </a:prstGeom>
        </p:spPr>
        <p:txBody>
          <a:bodyPr lIns="0" tIns="0" rIns="0" bIns="0" rtlCol="0" anchor="t">
            <a:spAutoFit/>
          </a:bodyPr>
          <a:lstStyle/>
          <a:p>
            <a:pPr marL="0" lvl="0" indent="0" algn="ctr">
              <a:lnSpc>
                <a:spcPts val="2580"/>
              </a:lnSpc>
              <a:spcBef>
                <a:spcPct val="0"/>
              </a:spcBef>
            </a:pPr>
            <a:r>
              <a:rPr lang="en-US" sz="2000" u="none" spc="78">
                <a:solidFill>
                  <a:srgbClr val="FFFFFF"/>
                </a:solidFill>
                <a:latin typeface="Aileron Regular Bold"/>
              </a:rPr>
              <a:t>PROBLEM</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05541" y="3984755"/>
            <a:ext cx="1987503" cy="1987503"/>
          </a:xfrm>
          <a:prstGeom prst="rect">
            <a:avLst/>
          </a:prstGeom>
        </p:spPr>
      </p:pic>
      <p:sp>
        <p:nvSpPr>
          <p:cNvPr id="5" name="TextBox 5"/>
          <p:cNvSpPr txBox="1"/>
          <p:nvPr/>
        </p:nvSpPr>
        <p:spPr>
          <a:xfrm>
            <a:off x="12548838" y="5032525"/>
            <a:ext cx="1500909" cy="320040"/>
          </a:xfrm>
          <a:prstGeom prst="rect">
            <a:avLst/>
          </a:prstGeom>
        </p:spPr>
        <p:txBody>
          <a:bodyPr lIns="0" tIns="0" rIns="0" bIns="0" rtlCol="0" anchor="t">
            <a:spAutoFit/>
          </a:bodyPr>
          <a:lstStyle/>
          <a:p>
            <a:pPr marL="0" lvl="0" indent="0" algn="ctr">
              <a:lnSpc>
                <a:spcPts val="2580"/>
              </a:lnSpc>
              <a:spcBef>
                <a:spcPct val="0"/>
              </a:spcBef>
            </a:pPr>
            <a:r>
              <a:rPr lang="en-US" sz="2000" u="none" spc="78">
                <a:solidFill>
                  <a:srgbClr val="FFFFFF"/>
                </a:solidFill>
                <a:latin typeface="Aileron Regular Bold"/>
              </a:rPr>
              <a:t>READ</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96982" y="4208318"/>
            <a:ext cx="1987503" cy="1987503"/>
          </a:xfrm>
          <a:prstGeom prst="rect">
            <a:avLst/>
          </a:prstGeom>
        </p:spPr>
      </p:pic>
      <p:sp>
        <p:nvSpPr>
          <p:cNvPr id="7" name="TextBox 7"/>
          <p:cNvSpPr txBox="1"/>
          <p:nvPr/>
        </p:nvSpPr>
        <p:spPr>
          <a:xfrm>
            <a:off x="7440279" y="4870600"/>
            <a:ext cx="1500909" cy="643890"/>
          </a:xfrm>
          <a:prstGeom prst="rect">
            <a:avLst/>
          </a:prstGeom>
        </p:spPr>
        <p:txBody>
          <a:bodyPr lIns="0" tIns="0" rIns="0" bIns="0" rtlCol="0" anchor="t">
            <a:spAutoFit/>
          </a:bodyPr>
          <a:lstStyle/>
          <a:p>
            <a:pPr marL="0" lvl="0" indent="0" algn="ctr">
              <a:lnSpc>
                <a:spcPts val="2580"/>
              </a:lnSpc>
              <a:spcBef>
                <a:spcPct val="0"/>
              </a:spcBef>
            </a:pPr>
            <a:r>
              <a:rPr lang="en-US" sz="2000" u="none" spc="78" dirty="0">
                <a:solidFill>
                  <a:srgbClr val="FFFFFF"/>
                </a:solidFill>
                <a:latin typeface="Aileron Regular Bold"/>
              </a:rPr>
              <a:t>CON-</a:t>
            </a:r>
          </a:p>
          <a:p>
            <a:pPr marL="0" lvl="0" indent="0" algn="ctr">
              <a:lnSpc>
                <a:spcPts val="2580"/>
              </a:lnSpc>
              <a:spcBef>
                <a:spcPct val="0"/>
              </a:spcBef>
            </a:pPr>
            <a:r>
              <a:rPr lang="en-US" sz="2000" u="none" spc="78" dirty="0">
                <a:solidFill>
                  <a:srgbClr val="FFFFFF"/>
                </a:solidFill>
                <a:latin typeface="Aileron Regular Bold"/>
              </a:rPr>
              <a:t>CLUSION</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88462" y="7270797"/>
            <a:ext cx="1987503" cy="1987503"/>
          </a:xfrm>
          <a:prstGeom prst="rect">
            <a:avLst/>
          </a:prstGeom>
        </p:spPr>
      </p:pic>
      <p:sp>
        <p:nvSpPr>
          <p:cNvPr id="9" name="TextBox 9"/>
          <p:cNvSpPr txBox="1"/>
          <p:nvPr/>
        </p:nvSpPr>
        <p:spPr>
          <a:xfrm>
            <a:off x="11331759" y="7933079"/>
            <a:ext cx="2460441" cy="642484"/>
          </a:xfrm>
          <a:prstGeom prst="rect">
            <a:avLst/>
          </a:prstGeom>
        </p:spPr>
        <p:txBody>
          <a:bodyPr wrap="square" lIns="0" tIns="0" rIns="0" bIns="0" rtlCol="0" anchor="t">
            <a:spAutoFit/>
          </a:bodyPr>
          <a:lstStyle/>
          <a:p>
            <a:pPr marL="0" lvl="0" indent="0" algn="ctr">
              <a:lnSpc>
                <a:spcPts val="2580"/>
              </a:lnSpc>
              <a:spcBef>
                <a:spcPct val="0"/>
              </a:spcBef>
            </a:pPr>
            <a:r>
              <a:rPr lang="en-US" sz="2000" b="1" u="none" spc="78" dirty="0">
                <a:latin typeface="Aileron Regular Bold"/>
              </a:rPr>
              <a:t> Elaboración del </a:t>
            </a:r>
            <a:r>
              <a:rPr lang="en-US" sz="2000" b="1" u="none" spc="78" dirty="0" err="1">
                <a:latin typeface="Aileron Regular Bold"/>
              </a:rPr>
              <a:t>estado</a:t>
            </a:r>
            <a:r>
              <a:rPr lang="en-US" sz="2000" b="1" u="none" spc="78" dirty="0">
                <a:latin typeface="Aileron Regular Bold"/>
              </a:rPr>
              <a:t> del </a:t>
            </a:r>
            <a:r>
              <a:rPr lang="en-US" sz="2000" b="1" u="none" spc="78" dirty="0" err="1">
                <a:latin typeface="Aileron Regular Bold"/>
              </a:rPr>
              <a:t>arte</a:t>
            </a:r>
            <a:endParaRPr lang="en-US" sz="2000" b="1" u="none" spc="78" dirty="0">
              <a:latin typeface="Aileron Regular Bold"/>
            </a:endParaRP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30673" y="7270797"/>
            <a:ext cx="1987503" cy="1987503"/>
          </a:xfrm>
          <a:prstGeom prst="rect">
            <a:avLst/>
          </a:prstGeom>
        </p:spPr>
      </p:pic>
      <p:sp>
        <p:nvSpPr>
          <p:cNvPr id="11" name="TextBox 11"/>
          <p:cNvSpPr txBox="1"/>
          <p:nvPr/>
        </p:nvSpPr>
        <p:spPr>
          <a:xfrm>
            <a:off x="8373970" y="8095004"/>
            <a:ext cx="1500909" cy="320040"/>
          </a:xfrm>
          <a:prstGeom prst="rect">
            <a:avLst/>
          </a:prstGeom>
        </p:spPr>
        <p:txBody>
          <a:bodyPr lIns="0" tIns="0" rIns="0" bIns="0" rtlCol="0" anchor="t">
            <a:spAutoFit/>
          </a:bodyPr>
          <a:lstStyle/>
          <a:p>
            <a:pPr marL="0" lvl="0" indent="0" algn="ctr">
              <a:lnSpc>
                <a:spcPts val="2580"/>
              </a:lnSpc>
              <a:spcBef>
                <a:spcPct val="0"/>
              </a:spcBef>
            </a:pPr>
            <a:r>
              <a:rPr lang="en-US" sz="2000" u="none" spc="78">
                <a:solidFill>
                  <a:srgbClr val="FFFFFF"/>
                </a:solidFill>
                <a:latin typeface="Aileron Regular Bold"/>
              </a:rPr>
              <a:t>RESEARCH</a:t>
            </a: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26355">
            <a:off x="12058720" y="3850322"/>
            <a:ext cx="1496101" cy="770493"/>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224167">
            <a:off x="12402174" y="6836171"/>
            <a:ext cx="1308900" cy="674084"/>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9425750" y="7658099"/>
            <a:ext cx="1519523" cy="782555"/>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29475">
            <a:off x="7664366" y="6305686"/>
            <a:ext cx="1219441" cy="628013"/>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466741">
            <a:off x="8325408" y="3659886"/>
            <a:ext cx="1330028" cy="684965"/>
          </a:xfrm>
          <a:prstGeom prst="rect">
            <a:avLst/>
          </a:prstGeom>
        </p:spPr>
      </p:pic>
      <p:sp>
        <p:nvSpPr>
          <p:cNvPr id="20" name="TextBox 20"/>
          <p:cNvSpPr txBox="1"/>
          <p:nvPr/>
        </p:nvSpPr>
        <p:spPr>
          <a:xfrm>
            <a:off x="9124424" y="2894280"/>
            <a:ext cx="3234379" cy="615553"/>
          </a:xfrm>
          <a:prstGeom prst="rect">
            <a:avLst/>
          </a:prstGeom>
        </p:spPr>
        <p:txBody>
          <a:bodyPr wrap="square" lIns="0" tIns="0" rIns="0" bIns="0" rtlCol="0" anchor="t">
            <a:spAutoFit/>
          </a:bodyPr>
          <a:lstStyle/>
          <a:p>
            <a:pPr algn="ctr">
              <a:lnSpc>
                <a:spcPts val="2400"/>
              </a:lnSpc>
            </a:pPr>
            <a:r>
              <a:rPr lang="en-US" sz="2000" b="1" spc="80" dirty="0" err="1">
                <a:solidFill>
                  <a:srgbClr val="191919"/>
                </a:solidFill>
                <a:latin typeface="Aileron Regular"/>
              </a:rPr>
              <a:t>Contrucción</a:t>
            </a:r>
            <a:r>
              <a:rPr lang="en-US" sz="2000" b="1" spc="80" dirty="0">
                <a:solidFill>
                  <a:srgbClr val="191919"/>
                </a:solidFill>
                <a:latin typeface="Aileron Regular"/>
              </a:rPr>
              <a:t> de la </a:t>
            </a:r>
            <a:r>
              <a:rPr lang="en-US" sz="2000" b="1" spc="80" dirty="0" err="1">
                <a:solidFill>
                  <a:srgbClr val="191919"/>
                </a:solidFill>
                <a:latin typeface="Aileron Regular"/>
              </a:rPr>
              <a:t>cadena</a:t>
            </a:r>
            <a:r>
              <a:rPr lang="en-US" sz="2000" b="1" spc="80" dirty="0">
                <a:solidFill>
                  <a:srgbClr val="191919"/>
                </a:solidFill>
                <a:latin typeface="Aileron Regular"/>
              </a:rPr>
              <a:t> de </a:t>
            </a:r>
            <a:r>
              <a:rPr lang="en-US" sz="2000" b="1" spc="80" dirty="0" err="1">
                <a:solidFill>
                  <a:srgbClr val="191919"/>
                </a:solidFill>
                <a:latin typeface="Aileron Regular"/>
              </a:rPr>
              <a:t>búsqueda</a:t>
            </a:r>
            <a:r>
              <a:rPr lang="en-US" b="1" spc="80" dirty="0">
                <a:solidFill>
                  <a:srgbClr val="191919"/>
                </a:solidFill>
                <a:latin typeface="Aileron Regular"/>
              </a:rPr>
              <a:t>.</a:t>
            </a:r>
          </a:p>
        </p:txBody>
      </p:sp>
      <p:sp>
        <p:nvSpPr>
          <p:cNvPr id="22" name="TextBox 22"/>
          <p:cNvSpPr txBox="1"/>
          <p:nvPr/>
        </p:nvSpPr>
        <p:spPr>
          <a:xfrm>
            <a:off x="11738765" y="5240753"/>
            <a:ext cx="2677710" cy="615553"/>
          </a:xfrm>
          <a:prstGeom prst="rect">
            <a:avLst/>
          </a:prstGeom>
        </p:spPr>
        <p:txBody>
          <a:bodyPr lIns="0" tIns="0" rIns="0" bIns="0" rtlCol="0" anchor="t">
            <a:spAutoFit/>
          </a:bodyPr>
          <a:lstStyle/>
          <a:p>
            <a:pPr algn="ctr">
              <a:lnSpc>
                <a:spcPts val="2399"/>
              </a:lnSpc>
            </a:pPr>
            <a:r>
              <a:rPr lang="en-US" sz="2000" b="1" spc="80" dirty="0" err="1">
                <a:solidFill>
                  <a:srgbClr val="191919"/>
                </a:solidFill>
                <a:latin typeface="Aileron Regular"/>
              </a:rPr>
              <a:t>Selección</a:t>
            </a:r>
            <a:r>
              <a:rPr lang="en-US" sz="2000" b="1" spc="80" dirty="0">
                <a:solidFill>
                  <a:srgbClr val="191919"/>
                </a:solidFill>
                <a:latin typeface="Aileron Regular"/>
              </a:rPr>
              <a:t> de </a:t>
            </a:r>
            <a:r>
              <a:rPr lang="en-US" sz="2000" b="1" spc="80" dirty="0" err="1">
                <a:solidFill>
                  <a:srgbClr val="191919"/>
                </a:solidFill>
                <a:latin typeface="Aileron Regular"/>
              </a:rPr>
              <a:t>estudios</a:t>
            </a:r>
            <a:r>
              <a:rPr lang="en-US" sz="2000" b="1" spc="80" dirty="0">
                <a:solidFill>
                  <a:srgbClr val="191919"/>
                </a:solidFill>
                <a:latin typeface="Aileron Regular"/>
              </a:rPr>
              <a:t>.</a:t>
            </a:r>
          </a:p>
        </p:txBody>
      </p:sp>
      <p:sp>
        <p:nvSpPr>
          <p:cNvPr id="23" name="TextBox 23"/>
          <p:cNvSpPr txBox="1"/>
          <p:nvPr/>
        </p:nvSpPr>
        <p:spPr>
          <a:xfrm>
            <a:off x="6098070" y="4971140"/>
            <a:ext cx="2677710" cy="615553"/>
          </a:xfrm>
          <a:prstGeom prst="rect">
            <a:avLst/>
          </a:prstGeom>
        </p:spPr>
        <p:txBody>
          <a:bodyPr lIns="0" tIns="0" rIns="0" bIns="0" rtlCol="0" anchor="t">
            <a:spAutoFit/>
          </a:bodyPr>
          <a:lstStyle/>
          <a:p>
            <a:pPr algn="ctr">
              <a:lnSpc>
                <a:spcPts val="2400"/>
              </a:lnSpc>
            </a:pPr>
            <a:r>
              <a:rPr lang="es-EC" sz="2000" b="1" spc="80" dirty="0">
                <a:solidFill>
                  <a:srgbClr val="191919"/>
                </a:solidFill>
                <a:latin typeface="Aileron Regular"/>
              </a:rPr>
              <a:t>Conformación</a:t>
            </a:r>
            <a:r>
              <a:rPr lang="en-US" sz="2000" b="1" spc="80" dirty="0">
                <a:solidFill>
                  <a:srgbClr val="191919"/>
                </a:solidFill>
                <a:latin typeface="Aileron Regular"/>
              </a:rPr>
              <a:t> del grupo de control</a:t>
            </a:r>
          </a:p>
        </p:txBody>
      </p:sp>
      <p:sp>
        <p:nvSpPr>
          <p:cNvPr id="24" name="TextBox 24"/>
          <p:cNvSpPr txBox="1"/>
          <p:nvPr/>
        </p:nvSpPr>
        <p:spPr>
          <a:xfrm>
            <a:off x="6851878" y="7441775"/>
            <a:ext cx="2677710" cy="615553"/>
          </a:xfrm>
          <a:prstGeom prst="rect">
            <a:avLst/>
          </a:prstGeom>
        </p:spPr>
        <p:txBody>
          <a:bodyPr lIns="0" tIns="0" rIns="0" bIns="0" rtlCol="0" anchor="t">
            <a:spAutoFit/>
          </a:bodyPr>
          <a:lstStyle/>
          <a:p>
            <a:pPr algn="ctr">
              <a:lnSpc>
                <a:spcPts val="2400"/>
              </a:lnSpc>
            </a:pPr>
            <a:r>
              <a:rPr lang="es-EC" sz="2000" b="1" spc="80" dirty="0">
                <a:solidFill>
                  <a:srgbClr val="191919"/>
                </a:solidFill>
                <a:latin typeface="Aileron Regular"/>
              </a:rPr>
              <a:t>Planteamiento</a:t>
            </a:r>
            <a:r>
              <a:rPr lang="en-US" sz="2000" b="1" spc="80" dirty="0">
                <a:solidFill>
                  <a:srgbClr val="191919"/>
                </a:solidFill>
                <a:latin typeface="Aileron Regular"/>
              </a:rPr>
              <a:t> de la </a:t>
            </a:r>
            <a:r>
              <a:rPr lang="en-US" sz="2000" b="1" spc="80" dirty="0" err="1">
                <a:solidFill>
                  <a:srgbClr val="191919"/>
                </a:solidFill>
                <a:latin typeface="Aileron Regular"/>
              </a:rPr>
              <a:t>literatura</a:t>
            </a:r>
            <a:r>
              <a:rPr lang="en-US" sz="2000" b="1" spc="80" dirty="0">
                <a:solidFill>
                  <a:srgbClr val="191919"/>
                </a:solidFill>
                <a:latin typeface="Aileron Regular"/>
              </a:rPr>
              <a:t>.</a:t>
            </a:r>
          </a:p>
        </p:txBody>
      </p:sp>
      <p:grpSp>
        <p:nvGrpSpPr>
          <p:cNvPr id="25" name="Grupo 24">
            <a:extLst>
              <a:ext uri="{FF2B5EF4-FFF2-40B4-BE49-F238E27FC236}">
                <a16:creationId xmlns:a16="http://schemas.microsoft.com/office/drawing/2014/main" id="{6C43AC3D-BB78-4ED7-BB74-2D4B280E53ED}"/>
              </a:ext>
            </a:extLst>
          </p:cNvPr>
          <p:cNvGrpSpPr/>
          <p:nvPr/>
        </p:nvGrpSpPr>
        <p:grpSpPr>
          <a:xfrm>
            <a:off x="-41194" y="1183488"/>
            <a:ext cx="5000005" cy="6318932"/>
            <a:chOff x="6334155" y="83217"/>
            <a:chExt cx="4745563" cy="9797839"/>
          </a:xfrm>
        </p:grpSpPr>
        <p:sp>
          <p:nvSpPr>
            <p:cNvPr id="26" name="TextBox 8">
              <a:extLst>
                <a:ext uri="{FF2B5EF4-FFF2-40B4-BE49-F238E27FC236}">
                  <a16:creationId xmlns:a16="http://schemas.microsoft.com/office/drawing/2014/main" id="{9EAD40C2-5418-4398-86D5-8FAB6ABDA025}"/>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27" name="AutoShape 7">
              <a:extLst>
                <a:ext uri="{FF2B5EF4-FFF2-40B4-BE49-F238E27FC236}">
                  <a16:creationId xmlns:a16="http://schemas.microsoft.com/office/drawing/2014/main" id="{AD77A21C-5C0A-4D51-BA0D-C864EFE32975}"/>
                </a:ext>
              </a:extLst>
            </p:cNvPr>
            <p:cNvSpPr/>
            <p:nvPr/>
          </p:nvSpPr>
          <p:spPr>
            <a:xfrm>
              <a:off x="6334155" y="83217"/>
              <a:ext cx="3477937" cy="1106386"/>
            </a:xfrm>
            <a:prstGeom prst="rect">
              <a:avLst/>
            </a:prstGeom>
            <a:solidFill>
              <a:srgbClr val="86EAE9"/>
            </a:solidFill>
          </p:spPr>
        </p:sp>
        <p:grpSp>
          <p:nvGrpSpPr>
            <p:cNvPr id="28" name="Group 31">
              <a:extLst>
                <a:ext uri="{FF2B5EF4-FFF2-40B4-BE49-F238E27FC236}">
                  <a16:creationId xmlns:a16="http://schemas.microsoft.com/office/drawing/2014/main" id="{1BDDD76C-6991-4FBD-B235-0E4C630F9391}"/>
                </a:ext>
              </a:extLst>
            </p:cNvPr>
            <p:cNvGrpSpPr/>
            <p:nvPr/>
          </p:nvGrpSpPr>
          <p:grpSpPr>
            <a:xfrm>
              <a:off x="6732206" y="183494"/>
              <a:ext cx="681338" cy="964316"/>
              <a:chOff x="0" y="0"/>
              <a:chExt cx="1044123" cy="2052333"/>
            </a:xfrm>
          </p:grpSpPr>
          <p:pic>
            <p:nvPicPr>
              <p:cNvPr id="78" name="Picture 32">
                <a:extLst>
                  <a:ext uri="{FF2B5EF4-FFF2-40B4-BE49-F238E27FC236}">
                    <a16:creationId xmlns:a16="http://schemas.microsoft.com/office/drawing/2014/main" id="{501B1E21-1CAB-44CC-A470-52B932752E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0" y="0"/>
                <a:ext cx="1044123" cy="2052333"/>
              </a:xfrm>
              <a:prstGeom prst="rect">
                <a:avLst/>
              </a:prstGeom>
            </p:spPr>
          </p:pic>
          <p:sp>
            <p:nvSpPr>
              <p:cNvPr id="79" name="TextBox 33">
                <a:extLst>
                  <a:ext uri="{FF2B5EF4-FFF2-40B4-BE49-F238E27FC236}">
                    <a16:creationId xmlns:a16="http://schemas.microsoft.com/office/drawing/2014/main" id="{1FC164BA-E9D9-413E-B02D-E133D1F3A010}"/>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29" name="Grupo 28">
              <a:extLst>
                <a:ext uri="{FF2B5EF4-FFF2-40B4-BE49-F238E27FC236}">
                  <a16:creationId xmlns:a16="http://schemas.microsoft.com/office/drawing/2014/main" id="{18EF7972-4B4C-4842-BF36-3EDEF2C419A8}"/>
                </a:ext>
              </a:extLst>
            </p:cNvPr>
            <p:cNvGrpSpPr/>
            <p:nvPr/>
          </p:nvGrpSpPr>
          <p:grpSpPr>
            <a:xfrm>
              <a:off x="6334155" y="1124451"/>
              <a:ext cx="4375204" cy="1155826"/>
              <a:chOff x="6522283" y="2685536"/>
              <a:chExt cx="4375204" cy="1155826"/>
            </a:xfrm>
          </p:grpSpPr>
          <p:sp>
            <p:nvSpPr>
              <p:cNvPr id="73" name="AutoShape 13">
                <a:extLst>
                  <a:ext uri="{FF2B5EF4-FFF2-40B4-BE49-F238E27FC236}">
                    <a16:creationId xmlns:a16="http://schemas.microsoft.com/office/drawing/2014/main" id="{B4B4926F-8C90-40EA-8986-158317314C65}"/>
                  </a:ext>
                </a:extLst>
              </p:cNvPr>
              <p:cNvSpPr/>
              <p:nvPr/>
            </p:nvSpPr>
            <p:spPr>
              <a:xfrm>
                <a:off x="6522283" y="2685536"/>
                <a:ext cx="3477937" cy="1155826"/>
              </a:xfrm>
              <a:prstGeom prst="rect">
                <a:avLst/>
              </a:prstGeom>
              <a:solidFill>
                <a:srgbClr val="3EDAD8"/>
              </a:solidFill>
            </p:spPr>
          </p:sp>
          <p:sp>
            <p:nvSpPr>
              <p:cNvPr id="74" name="TextBox 34">
                <a:extLst>
                  <a:ext uri="{FF2B5EF4-FFF2-40B4-BE49-F238E27FC236}">
                    <a16:creationId xmlns:a16="http://schemas.microsoft.com/office/drawing/2014/main" id="{C438799F-33BD-494D-A77A-AE59D9409945}"/>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75" name="Group 35">
                <a:extLst>
                  <a:ext uri="{FF2B5EF4-FFF2-40B4-BE49-F238E27FC236}">
                    <a16:creationId xmlns:a16="http://schemas.microsoft.com/office/drawing/2014/main" id="{105ED1BA-4822-43D5-A19B-0B9B6703DE08}"/>
                  </a:ext>
                </a:extLst>
              </p:cNvPr>
              <p:cNvGrpSpPr/>
              <p:nvPr/>
            </p:nvGrpSpPr>
            <p:grpSpPr>
              <a:xfrm>
                <a:off x="6920334" y="2689454"/>
                <a:ext cx="638004" cy="930046"/>
                <a:chOff x="0" y="0"/>
                <a:chExt cx="1044123" cy="2052334"/>
              </a:xfrm>
            </p:grpSpPr>
            <p:pic>
              <p:nvPicPr>
                <p:cNvPr id="76" name="Picture 36">
                  <a:extLst>
                    <a:ext uri="{FF2B5EF4-FFF2-40B4-BE49-F238E27FC236}">
                      <a16:creationId xmlns:a16="http://schemas.microsoft.com/office/drawing/2014/main" id="{7BB3EB45-B4DB-4FD6-A95D-AF18ED59262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0" y="0"/>
                  <a:ext cx="1044123" cy="2052334"/>
                </a:xfrm>
                <a:prstGeom prst="rect">
                  <a:avLst/>
                </a:prstGeom>
              </p:spPr>
            </p:pic>
            <p:sp>
              <p:nvSpPr>
                <p:cNvPr id="77" name="TextBox 37">
                  <a:extLst>
                    <a:ext uri="{FF2B5EF4-FFF2-40B4-BE49-F238E27FC236}">
                      <a16:creationId xmlns:a16="http://schemas.microsoft.com/office/drawing/2014/main" id="{0ACAD0FB-BD73-4BD2-8BDF-3C45BA90D74F}"/>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30" name="Grupo 29">
              <a:extLst>
                <a:ext uri="{FF2B5EF4-FFF2-40B4-BE49-F238E27FC236}">
                  <a16:creationId xmlns:a16="http://schemas.microsoft.com/office/drawing/2014/main" id="{07D0101E-96B2-4ED5-AE84-A132BCC167D4}"/>
                </a:ext>
              </a:extLst>
            </p:cNvPr>
            <p:cNvGrpSpPr/>
            <p:nvPr/>
          </p:nvGrpSpPr>
          <p:grpSpPr>
            <a:xfrm>
              <a:off x="6348063" y="2149021"/>
              <a:ext cx="3607191" cy="1168571"/>
              <a:chOff x="6494576" y="4318505"/>
              <a:chExt cx="3607191" cy="1168571"/>
            </a:xfrm>
          </p:grpSpPr>
          <p:sp>
            <p:nvSpPr>
              <p:cNvPr id="68" name="AutoShape 18">
                <a:extLst>
                  <a:ext uri="{FF2B5EF4-FFF2-40B4-BE49-F238E27FC236}">
                    <a16:creationId xmlns:a16="http://schemas.microsoft.com/office/drawing/2014/main" id="{4EDC611F-1CF5-423F-B8AC-AE221BF4D209}"/>
                  </a:ext>
                </a:extLst>
              </p:cNvPr>
              <p:cNvSpPr/>
              <p:nvPr/>
            </p:nvSpPr>
            <p:spPr>
              <a:xfrm>
                <a:off x="6494576" y="4318505"/>
                <a:ext cx="3464030" cy="1168571"/>
              </a:xfrm>
              <a:prstGeom prst="rect">
                <a:avLst/>
              </a:prstGeom>
              <a:solidFill>
                <a:srgbClr val="37C9EF"/>
              </a:solidFill>
            </p:spPr>
          </p:sp>
          <p:sp>
            <p:nvSpPr>
              <p:cNvPr id="69" name="TextBox 38">
                <a:extLst>
                  <a:ext uri="{FF2B5EF4-FFF2-40B4-BE49-F238E27FC236}">
                    <a16:creationId xmlns:a16="http://schemas.microsoft.com/office/drawing/2014/main" id="{5140451A-A717-4E10-92C8-11693FFB8A0B}"/>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70" name="Group 39">
                <a:extLst>
                  <a:ext uri="{FF2B5EF4-FFF2-40B4-BE49-F238E27FC236}">
                    <a16:creationId xmlns:a16="http://schemas.microsoft.com/office/drawing/2014/main" id="{F586E7BA-4136-466C-AECA-A205807A2CF0}"/>
                  </a:ext>
                </a:extLst>
              </p:cNvPr>
              <p:cNvGrpSpPr/>
              <p:nvPr/>
            </p:nvGrpSpPr>
            <p:grpSpPr>
              <a:xfrm>
                <a:off x="6920334" y="4371331"/>
                <a:ext cx="639722" cy="966927"/>
                <a:chOff x="0" y="0"/>
                <a:chExt cx="980348" cy="1926977"/>
              </a:xfrm>
            </p:grpSpPr>
            <p:pic>
              <p:nvPicPr>
                <p:cNvPr id="71" name="Picture 40">
                  <a:extLst>
                    <a:ext uri="{FF2B5EF4-FFF2-40B4-BE49-F238E27FC236}">
                      <a16:creationId xmlns:a16="http://schemas.microsoft.com/office/drawing/2014/main" id="{A037D9F9-0D9D-4AC2-91A0-7C8F75A02A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0" y="0"/>
                  <a:ext cx="980348" cy="1926977"/>
                </a:xfrm>
                <a:prstGeom prst="rect">
                  <a:avLst/>
                </a:prstGeom>
              </p:spPr>
            </p:pic>
            <p:sp>
              <p:nvSpPr>
                <p:cNvPr id="72" name="TextBox 41">
                  <a:extLst>
                    <a:ext uri="{FF2B5EF4-FFF2-40B4-BE49-F238E27FC236}">
                      <a16:creationId xmlns:a16="http://schemas.microsoft.com/office/drawing/2014/main" id="{ACD34C9C-DED2-4EFF-97C5-D48DE25CDED3}"/>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31" name="Grupo 30">
              <a:extLst>
                <a:ext uri="{FF2B5EF4-FFF2-40B4-BE49-F238E27FC236}">
                  <a16:creationId xmlns:a16="http://schemas.microsoft.com/office/drawing/2014/main" id="{997E8930-680D-4A16-91EA-5A9035AB4964}"/>
                </a:ext>
              </a:extLst>
            </p:cNvPr>
            <p:cNvGrpSpPr/>
            <p:nvPr/>
          </p:nvGrpSpPr>
          <p:grpSpPr>
            <a:xfrm>
              <a:off x="6361825" y="3315303"/>
              <a:ext cx="4188712" cy="1118593"/>
              <a:chOff x="6555021" y="6061312"/>
              <a:chExt cx="4571995" cy="1207555"/>
            </a:xfrm>
          </p:grpSpPr>
          <p:sp>
            <p:nvSpPr>
              <p:cNvPr id="63" name="AutoShape 23">
                <a:extLst>
                  <a:ext uri="{FF2B5EF4-FFF2-40B4-BE49-F238E27FC236}">
                    <a16:creationId xmlns:a16="http://schemas.microsoft.com/office/drawing/2014/main" id="{93AD24C1-09B0-4777-963F-0B5FFBCD3043}"/>
                  </a:ext>
                </a:extLst>
              </p:cNvPr>
              <p:cNvSpPr/>
              <p:nvPr/>
            </p:nvSpPr>
            <p:spPr>
              <a:xfrm>
                <a:off x="6555021" y="6061312"/>
                <a:ext cx="3765979" cy="1207555"/>
              </a:xfrm>
              <a:prstGeom prst="rect">
                <a:avLst/>
              </a:prstGeom>
              <a:solidFill>
                <a:srgbClr val="2C92D5"/>
              </a:solidFill>
            </p:spPr>
          </p:sp>
          <p:sp>
            <p:nvSpPr>
              <p:cNvPr id="64" name="TextBox 42">
                <a:extLst>
                  <a:ext uri="{FF2B5EF4-FFF2-40B4-BE49-F238E27FC236}">
                    <a16:creationId xmlns:a16="http://schemas.microsoft.com/office/drawing/2014/main" id="{6F91F195-4D91-4DDB-96E0-A61556BA04D5}"/>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65" name="Group 43">
                <a:extLst>
                  <a:ext uri="{FF2B5EF4-FFF2-40B4-BE49-F238E27FC236}">
                    <a16:creationId xmlns:a16="http://schemas.microsoft.com/office/drawing/2014/main" id="{CF3B69CA-8F1A-45ED-B9CB-C790CDBC8AFE}"/>
                  </a:ext>
                </a:extLst>
              </p:cNvPr>
              <p:cNvGrpSpPr/>
              <p:nvPr/>
            </p:nvGrpSpPr>
            <p:grpSpPr>
              <a:xfrm>
                <a:off x="6988484" y="6126246"/>
                <a:ext cx="687156" cy="964289"/>
                <a:chOff x="185273" y="1573"/>
                <a:chExt cx="1034251" cy="2032930"/>
              </a:xfrm>
            </p:grpSpPr>
            <p:pic>
              <p:nvPicPr>
                <p:cNvPr id="66" name="Picture 44">
                  <a:extLst>
                    <a:ext uri="{FF2B5EF4-FFF2-40B4-BE49-F238E27FC236}">
                      <a16:creationId xmlns:a16="http://schemas.microsoft.com/office/drawing/2014/main" id="{34BACCB3-6039-4CF3-BCFB-58E5A5276C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185273" y="1573"/>
                  <a:ext cx="1034251" cy="2032930"/>
                </a:xfrm>
                <a:prstGeom prst="rect">
                  <a:avLst/>
                </a:prstGeom>
              </p:spPr>
            </p:pic>
            <p:sp>
              <p:nvSpPr>
                <p:cNvPr id="67" name="TextBox 45">
                  <a:extLst>
                    <a:ext uri="{FF2B5EF4-FFF2-40B4-BE49-F238E27FC236}">
                      <a16:creationId xmlns:a16="http://schemas.microsoft.com/office/drawing/2014/main" id="{C7452A60-3E49-46C4-907B-D1EF4CE7F9D4}"/>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32" name="Grupo 31">
              <a:extLst>
                <a:ext uri="{FF2B5EF4-FFF2-40B4-BE49-F238E27FC236}">
                  <a16:creationId xmlns:a16="http://schemas.microsoft.com/office/drawing/2014/main" id="{B26B5C13-1F0D-4575-95D2-DCD3A57D5E78}"/>
                </a:ext>
              </a:extLst>
            </p:cNvPr>
            <p:cNvGrpSpPr/>
            <p:nvPr/>
          </p:nvGrpSpPr>
          <p:grpSpPr>
            <a:xfrm>
              <a:off x="6343325" y="4385025"/>
              <a:ext cx="4205220" cy="1166100"/>
              <a:chOff x="6534513" y="7670075"/>
              <a:chExt cx="4554062" cy="1218306"/>
            </a:xfrm>
          </p:grpSpPr>
          <p:sp>
            <p:nvSpPr>
              <p:cNvPr id="58" name="AutoShape 28">
                <a:extLst>
                  <a:ext uri="{FF2B5EF4-FFF2-40B4-BE49-F238E27FC236}">
                    <a16:creationId xmlns:a16="http://schemas.microsoft.com/office/drawing/2014/main" id="{30EB11F5-4FD4-4F49-A359-6530592377AC}"/>
                  </a:ext>
                </a:extLst>
              </p:cNvPr>
              <p:cNvSpPr/>
              <p:nvPr/>
            </p:nvSpPr>
            <p:spPr>
              <a:xfrm>
                <a:off x="6534513" y="7670075"/>
                <a:ext cx="3751386" cy="1218306"/>
              </a:xfrm>
              <a:prstGeom prst="rect">
                <a:avLst/>
              </a:prstGeom>
              <a:solidFill>
                <a:srgbClr val="13538A"/>
              </a:solidFill>
            </p:spPr>
          </p:sp>
          <p:sp>
            <p:nvSpPr>
              <p:cNvPr id="59" name="TextBox 46">
                <a:extLst>
                  <a:ext uri="{FF2B5EF4-FFF2-40B4-BE49-F238E27FC236}">
                    <a16:creationId xmlns:a16="http://schemas.microsoft.com/office/drawing/2014/main" id="{F7485785-AC33-462D-A4E6-33776345CBF8}"/>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a:t>
                </a:r>
                <a:r>
                  <a:rPr lang="es-EC" sz="2400" spc="101" dirty="0">
                    <a:solidFill>
                      <a:srgbClr val="FFFFFF"/>
                    </a:solidFill>
                    <a:latin typeface="Aileron Regular Bold"/>
                  </a:rPr>
                  <a:t>í</a:t>
                </a:r>
                <a:r>
                  <a:rPr lang="en-US" sz="2400" spc="101" dirty="0">
                    <a:solidFill>
                      <a:srgbClr val="FFFFFF"/>
                    </a:solidFill>
                    <a:latin typeface="Aileron Regular Bold"/>
                  </a:rPr>
                  <a:t>a</a:t>
                </a:r>
                <a:r>
                  <a:rPr lang="en-US" sz="2400" u="none" spc="101" dirty="0">
                    <a:solidFill>
                      <a:srgbClr val="FFFFFF"/>
                    </a:solidFill>
                    <a:latin typeface="Aileron Regular Bold"/>
                  </a:rPr>
                  <a:t> </a:t>
                </a:r>
              </a:p>
            </p:txBody>
          </p:sp>
          <p:grpSp>
            <p:nvGrpSpPr>
              <p:cNvPr id="60" name="Group 47">
                <a:extLst>
                  <a:ext uri="{FF2B5EF4-FFF2-40B4-BE49-F238E27FC236}">
                    <a16:creationId xmlns:a16="http://schemas.microsoft.com/office/drawing/2014/main" id="{A25586EE-8C79-4B74-AC3B-67AE8D529AD6}"/>
                  </a:ext>
                </a:extLst>
              </p:cNvPr>
              <p:cNvGrpSpPr/>
              <p:nvPr/>
            </p:nvGrpSpPr>
            <p:grpSpPr>
              <a:xfrm>
                <a:off x="6982511" y="7774043"/>
                <a:ext cx="638004" cy="981030"/>
                <a:chOff x="101755" y="106989"/>
                <a:chExt cx="1044123" cy="2052334"/>
              </a:xfrm>
            </p:grpSpPr>
            <p:pic>
              <p:nvPicPr>
                <p:cNvPr id="61" name="Picture 48">
                  <a:extLst>
                    <a:ext uri="{FF2B5EF4-FFF2-40B4-BE49-F238E27FC236}">
                      <a16:creationId xmlns:a16="http://schemas.microsoft.com/office/drawing/2014/main" id="{0733B5C7-9A5B-4184-8870-58BBE3514E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101755" y="106989"/>
                  <a:ext cx="1044123" cy="2052334"/>
                </a:xfrm>
                <a:prstGeom prst="rect">
                  <a:avLst/>
                </a:prstGeom>
              </p:spPr>
            </p:pic>
            <p:sp>
              <p:nvSpPr>
                <p:cNvPr id="62" name="TextBox 49">
                  <a:extLst>
                    <a:ext uri="{FF2B5EF4-FFF2-40B4-BE49-F238E27FC236}">
                      <a16:creationId xmlns:a16="http://schemas.microsoft.com/office/drawing/2014/main" id="{59189225-94B0-46C5-A2C7-27102B840C1B}"/>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33" name="CuadroTexto 32">
              <a:extLst>
                <a:ext uri="{FF2B5EF4-FFF2-40B4-BE49-F238E27FC236}">
                  <a16:creationId xmlns:a16="http://schemas.microsoft.com/office/drawing/2014/main" id="{B7E1DE1C-224A-44AA-9F8E-0D21156EA4F1}"/>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34" name="Grupo 33">
              <a:extLst>
                <a:ext uri="{FF2B5EF4-FFF2-40B4-BE49-F238E27FC236}">
                  <a16:creationId xmlns:a16="http://schemas.microsoft.com/office/drawing/2014/main" id="{DFD4F20F-B171-469E-BE88-232C4BA7632B}"/>
                </a:ext>
              </a:extLst>
            </p:cNvPr>
            <p:cNvGrpSpPr/>
            <p:nvPr/>
          </p:nvGrpSpPr>
          <p:grpSpPr>
            <a:xfrm>
              <a:off x="6343326" y="5517997"/>
              <a:ext cx="4242100" cy="1166100"/>
              <a:chOff x="6494574" y="7670075"/>
              <a:chExt cx="4594001" cy="1218306"/>
            </a:xfrm>
          </p:grpSpPr>
          <p:sp>
            <p:nvSpPr>
              <p:cNvPr id="53" name="AutoShape 28">
                <a:extLst>
                  <a:ext uri="{FF2B5EF4-FFF2-40B4-BE49-F238E27FC236}">
                    <a16:creationId xmlns:a16="http://schemas.microsoft.com/office/drawing/2014/main" id="{34E59E46-5B5B-4604-A749-37056C572BEB}"/>
                  </a:ext>
                </a:extLst>
              </p:cNvPr>
              <p:cNvSpPr/>
              <p:nvPr/>
            </p:nvSpPr>
            <p:spPr>
              <a:xfrm>
                <a:off x="6494574" y="7670075"/>
                <a:ext cx="3756515" cy="1218306"/>
              </a:xfrm>
              <a:prstGeom prst="rect">
                <a:avLst/>
              </a:prstGeom>
              <a:solidFill>
                <a:srgbClr val="13538A"/>
              </a:solidFill>
            </p:spPr>
          </p:sp>
          <p:sp>
            <p:nvSpPr>
              <p:cNvPr id="54" name="TextBox 46">
                <a:extLst>
                  <a:ext uri="{FF2B5EF4-FFF2-40B4-BE49-F238E27FC236}">
                    <a16:creationId xmlns:a16="http://schemas.microsoft.com/office/drawing/2014/main" id="{D5285591-5A01-4576-88A6-70CAD9E9B839}"/>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55" name="Group 47">
                <a:extLst>
                  <a:ext uri="{FF2B5EF4-FFF2-40B4-BE49-F238E27FC236}">
                    <a16:creationId xmlns:a16="http://schemas.microsoft.com/office/drawing/2014/main" id="{C9B2E5A1-10D4-49BD-BD2C-2727AFCA5E87}"/>
                  </a:ext>
                </a:extLst>
              </p:cNvPr>
              <p:cNvGrpSpPr/>
              <p:nvPr/>
            </p:nvGrpSpPr>
            <p:grpSpPr>
              <a:xfrm>
                <a:off x="6954918" y="7722581"/>
                <a:ext cx="638004" cy="981030"/>
                <a:chOff x="56599" y="-669"/>
                <a:chExt cx="1044123" cy="2052334"/>
              </a:xfrm>
            </p:grpSpPr>
            <p:pic>
              <p:nvPicPr>
                <p:cNvPr id="56" name="Picture 48">
                  <a:extLst>
                    <a:ext uri="{FF2B5EF4-FFF2-40B4-BE49-F238E27FC236}">
                      <a16:creationId xmlns:a16="http://schemas.microsoft.com/office/drawing/2014/main" id="{E14FE250-EEB9-4032-818B-E31748FE58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56599" y="-669"/>
                  <a:ext cx="1044123" cy="2052334"/>
                </a:xfrm>
                <a:prstGeom prst="rect">
                  <a:avLst/>
                </a:prstGeom>
              </p:spPr>
            </p:pic>
            <p:sp>
              <p:nvSpPr>
                <p:cNvPr id="57" name="TextBox 49">
                  <a:extLst>
                    <a:ext uri="{FF2B5EF4-FFF2-40B4-BE49-F238E27FC236}">
                      <a16:creationId xmlns:a16="http://schemas.microsoft.com/office/drawing/2014/main" id="{6C4FD597-0204-485F-B933-D9B808927E5E}"/>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35" name="Grupo 34">
              <a:extLst>
                <a:ext uri="{FF2B5EF4-FFF2-40B4-BE49-F238E27FC236}">
                  <a16:creationId xmlns:a16="http://schemas.microsoft.com/office/drawing/2014/main" id="{E4D3B544-531A-429B-8134-EACDB8835DD2}"/>
                </a:ext>
              </a:extLst>
            </p:cNvPr>
            <p:cNvGrpSpPr/>
            <p:nvPr/>
          </p:nvGrpSpPr>
          <p:grpSpPr>
            <a:xfrm>
              <a:off x="6351836" y="6633531"/>
              <a:ext cx="4470519" cy="1098630"/>
              <a:chOff x="6512255" y="2687407"/>
              <a:chExt cx="4470519" cy="1098630"/>
            </a:xfrm>
          </p:grpSpPr>
          <p:sp>
            <p:nvSpPr>
              <p:cNvPr id="48" name="AutoShape 13">
                <a:extLst>
                  <a:ext uri="{FF2B5EF4-FFF2-40B4-BE49-F238E27FC236}">
                    <a16:creationId xmlns:a16="http://schemas.microsoft.com/office/drawing/2014/main" id="{1A510946-EA0C-4A39-8928-63B9FAB59912}"/>
                  </a:ext>
                </a:extLst>
              </p:cNvPr>
              <p:cNvSpPr/>
              <p:nvPr/>
            </p:nvSpPr>
            <p:spPr>
              <a:xfrm>
                <a:off x="6512255" y="2687407"/>
                <a:ext cx="3460256" cy="1098630"/>
              </a:xfrm>
              <a:prstGeom prst="rect">
                <a:avLst/>
              </a:prstGeom>
              <a:solidFill>
                <a:srgbClr val="3EDAD8"/>
              </a:solidFill>
            </p:spPr>
          </p:sp>
          <p:sp>
            <p:nvSpPr>
              <p:cNvPr id="49" name="TextBox 34">
                <a:extLst>
                  <a:ext uri="{FF2B5EF4-FFF2-40B4-BE49-F238E27FC236}">
                    <a16:creationId xmlns:a16="http://schemas.microsoft.com/office/drawing/2014/main" id="{BE7E7F7B-6D0D-40C2-A24D-0F2EBEA5C993}"/>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50" name="Group 35">
                <a:extLst>
                  <a:ext uri="{FF2B5EF4-FFF2-40B4-BE49-F238E27FC236}">
                    <a16:creationId xmlns:a16="http://schemas.microsoft.com/office/drawing/2014/main" id="{C7651F06-F36A-4B28-9C1E-21FA94188EC3}"/>
                  </a:ext>
                </a:extLst>
              </p:cNvPr>
              <p:cNvGrpSpPr/>
              <p:nvPr/>
            </p:nvGrpSpPr>
            <p:grpSpPr>
              <a:xfrm>
                <a:off x="6920334" y="2689454"/>
                <a:ext cx="638004" cy="967377"/>
                <a:chOff x="0" y="0"/>
                <a:chExt cx="1044123" cy="2134712"/>
              </a:xfrm>
            </p:grpSpPr>
            <p:pic>
              <p:nvPicPr>
                <p:cNvPr id="51" name="Picture 36">
                  <a:extLst>
                    <a:ext uri="{FF2B5EF4-FFF2-40B4-BE49-F238E27FC236}">
                      <a16:creationId xmlns:a16="http://schemas.microsoft.com/office/drawing/2014/main" id="{A9030E8C-D0A2-4F6F-B9EE-5040EE61F2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0" y="0"/>
                  <a:ext cx="1044123" cy="2052334"/>
                </a:xfrm>
                <a:prstGeom prst="rect">
                  <a:avLst/>
                </a:prstGeom>
              </p:spPr>
            </p:pic>
            <p:sp>
              <p:nvSpPr>
                <p:cNvPr id="52" name="TextBox 37">
                  <a:extLst>
                    <a:ext uri="{FF2B5EF4-FFF2-40B4-BE49-F238E27FC236}">
                      <a16:creationId xmlns:a16="http://schemas.microsoft.com/office/drawing/2014/main" id="{4ADAF13B-D5F4-4DB9-A1B9-A4461FE8EA82}"/>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36" name="Grupo 35">
              <a:extLst>
                <a:ext uri="{FF2B5EF4-FFF2-40B4-BE49-F238E27FC236}">
                  <a16:creationId xmlns:a16="http://schemas.microsoft.com/office/drawing/2014/main" id="{17CBA1EC-DF24-4004-A8B8-8C8EAD582695}"/>
                </a:ext>
              </a:extLst>
            </p:cNvPr>
            <p:cNvGrpSpPr/>
            <p:nvPr/>
          </p:nvGrpSpPr>
          <p:grpSpPr>
            <a:xfrm>
              <a:off x="6338685" y="7695976"/>
              <a:ext cx="4239560" cy="1118593"/>
              <a:chOff x="6499520" y="6018635"/>
              <a:chExt cx="4627496" cy="1207555"/>
            </a:xfrm>
          </p:grpSpPr>
          <p:sp>
            <p:nvSpPr>
              <p:cNvPr id="43" name="AutoShape 23">
                <a:extLst>
                  <a:ext uri="{FF2B5EF4-FFF2-40B4-BE49-F238E27FC236}">
                    <a16:creationId xmlns:a16="http://schemas.microsoft.com/office/drawing/2014/main" id="{74D3FEC7-4EE0-4EA9-8881-5E4E554DDF79}"/>
                  </a:ext>
                </a:extLst>
              </p:cNvPr>
              <p:cNvSpPr/>
              <p:nvPr/>
            </p:nvSpPr>
            <p:spPr>
              <a:xfrm>
                <a:off x="6499520" y="6018635"/>
                <a:ext cx="3776882" cy="1207555"/>
              </a:xfrm>
              <a:prstGeom prst="rect">
                <a:avLst/>
              </a:prstGeom>
              <a:solidFill>
                <a:srgbClr val="2C92D5"/>
              </a:solidFill>
            </p:spPr>
          </p:sp>
          <p:sp>
            <p:nvSpPr>
              <p:cNvPr id="44" name="TextBox 42">
                <a:extLst>
                  <a:ext uri="{FF2B5EF4-FFF2-40B4-BE49-F238E27FC236}">
                    <a16:creationId xmlns:a16="http://schemas.microsoft.com/office/drawing/2014/main" id="{A67D606C-251D-4132-97ED-970A8E559046}"/>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Resultados</a:t>
                </a:r>
              </a:p>
            </p:txBody>
          </p:sp>
          <p:grpSp>
            <p:nvGrpSpPr>
              <p:cNvPr id="45" name="Group 43">
                <a:extLst>
                  <a:ext uri="{FF2B5EF4-FFF2-40B4-BE49-F238E27FC236}">
                    <a16:creationId xmlns:a16="http://schemas.microsoft.com/office/drawing/2014/main" id="{61CB330E-0A0D-4E72-8F23-D277A49F8140}"/>
                  </a:ext>
                </a:extLst>
              </p:cNvPr>
              <p:cNvGrpSpPr/>
              <p:nvPr/>
            </p:nvGrpSpPr>
            <p:grpSpPr>
              <a:xfrm>
                <a:off x="6988484" y="6126246"/>
                <a:ext cx="687156" cy="1047244"/>
                <a:chOff x="185273" y="1573"/>
                <a:chExt cx="1034251" cy="2207817"/>
              </a:xfrm>
            </p:grpSpPr>
            <p:pic>
              <p:nvPicPr>
                <p:cNvPr id="46" name="Picture 44">
                  <a:extLst>
                    <a:ext uri="{FF2B5EF4-FFF2-40B4-BE49-F238E27FC236}">
                      <a16:creationId xmlns:a16="http://schemas.microsoft.com/office/drawing/2014/main" id="{A6F270E3-5915-4E79-94C2-384F8A8567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185273" y="1573"/>
                  <a:ext cx="1034251" cy="2032930"/>
                </a:xfrm>
                <a:prstGeom prst="rect">
                  <a:avLst/>
                </a:prstGeom>
              </p:spPr>
            </p:pic>
            <p:sp>
              <p:nvSpPr>
                <p:cNvPr id="47" name="TextBox 45">
                  <a:extLst>
                    <a:ext uri="{FF2B5EF4-FFF2-40B4-BE49-F238E27FC236}">
                      <a16:creationId xmlns:a16="http://schemas.microsoft.com/office/drawing/2014/main" id="{E3F9C90E-F807-4A79-8D50-7ECCCA06B132}"/>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37" name="Grupo 36">
              <a:extLst>
                <a:ext uri="{FF2B5EF4-FFF2-40B4-BE49-F238E27FC236}">
                  <a16:creationId xmlns:a16="http://schemas.microsoft.com/office/drawing/2014/main" id="{0114980D-DFDA-47FE-A064-48BA19FA1161}"/>
                </a:ext>
              </a:extLst>
            </p:cNvPr>
            <p:cNvGrpSpPr/>
            <p:nvPr/>
          </p:nvGrpSpPr>
          <p:grpSpPr>
            <a:xfrm>
              <a:off x="6340146" y="8769218"/>
              <a:ext cx="3560478" cy="1111838"/>
              <a:chOff x="6446590" y="4239215"/>
              <a:chExt cx="3560478" cy="1105414"/>
            </a:xfrm>
          </p:grpSpPr>
          <p:sp>
            <p:nvSpPr>
              <p:cNvPr id="38" name="AutoShape 18">
                <a:extLst>
                  <a:ext uri="{FF2B5EF4-FFF2-40B4-BE49-F238E27FC236}">
                    <a16:creationId xmlns:a16="http://schemas.microsoft.com/office/drawing/2014/main" id="{13B7743C-BCAC-42BC-B038-5741BA1A1113}"/>
                  </a:ext>
                </a:extLst>
              </p:cNvPr>
              <p:cNvSpPr/>
              <p:nvPr/>
            </p:nvSpPr>
            <p:spPr>
              <a:xfrm>
                <a:off x="6446590" y="4239215"/>
                <a:ext cx="3458794" cy="963187"/>
              </a:xfrm>
              <a:prstGeom prst="rect">
                <a:avLst/>
              </a:prstGeom>
              <a:solidFill>
                <a:srgbClr val="37C9EF"/>
              </a:solidFill>
            </p:spPr>
          </p:sp>
          <p:sp>
            <p:nvSpPr>
              <p:cNvPr id="39" name="TextBox 38">
                <a:extLst>
                  <a:ext uri="{FF2B5EF4-FFF2-40B4-BE49-F238E27FC236}">
                    <a16:creationId xmlns:a16="http://schemas.microsoft.com/office/drawing/2014/main" id="{7A23F87D-FD60-4E54-BAE3-159E07BB6B5A}"/>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Conclusiones </a:t>
                </a:r>
              </a:p>
            </p:txBody>
          </p:sp>
          <p:grpSp>
            <p:nvGrpSpPr>
              <p:cNvPr id="40" name="Group 39">
                <a:extLst>
                  <a:ext uri="{FF2B5EF4-FFF2-40B4-BE49-F238E27FC236}">
                    <a16:creationId xmlns:a16="http://schemas.microsoft.com/office/drawing/2014/main" id="{F283BA86-1227-48C1-BFD3-4762F288DDB7}"/>
                  </a:ext>
                </a:extLst>
              </p:cNvPr>
              <p:cNvGrpSpPr/>
              <p:nvPr/>
            </p:nvGrpSpPr>
            <p:grpSpPr>
              <a:xfrm>
                <a:off x="6920334" y="4371331"/>
                <a:ext cx="592806" cy="973298"/>
                <a:chOff x="0" y="0"/>
                <a:chExt cx="908451" cy="1939674"/>
              </a:xfrm>
            </p:grpSpPr>
            <p:pic>
              <p:nvPicPr>
                <p:cNvPr id="41" name="Picture 40">
                  <a:extLst>
                    <a:ext uri="{FF2B5EF4-FFF2-40B4-BE49-F238E27FC236}">
                      <a16:creationId xmlns:a16="http://schemas.microsoft.com/office/drawing/2014/main" id="{58DF853B-00B3-4223-ACD2-FF55DF2E2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0" y="0"/>
                  <a:ext cx="908450" cy="1785655"/>
                </a:xfrm>
                <a:prstGeom prst="rect">
                  <a:avLst/>
                </a:prstGeom>
              </p:spPr>
            </p:pic>
            <p:sp>
              <p:nvSpPr>
                <p:cNvPr id="42" name="TextBox 41">
                  <a:extLst>
                    <a:ext uri="{FF2B5EF4-FFF2-40B4-BE49-F238E27FC236}">
                      <a16:creationId xmlns:a16="http://schemas.microsoft.com/office/drawing/2014/main" id="{ABF9826F-8F42-46CB-8166-15CA04CD8BBB}"/>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80" name="Grupo 79">
            <a:extLst>
              <a:ext uri="{FF2B5EF4-FFF2-40B4-BE49-F238E27FC236}">
                <a16:creationId xmlns:a16="http://schemas.microsoft.com/office/drawing/2014/main" id="{138943E0-ABCC-41CC-A469-8987FBA56E75}"/>
              </a:ext>
            </a:extLst>
          </p:cNvPr>
          <p:cNvGrpSpPr/>
          <p:nvPr/>
        </p:nvGrpSpPr>
        <p:grpSpPr>
          <a:xfrm>
            <a:off x="-41195" y="2539509"/>
            <a:ext cx="3926041" cy="724614"/>
            <a:chOff x="4199922" y="763140"/>
            <a:chExt cx="3278903" cy="907330"/>
          </a:xfrm>
        </p:grpSpPr>
        <p:sp>
          <p:nvSpPr>
            <p:cNvPr id="81" name="Freeform 10">
              <a:extLst>
                <a:ext uri="{FF2B5EF4-FFF2-40B4-BE49-F238E27FC236}">
                  <a16:creationId xmlns:a16="http://schemas.microsoft.com/office/drawing/2014/main" id="{916C5251-E505-4D10-8A79-36DF12800D67}"/>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82" name="AutoShape 7">
              <a:extLst>
                <a:ext uri="{FF2B5EF4-FFF2-40B4-BE49-F238E27FC236}">
                  <a16:creationId xmlns:a16="http://schemas.microsoft.com/office/drawing/2014/main" id="{954A191D-5071-46CC-A27F-EA1D73502A10}"/>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83" name="Picture 32">
              <a:extLst>
                <a:ext uri="{FF2B5EF4-FFF2-40B4-BE49-F238E27FC236}">
                  <a16:creationId xmlns:a16="http://schemas.microsoft.com/office/drawing/2014/main" id="{38018CA4-7B4D-432F-9B23-7FB189B324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4562" r="24562"/>
            <a:stretch>
              <a:fillRect/>
            </a:stretch>
          </p:blipFill>
          <p:spPr>
            <a:xfrm>
              <a:off x="4378352" y="902206"/>
              <a:ext cx="426618" cy="705727"/>
            </a:xfrm>
            <a:prstGeom prst="rect">
              <a:avLst/>
            </a:prstGeom>
          </p:spPr>
        </p:pic>
        <p:sp>
          <p:nvSpPr>
            <p:cNvPr id="84" name="TextBox 33">
              <a:extLst>
                <a:ext uri="{FF2B5EF4-FFF2-40B4-BE49-F238E27FC236}">
                  <a16:creationId xmlns:a16="http://schemas.microsoft.com/office/drawing/2014/main" id="{69ADA50B-0382-49AA-A4BE-D358B8DB9E75}"/>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3</a:t>
              </a:r>
              <a:endParaRPr lang="en-US" sz="3600" u="none" dirty="0">
                <a:solidFill>
                  <a:srgbClr val="FF0000"/>
                </a:solidFill>
                <a:latin typeface="Aileron Heavy"/>
              </a:endParaRPr>
            </a:p>
          </p:txBody>
        </p:sp>
        <p:sp>
          <p:nvSpPr>
            <p:cNvPr id="85" name="CuadroTexto 84">
              <a:extLst>
                <a:ext uri="{FF2B5EF4-FFF2-40B4-BE49-F238E27FC236}">
                  <a16:creationId xmlns:a16="http://schemas.microsoft.com/office/drawing/2014/main" id="{1C1EB4AE-C632-487C-A1F8-AE1203677B4D}"/>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Estado del arte</a:t>
              </a:r>
            </a:p>
          </p:txBody>
        </p:sp>
      </p:grpSp>
      <p:pic>
        <p:nvPicPr>
          <p:cNvPr id="86" name="Imagen 85">
            <a:extLst>
              <a:ext uri="{FF2B5EF4-FFF2-40B4-BE49-F238E27FC236}">
                <a16:creationId xmlns:a16="http://schemas.microsoft.com/office/drawing/2014/main" id="{9BCF6D37-9D99-4000-8A80-6D31993F91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89" name="Marcador de número de diapositiva 88">
            <a:extLst>
              <a:ext uri="{FF2B5EF4-FFF2-40B4-BE49-F238E27FC236}">
                <a16:creationId xmlns:a16="http://schemas.microsoft.com/office/drawing/2014/main" id="{3F5AB7D5-8A76-4663-9219-1E9E81A81CB0}"/>
              </a:ext>
            </a:extLst>
          </p:cNvPr>
          <p:cNvSpPr>
            <a:spLocks noGrp="1"/>
          </p:cNvSpPr>
          <p:nvPr>
            <p:ph type="sldNum" sz="quarter" idx="12"/>
          </p:nvPr>
        </p:nvSpPr>
        <p:spPr/>
        <p:txBody>
          <a:bodyPr/>
          <a:lstStyle/>
          <a:p>
            <a:fld id="{B6F15528-21DE-4FAA-801E-634DDDAF4B2B}" type="slidenum">
              <a:rPr lang="en-US" smtClean="0"/>
              <a:pPr/>
              <a:t>6</a:t>
            </a:fld>
            <a:endParaRPr lang="en-US"/>
          </a:p>
        </p:txBody>
      </p:sp>
      <p:grpSp>
        <p:nvGrpSpPr>
          <p:cNvPr id="91" name="Group 5">
            <a:extLst>
              <a:ext uri="{FF2B5EF4-FFF2-40B4-BE49-F238E27FC236}">
                <a16:creationId xmlns:a16="http://schemas.microsoft.com/office/drawing/2014/main" id="{898EEBF4-FECE-4F76-BFEC-2456F17FF56B}"/>
              </a:ext>
            </a:extLst>
          </p:cNvPr>
          <p:cNvGrpSpPr/>
          <p:nvPr/>
        </p:nvGrpSpPr>
        <p:grpSpPr>
          <a:xfrm>
            <a:off x="5824713" y="1894983"/>
            <a:ext cx="10643690" cy="604072"/>
            <a:chOff x="1383549" y="596237"/>
            <a:chExt cx="10561908" cy="3515257"/>
          </a:xfrm>
        </p:grpSpPr>
        <p:sp>
          <p:nvSpPr>
            <p:cNvPr id="92" name="TextBox 6">
              <a:extLst>
                <a:ext uri="{FF2B5EF4-FFF2-40B4-BE49-F238E27FC236}">
                  <a16:creationId xmlns:a16="http://schemas.microsoft.com/office/drawing/2014/main" id="{38B76651-9DEE-4796-9FA2-8057EB604A04}"/>
                </a:ext>
              </a:extLst>
            </p:cNvPr>
            <p:cNvSpPr txBox="1"/>
            <p:nvPr/>
          </p:nvSpPr>
          <p:spPr>
            <a:xfrm>
              <a:off x="1383549" y="1245836"/>
              <a:ext cx="10561908" cy="2865658"/>
            </a:xfrm>
            <a:prstGeom prst="rect">
              <a:avLst/>
            </a:prstGeom>
          </p:spPr>
          <p:txBody>
            <a:bodyPr wrap="square" lIns="0" tIns="0" rIns="0" bIns="0" rtlCol="0" anchor="t">
              <a:spAutoFit/>
            </a:bodyPr>
            <a:lstStyle/>
            <a:p>
              <a:pPr marL="0" lvl="0" indent="0">
                <a:spcBef>
                  <a:spcPct val="0"/>
                </a:spcBef>
              </a:pPr>
              <a:r>
                <a:rPr lang="en-US" sz="1600" u="none" spc="107" dirty="0">
                  <a:solidFill>
                    <a:srgbClr val="191919"/>
                  </a:solidFill>
                  <a:latin typeface="Aileron Heavy"/>
                </a:rPr>
                <a:t>("CI" OR ("integration*" and "continuous")) AND ("CD" OR ("deliver*"</a:t>
              </a:r>
              <a:r>
                <a:rPr lang="en-US" sz="1600" u="none" spc="107" dirty="0" err="1">
                  <a:solidFill>
                    <a:srgbClr val="191919"/>
                  </a:solidFill>
                  <a:latin typeface="Aileron Heavy"/>
                </a:rPr>
                <a:t>and"continuous</a:t>
              </a:r>
              <a:r>
                <a:rPr lang="en-US" sz="1600" u="none" spc="107" dirty="0">
                  <a:solidFill>
                    <a:srgbClr val="191919"/>
                  </a:solidFill>
                  <a:latin typeface="Aileron Heavy"/>
                </a:rPr>
                <a:t>")) and "open source" and "tool*" and "</a:t>
              </a:r>
              <a:r>
                <a:rPr lang="en-US" sz="1600" u="none" spc="107" dirty="0" err="1">
                  <a:solidFill>
                    <a:srgbClr val="191919"/>
                  </a:solidFill>
                  <a:latin typeface="Aileron Heavy"/>
                </a:rPr>
                <a:t>devops"and</a:t>
              </a:r>
              <a:r>
                <a:rPr lang="en-US" sz="1600" u="none" spc="107" dirty="0">
                  <a:solidFill>
                    <a:srgbClr val="191919"/>
                  </a:solidFill>
                  <a:latin typeface="Aileron Heavy"/>
                </a:rPr>
                <a:t> “containers”</a:t>
              </a:r>
            </a:p>
          </p:txBody>
        </p:sp>
        <p:sp>
          <p:nvSpPr>
            <p:cNvPr id="94" name="AutoShape 8">
              <a:extLst>
                <a:ext uri="{FF2B5EF4-FFF2-40B4-BE49-F238E27FC236}">
                  <a16:creationId xmlns:a16="http://schemas.microsoft.com/office/drawing/2014/main" id="{512FC85E-6C87-44E7-A467-74FEECE7FBC5}"/>
                </a:ext>
              </a:extLst>
            </p:cNvPr>
            <p:cNvSpPr/>
            <p:nvPr/>
          </p:nvSpPr>
          <p:spPr>
            <a:xfrm>
              <a:off x="1383549" y="596237"/>
              <a:ext cx="9764988" cy="52001"/>
            </a:xfrm>
            <a:prstGeom prst="rect">
              <a:avLst/>
            </a:prstGeom>
            <a:solidFill>
              <a:srgbClr val="191919"/>
            </a:solidFill>
          </p:spPr>
        </p:sp>
      </p:grpSp>
      <p:sp>
        <p:nvSpPr>
          <p:cNvPr id="95" name="CuadroTexto 94">
            <a:extLst>
              <a:ext uri="{FF2B5EF4-FFF2-40B4-BE49-F238E27FC236}">
                <a16:creationId xmlns:a16="http://schemas.microsoft.com/office/drawing/2014/main" id="{0E4868BA-AF9D-48FD-9BA3-5F86A9D9A289}"/>
              </a:ext>
            </a:extLst>
          </p:cNvPr>
          <p:cNvSpPr txBox="1"/>
          <p:nvPr/>
        </p:nvSpPr>
        <p:spPr>
          <a:xfrm>
            <a:off x="14211448" y="2802290"/>
            <a:ext cx="3141897" cy="1754326"/>
          </a:xfrm>
          <a:prstGeom prst="rect">
            <a:avLst/>
          </a:prstGeom>
          <a:noFill/>
        </p:spPr>
        <p:txBody>
          <a:bodyPr wrap="square" rtlCol="0">
            <a:spAutoFit/>
          </a:bodyPr>
          <a:lstStyle/>
          <a:p>
            <a:r>
              <a:rPr lang="es-EC" b="1" dirty="0"/>
              <a:t>Criterios de inclusión</a:t>
            </a:r>
          </a:p>
          <a:p>
            <a:pPr marL="285750" indent="-285750">
              <a:buFont typeface="Arial" panose="020B0604020202020204" pitchFamily="34" charset="0"/>
              <a:buChar char="•"/>
            </a:pPr>
            <a:r>
              <a:rPr lang="es-EC" dirty="0" err="1"/>
              <a:t>Technical</a:t>
            </a:r>
            <a:r>
              <a:rPr lang="es-EC" dirty="0"/>
              <a:t> </a:t>
            </a:r>
            <a:r>
              <a:rPr lang="es-EC" dirty="0" err="1"/>
              <a:t>report,conference</a:t>
            </a:r>
            <a:r>
              <a:rPr lang="es-EC" dirty="0"/>
              <a:t> </a:t>
            </a:r>
            <a:r>
              <a:rPr lang="es-EC" dirty="0" err="1"/>
              <a:t>paper</a:t>
            </a:r>
            <a:r>
              <a:rPr lang="es-EC" dirty="0"/>
              <a:t> y </a:t>
            </a:r>
            <a:r>
              <a:rPr lang="es-EC" dirty="0" err="1"/>
              <a:t>journal</a:t>
            </a:r>
            <a:r>
              <a:rPr lang="es-EC" dirty="0"/>
              <a:t> </a:t>
            </a:r>
            <a:r>
              <a:rPr lang="es-EC" dirty="0" err="1"/>
              <a:t>paper</a:t>
            </a:r>
            <a:r>
              <a:rPr lang="es-EC" dirty="0"/>
              <a:t> </a:t>
            </a:r>
          </a:p>
          <a:p>
            <a:pPr marL="285750" indent="-285750">
              <a:buFont typeface="Arial" panose="020B0604020202020204" pitchFamily="34" charset="0"/>
              <a:buChar char="•"/>
            </a:pPr>
            <a:r>
              <a:rPr lang="es-EC" dirty="0"/>
              <a:t>Propuesta tecnológica para implementación </a:t>
            </a:r>
          </a:p>
          <a:p>
            <a:pPr marL="285750" indent="-285750">
              <a:buFont typeface="Arial" panose="020B0604020202020204" pitchFamily="34" charset="0"/>
              <a:buChar char="•"/>
            </a:pPr>
            <a:endParaRPr lang="es-EC" dirty="0"/>
          </a:p>
        </p:txBody>
      </p:sp>
      <p:sp>
        <p:nvSpPr>
          <p:cNvPr id="96" name="CuadroTexto 95">
            <a:extLst>
              <a:ext uri="{FF2B5EF4-FFF2-40B4-BE49-F238E27FC236}">
                <a16:creationId xmlns:a16="http://schemas.microsoft.com/office/drawing/2014/main" id="{BDF6E3D7-A0AD-4E1E-8AE9-ABDD64C1675F}"/>
              </a:ext>
            </a:extLst>
          </p:cNvPr>
          <p:cNvSpPr txBox="1"/>
          <p:nvPr/>
        </p:nvSpPr>
        <p:spPr>
          <a:xfrm>
            <a:off x="14242647" y="4550821"/>
            <a:ext cx="3171453" cy="2031325"/>
          </a:xfrm>
          <a:prstGeom prst="rect">
            <a:avLst/>
          </a:prstGeom>
          <a:noFill/>
        </p:spPr>
        <p:txBody>
          <a:bodyPr wrap="square" rtlCol="0">
            <a:spAutoFit/>
          </a:bodyPr>
          <a:lstStyle/>
          <a:p>
            <a:r>
              <a:rPr lang="es-EC" b="1" dirty="0"/>
              <a:t>Criterios de exclusión</a:t>
            </a:r>
          </a:p>
          <a:p>
            <a:pPr marL="285750" indent="-285750">
              <a:buFont typeface="Arial" panose="020B0604020202020204" pitchFamily="34" charset="0"/>
              <a:buChar char="•"/>
            </a:pPr>
            <a:r>
              <a:rPr lang="es-EC" dirty="0"/>
              <a:t>Artículos que exponen la temática mas no proponen una solución  </a:t>
            </a:r>
          </a:p>
          <a:p>
            <a:pPr marL="285750" indent="-285750">
              <a:buFont typeface="Arial" panose="020B0604020202020204" pitchFamily="34" charset="0"/>
              <a:buChar char="•"/>
            </a:pPr>
            <a:r>
              <a:rPr lang="es-EC" dirty="0"/>
              <a:t>No exponen adecuadamente el proceso de diseño se su </a:t>
            </a:r>
            <a:r>
              <a:rPr lang="es-EC" dirty="0" err="1"/>
              <a:t>propuestaa</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5">
                                            <p:txEl>
                                              <p:pRg st="0" end="0"/>
                                            </p:txEl>
                                          </p:spTgt>
                                        </p:tgtEl>
                                        <p:attrNameLst>
                                          <p:attrName>style.visibility</p:attrName>
                                        </p:attrNameLst>
                                      </p:cBhvr>
                                      <p:to>
                                        <p:strVal val="visible"/>
                                      </p:to>
                                    </p:set>
                                    <p:animEffect transition="in" filter="fade">
                                      <p:cBhvr>
                                        <p:cTn id="44" dur="500"/>
                                        <p:tgtEl>
                                          <p:spTgt spid="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5">
                                            <p:txEl>
                                              <p:pRg st="1" end="1"/>
                                            </p:txEl>
                                          </p:spTgt>
                                        </p:tgtEl>
                                        <p:attrNameLst>
                                          <p:attrName>style.visibility</p:attrName>
                                        </p:attrNameLst>
                                      </p:cBhvr>
                                      <p:to>
                                        <p:strVal val="visible"/>
                                      </p:to>
                                    </p:set>
                                    <p:animEffect transition="in" filter="fade">
                                      <p:cBhvr>
                                        <p:cTn id="49" dur="500"/>
                                        <p:tgtEl>
                                          <p:spTgt spid="9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5">
                                            <p:txEl>
                                              <p:pRg st="2" end="2"/>
                                            </p:txEl>
                                          </p:spTgt>
                                        </p:tgtEl>
                                        <p:attrNameLst>
                                          <p:attrName>style.visibility</p:attrName>
                                        </p:attrNameLst>
                                      </p:cBhvr>
                                      <p:to>
                                        <p:strVal val="visible"/>
                                      </p:to>
                                    </p:set>
                                    <p:animEffect transition="in" filter="fade">
                                      <p:cBhvr>
                                        <p:cTn id="54" dur="500"/>
                                        <p:tgtEl>
                                          <p:spTgt spid="9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6">
                                            <p:txEl>
                                              <p:pRg st="0" end="0"/>
                                            </p:txEl>
                                          </p:spTgt>
                                        </p:tgtEl>
                                        <p:attrNameLst>
                                          <p:attrName>style.visibility</p:attrName>
                                        </p:attrNameLst>
                                      </p:cBhvr>
                                      <p:to>
                                        <p:strVal val="visible"/>
                                      </p:to>
                                    </p:set>
                                    <p:animEffect transition="in" filter="fade">
                                      <p:cBhvr>
                                        <p:cTn id="59" dur="500"/>
                                        <p:tgtEl>
                                          <p:spTgt spid="9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6">
                                            <p:txEl>
                                              <p:pRg st="1" end="1"/>
                                            </p:txEl>
                                          </p:spTgt>
                                        </p:tgtEl>
                                        <p:attrNameLst>
                                          <p:attrName>style.visibility</p:attrName>
                                        </p:attrNameLst>
                                      </p:cBhvr>
                                      <p:to>
                                        <p:strVal val="visible"/>
                                      </p:to>
                                    </p:set>
                                    <p:animEffect transition="in" filter="fade">
                                      <p:cBhvr>
                                        <p:cTn id="64" dur="500"/>
                                        <p:tgtEl>
                                          <p:spTgt spid="9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96">
                                            <p:txEl>
                                              <p:pRg st="2" end="2"/>
                                            </p:txEl>
                                          </p:spTgt>
                                        </p:tgtEl>
                                        <p:attrNameLst>
                                          <p:attrName>style.visibility</p:attrName>
                                        </p:attrNameLst>
                                      </p:cBhvr>
                                      <p:to>
                                        <p:strVal val="visible"/>
                                      </p:to>
                                    </p:set>
                                    <p:animEffect transition="in" filter="fade">
                                      <p:cBhvr>
                                        <p:cTn id="69" dur="500"/>
                                        <p:tgtEl>
                                          <p:spTgt spid="9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utoShape 4">
            <a:extLst>
              <a:ext uri="{FF2B5EF4-FFF2-40B4-BE49-F238E27FC236}">
                <a16:creationId xmlns:a16="http://schemas.microsoft.com/office/drawing/2014/main" id="{87F1942F-88A4-4A76-B445-0C589D15A1C4}"/>
              </a:ext>
            </a:extLst>
          </p:cNvPr>
          <p:cNvSpPr/>
          <p:nvPr/>
        </p:nvSpPr>
        <p:spPr>
          <a:xfrm>
            <a:off x="0" y="0"/>
            <a:ext cx="538442" cy="10287000"/>
          </a:xfrm>
          <a:prstGeom prst="rect">
            <a:avLst/>
          </a:prstGeom>
          <a:solidFill>
            <a:srgbClr val="37C9E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51262" y="2022443"/>
            <a:ext cx="1987503" cy="1987503"/>
          </a:xfrm>
          <a:prstGeom prst="rect">
            <a:avLst/>
          </a:prstGeom>
        </p:spPr>
      </p:pic>
      <p:sp>
        <p:nvSpPr>
          <p:cNvPr id="3" name="TextBox 3"/>
          <p:cNvSpPr txBox="1"/>
          <p:nvPr/>
        </p:nvSpPr>
        <p:spPr>
          <a:xfrm>
            <a:off x="9994559" y="2846650"/>
            <a:ext cx="1500909" cy="320040"/>
          </a:xfrm>
          <a:prstGeom prst="rect">
            <a:avLst/>
          </a:prstGeom>
        </p:spPr>
        <p:txBody>
          <a:bodyPr lIns="0" tIns="0" rIns="0" bIns="0" rtlCol="0" anchor="t">
            <a:spAutoFit/>
          </a:bodyPr>
          <a:lstStyle/>
          <a:p>
            <a:pPr marL="0" lvl="0" indent="0" algn="ctr">
              <a:lnSpc>
                <a:spcPts val="2580"/>
              </a:lnSpc>
              <a:spcBef>
                <a:spcPct val="0"/>
              </a:spcBef>
            </a:pPr>
            <a:r>
              <a:rPr lang="en-US" sz="2000" u="none" spc="78">
                <a:solidFill>
                  <a:srgbClr val="FFFFFF"/>
                </a:solidFill>
                <a:latin typeface="Aileron Regular Bold"/>
              </a:rPr>
              <a:t>PROBLEM</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88462" y="7270797"/>
            <a:ext cx="1987503" cy="1987503"/>
          </a:xfrm>
          <a:prstGeom prst="rect">
            <a:avLst/>
          </a:prstGeom>
        </p:spPr>
      </p:pic>
      <p:sp>
        <p:nvSpPr>
          <p:cNvPr id="9" name="TextBox 9"/>
          <p:cNvSpPr txBox="1"/>
          <p:nvPr/>
        </p:nvSpPr>
        <p:spPr>
          <a:xfrm>
            <a:off x="11331759" y="7933079"/>
            <a:ext cx="1500909" cy="643890"/>
          </a:xfrm>
          <a:prstGeom prst="rect">
            <a:avLst/>
          </a:prstGeom>
        </p:spPr>
        <p:txBody>
          <a:bodyPr lIns="0" tIns="0" rIns="0" bIns="0" rtlCol="0" anchor="t">
            <a:spAutoFit/>
          </a:bodyPr>
          <a:lstStyle/>
          <a:p>
            <a:pPr marL="0" lvl="0" indent="0" algn="ctr">
              <a:lnSpc>
                <a:spcPts val="2580"/>
              </a:lnSpc>
              <a:spcBef>
                <a:spcPct val="0"/>
              </a:spcBef>
            </a:pPr>
            <a:r>
              <a:rPr lang="en-US" sz="2000" u="none" spc="78">
                <a:solidFill>
                  <a:srgbClr val="FFFFFF"/>
                </a:solidFill>
                <a:latin typeface="Aileron Regular Bold"/>
              </a:rPr>
              <a:t>HYPO-</a:t>
            </a:r>
          </a:p>
          <a:p>
            <a:pPr marL="0" lvl="0" indent="0" algn="ctr">
              <a:lnSpc>
                <a:spcPts val="2580"/>
              </a:lnSpc>
              <a:spcBef>
                <a:spcPct val="0"/>
              </a:spcBef>
            </a:pPr>
            <a:r>
              <a:rPr lang="en-US" sz="2000" u="none" spc="78">
                <a:solidFill>
                  <a:srgbClr val="FFFFFF"/>
                </a:solidFill>
                <a:latin typeface="Aileron Regular Bold"/>
              </a:rPr>
              <a:t>THESIZE</a:t>
            </a:r>
          </a:p>
        </p:txBody>
      </p:sp>
      <p:grpSp>
        <p:nvGrpSpPr>
          <p:cNvPr id="25" name="Grupo 24">
            <a:extLst>
              <a:ext uri="{FF2B5EF4-FFF2-40B4-BE49-F238E27FC236}">
                <a16:creationId xmlns:a16="http://schemas.microsoft.com/office/drawing/2014/main" id="{6C43AC3D-BB78-4ED7-BB74-2D4B280E53ED}"/>
              </a:ext>
            </a:extLst>
          </p:cNvPr>
          <p:cNvGrpSpPr/>
          <p:nvPr/>
        </p:nvGrpSpPr>
        <p:grpSpPr>
          <a:xfrm>
            <a:off x="-41194" y="1183488"/>
            <a:ext cx="5000005" cy="6318932"/>
            <a:chOff x="6334155" y="83217"/>
            <a:chExt cx="4745563" cy="9797839"/>
          </a:xfrm>
        </p:grpSpPr>
        <p:sp>
          <p:nvSpPr>
            <p:cNvPr id="26" name="TextBox 8">
              <a:extLst>
                <a:ext uri="{FF2B5EF4-FFF2-40B4-BE49-F238E27FC236}">
                  <a16:creationId xmlns:a16="http://schemas.microsoft.com/office/drawing/2014/main" id="{9EAD40C2-5418-4398-86D5-8FAB6ABDA025}"/>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27" name="AutoShape 7">
              <a:extLst>
                <a:ext uri="{FF2B5EF4-FFF2-40B4-BE49-F238E27FC236}">
                  <a16:creationId xmlns:a16="http://schemas.microsoft.com/office/drawing/2014/main" id="{AD77A21C-5C0A-4D51-BA0D-C864EFE32975}"/>
                </a:ext>
              </a:extLst>
            </p:cNvPr>
            <p:cNvSpPr/>
            <p:nvPr/>
          </p:nvSpPr>
          <p:spPr>
            <a:xfrm>
              <a:off x="6334155" y="83217"/>
              <a:ext cx="3477937" cy="1106386"/>
            </a:xfrm>
            <a:prstGeom prst="rect">
              <a:avLst/>
            </a:prstGeom>
            <a:solidFill>
              <a:srgbClr val="86EAE9"/>
            </a:solidFill>
          </p:spPr>
        </p:sp>
        <p:grpSp>
          <p:nvGrpSpPr>
            <p:cNvPr id="28" name="Group 31">
              <a:extLst>
                <a:ext uri="{FF2B5EF4-FFF2-40B4-BE49-F238E27FC236}">
                  <a16:creationId xmlns:a16="http://schemas.microsoft.com/office/drawing/2014/main" id="{1BDDD76C-6991-4FBD-B235-0E4C630F9391}"/>
                </a:ext>
              </a:extLst>
            </p:cNvPr>
            <p:cNvGrpSpPr/>
            <p:nvPr/>
          </p:nvGrpSpPr>
          <p:grpSpPr>
            <a:xfrm>
              <a:off x="6732206" y="183494"/>
              <a:ext cx="681338" cy="964316"/>
              <a:chOff x="0" y="0"/>
              <a:chExt cx="1044123" cy="2052333"/>
            </a:xfrm>
          </p:grpSpPr>
          <p:pic>
            <p:nvPicPr>
              <p:cNvPr id="78" name="Picture 32">
                <a:extLst>
                  <a:ext uri="{FF2B5EF4-FFF2-40B4-BE49-F238E27FC236}">
                    <a16:creationId xmlns:a16="http://schemas.microsoft.com/office/drawing/2014/main" id="{501B1E21-1CAB-44CC-A470-52B932752E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0" y="0"/>
                <a:ext cx="1044123" cy="2052333"/>
              </a:xfrm>
              <a:prstGeom prst="rect">
                <a:avLst/>
              </a:prstGeom>
            </p:spPr>
          </p:pic>
          <p:sp>
            <p:nvSpPr>
              <p:cNvPr id="79" name="TextBox 33">
                <a:extLst>
                  <a:ext uri="{FF2B5EF4-FFF2-40B4-BE49-F238E27FC236}">
                    <a16:creationId xmlns:a16="http://schemas.microsoft.com/office/drawing/2014/main" id="{1FC164BA-E9D9-413E-B02D-E133D1F3A010}"/>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29" name="Grupo 28">
              <a:extLst>
                <a:ext uri="{FF2B5EF4-FFF2-40B4-BE49-F238E27FC236}">
                  <a16:creationId xmlns:a16="http://schemas.microsoft.com/office/drawing/2014/main" id="{18EF7972-4B4C-4842-BF36-3EDEF2C419A8}"/>
                </a:ext>
              </a:extLst>
            </p:cNvPr>
            <p:cNvGrpSpPr/>
            <p:nvPr/>
          </p:nvGrpSpPr>
          <p:grpSpPr>
            <a:xfrm>
              <a:off x="6334155" y="1124451"/>
              <a:ext cx="4375204" cy="1155826"/>
              <a:chOff x="6522283" y="2685536"/>
              <a:chExt cx="4375204" cy="1155826"/>
            </a:xfrm>
          </p:grpSpPr>
          <p:sp>
            <p:nvSpPr>
              <p:cNvPr id="73" name="AutoShape 13">
                <a:extLst>
                  <a:ext uri="{FF2B5EF4-FFF2-40B4-BE49-F238E27FC236}">
                    <a16:creationId xmlns:a16="http://schemas.microsoft.com/office/drawing/2014/main" id="{B4B4926F-8C90-40EA-8986-158317314C65}"/>
                  </a:ext>
                </a:extLst>
              </p:cNvPr>
              <p:cNvSpPr/>
              <p:nvPr/>
            </p:nvSpPr>
            <p:spPr>
              <a:xfrm>
                <a:off x="6522283" y="2685536"/>
                <a:ext cx="3477937" cy="1155826"/>
              </a:xfrm>
              <a:prstGeom prst="rect">
                <a:avLst/>
              </a:prstGeom>
              <a:solidFill>
                <a:srgbClr val="3EDAD8"/>
              </a:solidFill>
            </p:spPr>
          </p:sp>
          <p:sp>
            <p:nvSpPr>
              <p:cNvPr id="74" name="TextBox 34">
                <a:extLst>
                  <a:ext uri="{FF2B5EF4-FFF2-40B4-BE49-F238E27FC236}">
                    <a16:creationId xmlns:a16="http://schemas.microsoft.com/office/drawing/2014/main" id="{C438799F-33BD-494D-A77A-AE59D9409945}"/>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75" name="Group 35">
                <a:extLst>
                  <a:ext uri="{FF2B5EF4-FFF2-40B4-BE49-F238E27FC236}">
                    <a16:creationId xmlns:a16="http://schemas.microsoft.com/office/drawing/2014/main" id="{105ED1BA-4822-43D5-A19B-0B9B6703DE08}"/>
                  </a:ext>
                </a:extLst>
              </p:cNvPr>
              <p:cNvGrpSpPr/>
              <p:nvPr/>
            </p:nvGrpSpPr>
            <p:grpSpPr>
              <a:xfrm>
                <a:off x="6920334" y="2689454"/>
                <a:ext cx="638004" cy="930046"/>
                <a:chOff x="0" y="0"/>
                <a:chExt cx="1044123" cy="2052334"/>
              </a:xfrm>
            </p:grpSpPr>
            <p:pic>
              <p:nvPicPr>
                <p:cNvPr id="76" name="Picture 36">
                  <a:extLst>
                    <a:ext uri="{FF2B5EF4-FFF2-40B4-BE49-F238E27FC236}">
                      <a16:creationId xmlns:a16="http://schemas.microsoft.com/office/drawing/2014/main" id="{7BB3EB45-B4DB-4FD6-A95D-AF18ED59262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0" y="0"/>
                  <a:ext cx="1044123" cy="2052334"/>
                </a:xfrm>
                <a:prstGeom prst="rect">
                  <a:avLst/>
                </a:prstGeom>
              </p:spPr>
            </p:pic>
            <p:sp>
              <p:nvSpPr>
                <p:cNvPr id="77" name="TextBox 37">
                  <a:extLst>
                    <a:ext uri="{FF2B5EF4-FFF2-40B4-BE49-F238E27FC236}">
                      <a16:creationId xmlns:a16="http://schemas.microsoft.com/office/drawing/2014/main" id="{0ACAD0FB-BD73-4BD2-8BDF-3C45BA90D74F}"/>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30" name="Grupo 29">
              <a:extLst>
                <a:ext uri="{FF2B5EF4-FFF2-40B4-BE49-F238E27FC236}">
                  <a16:creationId xmlns:a16="http://schemas.microsoft.com/office/drawing/2014/main" id="{07D0101E-96B2-4ED5-AE84-A132BCC167D4}"/>
                </a:ext>
              </a:extLst>
            </p:cNvPr>
            <p:cNvGrpSpPr/>
            <p:nvPr/>
          </p:nvGrpSpPr>
          <p:grpSpPr>
            <a:xfrm>
              <a:off x="6348063" y="2149021"/>
              <a:ext cx="3607191" cy="1168571"/>
              <a:chOff x="6494576" y="4318505"/>
              <a:chExt cx="3607191" cy="1168571"/>
            </a:xfrm>
          </p:grpSpPr>
          <p:sp>
            <p:nvSpPr>
              <p:cNvPr id="68" name="AutoShape 18">
                <a:extLst>
                  <a:ext uri="{FF2B5EF4-FFF2-40B4-BE49-F238E27FC236}">
                    <a16:creationId xmlns:a16="http://schemas.microsoft.com/office/drawing/2014/main" id="{4EDC611F-1CF5-423F-B8AC-AE221BF4D209}"/>
                  </a:ext>
                </a:extLst>
              </p:cNvPr>
              <p:cNvSpPr/>
              <p:nvPr/>
            </p:nvSpPr>
            <p:spPr>
              <a:xfrm>
                <a:off x="6494576" y="4318505"/>
                <a:ext cx="3464030" cy="1168571"/>
              </a:xfrm>
              <a:prstGeom prst="rect">
                <a:avLst/>
              </a:prstGeom>
              <a:solidFill>
                <a:srgbClr val="37C9EF"/>
              </a:solidFill>
            </p:spPr>
          </p:sp>
          <p:sp>
            <p:nvSpPr>
              <p:cNvPr id="69" name="TextBox 38">
                <a:extLst>
                  <a:ext uri="{FF2B5EF4-FFF2-40B4-BE49-F238E27FC236}">
                    <a16:creationId xmlns:a16="http://schemas.microsoft.com/office/drawing/2014/main" id="{5140451A-A717-4E10-92C8-11693FFB8A0B}"/>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70" name="Group 39">
                <a:extLst>
                  <a:ext uri="{FF2B5EF4-FFF2-40B4-BE49-F238E27FC236}">
                    <a16:creationId xmlns:a16="http://schemas.microsoft.com/office/drawing/2014/main" id="{F586E7BA-4136-466C-AECA-A205807A2CF0}"/>
                  </a:ext>
                </a:extLst>
              </p:cNvPr>
              <p:cNvGrpSpPr/>
              <p:nvPr/>
            </p:nvGrpSpPr>
            <p:grpSpPr>
              <a:xfrm>
                <a:off x="6920334" y="4371331"/>
                <a:ext cx="639722" cy="966927"/>
                <a:chOff x="0" y="0"/>
                <a:chExt cx="980348" cy="1926977"/>
              </a:xfrm>
            </p:grpSpPr>
            <p:pic>
              <p:nvPicPr>
                <p:cNvPr id="71" name="Picture 40">
                  <a:extLst>
                    <a:ext uri="{FF2B5EF4-FFF2-40B4-BE49-F238E27FC236}">
                      <a16:creationId xmlns:a16="http://schemas.microsoft.com/office/drawing/2014/main" id="{A037D9F9-0D9D-4AC2-91A0-7C8F75A02A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0" y="0"/>
                  <a:ext cx="980348" cy="1926977"/>
                </a:xfrm>
                <a:prstGeom prst="rect">
                  <a:avLst/>
                </a:prstGeom>
              </p:spPr>
            </p:pic>
            <p:sp>
              <p:nvSpPr>
                <p:cNvPr id="72" name="TextBox 41">
                  <a:extLst>
                    <a:ext uri="{FF2B5EF4-FFF2-40B4-BE49-F238E27FC236}">
                      <a16:creationId xmlns:a16="http://schemas.microsoft.com/office/drawing/2014/main" id="{ACD34C9C-DED2-4EFF-97C5-D48DE25CDED3}"/>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31" name="Grupo 30">
              <a:extLst>
                <a:ext uri="{FF2B5EF4-FFF2-40B4-BE49-F238E27FC236}">
                  <a16:creationId xmlns:a16="http://schemas.microsoft.com/office/drawing/2014/main" id="{997E8930-680D-4A16-91EA-5A9035AB4964}"/>
                </a:ext>
              </a:extLst>
            </p:cNvPr>
            <p:cNvGrpSpPr/>
            <p:nvPr/>
          </p:nvGrpSpPr>
          <p:grpSpPr>
            <a:xfrm>
              <a:off x="6361825" y="3315303"/>
              <a:ext cx="4188712" cy="1118593"/>
              <a:chOff x="6555021" y="6061312"/>
              <a:chExt cx="4571995" cy="1207555"/>
            </a:xfrm>
          </p:grpSpPr>
          <p:sp>
            <p:nvSpPr>
              <p:cNvPr id="63" name="AutoShape 23">
                <a:extLst>
                  <a:ext uri="{FF2B5EF4-FFF2-40B4-BE49-F238E27FC236}">
                    <a16:creationId xmlns:a16="http://schemas.microsoft.com/office/drawing/2014/main" id="{93AD24C1-09B0-4777-963F-0B5FFBCD3043}"/>
                  </a:ext>
                </a:extLst>
              </p:cNvPr>
              <p:cNvSpPr/>
              <p:nvPr/>
            </p:nvSpPr>
            <p:spPr>
              <a:xfrm>
                <a:off x="6555021" y="6061312"/>
                <a:ext cx="3765979" cy="1207555"/>
              </a:xfrm>
              <a:prstGeom prst="rect">
                <a:avLst/>
              </a:prstGeom>
              <a:solidFill>
                <a:srgbClr val="2C92D5"/>
              </a:solidFill>
            </p:spPr>
          </p:sp>
          <p:sp>
            <p:nvSpPr>
              <p:cNvPr id="64" name="TextBox 42">
                <a:extLst>
                  <a:ext uri="{FF2B5EF4-FFF2-40B4-BE49-F238E27FC236}">
                    <a16:creationId xmlns:a16="http://schemas.microsoft.com/office/drawing/2014/main" id="{6F91F195-4D91-4DDB-96E0-A61556BA04D5}"/>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Alcance</a:t>
                </a:r>
                <a:endParaRPr lang="es-EC" sz="2400" u="none" spc="101" dirty="0">
                  <a:solidFill>
                    <a:srgbClr val="FFFFFF"/>
                  </a:solidFill>
                  <a:latin typeface="Aileron Regular Bold"/>
                </a:endParaRPr>
              </a:p>
            </p:txBody>
          </p:sp>
          <p:grpSp>
            <p:nvGrpSpPr>
              <p:cNvPr id="65" name="Group 43">
                <a:extLst>
                  <a:ext uri="{FF2B5EF4-FFF2-40B4-BE49-F238E27FC236}">
                    <a16:creationId xmlns:a16="http://schemas.microsoft.com/office/drawing/2014/main" id="{CF3B69CA-8F1A-45ED-B9CB-C790CDBC8AFE}"/>
                  </a:ext>
                </a:extLst>
              </p:cNvPr>
              <p:cNvGrpSpPr/>
              <p:nvPr/>
            </p:nvGrpSpPr>
            <p:grpSpPr>
              <a:xfrm>
                <a:off x="6988484" y="6126246"/>
                <a:ext cx="687156" cy="964289"/>
                <a:chOff x="185273" y="1573"/>
                <a:chExt cx="1034251" cy="2032930"/>
              </a:xfrm>
            </p:grpSpPr>
            <p:pic>
              <p:nvPicPr>
                <p:cNvPr id="66" name="Picture 44">
                  <a:extLst>
                    <a:ext uri="{FF2B5EF4-FFF2-40B4-BE49-F238E27FC236}">
                      <a16:creationId xmlns:a16="http://schemas.microsoft.com/office/drawing/2014/main" id="{34BACCB3-6039-4CF3-BCFB-58E5A5276C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185273" y="1573"/>
                  <a:ext cx="1034251" cy="2032930"/>
                </a:xfrm>
                <a:prstGeom prst="rect">
                  <a:avLst/>
                </a:prstGeom>
              </p:spPr>
            </p:pic>
            <p:sp>
              <p:nvSpPr>
                <p:cNvPr id="67" name="TextBox 45">
                  <a:extLst>
                    <a:ext uri="{FF2B5EF4-FFF2-40B4-BE49-F238E27FC236}">
                      <a16:creationId xmlns:a16="http://schemas.microsoft.com/office/drawing/2014/main" id="{C7452A60-3E49-46C4-907B-D1EF4CE7F9D4}"/>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32" name="Grupo 31">
              <a:extLst>
                <a:ext uri="{FF2B5EF4-FFF2-40B4-BE49-F238E27FC236}">
                  <a16:creationId xmlns:a16="http://schemas.microsoft.com/office/drawing/2014/main" id="{B26B5C13-1F0D-4575-95D2-DCD3A57D5E78}"/>
                </a:ext>
              </a:extLst>
            </p:cNvPr>
            <p:cNvGrpSpPr/>
            <p:nvPr/>
          </p:nvGrpSpPr>
          <p:grpSpPr>
            <a:xfrm>
              <a:off x="6343325" y="4385025"/>
              <a:ext cx="4205220" cy="1166100"/>
              <a:chOff x="6534513" y="7670075"/>
              <a:chExt cx="4554062" cy="1218306"/>
            </a:xfrm>
          </p:grpSpPr>
          <p:sp>
            <p:nvSpPr>
              <p:cNvPr id="58" name="AutoShape 28">
                <a:extLst>
                  <a:ext uri="{FF2B5EF4-FFF2-40B4-BE49-F238E27FC236}">
                    <a16:creationId xmlns:a16="http://schemas.microsoft.com/office/drawing/2014/main" id="{30EB11F5-4FD4-4F49-A359-6530592377AC}"/>
                  </a:ext>
                </a:extLst>
              </p:cNvPr>
              <p:cNvSpPr/>
              <p:nvPr/>
            </p:nvSpPr>
            <p:spPr>
              <a:xfrm>
                <a:off x="6534513" y="7670075"/>
                <a:ext cx="3751386" cy="1218306"/>
              </a:xfrm>
              <a:prstGeom prst="rect">
                <a:avLst/>
              </a:prstGeom>
              <a:solidFill>
                <a:srgbClr val="13538A"/>
              </a:solidFill>
            </p:spPr>
          </p:sp>
          <p:sp>
            <p:nvSpPr>
              <p:cNvPr id="59" name="TextBox 46">
                <a:extLst>
                  <a:ext uri="{FF2B5EF4-FFF2-40B4-BE49-F238E27FC236}">
                    <a16:creationId xmlns:a16="http://schemas.microsoft.com/office/drawing/2014/main" id="{F7485785-AC33-462D-A4E6-33776345CBF8}"/>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Metodologia </a:t>
                </a:r>
                <a:r>
                  <a:rPr lang="en-US" sz="2400" u="none" spc="101" dirty="0">
                    <a:solidFill>
                      <a:srgbClr val="FFFFFF"/>
                    </a:solidFill>
                    <a:latin typeface="Aileron Regular Bold"/>
                  </a:rPr>
                  <a:t> </a:t>
                </a:r>
              </a:p>
            </p:txBody>
          </p:sp>
          <p:grpSp>
            <p:nvGrpSpPr>
              <p:cNvPr id="60" name="Group 47">
                <a:extLst>
                  <a:ext uri="{FF2B5EF4-FFF2-40B4-BE49-F238E27FC236}">
                    <a16:creationId xmlns:a16="http://schemas.microsoft.com/office/drawing/2014/main" id="{A25586EE-8C79-4B74-AC3B-67AE8D529AD6}"/>
                  </a:ext>
                </a:extLst>
              </p:cNvPr>
              <p:cNvGrpSpPr/>
              <p:nvPr/>
            </p:nvGrpSpPr>
            <p:grpSpPr>
              <a:xfrm>
                <a:off x="6982511" y="7774043"/>
                <a:ext cx="638004" cy="981030"/>
                <a:chOff x="101755" y="106989"/>
                <a:chExt cx="1044123" cy="2052334"/>
              </a:xfrm>
            </p:grpSpPr>
            <p:pic>
              <p:nvPicPr>
                <p:cNvPr id="61" name="Picture 48">
                  <a:extLst>
                    <a:ext uri="{FF2B5EF4-FFF2-40B4-BE49-F238E27FC236}">
                      <a16:creationId xmlns:a16="http://schemas.microsoft.com/office/drawing/2014/main" id="{0733B5C7-9A5B-4184-8870-58BBE3514E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101755" y="106989"/>
                  <a:ext cx="1044123" cy="2052334"/>
                </a:xfrm>
                <a:prstGeom prst="rect">
                  <a:avLst/>
                </a:prstGeom>
              </p:spPr>
            </p:pic>
            <p:sp>
              <p:nvSpPr>
                <p:cNvPr id="62" name="TextBox 49">
                  <a:extLst>
                    <a:ext uri="{FF2B5EF4-FFF2-40B4-BE49-F238E27FC236}">
                      <a16:creationId xmlns:a16="http://schemas.microsoft.com/office/drawing/2014/main" id="{59189225-94B0-46C5-A2C7-27102B840C1B}"/>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33" name="CuadroTexto 32">
              <a:extLst>
                <a:ext uri="{FF2B5EF4-FFF2-40B4-BE49-F238E27FC236}">
                  <a16:creationId xmlns:a16="http://schemas.microsoft.com/office/drawing/2014/main" id="{B7E1DE1C-224A-44AA-9F8E-0D21156EA4F1}"/>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34" name="Grupo 33">
              <a:extLst>
                <a:ext uri="{FF2B5EF4-FFF2-40B4-BE49-F238E27FC236}">
                  <a16:creationId xmlns:a16="http://schemas.microsoft.com/office/drawing/2014/main" id="{DFD4F20F-B171-469E-BE88-232C4BA7632B}"/>
                </a:ext>
              </a:extLst>
            </p:cNvPr>
            <p:cNvGrpSpPr/>
            <p:nvPr/>
          </p:nvGrpSpPr>
          <p:grpSpPr>
            <a:xfrm>
              <a:off x="6343326" y="5517997"/>
              <a:ext cx="4242100" cy="1166100"/>
              <a:chOff x="6494574" y="7670075"/>
              <a:chExt cx="4594001" cy="1218306"/>
            </a:xfrm>
          </p:grpSpPr>
          <p:sp>
            <p:nvSpPr>
              <p:cNvPr id="53" name="AutoShape 28">
                <a:extLst>
                  <a:ext uri="{FF2B5EF4-FFF2-40B4-BE49-F238E27FC236}">
                    <a16:creationId xmlns:a16="http://schemas.microsoft.com/office/drawing/2014/main" id="{34E59E46-5B5B-4604-A749-37056C572BEB}"/>
                  </a:ext>
                </a:extLst>
              </p:cNvPr>
              <p:cNvSpPr/>
              <p:nvPr/>
            </p:nvSpPr>
            <p:spPr>
              <a:xfrm>
                <a:off x="6494574" y="7670075"/>
                <a:ext cx="3756515" cy="1218306"/>
              </a:xfrm>
              <a:prstGeom prst="rect">
                <a:avLst/>
              </a:prstGeom>
              <a:solidFill>
                <a:srgbClr val="13538A"/>
              </a:solidFill>
            </p:spPr>
          </p:sp>
          <p:sp>
            <p:nvSpPr>
              <p:cNvPr id="54" name="TextBox 46">
                <a:extLst>
                  <a:ext uri="{FF2B5EF4-FFF2-40B4-BE49-F238E27FC236}">
                    <a16:creationId xmlns:a16="http://schemas.microsoft.com/office/drawing/2014/main" id="{D5285591-5A01-4576-88A6-70CAD9E9B839}"/>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Soluci</a:t>
                </a:r>
                <a:r>
                  <a:rPr lang="es-EC" sz="2400" u="none" spc="101" dirty="0" err="1">
                    <a:solidFill>
                      <a:srgbClr val="FFFFFF"/>
                    </a:solidFill>
                    <a:latin typeface="Aileron Regular Bold"/>
                  </a:rPr>
                  <a:t>ó</a:t>
                </a:r>
                <a:r>
                  <a:rPr lang="en-US" sz="2400" u="none" spc="101" dirty="0">
                    <a:solidFill>
                      <a:srgbClr val="FFFFFF"/>
                    </a:solidFill>
                    <a:latin typeface="Aileron Regular Bold"/>
                  </a:rPr>
                  <a:t>n</a:t>
                </a:r>
                <a:endParaRPr lang="es-EC" sz="2400" u="none" spc="101" dirty="0">
                  <a:solidFill>
                    <a:srgbClr val="FFFFFF"/>
                  </a:solidFill>
                  <a:latin typeface="Aileron Regular Bold"/>
                </a:endParaRPr>
              </a:p>
            </p:txBody>
          </p:sp>
          <p:grpSp>
            <p:nvGrpSpPr>
              <p:cNvPr id="55" name="Group 47">
                <a:extLst>
                  <a:ext uri="{FF2B5EF4-FFF2-40B4-BE49-F238E27FC236}">
                    <a16:creationId xmlns:a16="http://schemas.microsoft.com/office/drawing/2014/main" id="{C9B2E5A1-10D4-49BD-BD2C-2727AFCA5E87}"/>
                  </a:ext>
                </a:extLst>
              </p:cNvPr>
              <p:cNvGrpSpPr/>
              <p:nvPr/>
            </p:nvGrpSpPr>
            <p:grpSpPr>
              <a:xfrm>
                <a:off x="6954918" y="7722581"/>
                <a:ext cx="638004" cy="981030"/>
                <a:chOff x="56599" y="-669"/>
                <a:chExt cx="1044123" cy="2052334"/>
              </a:xfrm>
            </p:grpSpPr>
            <p:pic>
              <p:nvPicPr>
                <p:cNvPr id="56" name="Picture 48">
                  <a:extLst>
                    <a:ext uri="{FF2B5EF4-FFF2-40B4-BE49-F238E27FC236}">
                      <a16:creationId xmlns:a16="http://schemas.microsoft.com/office/drawing/2014/main" id="{E14FE250-EEB9-4032-818B-E31748FE58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56599" y="-669"/>
                  <a:ext cx="1044123" cy="2052334"/>
                </a:xfrm>
                <a:prstGeom prst="rect">
                  <a:avLst/>
                </a:prstGeom>
              </p:spPr>
            </p:pic>
            <p:sp>
              <p:nvSpPr>
                <p:cNvPr id="57" name="TextBox 49">
                  <a:extLst>
                    <a:ext uri="{FF2B5EF4-FFF2-40B4-BE49-F238E27FC236}">
                      <a16:creationId xmlns:a16="http://schemas.microsoft.com/office/drawing/2014/main" id="{6C4FD597-0204-485F-B933-D9B808927E5E}"/>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35" name="Grupo 34">
              <a:extLst>
                <a:ext uri="{FF2B5EF4-FFF2-40B4-BE49-F238E27FC236}">
                  <a16:creationId xmlns:a16="http://schemas.microsoft.com/office/drawing/2014/main" id="{E4D3B544-531A-429B-8134-EACDB8835DD2}"/>
                </a:ext>
              </a:extLst>
            </p:cNvPr>
            <p:cNvGrpSpPr/>
            <p:nvPr/>
          </p:nvGrpSpPr>
          <p:grpSpPr>
            <a:xfrm>
              <a:off x="6351836" y="6633531"/>
              <a:ext cx="4470519" cy="1098630"/>
              <a:chOff x="6512255" y="2687407"/>
              <a:chExt cx="4470519" cy="1098630"/>
            </a:xfrm>
          </p:grpSpPr>
          <p:sp>
            <p:nvSpPr>
              <p:cNvPr id="48" name="AutoShape 13">
                <a:extLst>
                  <a:ext uri="{FF2B5EF4-FFF2-40B4-BE49-F238E27FC236}">
                    <a16:creationId xmlns:a16="http://schemas.microsoft.com/office/drawing/2014/main" id="{1A510946-EA0C-4A39-8928-63B9FAB59912}"/>
                  </a:ext>
                </a:extLst>
              </p:cNvPr>
              <p:cNvSpPr/>
              <p:nvPr/>
            </p:nvSpPr>
            <p:spPr>
              <a:xfrm>
                <a:off x="6512255" y="2687407"/>
                <a:ext cx="3460256" cy="1098630"/>
              </a:xfrm>
              <a:prstGeom prst="rect">
                <a:avLst/>
              </a:prstGeom>
              <a:solidFill>
                <a:srgbClr val="3EDAD8"/>
              </a:solidFill>
            </p:spPr>
          </p:sp>
          <p:sp>
            <p:nvSpPr>
              <p:cNvPr id="49" name="TextBox 34">
                <a:extLst>
                  <a:ext uri="{FF2B5EF4-FFF2-40B4-BE49-F238E27FC236}">
                    <a16:creationId xmlns:a16="http://schemas.microsoft.com/office/drawing/2014/main" id="{BE7E7F7B-6D0D-40C2-A24D-0F2EBEA5C993}"/>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Análisis</a:t>
                </a:r>
              </a:p>
            </p:txBody>
          </p:sp>
          <p:grpSp>
            <p:nvGrpSpPr>
              <p:cNvPr id="50" name="Group 35">
                <a:extLst>
                  <a:ext uri="{FF2B5EF4-FFF2-40B4-BE49-F238E27FC236}">
                    <a16:creationId xmlns:a16="http://schemas.microsoft.com/office/drawing/2014/main" id="{C7651F06-F36A-4B28-9C1E-21FA94188EC3}"/>
                  </a:ext>
                </a:extLst>
              </p:cNvPr>
              <p:cNvGrpSpPr/>
              <p:nvPr/>
            </p:nvGrpSpPr>
            <p:grpSpPr>
              <a:xfrm>
                <a:off x="6920334" y="2689454"/>
                <a:ext cx="638004" cy="967377"/>
                <a:chOff x="0" y="0"/>
                <a:chExt cx="1044123" cy="2134712"/>
              </a:xfrm>
            </p:grpSpPr>
            <p:pic>
              <p:nvPicPr>
                <p:cNvPr id="51" name="Picture 36">
                  <a:extLst>
                    <a:ext uri="{FF2B5EF4-FFF2-40B4-BE49-F238E27FC236}">
                      <a16:creationId xmlns:a16="http://schemas.microsoft.com/office/drawing/2014/main" id="{A9030E8C-D0A2-4F6F-B9EE-5040EE61F2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0" y="0"/>
                  <a:ext cx="1044123" cy="2052334"/>
                </a:xfrm>
                <a:prstGeom prst="rect">
                  <a:avLst/>
                </a:prstGeom>
              </p:spPr>
            </p:pic>
            <p:sp>
              <p:nvSpPr>
                <p:cNvPr id="52" name="TextBox 37">
                  <a:extLst>
                    <a:ext uri="{FF2B5EF4-FFF2-40B4-BE49-F238E27FC236}">
                      <a16:creationId xmlns:a16="http://schemas.microsoft.com/office/drawing/2014/main" id="{4ADAF13B-D5F4-4DB9-A1B9-A4461FE8EA82}"/>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36" name="Grupo 35">
              <a:extLst>
                <a:ext uri="{FF2B5EF4-FFF2-40B4-BE49-F238E27FC236}">
                  <a16:creationId xmlns:a16="http://schemas.microsoft.com/office/drawing/2014/main" id="{17CBA1EC-DF24-4004-A8B8-8C8EAD582695}"/>
                </a:ext>
              </a:extLst>
            </p:cNvPr>
            <p:cNvGrpSpPr/>
            <p:nvPr/>
          </p:nvGrpSpPr>
          <p:grpSpPr>
            <a:xfrm>
              <a:off x="6338685" y="7695976"/>
              <a:ext cx="4239560" cy="1118593"/>
              <a:chOff x="6499520" y="6018635"/>
              <a:chExt cx="4627496" cy="1207555"/>
            </a:xfrm>
          </p:grpSpPr>
          <p:sp>
            <p:nvSpPr>
              <p:cNvPr id="43" name="AutoShape 23">
                <a:extLst>
                  <a:ext uri="{FF2B5EF4-FFF2-40B4-BE49-F238E27FC236}">
                    <a16:creationId xmlns:a16="http://schemas.microsoft.com/office/drawing/2014/main" id="{74D3FEC7-4EE0-4EA9-8881-5E4E554DDF79}"/>
                  </a:ext>
                </a:extLst>
              </p:cNvPr>
              <p:cNvSpPr/>
              <p:nvPr/>
            </p:nvSpPr>
            <p:spPr>
              <a:xfrm>
                <a:off x="6499520" y="6018635"/>
                <a:ext cx="3776882" cy="1207555"/>
              </a:xfrm>
              <a:prstGeom prst="rect">
                <a:avLst/>
              </a:prstGeom>
              <a:solidFill>
                <a:srgbClr val="2C92D5"/>
              </a:solidFill>
            </p:spPr>
          </p:sp>
          <p:sp>
            <p:nvSpPr>
              <p:cNvPr id="44" name="TextBox 42">
                <a:extLst>
                  <a:ext uri="{FF2B5EF4-FFF2-40B4-BE49-F238E27FC236}">
                    <a16:creationId xmlns:a16="http://schemas.microsoft.com/office/drawing/2014/main" id="{A67D606C-251D-4132-97ED-970A8E559046}"/>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45" name="Group 43">
                <a:extLst>
                  <a:ext uri="{FF2B5EF4-FFF2-40B4-BE49-F238E27FC236}">
                    <a16:creationId xmlns:a16="http://schemas.microsoft.com/office/drawing/2014/main" id="{61CB330E-0A0D-4E72-8F23-D277A49F8140}"/>
                  </a:ext>
                </a:extLst>
              </p:cNvPr>
              <p:cNvGrpSpPr/>
              <p:nvPr/>
            </p:nvGrpSpPr>
            <p:grpSpPr>
              <a:xfrm>
                <a:off x="6988484" y="6126246"/>
                <a:ext cx="687156" cy="1047244"/>
                <a:chOff x="185273" y="1573"/>
                <a:chExt cx="1034251" cy="2207817"/>
              </a:xfrm>
            </p:grpSpPr>
            <p:pic>
              <p:nvPicPr>
                <p:cNvPr id="46" name="Picture 44">
                  <a:extLst>
                    <a:ext uri="{FF2B5EF4-FFF2-40B4-BE49-F238E27FC236}">
                      <a16:creationId xmlns:a16="http://schemas.microsoft.com/office/drawing/2014/main" id="{A6F270E3-5915-4E79-94C2-384F8A8567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185273" y="1573"/>
                  <a:ext cx="1034251" cy="2032930"/>
                </a:xfrm>
                <a:prstGeom prst="rect">
                  <a:avLst/>
                </a:prstGeom>
              </p:spPr>
            </p:pic>
            <p:sp>
              <p:nvSpPr>
                <p:cNvPr id="47" name="TextBox 45">
                  <a:extLst>
                    <a:ext uri="{FF2B5EF4-FFF2-40B4-BE49-F238E27FC236}">
                      <a16:creationId xmlns:a16="http://schemas.microsoft.com/office/drawing/2014/main" id="{E3F9C90E-F807-4A79-8D50-7ECCCA06B132}"/>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37" name="Grupo 36">
              <a:extLst>
                <a:ext uri="{FF2B5EF4-FFF2-40B4-BE49-F238E27FC236}">
                  <a16:creationId xmlns:a16="http://schemas.microsoft.com/office/drawing/2014/main" id="{0114980D-DFDA-47FE-A064-48BA19FA1161}"/>
                </a:ext>
              </a:extLst>
            </p:cNvPr>
            <p:cNvGrpSpPr/>
            <p:nvPr/>
          </p:nvGrpSpPr>
          <p:grpSpPr>
            <a:xfrm>
              <a:off x="6340146" y="8769218"/>
              <a:ext cx="3560478" cy="1111838"/>
              <a:chOff x="6446590" y="4239215"/>
              <a:chExt cx="3560478" cy="1105414"/>
            </a:xfrm>
          </p:grpSpPr>
          <p:sp>
            <p:nvSpPr>
              <p:cNvPr id="38" name="AutoShape 18">
                <a:extLst>
                  <a:ext uri="{FF2B5EF4-FFF2-40B4-BE49-F238E27FC236}">
                    <a16:creationId xmlns:a16="http://schemas.microsoft.com/office/drawing/2014/main" id="{13B7743C-BCAC-42BC-B038-5741BA1A1113}"/>
                  </a:ext>
                </a:extLst>
              </p:cNvPr>
              <p:cNvSpPr/>
              <p:nvPr/>
            </p:nvSpPr>
            <p:spPr>
              <a:xfrm>
                <a:off x="6446590" y="4239215"/>
                <a:ext cx="3458794" cy="963187"/>
              </a:xfrm>
              <a:prstGeom prst="rect">
                <a:avLst/>
              </a:prstGeom>
              <a:solidFill>
                <a:srgbClr val="37C9EF"/>
              </a:solidFill>
            </p:spPr>
          </p:sp>
          <p:sp>
            <p:nvSpPr>
              <p:cNvPr id="39" name="TextBox 38">
                <a:extLst>
                  <a:ext uri="{FF2B5EF4-FFF2-40B4-BE49-F238E27FC236}">
                    <a16:creationId xmlns:a16="http://schemas.microsoft.com/office/drawing/2014/main" id="{7A23F87D-FD60-4E54-BAE3-159E07BB6B5A}"/>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Conclusiones</a:t>
                </a:r>
                <a:endParaRPr lang="es-EC" sz="2400" u="none" spc="101" dirty="0">
                  <a:solidFill>
                    <a:srgbClr val="FFFFFF"/>
                  </a:solidFill>
                  <a:latin typeface="Aileron Regular Bold"/>
                </a:endParaRPr>
              </a:p>
            </p:txBody>
          </p:sp>
          <p:grpSp>
            <p:nvGrpSpPr>
              <p:cNvPr id="40" name="Group 39">
                <a:extLst>
                  <a:ext uri="{FF2B5EF4-FFF2-40B4-BE49-F238E27FC236}">
                    <a16:creationId xmlns:a16="http://schemas.microsoft.com/office/drawing/2014/main" id="{F283BA86-1227-48C1-BFD3-4762F288DDB7}"/>
                  </a:ext>
                </a:extLst>
              </p:cNvPr>
              <p:cNvGrpSpPr/>
              <p:nvPr/>
            </p:nvGrpSpPr>
            <p:grpSpPr>
              <a:xfrm>
                <a:off x="6920334" y="4371331"/>
                <a:ext cx="592806" cy="973298"/>
                <a:chOff x="0" y="0"/>
                <a:chExt cx="908451" cy="1939674"/>
              </a:xfrm>
            </p:grpSpPr>
            <p:pic>
              <p:nvPicPr>
                <p:cNvPr id="41" name="Picture 40">
                  <a:extLst>
                    <a:ext uri="{FF2B5EF4-FFF2-40B4-BE49-F238E27FC236}">
                      <a16:creationId xmlns:a16="http://schemas.microsoft.com/office/drawing/2014/main" id="{58DF853B-00B3-4223-ACD2-FF55DF2E2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0" y="0"/>
                  <a:ext cx="908450" cy="1785655"/>
                </a:xfrm>
                <a:prstGeom prst="rect">
                  <a:avLst/>
                </a:prstGeom>
              </p:spPr>
            </p:pic>
            <p:sp>
              <p:nvSpPr>
                <p:cNvPr id="42" name="TextBox 41">
                  <a:extLst>
                    <a:ext uri="{FF2B5EF4-FFF2-40B4-BE49-F238E27FC236}">
                      <a16:creationId xmlns:a16="http://schemas.microsoft.com/office/drawing/2014/main" id="{ABF9826F-8F42-46CB-8166-15CA04CD8BBB}"/>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80" name="Grupo 79">
            <a:extLst>
              <a:ext uri="{FF2B5EF4-FFF2-40B4-BE49-F238E27FC236}">
                <a16:creationId xmlns:a16="http://schemas.microsoft.com/office/drawing/2014/main" id="{138943E0-ABCC-41CC-A469-8987FBA56E75}"/>
              </a:ext>
            </a:extLst>
          </p:cNvPr>
          <p:cNvGrpSpPr/>
          <p:nvPr/>
        </p:nvGrpSpPr>
        <p:grpSpPr>
          <a:xfrm>
            <a:off x="-41195" y="2539509"/>
            <a:ext cx="3926041" cy="724614"/>
            <a:chOff x="4199922" y="763140"/>
            <a:chExt cx="3278903" cy="907330"/>
          </a:xfrm>
        </p:grpSpPr>
        <p:sp>
          <p:nvSpPr>
            <p:cNvPr id="81" name="Freeform 10">
              <a:extLst>
                <a:ext uri="{FF2B5EF4-FFF2-40B4-BE49-F238E27FC236}">
                  <a16:creationId xmlns:a16="http://schemas.microsoft.com/office/drawing/2014/main" id="{916C5251-E505-4D10-8A79-36DF12800D67}"/>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82" name="AutoShape 7">
              <a:extLst>
                <a:ext uri="{FF2B5EF4-FFF2-40B4-BE49-F238E27FC236}">
                  <a16:creationId xmlns:a16="http://schemas.microsoft.com/office/drawing/2014/main" id="{954A191D-5071-46CC-A27F-EA1D73502A10}"/>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83" name="Picture 32">
              <a:extLst>
                <a:ext uri="{FF2B5EF4-FFF2-40B4-BE49-F238E27FC236}">
                  <a16:creationId xmlns:a16="http://schemas.microsoft.com/office/drawing/2014/main" id="{38018CA4-7B4D-432F-9B23-7FB189B324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562" r="24562"/>
            <a:stretch>
              <a:fillRect/>
            </a:stretch>
          </p:blipFill>
          <p:spPr>
            <a:xfrm>
              <a:off x="4378352" y="902206"/>
              <a:ext cx="426618" cy="705727"/>
            </a:xfrm>
            <a:prstGeom prst="rect">
              <a:avLst/>
            </a:prstGeom>
          </p:spPr>
        </p:pic>
        <p:sp>
          <p:nvSpPr>
            <p:cNvPr id="84" name="TextBox 33">
              <a:extLst>
                <a:ext uri="{FF2B5EF4-FFF2-40B4-BE49-F238E27FC236}">
                  <a16:creationId xmlns:a16="http://schemas.microsoft.com/office/drawing/2014/main" id="{69ADA50B-0382-49AA-A4BE-D358B8DB9E75}"/>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3</a:t>
              </a:r>
              <a:endParaRPr lang="en-US" sz="3600" u="none" dirty="0">
                <a:solidFill>
                  <a:srgbClr val="FF0000"/>
                </a:solidFill>
                <a:latin typeface="Aileron Heavy"/>
              </a:endParaRPr>
            </a:p>
          </p:txBody>
        </p:sp>
        <p:sp>
          <p:nvSpPr>
            <p:cNvPr id="85" name="CuadroTexto 84">
              <a:extLst>
                <a:ext uri="{FF2B5EF4-FFF2-40B4-BE49-F238E27FC236}">
                  <a16:creationId xmlns:a16="http://schemas.microsoft.com/office/drawing/2014/main" id="{1C1EB4AE-C632-487C-A1F8-AE1203677B4D}"/>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Estado del arte</a:t>
              </a:r>
            </a:p>
          </p:txBody>
        </p:sp>
      </p:grpSp>
      <p:pic>
        <p:nvPicPr>
          <p:cNvPr id="86" name="Imagen 85">
            <a:extLst>
              <a:ext uri="{FF2B5EF4-FFF2-40B4-BE49-F238E27FC236}">
                <a16:creationId xmlns:a16="http://schemas.microsoft.com/office/drawing/2014/main" id="{9BCF6D37-9D99-4000-8A80-6D31993F9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89" name="Marcador de número de diapositiva 88">
            <a:extLst>
              <a:ext uri="{FF2B5EF4-FFF2-40B4-BE49-F238E27FC236}">
                <a16:creationId xmlns:a16="http://schemas.microsoft.com/office/drawing/2014/main" id="{3F5AB7D5-8A76-4663-9219-1E9E81A81CB0}"/>
              </a:ext>
            </a:extLst>
          </p:cNvPr>
          <p:cNvSpPr>
            <a:spLocks noGrp="1"/>
          </p:cNvSpPr>
          <p:nvPr>
            <p:ph type="sldNum" sz="quarter" idx="12"/>
          </p:nvPr>
        </p:nvSpPr>
        <p:spPr/>
        <p:txBody>
          <a:bodyPr/>
          <a:lstStyle/>
          <a:p>
            <a:fld id="{B6F15528-21DE-4FAA-801E-634DDDAF4B2B}" type="slidenum">
              <a:rPr lang="en-US" smtClean="0"/>
              <a:pPr/>
              <a:t>7</a:t>
            </a:fld>
            <a:endParaRPr lang="en-US"/>
          </a:p>
        </p:txBody>
      </p:sp>
      <p:grpSp>
        <p:nvGrpSpPr>
          <p:cNvPr id="13" name="Grupo 12">
            <a:extLst>
              <a:ext uri="{FF2B5EF4-FFF2-40B4-BE49-F238E27FC236}">
                <a16:creationId xmlns:a16="http://schemas.microsoft.com/office/drawing/2014/main" id="{0CB88A06-45F3-46E3-BBC0-2B2121AD1FA7}"/>
              </a:ext>
            </a:extLst>
          </p:cNvPr>
          <p:cNvGrpSpPr/>
          <p:nvPr/>
        </p:nvGrpSpPr>
        <p:grpSpPr>
          <a:xfrm>
            <a:off x="6503565" y="1279035"/>
            <a:ext cx="9164782" cy="1573956"/>
            <a:chOff x="6503565" y="1279035"/>
            <a:chExt cx="9164782" cy="1573956"/>
          </a:xfrm>
        </p:grpSpPr>
        <p:grpSp>
          <p:nvGrpSpPr>
            <p:cNvPr id="93" name="Group 5">
              <a:extLst>
                <a:ext uri="{FF2B5EF4-FFF2-40B4-BE49-F238E27FC236}">
                  <a16:creationId xmlns:a16="http://schemas.microsoft.com/office/drawing/2014/main" id="{0354AF51-36D2-459B-ADBB-585056DE03C9}"/>
                </a:ext>
              </a:extLst>
            </p:cNvPr>
            <p:cNvGrpSpPr/>
            <p:nvPr/>
          </p:nvGrpSpPr>
          <p:grpSpPr>
            <a:xfrm>
              <a:off x="6515082" y="1279035"/>
              <a:ext cx="7964524" cy="1445627"/>
              <a:chOff x="-854377" y="241063"/>
              <a:chExt cx="10619365" cy="1927503"/>
            </a:xfrm>
          </p:grpSpPr>
          <p:sp>
            <p:nvSpPr>
              <p:cNvPr id="95" name="TextBox 6">
                <a:extLst>
                  <a:ext uri="{FF2B5EF4-FFF2-40B4-BE49-F238E27FC236}">
                    <a16:creationId xmlns:a16="http://schemas.microsoft.com/office/drawing/2014/main" id="{E3E36D86-DBC9-4F62-9E42-D5DD9BBC47CB}"/>
                  </a:ext>
                </a:extLst>
              </p:cNvPr>
              <p:cNvSpPr txBox="1"/>
              <p:nvPr/>
            </p:nvSpPr>
            <p:spPr>
              <a:xfrm>
                <a:off x="-854377" y="241063"/>
                <a:ext cx="9764986" cy="767969"/>
              </a:xfrm>
              <a:prstGeom prst="rect">
                <a:avLst/>
              </a:prstGeom>
            </p:spPr>
            <p:txBody>
              <a:bodyPr lIns="0" tIns="0" rIns="0" bIns="0" rtlCol="0" anchor="t">
                <a:spAutoFit/>
              </a:bodyPr>
              <a:lstStyle/>
              <a:p>
                <a:pPr marL="0" lvl="0" indent="0">
                  <a:lnSpc>
                    <a:spcPts val="4716"/>
                  </a:lnSpc>
                  <a:spcBef>
                    <a:spcPct val="0"/>
                  </a:spcBef>
                </a:pPr>
                <a:r>
                  <a:rPr lang="en-US" sz="3600" spc="107" dirty="0">
                    <a:solidFill>
                      <a:srgbClr val="191919"/>
                    </a:solidFill>
                    <a:latin typeface="Aileron Heavy"/>
                  </a:rPr>
                  <a:t>Objetivo general</a:t>
                </a:r>
                <a:endParaRPr lang="en-US" sz="3600" u="none" spc="107" dirty="0">
                  <a:solidFill>
                    <a:srgbClr val="191919"/>
                  </a:solidFill>
                  <a:latin typeface="Aileron Heavy"/>
                </a:endParaRPr>
              </a:p>
            </p:txBody>
          </p:sp>
          <p:sp>
            <p:nvSpPr>
              <p:cNvPr id="96" name="TextBox 7">
                <a:extLst>
                  <a:ext uri="{FF2B5EF4-FFF2-40B4-BE49-F238E27FC236}">
                    <a16:creationId xmlns:a16="http://schemas.microsoft.com/office/drawing/2014/main" id="{40327D1C-2035-42CE-8DFF-F3B3E8EDF034}"/>
                  </a:ext>
                </a:extLst>
              </p:cNvPr>
              <p:cNvSpPr txBox="1"/>
              <p:nvPr/>
            </p:nvSpPr>
            <p:spPr>
              <a:xfrm>
                <a:off x="0" y="1604651"/>
                <a:ext cx="9764988" cy="563915"/>
              </a:xfrm>
              <a:prstGeom prst="rect">
                <a:avLst/>
              </a:prstGeom>
            </p:spPr>
            <p:txBody>
              <a:bodyPr lIns="0" tIns="0" rIns="0" bIns="0" rtlCol="0" anchor="t">
                <a:spAutoFit/>
              </a:bodyPr>
              <a:lstStyle/>
              <a:p>
                <a:pPr marL="0" lvl="0" indent="0">
                  <a:lnSpc>
                    <a:spcPts val="3640"/>
                  </a:lnSpc>
                </a:pPr>
                <a:endParaRPr lang="en-US" sz="2600" u="none" spc="130" dirty="0">
                  <a:solidFill>
                    <a:srgbClr val="191919"/>
                  </a:solidFill>
                  <a:latin typeface="Aileron Regular"/>
                </a:endParaRPr>
              </a:p>
            </p:txBody>
          </p:sp>
          <p:sp>
            <p:nvSpPr>
              <p:cNvPr id="97" name="AutoShape 8">
                <a:extLst>
                  <a:ext uri="{FF2B5EF4-FFF2-40B4-BE49-F238E27FC236}">
                    <a16:creationId xmlns:a16="http://schemas.microsoft.com/office/drawing/2014/main" id="{397C5CA2-B9BD-4799-8EB8-D0A709BB3161}"/>
                  </a:ext>
                </a:extLst>
              </p:cNvPr>
              <p:cNvSpPr/>
              <p:nvPr/>
            </p:nvSpPr>
            <p:spPr>
              <a:xfrm>
                <a:off x="-701953" y="1257738"/>
                <a:ext cx="9764989" cy="52003"/>
              </a:xfrm>
              <a:prstGeom prst="rect">
                <a:avLst/>
              </a:prstGeom>
              <a:solidFill>
                <a:srgbClr val="191919"/>
              </a:solidFill>
            </p:spPr>
          </p:sp>
        </p:grpSp>
        <p:sp>
          <p:nvSpPr>
            <p:cNvPr id="98" name="CuadroTexto 97">
              <a:extLst>
                <a:ext uri="{FF2B5EF4-FFF2-40B4-BE49-F238E27FC236}">
                  <a16:creationId xmlns:a16="http://schemas.microsoft.com/office/drawing/2014/main" id="{05B3A561-FC82-4013-9BE5-0F8033D0C2F8}"/>
                </a:ext>
              </a:extLst>
            </p:cNvPr>
            <p:cNvSpPr txBox="1"/>
            <p:nvPr/>
          </p:nvSpPr>
          <p:spPr>
            <a:xfrm>
              <a:off x="6503565" y="2206660"/>
              <a:ext cx="9164782" cy="646331"/>
            </a:xfrm>
            <a:prstGeom prst="rect">
              <a:avLst/>
            </a:prstGeom>
            <a:noFill/>
          </p:spPr>
          <p:txBody>
            <a:bodyPr wrap="square">
              <a:spAutoFit/>
            </a:bodyPr>
            <a:lstStyle/>
            <a:p>
              <a:r>
                <a:rPr lang="es-EC" dirty="0"/>
                <a:t>Implementar una arquitectura basada en contenedores y buenas prácticas DevOps en entornos de desarrollo web  para la integración y entrega continua  en la empresa Emagic S.A. </a:t>
              </a:r>
            </a:p>
          </p:txBody>
        </p:sp>
      </p:grpSp>
      <p:grpSp>
        <p:nvGrpSpPr>
          <p:cNvPr id="100" name="Group 5">
            <a:extLst>
              <a:ext uri="{FF2B5EF4-FFF2-40B4-BE49-F238E27FC236}">
                <a16:creationId xmlns:a16="http://schemas.microsoft.com/office/drawing/2014/main" id="{7F7DBEB0-5B79-4A71-BC75-95687ED75B1C}"/>
              </a:ext>
            </a:extLst>
          </p:cNvPr>
          <p:cNvGrpSpPr/>
          <p:nvPr/>
        </p:nvGrpSpPr>
        <p:grpSpPr>
          <a:xfrm>
            <a:off x="6497423" y="3356617"/>
            <a:ext cx="7964524" cy="1445627"/>
            <a:chOff x="-854377" y="241063"/>
            <a:chExt cx="10619365" cy="1927503"/>
          </a:xfrm>
        </p:grpSpPr>
        <p:sp>
          <p:nvSpPr>
            <p:cNvPr id="102" name="TextBox 6">
              <a:extLst>
                <a:ext uri="{FF2B5EF4-FFF2-40B4-BE49-F238E27FC236}">
                  <a16:creationId xmlns:a16="http://schemas.microsoft.com/office/drawing/2014/main" id="{91360306-754C-42CE-99C7-E92C6DC6F470}"/>
                </a:ext>
              </a:extLst>
            </p:cNvPr>
            <p:cNvSpPr txBox="1"/>
            <p:nvPr/>
          </p:nvSpPr>
          <p:spPr>
            <a:xfrm>
              <a:off x="-854377" y="241063"/>
              <a:ext cx="9764986" cy="712845"/>
            </a:xfrm>
            <a:prstGeom prst="rect">
              <a:avLst/>
            </a:prstGeom>
          </p:spPr>
          <p:txBody>
            <a:bodyPr lIns="0" tIns="0" rIns="0" bIns="0" rtlCol="0" anchor="t">
              <a:spAutoFit/>
            </a:bodyPr>
            <a:lstStyle/>
            <a:p>
              <a:pPr marL="0" lvl="0" indent="0">
                <a:lnSpc>
                  <a:spcPts val="4716"/>
                </a:lnSpc>
                <a:spcBef>
                  <a:spcPct val="0"/>
                </a:spcBef>
              </a:pPr>
              <a:r>
                <a:rPr lang="en-US" sz="2800" spc="107" dirty="0" err="1">
                  <a:solidFill>
                    <a:srgbClr val="191919"/>
                  </a:solidFill>
                  <a:latin typeface="Aileron Heavy"/>
                </a:rPr>
                <a:t>Objetivos</a:t>
              </a:r>
              <a:r>
                <a:rPr lang="en-US" sz="2800" spc="107" dirty="0">
                  <a:solidFill>
                    <a:srgbClr val="191919"/>
                  </a:solidFill>
                  <a:latin typeface="Aileron Heavy"/>
                </a:rPr>
                <a:t> </a:t>
              </a:r>
              <a:r>
                <a:rPr lang="en-US" sz="2800" spc="107" dirty="0" err="1">
                  <a:solidFill>
                    <a:srgbClr val="191919"/>
                  </a:solidFill>
                  <a:latin typeface="Aileron Heavy"/>
                </a:rPr>
                <a:t>specificos</a:t>
              </a:r>
              <a:endParaRPr lang="en-US" sz="2800" u="none" spc="107" dirty="0">
                <a:solidFill>
                  <a:srgbClr val="191919"/>
                </a:solidFill>
                <a:latin typeface="Aileron Heavy"/>
              </a:endParaRPr>
            </a:p>
          </p:txBody>
        </p:sp>
        <p:sp>
          <p:nvSpPr>
            <p:cNvPr id="103" name="TextBox 7">
              <a:extLst>
                <a:ext uri="{FF2B5EF4-FFF2-40B4-BE49-F238E27FC236}">
                  <a16:creationId xmlns:a16="http://schemas.microsoft.com/office/drawing/2014/main" id="{9818794D-83D0-465C-847D-20B782654B6F}"/>
                </a:ext>
              </a:extLst>
            </p:cNvPr>
            <p:cNvSpPr txBox="1"/>
            <p:nvPr/>
          </p:nvSpPr>
          <p:spPr>
            <a:xfrm>
              <a:off x="0" y="1604651"/>
              <a:ext cx="9764988" cy="563915"/>
            </a:xfrm>
            <a:prstGeom prst="rect">
              <a:avLst/>
            </a:prstGeom>
          </p:spPr>
          <p:txBody>
            <a:bodyPr lIns="0" tIns="0" rIns="0" bIns="0" rtlCol="0" anchor="t">
              <a:spAutoFit/>
            </a:bodyPr>
            <a:lstStyle/>
            <a:p>
              <a:pPr marL="0" lvl="0" indent="0">
                <a:lnSpc>
                  <a:spcPts val="3640"/>
                </a:lnSpc>
              </a:pPr>
              <a:endParaRPr lang="en-US" sz="2600" u="none" spc="130" dirty="0">
                <a:solidFill>
                  <a:srgbClr val="191919"/>
                </a:solidFill>
                <a:latin typeface="Aileron Regular"/>
              </a:endParaRPr>
            </a:p>
          </p:txBody>
        </p:sp>
        <p:sp>
          <p:nvSpPr>
            <p:cNvPr id="104" name="AutoShape 8">
              <a:extLst>
                <a:ext uri="{FF2B5EF4-FFF2-40B4-BE49-F238E27FC236}">
                  <a16:creationId xmlns:a16="http://schemas.microsoft.com/office/drawing/2014/main" id="{338BA539-89A0-4F09-BB1E-EEF8A1C7E70B}"/>
                </a:ext>
              </a:extLst>
            </p:cNvPr>
            <p:cNvSpPr/>
            <p:nvPr/>
          </p:nvSpPr>
          <p:spPr>
            <a:xfrm>
              <a:off x="-701953" y="1257738"/>
              <a:ext cx="9764989" cy="52003"/>
            </a:xfrm>
            <a:prstGeom prst="rect">
              <a:avLst/>
            </a:prstGeom>
            <a:solidFill>
              <a:srgbClr val="191919"/>
            </a:solidFill>
          </p:spPr>
        </p:sp>
      </p:grpSp>
      <p:sp>
        <p:nvSpPr>
          <p:cNvPr id="101" name="CuadroTexto 100">
            <a:extLst>
              <a:ext uri="{FF2B5EF4-FFF2-40B4-BE49-F238E27FC236}">
                <a16:creationId xmlns:a16="http://schemas.microsoft.com/office/drawing/2014/main" id="{AEBDBCC5-8526-4B59-B63D-51A43CF8BF80}"/>
              </a:ext>
            </a:extLst>
          </p:cNvPr>
          <p:cNvSpPr txBox="1"/>
          <p:nvPr/>
        </p:nvSpPr>
        <p:spPr>
          <a:xfrm>
            <a:off x="6485906" y="4284242"/>
            <a:ext cx="9164782" cy="3693319"/>
          </a:xfrm>
          <a:prstGeom prst="rect">
            <a:avLst/>
          </a:prstGeom>
          <a:noFill/>
        </p:spPr>
        <p:txBody>
          <a:bodyPr wrap="square">
            <a:spAutoFit/>
          </a:bodyPr>
          <a:lstStyle/>
          <a:p>
            <a:pPr marL="285750" indent="-285750">
              <a:buFont typeface="Arial" panose="020B0604020202020204" pitchFamily="34" charset="0"/>
              <a:buChar char="•"/>
            </a:pPr>
            <a:r>
              <a:rPr lang="es-EC" sz="1800" b="0" i="0" u="none" strike="noStrike" dirty="0">
                <a:solidFill>
                  <a:srgbClr val="000000"/>
                </a:solidFill>
                <a:effectLst/>
                <a:latin typeface="Times New Roman" panose="02020603050405020304" pitchFamily="18" charset="0"/>
              </a:rPr>
              <a:t>Realizar un estudio de literatura para identificar los métodos y tecnologías como base, para el desarrollo del proyecto  en la empresa </a:t>
            </a:r>
            <a:r>
              <a:rPr lang="es-EC" sz="1800" b="0" i="0" u="none" strike="noStrike" dirty="0" err="1">
                <a:solidFill>
                  <a:srgbClr val="000000"/>
                </a:solidFill>
                <a:effectLst/>
                <a:latin typeface="Times New Roman" panose="02020603050405020304" pitchFamily="18" charset="0"/>
              </a:rPr>
              <a:t>Emagic</a:t>
            </a:r>
            <a:r>
              <a:rPr lang="es-EC" sz="1800" b="0" i="0" u="none" strike="noStrike" dirty="0">
                <a:solidFill>
                  <a:srgbClr val="000000"/>
                </a:solidFill>
                <a:effectLst/>
                <a:latin typeface="Times New Roman" panose="02020603050405020304" pitchFamily="18" charset="0"/>
              </a:rPr>
              <a:t> S.A</a:t>
            </a:r>
          </a:p>
          <a:p>
            <a:pPr marL="285750" indent="-285750">
              <a:buFont typeface="Arial" panose="020B0604020202020204" pitchFamily="34" charset="0"/>
              <a:buChar char="•"/>
            </a:pPr>
            <a:endParaRPr lang="es-EC" sz="1800" b="0" i="0" u="none" strike="noStrike"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s-EC" dirty="0"/>
              <a:t>Definir los procesos  de construcción de la arquitectura que se ajuste a las necesidades y presupuesto de la empresa, estos incluyen la construcción  de las aplicaciones, test unitarios, y  el despliegue  en contenedores.</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sz="1800" b="0" i="0" u="none" strike="noStrike" dirty="0">
                <a:solidFill>
                  <a:srgbClr val="000000"/>
                </a:solidFill>
                <a:effectLst/>
                <a:latin typeface="Times New Roman" panose="02020603050405020304" pitchFamily="18" charset="0"/>
              </a:rPr>
              <a:t>Validar que el proceso y la arquitectura implementada cumplan  con los objetivos mediante  entrevistas semiestructuradas a  los interesados.</a:t>
            </a:r>
          </a:p>
          <a:p>
            <a:pPr marL="285750" indent="-285750">
              <a:buFont typeface="Arial" panose="020B0604020202020204" pitchFamily="34" charset="0"/>
              <a:buChar char="•"/>
            </a:pPr>
            <a:endParaRPr lang="es-EC"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s-EC" sz="1800" b="0" i="0" u="none" strike="noStrike" dirty="0">
                <a:solidFill>
                  <a:srgbClr val="000000"/>
                </a:solidFill>
                <a:effectLst/>
                <a:latin typeface="Times New Roman" panose="02020603050405020304" pitchFamily="18" charset="0"/>
              </a:rPr>
              <a:t>Validar la arquitectura implementada a través de pruebas continuas y análisis de información sobre satisfacción del usuario</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1572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visible"/>
                                      </p:to>
                                    </p:set>
                                    <p:animEffect transition="in" filter="fade">
                                      <p:cBhvr>
                                        <p:cTn id="17" dur="500"/>
                                        <p:tgtEl>
                                          <p:spTgt spid="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2" end="2"/>
                                            </p:txEl>
                                          </p:spTgt>
                                        </p:tgtEl>
                                        <p:attrNameLst>
                                          <p:attrName>style.visibility</p:attrName>
                                        </p:attrNameLst>
                                      </p:cBhvr>
                                      <p:to>
                                        <p:strVal val="visible"/>
                                      </p:to>
                                    </p:set>
                                    <p:animEffect transition="in" filter="fade">
                                      <p:cBhvr>
                                        <p:cTn id="22" dur="500"/>
                                        <p:tgtEl>
                                          <p:spTgt spid="10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5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6" end="6"/>
                                            </p:txEl>
                                          </p:spTgt>
                                        </p:tgtEl>
                                        <p:attrNameLst>
                                          <p:attrName>style.visibility</p:attrName>
                                        </p:attrNameLst>
                                      </p:cBhvr>
                                      <p:to>
                                        <p:strVal val="visible"/>
                                      </p:to>
                                    </p:set>
                                    <p:animEffect transition="in" filter="fade">
                                      <p:cBhvr>
                                        <p:cTn id="32" dur="500"/>
                                        <p:tgtEl>
                                          <p:spTgt spid="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4">
            <a:extLst>
              <a:ext uri="{FF2B5EF4-FFF2-40B4-BE49-F238E27FC236}">
                <a16:creationId xmlns:a16="http://schemas.microsoft.com/office/drawing/2014/main" id="{DF6C2979-89E7-4950-A55A-1CF8458EE8ED}"/>
              </a:ext>
            </a:extLst>
          </p:cNvPr>
          <p:cNvSpPr/>
          <p:nvPr/>
        </p:nvSpPr>
        <p:spPr>
          <a:xfrm>
            <a:off x="0" y="0"/>
            <a:ext cx="538442" cy="10287000"/>
          </a:xfrm>
          <a:prstGeom prst="rect">
            <a:avLst/>
          </a:prstGeom>
          <a:solidFill>
            <a:srgbClr val="37C9EF"/>
          </a:solidFill>
        </p:spPr>
      </p:sp>
      <p:sp>
        <p:nvSpPr>
          <p:cNvPr id="67" name="Marcador de número de diapositiva 66">
            <a:extLst>
              <a:ext uri="{FF2B5EF4-FFF2-40B4-BE49-F238E27FC236}">
                <a16:creationId xmlns:a16="http://schemas.microsoft.com/office/drawing/2014/main" id="{5E6F4269-F9AF-4201-A919-5FBFBC7CE107}"/>
              </a:ext>
            </a:extLst>
          </p:cNvPr>
          <p:cNvSpPr>
            <a:spLocks noGrp="1"/>
          </p:cNvSpPr>
          <p:nvPr>
            <p:ph type="sldNum" sz="quarter" idx="12"/>
          </p:nvPr>
        </p:nvSpPr>
        <p:spPr/>
        <p:txBody>
          <a:bodyPr/>
          <a:lstStyle/>
          <a:p>
            <a:fld id="{B6F15528-21DE-4FAA-801E-634DDDAF4B2B}" type="slidenum">
              <a:rPr lang="en-US" smtClean="0"/>
              <a:pPr/>
              <a:t>8</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213015"/>
            <a:ext cx="5000005" cy="6318932"/>
            <a:chOff x="6334155" y="83217"/>
            <a:chExt cx="4745563" cy="9797839"/>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4" y="4385025"/>
              <a:ext cx="4205221" cy="1166100"/>
              <a:chOff x="6534512" y="7670075"/>
              <a:chExt cx="4554063"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2" y="7670075"/>
                <a:ext cx="3762940"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spc="101" dirty="0">
                    <a:solidFill>
                      <a:srgbClr val="FFFFFF"/>
                    </a:solidFill>
                    <a:latin typeface="Aileron Regular Bold"/>
                  </a:rPr>
                  <a:t>Metodologia</a:t>
                </a:r>
                <a:r>
                  <a:rPr lang="en-US" sz="2400" u="none" spc="101" dirty="0">
                    <a:solidFill>
                      <a:srgbClr val="FFFFFF"/>
                    </a:solidFill>
                    <a:latin typeface="Aileron Regular Bold"/>
                  </a:rPr>
                  <a:t>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Solucion</a:t>
                </a:r>
                <a:endParaRPr lang="es-EC" sz="2400" u="none" spc="101" dirty="0">
                  <a:solidFill>
                    <a:srgbClr val="FFFFFF"/>
                  </a:solidFill>
                  <a:latin typeface="Aileron Regular Bold"/>
                </a:endParaRP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Analisis</a:t>
                </a:r>
                <a:endParaRPr lang="es-EC" sz="2400" u="none" spc="101" dirty="0">
                  <a:solidFill>
                    <a:srgbClr val="FFFFFF"/>
                  </a:solidFill>
                  <a:latin typeface="Aileron Regular Bold"/>
                </a:endParaRP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76882"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5"/>
                <a:chOff x="185273" y="1573"/>
                <a:chExt cx="1034251" cy="2207819"/>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7"/>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8"/>
              <a:ext cx="3560478" cy="1111838"/>
              <a:chOff x="6446590" y="4239215"/>
              <a:chExt cx="3560478" cy="1105414"/>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Conclusiones</a:t>
                </a: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71331"/>
                <a:ext cx="592806" cy="973298"/>
                <a:chOff x="0" y="0"/>
                <a:chExt cx="908451" cy="1939674"/>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35672" y="224668"/>
                  <a:ext cx="772779" cy="1715006"/>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58" name="Grupo 57">
            <a:extLst>
              <a:ext uri="{FF2B5EF4-FFF2-40B4-BE49-F238E27FC236}">
                <a16:creationId xmlns:a16="http://schemas.microsoft.com/office/drawing/2014/main" id="{56C3AFF6-0B90-4C29-8B41-4D107D67C358}"/>
              </a:ext>
            </a:extLst>
          </p:cNvPr>
          <p:cNvGrpSpPr/>
          <p:nvPr/>
        </p:nvGrpSpPr>
        <p:grpSpPr>
          <a:xfrm>
            <a:off x="-1645" y="3273329"/>
            <a:ext cx="3926041" cy="724614"/>
            <a:chOff x="4199922" y="763140"/>
            <a:chExt cx="3278903" cy="907330"/>
          </a:xfrm>
        </p:grpSpPr>
        <p:sp>
          <p:nvSpPr>
            <p:cNvPr id="59" name="Freeform 10">
              <a:extLst>
                <a:ext uri="{FF2B5EF4-FFF2-40B4-BE49-F238E27FC236}">
                  <a16:creationId xmlns:a16="http://schemas.microsoft.com/office/drawing/2014/main" id="{30219D34-66BB-4931-8A86-56FEAEEFAA5D}"/>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0" name="AutoShape 7">
              <a:extLst>
                <a:ext uri="{FF2B5EF4-FFF2-40B4-BE49-F238E27FC236}">
                  <a16:creationId xmlns:a16="http://schemas.microsoft.com/office/drawing/2014/main" id="{916A105A-3D9A-4758-B4C9-5D4D4E308D71}"/>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1" name="Picture 32">
              <a:extLst>
                <a:ext uri="{FF2B5EF4-FFF2-40B4-BE49-F238E27FC236}">
                  <a16:creationId xmlns:a16="http://schemas.microsoft.com/office/drawing/2014/main" id="{350F6C5D-C0D6-4E4A-B383-5F13BBFDDA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2" name="TextBox 33">
              <a:extLst>
                <a:ext uri="{FF2B5EF4-FFF2-40B4-BE49-F238E27FC236}">
                  <a16:creationId xmlns:a16="http://schemas.microsoft.com/office/drawing/2014/main" id="{7A4362B8-C645-4763-81C3-98941D2941A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FF0000"/>
                  </a:solidFill>
                  <a:latin typeface="Aileron Heavy"/>
                </a:rPr>
                <a:t>4</a:t>
              </a:r>
            </a:p>
          </p:txBody>
        </p:sp>
        <p:sp>
          <p:nvSpPr>
            <p:cNvPr id="63" name="CuadroTexto 62">
              <a:extLst>
                <a:ext uri="{FF2B5EF4-FFF2-40B4-BE49-F238E27FC236}">
                  <a16:creationId xmlns:a16="http://schemas.microsoft.com/office/drawing/2014/main" id="{EB9571EC-1D38-4099-8B4F-C584A602D2DE}"/>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Alcance</a:t>
              </a:r>
            </a:p>
          </p:txBody>
        </p:sp>
      </p:grpSp>
      <p:pic>
        <p:nvPicPr>
          <p:cNvPr id="64" name="Imagen 63">
            <a:extLst>
              <a:ext uri="{FF2B5EF4-FFF2-40B4-BE49-F238E27FC236}">
                <a16:creationId xmlns:a16="http://schemas.microsoft.com/office/drawing/2014/main" id="{48B94134-A2D0-450D-A326-21D9170B2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426" y="7475630"/>
            <a:ext cx="1854476" cy="1676920"/>
          </a:xfrm>
          <a:prstGeom prst="rect">
            <a:avLst/>
          </a:prstGeom>
        </p:spPr>
      </p:pic>
      <p:sp>
        <p:nvSpPr>
          <p:cNvPr id="88" name="AutoShape 8">
            <a:extLst>
              <a:ext uri="{FF2B5EF4-FFF2-40B4-BE49-F238E27FC236}">
                <a16:creationId xmlns:a16="http://schemas.microsoft.com/office/drawing/2014/main" id="{6BE0BFCF-050D-4075-88F4-6A69524CCCD3}"/>
              </a:ext>
            </a:extLst>
          </p:cNvPr>
          <p:cNvSpPr/>
          <p:nvPr/>
        </p:nvSpPr>
        <p:spPr>
          <a:xfrm>
            <a:off x="4876800" y="1745326"/>
            <a:ext cx="7323741" cy="39002"/>
          </a:xfrm>
          <a:prstGeom prst="rect">
            <a:avLst/>
          </a:prstGeom>
          <a:solidFill>
            <a:srgbClr val="191919"/>
          </a:solidFill>
        </p:spPr>
      </p:sp>
      <p:sp>
        <p:nvSpPr>
          <p:cNvPr id="91" name="TextBox 7">
            <a:extLst>
              <a:ext uri="{FF2B5EF4-FFF2-40B4-BE49-F238E27FC236}">
                <a16:creationId xmlns:a16="http://schemas.microsoft.com/office/drawing/2014/main" id="{DFFD3612-DAA8-4DE8-878A-86DFFBD0BDB7}"/>
              </a:ext>
            </a:extLst>
          </p:cNvPr>
          <p:cNvSpPr txBox="1"/>
          <p:nvPr/>
        </p:nvSpPr>
        <p:spPr>
          <a:xfrm>
            <a:off x="4862147" y="1392029"/>
            <a:ext cx="7323741" cy="646331"/>
          </a:xfrm>
          <a:prstGeom prst="rect">
            <a:avLst/>
          </a:prstGeom>
        </p:spPr>
        <p:txBody>
          <a:bodyPr lIns="0" tIns="0" rIns="0" bIns="0" rtlCol="0" anchor="t">
            <a:spAutoFit/>
          </a:bodyPr>
          <a:lstStyle/>
          <a:p>
            <a:pPr marL="0" lvl="0" indent="0"/>
            <a:r>
              <a:rPr lang="en-US" sz="2400" b="1" spc="130" dirty="0">
                <a:solidFill>
                  <a:srgbClr val="191919"/>
                </a:solidFill>
                <a:latin typeface="Aileron Regular"/>
              </a:rPr>
              <a:t>Alcance  </a:t>
            </a:r>
            <a:endParaRPr lang="en-US" sz="2400" b="1" u="none" spc="130" dirty="0">
              <a:solidFill>
                <a:srgbClr val="191919"/>
              </a:solidFill>
              <a:latin typeface="Aileron Regular"/>
            </a:endParaRPr>
          </a:p>
          <a:p>
            <a:pPr marL="0" lvl="0" indent="0"/>
            <a:endParaRPr lang="en-US" u="none" spc="130" dirty="0">
              <a:solidFill>
                <a:srgbClr val="191919"/>
              </a:solidFill>
              <a:latin typeface="Aileron Regular"/>
            </a:endParaRPr>
          </a:p>
        </p:txBody>
      </p:sp>
      <p:sp>
        <p:nvSpPr>
          <p:cNvPr id="85" name="CuadroTexto 84">
            <a:extLst>
              <a:ext uri="{FF2B5EF4-FFF2-40B4-BE49-F238E27FC236}">
                <a16:creationId xmlns:a16="http://schemas.microsoft.com/office/drawing/2014/main" id="{7D8B3616-8341-4872-8769-97718A0CAAE4}"/>
              </a:ext>
            </a:extLst>
          </p:cNvPr>
          <p:cNvSpPr txBox="1"/>
          <p:nvPr/>
        </p:nvSpPr>
        <p:spPr>
          <a:xfrm>
            <a:off x="4430207" y="3345022"/>
            <a:ext cx="11400666" cy="2741776"/>
          </a:xfrm>
          <a:prstGeom prst="rect">
            <a:avLst/>
          </a:prstGeom>
          <a:noFill/>
        </p:spPr>
        <p:txBody>
          <a:bodyPr wrap="square" rtlCol="0">
            <a:spAutoFit/>
          </a:bodyPr>
          <a:lstStyle/>
          <a:p>
            <a:pPr marL="457200" marR="589280" algn="just" rtl="0" fontAlgn="base">
              <a:spcBef>
                <a:spcPts val="450"/>
              </a:spcBef>
              <a:spcAft>
                <a:spcPts val="0"/>
              </a:spcAft>
              <a:buFont typeface="+mj-lt"/>
              <a:buAutoNum type="arabicPeriod"/>
            </a:pPr>
            <a:r>
              <a:rPr lang="es-EC" sz="2400" b="0" i="0" u="none" strike="noStrike" dirty="0">
                <a:solidFill>
                  <a:srgbClr val="000000"/>
                </a:solidFill>
                <a:effectLst/>
                <a:latin typeface="Times New Roman" panose="02020603050405020304" pitchFamily="18" charset="0"/>
              </a:rPr>
              <a:t>Obtener información de herramientas que ayuden al desarrollo del proyecto de investigación.</a:t>
            </a:r>
          </a:p>
          <a:p>
            <a:pPr marL="457200" marR="589280" algn="just" rtl="0" fontAlgn="base">
              <a:spcBef>
                <a:spcPts val="0"/>
              </a:spcBef>
              <a:spcAft>
                <a:spcPts val="0"/>
              </a:spcAft>
              <a:buFont typeface="+mj-lt"/>
              <a:buAutoNum type="arabicPeriod"/>
            </a:pPr>
            <a:r>
              <a:rPr lang="es-EC" sz="2400" b="0" i="0" u="none" strike="noStrike" dirty="0">
                <a:solidFill>
                  <a:srgbClr val="000000"/>
                </a:solidFill>
                <a:effectLst/>
                <a:latin typeface="Times New Roman" panose="02020603050405020304" pitchFamily="18" charset="0"/>
              </a:rPr>
              <a:t>Implementar y validar la arquitectura propuesta </a:t>
            </a:r>
          </a:p>
          <a:p>
            <a:pPr marL="457200" marR="589280" algn="just" rtl="0" fontAlgn="base">
              <a:spcBef>
                <a:spcPts val="0"/>
              </a:spcBef>
              <a:spcAft>
                <a:spcPts val="0"/>
              </a:spcAft>
              <a:buFont typeface="+mj-lt"/>
              <a:buAutoNum type="arabicPeriod"/>
            </a:pPr>
            <a:r>
              <a:rPr lang="es-EC" sz="2400" b="0" i="0" u="none" strike="noStrike" dirty="0">
                <a:solidFill>
                  <a:srgbClr val="000000"/>
                </a:solidFill>
                <a:effectLst/>
                <a:latin typeface="Times New Roman" panose="02020603050405020304" pitchFamily="18" charset="0"/>
              </a:rPr>
              <a:t>Realizar un estudio comparativo de la arquitectura que maneja actualmente la empresa  con la arquitectura propuesta.</a:t>
            </a:r>
          </a:p>
          <a:p>
            <a:pPr marL="457200" marR="589280" algn="just" rtl="0" fontAlgn="base">
              <a:spcBef>
                <a:spcPts val="450"/>
              </a:spcBef>
              <a:spcAft>
                <a:spcPts val="0"/>
              </a:spcAft>
              <a:buFont typeface="+mj-lt"/>
              <a:buAutoNum type="arabicPeriod"/>
            </a:pPr>
            <a:r>
              <a:rPr lang="es-EC" sz="2400" b="0" i="0" u="none" strike="noStrike" dirty="0">
                <a:solidFill>
                  <a:srgbClr val="000000"/>
                </a:solidFill>
                <a:effectLst/>
                <a:latin typeface="Times New Roman" panose="02020603050405020304" pitchFamily="18" charset="0"/>
              </a:rPr>
              <a:t>Evaluar y monitorear la arquitectura con el  fin de construir un software menos propenso a  errores de incompatibilidad.</a:t>
            </a:r>
          </a:p>
        </p:txBody>
      </p:sp>
      <p:pic>
        <p:nvPicPr>
          <p:cNvPr id="90" name="Picture 4" descr="Diez CRM's al alcance de cualquier bolsillo">
            <a:extLst>
              <a:ext uri="{FF2B5EF4-FFF2-40B4-BE49-F238E27FC236}">
                <a16:creationId xmlns:a16="http://schemas.microsoft.com/office/drawing/2014/main" id="{D09B4C30-475B-4045-9425-A44222BB5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453322"/>
            <a:ext cx="4699866" cy="2357346"/>
          </a:xfrm>
          <a:prstGeom prst="rect">
            <a:avLst/>
          </a:prstGeom>
          <a:noFill/>
          <a:extLst>
            <a:ext uri="{909E8E84-426E-40DD-AFC4-6F175D3DCCD1}">
              <a14:hiddenFill xmlns:a14="http://schemas.microsoft.com/office/drawing/2010/main">
                <a:solidFill>
                  <a:srgbClr val="FFFFFF"/>
                </a:solidFill>
              </a14:hiddenFill>
            </a:ext>
          </a:extLst>
        </p:spPr>
      </p:pic>
      <p:sp>
        <p:nvSpPr>
          <p:cNvPr id="71" name="CuadroTexto 70">
            <a:extLst>
              <a:ext uri="{FF2B5EF4-FFF2-40B4-BE49-F238E27FC236}">
                <a16:creationId xmlns:a16="http://schemas.microsoft.com/office/drawing/2014/main" id="{F245ACB6-A56D-4BAF-B670-B76972964771}"/>
              </a:ext>
            </a:extLst>
          </p:cNvPr>
          <p:cNvSpPr txBox="1"/>
          <p:nvPr/>
        </p:nvSpPr>
        <p:spPr>
          <a:xfrm>
            <a:off x="4572000" y="4962297"/>
            <a:ext cx="9144000" cy="369332"/>
          </a:xfrm>
          <a:prstGeom prst="rect">
            <a:avLst/>
          </a:prstGeom>
          <a:noFill/>
        </p:spPr>
        <p:txBody>
          <a:bodyPr wrap="square">
            <a:spAutoFit/>
          </a:bodyPr>
          <a:lstStyle/>
          <a:p>
            <a:r>
              <a:rPr lang="es-EC"/>
              <a:t>thirsty</a:t>
            </a:r>
            <a:endParaRPr lang="es-EC" dirty="0"/>
          </a:p>
        </p:txBody>
      </p:sp>
    </p:spTree>
    <p:extLst>
      <p:ext uri="{BB962C8B-B14F-4D97-AF65-F5344CB8AC3E}">
        <p14:creationId xmlns:p14="http://schemas.microsoft.com/office/powerpoint/2010/main" val="38985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Effect transition="in" filter="fade">
                                      <p:cBhvr>
                                        <p:cTn id="15" dur="500"/>
                                        <p:tgtEl>
                                          <p:spTgt spid="8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5">
                                            <p:txEl>
                                              <p:pRg st="1" end="1"/>
                                            </p:txEl>
                                          </p:spTgt>
                                        </p:tgtEl>
                                        <p:attrNameLst>
                                          <p:attrName>style.visibility</p:attrName>
                                        </p:attrNameLst>
                                      </p:cBhvr>
                                      <p:to>
                                        <p:strVal val="visible"/>
                                      </p:to>
                                    </p:set>
                                    <p:animEffect transition="in" filter="fade">
                                      <p:cBhvr>
                                        <p:cTn id="20" dur="500"/>
                                        <p:tgtEl>
                                          <p:spTgt spid="8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5">
                                            <p:txEl>
                                              <p:pRg st="2" end="2"/>
                                            </p:txEl>
                                          </p:spTgt>
                                        </p:tgtEl>
                                        <p:attrNameLst>
                                          <p:attrName>style.visibility</p:attrName>
                                        </p:attrNameLst>
                                      </p:cBhvr>
                                      <p:to>
                                        <p:strVal val="visible"/>
                                      </p:to>
                                    </p:set>
                                    <p:animEffect transition="in" filter="fade">
                                      <p:cBhvr>
                                        <p:cTn id="25" dur="500"/>
                                        <p:tgtEl>
                                          <p:spTgt spid="8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xEl>
                                              <p:pRg st="3" end="3"/>
                                            </p:txEl>
                                          </p:spTgt>
                                        </p:tgtEl>
                                        <p:attrNameLst>
                                          <p:attrName>style.visibility</p:attrName>
                                        </p:attrNameLst>
                                      </p:cBhvr>
                                      <p:to>
                                        <p:strVal val="visible"/>
                                      </p:to>
                                    </p:set>
                                    <p:animEffect transition="in" filter="fade">
                                      <p:cBhvr>
                                        <p:cTn id="28" dur="500"/>
                                        <p:tgtEl>
                                          <p:spTgt spid="8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4">
            <a:extLst>
              <a:ext uri="{FF2B5EF4-FFF2-40B4-BE49-F238E27FC236}">
                <a16:creationId xmlns:a16="http://schemas.microsoft.com/office/drawing/2014/main" id="{3F7353BD-E5D4-42D1-8597-DAE14EF654E0}"/>
              </a:ext>
            </a:extLst>
          </p:cNvPr>
          <p:cNvSpPr/>
          <p:nvPr/>
        </p:nvSpPr>
        <p:spPr>
          <a:xfrm>
            <a:off x="0" y="0"/>
            <a:ext cx="538442" cy="10287000"/>
          </a:xfrm>
          <a:prstGeom prst="rect">
            <a:avLst/>
          </a:prstGeom>
          <a:solidFill>
            <a:srgbClr val="37C9EF"/>
          </a:solidFill>
        </p:spPr>
      </p:sp>
      <p:sp>
        <p:nvSpPr>
          <p:cNvPr id="73" name="Marcador de número de diapositiva 72">
            <a:extLst>
              <a:ext uri="{FF2B5EF4-FFF2-40B4-BE49-F238E27FC236}">
                <a16:creationId xmlns:a16="http://schemas.microsoft.com/office/drawing/2014/main" id="{940DB6E7-AE3B-4D4F-84F6-7B0F121FCFBB}"/>
              </a:ext>
            </a:extLst>
          </p:cNvPr>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Grupo 2">
            <a:extLst>
              <a:ext uri="{FF2B5EF4-FFF2-40B4-BE49-F238E27FC236}">
                <a16:creationId xmlns:a16="http://schemas.microsoft.com/office/drawing/2014/main" id="{663B2D29-BCF9-4724-9410-F44051DDB33E}"/>
              </a:ext>
            </a:extLst>
          </p:cNvPr>
          <p:cNvGrpSpPr/>
          <p:nvPr/>
        </p:nvGrpSpPr>
        <p:grpSpPr>
          <a:xfrm>
            <a:off x="0" y="1205846"/>
            <a:ext cx="5000005" cy="6268800"/>
            <a:chOff x="6334155" y="83217"/>
            <a:chExt cx="4745563" cy="9720107"/>
          </a:xfrm>
        </p:grpSpPr>
        <p:sp>
          <p:nvSpPr>
            <p:cNvPr id="4" name="TextBox 8">
              <a:extLst>
                <a:ext uri="{FF2B5EF4-FFF2-40B4-BE49-F238E27FC236}">
                  <a16:creationId xmlns:a16="http://schemas.microsoft.com/office/drawing/2014/main" id="{DF2B3F6E-1592-437B-955A-8AF479E79C0D}"/>
                </a:ext>
              </a:extLst>
            </p:cNvPr>
            <p:cNvSpPr txBox="1"/>
            <p:nvPr/>
          </p:nvSpPr>
          <p:spPr>
            <a:xfrm>
              <a:off x="7843844" y="729853"/>
              <a:ext cx="3235874" cy="417957"/>
            </a:xfrm>
            <a:prstGeom prst="rect">
              <a:avLst/>
            </a:prstGeom>
          </p:spPr>
          <p:txBody>
            <a:bodyPr lIns="0" tIns="0" rIns="0" bIns="0" rtlCol="0" anchor="t">
              <a:spAutoFit/>
            </a:bodyPr>
            <a:lstStyle/>
            <a:p>
              <a:pPr marL="0" lvl="0" indent="0" algn="l">
                <a:lnSpc>
                  <a:spcPts val="3354"/>
                </a:lnSpc>
                <a:spcBef>
                  <a:spcPct val="0"/>
                </a:spcBef>
              </a:pPr>
              <a:r>
                <a:rPr lang="en-US" sz="2600" u="none" spc="101" dirty="0">
                  <a:solidFill>
                    <a:srgbClr val="FFFFFF"/>
                  </a:solidFill>
                  <a:latin typeface="Aileron Regular Bold"/>
                </a:rPr>
                <a:t>PROBLEM</a:t>
              </a:r>
            </a:p>
          </p:txBody>
        </p:sp>
        <p:sp>
          <p:nvSpPr>
            <p:cNvPr id="5" name="AutoShape 7">
              <a:extLst>
                <a:ext uri="{FF2B5EF4-FFF2-40B4-BE49-F238E27FC236}">
                  <a16:creationId xmlns:a16="http://schemas.microsoft.com/office/drawing/2014/main" id="{877B8D87-E71B-400B-BC29-2BC6F3D5D45A}"/>
                </a:ext>
              </a:extLst>
            </p:cNvPr>
            <p:cNvSpPr/>
            <p:nvPr/>
          </p:nvSpPr>
          <p:spPr>
            <a:xfrm>
              <a:off x="6334155" y="83217"/>
              <a:ext cx="3477937" cy="1106386"/>
            </a:xfrm>
            <a:prstGeom prst="rect">
              <a:avLst/>
            </a:prstGeom>
            <a:solidFill>
              <a:srgbClr val="86EAE9"/>
            </a:solidFill>
          </p:spPr>
        </p:sp>
        <p:grpSp>
          <p:nvGrpSpPr>
            <p:cNvPr id="6" name="Group 31">
              <a:extLst>
                <a:ext uri="{FF2B5EF4-FFF2-40B4-BE49-F238E27FC236}">
                  <a16:creationId xmlns:a16="http://schemas.microsoft.com/office/drawing/2014/main" id="{CC139FDE-BD31-4914-8AA1-8DCCECBE8808}"/>
                </a:ext>
              </a:extLst>
            </p:cNvPr>
            <p:cNvGrpSpPr/>
            <p:nvPr/>
          </p:nvGrpSpPr>
          <p:grpSpPr>
            <a:xfrm>
              <a:off x="6732206" y="183494"/>
              <a:ext cx="681338" cy="964316"/>
              <a:chOff x="0" y="0"/>
              <a:chExt cx="1044123" cy="2052333"/>
            </a:xfrm>
          </p:grpSpPr>
          <p:pic>
            <p:nvPicPr>
              <p:cNvPr id="56" name="Picture 32">
                <a:extLst>
                  <a:ext uri="{FF2B5EF4-FFF2-40B4-BE49-F238E27FC236}">
                    <a16:creationId xmlns:a16="http://schemas.microsoft.com/office/drawing/2014/main" id="{3700B4B1-B03E-4600-870E-4D544D7A3B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3"/>
              </a:xfrm>
              <a:prstGeom prst="rect">
                <a:avLst/>
              </a:prstGeom>
            </p:spPr>
          </p:pic>
          <p:sp>
            <p:nvSpPr>
              <p:cNvPr id="57" name="TextBox 33">
                <a:extLst>
                  <a:ext uri="{FF2B5EF4-FFF2-40B4-BE49-F238E27FC236}">
                    <a16:creationId xmlns:a16="http://schemas.microsoft.com/office/drawing/2014/main" id="{1FB2CCC0-633F-4FD4-B6AA-EDAEAA2A4FC9}"/>
                  </a:ext>
                </a:extLst>
              </p:cNvPr>
              <p:cNvSpPr txBox="1"/>
              <p:nvPr/>
            </p:nvSpPr>
            <p:spPr>
              <a:xfrm>
                <a:off x="143261" y="74824"/>
                <a:ext cx="704491" cy="1842166"/>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86EAE9"/>
                    </a:solidFill>
                    <a:latin typeface="Aileron Heavy"/>
                  </a:rPr>
                  <a:t>1</a:t>
                </a:r>
                <a:endParaRPr lang="en-US" sz="3600" u="none" dirty="0">
                  <a:solidFill>
                    <a:srgbClr val="86EAE9"/>
                  </a:solidFill>
                  <a:latin typeface="Aileron Heavy"/>
                </a:endParaRPr>
              </a:p>
            </p:txBody>
          </p:sp>
        </p:grpSp>
        <p:grpSp>
          <p:nvGrpSpPr>
            <p:cNvPr id="7" name="Grupo 6">
              <a:extLst>
                <a:ext uri="{FF2B5EF4-FFF2-40B4-BE49-F238E27FC236}">
                  <a16:creationId xmlns:a16="http://schemas.microsoft.com/office/drawing/2014/main" id="{458419DC-5820-4CDF-9DBC-7BBA5E1C11FB}"/>
                </a:ext>
              </a:extLst>
            </p:cNvPr>
            <p:cNvGrpSpPr/>
            <p:nvPr/>
          </p:nvGrpSpPr>
          <p:grpSpPr>
            <a:xfrm>
              <a:off x="6334155" y="1124451"/>
              <a:ext cx="4375204" cy="1155826"/>
              <a:chOff x="6522283" y="2685536"/>
              <a:chExt cx="4375204" cy="1155826"/>
            </a:xfrm>
          </p:grpSpPr>
          <p:sp>
            <p:nvSpPr>
              <p:cNvPr id="51" name="AutoShape 13">
                <a:extLst>
                  <a:ext uri="{FF2B5EF4-FFF2-40B4-BE49-F238E27FC236}">
                    <a16:creationId xmlns:a16="http://schemas.microsoft.com/office/drawing/2014/main" id="{D0BD4AA5-F202-4297-80CD-E43065395BB2}"/>
                  </a:ext>
                </a:extLst>
              </p:cNvPr>
              <p:cNvSpPr/>
              <p:nvPr/>
            </p:nvSpPr>
            <p:spPr>
              <a:xfrm>
                <a:off x="6522283" y="2685536"/>
                <a:ext cx="3477937" cy="1155826"/>
              </a:xfrm>
              <a:prstGeom prst="rect">
                <a:avLst/>
              </a:prstGeom>
              <a:solidFill>
                <a:srgbClr val="3EDAD8"/>
              </a:solidFill>
            </p:spPr>
          </p:sp>
          <p:sp>
            <p:nvSpPr>
              <p:cNvPr id="52" name="TextBox 34">
                <a:extLst>
                  <a:ext uri="{FF2B5EF4-FFF2-40B4-BE49-F238E27FC236}">
                    <a16:creationId xmlns:a16="http://schemas.microsoft.com/office/drawing/2014/main" id="{9B5E39F1-C10E-41F8-B28E-0F3A1E36523E}"/>
                  </a:ext>
                </a:extLst>
              </p:cNvPr>
              <p:cNvSpPr txBox="1"/>
              <p:nvPr/>
            </p:nvSpPr>
            <p:spPr>
              <a:xfrm>
                <a:off x="7661613" y="2855202"/>
                <a:ext cx="3235874" cy="616812"/>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Planteamiento</a:t>
                </a:r>
              </a:p>
            </p:txBody>
          </p:sp>
          <p:grpSp>
            <p:nvGrpSpPr>
              <p:cNvPr id="53" name="Group 35">
                <a:extLst>
                  <a:ext uri="{FF2B5EF4-FFF2-40B4-BE49-F238E27FC236}">
                    <a16:creationId xmlns:a16="http://schemas.microsoft.com/office/drawing/2014/main" id="{C5488956-EB23-4FA1-AA4C-C249F4ECE0FF}"/>
                  </a:ext>
                </a:extLst>
              </p:cNvPr>
              <p:cNvGrpSpPr/>
              <p:nvPr/>
            </p:nvGrpSpPr>
            <p:grpSpPr>
              <a:xfrm>
                <a:off x="6920334" y="2689454"/>
                <a:ext cx="638004" cy="930046"/>
                <a:chOff x="0" y="0"/>
                <a:chExt cx="1044123" cy="2052334"/>
              </a:xfrm>
            </p:grpSpPr>
            <p:pic>
              <p:nvPicPr>
                <p:cNvPr id="54" name="Picture 36">
                  <a:extLst>
                    <a:ext uri="{FF2B5EF4-FFF2-40B4-BE49-F238E27FC236}">
                      <a16:creationId xmlns:a16="http://schemas.microsoft.com/office/drawing/2014/main" id="{B97CC41D-6B46-4B4E-AAA1-37E144516D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55" name="TextBox 37">
                  <a:extLst>
                    <a:ext uri="{FF2B5EF4-FFF2-40B4-BE49-F238E27FC236}">
                      <a16:creationId xmlns:a16="http://schemas.microsoft.com/office/drawing/2014/main" id="{C7BAB371-7903-4BBA-947D-3AF75D389E0A}"/>
                    </a:ext>
                  </a:extLst>
                </p:cNvPr>
                <p:cNvSpPr txBox="1"/>
                <p:nvPr/>
              </p:nvSpPr>
              <p:spPr>
                <a:xfrm>
                  <a:off x="135672" y="224669"/>
                  <a:ext cx="772778" cy="1252404"/>
                </a:xfrm>
                <a:prstGeom prst="rect">
                  <a:avLst/>
                </a:prstGeom>
              </p:spPr>
              <p:txBody>
                <a:bodyPr lIns="0" tIns="0" rIns="0" bIns="0" rtlCol="0" anchor="t">
                  <a:spAutoFit/>
                </a:bodyPr>
                <a:lstStyle/>
                <a:p>
                  <a:pPr marL="0" lvl="0" indent="0" algn="ctr">
                    <a:lnSpc>
                      <a:spcPts val="4716"/>
                    </a:lnSpc>
                    <a:spcBef>
                      <a:spcPct val="0"/>
                    </a:spcBef>
                  </a:pPr>
                  <a:r>
                    <a:rPr lang="es-EC" sz="3600" u="none">
                      <a:solidFill>
                        <a:srgbClr val="3EDAD8"/>
                      </a:solidFill>
                      <a:latin typeface="Aileron Heavy"/>
                    </a:rPr>
                    <a:t>2</a:t>
                  </a:r>
                </a:p>
              </p:txBody>
            </p:sp>
          </p:grpSp>
        </p:grpSp>
        <p:grpSp>
          <p:nvGrpSpPr>
            <p:cNvPr id="8" name="Grupo 7">
              <a:extLst>
                <a:ext uri="{FF2B5EF4-FFF2-40B4-BE49-F238E27FC236}">
                  <a16:creationId xmlns:a16="http://schemas.microsoft.com/office/drawing/2014/main" id="{D1D891DC-BA42-4E8B-AC6A-CD488D8530B5}"/>
                </a:ext>
              </a:extLst>
            </p:cNvPr>
            <p:cNvGrpSpPr/>
            <p:nvPr/>
          </p:nvGrpSpPr>
          <p:grpSpPr>
            <a:xfrm>
              <a:off x="6348063" y="2149021"/>
              <a:ext cx="3607191" cy="1168571"/>
              <a:chOff x="6494576" y="4318505"/>
              <a:chExt cx="3607191" cy="1168571"/>
            </a:xfrm>
          </p:grpSpPr>
          <p:sp>
            <p:nvSpPr>
              <p:cNvPr id="46" name="AutoShape 18">
                <a:extLst>
                  <a:ext uri="{FF2B5EF4-FFF2-40B4-BE49-F238E27FC236}">
                    <a16:creationId xmlns:a16="http://schemas.microsoft.com/office/drawing/2014/main" id="{9AF1A493-71BD-4B6E-830F-5B896AEAA097}"/>
                  </a:ext>
                </a:extLst>
              </p:cNvPr>
              <p:cNvSpPr/>
              <p:nvPr/>
            </p:nvSpPr>
            <p:spPr>
              <a:xfrm>
                <a:off x="6494576" y="4318505"/>
                <a:ext cx="3464030" cy="1168571"/>
              </a:xfrm>
              <a:prstGeom prst="rect">
                <a:avLst/>
              </a:prstGeom>
              <a:solidFill>
                <a:srgbClr val="37C9EF"/>
              </a:solidFill>
            </p:spPr>
          </p:sp>
          <p:sp>
            <p:nvSpPr>
              <p:cNvPr id="47" name="TextBox 38">
                <a:extLst>
                  <a:ext uri="{FF2B5EF4-FFF2-40B4-BE49-F238E27FC236}">
                    <a16:creationId xmlns:a16="http://schemas.microsoft.com/office/drawing/2014/main" id="{11EDB4F7-A371-4059-B035-FF14DDD192EE}"/>
                  </a:ext>
                </a:extLst>
              </p:cNvPr>
              <p:cNvSpPr txBox="1"/>
              <p:nvPr/>
            </p:nvSpPr>
            <p:spPr>
              <a:xfrm>
                <a:off x="7586975" y="4449761"/>
                <a:ext cx="2514792" cy="625960"/>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Estado del </a:t>
                </a:r>
                <a:r>
                  <a:rPr lang="es-EC" sz="2400" u="none" spc="101" dirty="0">
                    <a:solidFill>
                      <a:srgbClr val="FFFFFF"/>
                    </a:solidFill>
                    <a:latin typeface="Aileron Regular Bold"/>
                  </a:rPr>
                  <a:t>arte</a:t>
                </a:r>
              </a:p>
            </p:txBody>
          </p:sp>
          <p:grpSp>
            <p:nvGrpSpPr>
              <p:cNvPr id="48" name="Group 39">
                <a:extLst>
                  <a:ext uri="{FF2B5EF4-FFF2-40B4-BE49-F238E27FC236}">
                    <a16:creationId xmlns:a16="http://schemas.microsoft.com/office/drawing/2014/main" id="{56496F72-8323-4568-931A-B1A3183EB32C}"/>
                  </a:ext>
                </a:extLst>
              </p:cNvPr>
              <p:cNvGrpSpPr/>
              <p:nvPr/>
            </p:nvGrpSpPr>
            <p:grpSpPr>
              <a:xfrm>
                <a:off x="6920334" y="4371331"/>
                <a:ext cx="639722" cy="966927"/>
                <a:chOff x="0" y="0"/>
                <a:chExt cx="980348" cy="1926977"/>
              </a:xfrm>
            </p:grpSpPr>
            <p:pic>
              <p:nvPicPr>
                <p:cNvPr id="49" name="Picture 40">
                  <a:extLst>
                    <a:ext uri="{FF2B5EF4-FFF2-40B4-BE49-F238E27FC236}">
                      <a16:creationId xmlns:a16="http://schemas.microsoft.com/office/drawing/2014/main" id="{AB3ECDAE-5259-4FE8-ADAD-C502CA739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80348" cy="1926977"/>
                </a:xfrm>
                <a:prstGeom prst="rect">
                  <a:avLst/>
                </a:prstGeom>
              </p:spPr>
            </p:pic>
            <p:sp>
              <p:nvSpPr>
                <p:cNvPr id="50" name="TextBox 41">
                  <a:extLst>
                    <a:ext uri="{FF2B5EF4-FFF2-40B4-BE49-F238E27FC236}">
                      <a16:creationId xmlns:a16="http://schemas.microsoft.com/office/drawing/2014/main" id="{B61B6B07-0837-403A-A754-414C900884F7}"/>
                    </a:ext>
                  </a:extLst>
                </p:cNvPr>
                <p:cNvSpPr txBox="1"/>
                <p:nvPr/>
              </p:nvSpPr>
              <p:spPr>
                <a:xfrm>
                  <a:off x="135672" y="224669"/>
                  <a:ext cx="772779" cy="744307"/>
                </a:xfrm>
                <a:prstGeom prst="rect">
                  <a:avLst/>
                </a:prstGeom>
              </p:spPr>
              <p:txBody>
                <a:bodyPr lIns="0" tIns="0" rIns="0" bIns="0" rtlCol="0" anchor="t">
                  <a:spAutoFit/>
                </a:bodyPr>
                <a:lstStyle/>
                <a:p>
                  <a:pPr marL="0" lvl="0" indent="0" algn="ctr">
                    <a:lnSpc>
                      <a:spcPts val="4716"/>
                    </a:lnSpc>
                    <a:spcBef>
                      <a:spcPct val="0"/>
                    </a:spcBef>
                  </a:pPr>
                  <a:r>
                    <a:rPr lang="en-US" sz="3600" u="none" dirty="0">
                      <a:solidFill>
                        <a:srgbClr val="37C9EF"/>
                      </a:solidFill>
                      <a:latin typeface="Aileron Heavy"/>
                    </a:rPr>
                    <a:t>3</a:t>
                  </a:r>
                </a:p>
              </p:txBody>
            </p:sp>
          </p:grpSp>
        </p:grpSp>
        <p:grpSp>
          <p:nvGrpSpPr>
            <p:cNvPr id="9" name="Grupo 8">
              <a:extLst>
                <a:ext uri="{FF2B5EF4-FFF2-40B4-BE49-F238E27FC236}">
                  <a16:creationId xmlns:a16="http://schemas.microsoft.com/office/drawing/2014/main" id="{3BCED331-8E23-4C0F-A548-5A3D1702C860}"/>
                </a:ext>
              </a:extLst>
            </p:cNvPr>
            <p:cNvGrpSpPr/>
            <p:nvPr/>
          </p:nvGrpSpPr>
          <p:grpSpPr>
            <a:xfrm>
              <a:off x="6361825" y="3315303"/>
              <a:ext cx="4188712" cy="1118593"/>
              <a:chOff x="6555021" y="6061312"/>
              <a:chExt cx="4571995" cy="1207555"/>
            </a:xfrm>
          </p:grpSpPr>
          <p:sp>
            <p:nvSpPr>
              <p:cNvPr id="41" name="AutoShape 23">
                <a:extLst>
                  <a:ext uri="{FF2B5EF4-FFF2-40B4-BE49-F238E27FC236}">
                    <a16:creationId xmlns:a16="http://schemas.microsoft.com/office/drawing/2014/main" id="{75088C3D-773A-4BF6-A503-92EFD81D8FA5}"/>
                  </a:ext>
                </a:extLst>
              </p:cNvPr>
              <p:cNvSpPr/>
              <p:nvPr/>
            </p:nvSpPr>
            <p:spPr>
              <a:xfrm>
                <a:off x="6555021" y="6061312"/>
                <a:ext cx="3765979" cy="1207555"/>
              </a:xfrm>
              <a:prstGeom prst="rect">
                <a:avLst/>
              </a:prstGeom>
              <a:solidFill>
                <a:srgbClr val="2C92D5"/>
              </a:solidFill>
            </p:spPr>
          </p:sp>
          <p:sp>
            <p:nvSpPr>
              <p:cNvPr id="42" name="TextBox 42">
                <a:extLst>
                  <a:ext uri="{FF2B5EF4-FFF2-40B4-BE49-F238E27FC236}">
                    <a16:creationId xmlns:a16="http://schemas.microsoft.com/office/drawing/2014/main" id="{0F98BA0F-0FB5-4F36-B6DC-1C530C3D5CA8}"/>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Alcance</a:t>
                </a:r>
              </a:p>
            </p:txBody>
          </p:sp>
          <p:grpSp>
            <p:nvGrpSpPr>
              <p:cNvPr id="43" name="Group 43">
                <a:extLst>
                  <a:ext uri="{FF2B5EF4-FFF2-40B4-BE49-F238E27FC236}">
                    <a16:creationId xmlns:a16="http://schemas.microsoft.com/office/drawing/2014/main" id="{660F0D98-D312-4DBC-BA82-CAE1EABEB148}"/>
                  </a:ext>
                </a:extLst>
              </p:cNvPr>
              <p:cNvGrpSpPr/>
              <p:nvPr/>
            </p:nvGrpSpPr>
            <p:grpSpPr>
              <a:xfrm>
                <a:off x="6988484" y="6126246"/>
                <a:ext cx="687156" cy="964289"/>
                <a:chOff x="185273" y="1573"/>
                <a:chExt cx="1034251" cy="2032930"/>
              </a:xfrm>
            </p:grpSpPr>
            <p:pic>
              <p:nvPicPr>
                <p:cNvPr id="44" name="Picture 44">
                  <a:extLst>
                    <a:ext uri="{FF2B5EF4-FFF2-40B4-BE49-F238E27FC236}">
                      <a16:creationId xmlns:a16="http://schemas.microsoft.com/office/drawing/2014/main" id="{CFDE4724-23ED-4B51-BCF2-D1FD20711B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45" name="TextBox 45">
                  <a:extLst>
                    <a:ext uri="{FF2B5EF4-FFF2-40B4-BE49-F238E27FC236}">
                      <a16:creationId xmlns:a16="http://schemas.microsoft.com/office/drawing/2014/main" id="{C3A92694-2E32-4E88-93D4-19EBE545B18B}"/>
                    </a:ext>
                  </a:extLst>
                </p:cNvPr>
                <p:cNvSpPr txBox="1"/>
                <p:nvPr/>
              </p:nvSpPr>
              <p:spPr>
                <a:xfrm>
                  <a:off x="338795" y="239464"/>
                  <a:ext cx="569655" cy="1270466"/>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2C92D5"/>
                      </a:solidFill>
                      <a:latin typeface="Aileron Heavy"/>
                    </a:rPr>
                    <a:t>4</a:t>
                  </a:r>
                </a:p>
              </p:txBody>
            </p:sp>
          </p:grpSp>
        </p:grpSp>
        <p:grpSp>
          <p:nvGrpSpPr>
            <p:cNvPr id="10" name="Grupo 9">
              <a:extLst>
                <a:ext uri="{FF2B5EF4-FFF2-40B4-BE49-F238E27FC236}">
                  <a16:creationId xmlns:a16="http://schemas.microsoft.com/office/drawing/2014/main" id="{E46BB32B-EEF4-4945-AED7-09BC73089167}"/>
                </a:ext>
              </a:extLst>
            </p:cNvPr>
            <p:cNvGrpSpPr/>
            <p:nvPr/>
          </p:nvGrpSpPr>
          <p:grpSpPr>
            <a:xfrm>
              <a:off x="6343325" y="4385025"/>
              <a:ext cx="4205220" cy="1166100"/>
              <a:chOff x="6534513" y="7670075"/>
              <a:chExt cx="4554062" cy="1218306"/>
            </a:xfrm>
          </p:grpSpPr>
          <p:sp>
            <p:nvSpPr>
              <p:cNvPr id="36" name="AutoShape 28">
                <a:extLst>
                  <a:ext uri="{FF2B5EF4-FFF2-40B4-BE49-F238E27FC236}">
                    <a16:creationId xmlns:a16="http://schemas.microsoft.com/office/drawing/2014/main" id="{22D5FAD8-BA0D-4A3C-8B9E-1947BD1BC24D}"/>
                  </a:ext>
                </a:extLst>
              </p:cNvPr>
              <p:cNvSpPr/>
              <p:nvPr/>
            </p:nvSpPr>
            <p:spPr>
              <a:xfrm>
                <a:off x="6534513" y="7670075"/>
                <a:ext cx="3751386" cy="1218306"/>
              </a:xfrm>
              <a:prstGeom prst="rect">
                <a:avLst/>
              </a:prstGeom>
              <a:solidFill>
                <a:srgbClr val="13538A"/>
              </a:solidFill>
            </p:spPr>
          </p:sp>
          <p:sp>
            <p:nvSpPr>
              <p:cNvPr id="37" name="TextBox 46">
                <a:extLst>
                  <a:ext uri="{FF2B5EF4-FFF2-40B4-BE49-F238E27FC236}">
                    <a16:creationId xmlns:a16="http://schemas.microsoft.com/office/drawing/2014/main" id="{B7216479-61B4-4E8E-9128-2B6B68DFD657}"/>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Validaci</a:t>
                </a:r>
                <a:r>
                  <a:rPr lang="es-EC" sz="2400" spc="101" dirty="0">
                    <a:solidFill>
                      <a:srgbClr val="FFFFFF"/>
                    </a:solidFill>
                    <a:latin typeface="Aileron Regular Bold"/>
                  </a:rPr>
                  <a:t>ó</a:t>
                </a:r>
                <a:r>
                  <a:rPr lang="en-US" sz="2400" u="none" spc="101" dirty="0">
                    <a:solidFill>
                      <a:srgbClr val="FFFFFF"/>
                    </a:solidFill>
                    <a:latin typeface="Aileron Regular Bold"/>
                  </a:rPr>
                  <a:t>n </a:t>
                </a:r>
              </a:p>
            </p:txBody>
          </p:sp>
          <p:grpSp>
            <p:nvGrpSpPr>
              <p:cNvPr id="38" name="Group 47">
                <a:extLst>
                  <a:ext uri="{FF2B5EF4-FFF2-40B4-BE49-F238E27FC236}">
                    <a16:creationId xmlns:a16="http://schemas.microsoft.com/office/drawing/2014/main" id="{5FDD3348-0CDD-4B85-A5C4-8D6C1D1DCC51}"/>
                  </a:ext>
                </a:extLst>
              </p:cNvPr>
              <p:cNvGrpSpPr/>
              <p:nvPr/>
            </p:nvGrpSpPr>
            <p:grpSpPr>
              <a:xfrm>
                <a:off x="6982511" y="7774043"/>
                <a:ext cx="638004" cy="981030"/>
                <a:chOff x="101755" y="106989"/>
                <a:chExt cx="1044123" cy="2052334"/>
              </a:xfrm>
            </p:grpSpPr>
            <p:pic>
              <p:nvPicPr>
                <p:cNvPr id="39" name="Picture 48">
                  <a:extLst>
                    <a:ext uri="{FF2B5EF4-FFF2-40B4-BE49-F238E27FC236}">
                      <a16:creationId xmlns:a16="http://schemas.microsoft.com/office/drawing/2014/main" id="{3C2924E5-3657-4B4F-AD6E-05AA66D816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01755" y="106989"/>
                  <a:ext cx="1044123" cy="2052334"/>
                </a:xfrm>
                <a:prstGeom prst="rect">
                  <a:avLst/>
                </a:prstGeom>
              </p:spPr>
            </p:pic>
            <p:sp>
              <p:nvSpPr>
                <p:cNvPr id="40" name="TextBox 49">
                  <a:extLst>
                    <a:ext uri="{FF2B5EF4-FFF2-40B4-BE49-F238E27FC236}">
                      <a16:creationId xmlns:a16="http://schemas.microsoft.com/office/drawing/2014/main" id="{99BEDF3F-7258-4CF6-81A1-97D1ED3C90D4}"/>
                    </a:ext>
                  </a:extLst>
                </p:cNvPr>
                <p:cNvSpPr txBox="1"/>
                <p:nvPr/>
              </p:nvSpPr>
              <p:spPr>
                <a:xfrm>
                  <a:off x="297841" y="391628"/>
                  <a:ext cx="610610" cy="1220111"/>
                </a:xfrm>
                <a:prstGeom prst="rect">
                  <a:avLst/>
                </a:prstGeom>
              </p:spPr>
              <p:txBody>
                <a:bodyPr wrap="square" lIns="0" tIns="0" rIns="0" bIns="0" rtlCol="0" anchor="t">
                  <a:spAutoFit/>
                </a:bodyPr>
                <a:lstStyle/>
                <a:p>
                  <a:pPr marL="0" lvl="0" indent="0" algn="ctr">
                    <a:lnSpc>
                      <a:spcPts val="4716"/>
                    </a:lnSpc>
                    <a:spcBef>
                      <a:spcPct val="0"/>
                    </a:spcBef>
                  </a:pPr>
                  <a:r>
                    <a:rPr lang="en-US" sz="3600" u="none" dirty="0">
                      <a:solidFill>
                        <a:srgbClr val="13538A"/>
                      </a:solidFill>
                      <a:latin typeface="Aileron Heavy"/>
                    </a:rPr>
                    <a:t>5</a:t>
                  </a:r>
                </a:p>
              </p:txBody>
            </p:sp>
          </p:grpSp>
        </p:grpSp>
        <p:sp>
          <p:nvSpPr>
            <p:cNvPr id="11" name="CuadroTexto 10">
              <a:extLst>
                <a:ext uri="{FF2B5EF4-FFF2-40B4-BE49-F238E27FC236}">
                  <a16:creationId xmlns:a16="http://schemas.microsoft.com/office/drawing/2014/main" id="{CA0F7012-D2A0-4A53-868A-7BBE6FEE3F5A}"/>
                </a:ext>
              </a:extLst>
            </p:cNvPr>
            <p:cNvSpPr txBox="1"/>
            <p:nvPr/>
          </p:nvSpPr>
          <p:spPr>
            <a:xfrm>
              <a:off x="7453612" y="222995"/>
              <a:ext cx="2372387" cy="715836"/>
            </a:xfrm>
            <a:prstGeom prst="rect">
              <a:avLst/>
            </a:prstGeom>
            <a:noFill/>
          </p:spPr>
          <p:txBody>
            <a:bodyPr wrap="square" rtlCol="0">
              <a:spAutoFit/>
            </a:bodyPr>
            <a:lstStyle/>
            <a:p>
              <a:r>
                <a:rPr lang="es-EC" sz="2400" b="1" dirty="0">
                  <a:solidFill>
                    <a:schemeClr val="bg1"/>
                  </a:solidFill>
                </a:rPr>
                <a:t>Antecedentes</a:t>
              </a:r>
            </a:p>
          </p:txBody>
        </p:sp>
        <p:grpSp>
          <p:nvGrpSpPr>
            <p:cNvPr id="12" name="Grupo 11">
              <a:extLst>
                <a:ext uri="{FF2B5EF4-FFF2-40B4-BE49-F238E27FC236}">
                  <a16:creationId xmlns:a16="http://schemas.microsoft.com/office/drawing/2014/main" id="{84AA8AA9-A6C9-4363-90C2-F21DA0ACD711}"/>
                </a:ext>
              </a:extLst>
            </p:cNvPr>
            <p:cNvGrpSpPr/>
            <p:nvPr/>
          </p:nvGrpSpPr>
          <p:grpSpPr>
            <a:xfrm>
              <a:off x="6343326" y="5517997"/>
              <a:ext cx="4242100" cy="1166100"/>
              <a:chOff x="6494574" y="7670075"/>
              <a:chExt cx="4594001" cy="1218306"/>
            </a:xfrm>
          </p:grpSpPr>
          <p:sp>
            <p:nvSpPr>
              <p:cNvPr id="31" name="AutoShape 28">
                <a:extLst>
                  <a:ext uri="{FF2B5EF4-FFF2-40B4-BE49-F238E27FC236}">
                    <a16:creationId xmlns:a16="http://schemas.microsoft.com/office/drawing/2014/main" id="{FB22D287-E1AD-44DC-9830-647CE102224A}"/>
                  </a:ext>
                </a:extLst>
              </p:cNvPr>
              <p:cNvSpPr/>
              <p:nvPr/>
            </p:nvSpPr>
            <p:spPr>
              <a:xfrm>
                <a:off x="6494574" y="7670075"/>
                <a:ext cx="3756515" cy="1218306"/>
              </a:xfrm>
              <a:prstGeom prst="rect">
                <a:avLst/>
              </a:prstGeom>
              <a:solidFill>
                <a:srgbClr val="13538A"/>
              </a:solidFill>
            </p:spPr>
          </p:sp>
          <p:sp>
            <p:nvSpPr>
              <p:cNvPr id="32" name="TextBox 46">
                <a:extLst>
                  <a:ext uri="{FF2B5EF4-FFF2-40B4-BE49-F238E27FC236}">
                    <a16:creationId xmlns:a16="http://schemas.microsoft.com/office/drawing/2014/main" id="{0D392B34-9688-4E72-938B-BEB02E75B293}"/>
                  </a:ext>
                </a:extLst>
              </p:cNvPr>
              <p:cNvSpPr txBox="1"/>
              <p:nvPr/>
            </p:nvSpPr>
            <p:spPr>
              <a:xfrm>
                <a:off x="7852701" y="8059513"/>
                <a:ext cx="3235874" cy="644426"/>
              </a:xfrm>
              <a:prstGeom prst="rect">
                <a:avLst/>
              </a:prstGeom>
            </p:spPr>
            <p:txBody>
              <a:bodyPr lIns="0" tIns="0" rIns="0" bIns="0" rtlCol="0" anchor="t">
                <a:spAutoFit/>
              </a:bodyPr>
              <a:lstStyle/>
              <a:p>
                <a:pPr marL="0" lvl="0" indent="0" algn="l">
                  <a:lnSpc>
                    <a:spcPts val="3354"/>
                  </a:lnSpc>
                  <a:spcBef>
                    <a:spcPct val="0"/>
                  </a:spcBef>
                </a:pPr>
                <a:r>
                  <a:rPr lang="es-EC" sz="2400" u="none" spc="101" dirty="0">
                    <a:solidFill>
                      <a:srgbClr val="FFFFFF"/>
                    </a:solidFill>
                    <a:latin typeface="Aileron Regular Bold"/>
                  </a:rPr>
                  <a:t>Solución </a:t>
                </a:r>
              </a:p>
            </p:txBody>
          </p:sp>
          <p:grpSp>
            <p:nvGrpSpPr>
              <p:cNvPr id="33" name="Group 47">
                <a:extLst>
                  <a:ext uri="{FF2B5EF4-FFF2-40B4-BE49-F238E27FC236}">
                    <a16:creationId xmlns:a16="http://schemas.microsoft.com/office/drawing/2014/main" id="{E5F92E69-3F70-4990-944C-422FBE8E3306}"/>
                  </a:ext>
                </a:extLst>
              </p:cNvPr>
              <p:cNvGrpSpPr/>
              <p:nvPr/>
            </p:nvGrpSpPr>
            <p:grpSpPr>
              <a:xfrm>
                <a:off x="6954918" y="7722581"/>
                <a:ext cx="638004" cy="981030"/>
                <a:chOff x="56599" y="-669"/>
                <a:chExt cx="1044123" cy="2052334"/>
              </a:xfrm>
            </p:grpSpPr>
            <p:pic>
              <p:nvPicPr>
                <p:cNvPr id="34" name="Picture 48">
                  <a:extLst>
                    <a:ext uri="{FF2B5EF4-FFF2-40B4-BE49-F238E27FC236}">
                      <a16:creationId xmlns:a16="http://schemas.microsoft.com/office/drawing/2014/main" id="{B0F0360F-3CD4-4652-A85A-8F2419DB9B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56599" y="-669"/>
                  <a:ext cx="1044123" cy="2052334"/>
                </a:xfrm>
                <a:prstGeom prst="rect">
                  <a:avLst/>
                </a:prstGeom>
              </p:spPr>
            </p:pic>
            <p:sp>
              <p:nvSpPr>
                <p:cNvPr id="35" name="TextBox 49">
                  <a:extLst>
                    <a:ext uri="{FF2B5EF4-FFF2-40B4-BE49-F238E27FC236}">
                      <a16:creationId xmlns:a16="http://schemas.microsoft.com/office/drawing/2014/main" id="{D39E384C-B359-48E1-9117-AFED0E7970D8}"/>
                    </a:ext>
                  </a:extLst>
                </p:cNvPr>
                <p:cNvSpPr txBox="1"/>
                <p:nvPr/>
              </p:nvSpPr>
              <p:spPr>
                <a:xfrm>
                  <a:off x="188473" y="221155"/>
                  <a:ext cx="772780" cy="1220111"/>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13538A"/>
                      </a:solidFill>
                      <a:latin typeface="Aileron Heavy"/>
                    </a:rPr>
                    <a:t>6</a:t>
                  </a:r>
                  <a:endParaRPr lang="es-EC" sz="3600" u="none" dirty="0">
                    <a:solidFill>
                      <a:srgbClr val="13538A"/>
                    </a:solidFill>
                    <a:latin typeface="Aileron Heavy"/>
                  </a:endParaRPr>
                </a:p>
              </p:txBody>
            </p:sp>
          </p:grpSp>
        </p:grpSp>
        <p:grpSp>
          <p:nvGrpSpPr>
            <p:cNvPr id="13" name="Grupo 12">
              <a:extLst>
                <a:ext uri="{FF2B5EF4-FFF2-40B4-BE49-F238E27FC236}">
                  <a16:creationId xmlns:a16="http://schemas.microsoft.com/office/drawing/2014/main" id="{B57F1C9C-2E65-4003-9DC4-221149BD04B3}"/>
                </a:ext>
              </a:extLst>
            </p:cNvPr>
            <p:cNvGrpSpPr/>
            <p:nvPr/>
          </p:nvGrpSpPr>
          <p:grpSpPr>
            <a:xfrm>
              <a:off x="6351836" y="6633531"/>
              <a:ext cx="4470519" cy="1098630"/>
              <a:chOff x="6512255" y="2687407"/>
              <a:chExt cx="4470519" cy="1098630"/>
            </a:xfrm>
          </p:grpSpPr>
          <p:sp>
            <p:nvSpPr>
              <p:cNvPr id="26" name="AutoShape 13">
                <a:extLst>
                  <a:ext uri="{FF2B5EF4-FFF2-40B4-BE49-F238E27FC236}">
                    <a16:creationId xmlns:a16="http://schemas.microsoft.com/office/drawing/2014/main" id="{6C07706E-4446-4AA6-823D-3EB92F8657CE}"/>
                  </a:ext>
                </a:extLst>
              </p:cNvPr>
              <p:cNvSpPr/>
              <p:nvPr/>
            </p:nvSpPr>
            <p:spPr>
              <a:xfrm>
                <a:off x="6512255" y="2687407"/>
                <a:ext cx="3460256" cy="1098630"/>
              </a:xfrm>
              <a:prstGeom prst="rect">
                <a:avLst/>
              </a:prstGeom>
              <a:solidFill>
                <a:srgbClr val="3EDAD8"/>
              </a:solidFill>
            </p:spPr>
            <p:txBody>
              <a:bodyPr/>
              <a:lstStyle/>
              <a:p>
                <a:endParaRPr lang="es-EC" dirty="0"/>
              </a:p>
            </p:txBody>
          </p:sp>
          <p:sp>
            <p:nvSpPr>
              <p:cNvPr id="27" name="TextBox 34">
                <a:extLst>
                  <a:ext uri="{FF2B5EF4-FFF2-40B4-BE49-F238E27FC236}">
                    <a16:creationId xmlns:a16="http://schemas.microsoft.com/office/drawing/2014/main" id="{F024C77A-5D2B-404C-9E69-8B71D0E38F05}"/>
                  </a:ext>
                </a:extLst>
              </p:cNvPr>
              <p:cNvSpPr txBox="1"/>
              <p:nvPr/>
            </p:nvSpPr>
            <p:spPr>
              <a:xfrm>
                <a:off x="7746900" y="2940389"/>
                <a:ext cx="3235874" cy="616811"/>
              </a:xfrm>
              <a:prstGeom prst="rect">
                <a:avLst/>
              </a:prstGeom>
            </p:spPr>
            <p:txBody>
              <a:bodyPr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Analisis</a:t>
                </a:r>
                <a:endParaRPr lang="es-EC" sz="2400" u="none" spc="101" dirty="0">
                  <a:solidFill>
                    <a:srgbClr val="FFFFFF"/>
                  </a:solidFill>
                  <a:latin typeface="Aileron Regular Bold"/>
                </a:endParaRPr>
              </a:p>
            </p:txBody>
          </p:sp>
          <p:grpSp>
            <p:nvGrpSpPr>
              <p:cNvPr id="28" name="Group 35">
                <a:extLst>
                  <a:ext uri="{FF2B5EF4-FFF2-40B4-BE49-F238E27FC236}">
                    <a16:creationId xmlns:a16="http://schemas.microsoft.com/office/drawing/2014/main" id="{E6F5AB7E-6E21-4A4B-927B-C4CBDACE34F0}"/>
                  </a:ext>
                </a:extLst>
              </p:cNvPr>
              <p:cNvGrpSpPr/>
              <p:nvPr/>
            </p:nvGrpSpPr>
            <p:grpSpPr>
              <a:xfrm>
                <a:off x="6920334" y="2689454"/>
                <a:ext cx="638004" cy="967377"/>
                <a:chOff x="0" y="0"/>
                <a:chExt cx="1044123" cy="2134712"/>
              </a:xfrm>
            </p:grpSpPr>
            <p:pic>
              <p:nvPicPr>
                <p:cNvPr id="29" name="Picture 36">
                  <a:extLst>
                    <a:ext uri="{FF2B5EF4-FFF2-40B4-BE49-F238E27FC236}">
                      <a16:creationId xmlns:a16="http://schemas.microsoft.com/office/drawing/2014/main" id="{F18F5ADB-E102-43E7-B818-7D1F9A76FE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1044123" cy="2052334"/>
                </a:xfrm>
                <a:prstGeom prst="rect">
                  <a:avLst/>
                </a:prstGeom>
              </p:spPr>
            </p:pic>
            <p:sp>
              <p:nvSpPr>
                <p:cNvPr id="30" name="TextBox 37">
                  <a:extLst>
                    <a:ext uri="{FF2B5EF4-FFF2-40B4-BE49-F238E27FC236}">
                      <a16:creationId xmlns:a16="http://schemas.microsoft.com/office/drawing/2014/main" id="{171999CD-A51C-4CEF-A887-74230B6A4E97}"/>
                    </a:ext>
                  </a:extLst>
                </p:cNvPr>
                <p:cNvSpPr txBox="1"/>
                <p:nvPr/>
              </p:nvSpPr>
              <p:spPr>
                <a:xfrm>
                  <a:off x="135671" y="224669"/>
                  <a:ext cx="772779" cy="1910043"/>
                </a:xfrm>
                <a:prstGeom prst="rect">
                  <a:avLst/>
                </a:prstGeom>
              </p:spPr>
              <p:txBody>
                <a:bodyPr lIns="0" tIns="0" rIns="0" bIns="0" rtlCol="0" anchor="t">
                  <a:spAutoFit/>
                </a:bodyPr>
                <a:lstStyle/>
                <a:p>
                  <a:pPr marL="0" lvl="0" indent="0" algn="ctr">
                    <a:lnSpc>
                      <a:spcPts val="4716"/>
                    </a:lnSpc>
                    <a:spcBef>
                      <a:spcPct val="0"/>
                    </a:spcBef>
                  </a:pPr>
                  <a:r>
                    <a:rPr lang="es-EC" sz="3600" dirty="0">
                      <a:solidFill>
                        <a:srgbClr val="3EDAD8"/>
                      </a:solidFill>
                      <a:latin typeface="Aileron Heavy"/>
                    </a:rPr>
                    <a:t>7</a:t>
                  </a:r>
                  <a:endParaRPr lang="es-EC" sz="3600" u="none" dirty="0">
                    <a:solidFill>
                      <a:srgbClr val="3EDAD8"/>
                    </a:solidFill>
                    <a:latin typeface="Aileron Heavy"/>
                  </a:endParaRPr>
                </a:p>
              </p:txBody>
            </p:sp>
          </p:grpSp>
        </p:grpSp>
        <p:grpSp>
          <p:nvGrpSpPr>
            <p:cNvPr id="14" name="Grupo 13">
              <a:extLst>
                <a:ext uri="{FF2B5EF4-FFF2-40B4-BE49-F238E27FC236}">
                  <a16:creationId xmlns:a16="http://schemas.microsoft.com/office/drawing/2014/main" id="{65CFE3D4-7D58-456F-AAF0-A381F15F4B4D}"/>
                </a:ext>
              </a:extLst>
            </p:cNvPr>
            <p:cNvGrpSpPr/>
            <p:nvPr/>
          </p:nvGrpSpPr>
          <p:grpSpPr>
            <a:xfrm>
              <a:off x="6338685" y="7695976"/>
              <a:ext cx="4239560" cy="1118593"/>
              <a:chOff x="6499520" y="6018635"/>
              <a:chExt cx="4627496" cy="1207555"/>
            </a:xfrm>
          </p:grpSpPr>
          <p:sp>
            <p:nvSpPr>
              <p:cNvPr id="21" name="AutoShape 23">
                <a:extLst>
                  <a:ext uri="{FF2B5EF4-FFF2-40B4-BE49-F238E27FC236}">
                    <a16:creationId xmlns:a16="http://schemas.microsoft.com/office/drawing/2014/main" id="{AFB9D68A-3E01-42B4-9006-B29A7C7F9F3E}"/>
                  </a:ext>
                </a:extLst>
              </p:cNvPr>
              <p:cNvSpPr/>
              <p:nvPr/>
            </p:nvSpPr>
            <p:spPr>
              <a:xfrm>
                <a:off x="6499520" y="6018635"/>
                <a:ext cx="3786066" cy="1207555"/>
              </a:xfrm>
              <a:prstGeom prst="rect">
                <a:avLst/>
              </a:prstGeom>
              <a:solidFill>
                <a:srgbClr val="2C92D5"/>
              </a:solidFill>
            </p:spPr>
          </p:sp>
          <p:sp>
            <p:nvSpPr>
              <p:cNvPr id="22" name="TextBox 42">
                <a:extLst>
                  <a:ext uri="{FF2B5EF4-FFF2-40B4-BE49-F238E27FC236}">
                    <a16:creationId xmlns:a16="http://schemas.microsoft.com/office/drawing/2014/main" id="{E63CC660-2A30-4486-B462-AA95755E150A}"/>
                  </a:ext>
                </a:extLst>
              </p:cNvPr>
              <p:cNvSpPr txBox="1"/>
              <p:nvPr/>
            </p:nvSpPr>
            <p:spPr>
              <a:xfrm>
                <a:off x="7891142" y="6239085"/>
                <a:ext cx="3235874" cy="665867"/>
              </a:xfrm>
              <a:prstGeom prst="rect">
                <a:avLst/>
              </a:prstGeom>
            </p:spPr>
            <p:txBody>
              <a:bodyPr lIns="0" tIns="0" rIns="0" bIns="0" rtlCol="0" anchor="t">
                <a:spAutoFit/>
              </a:bodyPr>
              <a:lstStyle/>
              <a:p>
                <a:pPr marL="0" lvl="0" indent="0" algn="l">
                  <a:lnSpc>
                    <a:spcPts val="3354"/>
                  </a:lnSpc>
                  <a:spcBef>
                    <a:spcPct val="0"/>
                  </a:spcBef>
                </a:pPr>
                <a:r>
                  <a:rPr lang="en-US" sz="2400" u="none" spc="101" dirty="0">
                    <a:solidFill>
                      <a:srgbClr val="FFFFFF"/>
                    </a:solidFill>
                    <a:latin typeface="Aileron Regular Bold"/>
                  </a:rPr>
                  <a:t>Resultados</a:t>
                </a:r>
                <a:endParaRPr lang="es-EC" sz="2400" u="none" spc="101" dirty="0">
                  <a:solidFill>
                    <a:srgbClr val="FFFFFF"/>
                  </a:solidFill>
                  <a:latin typeface="Aileron Regular Bold"/>
                </a:endParaRPr>
              </a:p>
            </p:txBody>
          </p:sp>
          <p:grpSp>
            <p:nvGrpSpPr>
              <p:cNvPr id="23" name="Group 43">
                <a:extLst>
                  <a:ext uri="{FF2B5EF4-FFF2-40B4-BE49-F238E27FC236}">
                    <a16:creationId xmlns:a16="http://schemas.microsoft.com/office/drawing/2014/main" id="{7EB4BCDB-1044-471F-B67A-1013B1D8DED1}"/>
                  </a:ext>
                </a:extLst>
              </p:cNvPr>
              <p:cNvGrpSpPr/>
              <p:nvPr/>
            </p:nvGrpSpPr>
            <p:grpSpPr>
              <a:xfrm>
                <a:off x="6988484" y="6126246"/>
                <a:ext cx="687156" cy="1047244"/>
                <a:chOff x="185273" y="1573"/>
                <a:chExt cx="1034251" cy="2207817"/>
              </a:xfrm>
            </p:grpSpPr>
            <p:pic>
              <p:nvPicPr>
                <p:cNvPr id="24" name="Picture 44">
                  <a:extLst>
                    <a:ext uri="{FF2B5EF4-FFF2-40B4-BE49-F238E27FC236}">
                      <a16:creationId xmlns:a16="http://schemas.microsoft.com/office/drawing/2014/main" id="{BEF1630C-1EB1-4EEE-879B-0C25CF37A8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185273" y="1573"/>
                  <a:ext cx="1034251" cy="2032930"/>
                </a:xfrm>
                <a:prstGeom prst="rect">
                  <a:avLst/>
                </a:prstGeom>
              </p:spPr>
            </p:pic>
            <p:sp>
              <p:nvSpPr>
                <p:cNvPr id="25" name="TextBox 45">
                  <a:extLst>
                    <a:ext uri="{FF2B5EF4-FFF2-40B4-BE49-F238E27FC236}">
                      <a16:creationId xmlns:a16="http://schemas.microsoft.com/office/drawing/2014/main" id="{CA3E36E8-9FCA-4122-850D-7D342A911E5A}"/>
                    </a:ext>
                  </a:extLst>
                </p:cNvPr>
                <p:cNvSpPr txBox="1"/>
                <p:nvPr/>
              </p:nvSpPr>
              <p:spPr>
                <a:xfrm>
                  <a:off x="338794" y="239465"/>
                  <a:ext cx="569655" cy="1969925"/>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2C92D5"/>
                      </a:solidFill>
                      <a:latin typeface="Aileron Heavy"/>
                    </a:rPr>
                    <a:t>8</a:t>
                  </a:r>
                  <a:endParaRPr lang="en-US" sz="3600" u="none" dirty="0">
                    <a:solidFill>
                      <a:srgbClr val="2C92D5"/>
                    </a:solidFill>
                    <a:latin typeface="Aileron Heavy"/>
                  </a:endParaRPr>
                </a:p>
              </p:txBody>
            </p:sp>
          </p:grpSp>
        </p:grpSp>
        <p:grpSp>
          <p:nvGrpSpPr>
            <p:cNvPr id="15" name="Grupo 14">
              <a:extLst>
                <a:ext uri="{FF2B5EF4-FFF2-40B4-BE49-F238E27FC236}">
                  <a16:creationId xmlns:a16="http://schemas.microsoft.com/office/drawing/2014/main" id="{78B49859-3A74-43EB-BB23-FEAF202D00F1}"/>
                </a:ext>
              </a:extLst>
            </p:cNvPr>
            <p:cNvGrpSpPr/>
            <p:nvPr/>
          </p:nvGrpSpPr>
          <p:grpSpPr>
            <a:xfrm>
              <a:off x="6340146" y="8769219"/>
              <a:ext cx="3560478" cy="1034105"/>
              <a:chOff x="6446590" y="4239215"/>
              <a:chExt cx="3560478" cy="1028130"/>
            </a:xfrm>
          </p:grpSpPr>
          <p:sp>
            <p:nvSpPr>
              <p:cNvPr id="16" name="AutoShape 18">
                <a:extLst>
                  <a:ext uri="{FF2B5EF4-FFF2-40B4-BE49-F238E27FC236}">
                    <a16:creationId xmlns:a16="http://schemas.microsoft.com/office/drawing/2014/main" id="{D4E16D61-CD72-433C-B73C-C26B955150BB}"/>
                  </a:ext>
                </a:extLst>
              </p:cNvPr>
              <p:cNvSpPr/>
              <p:nvPr/>
            </p:nvSpPr>
            <p:spPr>
              <a:xfrm>
                <a:off x="6446590" y="4239215"/>
                <a:ext cx="3458794" cy="963187"/>
              </a:xfrm>
              <a:prstGeom prst="rect">
                <a:avLst/>
              </a:prstGeom>
              <a:solidFill>
                <a:srgbClr val="37C9EF"/>
              </a:solidFill>
            </p:spPr>
          </p:sp>
          <p:sp>
            <p:nvSpPr>
              <p:cNvPr id="17" name="TextBox 38">
                <a:extLst>
                  <a:ext uri="{FF2B5EF4-FFF2-40B4-BE49-F238E27FC236}">
                    <a16:creationId xmlns:a16="http://schemas.microsoft.com/office/drawing/2014/main" id="{D4981E3F-04ED-4E17-88AB-79BAFB1B4EE9}"/>
                  </a:ext>
                </a:extLst>
              </p:cNvPr>
              <p:cNvSpPr txBox="1"/>
              <p:nvPr/>
            </p:nvSpPr>
            <p:spPr>
              <a:xfrm>
                <a:off x="7766916" y="4405652"/>
                <a:ext cx="2240152" cy="613248"/>
              </a:xfrm>
              <a:prstGeom prst="rect">
                <a:avLst/>
              </a:prstGeom>
            </p:spPr>
            <p:txBody>
              <a:bodyPr wrap="square" lIns="0" tIns="0" rIns="0" bIns="0" rtlCol="0" anchor="t">
                <a:spAutoFit/>
              </a:bodyPr>
              <a:lstStyle/>
              <a:p>
                <a:pPr marL="0" lvl="0" indent="0" algn="l">
                  <a:lnSpc>
                    <a:spcPts val="3354"/>
                  </a:lnSpc>
                  <a:spcBef>
                    <a:spcPct val="0"/>
                  </a:spcBef>
                </a:pPr>
                <a:r>
                  <a:rPr lang="en-US" sz="2400" u="none" spc="101" dirty="0" err="1">
                    <a:solidFill>
                      <a:srgbClr val="FFFFFF"/>
                    </a:solidFill>
                    <a:latin typeface="Aileron Regular Bold"/>
                  </a:rPr>
                  <a:t>Conclusiones</a:t>
                </a:r>
                <a:endParaRPr lang="es-EC" sz="2400" u="none" spc="101" dirty="0">
                  <a:solidFill>
                    <a:srgbClr val="FFFFFF"/>
                  </a:solidFill>
                  <a:latin typeface="Aileron Regular Bold"/>
                </a:endParaRPr>
              </a:p>
            </p:txBody>
          </p:sp>
          <p:grpSp>
            <p:nvGrpSpPr>
              <p:cNvPr id="18" name="Group 39">
                <a:extLst>
                  <a:ext uri="{FF2B5EF4-FFF2-40B4-BE49-F238E27FC236}">
                    <a16:creationId xmlns:a16="http://schemas.microsoft.com/office/drawing/2014/main" id="{E3BBF606-C6FC-4181-9A27-552B3BD53F83}"/>
                  </a:ext>
                </a:extLst>
              </p:cNvPr>
              <p:cNvGrpSpPr/>
              <p:nvPr/>
            </p:nvGrpSpPr>
            <p:grpSpPr>
              <a:xfrm>
                <a:off x="6920334" y="4330676"/>
                <a:ext cx="605100" cy="936669"/>
                <a:chOff x="0" y="-81021"/>
                <a:chExt cx="927291" cy="1866676"/>
              </a:xfrm>
            </p:grpSpPr>
            <p:pic>
              <p:nvPicPr>
                <p:cNvPr id="19" name="Picture 40">
                  <a:extLst>
                    <a:ext uri="{FF2B5EF4-FFF2-40B4-BE49-F238E27FC236}">
                      <a16:creationId xmlns:a16="http://schemas.microsoft.com/office/drawing/2014/main" id="{F515A4C0-F7E3-4735-AAD9-4870970DD2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0" y="0"/>
                  <a:ext cx="908450" cy="1785655"/>
                </a:xfrm>
                <a:prstGeom prst="rect">
                  <a:avLst/>
                </a:prstGeom>
              </p:spPr>
            </p:pic>
            <p:sp>
              <p:nvSpPr>
                <p:cNvPr id="20" name="TextBox 41">
                  <a:extLst>
                    <a:ext uri="{FF2B5EF4-FFF2-40B4-BE49-F238E27FC236}">
                      <a16:creationId xmlns:a16="http://schemas.microsoft.com/office/drawing/2014/main" id="{B33455FC-A640-4326-9651-BE02A5561420}"/>
                    </a:ext>
                  </a:extLst>
                </p:cNvPr>
                <p:cNvSpPr txBox="1"/>
                <p:nvPr/>
              </p:nvSpPr>
              <p:spPr>
                <a:xfrm>
                  <a:off x="154512" y="-81021"/>
                  <a:ext cx="772779" cy="1715007"/>
                </a:xfrm>
                <a:prstGeom prst="rect">
                  <a:avLst/>
                </a:prstGeom>
              </p:spPr>
              <p:txBody>
                <a:bodyPr lIns="0" tIns="0" rIns="0" bIns="0" rtlCol="0" anchor="t">
                  <a:spAutoFit/>
                </a:bodyPr>
                <a:lstStyle/>
                <a:p>
                  <a:pPr marL="0" lvl="0" indent="0" algn="ctr">
                    <a:lnSpc>
                      <a:spcPts val="4716"/>
                    </a:lnSpc>
                    <a:spcBef>
                      <a:spcPct val="0"/>
                    </a:spcBef>
                  </a:pPr>
                  <a:r>
                    <a:rPr lang="en-US" sz="3600" dirty="0">
                      <a:solidFill>
                        <a:srgbClr val="37C9EF"/>
                      </a:solidFill>
                      <a:latin typeface="Aileron Heavy"/>
                    </a:rPr>
                    <a:t>9</a:t>
                  </a:r>
                  <a:endParaRPr lang="en-US" sz="3600" u="none" dirty="0">
                    <a:solidFill>
                      <a:srgbClr val="37C9EF"/>
                    </a:solidFill>
                    <a:latin typeface="Aileron Heavy"/>
                  </a:endParaRPr>
                </a:p>
              </p:txBody>
            </p:sp>
          </p:grpSp>
        </p:grpSp>
      </p:grpSp>
      <p:grpSp>
        <p:nvGrpSpPr>
          <p:cNvPr id="64" name="Grupo 63">
            <a:extLst>
              <a:ext uri="{FF2B5EF4-FFF2-40B4-BE49-F238E27FC236}">
                <a16:creationId xmlns:a16="http://schemas.microsoft.com/office/drawing/2014/main" id="{6F1FD612-214B-4DF8-BC99-8FF32B211EA0}"/>
              </a:ext>
            </a:extLst>
          </p:cNvPr>
          <p:cNvGrpSpPr/>
          <p:nvPr/>
        </p:nvGrpSpPr>
        <p:grpSpPr>
          <a:xfrm>
            <a:off x="29154" y="3978827"/>
            <a:ext cx="3926041" cy="724614"/>
            <a:chOff x="4199922" y="763140"/>
            <a:chExt cx="3278903" cy="907330"/>
          </a:xfrm>
        </p:grpSpPr>
        <p:sp>
          <p:nvSpPr>
            <p:cNvPr id="65" name="Freeform 10">
              <a:extLst>
                <a:ext uri="{FF2B5EF4-FFF2-40B4-BE49-F238E27FC236}">
                  <a16:creationId xmlns:a16="http://schemas.microsoft.com/office/drawing/2014/main" id="{F28F6F50-EF2D-4501-957A-1F069CA51884}"/>
                </a:ext>
              </a:extLst>
            </p:cNvPr>
            <p:cNvSpPr/>
            <p:nvPr/>
          </p:nvSpPr>
          <p:spPr>
            <a:xfrm rot="13218139">
              <a:off x="7087385" y="870818"/>
              <a:ext cx="391440" cy="691971"/>
            </a:xfrm>
            <a:custGeom>
              <a:avLst/>
              <a:gdLst/>
              <a:ahLst/>
              <a:cxnLst/>
              <a:rect l="l" t="t" r="r" b="b"/>
              <a:pathLst>
                <a:path w="6350000" h="6339840">
                  <a:moveTo>
                    <a:pt x="6350000" y="6339840"/>
                  </a:moveTo>
                  <a:lnTo>
                    <a:pt x="0" y="6339840"/>
                  </a:lnTo>
                  <a:lnTo>
                    <a:pt x="0" y="0"/>
                  </a:lnTo>
                  <a:close/>
                </a:path>
              </a:pathLst>
            </a:custGeom>
            <a:solidFill>
              <a:srgbClr val="FF0000"/>
            </a:solidFill>
          </p:spPr>
        </p:sp>
        <p:sp>
          <p:nvSpPr>
            <p:cNvPr id="66" name="AutoShape 7">
              <a:extLst>
                <a:ext uri="{FF2B5EF4-FFF2-40B4-BE49-F238E27FC236}">
                  <a16:creationId xmlns:a16="http://schemas.microsoft.com/office/drawing/2014/main" id="{7DE77C65-FE17-49F5-BEE3-BBA95EF91066}"/>
                </a:ext>
              </a:extLst>
            </p:cNvPr>
            <p:cNvSpPr/>
            <p:nvPr/>
          </p:nvSpPr>
          <p:spPr>
            <a:xfrm>
              <a:off x="4199922" y="763140"/>
              <a:ext cx="3083184" cy="907330"/>
            </a:xfrm>
            <a:prstGeom prst="rect">
              <a:avLst/>
            </a:prstGeom>
            <a:solidFill>
              <a:srgbClr val="FF0000"/>
            </a:solidFill>
          </p:spPr>
          <p:txBody>
            <a:bodyPr/>
            <a:lstStyle/>
            <a:p>
              <a:endParaRPr lang="es-EC" dirty="0"/>
            </a:p>
          </p:txBody>
        </p:sp>
        <p:pic>
          <p:nvPicPr>
            <p:cNvPr id="67" name="Picture 32">
              <a:extLst>
                <a:ext uri="{FF2B5EF4-FFF2-40B4-BE49-F238E27FC236}">
                  <a16:creationId xmlns:a16="http://schemas.microsoft.com/office/drawing/2014/main" id="{857A8C47-6D4A-46B0-8B7A-C7CAE8AC1A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62" r="24562"/>
            <a:stretch>
              <a:fillRect/>
            </a:stretch>
          </p:blipFill>
          <p:spPr>
            <a:xfrm>
              <a:off x="4378352" y="902206"/>
              <a:ext cx="426618" cy="705727"/>
            </a:xfrm>
            <a:prstGeom prst="rect">
              <a:avLst/>
            </a:prstGeom>
          </p:spPr>
        </p:pic>
        <p:sp>
          <p:nvSpPr>
            <p:cNvPr id="68" name="TextBox 33">
              <a:extLst>
                <a:ext uri="{FF2B5EF4-FFF2-40B4-BE49-F238E27FC236}">
                  <a16:creationId xmlns:a16="http://schemas.microsoft.com/office/drawing/2014/main" id="{836F2BD4-EBA9-4E38-936F-79876D4A3D54}"/>
                </a:ext>
              </a:extLst>
            </p:cNvPr>
            <p:cNvSpPr txBox="1"/>
            <p:nvPr/>
          </p:nvSpPr>
          <p:spPr>
            <a:xfrm>
              <a:off x="4359758" y="849401"/>
              <a:ext cx="426619" cy="698990"/>
            </a:xfrm>
            <a:prstGeom prst="rect">
              <a:avLst/>
            </a:prstGeom>
          </p:spPr>
          <p:txBody>
            <a:bodyPr wrap="square" lIns="0" tIns="0" rIns="0" bIns="0" rtlCol="0" anchor="t">
              <a:spAutoFit/>
            </a:bodyPr>
            <a:lstStyle/>
            <a:p>
              <a:pPr marL="0" lvl="0" indent="0" algn="ctr">
                <a:lnSpc>
                  <a:spcPts val="4716"/>
                </a:lnSpc>
                <a:spcBef>
                  <a:spcPct val="0"/>
                </a:spcBef>
              </a:pPr>
              <a:r>
                <a:rPr lang="en-US" sz="3600" dirty="0">
                  <a:solidFill>
                    <a:srgbClr val="FF0000"/>
                  </a:solidFill>
                  <a:latin typeface="Aileron Heavy"/>
                </a:rPr>
                <a:t>5</a:t>
              </a:r>
              <a:endParaRPr lang="en-US" sz="3600" u="none" dirty="0">
                <a:solidFill>
                  <a:srgbClr val="FF0000"/>
                </a:solidFill>
                <a:latin typeface="Aileron Heavy"/>
              </a:endParaRPr>
            </a:p>
          </p:txBody>
        </p:sp>
        <p:sp>
          <p:nvSpPr>
            <p:cNvPr id="69" name="CuadroTexto 68">
              <a:extLst>
                <a:ext uri="{FF2B5EF4-FFF2-40B4-BE49-F238E27FC236}">
                  <a16:creationId xmlns:a16="http://schemas.microsoft.com/office/drawing/2014/main" id="{86CCB851-310C-445A-9E2D-710DA899E783}"/>
                </a:ext>
              </a:extLst>
            </p:cNvPr>
            <p:cNvSpPr txBox="1"/>
            <p:nvPr/>
          </p:nvSpPr>
          <p:spPr>
            <a:xfrm>
              <a:off x="4985306" y="824874"/>
              <a:ext cx="2380029" cy="655154"/>
            </a:xfrm>
            <a:prstGeom prst="rect">
              <a:avLst/>
            </a:prstGeom>
            <a:noFill/>
          </p:spPr>
          <p:txBody>
            <a:bodyPr wrap="square" rtlCol="0">
              <a:spAutoFit/>
            </a:bodyPr>
            <a:lstStyle/>
            <a:p>
              <a:r>
                <a:rPr lang="es-EC" sz="2800" b="1" dirty="0">
                  <a:solidFill>
                    <a:schemeClr val="bg1"/>
                  </a:solidFill>
                </a:rPr>
                <a:t>Metodología </a:t>
              </a:r>
            </a:p>
          </p:txBody>
        </p:sp>
      </p:grpSp>
      <p:pic>
        <p:nvPicPr>
          <p:cNvPr id="70" name="Imagen 69">
            <a:extLst>
              <a:ext uri="{FF2B5EF4-FFF2-40B4-BE49-F238E27FC236}">
                <a16:creationId xmlns:a16="http://schemas.microsoft.com/office/drawing/2014/main" id="{CF5EE2BC-20DA-4735-ABA7-2E72BFDE1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09" y="7474646"/>
            <a:ext cx="1854476" cy="1676920"/>
          </a:xfrm>
          <a:prstGeom prst="rect">
            <a:avLst/>
          </a:prstGeom>
        </p:spPr>
      </p:pic>
      <p:sp>
        <p:nvSpPr>
          <p:cNvPr id="90" name="CuadroTexto 89">
            <a:extLst>
              <a:ext uri="{FF2B5EF4-FFF2-40B4-BE49-F238E27FC236}">
                <a16:creationId xmlns:a16="http://schemas.microsoft.com/office/drawing/2014/main" id="{64B2D237-6F70-4B87-95D0-FA5F439662F0}"/>
              </a:ext>
            </a:extLst>
          </p:cNvPr>
          <p:cNvSpPr txBox="1"/>
          <p:nvPr/>
        </p:nvSpPr>
        <p:spPr>
          <a:xfrm>
            <a:off x="6521306" y="6915683"/>
            <a:ext cx="4946976" cy="646331"/>
          </a:xfrm>
          <a:prstGeom prst="rect">
            <a:avLst/>
          </a:prstGeom>
          <a:noFill/>
        </p:spPr>
        <p:txBody>
          <a:bodyPr wrap="square">
            <a:spAutoFit/>
          </a:bodyPr>
          <a:lstStyle/>
          <a:p>
            <a:r>
              <a:rPr lang="es-EC" dirty="0"/>
              <a:t>Por cada requisito, se construye el código, se hacen pruebas, y se integran, y se repite el ciclo.</a:t>
            </a:r>
          </a:p>
        </p:txBody>
      </p:sp>
      <p:cxnSp>
        <p:nvCxnSpPr>
          <p:cNvPr id="91" name="Conector recto de flecha 90">
            <a:extLst>
              <a:ext uri="{FF2B5EF4-FFF2-40B4-BE49-F238E27FC236}">
                <a16:creationId xmlns:a16="http://schemas.microsoft.com/office/drawing/2014/main" id="{787D46FE-6E26-4255-A7EB-C236AAAFA520}"/>
              </a:ext>
            </a:extLst>
          </p:cNvPr>
          <p:cNvCxnSpPr>
            <a:cxnSpLocks/>
          </p:cNvCxnSpPr>
          <p:nvPr/>
        </p:nvCxnSpPr>
        <p:spPr>
          <a:xfrm flipV="1">
            <a:off x="11531338" y="3602181"/>
            <a:ext cx="2045522" cy="152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ector recto de flecha 91">
            <a:extLst>
              <a:ext uri="{FF2B5EF4-FFF2-40B4-BE49-F238E27FC236}">
                <a16:creationId xmlns:a16="http://schemas.microsoft.com/office/drawing/2014/main" id="{F15357FF-FF62-470F-964A-47270FA0D0E0}"/>
              </a:ext>
            </a:extLst>
          </p:cNvPr>
          <p:cNvCxnSpPr>
            <a:cxnSpLocks/>
          </p:cNvCxnSpPr>
          <p:nvPr/>
        </p:nvCxnSpPr>
        <p:spPr>
          <a:xfrm>
            <a:off x="11505293" y="5191246"/>
            <a:ext cx="2071567" cy="1539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ector recto de flecha 92">
            <a:extLst>
              <a:ext uri="{FF2B5EF4-FFF2-40B4-BE49-F238E27FC236}">
                <a16:creationId xmlns:a16="http://schemas.microsoft.com/office/drawing/2014/main" id="{0471252C-AF9D-40B1-8218-79137ECC6E6B}"/>
              </a:ext>
            </a:extLst>
          </p:cNvPr>
          <p:cNvCxnSpPr>
            <a:cxnSpLocks/>
          </p:cNvCxnSpPr>
          <p:nvPr/>
        </p:nvCxnSpPr>
        <p:spPr>
          <a:xfrm>
            <a:off x="11531338" y="5157773"/>
            <a:ext cx="2184662" cy="33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CuadroTexto 93">
            <a:extLst>
              <a:ext uri="{FF2B5EF4-FFF2-40B4-BE49-F238E27FC236}">
                <a16:creationId xmlns:a16="http://schemas.microsoft.com/office/drawing/2014/main" id="{F82727A4-5F60-4CF9-9950-9EBD6E41AF27}"/>
              </a:ext>
            </a:extLst>
          </p:cNvPr>
          <p:cNvSpPr txBox="1"/>
          <p:nvPr/>
        </p:nvSpPr>
        <p:spPr>
          <a:xfrm>
            <a:off x="13716000" y="3441615"/>
            <a:ext cx="1795428" cy="369332"/>
          </a:xfrm>
          <a:prstGeom prst="rect">
            <a:avLst/>
          </a:prstGeom>
          <a:noFill/>
        </p:spPr>
        <p:txBody>
          <a:bodyPr wrap="square" rtlCol="0">
            <a:spAutoFit/>
          </a:bodyPr>
          <a:lstStyle/>
          <a:p>
            <a:r>
              <a:rPr lang="en-US" dirty="0" err="1"/>
              <a:t>Mejora</a:t>
            </a:r>
            <a:r>
              <a:rPr lang="en-US" dirty="0"/>
              <a:t> la </a:t>
            </a:r>
            <a:r>
              <a:rPr lang="en-US" dirty="0" err="1"/>
              <a:t>calidad</a:t>
            </a:r>
            <a:endParaRPr lang="es-EC" dirty="0"/>
          </a:p>
        </p:txBody>
      </p:sp>
      <p:sp>
        <p:nvSpPr>
          <p:cNvPr id="95" name="CuadroTexto 94">
            <a:extLst>
              <a:ext uri="{FF2B5EF4-FFF2-40B4-BE49-F238E27FC236}">
                <a16:creationId xmlns:a16="http://schemas.microsoft.com/office/drawing/2014/main" id="{E67DD7A8-C8C0-42B1-AC42-A398CA0FFB18}"/>
              </a:ext>
            </a:extLst>
          </p:cNvPr>
          <p:cNvSpPr txBox="1"/>
          <p:nvPr/>
        </p:nvSpPr>
        <p:spPr>
          <a:xfrm>
            <a:off x="13742045" y="4940791"/>
            <a:ext cx="1795428" cy="646331"/>
          </a:xfrm>
          <a:prstGeom prst="rect">
            <a:avLst/>
          </a:prstGeom>
          <a:noFill/>
        </p:spPr>
        <p:txBody>
          <a:bodyPr wrap="square" rtlCol="0">
            <a:spAutoFit/>
          </a:bodyPr>
          <a:lstStyle/>
          <a:p>
            <a:r>
              <a:rPr lang="es-EC" dirty="0"/>
              <a:t>Mayor compromiso</a:t>
            </a:r>
          </a:p>
        </p:txBody>
      </p:sp>
      <p:sp>
        <p:nvSpPr>
          <p:cNvPr id="96" name="CuadroTexto 95">
            <a:extLst>
              <a:ext uri="{FF2B5EF4-FFF2-40B4-BE49-F238E27FC236}">
                <a16:creationId xmlns:a16="http://schemas.microsoft.com/office/drawing/2014/main" id="{4CF5E584-2C14-4BFE-B113-916762CFFCCA}"/>
              </a:ext>
            </a:extLst>
          </p:cNvPr>
          <p:cNvSpPr txBox="1"/>
          <p:nvPr/>
        </p:nvSpPr>
        <p:spPr>
          <a:xfrm>
            <a:off x="13755029" y="6488070"/>
            <a:ext cx="1795428" cy="646331"/>
          </a:xfrm>
          <a:prstGeom prst="rect">
            <a:avLst/>
          </a:prstGeom>
          <a:noFill/>
        </p:spPr>
        <p:txBody>
          <a:bodyPr wrap="square" rtlCol="0">
            <a:spAutoFit/>
          </a:bodyPr>
          <a:lstStyle/>
          <a:p>
            <a:r>
              <a:rPr lang="es-EC" dirty="0"/>
              <a:t> Aumento de la productividad</a:t>
            </a:r>
          </a:p>
        </p:txBody>
      </p:sp>
      <p:pic>
        <p:nvPicPr>
          <p:cNvPr id="97" name="Imagen 96">
            <a:extLst>
              <a:ext uri="{FF2B5EF4-FFF2-40B4-BE49-F238E27FC236}">
                <a16:creationId xmlns:a16="http://schemas.microsoft.com/office/drawing/2014/main" id="{79D819C4-43F9-4E56-B2A3-45FDCF447230}"/>
              </a:ext>
            </a:extLst>
          </p:cNvPr>
          <p:cNvPicPr>
            <a:picLocks noChangeAspect="1"/>
          </p:cNvPicPr>
          <p:nvPr/>
        </p:nvPicPr>
        <p:blipFill>
          <a:blip r:embed="rId5"/>
          <a:stretch>
            <a:fillRect/>
          </a:stretch>
        </p:blipFill>
        <p:spPr>
          <a:xfrm>
            <a:off x="4117775" y="2908764"/>
            <a:ext cx="7323848" cy="3357658"/>
          </a:xfrm>
          <a:prstGeom prst="rect">
            <a:avLst/>
          </a:prstGeom>
        </p:spPr>
      </p:pic>
      <p:sp>
        <p:nvSpPr>
          <p:cNvPr id="98" name="AutoShape 8">
            <a:extLst>
              <a:ext uri="{FF2B5EF4-FFF2-40B4-BE49-F238E27FC236}">
                <a16:creationId xmlns:a16="http://schemas.microsoft.com/office/drawing/2014/main" id="{E9F14248-23CF-47C1-AE82-428C847ACFE9}"/>
              </a:ext>
            </a:extLst>
          </p:cNvPr>
          <p:cNvSpPr/>
          <p:nvPr/>
        </p:nvSpPr>
        <p:spPr>
          <a:xfrm>
            <a:off x="4767445" y="1757390"/>
            <a:ext cx="7323741" cy="39002"/>
          </a:xfrm>
          <a:prstGeom prst="rect">
            <a:avLst/>
          </a:prstGeom>
          <a:solidFill>
            <a:srgbClr val="191919"/>
          </a:solidFill>
        </p:spPr>
      </p:sp>
      <p:sp>
        <p:nvSpPr>
          <p:cNvPr id="99" name="TextBox 7">
            <a:extLst>
              <a:ext uri="{FF2B5EF4-FFF2-40B4-BE49-F238E27FC236}">
                <a16:creationId xmlns:a16="http://schemas.microsoft.com/office/drawing/2014/main" id="{D018CB21-5033-4C1E-B6BB-2D3EDB36D35A}"/>
              </a:ext>
            </a:extLst>
          </p:cNvPr>
          <p:cNvSpPr txBox="1"/>
          <p:nvPr/>
        </p:nvSpPr>
        <p:spPr>
          <a:xfrm>
            <a:off x="4752792" y="1404093"/>
            <a:ext cx="7323741" cy="646331"/>
          </a:xfrm>
          <a:prstGeom prst="rect">
            <a:avLst/>
          </a:prstGeom>
        </p:spPr>
        <p:txBody>
          <a:bodyPr lIns="0" tIns="0" rIns="0" bIns="0" rtlCol="0" anchor="t">
            <a:spAutoFit/>
          </a:bodyPr>
          <a:lstStyle/>
          <a:p>
            <a:pPr marL="0" lvl="0" indent="0"/>
            <a:r>
              <a:rPr lang="en-US" sz="2400" b="1" spc="130" dirty="0">
                <a:solidFill>
                  <a:srgbClr val="191919"/>
                </a:solidFill>
                <a:latin typeface="Aileron Regular"/>
              </a:rPr>
              <a:t>SCRUM  </a:t>
            </a:r>
            <a:endParaRPr lang="en-US" sz="2400" b="1" u="none" spc="130" dirty="0">
              <a:solidFill>
                <a:srgbClr val="191919"/>
              </a:solidFill>
              <a:latin typeface="Aileron Regular"/>
            </a:endParaRPr>
          </a:p>
          <a:p>
            <a:pPr marL="0" lvl="0" indent="0"/>
            <a:endParaRPr lang="en-US" u="none" spc="130" dirty="0">
              <a:solidFill>
                <a:srgbClr val="191919"/>
              </a:solidFill>
              <a:latin typeface="Aileron Regular"/>
            </a:endParaRPr>
          </a:p>
        </p:txBody>
      </p:sp>
    </p:spTree>
    <p:extLst>
      <p:ext uri="{BB962C8B-B14F-4D97-AF65-F5344CB8AC3E}">
        <p14:creationId xmlns:p14="http://schemas.microsoft.com/office/powerpoint/2010/main" val="298895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4" grpId="0"/>
      <p:bldP spid="95" grpId="0"/>
      <p:bldP spid="96" grpId="0"/>
      <p:bldP spid="9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1317</TotalTime>
  <Words>1316</Words>
  <Application>Microsoft Office PowerPoint</Application>
  <PresentationFormat>Personalizado</PresentationFormat>
  <Paragraphs>483</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Aileron Heavy Bold</vt:lpstr>
      <vt:lpstr>Arial</vt:lpstr>
      <vt:lpstr>Calibri</vt:lpstr>
      <vt:lpstr>Aileron Regular</vt:lpstr>
      <vt:lpstr>Aileron Regular Bold</vt:lpstr>
      <vt:lpstr>Aileron Heavy</vt:lpstr>
      <vt:lpstr>Times New Roman</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Naranja Azul Amarillo Colorido Geométrico Trabaja desde Casa Sencillo Presentación</dc:title>
  <dc:creator>David</dc:creator>
  <cp:lastModifiedBy>David Cutiopala</cp:lastModifiedBy>
  <cp:revision>43</cp:revision>
  <dcterms:created xsi:type="dcterms:W3CDTF">2006-08-16T00:00:00Z</dcterms:created>
  <dcterms:modified xsi:type="dcterms:W3CDTF">2022-02-23T01:17:27Z</dcterms:modified>
  <dc:identifier>DAEXGwOE5u4</dc:identifier>
</cp:coreProperties>
</file>