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2" r:id="rId2"/>
  </p:sldMasterIdLst>
  <p:notesMasterIdLst>
    <p:notesMasterId r:id="rId5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Lst>
  <p:sldSz cx="12192000" cy="6858000"/>
  <p:notesSz cx="6858000" cy="9144000"/>
  <p:embeddedFontLst>
    <p:embeddedFont>
      <p:font typeface="Calibri" panose="020F0502020204030204" pitchFamily="34" charset="0"/>
      <p:regular r:id="rId56"/>
      <p:bold r:id="rId57"/>
      <p:italic r:id="rId58"/>
      <p:boldItalic r:id="rId59"/>
    </p:embeddedFont>
    <p:embeddedFont>
      <p:font typeface="Courgette" panose="020B0604020202020204" charset="0"/>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96">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iWVzQDj8wdOSnRTtyP0uttYBVY7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66" y="78"/>
      </p:cViewPr>
      <p:guideLst>
        <p:guide orient="horz" pos="2496"/>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61"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Clr>
                <a:schemeClr val="dk1"/>
              </a:buClr>
              <a:buSzPts val="1400"/>
              <a:buFont typeface="Arial"/>
              <a:buNone/>
            </a:pPr>
            <a:endParaRPr sz="1200">
              <a:solidFill>
                <a:schemeClr val="dk1"/>
              </a:solidFill>
              <a:latin typeface="Calibri"/>
              <a:ea typeface="Calibri"/>
              <a:cs typeface="Calibri"/>
              <a:sym typeface="Calibri"/>
            </a:endParaRPr>
          </a:p>
          <a:p>
            <a:pPr marL="0" lvl="0" indent="0" algn="ctr" rtl="0">
              <a:lnSpc>
                <a:spcPct val="100000"/>
              </a:lnSpc>
              <a:spcBef>
                <a:spcPts val="0"/>
              </a:spcBef>
              <a:spcAft>
                <a:spcPts val="0"/>
              </a:spcAft>
              <a:buSzPts val="1100"/>
              <a:buNone/>
            </a:pPr>
            <a:endParaRPr/>
          </a:p>
        </p:txBody>
      </p:sp>
      <p:sp>
        <p:nvSpPr>
          <p:cNvPr id="90" name="Google Shape;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5" name="Google Shape;22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144fdfa7cc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0" name="Google Shape;240;g1144fdfa7c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1582117fc2_5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5" name="Google Shape;255;g11582117fc2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1363bd86f8_0_7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360"/>
              </a:spcBef>
              <a:spcAft>
                <a:spcPts val="0"/>
              </a:spcAft>
              <a:buClr>
                <a:schemeClr val="dk1"/>
              </a:buClr>
              <a:buSzPts val="1100"/>
              <a:buFont typeface="Arial"/>
              <a:buNone/>
            </a:pPr>
            <a:endParaRPr>
              <a:solidFill>
                <a:schemeClr val="dk1"/>
              </a:solidFill>
              <a:latin typeface="Calibri"/>
              <a:ea typeface="Calibri"/>
              <a:cs typeface="Calibri"/>
              <a:sym typeface="Calibri"/>
            </a:endParaRPr>
          </a:p>
        </p:txBody>
      </p:sp>
      <p:sp>
        <p:nvSpPr>
          <p:cNvPr id="270" name="Google Shape;270;g11363bd86f8_0_7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Clr>
                <a:schemeClr val="dk1"/>
              </a:buClr>
              <a:buSzPts val="1100"/>
              <a:buFont typeface="Arial"/>
              <a:buNone/>
            </a:pPr>
            <a:r>
              <a:rPr lang="en-US" b="1">
                <a:solidFill>
                  <a:schemeClr val="dk1"/>
                </a:solidFill>
              </a:rPr>
              <a:t>Especificación de Requisitos: </a:t>
            </a:r>
            <a:r>
              <a:rPr lang="en-US">
                <a:solidFill>
                  <a:schemeClr val="dk1"/>
                </a:solidFill>
              </a:rPr>
              <a:t>En esta fase se asimila al concepto de ingeniería de software ya que aquí se establece claramente el propósito describiendo las necesidades del usuario. </a:t>
            </a:r>
            <a:r>
              <a:rPr lang="en-US" b="1">
                <a:solidFill>
                  <a:schemeClr val="dk1"/>
                </a:solidFill>
              </a:rPr>
              <a:t>Identificación y análisis de tareas</a:t>
            </a:r>
            <a:endParaRPr b="1">
              <a:solidFill>
                <a:schemeClr val="dk1"/>
              </a:solidFill>
            </a:endParaRPr>
          </a:p>
          <a:p>
            <a:pPr marL="0" lvl="0" indent="0" algn="l" rtl="0">
              <a:lnSpc>
                <a:spcPct val="100000"/>
              </a:lnSpc>
              <a:spcBef>
                <a:spcPts val="1200"/>
              </a:spcBef>
              <a:spcAft>
                <a:spcPts val="0"/>
              </a:spcAft>
              <a:buClr>
                <a:schemeClr val="dk1"/>
              </a:buClr>
              <a:buSzPts val="1100"/>
              <a:buFont typeface="Arial"/>
              <a:buNone/>
            </a:pPr>
            <a:r>
              <a:rPr lang="en-US" b="1">
                <a:solidFill>
                  <a:schemeClr val="dk1"/>
                </a:solidFill>
              </a:rPr>
              <a:t>Modelo Conceptual: </a:t>
            </a:r>
            <a:r>
              <a:rPr lang="en-US">
                <a:solidFill>
                  <a:schemeClr val="dk1"/>
                </a:solidFill>
              </a:rPr>
              <a:t>Se diseña el entorno virtual con sus respectivos elementos, componentes y objetos establecidos en la etapa de especificación de requisitos. También se elabora un diseño inicial. </a:t>
            </a:r>
            <a:r>
              <a:rPr lang="en-US" b="1">
                <a:solidFill>
                  <a:schemeClr val="dk1"/>
                </a:solidFill>
              </a:rPr>
              <a:t>Modelamiento de los entornos virtuales</a:t>
            </a:r>
            <a:endParaRPr b="1">
              <a:solidFill>
                <a:schemeClr val="dk1"/>
              </a:solidFill>
            </a:endParaRPr>
          </a:p>
          <a:p>
            <a:pPr marL="0" lvl="0" indent="0" algn="l" rtl="0">
              <a:lnSpc>
                <a:spcPct val="100000"/>
              </a:lnSpc>
              <a:spcBef>
                <a:spcPts val="1200"/>
              </a:spcBef>
              <a:spcAft>
                <a:spcPts val="0"/>
              </a:spcAft>
              <a:buClr>
                <a:schemeClr val="dk1"/>
              </a:buClr>
              <a:buSzPts val="1100"/>
              <a:buFont typeface="Arial"/>
              <a:buNone/>
            </a:pPr>
            <a:r>
              <a:rPr lang="en-US" b="1">
                <a:solidFill>
                  <a:schemeClr val="dk1"/>
                </a:solidFill>
              </a:rPr>
              <a:t>Modelo Estructural: </a:t>
            </a:r>
            <a:r>
              <a:rPr lang="en-US">
                <a:solidFill>
                  <a:schemeClr val="dk1"/>
                </a:solidFill>
              </a:rPr>
              <a:t>Se estructura el modelo gráfico a partir de los objetos en 3D con sus características perceptivas y sus interacciones. Se define el propósito de cada uno de los objetos 3D, componentes y tareas que servirán para evaluar al participante en el entorno virtual. </a:t>
            </a:r>
            <a:r>
              <a:rPr lang="en-US" b="1">
                <a:solidFill>
                  <a:schemeClr val="dk1"/>
                </a:solidFill>
              </a:rPr>
              <a:t>Modelamiento y texturizado de los objetos</a:t>
            </a:r>
            <a:endParaRPr b="1">
              <a:solidFill>
                <a:schemeClr val="dk1"/>
              </a:solidFill>
            </a:endParaRPr>
          </a:p>
          <a:p>
            <a:pPr marL="0" lvl="0" indent="0" algn="l" rtl="0">
              <a:lnSpc>
                <a:spcPct val="100000"/>
              </a:lnSpc>
              <a:spcBef>
                <a:spcPts val="1200"/>
              </a:spcBef>
              <a:spcAft>
                <a:spcPts val="0"/>
              </a:spcAft>
              <a:buClr>
                <a:schemeClr val="dk1"/>
              </a:buClr>
              <a:buSzPts val="1100"/>
              <a:buFont typeface="Arial"/>
              <a:buNone/>
            </a:pPr>
            <a:r>
              <a:rPr lang="en-US" b="1">
                <a:solidFill>
                  <a:schemeClr val="dk1"/>
                </a:solidFill>
              </a:rPr>
              <a:t>Fase de Construcción: </a:t>
            </a:r>
            <a:r>
              <a:rPr lang="en-US">
                <a:solidFill>
                  <a:schemeClr val="dk1"/>
                </a:solidFill>
              </a:rPr>
              <a:t>Se construyen los objetos 3D y el entorno virtual, además se integran dispositivos de visualización e interacción.  </a:t>
            </a:r>
            <a:r>
              <a:rPr lang="en-US" b="1">
                <a:solidFill>
                  <a:schemeClr val="dk1"/>
                </a:solidFill>
              </a:rPr>
              <a:t>Codificación de las tareas. </a:t>
            </a:r>
            <a:endParaRPr b="1">
              <a:solidFill>
                <a:schemeClr val="dk1"/>
              </a:solidFill>
            </a:endParaRPr>
          </a:p>
          <a:p>
            <a:pPr marL="0" lvl="0" indent="0" algn="l" rtl="0">
              <a:lnSpc>
                <a:spcPct val="100000"/>
              </a:lnSpc>
              <a:spcBef>
                <a:spcPts val="1200"/>
              </a:spcBef>
              <a:spcAft>
                <a:spcPts val="0"/>
              </a:spcAft>
              <a:buSzPts val="1100"/>
              <a:buNone/>
            </a:pPr>
            <a:r>
              <a:rPr lang="en-US" b="1">
                <a:solidFill>
                  <a:schemeClr val="dk1"/>
                </a:solidFill>
              </a:rPr>
              <a:t>Fase de Mejora: </a:t>
            </a:r>
            <a:r>
              <a:rPr lang="en-US">
                <a:solidFill>
                  <a:schemeClr val="dk1"/>
                </a:solidFill>
              </a:rPr>
              <a:t>En esta fase de mejora se verifica, prueba y se corrige características de los elementos del entorno virtual incluyendo texturas, iluminación, sonido e interacciones.</a:t>
            </a:r>
            <a:r>
              <a:rPr lang="en-US" b="1">
                <a:solidFill>
                  <a:schemeClr val="dk1"/>
                </a:solidFill>
              </a:rPr>
              <a:t> Almacenamiento de datos obtenidos.</a:t>
            </a:r>
            <a:endParaRPr b="1">
              <a:solidFill>
                <a:schemeClr val="dk1"/>
              </a:solidFill>
            </a:endParaRPr>
          </a:p>
          <a:p>
            <a:pPr marL="0" lvl="0" indent="0" algn="l" rtl="0">
              <a:lnSpc>
                <a:spcPct val="100000"/>
              </a:lnSpc>
              <a:spcBef>
                <a:spcPts val="1200"/>
              </a:spcBef>
              <a:spcAft>
                <a:spcPts val="0"/>
              </a:spcAft>
              <a:buClr>
                <a:schemeClr val="dk1"/>
              </a:buClr>
              <a:buSzPts val="1100"/>
              <a:buFont typeface="Arial"/>
              <a:buNone/>
            </a:pPr>
            <a:r>
              <a:rPr lang="en-US">
                <a:solidFill>
                  <a:schemeClr val="dk1"/>
                </a:solidFill>
              </a:rPr>
              <a:t>Además, el desarrollo del entorno virtual no es secuencial; ya que se realizan pruebas constantemente para probar su funcionamiento.</a:t>
            </a:r>
            <a:endParaRPr>
              <a:solidFill>
                <a:schemeClr val="dk1"/>
              </a:solidFill>
            </a:endParaRPr>
          </a:p>
          <a:p>
            <a:pPr marL="0" lvl="0" indent="0" algn="l" rtl="0">
              <a:spcBef>
                <a:spcPts val="0"/>
              </a:spcBef>
              <a:spcAft>
                <a:spcPts val="0"/>
              </a:spcAft>
              <a:buSzPts val="1300"/>
              <a:buNone/>
            </a:pPr>
            <a:endParaRPr sz="1300" b="1">
              <a:solidFill>
                <a:srgbClr val="3F3F3F"/>
              </a:solidFill>
              <a:latin typeface="Calibri"/>
              <a:ea typeface="Calibri"/>
              <a:cs typeface="Calibri"/>
              <a:sym typeface="Calibri"/>
            </a:endParaRPr>
          </a:p>
          <a:p>
            <a:pPr marL="0" lvl="0" indent="0" algn="l" rtl="0">
              <a:spcBef>
                <a:spcPts val="0"/>
              </a:spcBef>
              <a:spcAft>
                <a:spcPts val="0"/>
              </a:spcAft>
              <a:buClr>
                <a:schemeClr val="dk1"/>
              </a:buClr>
              <a:buSzPts val="1300"/>
              <a:buFont typeface="Arial"/>
              <a:buNone/>
            </a:pPr>
            <a:endParaRPr sz="1300" b="1">
              <a:solidFill>
                <a:srgbClr val="3F3F3F"/>
              </a:solidFill>
              <a:latin typeface="Calibri"/>
              <a:ea typeface="Calibri"/>
              <a:cs typeface="Calibri"/>
              <a:sym typeface="Calibri"/>
            </a:endParaRPr>
          </a:p>
        </p:txBody>
      </p:sp>
      <p:sp>
        <p:nvSpPr>
          <p:cNvPr id="276" name="Google Shape;27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1363bd86f8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360"/>
              </a:spcBef>
              <a:spcAft>
                <a:spcPts val="0"/>
              </a:spcAft>
              <a:buClr>
                <a:schemeClr val="dk1"/>
              </a:buClr>
              <a:buSzPts val="1100"/>
              <a:buFont typeface="Arial"/>
              <a:buNone/>
            </a:pPr>
            <a:endParaRPr>
              <a:solidFill>
                <a:schemeClr val="dk1"/>
              </a:solidFill>
              <a:latin typeface="Calibri"/>
              <a:ea typeface="Calibri"/>
              <a:cs typeface="Calibri"/>
              <a:sym typeface="Calibri"/>
            </a:endParaRPr>
          </a:p>
        </p:txBody>
      </p:sp>
      <p:sp>
        <p:nvSpPr>
          <p:cNvPr id="297" name="Google Shape;297;g11363bd86f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00">
                <a:solidFill>
                  <a:srgbClr val="3F3F3F"/>
                </a:solidFill>
                <a:latin typeface="Calibri"/>
                <a:ea typeface="Calibri"/>
                <a:cs typeface="Calibri"/>
                <a:sym typeface="Calibri"/>
              </a:rPr>
              <a:t>En esta fase se asimila al concepto de ingeniería de software ya que aquí se establece claramente el propósito describiendo las necesidades del usuario.</a:t>
            </a:r>
            <a:endParaRPr sz="1300">
              <a:solidFill>
                <a:srgbClr val="3F3F3F"/>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marR="330200" lvl="0" indent="0" algn="just" rtl="0">
              <a:lnSpc>
                <a:spcPct val="115000"/>
              </a:lnSpc>
              <a:spcBef>
                <a:spcPts val="120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
        <p:nvSpPr>
          <p:cNvPr id="310" name="Google Shape;31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159716808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330200" lvl="0" indent="0" algn="just"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p:txBody>
      </p:sp>
      <p:sp>
        <p:nvSpPr>
          <p:cNvPr id="341" name="Google Shape;341;g115971680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a:solidFill>
                <a:schemeClr val="dk1"/>
              </a:solidFill>
            </a:endParaRPr>
          </a:p>
        </p:txBody>
      </p:sp>
      <p:sp>
        <p:nvSpPr>
          <p:cNvPr id="354" name="Google Shape;35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1582117fc2_5_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360"/>
              </a:spcBef>
              <a:spcAft>
                <a:spcPts val="0"/>
              </a:spcAft>
              <a:buSzPts val="1100"/>
              <a:buNone/>
            </a:pPr>
            <a:endParaRPr>
              <a:solidFill>
                <a:schemeClr val="dk1"/>
              </a:solidFill>
              <a:latin typeface="Calibri"/>
              <a:ea typeface="Calibri"/>
              <a:cs typeface="Calibri"/>
              <a:sym typeface="Calibri"/>
            </a:endParaRPr>
          </a:p>
        </p:txBody>
      </p:sp>
      <p:sp>
        <p:nvSpPr>
          <p:cNvPr id="367" name="Google Shape;367;g11582117fc2_5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endParaRPr>
              <a:solidFill>
                <a:schemeClr val="dk1"/>
              </a:solidFill>
              <a:latin typeface="Calibri"/>
              <a:ea typeface="Calibri"/>
              <a:cs typeface="Calibri"/>
              <a:sym typeface="Calibri"/>
            </a:endParaRPr>
          </a:p>
        </p:txBody>
      </p:sp>
      <p:sp>
        <p:nvSpPr>
          <p:cNvPr id="99" name="Google Shape;9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1582117fc2_5_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360"/>
              </a:spcBef>
              <a:spcAft>
                <a:spcPts val="0"/>
              </a:spcAft>
              <a:buSzPts val="1100"/>
              <a:buNone/>
            </a:pPr>
            <a:endParaRPr>
              <a:solidFill>
                <a:schemeClr val="dk1"/>
              </a:solidFill>
              <a:latin typeface="Calibri"/>
              <a:ea typeface="Calibri"/>
              <a:cs typeface="Calibri"/>
              <a:sym typeface="Calibri"/>
            </a:endParaRPr>
          </a:p>
        </p:txBody>
      </p:sp>
      <p:sp>
        <p:nvSpPr>
          <p:cNvPr id="390" name="Google Shape;390;g11582117fc2_5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1152b2c7d7b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360"/>
              </a:spcBef>
              <a:spcAft>
                <a:spcPts val="0"/>
              </a:spcAft>
              <a:buClr>
                <a:schemeClr val="dk1"/>
              </a:buClr>
              <a:buSzPts val="1100"/>
              <a:buFont typeface="Arial"/>
              <a:buNone/>
            </a:pPr>
            <a:endParaRPr>
              <a:solidFill>
                <a:schemeClr val="dk1"/>
              </a:solidFill>
              <a:latin typeface="Calibri"/>
              <a:ea typeface="Calibri"/>
              <a:cs typeface="Calibri"/>
              <a:sym typeface="Calibri"/>
            </a:endParaRPr>
          </a:p>
        </p:txBody>
      </p:sp>
      <p:sp>
        <p:nvSpPr>
          <p:cNvPr id="411" name="Google Shape;411;g1152b2c7d7b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1582117fc2_5_2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360"/>
              </a:spcBef>
              <a:spcAft>
                <a:spcPts val="0"/>
              </a:spcAft>
              <a:buClr>
                <a:schemeClr val="dk1"/>
              </a:buClr>
              <a:buSzPts val="1100"/>
              <a:buFont typeface="Arial"/>
              <a:buNone/>
            </a:pPr>
            <a:endParaRPr>
              <a:solidFill>
                <a:schemeClr val="dk1"/>
              </a:solidFill>
              <a:latin typeface="Calibri"/>
              <a:ea typeface="Calibri"/>
              <a:cs typeface="Calibri"/>
              <a:sym typeface="Calibri"/>
            </a:endParaRPr>
          </a:p>
        </p:txBody>
      </p:sp>
      <p:sp>
        <p:nvSpPr>
          <p:cNvPr id="424" name="Google Shape;424;g11582117fc2_5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360"/>
              </a:spcBef>
              <a:spcAft>
                <a:spcPts val="0"/>
              </a:spcAft>
              <a:buSzPts val="1100"/>
              <a:buNone/>
            </a:pPr>
            <a:endParaRPr>
              <a:solidFill>
                <a:schemeClr val="dk1"/>
              </a:solidFill>
              <a:latin typeface="Calibri"/>
              <a:ea typeface="Calibri"/>
              <a:cs typeface="Calibri"/>
              <a:sym typeface="Calibri"/>
            </a:endParaRPr>
          </a:p>
        </p:txBody>
      </p:sp>
      <p:sp>
        <p:nvSpPr>
          <p:cNvPr id="437" name="Google Shape;43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1517c45352_0_3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330200" lvl="0" indent="0" algn="just" rtl="0">
              <a:lnSpc>
                <a:spcPct val="100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p:txBody>
      </p:sp>
      <p:sp>
        <p:nvSpPr>
          <p:cNvPr id="458" name="Google Shape;458;g11517c45352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
        <p:nvSpPr>
          <p:cNvPr id="471" name="Google Shape;47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152b2c7d7b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
        <p:nvSpPr>
          <p:cNvPr id="485" name="Google Shape;485;g1152b2c7d7b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latin typeface="Calibri"/>
              <a:ea typeface="Calibri"/>
              <a:cs typeface="Calibri"/>
              <a:sym typeface="Calibri"/>
            </a:endParaRPr>
          </a:p>
        </p:txBody>
      </p:sp>
      <p:sp>
        <p:nvSpPr>
          <p:cNvPr id="499" name="Google Shape;49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144b5d1e83_0_5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
        <p:nvSpPr>
          <p:cNvPr id="528" name="Google Shape;528;g1144b5d1e83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1144b5d1e83_0_6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
        <p:nvSpPr>
          <p:cNvPr id="542" name="Google Shape;542;g1144b5d1e83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15c1b8555a_1_2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360"/>
              </a:spcBef>
              <a:spcAft>
                <a:spcPts val="0"/>
              </a:spcAft>
              <a:buClr>
                <a:schemeClr val="dk1"/>
              </a:buClr>
              <a:buSzPts val="1100"/>
              <a:buFont typeface="Arial"/>
              <a:buNone/>
            </a:pPr>
            <a:endParaRPr>
              <a:solidFill>
                <a:schemeClr val="dk1"/>
              </a:solidFill>
              <a:latin typeface="Calibri"/>
              <a:ea typeface="Calibri"/>
              <a:cs typeface="Calibri"/>
              <a:sym typeface="Calibri"/>
            </a:endParaRPr>
          </a:p>
        </p:txBody>
      </p:sp>
      <p:sp>
        <p:nvSpPr>
          <p:cNvPr id="126" name="Google Shape;126;g115c1b8555a_1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144b5d1e83_0_6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
        <p:nvSpPr>
          <p:cNvPr id="556" name="Google Shape;556;g1144b5d1e83_0_6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144b5d1e83_0_6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200000"/>
              </a:lnSpc>
              <a:spcBef>
                <a:spcPts val="1200"/>
              </a:spcBef>
              <a:spcAft>
                <a:spcPts val="0"/>
              </a:spcAft>
              <a:buClr>
                <a:schemeClr val="dk1"/>
              </a:buClr>
              <a:buSzPts val="1100"/>
              <a:buFont typeface="Arial"/>
              <a:buNone/>
            </a:pPr>
            <a:r>
              <a:rPr lang="en-US">
                <a:solidFill>
                  <a:schemeClr val="dk1"/>
                </a:solidFill>
                <a:latin typeface="Calibri"/>
                <a:ea typeface="Calibri"/>
                <a:cs typeface="Calibri"/>
                <a:sym typeface="Calibri"/>
              </a:rPr>
              <a:t>En la figura, se indican los objetos 3D modelados. (a) Montañas; (b) Árboles tipo Pino; (c) Rocas tipo 1; (d) Rocas tipo 2; (e) Lagos; (d) nubes.</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solidFill>
                <a:schemeClr val="dk1"/>
              </a:solidFill>
              <a:latin typeface="Calibri"/>
              <a:ea typeface="Calibri"/>
              <a:cs typeface="Calibri"/>
              <a:sym typeface="Calibri"/>
            </a:endParaRPr>
          </a:p>
        </p:txBody>
      </p:sp>
      <p:sp>
        <p:nvSpPr>
          <p:cNvPr id="570" name="Google Shape;570;g1144b5d1e83_0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1144b5d1e83_1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latin typeface="Calibri"/>
              <a:ea typeface="Calibri"/>
              <a:cs typeface="Calibri"/>
              <a:sym typeface="Calibri"/>
            </a:endParaRPr>
          </a:p>
        </p:txBody>
      </p:sp>
      <p:sp>
        <p:nvSpPr>
          <p:cNvPr id="594" name="Google Shape;594;g1144b5d1e83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100"/>
              <a:buNone/>
            </a:pPr>
            <a:endParaRPr b="1">
              <a:solidFill>
                <a:schemeClr val="dk1"/>
              </a:solidFill>
              <a:latin typeface="Calibri"/>
              <a:ea typeface="Calibri"/>
              <a:cs typeface="Calibri"/>
              <a:sym typeface="Calibri"/>
            </a:endParaRPr>
          </a:p>
        </p:txBody>
      </p:sp>
      <p:sp>
        <p:nvSpPr>
          <p:cNvPr id="607" name="Google Shape;60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144b5d1e83_0_6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SzPts val="1100"/>
              <a:buNone/>
            </a:pPr>
            <a:endParaRPr b="1">
              <a:solidFill>
                <a:schemeClr val="dk1"/>
              </a:solidFill>
              <a:latin typeface="Calibri"/>
              <a:ea typeface="Calibri"/>
              <a:cs typeface="Calibri"/>
              <a:sym typeface="Calibri"/>
            </a:endParaRPr>
          </a:p>
        </p:txBody>
      </p:sp>
      <p:sp>
        <p:nvSpPr>
          <p:cNvPr id="620" name="Google Shape;620;g1144b5d1e83_0_6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latin typeface="Calibri"/>
              <a:ea typeface="Calibri"/>
              <a:cs typeface="Calibri"/>
              <a:sym typeface="Calibri"/>
            </a:endParaRPr>
          </a:p>
        </p:txBody>
      </p:sp>
      <p:sp>
        <p:nvSpPr>
          <p:cNvPr id="648" name="Google Shape;64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Clr>
                <a:schemeClr val="dk1"/>
              </a:buClr>
              <a:buSzPts val="1100"/>
              <a:buFont typeface="Arial"/>
              <a:buNone/>
            </a:pPr>
            <a:endParaRPr>
              <a:solidFill>
                <a:schemeClr val="dk1"/>
              </a:solidFill>
              <a:latin typeface="Calibri"/>
              <a:ea typeface="Calibri"/>
              <a:cs typeface="Calibri"/>
              <a:sym typeface="Calibri"/>
            </a:endParaRPr>
          </a:p>
        </p:txBody>
      </p:sp>
      <p:sp>
        <p:nvSpPr>
          <p:cNvPr id="661" name="Google Shape;66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1144b5d1e83_0_7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Clr>
                <a:schemeClr val="dk1"/>
              </a:buClr>
              <a:buSzPts val="1100"/>
              <a:buFont typeface="Arial"/>
              <a:buNone/>
            </a:pPr>
            <a:endParaRPr>
              <a:solidFill>
                <a:schemeClr val="dk1"/>
              </a:solidFill>
              <a:latin typeface="Calibri"/>
              <a:ea typeface="Calibri"/>
              <a:cs typeface="Calibri"/>
              <a:sym typeface="Calibri"/>
            </a:endParaRPr>
          </a:p>
        </p:txBody>
      </p:sp>
      <p:sp>
        <p:nvSpPr>
          <p:cNvPr id="674" name="Google Shape;674;g1144b5d1e83_0_7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latin typeface="Calibri"/>
              <a:ea typeface="Calibri"/>
              <a:cs typeface="Calibri"/>
              <a:sym typeface="Calibri"/>
            </a:endParaRPr>
          </a:p>
        </p:txBody>
      </p:sp>
      <p:sp>
        <p:nvSpPr>
          <p:cNvPr id="687" name="Google Shape;687;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457200" algn="l" rtl="0">
              <a:lnSpc>
                <a:spcPct val="100000"/>
              </a:lnSpc>
              <a:spcBef>
                <a:spcPts val="1200"/>
              </a:spcBef>
              <a:spcAft>
                <a:spcPts val="0"/>
              </a:spcAft>
              <a:buClr>
                <a:schemeClr val="dk1"/>
              </a:buClr>
              <a:buSzPts val="1100"/>
              <a:buFont typeface="Arial"/>
              <a:buNone/>
            </a:pPr>
            <a:r>
              <a:rPr lang="en-US">
                <a:solidFill>
                  <a:schemeClr val="dk1"/>
                </a:solidFill>
                <a:highlight>
                  <a:schemeClr val="lt1"/>
                </a:highlight>
                <a:latin typeface="Calibri"/>
                <a:ea typeface="Calibri"/>
                <a:cs typeface="Calibri"/>
                <a:sym typeface="Calibri"/>
              </a:rPr>
              <a:t>Se han definido tres fases por cada tarea. Antes de realizar cada una de las tareas virtuales el participante lee la hoja informativa, conoce sobre los objetivos del proyecto, y si decide participar firma el consentimiento informado. Luego, contesta un cuestionario previo de mareo para verificar su estado físico antes de realizar la tarea. A continuación, realiza la tarea virtual 1 y 2. Contesta el cuestionario post de mareo para conocer si la tarea causó algún síntoma de mareo. Para finalizar, el participante contesta el cuestionario de usabilidad que permite conocer la percepción de los usuarios respecto de la interacción, percepción de profundidad y satisfacción por cada una de las tareas realizadas.</a:t>
            </a:r>
            <a:endParaRPr>
              <a:solidFill>
                <a:schemeClr val="dk1"/>
              </a:solidFill>
              <a:highlight>
                <a:schemeClr val="lt1"/>
              </a:highlight>
              <a:latin typeface="Calibri"/>
              <a:ea typeface="Calibri"/>
              <a:cs typeface="Calibri"/>
              <a:sym typeface="Calibri"/>
            </a:endParaRPr>
          </a:p>
          <a:p>
            <a:pPr marL="0" lvl="0" indent="0" algn="just" rtl="0">
              <a:lnSpc>
                <a:spcPct val="100000"/>
              </a:lnSpc>
              <a:spcBef>
                <a:spcPts val="1200"/>
              </a:spcBef>
              <a:spcAft>
                <a:spcPts val="0"/>
              </a:spcAft>
              <a:buClr>
                <a:schemeClr val="dk1"/>
              </a:buClr>
              <a:buSzPts val="1100"/>
              <a:buFont typeface="Arial"/>
              <a:buNone/>
            </a:pPr>
            <a:endParaRPr>
              <a:solidFill>
                <a:schemeClr val="dk1"/>
              </a:solidFill>
              <a:highlight>
                <a:schemeClr val="lt1"/>
              </a:highlight>
              <a:latin typeface="Calibri"/>
              <a:ea typeface="Calibri"/>
              <a:cs typeface="Calibri"/>
              <a:sym typeface="Calibri"/>
            </a:endParaRPr>
          </a:p>
        </p:txBody>
      </p:sp>
      <p:sp>
        <p:nvSpPr>
          <p:cNvPr id="693" name="Google Shape;69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23850" algn="just" rtl="0">
              <a:spcBef>
                <a:spcPts val="100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La visión es una cualidad fundamental para el desempeño de un piloto de aviación.</a:t>
            </a:r>
            <a:r>
              <a:rPr lang="en-US" sz="1500">
                <a:solidFill>
                  <a:srgbClr val="4472C4"/>
                </a:solidFill>
                <a:latin typeface="Calibri"/>
                <a:ea typeface="Calibri"/>
                <a:cs typeface="Calibri"/>
                <a:sym typeface="Calibri"/>
              </a:rPr>
              <a:t>   </a:t>
            </a:r>
            <a:endParaRPr sz="1500">
              <a:solidFill>
                <a:srgbClr val="4472C4"/>
              </a:solidFill>
              <a:latin typeface="Calibri"/>
              <a:ea typeface="Calibri"/>
              <a:cs typeface="Calibri"/>
              <a:sym typeface="Calibri"/>
            </a:endParaRPr>
          </a:p>
          <a:p>
            <a:pPr marL="457200" lvl="0" indent="-323850" algn="just" rtl="0">
              <a:spcBef>
                <a:spcPts val="100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Las deficiencias visuales relacionadas con la percepción de profundidad y de color pueden influir en la seguridad de ciertas actividades cotidianas y profesionales, como es el caso de pilotar una aeronave, que requiere la ejecución de tareas de alta complejidad con relación a un gran número de estímulos visuales.</a:t>
            </a:r>
            <a:endParaRPr sz="1500">
              <a:solidFill>
                <a:schemeClr val="dk1"/>
              </a:solidFill>
              <a:latin typeface="Calibri"/>
              <a:ea typeface="Calibri"/>
              <a:cs typeface="Calibri"/>
              <a:sym typeface="Calibri"/>
            </a:endParaRPr>
          </a:p>
          <a:p>
            <a:pPr marL="457200" lvl="0" indent="-323850" algn="just" rtl="0">
              <a:spcBef>
                <a:spcPts val="100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La percepción de profundidad es una cualidad que proporciona el sentido de la estereopsis en distancias cortas, variación del tamaño y la perspectiva de la pista. La visión cromática es un factor importante ya que permite distinguir el color de los objetos entre el rojo, el verde y el azul. </a:t>
            </a:r>
            <a:endParaRPr sz="1500">
              <a:solidFill>
                <a:schemeClr val="dk1"/>
              </a:solidFill>
              <a:latin typeface="Calibri"/>
              <a:ea typeface="Calibri"/>
              <a:cs typeface="Calibri"/>
              <a:sym typeface="Calibri"/>
            </a:endParaRPr>
          </a:p>
          <a:p>
            <a:pPr marL="457200" lvl="0" indent="-323850" algn="just" rtl="0">
              <a:spcBef>
                <a:spcPts val="100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Los avances tecnológicos, el uso de sistemas inmersivos, el desarrollo de nuevas aplicaciones contribuyen en la mejora de los procesos de evaluación visual. Hasta donde se ha podido conocer en el Ecuador no se disponen de herramientas tecnológicas inmersivas que contribuyan en el proceso de selección y evaluación de los candidatos a pilotos en las escuelas de aviación.</a:t>
            </a:r>
            <a:endParaRPr sz="1500">
              <a:solidFill>
                <a:schemeClr val="dk1"/>
              </a:solidFill>
              <a:latin typeface="Calibri"/>
              <a:ea typeface="Calibri"/>
              <a:cs typeface="Calibri"/>
              <a:sym typeface="Calibri"/>
            </a:endParaRPr>
          </a:p>
          <a:p>
            <a:pPr marL="457200" lvl="0" indent="-355600" algn="just" rtl="0">
              <a:spcBef>
                <a:spcPts val="1000"/>
              </a:spcBef>
              <a:spcAft>
                <a:spcPts val="1000"/>
              </a:spcAft>
              <a:buClr>
                <a:schemeClr val="dk1"/>
              </a:buClr>
              <a:buSzPts val="2000"/>
              <a:buFont typeface="Calibri"/>
              <a:buChar char="❖"/>
            </a:pPr>
            <a:r>
              <a:rPr lang="en-US" sz="1500">
                <a:solidFill>
                  <a:schemeClr val="dk1"/>
                </a:solidFill>
                <a:latin typeface="Calibri"/>
                <a:ea typeface="Calibri"/>
                <a:cs typeface="Calibri"/>
                <a:sym typeface="Calibri"/>
              </a:rPr>
              <a:t>Ante la necesidad identificada y con el fin de contribuir en el desarrollo de un proyecto de investigación liderado por el Departamento de Ciencias de la Computación en la Universidad de las Fuerzas Armadas ESPE, se desarrollará una herramienta tecnológica interactiva e inmersiva para evaluar la percepción de profundidad y de color.</a:t>
            </a:r>
            <a:endParaRPr/>
          </a:p>
        </p:txBody>
      </p:sp>
      <p:sp>
        <p:nvSpPr>
          <p:cNvPr id="132" name="Google Shape;1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457200" algn="l" rtl="0">
              <a:lnSpc>
                <a:spcPct val="200000"/>
              </a:lnSpc>
              <a:spcBef>
                <a:spcPts val="1200"/>
              </a:spcBef>
              <a:spcAft>
                <a:spcPts val="0"/>
              </a:spcAft>
              <a:buClr>
                <a:schemeClr val="dk1"/>
              </a:buClr>
              <a:buSzPts val="1100"/>
              <a:buFont typeface="Arial"/>
              <a:buNone/>
            </a:pPr>
            <a:r>
              <a:rPr lang="en-US" b="1">
                <a:solidFill>
                  <a:schemeClr val="dk1"/>
                </a:solidFill>
              </a:rPr>
              <a:t>Antes de la tarea virtual, </a:t>
            </a:r>
            <a:r>
              <a:rPr lang="en-US">
                <a:solidFill>
                  <a:schemeClr val="dk1"/>
                </a:solidFill>
              </a:rPr>
              <a:t>se aplicó el cuestionario de mareo previo a la ejecución de las tareas virtuales, y según el análisis realizado se ha determinado que los participantes no presentaron ningún malestar</a:t>
            </a:r>
            <a:endParaRPr>
              <a:solidFill>
                <a:schemeClr val="dk1"/>
              </a:solidFill>
            </a:endParaRPr>
          </a:p>
          <a:p>
            <a:pPr marL="0" lvl="0" indent="457200" algn="l" rtl="0">
              <a:lnSpc>
                <a:spcPct val="200000"/>
              </a:lnSpc>
              <a:spcBef>
                <a:spcPts val="1200"/>
              </a:spcBef>
              <a:spcAft>
                <a:spcPts val="0"/>
              </a:spcAft>
              <a:buClr>
                <a:schemeClr val="dk1"/>
              </a:buClr>
              <a:buSzPts val="1100"/>
              <a:buFont typeface="Arial"/>
              <a:buNone/>
            </a:pPr>
            <a:r>
              <a:rPr lang="en-US" b="1">
                <a:solidFill>
                  <a:schemeClr val="dk1"/>
                </a:solidFill>
              </a:rPr>
              <a:t>Después de la tarea virtual, </a:t>
            </a:r>
            <a:r>
              <a:rPr lang="en-US">
                <a:solidFill>
                  <a:schemeClr val="dk1"/>
                </a:solidFill>
              </a:rPr>
              <a:t>después a la ejecución de las tareas virtuales se aplicó nuevamente el cuestionario, y según el análisis realizado se ha determinado que los participantes no presentaron ningún malestar. </a:t>
            </a:r>
            <a:endParaRPr>
              <a:solidFill>
                <a:schemeClr val="dk1"/>
              </a:solidFill>
            </a:endParaRPr>
          </a:p>
          <a:p>
            <a:pPr marL="0" lvl="0" indent="0" algn="just" rtl="0">
              <a:lnSpc>
                <a:spcPct val="100000"/>
              </a:lnSpc>
              <a:spcBef>
                <a:spcPts val="1200"/>
              </a:spcBef>
              <a:spcAft>
                <a:spcPts val="0"/>
              </a:spcAft>
              <a:buSzPts val="1100"/>
              <a:buNone/>
            </a:pPr>
            <a:endParaRPr>
              <a:solidFill>
                <a:schemeClr val="dk1"/>
              </a:solidFill>
              <a:latin typeface="Calibri"/>
              <a:ea typeface="Calibri"/>
              <a:cs typeface="Calibri"/>
              <a:sym typeface="Calibri"/>
            </a:endParaRPr>
          </a:p>
        </p:txBody>
      </p:sp>
      <p:sp>
        <p:nvSpPr>
          <p:cNvPr id="706" name="Google Shape;70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44500" lvl="0" indent="0" algn="l" rtl="0">
              <a:lnSpc>
                <a:spcPct val="100000"/>
              </a:lnSpc>
              <a:spcBef>
                <a:spcPts val="0"/>
              </a:spcBef>
              <a:spcAft>
                <a:spcPts val="0"/>
              </a:spcAft>
              <a:buClr>
                <a:schemeClr val="dk1"/>
              </a:buClr>
              <a:buSzPts val="1100"/>
              <a:buFont typeface="Arial"/>
              <a:buNone/>
            </a:pPr>
            <a:r>
              <a:rPr lang="en-US" b="1" i="1">
                <a:solidFill>
                  <a:schemeClr val="dk1"/>
                </a:solidFill>
              </a:rPr>
              <a:t>Percepción</a:t>
            </a:r>
            <a:endParaRPr b="1" i="1">
              <a:solidFill>
                <a:schemeClr val="dk1"/>
              </a:solidFill>
            </a:endParaRPr>
          </a:p>
          <a:p>
            <a:pPr marL="0" lvl="0" indent="444500" algn="l" rtl="0">
              <a:lnSpc>
                <a:spcPct val="100000"/>
              </a:lnSpc>
              <a:spcBef>
                <a:spcPts val="1200"/>
              </a:spcBef>
              <a:spcAft>
                <a:spcPts val="0"/>
              </a:spcAft>
              <a:buClr>
                <a:schemeClr val="dk1"/>
              </a:buClr>
              <a:buSzPts val="1100"/>
              <a:buFont typeface="Arial"/>
              <a:buNone/>
            </a:pPr>
            <a:r>
              <a:rPr lang="en-US">
                <a:solidFill>
                  <a:schemeClr val="dk1"/>
                </a:solidFill>
              </a:rPr>
              <a:t>La percepción de los participantes durante la inmersión fue satisfactoria, en la Tarea virtual 1 se obtuvo la puntuación media de 4.65/5 y en la Tarea virtual 2 se obtuvo la puntuación media de 4.85/5. Esto demuestra que los participantes sintieron realismo dentro de los entornos virtuales, ya que identificaron el efecto de profundidad y color en los diferentes objetos 3D.</a:t>
            </a:r>
            <a:endParaRPr>
              <a:solidFill>
                <a:schemeClr val="dk1"/>
              </a:solidFill>
            </a:endParaRPr>
          </a:p>
          <a:p>
            <a:pPr marL="444500" lvl="0" indent="0" algn="l" rtl="0">
              <a:lnSpc>
                <a:spcPct val="100000"/>
              </a:lnSpc>
              <a:spcBef>
                <a:spcPts val="1200"/>
              </a:spcBef>
              <a:spcAft>
                <a:spcPts val="0"/>
              </a:spcAft>
              <a:buClr>
                <a:schemeClr val="dk1"/>
              </a:buClr>
              <a:buSzPts val="1100"/>
              <a:buFont typeface="Arial"/>
              <a:buNone/>
            </a:pPr>
            <a:r>
              <a:rPr lang="en-US" b="1" i="1">
                <a:solidFill>
                  <a:schemeClr val="dk1"/>
                </a:solidFill>
              </a:rPr>
              <a:t>Interacción</a:t>
            </a:r>
            <a:endParaRPr b="1" i="1">
              <a:solidFill>
                <a:schemeClr val="dk1"/>
              </a:solidFill>
            </a:endParaRPr>
          </a:p>
          <a:p>
            <a:pPr marL="0" lvl="0" indent="457200" algn="l" rtl="0">
              <a:lnSpc>
                <a:spcPct val="100000"/>
              </a:lnSpc>
              <a:spcBef>
                <a:spcPts val="1200"/>
              </a:spcBef>
              <a:spcAft>
                <a:spcPts val="0"/>
              </a:spcAft>
              <a:buClr>
                <a:schemeClr val="dk1"/>
              </a:buClr>
              <a:buSzPts val="1100"/>
              <a:buFont typeface="Arial"/>
              <a:buNone/>
            </a:pPr>
            <a:r>
              <a:rPr lang="en-US">
                <a:solidFill>
                  <a:schemeClr val="dk1"/>
                </a:solidFill>
              </a:rPr>
              <a:t>La interacción que realizaron los participantes durante la Tarea virtual 1 fue puntuada con una media de 4.75/5 y en la Tarea virtual 2 se obtuvo 4.85/5. Lo que sugiere que los dispositivos utilizados, las configuraciones, y la definición de las tareas virtuales fueron adecuadas ya que sintieron una interacción natural e intuitiva.</a:t>
            </a:r>
            <a:endParaRPr>
              <a:solidFill>
                <a:schemeClr val="dk1"/>
              </a:solidFill>
            </a:endParaRPr>
          </a:p>
          <a:p>
            <a:pPr marL="444500" lvl="0" indent="0" algn="l" rtl="0">
              <a:lnSpc>
                <a:spcPct val="100000"/>
              </a:lnSpc>
              <a:spcBef>
                <a:spcPts val="1200"/>
              </a:spcBef>
              <a:spcAft>
                <a:spcPts val="0"/>
              </a:spcAft>
              <a:buClr>
                <a:schemeClr val="dk1"/>
              </a:buClr>
              <a:buSzPts val="1100"/>
              <a:buFont typeface="Arial"/>
              <a:buNone/>
            </a:pPr>
            <a:r>
              <a:rPr lang="en-US" b="1" i="1">
                <a:solidFill>
                  <a:schemeClr val="dk1"/>
                </a:solidFill>
              </a:rPr>
              <a:t>Satisfacción</a:t>
            </a:r>
            <a:endParaRPr b="1" i="1">
              <a:solidFill>
                <a:schemeClr val="dk1"/>
              </a:solidFill>
            </a:endParaRPr>
          </a:p>
          <a:p>
            <a:pPr marL="0" lvl="0" indent="457200" algn="l" rtl="0">
              <a:lnSpc>
                <a:spcPct val="100000"/>
              </a:lnSpc>
              <a:spcBef>
                <a:spcPts val="1200"/>
              </a:spcBef>
              <a:spcAft>
                <a:spcPts val="0"/>
              </a:spcAft>
              <a:buClr>
                <a:schemeClr val="dk1"/>
              </a:buClr>
              <a:buSzPts val="1100"/>
              <a:buFont typeface="Arial"/>
              <a:buNone/>
            </a:pPr>
            <a:r>
              <a:rPr lang="en-US">
                <a:solidFill>
                  <a:schemeClr val="dk1"/>
                </a:solidFill>
              </a:rPr>
              <a:t>La percepción general de satisfacción de los participantes al realizar las tareas fue evaluada con las mejores puntuaciones, Tarea virtual 1 obtuvo una media de 4.85/5 y en la Tarea virtual 2 se obtuvo una media de 4.95/5. Esto evidencia que los participantes disfrutaron la experiencia virtual con realismo, inmersión e interacción en primera persona.</a:t>
            </a:r>
            <a:endParaRPr>
              <a:solidFill>
                <a:schemeClr val="dk1"/>
              </a:solidFill>
            </a:endParaRPr>
          </a:p>
          <a:p>
            <a:pPr marL="0" lvl="0" indent="457200" algn="l" rtl="0">
              <a:lnSpc>
                <a:spcPct val="100000"/>
              </a:lnSpc>
              <a:spcBef>
                <a:spcPts val="1200"/>
              </a:spcBef>
              <a:spcAft>
                <a:spcPts val="0"/>
              </a:spcAft>
              <a:buClr>
                <a:schemeClr val="dk1"/>
              </a:buClr>
              <a:buSzPts val="1100"/>
              <a:buFont typeface="Arial"/>
              <a:buNone/>
            </a:pPr>
            <a:r>
              <a:rPr lang="en-US">
                <a:solidFill>
                  <a:schemeClr val="dk1"/>
                </a:solidFill>
              </a:rPr>
              <a:t>Además, los resultados obtenidos en la Figura 66 y Figura 67 permiten demostrar que la hipótesis planteada se cumple, ya que el prototipo de software puede ser una herramienta de apoyo en el proceso de selección para el ingreso a las escuelas de aviación de las Fuerzas Armadas del Ecuador.</a:t>
            </a:r>
            <a:endParaRPr>
              <a:solidFill>
                <a:schemeClr val="dk1"/>
              </a:solidFill>
            </a:endParaRPr>
          </a:p>
          <a:p>
            <a:pPr marL="0" lvl="0" indent="457200" algn="l" rtl="0">
              <a:lnSpc>
                <a:spcPct val="200000"/>
              </a:lnSpc>
              <a:spcBef>
                <a:spcPts val="1200"/>
              </a:spcBef>
              <a:spcAft>
                <a:spcPts val="0"/>
              </a:spcAft>
              <a:buClr>
                <a:schemeClr val="dk1"/>
              </a:buClr>
              <a:buSzPts val="1100"/>
              <a:buFont typeface="Arial"/>
              <a:buNone/>
            </a:pPr>
            <a:r>
              <a:rPr lang="en-US">
                <a:solidFill>
                  <a:schemeClr val="dk1"/>
                </a:solidFill>
              </a:rPr>
              <a:t> </a:t>
            </a:r>
            <a:endParaRPr>
              <a:solidFill>
                <a:schemeClr val="dk1"/>
              </a:solidFill>
            </a:endParaRPr>
          </a:p>
          <a:p>
            <a:pPr marL="0" lvl="0" indent="0" algn="just" rtl="0">
              <a:lnSpc>
                <a:spcPct val="100000"/>
              </a:lnSpc>
              <a:spcBef>
                <a:spcPts val="1200"/>
              </a:spcBef>
              <a:spcAft>
                <a:spcPts val="0"/>
              </a:spcAft>
              <a:buSzPts val="1100"/>
              <a:buNone/>
            </a:pPr>
            <a:endParaRPr>
              <a:latin typeface="Calibri"/>
              <a:ea typeface="Calibri"/>
              <a:cs typeface="Calibri"/>
              <a:sym typeface="Calibri"/>
            </a:endParaRPr>
          </a:p>
        </p:txBody>
      </p:sp>
      <p:sp>
        <p:nvSpPr>
          <p:cNvPr id="720" name="Google Shape;720;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115c1b8555a_1_5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latin typeface="Calibri"/>
              <a:ea typeface="Calibri"/>
              <a:cs typeface="Calibri"/>
              <a:sym typeface="Calibri"/>
            </a:endParaRPr>
          </a:p>
        </p:txBody>
      </p:sp>
      <p:sp>
        <p:nvSpPr>
          <p:cNvPr id="736" name="Google Shape;736;g115c1b8555a_1_5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
        <p:nvSpPr>
          <p:cNvPr id="742" name="Google Shape;742;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1157146a5bc_3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
        <p:nvSpPr>
          <p:cNvPr id="756" name="Google Shape;756;g1157146a5bc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1157146a5bc_3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
        <p:nvSpPr>
          <p:cNvPr id="770" name="Google Shape;770;g1157146a5bc_3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
        <p:nvSpPr>
          <p:cNvPr id="784" name="Google Shape;784;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115c1b8555a_1_5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latin typeface="Calibri"/>
              <a:ea typeface="Calibri"/>
              <a:cs typeface="Calibri"/>
              <a:sym typeface="Calibri"/>
            </a:endParaRPr>
          </a:p>
        </p:txBody>
      </p:sp>
      <p:sp>
        <p:nvSpPr>
          <p:cNvPr id="798" name="Google Shape;798;g115c1b8555a_1_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1157146a5bc_3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just" rtl="0">
              <a:lnSpc>
                <a:spcPct val="100000"/>
              </a:lnSpc>
              <a:spcBef>
                <a:spcPts val="0"/>
              </a:spcBef>
              <a:spcAft>
                <a:spcPts val="0"/>
              </a:spcAft>
              <a:buClr>
                <a:schemeClr val="dk1"/>
              </a:buClr>
              <a:buSzPts val="1400"/>
              <a:buFont typeface="Calibri"/>
              <a:buNone/>
            </a:pPr>
            <a:endParaRPr sz="200">
              <a:solidFill>
                <a:schemeClr val="dk1"/>
              </a:solidFill>
              <a:latin typeface="Calibri"/>
              <a:ea typeface="Calibri"/>
              <a:cs typeface="Calibri"/>
              <a:sym typeface="Calibri"/>
            </a:endParaRPr>
          </a:p>
        </p:txBody>
      </p:sp>
      <p:sp>
        <p:nvSpPr>
          <p:cNvPr id="804" name="Google Shape;804;g1157146a5bc_3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just" rtl="0">
              <a:lnSpc>
                <a:spcPct val="100000"/>
              </a:lnSpc>
              <a:spcBef>
                <a:spcPts val="0"/>
              </a:spcBef>
              <a:spcAft>
                <a:spcPts val="0"/>
              </a:spcAft>
              <a:buClr>
                <a:schemeClr val="dk1"/>
              </a:buClr>
              <a:buSzPts val="1400"/>
              <a:buFont typeface="Calibri"/>
              <a:buNone/>
            </a:pPr>
            <a:endParaRPr sz="200">
              <a:solidFill>
                <a:schemeClr val="dk1"/>
              </a:solidFill>
              <a:latin typeface="Calibri"/>
              <a:ea typeface="Calibri"/>
              <a:cs typeface="Calibri"/>
              <a:sym typeface="Calibri"/>
            </a:endParaRPr>
          </a:p>
        </p:txBody>
      </p:sp>
      <p:sp>
        <p:nvSpPr>
          <p:cNvPr id="819" name="Google Shape;819;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1582117fc2_6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23850" algn="just" rtl="0">
              <a:spcBef>
                <a:spcPts val="100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La visión es una cualidad fundamental para el desempeño de un piloto de aviación.</a:t>
            </a:r>
            <a:r>
              <a:rPr lang="en-US" sz="1500">
                <a:solidFill>
                  <a:srgbClr val="4472C4"/>
                </a:solidFill>
                <a:latin typeface="Calibri"/>
                <a:ea typeface="Calibri"/>
                <a:cs typeface="Calibri"/>
                <a:sym typeface="Calibri"/>
              </a:rPr>
              <a:t>   </a:t>
            </a:r>
            <a:endParaRPr sz="1500">
              <a:solidFill>
                <a:srgbClr val="4472C4"/>
              </a:solidFill>
              <a:latin typeface="Calibri"/>
              <a:ea typeface="Calibri"/>
              <a:cs typeface="Calibri"/>
              <a:sym typeface="Calibri"/>
            </a:endParaRPr>
          </a:p>
          <a:p>
            <a:pPr marL="457200" lvl="0" indent="-323850" algn="just" rtl="0">
              <a:spcBef>
                <a:spcPts val="100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Las deficiencias visuales relacionadas con la percepción de profundidad y de color pueden influir en la seguridad de ciertas actividades cotidianas y profesionales, como es el caso de pilotar una aeronave, que requiere la ejecución de tareas de alta complejidad con relación a un gran número de estímulos visuales.</a:t>
            </a:r>
            <a:endParaRPr sz="1500">
              <a:solidFill>
                <a:schemeClr val="dk1"/>
              </a:solidFill>
              <a:latin typeface="Calibri"/>
              <a:ea typeface="Calibri"/>
              <a:cs typeface="Calibri"/>
              <a:sym typeface="Calibri"/>
            </a:endParaRPr>
          </a:p>
          <a:p>
            <a:pPr marL="457200" lvl="0" indent="-323850" algn="just" rtl="0">
              <a:spcBef>
                <a:spcPts val="100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La percepción de profundidad es una cualidad que proporciona el sentido de la estereopsis en distancias cortas, variación del tamaño y la perspectiva de la pista. La visión cromática es un factor importante ya que permite distinguir el color de los objetos entre el rojo, el verde y el azul. </a:t>
            </a:r>
            <a:endParaRPr sz="1500">
              <a:solidFill>
                <a:schemeClr val="dk1"/>
              </a:solidFill>
              <a:latin typeface="Calibri"/>
              <a:ea typeface="Calibri"/>
              <a:cs typeface="Calibri"/>
              <a:sym typeface="Calibri"/>
            </a:endParaRPr>
          </a:p>
          <a:p>
            <a:pPr marL="457200" lvl="0" indent="-323850" algn="just" rtl="0">
              <a:spcBef>
                <a:spcPts val="1000"/>
              </a:spcBef>
              <a:spcAft>
                <a:spcPts val="0"/>
              </a:spcAft>
              <a:buClr>
                <a:schemeClr val="dk1"/>
              </a:buClr>
              <a:buSzPts val="1500"/>
              <a:buFont typeface="Calibri"/>
              <a:buChar char="❖"/>
            </a:pPr>
            <a:r>
              <a:rPr lang="en-US" sz="1500">
                <a:solidFill>
                  <a:schemeClr val="dk1"/>
                </a:solidFill>
                <a:latin typeface="Calibri"/>
                <a:ea typeface="Calibri"/>
                <a:cs typeface="Calibri"/>
                <a:sym typeface="Calibri"/>
              </a:rPr>
              <a:t>Los avances tecnológicos, el uso de sistemas inmersivos, el desarrollo de nuevas aplicaciones contribuyen en la mejora de los procesos de evaluación visual. Hasta donde se ha podido conocer en el Ecuador no se disponen de herramientas tecnológicas inmersivas que contribuyan en el proceso de selección y evaluación de los candidatos a pilotos en las escuelas de aviación.</a:t>
            </a:r>
            <a:endParaRPr sz="1500">
              <a:solidFill>
                <a:schemeClr val="dk1"/>
              </a:solidFill>
              <a:latin typeface="Calibri"/>
              <a:ea typeface="Calibri"/>
              <a:cs typeface="Calibri"/>
              <a:sym typeface="Calibri"/>
            </a:endParaRPr>
          </a:p>
          <a:p>
            <a:pPr marL="457200" lvl="0" indent="-355600" algn="just" rtl="0">
              <a:spcBef>
                <a:spcPts val="1000"/>
              </a:spcBef>
              <a:spcAft>
                <a:spcPts val="1000"/>
              </a:spcAft>
              <a:buClr>
                <a:schemeClr val="dk1"/>
              </a:buClr>
              <a:buSzPts val="2000"/>
              <a:buFont typeface="Calibri"/>
              <a:buChar char="❖"/>
            </a:pPr>
            <a:r>
              <a:rPr lang="en-US" sz="1500">
                <a:solidFill>
                  <a:schemeClr val="dk1"/>
                </a:solidFill>
                <a:latin typeface="Calibri"/>
                <a:ea typeface="Calibri"/>
                <a:cs typeface="Calibri"/>
                <a:sym typeface="Calibri"/>
              </a:rPr>
              <a:t>Ante la necesidad identificada y con el fin de contribuir en el desarrollo de un proyecto de investigación liderado por el Departamento de Ciencias de la Computación en la Universidad de las Fuerzas Armadas ESPE, se desarrollará una herramienta tecnológica interactiva e inmersiva para evaluar la percepción de profundidad y de color.</a:t>
            </a:r>
            <a:endParaRPr/>
          </a:p>
        </p:txBody>
      </p:sp>
      <p:sp>
        <p:nvSpPr>
          <p:cNvPr id="156" name="Google Shape;156;g11582117fc2_6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157146a5bc_3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just" rtl="0">
              <a:lnSpc>
                <a:spcPct val="100000"/>
              </a:lnSpc>
              <a:spcBef>
                <a:spcPts val="0"/>
              </a:spcBef>
              <a:spcAft>
                <a:spcPts val="0"/>
              </a:spcAft>
              <a:buClr>
                <a:schemeClr val="dk1"/>
              </a:buClr>
              <a:buSzPts val="1400"/>
              <a:buFont typeface="Calibri"/>
              <a:buNone/>
            </a:pPr>
            <a:endParaRPr sz="200">
              <a:solidFill>
                <a:schemeClr val="dk1"/>
              </a:solidFill>
              <a:latin typeface="Calibri"/>
              <a:ea typeface="Calibri"/>
              <a:cs typeface="Calibri"/>
              <a:sym typeface="Calibri"/>
            </a:endParaRPr>
          </a:p>
        </p:txBody>
      </p:sp>
      <p:sp>
        <p:nvSpPr>
          <p:cNvPr id="834" name="Google Shape;834;g1157146a5bc_3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100"/>
              <a:buNone/>
            </a:pPr>
            <a:endParaRPr>
              <a:solidFill>
                <a:schemeClr val="dk1"/>
              </a:solidFill>
              <a:latin typeface="Calibri"/>
              <a:ea typeface="Calibri"/>
              <a:cs typeface="Calibri"/>
              <a:sym typeface="Calibri"/>
            </a:endParaRPr>
          </a:p>
        </p:txBody>
      </p:sp>
      <p:sp>
        <p:nvSpPr>
          <p:cNvPr id="849" name="Google Shape;849;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
        <p:nvSpPr>
          <p:cNvPr id="861" name="Google Shape;861;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15c1b8555a_1_3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360"/>
              </a:spcBef>
              <a:spcAft>
                <a:spcPts val="0"/>
              </a:spcAft>
              <a:buClr>
                <a:schemeClr val="dk1"/>
              </a:buClr>
              <a:buSzPts val="1100"/>
              <a:buFont typeface="Arial"/>
              <a:buNone/>
            </a:pPr>
            <a:endParaRPr>
              <a:solidFill>
                <a:schemeClr val="dk1"/>
              </a:solidFill>
              <a:latin typeface="Calibri"/>
              <a:ea typeface="Calibri"/>
              <a:cs typeface="Calibri"/>
              <a:sym typeface="Calibri"/>
            </a:endParaRPr>
          </a:p>
        </p:txBody>
      </p:sp>
      <p:sp>
        <p:nvSpPr>
          <p:cNvPr id="177" name="Google Shape;177;g115c1b8555a_1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endParaRPr/>
          </a:p>
        </p:txBody>
      </p:sp>
      <p:sp>
        <p:nvSpPr>
          <p:cNvPr id="183" name="Google Shape;18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15c1b8555a_1_3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360"/>
              </a:spcBef>
              <a:spcAft>
                <a:spcPts val="0"/>
              </a:spcAft>
              <a:buClr>
                <a:schemeClr val="dk1"/>
              </a:buClr>
              <a:buSzPts val="1100"/>
              <a:buFont typeface="Arial"/>
              <a:buNone/>
            </a:pPr>
            <a:endParaRPr>
              <a:solidFill>
                <a:schemeClr val="dk1"/>
              </a:solidFill>
              <a:latin typeface="Calibri"/>
              <a:ea typeface="Calibri"/>
              <a:cs typeface="Calibri"/>
              <a:sym typeface="Calibri"/>
            </a:endParaRPr>
          </a:p>
        </p:txBody>
      </p:sp>
      <p:sp>
        <p:nvSpPr>
          <p:cNvPr id="204" name="Google Shape;204;g115c1b8555a_1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Calibri"/>
              <a:ea typeface="Calibri"/>
              <a:cs typeface="Calibri"/>
              <a:sym typeface="Calibri"/>
            </a:endParaRPr>
          </a:p>
        </p:txBody>
      </p:sp>
      <p:sp>
        <p:nvSpPr>
          <p:cNvPr id="210" name="Google Shape;21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Contents slide layout">
  <p:cSld name="3_Contents slide layout">
    <p:spTree>
      <p:nvGrpSpPr>
        <p:cNvPr id="1" name="Shape 6"/>
        <p:cNvGrpSpPr/>
        <p:nvPr/>
      </p:nvGrpSpPr>
      <p:grpSpPr>
        <a:xfrm>
          <a:off x="0" y="0"/>
          <a:ext cx="0" cy="0"/>
          <a:chOff x="0" y="0"/>
          <a:chExt cx="0" cy="0"/>
        </a:xfrm>
      </p:grpSpPr>
      <p:sp>
        <p:nvSpPr>
          <p:cNvPr id="7" name="Google Shape;7;p46"/>
          <p:cNvSpPr>
            <a:spLocks noGrp="1"/>
          </p:cNvSpPr>
          <p:nvPr>
            <p:ph type="pic" idx="2"/>
          </p:nvPr>
        </p:nvSpPr>
        <p:spPr>
          <a:xfrm>
            <a:off x="1180011" y="3572698"/>
            <a:ext cx="2743200" cy="2743200"/>
          </a:xfrm>
          <a:prstGeom prst="rect">
            <a:avLst/>
          </a:prstGeom>
          <a:solidFill>
            <a:srgbClr val="F2F2F2"/>
          </a:solidFill>
          <a:ln>
            <a:noFill/>
          </a:ln>
        </p:spPr>
      </p:sp>
      <p:sp>
        <p:nvSpPr>
          <p:cNvPr id="8" name="Google Shape;8;p46"/>
          <p:cNvSpPr>
            <a:spLocks noGrp="1"/>
          </p:cNvSpPr>
          <p:nvPr>
            <p:ph type="pic" idx="3"/>
          </p:nvPr>
        </p:nvSpPr>
        <p:spPr>
          <a:xfrm>
            <a:off x="4733109" y="3572698"/>
            <a:ext cx="2743200" cy="2743200"/>
          </a:xfrm>
          <a:prstGeom prst="rect">
            <a:avLst/>
          </a:prstGeom>
          <a:solidFill>
            <a:srgbClr val="F2F2F2"/>
          </a:solidFill>
          <a:ln>
            <a:noFill/>
          </a:ln>
        </p:spPr>
      </p:sp>
      <p:sp>
        <p:nvSpPr>
          <p:cNvPr id="9" name="Google Shape;9;p46"/>
          <p:cNvSpPr>
            <a:spLocks noGrp="1"/>
          </p:cNvSpPr>
          <p:nvPr>
            <p:ph type="pic" idx="4"/>
          </p:nvPr>
        </p:nvSpPr>
        <p:spPr>
          <a:xfrm>
            <a:off x="8286207" y="3572698"/>
            <a:ext cx="2743200" cy="2743200"/>
          </a:xfrm>
          <a:prstGeom prst="rect">
            <a:avLst/>
          </a:prstGeom>
          <a:solidFill>
            <a:srgbClr val="F2F2F2"/>
          </a:solid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Style slide layout">
  <p:cSld name="3_Style slide layout">
    <p:spTree>
      <p:nvGrpSpPr>
        <p:cNvPr id="1" name="Shape 2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8_Style slide layout">
  <p:cSld name="8_Style slide layout">
    <p:spTree>
      <p:nvGrpSpPr>
        <p:cNvPr id="1" name="Shape 29"/>
        <p:cNvGrpSpPr/>
        <p:nvPr/>
      </p:nvGrpSpPr>
      <p:grpSpPr>
        <a:xfrm>
          <a:off x="0" y="0"/>
          <a:ext cx="0" cy="0"/>
          <a:chOff x="0" y="0"/>
          <a:chExt cx="0" cy="0"/>
        </a:xfrm>
      </p:grpSpPr>
      <p:sp>
        <p:nvSpPr>
          <p:cNvPr id="30" name="Google Shape;30;p57"/>
          <p:cNvSpPr/>
          <p:nvPr/>
        </p:nvSpPr>
        <p:spPr>
          <a:xfrm>
            <a:off x="-1" y="824966"/>
            <a:ext cx="12192001" cy="6033034"/>
          </a:xfrm>
          <a:custGeom>
            <a:avLst/>
            <a:gdLst/>
            <a:ahLst/>
            <a:cxnLst/>
            <a:rect l="l" t="t" r="r" b="b"/>
            <a:pathLst>
              <a:path w="12192001" h="6033034" extrusionOk="0">
                <a:moveTo>
                  <a:pt x="1525965" y="5409993"/>
                </a:moveTo>
                <a:cubicBezTo>
                  <a:pt x="1520350" y="5409993"/>
                  <a:pt x="1512865" y="5419351"/>
                  <a:pt x="1507251" y="5423094"/>
                </a:cubicBezTo>
                <a:cubicBezTo>
                  <a:pt x="1512865" y="5428707"/>
                  <a:pt x="1520350" y="5434322"/>
                  <a:pt x="1527836" y="5439934"/>
                </a:cubicBezTo>
                <a:cubicBezTo>
                  <a:pt x="1535321" y="5434322"/>
                  <a:pt x="1540935" y="5428707"/>
                  <a:pt x="1548420" y="5424964"/>
                </a:cubicBezTo>
                <a:cubicBezTo>
                  <a:pt x="1540935" y="5419351"/>
                  <a:pt x="1533450" y="5409993"/>
                  <a:pt x="1525965" y="5409993"/>
                </a:cubicBezTo>
                <a:close/>
                <a:moveTo>
                  <a:pt x="1849703" y="5395023"/>
                </a:moveTo>
                <a:cubicBezTo>
                  <a:pt x="1847832" y="5398765"/>
                  <a:pt x="1845960" y="5402507"/>
                  <a:pt x="1844090" y="5406250"/>
                </a:cubicBezTo>
                <a:cubicBezTo>
                  <a:pt x="1862803" y="5428707"/>
                  <a:pt x="1883386" y="5449292"/>
                  <a:pt x="1915199" y="5445549"/>
                </a:cubicBezTo>
                <a:cubicBezTo>
                  <a:pt x="1917070" y="5441806"/>
                  <a:pt x="1918942" y="5438064"/>
                  <a:pt x="1920813" y="5434322"/>
                </a:cubicBezTo>
                <a:cubicBezTo>
                  <a:pt x="1898357" y="5419351"/>
                  <a:pt x="1874031" y="5406250"/>
                  <a:pt x="1849703" y="5395023"/>
                </a:cubicBezTo>
                <a:close/>
                <a:moveTo>
                  <a:pt x="1716839" y="5320170"/>
                </a:moveTo>
                <a:cubicBezTo>
                  <a:pt x="1714967" y="5323913"/>
                  <a:pt x="1711225" y="5327654"/>
                  <a:pt x="1709355" y="5329528"/>
                </a:cubicBezTo>
                <a:cubicBezTo>
                  <a:pt x="1729938" y="5370696"/>
                  <a:pt x="1750523" y="5409993"/>
                  <a:pt x="1771108" y="5451162"/>
                </a:cubicBezTo>
                <a:cubicBezTo>
                  <a:pt x="1771108" y="5453035"/>
                  <a:pt x="1772980" y="5453035"/>
                  <a:pt x="1772980" y="5453035"/>
                </a:cubicBezTo>
                <a:cubicBezTo>
                  <a:pt x="1812276" y="5460520"/>
                  <a:pt x="1853445" y="5468006"/>
                  <a:pt x="1896487" y="5475490"/>
                </a:cubicBezTo>
                <a:cubicBezTo>
                  <a:pt x="1832862" y="5419351"/>
                  <a:pt x="1774849" y="5368824"/>
                  <a:pt x="1716839" y="5320170"/>
                </a:cubicBezTo>
                <a:close/>
                <a:moveTo>
                  <a:pt x="9611947" y="5295844"/>
                </a:moveTo>
                <a:cubicBezTo>
                  <a:pt x="9593234" y="5314557"/>
                  <a:pt x="9589493" y="5406250"/>
                  <a:pt x="9610076" y="5441806"/>
                </a:cubicBezTo>
                <a:cubicBezTo>
                  <a:pt x="9641890" y="5494204"/>
                  <a:pt x="9735457" y="5524145"/>
                  <a:pt x="9810309" y="5505431"/>
                </a:cubicBezTo>
                <a:cubicBezTo>
                  <a:pt x="9791596" y="5447420"/>
                  <a:pt x="9772882" y="5389410"/>
                  <a:pt x="9757912" y="5342625"/>
                </a:cubicBezTo>
                <a:cubicBezTo>
                  <a:pt x="9707385" y="5323913"/>
                  <a:pt x="9662474" y="5310814"/>
                  <a:pt x="9611947" y="5295844"/>
                </a:cubicBezTo>
                <a:close/>
                <a:moveTo>
                  <a:pt x="1419299" y="5155494"/>
                </a:moveTo>
                <a:cubicBezTo>
                  <a:pt x="1423041" y="5172336"/>
                  <a:pt x="1423041" y="5181692"/>
                  <a:pt x="1424914" y="5192920"/>
                </a:cubicBezTo>
                <a:cubicBezTo>
                  <a:pt x="1428656" y="5207890"/>
                  <a:pt x="1428656" y="5234088"/>
                  <a:pt x="1436142" y="5235961"/>
                </a:cubicBezTo>
                <a:cubicBezTo>
                  <a:pt x="1471695" y="5245317"/>
                  <a:pt x="1509122" y="5249059"/>
                  <a:pt x="1546548" y="5249059"/>
                </a:cubicBezTo>
                <a:cubicBezTo>
                  <a:pt x="1550291" y="5249059"/>
                  <a:pt x="1559649" y="5211633"/>
                  <a:pt x="1557776" y="5209762"/>
                </a:cubicBezTo>
                <a:cubicBezTo>
                  <a:pt x="1514737" y="5191050"/>
                  <a:pt x="1477310" y="5153623"/>
                  <a:pt x="1419299" y="5155494"/>
                </a:cubicBezTo>
                <a:close/>
                <a:moveTo>
                  <a:pt x="2555193" y="5127425"/>
                </a:moveTo>
                <a:cubicBezTo>
                  <a:pt x="2525251" y="5148008"/>
                  <a:pt x="2495310" y="5166721"/>
                  <a:pt x="2463496" y="5187307"/>
                </a:cubicBezTo>
                <a:cubicBezTo>
                  <a:pt x="2465369" y="5194792"/>
                  <a:pt x="2467239" y="5200405"/>
                  <a:pt x="2469111" y="5204147"/>
                </a:cubicBezTo>
                <a:cubicBezTo>
                  <a:pt x="2485952" y="5222861"/>
                  <a:pt x="2480340" y="5267772"/>
                  <a:pt x="2519636" y="5256545"/>
                </a:cubicBezTo>
                <a:cubicBezTo>
                  <a:pt x="2560805" y="5243446"/>
                  <a:pt x="2540222" y="5207890"/>
                  <a:pt x="2534607" y="5177949"/>
                </a:cubicBezTo>
                <a:cubicBezTo>
                  <a:pt x="2553320" y="5168593"/>
                  <a:pt x="2575776" y="5159235"/>
                  <a:pt x="2555193" y="5127425"/>
                </a:cubicBezTo>
                <a:close/>
                <a:moveTo>
                  <a:pt x="1508889" y="5035261"/>
                </a:moveTo>
                <a:cubicBezTo>
                  <a:pt x="1498362" y="5036197"/>
                  <a:pt x="1487602" y="5041342"/>
                  <a:pt x="1479181" y="5046957"/>
                </a:cubicBezTo>
                <a:cubicBezTo>
                  <a:pt x="1471695" y="5052572"/>
                  <a:pt x="1479181" y="5076898"/>
                  <a:pt x="1481053" y="5093741"/>
                </a:cubicBezTo>
                <a:cubicBezTo>
                  <a:pt x="1482923" y="5103096"/>
                  <a:pt x="1492281" y="5114324"/>
                  <a:pt x="1490409" y="5121810"/>
                </a:cubicBezTo>
                <a:cubicBezTo>
                  <a:pt x="1482923" y="5149880"/>
                  <a:pt x="1497895" y="5151751"/>
                  <a:pt x="1522222" y="5144265"/>
                </a:cubicBezTo>
                <a:cubicBezTo>
                  <a:pt x="1535321" y="5149880"/>
                  <a:pt x="1548420" y="5159235"/>
                  <a:pt x="1563392" y="5161109"/>
                </a:cubicBezTo>
                <a:cubicBezTo>
                  <a:pt x="1569005" y="5162978"/>
                  <a:pt x="1585847" y="5148008"/>
                  <a:pt x="1585847" y="5148008"/>
                </a:cubicBezTo>
                <a:cubicBezTo>
                  <a:pt x="1570877" y="5114324"/>
                  <a:pt x="1555906" y="5078770"/>
                  <a:pt x="1537192" y="5048829"/>
                </a:cubicBezTo>
                <a:cubicBezTo>
                  <a:pt x="1529708" y="5037601"/>
                  <a:pt x="1519415" y="5034326"/>
                  <a:pt x="1508889" y="5035261"/>
                </a:cubicBezTo>
                <a:close/>
                <a:moveTo>
                  <a:pt x="2325018" y="4968361"/>
                </a:moveTo>
                <a:cubicBezTo>
                  <a:pt x="2283849" y="4970233"/>
                  <a:pt x="2267009" y="5003917"/>
                  <a:pt x="2289464" y="5035728"/>
                </a:cubicBezTo>
                <a:cubicBezTo>
                  <a:pt x="2300692" y="5052572"/>
                  <a:pt x="2304435" y="5065669"/>
                  <a:pt x="2281980" y="5075027"/>
                </a:cubicBezTo>
                <a:cubicBezTo>
                  <a:pt x="2270751" y="5080640"/>
                  <a:pt x="2261394" y="5089998"/>
                  <a:pt x="2250165" y="5095610"/>
                </a:cubicBezTo>
                <a:cubicBezTo>
                  <a:pt x="2231453" y="5106839"/>
                  <a:pt x="2222098" y="5153623"/>
                  <a:pt x="2235195" y="5170464"/>
                </a:cubicBezTo>
                <a:cubicBezTo>
                  <a:pt x="2253908" y="5191050"/>
                  <a:pt x="2272622" y="5211633"/>
                  <a:pt x="2287592" y="5228476"/>
                </a:cubicBezTo>
                <a:cubicBezTo>
                  <a:pt x="2308178" y="5217248"/>
                  <a:pt x="2326891" y="5206020"/>
                  <a:pt x="2345604" y="5198534"/>
                </a:cubicBezTo>
                <a:cubicBezTo>
                  <a:pt x="2364317" y="5191050"/>
                  <a:pt x="2368060" y="5183564"/>
                  <a:pt x="2351218" y="5168593"/>
                </a:cubicBezTo>
                <a:cubicBezTo>
                  <a:pt x="2343732" y="5161109"/>
                  <a:pt x="2343732" y="5148008"/>
                  <a:pt x="2341862" y="5136780"/>
                </a:cubicBezTo>
                <a:cubicBezTo>
                  <a:pt x="2339989" y="5125553"/>
                  <a:pt x="2343732" y="5114324"/>
                  <a:pt x="2341862" y="5103096"/>
                </a:cubicBezTo>
                <a:cubicBezTo>
                  <a:pt x="2338119" y="5075027"/>
                  <a:pt x="2349347" y="5041343"/>
                  <a:pt x="2313791" y="5024500"/>
                </a:cubicBezTo>
                <a:cubicBezTo>
                  <a:pt x="2311921" y="5024500"/>
                  <a:pt x="2315663" y="5011402"/>
                  <a:pt x="2317533" y="5003917"/>
                </a:cubicBezTo>
                <a:cubicBezTo>
                  <a:pt x="2319406" y="4992690"/>
                  <a:pt x="2321276" y="4981461"/>
                  <a:pt x="2325018" y="4968361"/>
                </a:cubicBezTo>
                <a:close/>
                <a:moveTo>
                  <a:pt x="2517766" y="4859824"/>
                </a:moveTo>
                <a:cubicBezTo>
                  <a:pt x="2499053" y="4861696"/>
                  <a:pt x="2482210" y="4887895"/>
                  <a:pt x="2465369" y="4902865"/>
                </a:cubicBezTo>
                <a:cubicBezTo>
                  <a:pt x="2467239" y="4906608"/>
                  <a:pt x="2469111" y="4908479"/>
                  <a:pt x="2470982" y="4912221"/>
                </a:cubicBezTo>
                <a:cubicBezTo>
                  <a:pt x="2517766" y="4889766"/>
                  <a:pt x="2519636" y="4927191"/>
                  <a:pt x="2530864" y="4962749"/>
                </a:cubicBezTo>
                <a:cubicBezTo>
                  <a:pt x="2547707" y="4934677"/>
                  <a:pt x="2570163" y="4914094"/>
                  <a:pt x="2570163" y="4893508"/>
                </a:cubicBezTo>
                <a:cubicBezTo>
                  <a:pt x="2570163" y="4882280"/>
                  <a:pt x="2534607" y="4857954"/>
                  <a:pt x="2517766" y="4859824"/>
                </a:cubicBezTo>
                <a:close/>
                <a:moveTo>
                  <a:pt x="1853445" y="4844854"/>
                </a:moveTo>
                <a:cubicBezTo>
                  <a:pt x="1840348" y="4871052"/>
                  <a:pt x="1834732" y="4886023"/>
                  <a:pt x="1827247" y="4900993"/>
                </a:cubicBezTo>
                <a:cubicBezTo>
                  <a:pt x="1829119" y="4904736"/>
                  <a:pt x="1830990" y="4908479"/>
                  <a:pt x="1832862" y="4910351"/>
                </a:cubicBezTo>
                <a:cubicBezTo>
                  <a:pt x="1847832" y="4902865"/>
                  <a:pt x="1862803" y="4895380"/>
                  <a:pt x="1877774" y="4887895"/>
                </a:cubicBezTo>
                <a:cubicBezTo>
                  <a:pt x="1870289" y="4876667"/>
                  <a:pt x="1864674" y="4863567"/>
                  <a:pt x="1853445" y="4844854"/>
                </a:cubicBezTo>
                <a:close/>
                <a:moveTo>
                  <a:pt x="2759165" y="4828012"/>
                </a:moveTo>
                <a:cubicBezTo>
                  <a:pt x="2751680" y="4828012"/>
                  <a:pt x="2736710" y="4833626"/>
                  <a:pt x="2734839" y="4839241"/>
                </a:cubicBezTo>
                <a:cubicBezTo>
                  <a:pt x="2729224" y="4856081"/>
                  <a:pt x="2729224" y="4874795"/>
                  <a:pt x="2723612" y="4900993"/>
                </a:cubicBezTo>
                <a:cubicBezTo>
                  <a:pt x="2744195" y="4891638"/>
                  <a:pt x="2759165" y="4889766"/>
                  <a:pt x="2766651" y="4880410"/>
                </a:cubicBezTo>
                <a:cubicBezTo>
                  <a:pt x="2774136" y="4871052"/>
                  <a:pt x="2774136" y="4854212"/>
                  <a:pt x="2774136" y="4841111"/>
                </a:cubicBezTo>
                <a:cubicBezTo>
                  <a:pt x="2774136" y="4835498"/>
                  <a:pt x="2762908" y="4828012"/>
                  <a:pt x="2759165" y="4828012"/>
                </a:cubicBezTo>
                <a:close/>
                <a:moveTo>
                  <a:pt x="2306306" y="4768130"/>
                </a:moveTo>
                <a:cubicBezTo>
                  <a:pt x="2317533" y="4786844"/>
                  <a:pt x="2328761" y="4801814"/>
                  <a:pt x="2343732" y="4826140"/>
                </a:cubicBezTo>
                <a:cubicBezTo>
                  <a:pt x="2345604" y="4773743"/>
                  <a:pt x="2341862" y="4770001"/>
                  <a:pt x="2306306" y="4768130"/>
                </a:cubicBezTo>
                <a:close/>
                <a:moveTo>
                  <a:pt x="2528994" y="4702633"/>
                </a:moveTo>
                <a:cubicBezTo>
                  <a:pt x="2523379" y="4721346"/>
                  <a:pt x="2517766" y="4738189"/>
                  <a:pt x="2512151" y="4756903"/>
                </a:cubicBezTo>
                <a:cubicBezTo>
                  <a:pt x="2517766" y="4758772"/>
                  <a:pt x="2523379" y="4758772"/>
                  <a:pt x="2528994" y="4760645"/>
                </a:cubicBezTo>
                <a:cubicBezTo>
                  <a:pt x="2532736" y="4741932"/>
                  <a:pt x="2536479" y="4723219"/>
                  <a:pt x="2538350" y="4704505"/>
                </a:cubicBezTo>
                <a:cubicBezTo>
                  <a:pt x="2534607" y="4704505"/>
                  <a:pt x="2532736" y="4702633"/>
                  <a:pt x="2528994" y="4702633"/>
                </a:cubicBezTo>
                <a:close/>
                <a:moveTo>
                  <a:pt x="3045479" y="4685792"/>
                </a:moveTo>
                <a:cubicBezTo>
                  <a:pt x="3017408" y="4683920"/>
                  <a:pt x="2989339" y="4697020"/>
                  <a:pt x="2961268" y="4704505"/>
                </a:cubicBezTo>
                <a:cubicBezTo>
                  <a:pt x="2959398" y="4704505"/>
                  <a:pt x="2957526" y="4711991"/>
                  <a:pt x="2959398" y="4713861"/>
                </a:cubicBezTo>
                <a:cubicBezTo>
                  <a:pt x="2985597" y="4741932"/>
                  <a:pt x="2968753" y="4760645"/>
                  <a:pt x="2948170" y="4781229"/>
                </a:cubicBezTo>
                <a:cubicBezTo>
                  <a:pt x="2944427" y="4784972"/>
                  <a:pt x="2946298" y="4796199"/>
                  <a:pt x="2950041" y="4801814"/>
                </a:cubicBezTo>
                <a:cubicBezTo>
                  <a:pt x="2968753" y="4850469"/>
                  <a:pt x="2946298" y="4893508"/>
                  <a:pt x="2936942" y="4938420"/>
                </a:cubicBezTo>
                <a:cubicBezTo>
                  <a:pt x="2886416" y="4932806"/>
                  <a:pt x="2884545" y="4936549"/>
                  <a:pt x="2890159" y="4987075"/>
                </a:cubicBezTo>
                <a:cubicBezTo>
                  <a:pt x="2890159" y="4994559"/>
                  <a:pt x="2884545" y="5003917"/>
                  <a:pt x="2878930" y="5009530"/>
                </a:cubicBezTo>
                <a:cubicBezTo>
                  <a:pt x="2869574" y="5022631"/>
                  <a:pt x="2858347" y="5031986"/>
                  <a:pt x="2848989" y="5041343"/>
                </a:cubicBezTo>
                <a:cubicBezTo>
                  <a:pt x="2852732" y="5046957"/>
                  <a:pt x="2856475" y="5050699"/>
                  <a:pt x="2858347" y="5056314"/>
                </a:cubicBezTo>
                <a:cubicBezTo>
                  <a:pt x="2882673" y="5041343"/>
                  <a:pt x="2914486" y="5050699"/>
                  <a:pt x="2931327" y="5018888"/>
                </a:cubicBezTo>
                <a:cubicBezTo>
                  <a:pt x="2950041" y="4983332"/>
                  <a:pt x="2965011" y="4947777"/>
                  <a:pt x="2983724" y="4912221"/>
                </a:cubicBezTo>
                <a:cubicBezTo>
                  <a:pt x="3009923" y="4861696"/>
                  <a:pt x="3039864" y="4814913"/>
                  <a:pt x="3066062" y="4764387"/>
                </a:cubicBezTo>
                <a:cubicBezTo>
                  <a:pt x="3079163" y="4741932"/>
                  <a:pt x="3066062" y="4687662"/>
                  <a:pt x="3045479" y="4685792"/>
                </a:cubicBezTo>
                <a:close/>
                <a:moveTo>
                  <a:pt x="2810159" y="4682049"/>
                </a:moveTo>
                <a:cubicBezTo>
                  <a:pt x="2799399" y="4682049"/>
                  <a:pt x="2787236" y="4682985"/>
                  <a:pt x="2777879" y="4682050"/>
                </a:cubicBezTo>
                <a:cubicBezTo>
                  <a:pt x="2776008" y="4685792"/>
                  <a:pt x="2774136" y="4687662"/>
                  <a:pt x="2772266" y="4691405"/>
                </a:cubicBezTo>
                <a:cubicBezTo>
                  <a:pt x="2790979" y="4713861"/>
                  <a:pt x="2809692" y="4738189"/>
                  <a:pt x="2830276" y="4760645"/>
                </a:cubicBezTo>
                <a:cubicBezTo>
                  <a:pt x="2834018" y="4758772"/>
                  <a:pt x="2839633" y="4758772"/>
                  <a:pt x="2843376" y="4756903"/>
                </a:cubicBezTo>
                <a:cubicBezTo>
                  <a:pt x="2841504" y="4734446"/>
                  <a:pt x="2843376" y="4706376"/>
                  <a:pt x="2834018" y="4687662"/>
                </a:cubicBezTo>
                <a:cubicBezTo>
                  <a:pt x="2830276" y="4682985"/>
                  <a:pt x="2820920" y="4682050"/>
                  <a:pt x="2810159" y="4682049"/>
                </a:cubicBezTo>
                <a:close/>
                <a:moveTo>
                  <a:pt x="2874486" y="4665910"/>
                </a:moveTo>
                <a:cubicBezTo>
                  <a:pt x="2868638" y="4666611"/>
                  <a:pt x="2863959" y="4668014"/>
                  <a:pt x="2863959" y="4668949"/>
                </a:cubicBezTo>
                <a:cubicBezTo>
                  <a:pt x="2862090" y="4687662"/>
                  <a:pt x="2862090" y="4706376"/>
                  <a:pt x="2863959" y="4725089"/>
                </a:cubicBezTo>
                <a:cubicBezTo>
                  <a:pt x="2863959" y="4730704"/>
                  <a:pt x="2878930" y="4740060"/>
                  <a:pt x="2880803" y="4738189"/>
                </a:cubicBezTo>
                <a:cubicBezTo>
                  <a:pt x="2893900" y="4732574"/>
                  <a:pt x="2907001" y="4723219"/>
                  <a:pt x="2916357" y="4713861"/>
                </a:cubicBezTo>
                <a:cubicBezTo>
                  <a:pt x="2923841" y="4708248"/>
                  <a:pt x="2923841" y="4697020"/>
                  <a:pt x="2925715" y="4691405"/>
                </a:cubicBezTo>
                <a:cubicBezTo>
                  <a:pt x="2912614" y="4680177"/>
                  <a:pt x="2903258" y="4670821"/>
                  <a:pt x="2892031" y="4667079"/>
                </a:cubicBezTo>
                <a:cubicBezTo>
                  <a:pt x="2887352" y="4665207"/>
                  <a:pt x="2880333" y="4665207"/>
                  <a:pt x="2874486" y="4665910"/>
                </a:cubicBezTo>
                <a:close/>
                <a:moveTo>
                  <a:pt x="3092260" y="4665206"/>
                </a:moveTo>
                <a:cubicBezTo>
                  <a:pt x="3088519" y="4667079"/>
                  <a:pt x="3084776" y="4667079"/>
                  <a:pt x="3081033" y="4668949"/>
                </a:cubicBezTo>
                <a:cubicBezTo>
                  <a:pt x="3084776" y="4683920"/>
                  <a:pt x="3086648" y="4698890"/>
                  <a:pt x="3094133" y="4711991"/>
                </a:cubicBezTo>
                <a:cubicBezTo>
                  <a:pt x="3097875" y="4717604"/>
                  <a:pt x="3116589" y="4710118"/>
                  <a:pt x="3129687" y="4706376"/>
                </a:cubicBezTo>
                <a:cubicBezTo>
                  <a:pt x="3129687" y="4702633"/>
                  <a:pt x="3127817" y="4698890"/>
                  <a:pt x="3127817" y="4693277"/>
                </a:cubicBezTo>
                <a:cubicBezTo>
                  <a:pt x="3116589" y="4683920"/>
                  <a:pt x="3103489" y="4674564"/>
                  <a:pt x="3092260" y="4665206"/>
                </a:cubicBezTo>
                <a:close/>
                <a:moveTo>
                  <a:pt x="2212740" y="4659593"/>
                </a:moveTo>
                <a:cubicBezTo>
                  <a:pt x="2205254" y="4659593"/>
                  <a:pt x="2188413" y="4672692"/>
                  <a:pt x="2190283" y="4678307"/>
                </a:cubicBezTo>
                <a:cubicBezTo>
                  <a:pt x="2194026" y="4698890"/>
                  <a:pt x="2197769" y="4723219"/>
                  <a:pt x="2212740" y="4736317"/>
                </a:cubicBezTo>
                <a:cubicBezTo>
                  <a:pt x="2261394" y="4786844"/>
                  <a:pt x="2257651" y="4820528"/>
                  <a:pt x="2194026" y="4844854"/>
                </a:cubicBezTo>
                <a:cubicBezTo>
                  <a:pt x="2175313" y="4852339"/>
                  <a:pt x="2165957" y="4867309"/>
                  <a:pt x="2184671" y="4878538"/>
                </a:cubicBezTo>
                <a:cubicBezTo>
                  <a:pt x="2210869" y="4893508"/>
                  <a:pt x="2203384" y="4912221"/>
                  <a:pt x="2199641" y="4930934"/>
                </a:cubicBezTo>
                <a:cubicBezTo>
                  <a:pt x="2199641" y="4949648"/>
                  <a:pt x="2192156" y="4962749"/>
                  <a:pt x="2188413" y="4977719"/>
                </a:cubicBezTo>
                <a:cubicBezTo>
                  <a:pt x="2192156" y="4981461"/>
                  <a:pt x="2195898" y="4985204"/>
                  <a:pt x="2197769" y="4988947"/>
                </a:cubicBezTo>
                <a:cubicBezTo>
                  <a:pt x="2214612" y="4979589"/>
                  <a:pt x="2233325" y="4970233"/>
                  <a:pt x="2248296" y="4959006"/>
                </a:cubicBezTo>
                <a:cubicBezTo>
                  <a:pt x="2265136" y="4945905"/>
                  <a:pt x="2276365" y="4921579"/>
                  <a:pt x="2295077" y="4914094"/>
                </a:cubicBezTo>
                <a:cubicBezTo>
                  <a:pt x="2313791" y="4904736"/>
                  <a:pt x="2315663" y="4899123"/>
                  <a:pt x="2310048" y="4882280"/>
                </a:cubicBezTo>
                <a:cubicBezTo>
                  <a:pt x="2287592" y="4814913"/>
                  <a:pt x="2267009" y="4745675"/>
                  <a:pt x="2242681" y="4678307"/>
                </a:cubicBezTo>
                <a:cubicBezTo>
                  <a:pt x="2238938" y="4668949"/>
                  <a:pt x="2223967" y="4661464"/>
                  <a:pt x="2212740" y="4659593"/>
                </a:cubicBezTo>
                <a:close/>
                <a:moveTo>
                  <a:pt x="2674957" y="4642751"/>
                </a:moveTo>
                <a:cubicBezTo>
                  <a:pt x="2658114" y="4644623"/>
                  <a:pt x="2641273" y="4648366"/>
                  <a:pt x="2616945" y="4652109"/>
                </a:cubicBezTo>
                <a:cubicBezTo>
                  <a:pt x="2622560" y="4663336"/>
                  <a:pt x="2628173" y="4670821"/>
                  <a:pt x="2633787" y="4680177"/>
                </a:cubicBezTo>
                <a:cubicBezTo>
                  <a:pt x="2648759" y="4670821"/>
                  <a:pt x="2663729" y="4659593"/>
                  <a:pt x="2678700" y="4650236"/>
                </a:cubicBezTo>
                <a:cubicBezTo>
                  <a:pt x="2676828" y="4648366"/>
                  <a:pt x="2674957" y="4644623"/>
                  <a:pt x="2674957" y="4642751"/>
                </a:cubicBezTo>
                <a:close/>
                <a:moveTo>
                  <a:pt x="2454141" y="4586612"/>
                </a:moveTo>
                <a:cubicBezTo>
                  <a:pt x="2450399" y="4584741"/>
                  <a:pt x="2442913" y="4590353"/>
                  <a:pt x="2435428" y="4592226"/>
                </a:cubicBezTo>
                <a:cubicBezTo>
                  <a:pt x="2439170" y="4599711"/>
                  <a:pt x="2444784" y="4607197"/>
                  <a:pt x="2448526" y="4614682"/>
                </a:cubicBezTo>
                <a:cubicBezTo>
                  <a:pt x="2452268" y="4627780"/>
                  <a:pt x="2456011" y="4640880"/>
                  <a:pt x="2457883" y="4653978"/>
                </a:cubicBezTo>
                <a:cubicBezTo>
                  <a:pt x="2461626" y="4680177"/>
                  <a:pt x="2463496" y="4706376"/>
                  <a:pt x="2467239" y="4738189"/>
                </a:cubicBezTo>
                <a:cubicBezTo>
                  <a:pt x="2476597" y="4710118"/>
                  <a:pt x="2485952" y="4691405"/>
                  <a:pt x="2493438" y="4674564"/>
                </a:cubicBezTo>
                <a:cubicBezTo>
                  <a:pt x="2487825" y="4650236"/>
                  <a:pt x="2485952" y="4631523"/>
                  <a:pt x="2478467" y="4612810"/>
                </a:cubicBezTo>
                <a:cubicBezTo>
                  <a:pt x="2474725" y="4601582"/>
                  <a:pt x="2463496" y="4594096"/>
                  <a:pt x="2454141" y="4586612"/>
                </a:cubicBezTo>
                <a:close/>
                <a:moveTo>
                  <a:pt x="2588877" y="4356439"/>
                </a:moveTo>
                <a:cubicBezTo>
                  <a:pt x="2596361" y="4371410"/>
                  <a:pt x="2600104" y="4380766"/>
                  <a:pt x="2605717" y="4391993"/>
                </a:cubicBezTo>
                <a:cubicBezTo>
                  <a:pt x="2618818" y="4384508"/>
                  <a:pt x="2633787" y="4378895"/>
                  <a:pt x="2646887" y="4371410"/>
                </a:cubicBezTo>
                <a:cubicBezTo>
                  <a:pt x="2645016" y="4369538"/>
                  <a:pt x="2645016" y="4365795"/>
                  <a:pt x="2643144" y="4363924"/>
                </a:cubicBezTo>
                <a:cubicBezTo>
                  <a:pt x="2628173" y="4362052"/>
                  <a:pt x="2613203" y="4360182"/>
                  <a:pt x="2588877" y="4356439"/>
                </a:cubicBezTo>
                <a:close/>
                <a:moveTo>
                  <a:pt x="9967499" y="2472017"/>
                </a:moveTo>
                <a:cubicBezTo>
                  <a:pt x="9918846" y="2490730"/>
                  <a:pt x="9873932" y="2507573"/>
                  <a:pt x="9827150" y="2524414"/>
                </a:cubicBezTo>
                <a:cubicBezTo>
                  <a:pt x="9832765" y="2539384"/>
                  <a:pt x="9838378" y="2550612"/>
                  <a:pt x="9845863" y="2569325"/>
                </a:cubicBezTo>
                <a:cubicBezTo>
                  <a:pt x="9864577" y="2556228"/>
                  <a:pt x="9883290" y="2548742"/>
                  <a:pt x="9896388" y="2535641"/>
                </a:cubicBezTo>
                <a:cubicBezTo>
                  <a:pt x="9911358" y="2520670"/>
                  <a:pt x="9918846" y="2494472"/>
                  <a:pt x="9948785" y="2500087"/>
                </a:cubicBezTo>
                <a:cubicBezTo>
                  <a:pt x="9952528" y="2500087"/>
                  <a:pt x="9958143" y="2485117"/>
                  <a:pt x="9967499" y="2472017"/>
                </a:cubicBezTo>
                <a:close/>
                <a:moveTo>
                  <a:pt x="8848448" y="0"/>
                </a:moveTo>
                <a:cubicBezTo>
                  <a:pt x="9187158" y="552040"/>
                  <a:pt x="9527739" y="1098465"/>
                  <a:pt x="9819665" y="1682318"/>
                </a:cubicBezTo>
                <a:cubicBezTo>
                  <a:pt x="9819665" y="1671091"/>
                  <a:pt x="9821535" y="1667348"/>
                  <a:pt x="9819665" y="1663605"/>
                </a:cubicBezTo>
                <a:cubicBezTo>
                  <a:pt x="9819665" y="1657992"/>
                  <a:pt x="9817793" y="1654249"/>
                  <a:pt x="9815922" y="1650506"/>
                </a:cubicBezTo>
                <a:cubicBezTo>
                  <a:pt x="9789724" y="1575654"/>
                  <a:pt x="9761653" y="1502672"/>
                  <a:pt x="9737326" y="1427819"/>
                </a:cubicBezTo>
                <a:cubicBezTo>
                  <a:pt x="9696158" y="1300569"/>
                  <a:pt x="9656861" y="1171449"/>
                  <a:pt x="9617562" y="1044198"/>
                </a:cubicBezTo>
                <a:cubicBezTo>
                  <a:pt x="9598848" y="986186"/>
                  <a:pt x="9580135" y="928176"/>
                  <a:pt x="9557680" y="870164"/>
                </a:cubicBezTo>
                <a:cubicBezTo>
                  <a:pt x="9546452" y="838352"/>
                  <a:pt x="9552065" y="821510"/>
                  <a:pt x="9591364" y="819639"/>
                </a:cubicBezTo>
                <a:cubicBezTo>
                  <a:pt x="9610076" y="870164"/>
                  <a:pt x="9626920" y="924434"/>
                  <a:pt x="9645633" y="976830"/>
                </a:cubicBezTo>
                <a:cubicBezTo>
                  <a:pt x="9688672" y="1098465"/>
                  <a:pt x="9729842" y="1220103"/>
                  <a:pt x="9772882" y="1341737"/>
                </a:cubicBezTo>
                <a:cubicBezTo>
                  <a:pt x="9780366" y="1360451"/>
                  <a:pt x="9793466" y="1377294"/>
                  <a:pt x="9804694" y="1394135"/>
                </a:cubicBezTo>
                <a:cubicBezTo>
                  <a:pt x="9808437" y="1399750"/>
                  <a:pt x="9810309" y="1405363"/>
                  <a:pt x="9810309" y="1410978"/>
                </a:cubicBezTo>
                <a:cubicBezTo>
                  <a:pt x="9819665" y="1515771"/>
                  <a:pt x="9870192" y="1607466"/>
                  <a:pt x="9902002" y="1704775"/>
                </a:cubicBezTo>
                <a:cubicBezTo>
                  <a:pt x="9952528" y="1858223"/>
                  <a:pt x="10006798" y="2011672"/>
                  <a:pt x="10062937" y="2163249"/>
                </a:cubicBezTo>
                <a:cubicBezTo>
                  <a:pt x="10079777" y="2210032"/>
                  <a:pt x="10100363" y="2254944"/>
                  <a:pt x="10120947" y="2299855"/>
                </a:cubicBezTo>
                <a:cubicBezTo>
                  <a:pt x="10126562" y="2312955"/>
                  <a:pt x="10145275" y="2320441"/>
                  <a:pt x="10156503" y="2331668"/>
                </a:cubicBezTo>
                <a:cubicBezTo>
                  <a:pt x="10158373" y="2329796"/>
                  <a:pt x="10162118" y="2327925"/>
                  <a:pt x="10163988" y="2324183"/>
                </a:cubicBezTo>
                <a:cubicBezTo>
                  <a:pt x="10167731" y="2337281"/>
                  <a:pt x="10171474" y="2352251"/>
                  <a:pt x="10177086" y="2367222"/>
                </a:cubicBezTo>
                <a:cubicBezTo>
                  <a:pt x="10180831" y="2355995"/>
                  <a:pt x="10184573" y="2346639"/>
                  <a:pt x="10186444" y="2337281"/>
                </a:cubicBezTo>
                <a:cubicBezTo>
                  <a:pt x="10192057" y="2376580"/>
                  <a:pt x="10212642" y="2389679"/>
                  <a:pt x="10250069" y="2397163"/>
                </a:cubicBezTo>
                <a:cubicBezTo>
                  <a:pt x="10326792" y="2412134"/>
                  <a:pt x="10401645" y="2432719"/>
                  <a:pt x="10478371" y="2453303"/>
                </a:cubicBezTo>
                <a:cubicBezTo>
                  <a:pt x="10523282" y="2464531"/>
                  <a:pt x="10568194" y="2477631"/>
                  <a:pt x="10613105" y="2490730"/>
                </a:cubicBezTo>
                <a:cubicBezTo>
                  <a:pt x="10624333" y="2494472"/>
                  <a:pt x="10633691" y="2503830"/>
                  <a:pt x="10643047" y="2511315"/>
                </a:cubicBezTo>
                <a:cubicBezTo>
                  <a:pt x="10676731" y="2541256"/>
                  <a:pt x="10710415" y="2573068"/>
                  <a:pt x="10744098" y="2603009"/>
                </a:cubicBezTo>
                <a:cubicBezTo>
                  <a:pt x="10766554" y="2623595"/>
                  <a:pt x="10762811" y="2644178"/>
                  <a:pt x="10732870" y="2662891"/>
                </a:cubicBezTo>
                <a:cubicBezTo>
                  <a:pt x="10714156" y="2675992"/>
                  <a:pt x="10693573" y="2689089"/>
                  <a:pt x="10672988" y="2702190"/>
                </a:cubicBezTo>
                <a:cubicBezTo>
                  <a:pt x="10674860" y="2705933"/>
                  <a:pt x="10676731" y="2707803"/>
                  <a:pt x="10676731" y="2707803"/>
                </a:cubicBezTo>
                <a:cubicBezTo>
                  <a:pt x="10751583" y="2705933"/>
                  <a:pt x="10759068" y="2709676"/>
                  <a:pt x="10781525" y="2788271"/>
                </a:cubicBezTo>
                <a:cubicBezTo>
                  <a:pt x="10789009" y="2816340"/>
                  <a:pt x="10803980" y="2833183"/>
                  <a:pt x="10832049" y="2840668"/>
                </a:cubicBezTo>
                <a:cubicBezTo>
                  <a:pt x="10854508" y="2846281"/>
                  <a:pt x="10876963" y="2859382"/>
                  <a:pt x="10899419" y="2864995"/>
                </a:cubicBezTo>
                <a:cubicBezTo>
                  <a:pt x="10912517" y="2868737"/>
                  <a:pt x="10929360" y="2863124"/>
                  <a:pt x="10944329" y="2859382"/>
                </a:cubicBezTo>
                <a:cubicBezTo>
                  <a:pt x="10989243" y="2881837"/>
                  <a:pt x="10998598" y="2909906"/>
                  <a:pt x="10992984" y="2962303"/>
                </a:cubicBezTo>
                <a:cubicBezTo>
                  <a:pt x="10987369" y="3005344"/>
                  <a:pt x="10994855" y="3050256"/>
                  <a:pt x="10985500" y="3093296"/>
                </a:cubicBezTo>
                <a:cubicBezTo>
                  <a:pt x="10968657" y="3173763"/>
                  <a:pt x="10946201" y="3252359"/>
                  <a:pt x="10921872" y="3329083"/>
                </a:cubicBezTo>
                <a:cubicBezTo>
                  <a:pt x="10914390" y="3351538"/>
                  <a:pt x="10895676" y="3372123"/>
                  <a:pt x="10880706" y="3396450"/>
                </a:cubicBezTo>
                <a:cubicBezTo>
                  <a:pt x="10903160" y="3415163"/>
                  <a:pt x="10933102" y="3433876"/>
                  <a:pt x="10953686" y="3460075"/>
                </a:cubicBezTo>
                <a:cubicBezTo>
                  <a:pt x="10963042" y="3471302"/>
                  <a:pt x="10957428" y="3501243"/>
                  <a:pt x="10948073" y="3516214"/>
                </a:cubicBezTo>
                <a:cubicBezTo>
                  <a:pt x="10923745" y="3557384"/>
                  <a:pt x="10914390" y="3600425"/>
                  <a:pt x="10910647" y="3645336"/>
                </a:cubicBezTo>
                <a:cubicBezTo>
                  <a:pt x="10901289" y="3737030"/>
                  <a:pt x="10890061" y="3828726"/>
                  <a:pt x="10878834" y="3918549"/>
                </a:cubicBezTo>
                <a:cubicBezTo>
                  <a:pt x="10876963" y="3939134"/>
                  <a:pt x="10875091" y="3959719"/>
                  <a:pt x="10873220" y="3978432"/>
                </a:cubicBezTo>
                <a:cubicBezTo>
                  <a:pt x="10867605" y="4053285"/>
                  <a:pt x="10813335" y="4096325"/>
                  <a:pt x="10764683" y="4141237"/>
                </a:cubicBezTo>
                <a:cubicBezTo>
                  <a:pt x="10699186" y="4201119"/>
                  <a:pt x="10620590" y="4195505"/>
                  <a:pt x="10540125" y="4184277"/>
                </a:cubicBezTo>
                <a:cubicBezTo>
                  <a:pt x="10513924" y="4180534"/>
                  <a:pt x="10485855" y="4182405"/>
                  <a:pt x="10459657" y="4186148"/>
                </a:cubicBezTo>
                <a:cubicBezTo>
                  <a:pt x="10349250" y="4197376"/>
                  <a:pt x="10240714" y="4195505"/>
                  <a:pt x="10149017" y="4118780"/>
                </a:cubicBezTo>
                <a:cubicBezTo>
                  <a:pt x="10175217" y="4146852"/>
                  <a:pt x="10171474" y="4199248"/>
                  <a:pt x="10223870" y="4210476"/>
                </a:cubicBezTo>
                <a:cubicBezTo>
                  <a:pt x="10235099" y="4212347"/>
                  <a:pt x="10242583" y="4231060"/>
                  <a:pt x="10250069" y="4242288"/>
                </a:cubicBezTo>
                <a:cubicBezTo>
                  <a:pt x="10265040" y="4270359"/>
                  <a:pt x="10276267" y="4300300"/>
                  <a:pt x="10293110" y="4333983"/>
                </a:cubicBezTo>
                <a:cubicBezTo>
                  <a:pt x="10246326" y="4339597"/>
                  <a:pt x="10244455" y="4363924"/>
                  <a:pt x="10248196" y="4397608"/>
                </a:cubicBezTo>
                <a:cubicBezTo>
                  <a:pt x="10250069" y="4420065"/>
                  <a:pt x="10236971" y="4446263"/>
                  <a:pt x="10229484" y="4468719"/>
                </a:cubicBezTo>
                <a:cubicBezTo>
                  <a:pt x="10222000" y="4489302"/>
                  <a:pt x="10208899" y="4509888"/>
                  <a:pt x="10201415" y="4530471"/>
                </a:cubicBezTo>
                <a:cubicBezTo>
                  <a:pt x="10188316" y="4567898"/>
                  <a:pt x="10171474" y="4605324"/>
                  <a:pt x="10207030" y="4642751"/>
                </a:cubicBezTo>
                <a:cubicBezTo>
                  <a:pt x="10238841" y="4648366"/>
                  <a:pt x="10276267" y="4653978"/>
                  <a:pt x="10311824" y="4659593"/>
                </a:cubicBezTo>
                <a:cubicBezTo>
                  <a:pt x="10317436" y="4678307"/>
                  <a:pt x="10323050" y="4693277"/>
                  <a:pt x="10326792" y="4708248"/>
                </a:cubicBezTo>
                <a:cubicBezTo>
                  <a:pt x="10300596" y="4661464"/>
                  <a:pt x="10259426" y="4653978"/>
                  <a:pt x="10220128" y="4655850"/>
                </a:cubicBezTo>
                <a:cubicBezTo>
                  <a:pt x="10227613" y="4706376"/>
                  <a:pt x="10235099" y="4756903"/>
                  <a:pt x="10242583" y="4807427"/>
                </a:cubicBezTo>
                <a:cubicBezTo>
                  <a:pt x="10244455" y="4813042"/>
                  <a:pt x="10250069" y="4820528"/>
                  <a:pt x="10255684" y="4824271"/>
                </a:cubicBezTo>
                <a:cubicBezTo>
                  <a:pt x="10351120" y="4906608"/>
                  <a:pt x="10375449" y="5003917"/>
                  <a:pt x="10324922" y="5116197"/>
                </a:cubicBezTo>
                <a:cubicBezTo>
                  <a:pt x="10321179" y="5125553"/>
                  <a:pt x="10319308" y="5140523"/>
                  <a:pt x="10323050" y="5149880"/>
                </a:cubicBezTo>
                <a:cubicBezTo>
                  <a:pt x="10336150" y="5181692"/>
                  <a:pt x="10330537" y="5206020"/>
                  <a:pt x="10302466" y="5224733"/>
                </a:cubicBezTo>
                <a:cubicBezTo>
                  <a:pt x="10308079" y="5250932"/>
                  <a:pt x="10315566" y="5265903"/>
                  <a:pt x="10347377" y="5273387"/>
                </a:cubicBezTo>
                <a:cubicBezTo>
                  <a:pt x="10384804" y="5282743"/>
                  <a:pt x="10431588" y="5293972"/>
                  <a:pt x="10440944" y="5344498"/>
                </a:cubicBezTo>
                <a:cubicBezTo>
                  <a:pt x="10442816" y="5350111"/>
                  <a:pt x="10457785" y="5355726"/>
                  <a:pt x="10467142" y="5357596"/>
                </a:cubicBezTo>
                <a:cubicBezTo>
                  <a:pt x="10515796" y="5370696"/>
                  <a:pt x="10530767" y="5393152"/>
                  <a:pt x="10517669" y="5441806"/>
                </a:cubicBezTo>
                <a:cubicBezTo>
                  <a:pt x="10510181" y="5473618"/>
                  <a:pt x="10510181" y="5496074"/>
                  <a:pt x="10549480" y="5509174"/>
                </a:cubicBezTo>
                <a:cubicBezTo>
                  <a:pt x="10568194" y="5514787"/>
                  <a:pt x="10579421" y="5542858"/>
                  <a:pt x="10594392" y="5557829"/>
                </a:cubicBezTo>
                <a:cubicBezTo>
                  <a:pt x="10601878" y="5565314"/>
                  <a:pt x="10611235" y="5572799"/>
                  <a:pt x="10620590" y="5572799"/>
                </a:cubicBezTo>
                <a:cubicBezTo>
                  <a:pt x="10659888" y="5578412"/>
                  <a:pt x="10699186" y="5578412"/>
                  <a:pt x="10738483" y="5584027"/>
                </a:cubicBezTo>
                <a:cubicBezTo>
                  <a:pt x="10781525" y="5591513"/>
                  <a:pt x="10800238" y="5574669"/>
                  <a:pt x="10790880" y="5535372"/>
                </a:cubicBezTo>
                <a:cubicBezTo>
                  <a:pt x="10805853" y="5520402"/>
                  <a:pt x="10818950" y="5511044"/>
                  <a:pt x="10830179" y="5496074"/>
                </a:cubicBezTo>
                <a:cubicBezTo>
                  <a:pt x="10850762" y="5468006"/>
                  <a:pt x="10869476" y="5441806"/>
                  <a:pt x="10905032" y="5432450"/>
                </a:cubicBezTo>
                <a:cubicBezTo>
                  <a:pt x="10916259" y="5428707"/>
                  <a:pt x="10927487" y="5413736"/>
                  <a:pt x="10931230" y="5402507"/>
                </a:cubicBezTo>
                <a:cubicBezTo>
                  <a:pt x="10951816" y="5357596"/>
                  <a:pt x="10979885" y="5351983"/>
                  <a:pt x="11022927" y="5372566"/>
                </a:cubicBezTo>
                <a:cubicBezTo>
                  <a:pt x="11056608" y="5389410"/>
                  <a:pt x="11071579" y="5415608"/>
                  <a:pt x="11079066" y="5447420"/>
                </a:cubicBezTo>
                <a:cubicBezTo>
                  <a:pt x="11095906" y="5432450"/>
                  <a:pt x="11110877" y="5419351"/>
                  <a:pt x="11125847" y="5404380"/>
                </a:cubicBezTo>
                <a:cubicBezTo>
                  <a:pt x="11127718" y="5406250"/>
                  <a:pt x="11131461" y="5409993"/>
                  <a:pt x="11133333" y="5411865"/>
                </a:cubicBezTo>
                <a:cubicBezTo>
                  <a:pt x="11137076" y="5396895"/>
                  <a:pt x="11142691" y="5380052"/>
                  <a:pt x="11146432" y="5363211"/>
                </a:cubicBezTo>
                <a:cubicBezTo>
                  <a:pt x="11165145" y="5396895"/>
                  <a:pt x="11183857" y="5430579"/>
                  <a:pt x="11204443" y="5464263"/>
                </a:cubicBezTo>
                <a:cubicBezTo>
                  <a:pt x="11211929" y="5445549"/>
                  <a:pt x="11219413" y="5424964"/>
                  <a:pt x="11228771" y="5400638"/>
                </a:cubicBezTo>
                <a:cubicBezTo>
                  <a:pt x="11236257" y="5402507"/>
                  <a:pt x="11245613" y="5406250"/>
                  <a:pt x="11256840" y="5409993"/>
                </a:cubicBezTo>
                <a:cubicBezTo>
                  <a:pt x="11254970" y="5395023"/>
                  <a:pt x="11254970" y="5381924"/>
                  <a:pt x="11253098" y="5366953"/>
                </a:cubicBezTo>
                <a:cubicBezTo>
                  <a:pt x="11254970" y="5366953"/>
                  <a:pt x="11258710" y="5365081"/>
                  <a:pt x="11260583" y="5365081"/>
                </a:cubicBezTo>
                <a:cubicBezTo>
                  <a:pt x="11268068" y="5385667"/>
                  <a:pt x="11273683" y="5404380"/>
                  <a:pt x="11281167" y="5424964"/>
                </a:cubicBezTo>
                <a:cubicBezTo>
                  <a:pt x="11303624" y="5408122"/>
                  <a:pt x="11326081" y="5391280"/>
                  <a:pt x="11350407" y="5370696"/>
                </a:cubicBezTo>
                <a:cubicBezTo>
                  <a:pt x="11357891" y="5387537"/>
                  <a:pt x="11365377" y="5406250"/>
                  <a:pt x="11374733" y="5432450"/>
                </a:cubicBezTo>
                <a:cubicBezTo>
                  <a:pt x="11369120" y="5402507"/>
                  <a:pt x="11365377" y="5378181"/>
                  <a:pt x="11361634" y="5351983"/>
                </a:cubicBezTo>
                <a:cubicBezTo>
                  <a:pt x="11370990" y="5355726"/>
                  <a:pt x="11376605" y="5359469"/>
                  <a:pt x="11384091" y="5363211"/>
                </a:cubicBezTo>
                <a:cubicBezTo>
                  <a:pt x="11384091" y="5329528"/>
                  <a:pt x="11384091" y="5297713"/>
                  <a:pt x="11384091" y="5265903"/>
                </a:cubicBezTo>
                <a:cubicBezTo>
                  <a:pt x="11385963" y="5264030"/>
                  <a:pt x="11389703" y="5264030"/>
                  <a:pt x="11391575" y="5262160"/>
                </a:cubicBezTo>
                <a:cubicBezTo>
                  <a:pt x="11406546" y="5293972"/>
                  <a:pt x="11421517" y="5323913"/>
                  <a:pt x="11440230" y="5365081"/>
                </a:cubicBezTo>
                <a:cubicBezTo>
                  <a:pt x="11443973" y="5325785"/>
                  <a:pt x="11445843" y="5295844"/>
                  <a:pt x="11447715" y="5265903"/>
                </a:cubicBezTo>
                <a:cubicBezTo>
                  <a:pt x="11449586" y="5265903"/>
                  <a:pt x="11453330" y="5265903"/>
                  <a:pt x="11455201" y="5265903"/>
                </a:cubicBezTo>
                <a:cubicBezTo>
                  <a:pt x="11457073" y="5293972"/>
                  <a:pt x="11460816" y="5322042"/>
                  <a:pt x="11462685" y="5357596"/>
                </a:cubicBezTo>
                <a:cubicBezTo>
                  <a:pt x="11475786" y="5338883"/>
                  <a:pt x="11483270" y="5329528"/>
                  <a:pt x="11488885" y="5320170"/>
                </a:cubicBezTo>
                <a:cubicBezTo>
                  <a:pt x="11496369" y="5359469"/>
                  <a:pt x="11501982" y="5398765"/>
                  <a:pt x="11509470" y="5439934"/>
                </a:cubicBezTo>
                <a:cubicBezTo>
                  <a:pt x="11513212" y="5439934"/>
                  <a:pt x="11516955" y="5439934"/>
                  <a:pt x="11520695" y="5439934"/>
                </a:cubicBezTo>
                <a:cubicBezTo>
                  <a:pt x="11528184" y="5417479"/>
                  <a:pt x="11535668" y="5396895"/>
                  <a:pt x="11543152" y="5370696"/>
                </a:cubicBezTo>
                <a:cubicBezTo>
                  <a:pt x="11546896" y="5400638"/>
                  <a:pt x="11550639" y="5424964"/>
                  <a:pt x="11554382" y="5451162"/>
                </a:cubicBezTo>
                <a:cubicBezTo>
                  <a:pt x="11558122" y="5451162"/>
                  <a:pt x="11561865" y="5451162"/>
                  <a:pt x="11563737" y="5451162"/>
                </a:cubicBezTo>
                <a:cubicBezTo>
                  <a:pt x="11567480" y="5439934"/>
                  <a:pt x="11569352" y="5428707"/>
                  <a:pt x="11573095" y="5419351"/>
                </a:cubicBezTo>
                <a:cubicBezTo>
                  <a:pt x="11574965" y="5419351"/>
                  <a:pt x="11576836" y="5419351"/>
                  <a:pt x="11578708" y="5419351"/>
                </a:cubicBezTo>
                <a:cubicBezTo>
                  <a:pt x="11580578" y="5432450"/>
                  <a:pt x="11582451" y="5443677"/>
                  <a:pt x="11584323" y="5451162"/>
                </a:cubicBezTo>
                <a:cubicBezTo>
                  <a:pt x="11597421" y="5438064"/>
                  <a:pt x="11612392" y="5423094"/>
                  <a:pt x="11631104" y="5402507"/>
                </a:cubicBezTo>
                <a:cubicBezTo>
                  <a:pt x="11632975" y="5430579"/>
                  <a:pt x="11634847" y="5449292"/>
                  <a:pt x="11634847" y="5466132"/>
                </a:cubicBezTo>
                <a:cubicBezTo>
                  <a:pt x="11634847" y="5466132"/>
                  <a:pt x="11636718" y="5466132"/>
                  <a:pt x="11636718" y="5466132"/>
                </a:cubicBezTo>
                <a:cubicBezTo>
                  <a:pt x="11638590" y="5451162"/>
                  <a:pt x="11640462" y="5436191"/>
                  <a:pt x="11642333" y="5413736"/>
                </a:cubicBezTo>
                <a:cubicBezTo>
                  <a:pt x="11651689" y="5428707"/>
                  <a:pt x="11655430" y="5436191"/>
                  <a:pt x="11661045" y="5443677"/>
                </a:cubicBezTo>
                <a:cubicBezTo>
                  <a:pt x="11662919" y="5439934"/>
                  <a:pt x="11664788" y="5438064"/>
                  <a:pt x="11664788" y="5434322"/>
                </a:cubicBezTo>
                <a:cubicBezTo>
                  <a:pt x="11668531" y="5447420"/>
                  <a:pt x="11672274" y="5460520"/>
                  <a:pt x="11677889" y="5481103"/>
                </a:cubicBezTo>
                <a:cubicBezTo>
                  <a:pt x="11681631" y="5468006"/>
                  <a:pt x="11685374" y="5460520"/>
                  <a:pt x="11687245" y="5453035"/>
                </a:cubicBezTo>
                <a:cubicBezTo>
                  <a:pt x="11690988" y="5456777"/>
                  <a:pt x="11694729" y="5462391"/>
                  <a:pt x="11698472" y="5466132"/>
                </a:cubicBezTo>
                <a:cubicBezTo>
                  <a:pt x="11722801" y="5417479"/>
                  <a:pt x="11676016" y="5396895"/>
                  <a:pt x="11657304" y="5363211"/>
                </a:cubicBezTo>
                <a:cubicBezTo>
                  <a:pt x="11664788" y="5365081"/>
                  <a:pt x="11672274" y="5366953"/>
                  <a:pt x="11681631" y="5368824"/>
                </a:cubicBezTo>
                <a:cubicBezTo>
                  <a:pt x="11681631" y="5363211"/>
                  <a:pt x="11681631" y="5357596"/>
                  <a:pt x="11681631" y="5361339"/>
                </a:cubicBezTo>
                <a:cubicBezTo>
                  <a:pt x="11705958" y="5389410"/>
                  <a:pt x="11734028" y="5421221"/>
                  <a:pt x="11763967" y="5454905"/>
                </a:cubicBezTo>
                <a:cubicBezTo>
                  <a:pt x="11773325" y="5445549"/>
                  <a:pt x="11777068" y="5439934"/>
                  <a:pt x="11780811" y="5436191"/>
                </a:cubicBezTo>
                <a:cubicBezTo>
                  <a:pt x="11786424" y="5453035"/>
                  <a:pt x="11792039" y="5468006"/>
                  <a:pt x="11797654" y="5482976"/>
                </a:cubicBezTo>
                <a:cubicBezTo>
                  <a:pt x="11801394" y="5481103"/>
                  <a:pt x="11805137" y="5481103"/>
                  <a:pt x="11810752" y="5479233"/>
                </a:cubicBezTo>
                <a:cubicBezTo>
                  <a:pt x="11801394" y="5430579"/>
                  <a:pt x="11792039" y="5380052"/>
                  <a:pt x="11784553" y="5331397"/>
                </a:cubicBezTo>
                <a:cubicBezTo>
                  <a:pt x="11788296" y="5329528"/>
                  <a:pt x="11792039" y="5329528"/>
                  <a:pt x="11793911" y="5327654"/>
                </a:cubicBezTo>
                <a:cubicBezTo>
                  <a:pt x="11812624" y="5381924"/>
                  <a:pt x="11831338" y="5438064"/>
                  <a:pt x="11848178" y="5492332"/>
                </a:cubicBezTo>
                <a:cubicBezTo>
                  <a:pt x="11851921" y="5492332"/>
                  <a:pt x="11853793" y="5490461"/>
                  <a:pt x="11857533" y="5490461"/>
                </a:cubicBezTo>
                <a:cubicBezTo>
                  <a:pt x="11853793" y="5454905"/>
                  <a:pt x="11850050" y="5419351"/>
                  <a:pt x="11846308" y="5383795"/>
                </a:cubicBezTo>
                <a:cubicBezTo>
                  <a:pt x="11846308" y="5372566"/>
                  <a:pt x="11850050" y="5359469"/>
                  <a:pt x="11851921" y="5348240"/>
                </a:cubicBezTo>
                <a:cubicBezTo>
                  <a:pt x="11859405" y="5357596"/>
                  <a:pt x="11866891" y="5365081"/>
                  <a:pt x="11874377" y="5374439"/>
                </a:cubicBezTo>
                <a:cubicBezTo>
                  <a:pt x="11878119" y="5380052"/>
                  <a:pt x="11879990" y="5387537"/>
                  <a:pt x="11885605" y="5402507"/>
                </a:cubicBezTo>
                <a:cubicBezTo>
                  <a:pt x="11894960" y="5359469"/>
                  <a:pt x="11902447" y="5327654"/>
                  <a:pt x="11883734" y="5293972"/>
                </a:cubicBezTo>
                <a:cubicBezTo>
                  <a:pt x="11866891" y="5262160"/>
                  <a:pt x="11851921" y="5228476"/>
                  <a:pt x="11835079" y="5196662"/>
                </a:cubicBezTo>
                <a:cubicBezTo>
                  <a:pt x="11831338" y="5187307"/>
                  <a:pt x="11827595" y="5176079"/>
                  <a:pt x="11820108" y="5172336"/>
                </a:cubicBezTo>
                <a:cubicBezTo>
                  <a:pt x="11775197" y="5149880"/>
                  <a:pt x="11786424" y="5095610"/>
                  <a:pt x="11758355" y="5065669"/>
                </a:cubicBezTo>
                <a:cubicBezTo>
                  <a:pt x="11756485" y="5063799"/>
                  <a:pt x="11760227" y="5060057"/>
                  <a:pt x="11763967" y="5043214"/>
                </a:cubicBezTo>
                <a:cubicBezTo>
                  <a:pt x="11823849" y="5131168"/>
                  <a:pt x="11876247" y="5215376"/>
                  <a:pt x="11969813" y="5264030"/>
                </a:cubicBezTo>
                <a:cubicBezTo>
                  <a:pt x="11967942" y="5250932"/>
                  <a:pt x="11967942" y="5241574"/>
                  <a:pt x="11964201" y="5220991"/>
                </a:cubicBezTo>
                <a:cubicBezTo>
                  <a:pt x="11986656" y="5249059"/>
                  <a:pt x="12003498" y="5269645"/>
                  <a:pt x="12027825" y="5295844"/>
                </a:cubicBezTo>
                <a:cubicBezTo>
                  <a:pt x="12042796" y="5237831"/>
                  <a:pt x="11979171" y="5232218"/>
                  <a:pt x="11973556" y="5183564"/>
                </a:cubicBezTo>
                <a:cubicBezTo>
                  <a:pt x="12009112" y="5215376"/>
                  <a:pt x="12037182" y="5239703"/>
                  <a:pt x="12070866" y="5269645"/>
                </a:cubicBezTo>
                <a:cubicBezTo>
                  <a:pt x="12068994" y="5230346"/>
                  <a:pt x="12067122" y="5200405"/>
                  <a:pt x="12063379" y="5157366"/>
                </a:cubicBezTo>
                <a:cubicBezTo>
                  <a:pt x="12085835" y="5172336"/>
                  <a:pt x="12100805" y="5181692"/>
                  <a:pt x="12123262" y="5194792"/>
                </a:cubicBezTo>
                <a:cubicBezTo>
                  <a:pt x="12115778" y="5146138"/>
                  <a:pt x="12110163" y="5101225"/>
                  <a:pt x="12104548" y="5056314"/>
                </a:cubicBezTo>
                <a:cubicBezTo>
                  <a:pt x="12106420" y="5056314"/>
                  <a:pt x="12108293" y="5054442"/>
                  <a:pt x="12108293" y="5054442"/>
                </a:cubicBezTo>
                <a:cubicBezTo>
                  <a:pt x="12112035" y="5067542"/>
                  <a:pt x="12117649" y="5078770"/>
                  <a:pt x="12121391" y="5091869"/>
                </a:cubicBezTo>
                <a:cubicBezTo>
                  <a:pt x="12123262" y="5091869"/>
                  <a:pt x="12125134" y="5091869"/>
                  <a:pt x="12127006" y="5091869"/>
                </a:cubicBezTo>
                <a:cubicBezTo>
                  <a:pt x="12125134" y="5069412"/>
                  <a:pt x="12123262" y="5046957"/>
                  <a:pt x="12121391" y="5024500"/>
                </a:cubicBezTo>
                <a:cubicBezTo>
                  <a:pt x="12125134" y="5024500"/>
                  <a:pt x="12127006" y="5022631"/>
                  <a:pt x="12130749" y="5022631"/>
                </a:cubicBezTo>
                <a:cubicBezTo>
                  <a:pt x="12134492" y="5043214"/>
                  <a:pt x="12140104" y="5065669"/>
                  <a:pt x="12143847" y="5091869"/>
                </a:cubicBezTo>
                <a:cubicBezTo>
                  <a:pt x="12149462" y="5082513"/>
                  <a:pt x="12151332" y="5076898"/>
                  <a:pt x="12155075" y="5071284"/>
                </a:cubicBezTo>
                <a:cubicBezTo>
                  <a:pt x="12160687" y="5112454"/>
                  <a:pt x="12166302" y="5149880"/>
                  <a:pt x="12171917" y="5189177"/>
                </a:cubicBezTo>
                <a:cubicBezTo>
                  <a:pt x="12175658" y="5189177"/>
                  <a:pt x="12179401" y="5189177"/>
                  <a:pt x="12183146" y="5189177"/>
                </a:cubicBezTo>
                <a:lnTo>
                  <a:pt x="12192001" y="5138128"/>
                </a:lnTo>
                <a:lnTo>
                  <a:pt x="12192001" y="6033034"/>
                </a:lnTo>
                <a:lnTo>
                  <a:pt x="0" y="6033034"/>
                </a:lnTo>
                <a:lnTo>
                  <a:pt x="135" y="5958993"/>
                </a:lnTo>
                <a:lnTo>
                  <a:pt x="293" y="5348573"/>
                </a:lnTo>
                <a:lnTo>
                  <a:pt x="96254" y="5323171"/>
                </a:lnTo>
                <a:lnTo>
                  <a:pt x="312822" y="5311139"/>
                </a:lnTo>
                <a:cubicBezTo>
                  <a:pt x="312822" y="5311139"/>
                  <a:pt x="336559" y="5320319"/>
                  <a:pt x="348917" y="5323171"/>
                </a:cubicBezTo>
                <a:cubicBezTo>
                  <a:pt x="388769" y="5332368"/>
                  <a:pt x="429128" y="5339213"/>
                  <a:pt x="469233" y="5347234"/>
                </a:cubicBezTo>
                <a:lnTo>
                  <a:pt x="625643" y="5407392"/>
                </a:lnTo>
                <a:lnTo>
                  <a:pt x="757990" y="5407392"/>
                </a:lnTo>
                <a:lnTo>
                  <a:pt x="860817" y="5378013"/>
                </a:lnTo>
                <a:lnTo>
                  <a:pt x="882230" y="5383795"/>
                </a:lnTo>
                <a:cubicBezTo>
                  <a:pt x="914042" y="5381924"/>
                  <a:pt x="943983" y="5372566"/>
                  <a:pt x="973924" y="5370696"/>
                </a:cubicBezTo>
                <a:cubicBezTo>
                  <a:pt x="1024451" y="5370696"/>
                  <a:pt x="1074975" y="5355726"/>
                  <a:pt x="1127373" y="5378181"/>
                </a:cubicBezTo>
                <a:cubicBezTo>
                  <a:pt x="1164798" y="5393152"/>
                  <a:pt x="1209710" y="5393152"/>
                  <a:pt x="1250880" y="5398765"/>
                </a:cubicBezTo>
                <a:cubicBezTo>
                  <a:pt x="1256495" y="5398765"/>
                  <a:pt x="1265850" y="5395023"/>
                  <a:pt x="1269593" y="5391280"/>
                </a:cubicBezTo>
                <a:cubicBezTo>
                  <a:pt x="1295792" y="5368824"/>
                  <a:pt x="1321990" y="5346368"/>
                  <a:pt x="1346318" y="5322042"/>
                </a:cubicBezTo>
                <a:cubicBezTo>
                  <a:pt x="1361289" y="5307071"/>
                  <a:pt x="1381872" y="5282743"/>
                  <a:pt x="1380002" y="5267772"/>
                </a:cubicBezTo>
                <a:cubicBezTo>
                  <a:pt x="1374386" y="5235961"/>
                  <a:pt x="1353803" y="5207890"/>
                  <a:pt x="1336960" y="5168593"/>
                </a:cubicBezTo>
                <a:cubicBezTo>
                  <a:pt x="1320120" y="5219118"/>
                  <a:pt x="1295792" y="5183564"/>
                  <a:pt x="1277078" y="5181692"/>
                </a:cubicBezTo>
                <a:cubicBezTo>
                  <a:pt x="1269593" y="5196662"/>
                  <a:pt x="1267723" y="5213505"/>
                  <a:pt x="1258365" y="5224733"/>
                </a:cubicBezTo>
                <a:cubicBezTo>
                  <a:pt x="1220939" y="5262160"/>
                  <a:pt x="1177899" y="5288358"/>
                  <a:pt x="1121759" y="5277130"/>
                </a:cubicBezTo>
                <a:cubicBezTo>
                  <a:pt x="1110531" y="5275258"/>
                  <a:pt x="1091818" y="5284616"/>
                  <a:pt x="1084333" y="5295844"/>
                </a:cubicBezTo>
                <a:cubicBezTo>
                  <a:pt x="1063748" y="5325785"/>
                  <a:pt x="1039421" y="5312684"/>
                  <a:pt x="1020708" y="5301456"/>
                </a:cubicBezTo>
                <a:cubicBezTo>
                  <a:pt x="996379" y="5286486"/>
                  <a:pt x="962695" y="5262160"/>
                  <a:pt x="979539" y="5234088"/>
                </a:cubicBezTo>
                <a:cubicBezTo>
                  <a:pt x="1003865" y="5194792"/>
                  <a:pt x="1037549" y="5148008"/>
                  <a:pt x="1076847" y="5134909"/>
                </a:cubicBezTo>
                <a:cubicBezTo>
                  <a:pt x="1129245" y="5118067"/>
                  <a:pt x="1190997" y="5119939"/>
                  <a:pt x="1247137" y="5151751"/>
                </a:cubicBezTo>
                <a:cubicBezTo>
                  <a:pt x="1254622" y="5110582"/>
                  <a:pt x="1280821" y="5099353"/>
                  <a:pt x="1320120" y="5108711"/>
                </a:cubicBezTo>
                <a:cubicBezTo>
                  <a:pt x="1335091" y="5112454"/>
                  <a:pt x="1348188" y="5110582"/>
                  <a:pt x="1363159" y="5114324"/>
                </a:cubicBezTo>
                <a:cubicBezTo>
                  <a:pt x="1396843" y="5121810"/>
                  <a:pt x="1417428" y="5104968"/>
                  <a:pt x="1430527" y="5078770"/>
                </a:cubicBezTo>
                <a:cubicBezTo>
                  <a:pt x="1439885" y="5054442"/>
                  <a:pt x="1445497" y="5031986"/>
                  <a:pt x="1456725" y="5002045"/>
                </a:cubicBezTo>
                <a:cubicBezTo>
                  <a:pt x="1428656" y="5002045"/>
                  <a:pt x="1404329" y="5003917"/>
                  <a:pt x="1381872" y="5002045"/>
                </a:cubicBezTo>
                <a:cubicBezTo>
                  <a:pt x="1350060" y="4998302"/>
                  <a:pt x="1318247" y="4996431"/>
                  <a:pt x="1290178" y="4987075"/>
                </a:cubicBezTo>
                <a:cubicBezTo>
                  <a:pt x="1260704" y="4977251"/>
                  <a:pt x="1234389" y="4964268"/>
                  <a:pt x="1204916" y="4966286"/>
                </a:cubicBezTo>
                <a:cubicBezTo>
                  <a:pt x="1195092" y="4966959"/>
                  <a:pt x="1184917" y="4969297"/>
                  <a:pt x="1174156" y="4973976"/>
                </a:cubicBezTo>
                <a:cubicBezTo>
                  <a:pt x="1153571" y="4983332"/>
                  <a:pt x="1123630" y="4975846"/>
                  <a:pt x="1097432" y="4975846"/>
                </a:cubicBezTo>
                <a:cubicBezTo>
                  <a:pt x="1084333" y="4975846"/>
                  <a:pt x="1067490" y="4970233"/>
                  <a:pt x="1060005" y="4975846"/>
                </a:cubicBezTo>
                <a:lnTo>
                  <a:pt x="1034155" y="4991788"/>
                </a:lnTo>
                <a:lnTo>
                  <a:pt x="962527" y="4926129"/>
                </a:lnTo>
                <a:lnTo>
                  <a:pt x="1121920" y="4850628"/>
                </a:lnTo>
                <a:lnTo>
                  <a:pt x="1129245" y="4848597"/>
                </a:lnTo>
                <a:cubicBezTo>
                  <a:pt x="1134857" y="4846726"/>
                  <a:pt x="1144215" y="4850469"/>
                  <a:pt x="1149828" y="4854212"/>
                </a:cubicBezTo>
                <a:cubicBezTo>
                  <a:pt x="1176026" y="4872924"/>
                  <a:pt x="1202225" y="4871052"/>
                  <a:pt x="1232166" y="4865439"/>
                </a:cubicBezTo>
                <a:cubicBezTo>
                  <a:pt x="1260237" y="4861696"/>
                  <a:pt x="1292049" y="4867309"/>
                  <a:pt x="1318247" y="4876667"/>
                </a:cubicBezTo>
                <a:cubicBezTo>
                  <a:pt x="1331348" y="4882280"/>
                  <a:pt x="1338832" y="4904736"/>
                  <a:pt x="1348188" y="4919707"/>
                </a:cubicBezTo>
                <a:cubicBezTo>
                  <a:pt x="1351931" y="4925322"/>
                  <a:pt x="1353803" y="4930934"/>
                  <a:pt x="1359416" y="4932806"/>
                </a:cubicBezTo>
                <a:cubicBezTo>
                  <a:pt x="1385615" y="4942162"/>
                  <a:pt x="1411813" y="4951520"/>
                  <a:pt x="1445497" y="4962749"/>
                </a:cubicBezTo>
                <a:cubicBezTo>
                  <a:pt x="1438011" y="4912221"/>
                  <a:pt x="1479181" y="4899123"/>
                  <a:pt x="1509122" y="4876667"/>
                </a:cubicBezTo>
                <a:cubicBezTo>
                  <a:pt x="1514737" y="4872924"/>
                  <a:pt x="1535321" y="4876667"/>
                  <a:pt x="1537192" y="4880410"/>
                </a:cubicBezTo>
                <a:cubicBezTo>
                  <a:pt x="1550291" y="4929064"/>
                  <a:pt x="1597075" y="4923450"/>
                  <a:pt x="1630759" y="4942162"/>
                </a:cubicBezTo>
                <a:cubicBezTo>
                  <a:pt x="1632630" y="4929064"/>
                  <a:pt x="1630759" y="4917836"/>
                  <a:pt x="1627016" y="4910351"/>
                </a:cubicBezTo>
                <a:cubicBezTo>
                  <a:pt x="1597075" y="4863567"/>
                  <a:pt x="1567134" y="4818656"/>
                  <a:pt x="1533450" y="4773743"/>
                </a:cubicBezTo>
                <a:cubicBezTo>
                  <a:pt x="1527836" y="4766258"/>
                  <a:pt x="1509122" y="4762515"/>
                  <a:pt x="1497895" y="4764387"/>
                </a:cubicBezTo>
                <a:cubicBezTo>
                  <a:pt x="1396843" y="4796199"/>
                  <a:pt x="1295792" y="4764387"/>
                  <a:pt x="1194740" y="4758772"/>
                </a:cubicBezTo>
                <a:cubicBezTo>
                  <a:pt x="1166671" y="4756903"/>
                  <a:pt x="1159186" y="4736317"/>
                  <a:pt x="1174156" y="4711991"/>
                </a:cubicBezTo>
                <a:cubicBezTo>
                  <a:pt x="1196613" y="4676435"/>
                  <a:pt x="1230296" y="4659593"/>
                  <a:pt x="1271466" y="4657721"/>
                </a:cubicBezTo>
                <a:cubicBezTo>
                  <a:pt x="1288306" y="4657721"/>
                  <a:pt x="1305148" y="4655850"/>
                  <a:pt x="1321990" y="4650236"/>
                </a:cubicBezTo>
                <a:cubicBezTo>
                  <a:pt x="1340703" y="4644623"/>
                  <a:pt x="1346318" y="4625909"/>
                  <a:pt x="1329476" y="4614682"/>
                </a:cubicBezTo>
                <a:cubicBezTo>
                  <a:pt x="1310762" y="4597839"/>
                  <a:pt x="1286436" y="4588484"/>
                  <a:pt x="1260237" y="4571641"/>
                </a:cubicBezTo>
                <a:cubicBezTo>
                  <a:pt x="1249009" y="4586612"/>
                  <a:pt x="1239651" y="4603454"/>
                  <a:pt x="1226554" y="4614682"/>
                </a:cubicBezTo>
                <a:cubicBezTo>
                  <a:pt x="1209710" y="4627780"/>
                  <a:pt x="1190997" y="4637138"/>
                  <a:pt x="1170413" y="4640880"/>
                </a:cubicBezTo>
                <a:cubicBezTo>
                  <a:pt x="1166671" y="4642751"/>
                  <a:pt x="1155443" y="4616553"/>
                  <a:pt x="1147958" y="4601582"/>
                </a:cubicBezTo>
                <a:cubicBezTo>
                  <a:pt x="1144215" y="4594096"/>
                  <a:pt x="1142343" y="4586612"/>
                  <a:pt x="1138600" y="4577256"/>
                </a:cubicBezTo>
                <a:cubicBezTo>
                  <a:pt x="1127373" y="4582869"/>
                  <a:pt x="1116144" y="4588484"/>
                  <a:pt x="1104916" y="4594096"/>
                </a:cubicBezTo>
                <a:cubicBezTo>
                  <a:pt x="1089946" y="4566027"/>
                  <a:pt x="1063748" y="4541699"/>
                  <a:pt x="1089946" y="4508016"/>
                </a:cubicBezTo>
                <a:cubicBezTo>
                  <a:pt x="1091818" y="4504273"/>
                  <a:pt x="1089946" y="4498660"/>
                  <a:pt x="1091818" y="4493045"/>
                </a:cubicBezTo>
                <a:cubicBezTo>
                  <a:pt x="1095561" y="4464976"/>
                  <a:pt x="1106788" y="4461233"/>
                  <a:pt x="1129245" y="4478075"/>
                </a:cubicBezTo>
                <a:cubicBezTo>
                  <a:pt x="1183512" y="4515501"/>
                  <a:pt x="1262108" y="4511758"/>
                  <a:pt x="1314505" y="4470589"/>
                </a:cubicBezTo>
                <a:cubicBezTo>
                  <a:pt x="1321990" y="4464976"/>
                  <a:pt x="1348188" y="4464976"/>
                  <a:pt x="1351931" y="4472461"/>
                </a:cubicBezTo>
                <a:cubicBezTo>
                  <a:pt x="1366902" y="4494917"/>
                  <a:pt x="1396843" y="4508016"/>
                  <a:pt x="1396843" y="4543572"/>
                </a:cubicBezTo>
                <a:cubicBezTo>
                  <a:pt x="1396843" y="4554800"/>
                  <a:pt x="1419299" y="4566027"/>
                  <a:pt x="1434270" y="4575383"/>
                </a:cubicBezTo>
                <a:cubicBezTo>
                  <a:pt x="1443626" y="4580998"/>
                  <a:pt x="1462340" y="4584741"/>
                  <a:pt x="1462340" y="4586612"/>
                </a:cubicBezTo>
                <a:cubicBezTo>
                  <a:pt x="1456725" y="4627780"/>
                  <a:pt x="1497895" y="4637138"/>
                  <a:pt x="1514737" y="4665206"/>
                </a:cubicBezTo>
                <a:cubicBezTo>
                  <a:pt x="1554034" y="4734446"/>
                  <a:pt x="1593333" y="4801814"/>
                  <a:pt x="1634502" y="4871052"/>
                </a:cubicBezTo>
                <a:cubicBezTo>
                  <a:pt x="1651342" y="4900993"/>
                  <a:pt x="1668186" y="4930934"/>
                  <a:pt x="1690641" y="4970233"/>
                </a:cubicBezTo>
                <a:cubicBezTo>
                  <a:pt x="1703740" y="4947777"/>
                  <a:pt x="1718710" y="4932806"/>
                  <a:pt x="1722453" y="4915964"/>
                </a:cubicBezTo>
                <a:cubicBezTo>
                  <a:pt x="1728068" y="4887895"/>
                  <a:pt x="1739296" y="4878538"/>
                  <a:pt x="1767365" y="4882280"/>
                </a:cubicBezTo>
                <a:cubicBezTo>
                  <a:pt x="1774849" y="4884153"/>
                  <a:pt x="1784207" y="4872924"/>
                  <a:pt x="1793563" y="4867309"/>
                </a:cubicBezTo>
                <a:cubicBezTo>
                  <a:pt x="1786078" y="4859824"/>
                  <a:pt x="1780464" y="4850469"/>
                  <a:pt x="1772980" y="4842983"/>
                </a:cubicBezTo>
                <a:cubicBezTo>
                  <a:pt x="1750523" y="4816785"/>
                  <a:pt x="1718710" y="4792456"/>
                  <a:pt x="1705612" y="4762515"/>
                </a:cubicBezTo>
                <a:cubicBezTo>
                  <a:pt x="1688769" y="4721346"/>
                  <a:pt x="1726195" y="4689534"/>
                  <a:pt x="1743039" y="4653978"/>
                </a:cubicBezTo>
                <a:cubicBezTo>
                  <a:pt x="1746782" y="4648366"/>
                  <a:pt x="1758009" y="4644623"/>
                  <a:pt x="1765494" y="4644623"/>
                </a:cubicBezTo>
                <a:cubicBezTo>
                  <a:pt x="1806664" y="4642751"/>
                  <a:pt x="1847832" y="4640880"/>
                  <a:pt x="1887129" y="4640880"/>
                </a:cubicBezTo>
                <a:cubicBezTo>
                  <a:pt x="1898357" y="4640880"/>
                  <a:pt x="1909584" y="4652109"/>
                  <a:pt x="1920813" y="4655850"/>
                </a:cubicBezTo>
                <a:cubicBezTo>
                  <a:pt x="1915199" y="4665206"/>
                  <a:pt x="1909584" y="4676435"/>
                  <a:pt x="1902100" y="4682050"/>
                </a:cubicBezTo>
                <a:cubicBezTo>
                  <a:pt x="1877774" y="4698890"/>
                  <a:pt x="1872158" y="4719476"/>
                  <a:pt x="1881516" y="4747545"/>
                </a:cubicBezTo>
                <a:cubicBezTo>
                  <a:pt x="1885258" y="4760645"/>
                  <a:pt x="1881516" y="4779358"/>
                  <a:pt x="1877774" y="4794328"/>
                </a:cubicBezTo>
                <a:cubicBezTo>
                  <a:pt x="1870289" y="4820528"/>
                  <a:pt x="1909584" y="4876667"/>
                  <a:pt x="1933913" y="4865439"/>
                </a:cubicBezTo>
                <a:cubicBezTo>
                  <a:pt x="1961982" y="4852339"/>
                  <a:pt x="1971340" y="4867309"/>
                  <a:pt x="1988180" y="4882280"/>
                </a:cubicBezTo>
                <a:cubicBezTo>
                  <a:pt x="2005024" y="4899123"/>
                  <a:pt x="2027479" y="4908479"/>
                  <a:pt x="2048063" y="4923450"/>
                </a:cubicBezTo>
                <a:cubicBezTo>
                  <a:pt x="2053678" y="4927191"/>
                  <a:pt x="2059291" y="4934677"/>
                  <a:pt x="2063034" y="4942162"/>
                </a:cubicBezTo>
                <a:cubicBezTo>
                  <a:pt x="2076134" y="4966490"/>
                  <a:pt x="2091104" y="4990816"/>
                  <a:pt x="2104203" y="5015145"/>
                </a:cubicBezTo>
                <a:cubicBezTo>
                  <a:pt x="2109818" y="5015145"/>
                  <a:pt x="2113561" y="5015145"/>
                  <a:pt x="2119173" y="5013273"/>
                </a:cubicBezTo>
                <a:cubicBezTo>
                  <a:pt x="2124788" y="4979589"/>
                  <a:pt x="2130401" y="4944035"/>
                  <a:pt x="2136016" y="4904736"/>
                </a:cubicBezTo>
                <a:cubicBezTo>
                  <a:pt x="2115430" y="4906608"/>
                  <a:pt x="2102332" y="4908479"/>
                  <a:pt x="2089232" y="4908479"/>
                </a:cubicBezTo>
                <a:cubicBezTo>
                  <a:pt x="2083618" y="4899123"/>
                  <a:pt x="2078005" y="4886023"/>
                  <a:pt x="2076134" y="4884153"/>
                </a:cubicBezTo>
                <a:cubicBezTo>
                  <a:pt x="2104203" y="4814913"/>
                  <a:pt x="2128531" y="4756903"/>
                  <a:pt x="2186540" y="4717604"/>
                </a:cubicBezTo>
                <a:cubicBezTo>
                  <a:pt x="2162214" y="4702633"/>
                  <a:pt x="2149114" y="4693277"/>
                  <a:pt x="2134144" y="4683920"/>
                </a:cubicBezTo>
                <a:cubicBezTo>
                  <a:pt x="2126658" y="4678307"/>
                  <a:pt x="2115430" y="4672692"/>
                  <a:pt x="2115430" y="4667079"/>
                </a:cubicBezTo>
                <a:cubicBezTo>
                  <a:pt x="2115430" y="4659593"/>
                  <a:pt x="2124788" y="4650236"/>
                  <a:pt x="2132273" y="4646494"/>
                </a:cubicBezTo>
                <a:cubicBezTo>
                  <a:pt x="2171571" y="4620294"/>
                  <a:pt x="2182799" y="4588484"/>
                  <a:pt x="2171571" y="4541699"/>
                </a:cubicBezTo>
                <a:cubicBezTo>
                  <a:pt x="2169700" y="4532343"/>
                  <a:pt x="2175313" y="4513631"/>
                  <a:pt x="2184671" y="4506145"/>
                </a:cubicBezTo>
                <a:cubicBezTo>
                  <a:pt x="2218355" y="4481816"/>
                  <a:pt x="2220224" y="4470589"/>
                  <a:pt x="2182799" y="4444391"/>
                </a:cubicBezTo>
                <a:cubicBezTo>
                  <a:pt x="2152857" y="4423807"/>
                  <a:pt x="2149114" y="4401351"/>
                  <a:pt x="2169700" y="4371410"/>
                </a:cubicBezTo>
                <a:cubicBezTo>
                  <a:pt x="2173443" y="4367667"/>
                  <a:pt x="2175313" y="4362052"/>
                  <a:pt x="2175313" y="4362052"/>
                </a:cubicBezTo>
                <a:cubicBezTo>
                  <a:pt x="2162214" y="4356439"/>
                  <a:pt x="2147244" y="4354567"/>
                  <a:pt x="2143502" y="4347082"/>
                </a:cubicBezTo>
                <a:cubicBezTo>
                  <a:pt x="2139759" y="4339597"/>
                  <a:pt x="2141629" y="4319012"/>
                  <a:pt x="2149114" y="4315271"/>
                </a:cubicBezTo>
                <a:cubicBezTo>
                  <a:pt x="2158472" y="4309656"/>
                  <a:pt x="2173443" y="4313397"/>
                  <a:pt x="2184671" y="4317140"/>
                </a:cubicBezTo>
                <a:cubicBezTo>
                  <a:pt x="2203384" y="4324626"/>
                  <a:pt x="2222098" y="4333983"/>
                  <a:pt x="2238938" y="4343339"/>
                </a:cubicBezTo>
                <a:cubicBezTo>
                  <a:pt x="2268879" y="4360182"/>
                  <a:pt x="2274494" y="4356439"/>
                  <a:pt x="2285721" y="4322755"/>
                </a:cubicBezTo>
                <a:cubicBezTo>
                  <a:pt x="2289464" y="4311528"/>
                  <a:pt x="2306306" y="4292814"/>
                  <a:pt x="2311921" y="4294685"/>
                </a:cubicBezTo>
                <a:cubicBezTo>
                  <a:pt x="2334376" y="4302170"/>
                  <a:pt x="2356832" y="4313397"/>
                  <a:pt x="2377416" y="4328368"/>
                </a:cubicBezTo>
                <a:cubicBezTo>
                  <a:pt x="2401744" y="4345212"/>
                  <a:pt x="2405487" y="4371410"/>
                  <a:pt x="2418584" y="4397608"/>
                </a:cubicBezTo>
                <a:cubicBezTo>
                  <a:pt x="2433555" y="4427549"/>
                  <a:pt x="2461626" y="4451875"/>
                  <a:pt x="2484083" y="4478075"/>
                </a:cubicBezTo>
                <a:cubicBezTo>
                  <a:pt x="2491567" y="4487431"/>
                  <a:pt x="2502795" y="4504273"/>
                  <a:pt x="2499053" y="4509888"/>
                </a:cubicBezTo>
                <a:cubicBezTo>
                  <a:pt x="2470982" y="4551057"/>
                  <a:pt x="2495310" y="4551057"/>
                  <a:pt x="2530864" y="4547314"/>
                </a:cubicBezTo>
                <a:cubicBezTo>
                  <a:pt x="2527121" y="4569770"/>
                  <a:pt x="2525251" y="4586612"/>
                  <a:pt x="2519636" y="4614682"/>
                </a:cubicBezTo>
                <a:cubicBezTo>
                  <a:pt x="2538350" y="4594096"/>
                  <a:pt x="2549578" y="4580998"/>
                  <a:pt x="2560805" y="4566027"/>
                </a:cubicBezTo>
                <a:cubicBezTo>
                  <a:pt x="2564548" y="4567898"/>
                  <a:pt x="2568290" y="4569770"/>
                  <a:pt x="2572033" y="4571641"/>
                </a:cubicBezTo>
                <a:cubicBezTo>
                  <a:pt x="2568290" y="4582869"/>
                  <a:pt x="2566420" y="4595968"/>
                  <a:pt x="2562677" y="4607197"/>
                </a:cubicBezTo>
                <a:cubicBezTo>
                  <a:pt x="2555193" y="4633395"/>
                  <a:pt x="2566420" y="4659593"/>
                  <a:pt x="2583262" y="4652109"/>
                </a:cubicBezTo>
                <a:cubicBezTo>
                  <a:pt x="2607589" y="4640880"/>
                  <a:pt x="2628173" y="4620294"/>
                  <a:pt x="2650629" y="4601582"/>
                </a:cubicBezTo>
                <a:cubicBezTo>
                  <a:pt x="2652501" y="4599711"/>
                  <a:pt x="2646887" y="4586612"/>
                  <a:pt x="2643144" y="4580998"/>
                </a:cubicBezTo>
                <a:cubicBezTo>
                  <a:pt x="2635658" y="4573513"/>
                  <a:pt x="2626302" y="4569770"/>
                  <a:pt x="2615075" y="4562284"/>
                </a:cubicBezTo>
                <a:cubicBezTo>
                  <a:pt x="2633787" y="4539829"/>
                  <a:pt x="2633787" y="4521115"/>
                  <a:pt x="2605717" y="4506145"/>
                </a:cubicBezTo>
                <a:cubicBezTo>
                  <a:pt x="2594489" y="4519243"/>
                  <a:pt x="2583262" y="4532343"/>
                  <a:pt x="2573906" y="4545442"/>
                </a:cubicBezTo>
                <a:cubicBezTo>
                  <a:pt x="2570163" y="4543572"/>
                  <a:pt x="2568290" y="4541699"/>
                  <a:pt x="2564548" y="4541699"/>
                </a:cubicBezTo>
                <a:cubicBezTo>
                  <a:pt x="2570163" y="4522986"/>
                  <a:pt x="2568290" y="4502402"/>
                  <a:pt x="2579519" y="4487431"/>
                </a:cubicBezTo>
                <a:cubicBezTo>
                  <a:pt x="2615075" y="4442520"/>
                  <a:pt x="2577648" y="4403222"/>
                  <a:pt x="2579519" y="4367667"/>
                </a:cubicBezTo>
                <a:cubicBezTo>
                  <a:pt x="2551450" y="4373280"/>
                  <a:pt x="2530864" y="4377023"/>
                  <a:pt x="2510281" y="4380766"/>
                </a:cubicBezTo>
                <a:cubicBezTo>
                  <a:pt x="2465369" y="4388250"/>
                  <a:pt x="2480340" y="4350824"/>
                  <a:pt x="2472854" y="4330241"/>
                </a:cubicBezTo>
                <a:cubicBezTo>
                  <a:pt x="2469111" y="4317140"/>
                  <a:pt x="2463496" y="4304042"/>
                  <a:pt x="2463496" y="4290942"/>
                </a:cubicBezTo>
                <a:cubicBezTo>
                  <a:pt x="2461626" y="4251646"/>
                  <a:pt x="2459754" y="4214219"/>
                  <a:pt x="2463496" y="4174919"/>
                </a:cubicBezTo>
                <a:cubicBezTo>
                  <a:pt x="2463496" y="4165564"/>
                  <a:pt x="2489695" y="4152464"/>
                  <a:pt x="2500923" y="4152464"/>
                </a:cubicBezTo>
                <a:cubicBezTo>
                  <a:pt x="2517766" y="4154336"/>
                  <a:pt x="2536479" y="4163692"/>
                  <a:pt x="2547707" y="4176793"/>
                </a:cubicBezTo>
                <a:cubicBezTo>
                  <a:pt x="2564548" y="4199248"/>
                  <a:pt x="2575776" y="4225446"/>
                  <a:pt x="2590746" y="4249773"/>
                </a:cubicBezTo>
                <a:cubicBezTo>
                  <a:pt x="2598232" y="4262873"/>
                  <a:pt x="2607589" y="4279715"/>
                  <a:pt x="2618818" y="4283456"/>
                </a:cubicBezTo>
                <a:cubicBezTo>
                  <a:pt x="2630045" y="4285330"/>
                  <a:pt x="2645016" y="4274101"/>
                  <a:pt x="2658114" y="4264744"/>
                </a:cubicBezTo>
                <a:cubicBezTo>
                  <a:pt x="2667472" y="4257258"/>
                  <a:pt x="2673085" y="4247903"/>
                  <a:pt x="2676828" y="4244160"/>
                </a:cubicBezTo>
                <a:cubicBezTo>
                  <a:pt x="2701155" y="4246031"/>
                  <a:pt x="2719869" y="4246031"/>
                  <a:pt x="2738582" y="4247903"/>
                </a:cubicBezTo>
                <a:cubicBezTo>
                  <a:pt x="2746067" y="4247903"/>
                  <a:pt x="2757296" y="4253515"/>
                  <a:pt x="2759165" y="4257258"/>
                </a:cubicBezTo>
                <a:cubicBezTo>
                  <a:pt x="2764780" y="4277844"/>
                  <a:pt x="2770393" y="4300300"/>
                  <a:pt x="2768523" y="4320883"/>
                </a:cubicBezTo>
                <a:cubicBezTo>
                  <a:pt x="2764780" y="4371410"/>
                  <a:pt x="2762908" y="4421934"/>
                  <a:pt x="2781622" y="4470589"/>
                </a:cubicBezTo>
                <a:cubicBezTo>
                  <a:pt x="2792849" y="4500530"/>
                  <a:pt x="2828405" y="4522986"/>
                  <a:pt x="2860217" y="4519243"/>
                </a:cubicBezTo>
                <a:cubicBezTo>
                  <a:pt x="2899515" y="4515501"/>
                  <a:pt x="2938812" y="4509888"/>
                  <a:pt x="2983724" y="4504273"/>
                </a:cubicBezTo>
                <a:cubicBezTo>
                  <a:pt x="2985597" y="4491174"/>
                  <a:pt x="2991210" y="4468719"/>
                  <a:pt x="2994952" y="4446263"/>
                </a:cubicBezTo>
                <a:cubicBezTo>
                  <a:pt x="2978111" y="4455618"/>
                  <a:pt x="2965011" y="4474332"/>
                  <a:pt x="2957526" y="4472461"/>
                </a:cubicBezTo>
                <a:cubicBezTo>
                  <a:pt x="2938812" y="4466846"/>
                  <a:pt x="2905129" y="4451875"/>
                  <a:pt x="2907001" y="4444391"/>
                </a:cubicBezTo>
                <a:cubicBezTo>
                  <a:pt x="2910743" y="4416322"/>
                  <a:pt x="2925715" y="4390123"/>
                  <a:pt x="2938812" y="4363924"/>
                </a:cubicBezTo>
                <a:cubicBezTo>
                  <a:pt x="2938812" y="4363924"/>
                  <a:pt x="2948170" y="4365795"/>
                  <a:pt x="2951913" y="4367667"/>
                </a:cubicBezTo>
                <a:cubicBezTo>
                  <a:pt x="2996825" y="4384508"/>
                  <a:pt x="3006180" y="4378895"/>
                  <a:pt x="3006180" y="4332111"/>
                </a:cubicBezTo>
                <a:lnTo>
                  <a:pt x="3008849" y="4137337"/>
                </a:lnTo>
                <a:lnTo>
                  <a:pt x="3030518" y="4140433"/>
                </a:lnTo>
                <a:lnTo>
                  <a:pt x="3026766" y="4208604"/>
                </a:lnTo>
                <a:cubicBezTo>
                  <a:pt x="3026766" y="4232932"/>
                  <a:pt x="3030509" y="4257258"/>
                  <a:pt x="3030509" y="4279715"/>
                </a:cubicBezTo>
                <a:cubicBezTo>
                  <a:pt x="3030509" y="4304042"/>
                  <a:pt x="3043607" y="4315271"/>
                  <a:pt x="3067934" y="4320883"/>
                </a:cubicBezTo>
                <a:cubicBezTo>
                  <a:pt x="3092260" y="4326498"/>
                  <a:pt x="3118460" y="4335854"/>
                  <a:pt x="3140915" y="4347082"/>
                </a:cubicBezTo>
                <a:cubicBezTo>
                  <a:pt x="3165244" y="4358309"/>
                  <a:pt x="3163371" y="4373280"/>
                  <a:pt x="3148401" y="4391993"/>
                </a:cubicBezTo>
                <a:cubicBezTo>
                  <a:pt x="3140915" y="4401351"/>
                  <a:pt x="3133430" y="4416322"/>
                  <a:pt x="3131559" y="4427549"/>
                </a:cubicBezTo>
                <a:cubicBezTo>
                  <a:pt x="3127817" y="4457490"/>
                  <a:pt x="3082905" y="4491174"/>
                  <a:pt x="3052964" y="4491174"/>
                </a:cubicBezTo>
                <a:cubicBezTo>
                  <a:pt x="3039864" y="4491174"/>
                  <a:pt x="3013666" y="4504273"/>
                  <a:pt x="3013666" y="4509888"/>
                </a:cubicBezTo>
                <a:cubicBezTo>
                  <a:pt x="3015538" y="4528601"/>
                  <a:pt x="3023023" y="4549185"/>
                  <a:pt x="3036121" y="4562284"/>
                </a:cubicBezTo>
                <a:cubicBezTo>
                  <a:pt x="3051092" y="4577256"/>
                  <a:pt x="3071677" y="4584741"/>
                  <a:pt x="3090391" y="4594096"/>
                </a:cubicBezTo>
                <a:cubicBezTo>
                  <a:pt x="3096003" y="4597839"/>
                  <a:pt x="3107231" y="4601582"/>
                  <a:pt x="3109104" y="4599711"/>
                </a:cubicBezTo>
                <a:cubicBezTo>
                  <a:pt x="3124075" y="4579126"/>
                  <a:pt x="3140915" y="4560412"/>
                  <a:pt x="3150273" y="4537957"/>
                </a:cubicBezTo>
                <a:cubicBezTo>
                  <a:pt x="3163371" y="4508016"/>
                  <a:pt x="3167114" y="4472461"/>
                  <a:pt x="3185827" y="4446263"/>
                </a:cubicBezTo>
                <a:cubicBezTo>
                  <a:pt x="3195185" y="4435035"/>
                  <a:pt x="3228869" y="4438778"/>
                  <a:pt x="3251324" y="4440648"/>
                </a:cubicBezTo>
                <a:cubicBezTo>
                  <a:pt x="3258810" y="4440648"/>
                  <a:pt x="3268165" y="4459361"/>
                  <a:pt x="3268165" y="4468719"/>
                </a:cubicBezTo>
                <a:cubicBezTo>
                  <a:pt x="3271908" y="4502402"/>
                  <a:pt x="3283136" y="4543572"/>
                  <a:pt x="3270037" y="4571641"/>
                </a:cubicBezTo>
                <a:cubicBezTo>
                  <a:pt x="3251324" y="4609067"/>
                  <a:pt x="3264422" y="4648366"/>
                  <a:pt x="3249452" y="4683920"/>
                </a:cubicBezTo>
                <a:cubicBezTo>
                  <a:pt x="3245709" y="4693277"/>
                  <a:pt x="3234481" y="4700762"/>
                  <a:pt x="3225126" y="4704505"/>
                </a:cubicBezTo>
                <a:cubicBezTo>
                  <a:pt x="3197055" y="4711991"/>
                  <a:pt x="3167114" y="4715733"/>
                  <a:pt x="3140915" y="4725089"/>
                </a:cubicBezTo>
                <a:cubicBezTo>
                  <a:pt x="3122202" y="4732574"/>
                  <a:pt x="3103489" y="4743802"/>
                  <a:pt x="3094133" y="4760645"/>
                </a:cubicBezTo>
                <a:cubicBezTo>
                  <a:pt x="3060450" y="4814913"/>
                  <a:pt x="3030509" y="4872924"/>
                  <a:pt x="2998695" y="4930934"/>
                </a:cubicBezTo>
                <a:cubicBezTo>
                  <a:pt x="2987467" y="4951520"/>
                  <a:pt x="2981854" y="4973976"/>
                  <a:pt x="2972496" y="5000174"/>
                </a:cubicBezTo>
                <a:cubicBezTo>
                  <a:pt x="3045479" y="4985204"/>
                  <a:pt x="3109104" y="4972104"/>
                  <a:pt x="3174599" y="4957134"/>
                </a:cubicBezTo>
                <a:cubicBezTo>
                  <a:pt x="3189570" y="4906608"/>
                  <a:pt x="3208283" y="4846726"/>
                  <a:pt x="3225126" y="4786844"/>
                </a:cubicBezTo>
                <a:cubicBezTo>
                  <a:pt x="3228869" y="4775616"/>
                  <a:pt x="3221383" y="4758772"/>
                  <a:pt x="3228869" y="4753160"/>
                </a:cubicBezTo>
                <a:cubicBezTo>
                  <a:pt x="3238224" y="4741932"/>
                  <a:pt x="3255067" y="4738189"/>
                  <a:pt x="3268165" y="4730704"/>
                </a:cubicBezTo>
                <a:cubicBezTo>
                  <a:pt x="3277522" y="4725089"/>
                  <a:pt x="3290621" y="4721346"/>
                  <a:pt x="3296236" y="4711991"/>
                </a:cubicBezTo>
                <a:cubicBezTo>
                  <a:pt x="3303721" y="4697020"/>
                  <a:pt x="3301849" y="4667079"/>
                  <a:pt x="3311206" y="4663336"/>
                </a:cubicBezTo>
                <a:cubicBezTo>
                  <a:pt x="3341147" y="4652109"/>
                  <a:pt x="3371088" y="4624037"/>
                  <a:pt x="3404772" y="4650236"/>
                </a:cubicBezTo>
                <a:cubicBezTo>
                  <a:pt x="3406643" y="4652109"/>
                  <a:pt x="3408515" y="4650236"/>
                  <a:pt x="3414128" y="4650236"/>
                </a:cubicBezTo>
                <a:cubicBezTo>
                  <a:pt x="3417871" y="4609067"/>
                  <a:pt x="3445942" y="4610939"/>
                  <a:pt x="3477753" y="4618425"/>
                </a:cubicBezTo>
                <a:cubicBezTo>
                  <a:pt x="3503951" y="4624037"/>
                  <a:pt x="3532023" y="4625909"/>
                  <a:pt x="3561964" y="4631523"/>
                </a:cubicBezTo>
                <a:cubicBezTo>
                  <a:pt x="3563835" y="4624037"/>
                  <a:pt x="3563835" y="4612810"/>
                  <a:pt x="3567576" y="4607197"/>
                </a:cubicBezTo>
                <a:cubicBezTo>
                  <a:pt x="3573191" y="4601582"/>
                  <a:pt x="3588162" y="4595968"/>
                  <a:pt x="3591905" y="4599711"/>
                </a:cubicBezTo>
                <a:cubicBezTo>
                  <a:pt x="3612488" y="4624037"/>
                  <a:pt x="3631202" y="4648366"/>
                  <a:pt x="3649915" y="4674564"/>
                </a:cubicBezTo>
                <a:cubicBezTo>
                  <a:pt x="3651787" y="4678307"/>
                  <a:pt x="3646172" y="4689534"/>
                  <a:pt x="3640559" y="4695147"/>
                </a:cubicBezTo>
                <a:cubicBezTo>
                  <a:pt x="3612488" y="4717604"/>
                  <a:pt x="3582547" y="4736317"/>
                  <a:pt x="3558221" y="4762515"/>
                </a:cubicBezTo>
                <a:cubicBezTo>
                  <a:pt x="3546993" y="4773743"/>
                  <a:pt x="3550736" y="4798071"/>
                  <a:pt x="3548864" y="4816785"/>
                </a:cubicBezTo>
                <a:cubicBezTo>
                  <a:pt x="3545121" y="4842983"/>
                  <a:pt x="3543250" y="4869182"/>
                  <a:pt x="3539508" y="4889766"/>
                </a:cubicBezTo>
                <a:cubicBezTo>
                  <a:pt x="3565707" y="4889766"/>
                  <a:pt x="3590033" y="4889766"/>
                  <a:pt x="3616231" y="4889766"/>
                </a:cubicBezTo>
                <a:cubicBezTo>
                  <a:pt x="3642429" y="4854212"/>
                  <a:pt x="3715412" y="4842983"/>
                  <a:pt x="3758452" y="4867309"/>
                </a:cubicBezTo>
                <a:cubicBezTo>
                  <a:pt x="3765936" y="4872924"/>
                  <a:pt x="3779037" y="4872924"/>
                  <a:pt x="3788393" y="4871052"/>
                </a:cubicBezTo>
                <a:cubicBezTo>
                  <a:pt x="3846404" y="4857954"/>
                  <a:pt x="3902545" y="4841111"/>
                  <a:pt x="3960555" y="4828012"/>
                </a:cubicBezTo>
                <a:cubicBezTo>
                  <a:pt x="4100905" y="4794328"/>
                  <a:pt x="4241252" y="4760645"/>
                  <a:pt x="4381603" y="4726961"/>
                </a:cubicBezTo>
                <a:cubicBezTo>
                  <a:pt x="4501368" y="4698890"/>
                  <a:pt x="4623002" y="4706376"/>
                  <a:pt x="4744640" y="4719476"/>
                </a:cubicBezTo>
                <a:cubicBezTo>
                  <a:pt x="4770838" y="4723219"/>
                  <a:pt x="4798908" y="4717604"/>
                  <a:pt x="4826978" y="4717604"/>
                </a:cubicBezTo>
                <a:cubicBezTo>
                  <a:pt x="4840076" y="4717604"/>
                  <a:pt x="4855046" y="4717604"/>
                  <a:pt x="4864405" y="4723219"/>
                </a:cubicBezTo>
                <a:cubicBezTo>
                  <a:pt x="4913059" y="4755031"/>
                  <a:pt x="4969199" y="4764387"/>
                  <a:pt x="5023465" y="4771873"/>
                </a:cubicBezTo>
                <a:cubicBezTo>
                  <a:pt x="5049665" y="4775616"/>
                  <a:pt x="5079604" y="4764387"/>
                  <a:pt x="5107677" y="4758772"/>
                </a:cubicBezTo>
                <a:cubicBezTo>
                  <a:pt x="5120774" y="4756903"/>
                  <a:pt x="5137618" y="4745675"/>
                  <a:pt x="5145102" y="4751288"/>
                </a:cubicBezTo>
                <a:cubicBezTo>
                  <a:pt x="5195628" y="4788715"/>
                  <a:pt x="5259253" y="4756903"/>
                  <a:pt x="5309779" y="4783101"/>
                </a:cubicBezTo>
                <a:cubicBezTo>
                  <a:pt x="5328493" y="4792456"/>
                  <a:pt x="5349077" y="4798071"/>
                  <a:pt x="5369661" y="4805557"/>
                </a:cubicBezTo>
                <a:cubicBezTo>
                  <a:pt x="5382760" y="4809300"/>
                  <a:pt x="5399602" y="4818656"/>
                  <a:pt x="5410831" y="4816785"/>
                </a:cubicBezTo>
                <a:cubicBezTo>
                  <a:pt x="5451999" y="4803685"/>
                  <a:pt x="5483811" y="4822397"/>
                  <a:pt x="5517495" y="4839241"/>
                </a:cubicBezTo>
                <a:cubicBezTo>
                  <a:pt x="5543693" y="4850469"/>
                  <a:pt x="5573634" y="4857954"/>
                  <a:pt x="5603576" y="4865439"/>
                </a:cubicBezTo>
                <a:cubicBezTo>
                  <a:pt x="5627903" y="4871052"/>
                  <a:pt x="5644744" y="4861696"/>
                  <a:pt x="5665331" y="4848597"/>
                </a:cubicBezTo>
                <a:cubicBezTo>
                  <a:pt x="5689657" y="4831755"/>
                  <a:pt x="5725213" y="4828012"/>
                  <a:pt x="5755154" y="4826140"/>
                </a:cubicBezTo>
                <a:cubicBezTo>
                  <a:pt x="5777610" y="4824271"/>
                  <a:pt x="5788837" y="4841111"/>
                  <a:pt x="5783223" y="4869182"/>
                </a:cubicBezTo>
                <a:cubicBezTo>
                  <a:pt x="5779480" y="4884153"/>
                  <a:pt x="5790707" y="4914094"/>
                  <a:pt x="5801936" y="4917836"/>
                </a:cubicBezTo>
                <a:cubicBezTo>
                  <a:pt x="5824392" y="4925322"/>
                  <a:pt x="5831877" y="4904736"/>
                  <a:pt x="5835620" y="4882280"/>
                </a:cubicBezTo>
                <a:cubicBezTo>
                  <a:pt x="5837491" y="4871052"/>
                  <a:pt x="5850590" y="4861696"/>
                  <a:pt x="5867434" y="4854212"/>
                </a:cubicBezTo>
                <a:cubicBezTo>
                  <a:pt x="5854333" y="4906608"/>
                  <a:pt x="5888017" y="4936549"/>
                  <a:pt x="5916087" y="4964618"/>
                </a:cubicBezTo>
                <a:cubicBezTo>
                  <a:pt x="5929186" y="4977719"/>
                  <a:pt x="5946029" y="4994559"/>
                  <a:pt x="5961000" y="4994559"/>
                </a:cubicBezTo>
                <a:cubicBezTo>
                  <a:pt x="6005910" y="4992690"/>
                  <a:pt x="6048950" y="5022631"/>
                  <a:pt x="6097604" y="5003917"/>
                </a:cubicBezTo>
                <a:cubicBezTo>
                  <a:pt x="6114447" y="4998302"/>
                  <a:pt x="6140646" y="5007660"/>
                  <a:pt x="6159359" y="5017016"/>
                </a:cubicBezTo>
                <a:cubicBezTo>
                  <a:pt x="6202398" y="5037601"/>
                  <a:pt x="6241698" y="5056314"/>
                  <a:pt x="6294095" y="5043214"/>
                </a:cubicBezTo>
                <a:cubicBezTo>
                  <a:pt x="6312809" y="5037601"/>
                  <a:pt x="6339006" y="5056314"/>
                  <a:pt x="6361462" y="5065669"/>
                </a:cubicBezTo>
                <a:cubicBezTo>
                  <a:pt x="6372690" y="5069412"/>
                  <a:pt x="6383918" y="5076898"/>
                  <a:pt x="6395146" y="5084383"/>
                </a:cubicBezTo>
                <a:cubicBezTo>
                  <a:pt x="6408244" y="5084383"/>
                  <a:pt x="6423215" y="5082513"/>
                  <a:pt x="6440058" y="5082513"/>
                </a:cubicBezTo>
                <a:cubicBezTo>
                  <a:pt x="6438185" y="5075027"/>
                  <a:pt x="6438185" y="5065669"/>
                  <a:pt x="6436315" y="5056314"/>
                </a:cubicBezTo>
                <a:cubicBezTo>
                  <a:pt x="6438185" y="5054442"/>
                  <a:pt x="6441928" y="5052572"/>
                  <a:pt x="6443801" y="5050699"/>
                </a:cubicBezTo>
                <a:cubicBezTo>
                  <a:pt x="6455028" y="5067542"/>
                  <a:pt x="6466256" y="5084383"/>
                  <a:pt x="6477485" y="5101225"/>
                </a:cubicBezTo>
                <a:cubicBezTo>
                  <a:pt x="6479355" y="5101225"/>
                  <a:pt x="6481227" y="5099353"/>
                  <a:pt x="6483098" y="5099353"/>
                </a:cubicBezTo>
                <a:cubicBezTo>
                  <a:pt x="6477485" y="5056314"/>
                  <a:pt x="6473742" y="5013273"/>
                  <a:pt x="6468126" y="4970233"/>
                </a:cubicBezTo>
                <a:cubicBezTo>
                  <a:pt x="6469999" y="4970233"/>
                  <a:pt x="6473742" y="4968361"/>
                  <a:pt x="6475612" y="4968361"/>
                </a:cubicBezTo>
                <a:cubicBezTo>
                  <a:pt x="6479355" y="4987075"/>
                  <a:pt x="6483098" y="5003917"/>
                  <a:pt x="6488712" y="5022631"/>
                </a:cubicBezTo>
                <a:cubicBezTo>
                  <a:pt x="6490582" y="5022631"/>
                  <a:pt x="6492455" y="5022631"/>
                  <a:pt x="6494325" y="5022631"/>
                </a:cubicBezTo>
                <a:cubicBezTo>
                  <a:pt x="6490582" y="4992690"/>
                  <a:pt x="6486839" y="4960875"/>
                  <a:pt x="6483098" y="4930934"/>
                </a:cubicBezTo>
                <a:cubicBezTo>
                  <a:pt x="6484969" y="4930934"/>
                  <a:pt x="6486839" y="4930934"/>
                  <a:pt x="6486839" y="4930934"/>
                </a:cubicBezTo>
                <a:cubicBezTo>
                  <a:pt x="6501810" y="4985204"/>
                  <a:pt x="6516782" y="5039471"/>
                  <a:pt x="6531752" y="5093741"/>
                </a:cubicBezTo>
                <a:cubicBezTo>
                  <a:pt x="6533624" y="5093741"/>
                  <a:pt x="6535494" y="5093741"/>
                  <a:pt x="6539237" y="5091869"/>
                </a:cubicBezTo>
                <a:cubicBezTo>
                  <a:pt x="6541108" y="5082513"/>
                  <a:pt x="6542980" y="5073155"/>
                  <a:pt x="6544851" y="5063799"/>
                </a:cubicBezTo>
                <a:cubicBezTo>
                  <a:pt x="6548594" y="5078770"/>
                  <a:pt x="6552337" y="5093741"/>
                  <a:pt x="6556079" y="5108711"/>
                </a:cubicBezTo>
                <a:cubicBezTo>
                  <a:pt x="6563565" y="5101225"/>
                  <a:pt x="6569178" y="5093741"/>
                  <a:pt x="6580405" y="5080640"/>
                </a:cubicBezTo>
                <a:cubicBezTo>
                  <a:pt x="6582278" y="5099353"/>
                  <a:pt x="6582278" y="5108711"/>
                  <a:pt x="6584148" y="5129294"/>
                </a:cubicBezTo>
                <a:cubicBezTo>
                  <a:pt x="6591634" y="5112454"/>
                  <a:pt x="6595377" y="5103096"/>
                  <a:pt x="6599120" y="5089998"/>
                </a:cubicBezTo>
                <a:cubicBezTo>
                  <a:pt x="6602862" y="5101225"/>
                  <a:pt x="6604733" y="5108711"/>
                  <a:pt x="6610348" y="5127425"/>
                </a:cubicBezTo>
                <a:cubicBezTo>
                  <a:pt x="6619704" y="5103096"/>
                  <a:pt x="6627190" y="5088126"/>
                  <a:pt x="6630932" y="5075027"/>
                </a:cubicBezTo>
                <a:cubicBezTo>
                  <a:pt x="6632803" y="5088126"/>
                  <a:pt x="6636546" y="5104968"/>
                  <a:pt x="6638418" y="5121810"/>
                </a:cubicBezTo>
                <a:cubicBezTo>
                  <a:pt x="6640287" y="5121810"/>
                  <a:pt x="6644030" y="5121810"/>
                  <a:pt x="6645902" y="5121810"/>
                </a:cubicBezTo>
                <a:cubicBezTo>
                  <a:pt x="6647773" y="5108711"/>
                  <a:pt x="6649645" y="5095610"/>
                  <a:pt x="6649645" y="5088126"/>
                </a:cubicBezTo>
                <a:cubicBezTo>
                  <a:pt x="6655258" y="5099353"/>
                  <a:pt x="6664617" y="5114324"/>
                  <a:pt x="6673971" y="5129294"/>
                </a:cubicBezTo>
                <a:cubicBezTo>
                  <a:pt x="6677714" y="5127425"/>
                  <a:pt x="6681457" y="5125553"/>
                  <a:pt x="6687072" y="5123682"/>
                </a:cubicBezTo>
                <a:cubicBezTo>
                  <a:pt x="6677714" y="5078770"/>
                  <a:pt x="6670228" y="5033858"/>
                  <a:pt x="6660874" y="4987075"/>
                </a:cubicBezTo>
                <a:cubicBezTo>
                  <a:pt x="6662744" y="4987075"/>
                  <a:pt x="6666487" y="4985204"/>
                  <a:pt x="6668359" y="4985204"/>
                </a:cubicBezTo>
                <a:cubicBezTo>
                  <a:pt x="6679587" y="5031986"/>
                  <a:pt x="6690814" y="5078770"/>
                  <a:pt x="6700171" y="5127425"/>
                </a:cubicBezTo>
                <a:cubicBezTo>
                  <a:pt x="6702043" y="5127425"/>
                  <a:pt x="6703914" y="5127425"/>
                  <a:pt x="6705786" y="5127425"/>
                </a:cubicBezTo>
                <a:cubicBezTo>
                  <a:pt x="6707657" y="5116197"/>
                  <a:pt x="6709527" y="5106839"/>
                  <a:pt x="6711398" y="5093741"/>
                </a:cubicBezTo>
                <a:cubicBezTo>
                  <a:pt x="6726369" y="5104968"/>
                  <a:pt x="6702043" y="5134909"/>
                  <a:pt x="6735727" y="5138652"/>
                </a:cubicBezTo>
                <a:cubicBezTo>
                  <a:pt x="6752567" y="5140523"/>
                  <a:pt x="6769411" y="5153623"/>
                  <a:pt x="6789994" y="5164850"/>
                </a:cubicBezTo>
                <a:cubicBezTo>
                  <a:pt x="6789994" y="5119939"/>
                  <a:pt x="6789994" y="5084383"/>
                  <a:pt x="6789994" y="5048829"/>
                </a:cubicBezTo>
                <a:cubicBezTo>
                  <a:pt x="6791866" y="5048829"/>
                  <a:pt x="6793737" y="5048829"/>
                  <a:pt x="6795609" y="5048829"/>
                </a:cubicBezTo>
                <a:cubicBezTo>
                  <a:pt x="6797480" y="5082513"/>
                  <a:pt x="6803094" y="5118067"/>
                  <a:pt x="6803094" y="5151751"/>
                </a:cubicBezTo>
                <a:cubicBezTo>
                  <a:pt x="6803094" y="5172336"/>
                  <a:pt x="6810579" y="5183564"/>
                  <a:pt x="6829292" y="5181692"/>
                </a:cubicBezTo>
                <a:cubicBezTo>
                  <a:pt x="6881690" y="5174206"/>
                  <a:pt x="6917243" y="5202277"/>
                  <a:pt x="6952801" y="5232218"/>
                </a:cubicBezTo>
                <a:cubicBezTo>
                  <a:pt x="6960285" y="5237831"/>
                  <a:pt x="6969641" y="5241574"/>
                  <a:pt x="6978999" y="5247189"/>
                </a:cubicBezTo>
                <a:cubicBezTo>
                  <a:pt x="6982741" y="5235961"/>
                  <a:pt x="6986483" y="5226604"/>
                  <a:pt x="6988354" y="5217248"/>
                </a:cubicBezTo>
                <a:cubicBezTo>
                  <a:pt x="6990226" y="5217248"/>
                  <a:pt x="6992096" y="5217248"/>
                  <a:pt x="6993969" y="5217248"/>
                </a:cubicBezTo>
                <a:cubicBezTo>
                  <a:pt x="6995839" y="5228476"/>
                  <a:pt x="6997711" y="5239703"/>
                  <a:pt x="7001454" y="5252802"/>
                </a:cubicBezTo>
                <a:cubicBezTo>
                  <a:pt x="7014552" y="5256545"/>
                  <a:pt x="7029523" y="5260288"/>
                  <a:pt x="7050110" y="5264030"/>
                </a:cubicBezTo>
                <a:cubicBezTo>
                  <a:pt x="7050110" y="5209762"/>
                  <a:pt x="7050110" y="5159235"/>
                  <a:pt x="7050110" y="5108711"/>
                </a:cubicBezTo>
                <a:cubicBezTo>
                  <a:pt x="7051979" y="5108711"/>
                  <a:pt x="7053851" y="5108711"/>
                  <a:pt x="7057594" y="5108711"/>
                </a:cubicBezTo>
                <a:cubicBezTo>
                  <a:pt x="7057594" y="5161109"/>
                  <a:pt x="7057594" y="5213505"/>
                  <a:pt x="7057594" y="5262160"/>
                </a:cubicBezTo>
                <a:cubicBezTo>
                  <a:pt x="7078177" y="5250932"/>
                  <a:pt x="7102506" y="5230346"/>
                  <a:pt x="7121218" y="5234088"/>
                </a:cubicBezTo>
                <a:cubicBezTo>
                  <a:pt x="7141803" y="5237831"/>
                  <a:pt x="7160515" y="5262160"/>
                  <a:pt x="7175485" y="5280873"/>
                </a:cubicBezTo>
                <a:cubicBezTo>
                  <a:pt x="7192329" y="5301456"/>
                  <a:pt x="7211041" y="5310814"/>
                  <a:pt x="7237241" y="5308942"/>
                </a:cubicBezTo>
                <a:cubicBezTo>
                  <a:pt x="7334549" y="5299587"/>
                  <a:pt x="7424373" y="5318299"/>
                  <a:pt x="7501096" y="5380052"/>
                </a:cubicBezTo>
                <a:cubicBezTo>
                  <a:pt x="7510454" y="5387537"/>
                  <a:pt x="7523552" y="5396895"/>
                  <a:pt x="7532909" y="5393152"/>
                </a:cubicBezTo>
                <a:cubicBezTo>
                  <a:pt x="7596534" y="5368824"/>
                  <a:pt x="7654544" y="5421221"/>
                  <a:pt x="7716299" y="5406250"/>
                </a:cubicBezTo>
                <a:cubicBezTo>
                  <a:pt x="7723784" y="5404380"/>
                  <a:pt x="7735012" y="5415608"/>
                  <a:pt x="7744368" y="5421221"/>
                </a:cubicBezTo>
                <a:cubicBezTo>
                  <a:pt x="7796765" y="5466132"/>
                  <a:pt x="7860390" y="5471747"/>
                  <a:pt x="7924015" y="5464263"/>
                </a:cubicBezTo>
                <a:cubicBezTo>
                  <a:pt x="7944601" y="5462391"/>
                  <a:pt x="7963313" y="5441806"/>
                  <a:pt x="7983898" y="5430579"/>
                </a:cubicBezTo>
                <a:cubicBezTo>
                  <a:pt x="8013839" y="5518530"/>
                  <a:pt x="8062492" y="5507302"/>
                  <a:pt x="8137346" y="5482976"/>
                </a:cubicBezTo>
                <a:cubicBezTo>
                  <a:pt x="8165416" y="5473618"/>
                  <a:pt x="8157932" y="5447420"/>
                  <a:pt x="8148574" y="5428707"/>
                </a:cubicBezTo>
                <a:cubicBezTo>
                  <a:pt x="8126117" y="5376309"/>
                  <a:pt x="8137346" y="5340755"/>
                  <a:pt x="8189742" y="5312684"/>
                </a:cubicBezTo>
                <a:cubicBezTo>
                  <a:pt x="8232784" y="5290229"/>
                  <a:pt x="8296409" y="5303328"/>
                  <a:pt x="8320737" y="5338883"/>
                </a:cubicBezTo>
                <a:cubicBezTo>
                  <a:pt x="8343191" y="5374439"/>
                  <a:pt x="8337578" y="5409993"/>
                  <a:pt x="8305765" y="5438064"/>
                </a:cubicBezTo>
                <a:cubicBezTo>
                  <a:pt x="8296409" y="5447420"/>
                  <a:pt x="8288924" y="5458648"/>
                  <a:pt x="8281439" y="5469875"/>
                </a:cubicBezTo>
                <a:cubicBezTo>
                  <a:pt x="8294539" y="5473618"/>
                  <a:pt x="8305765" y="5481103"/>
                  <a:pt x="8318865" y="5482976"/>
                </a:cubicBezTo>
                <a:cubicBezTo>
                  <a:pt x="8358164" y="5488589"/>
                  <a:pt x="8397460" y="5492332"/>
                  <a:pt x="8436757" y="5492332"/>
                </a:cubicBezTo>
                <a:cubicBezTo>
                  <a:pt x="8442372" y="5492332"/>
                  <a:pt x="8453599" y="5477361"/>
                  <a:pt x="8455470" y="5468006"/>
                </a:cubicBezTo>
                <a:cubicBezTo>
                  <a:pt x="8459214" y="5447420"/>
                  <a:pt x="8455470" y="5424964"/>
                  <a:pt x="8459214" y="5404380"/>
                </a:cubicBezTo>
                <a:cubicBezTo>
                  <a:pt x="8468570" y="5359469"/>
                  <a:pt x="8511610" y="5322042"/>
                  <a:pt x="8558393" y="5316427"/>
                </a:cubicBezTo>
                <a:cubicBezTo>
                  <a:pt x="8588334" y="5312684"/>
                  <a:pt x="8601435" y="5327654"/>
                  <a:pt x="8608921" y="5355726"/>
                </a:cubicBezTo>
                <a:cubicBezTo>
                  <a:pt x="8618277" y="5391280"/>
                  <a:pt x="8627633" y="5426836"/>
                  <a:pt x="8644475" y="5458648"/>
                </a:cubicBezTo>
                <a:cubicBezTo>
                  <a:pt x="8668803" y="5501688"/>
                  <a:pt x="8726812" y="5511044"/>
                  <a:pt x="8771725" y="5490461"/>
                </a:cubicBezTo>
                <a:cubicBezTo>
                  <a:pt x="8827864" y="5462391"/>
                  <a:pt x="8887747" y="5439934"/>
                  <a:pt x="8945759" y="5415608"/>
                </a:cubicBezTo>
                <a:cubicBezTo>
                  <a:pt x="8951372" y="5413736"/>
                  <a:pt x="8958856" y="5411865"/>
                  <a:pt x="8962599" y="5413736"/>
                </a:cubicBezTo>
                <a:cubicBezTo>
                  <a:pt x="9018739" y="5441806"/>
                  <a:pt x="9076751" y="5421221"/>
                  <a:pt x="9132890" y="5423094"/>
                </a:cubicBezTo>
                <a:cubicBezTo>
                  <a:pt x="9144119" y="5423094"/>
                  <a:pt x="9155347" y="5424964"/>
                  <a:pt x="9168445" y="5424964"/>
                </a:cubicBezTo>
                <a:cubicBezTo>
                  <a:pt x="9155347" y="5299587"/>
                  <a:pt x="9155347" y="5177949"/>
                  <a:pt x="9245170" y="5080640"/>
                </a:cubicBezTo>
                <a:cubicBezTo>
                  <a:pt x="9222713" y="5039471"/>
                  <a:pt x="9202128" y="5003917"/>
                  <a:pt x="9179673" y="4966490"/>
                </a:cubicBezTo>
                <a:cubicBezTo>
                  <a:pt x="9166572" y="4968361"/>
                  <a:pt x="9149732" y="4972104"/>
                  <a:pt x="9131018" y="4975846"/>
                </a:cubicBezTo>
                <a:cubicBezTo>
                  <a:pt x="9160960" y="4880410"/>
                  <a:pt x="9189031" y="4786844"/>
                  <a:pt x="9220842" y="4693277"/>
                </a:cubicBezTo>
                <a:cubicBezTo>
                  <a:pt x="9230200" y="4667079"/>
                  <a:pt x="9247040" y="4644623"/>
                  <a:pt x="9263884" y="4622168"/>
                </a:cubicBezTo>
                <a:cubicBezTo>
                  <a:pt x="9295695" y="4580998"/>
                  <a:pt x="9308793" y="4536086"/>
                  <a:pt x="9297565" y="4483690"/>
                </a:cubicBezTo>
                <a:cubicBezTo>
                  <a:pt x="9295695" y="4474332"/>
                  <a:pt x="9301309" y="4461233"/>
                  <a:pt x="9301309" y="4450006"/>
                </a:cubicBezTo>
                <a:cubicBezTo>
                  <a:pt x="9303180" y="4427549"/>
                  <a:pt x="9306923" y="4405094"/>
                  <a:pt x="9306923" y="4380766"/>
                </a:cubicBezTo>
                <a:cubicBezTo>
                  <a:pt x="9306923" y="4362052"/>
                  <a:pt x="9299437" y="4341469"/>
                  <a:pt x="9305052" y="4324626"/>
                </a:cubicBezTo>
                <a:cubicBezTo>
                  <a:pt x="9329379" y="4259130"/>
                  <a:pt x="9357450" y="4195505"/>
                  <a:pt x="9385518" y="4131881"/>
                </a:cubicBezTo>
                <a:cubicBezTo>
                  <a:pt x="9394876" y="4111295"/>
                  <a:pt x="9411717" y="4090711"/>
                  <a:pt x="9394876" y="4073868"/>
                </a:cubicBezTo>
                <a:cubicBezTo>
                  <a:pt x="9383646" y="4060770"/>
                  <a:pt x="9359320" y="4058898"/>
                  <a:pt x="9340606" y="4055155"/>
                </a:cubicBezTo>
                <a:cubicBezTo>
                  <a:pt x="9323766" y="4051412"/>
                  <a:pt x="9306923" y="4053285"/>
                  <a:pt x="9291953" y="4053285"/>
                </a:cubicBezTo>
                <a:cubicBezTo>
                  <a:pt x="9254526" y="4049542"/>
                  <a:pt x="9258269" y="4086968"/>
                  <a:pt x="9245170" y="4103810"/>
                </a:cubicBezTo>
                <a:cubicBezTo>
                  <a:pt x="9217099" y="4139366"/>
                  <a:pt x="9198386" y="4182405"/>
                  <a:pt x="9168445" y="4217961"/>
                </a:cubicBezTo>
                <a:cubicBezTo>
                  <a:pt x="9151604" y="4238545"/>
                  <a:pt x="9153475" y="4255388"/>
                  <a:pt x="9170317" y="4266616"/>
                </a:cubicBezTo>
                <a:cubicBezTo>
                  <a:pt x="9190901" y="4281587"/>
                  <a:pt x="9202128" y="4298427"/>
                  <a:pt x="9189031" y="4317140"/>
                </a:cubicBezTo>
                <a:cubicBezTo>
                  <a:pt x="9181545" y="4328368"/>
                  <a:pt x="9157217" y="4328368"/>
                  <a:pt x="9132890" y="4333983"/>
                </a:cubicBezTo>
                <a:cubicBezTo>
                  <a:pt x="9132890" y="4332111"/>
                  <a:pt x="9129146" y="4341469"/>
                  <a:pt x="9125406" y="4352696"/>
                </a:cubicBezTo>
                <a:cubicBezTo>
                  <a:pt x="9121661" y="4345212"/>
                  <a:pt x="9117920" y="4341469"/>
                  <a:pt x="9110433" y="4328368"/>
                </a:cubicBezTo>
                <a:cubicBezTo>
                  <a:pt x="9104820" y="4341469"/>
                  <a:pt x="9101077" y="4352696"/>
                  <a:pt x="9095465" y="4365795"/>
                </a:cubicBezTo>
                <a:cubicBezTo>
                  <a:pt x="9091719" y="4363924"/>
                  <a:pt x="9087979" y="4362052"/>
                  <a:pt x="9084235" y="4358309"/>
                </a:cubicBezTo>
                <a:cubicBezTo>
                  <a:pt x="9067393" y="4326498"/>
                  <a:pt x="9052423" y="4292814"/>
                  <a:pt x="9033709" y="4259130"/>
                </a:cubicBezTo>
                <a:cubicBezTo>
                  <a:pt x="9005641" y="4266616"/>
                  <a:pt x="8981313" y="4264744"/>
                  <a:pt x="8970085" y="4227317"/>
                </a:cubicBezTo>
                <a:cubicBezTo>
                  <a:pt x="8966342" y="4216089"/>
                  <a:pt x="8945759" y="4210476"/>
                  <a:pt x="8928915" y="4201119"/>
                </a:cubicBezTo>
                <a:cubicBezTo>
                  <a:pt x="8930787" y="4221704"/>
                  <a:pt x="8934529" y="4236675"/>
                  <a:pt x="8936401" y="4253515"/>
                </a:cubicBezTo>
                <a:cubicBezTo>
                  <a:pt x="8936401" y="4261001"/>
                  <a:pt x="8940144" y="4270359"/>
                  <a:pt x="8936401" y="4274101"/>
                </a:cubicBezTo>
                <a:cubicBezTo>
                  <a:pt x="8891490" y="4333983"/>
                  <a:pt x="8910202" y="4406964"/>
                  <a:pt x="8902717" y="4472461"/>
                </a:cubicBezTo>
                <a:cubicBezTo>
                  <a:pt x="8898974" y="4498660"/>
                  <a:pt x="8900846" y="4526728"/>
                  <a:pt x="8893362" y="4551057"/>
                </a:cubicBezTo>
                <a:cubicBezTo>
                  <a:pt x="8889619" y="4560412"/>
                  <a:pt x="8869033" y="4569770"/>
                  <a:pt x="8857806" y="4569770"/>
                </a:cubicBezTo>
                <a:cubicBezTo>
                  <a:pt x="8837222" y="4569770"/>
                  <a:pt x="8829734" y="4554800"/>
                  <a:pt x="8833479" y="4534214"/>
                </a:cubicBezTo>
                <a:cubicBezTo>
                  <a:pt x="8840963" y="4476204"/>
                  <a:pt x="8844707" y="4416322"/>
                  <a:pt x="8859675" y="4360182"/>
                </a:cubicBezTo>
                <a:cubicBezTo>
                  <a:pt x="8882134" y="4270359"/>
                  <a:pt x="8863420" y="4191763"/>
                  <a:pt x="8812894" y="4118780"/>
                </a:cubicBezTo>
                <a:cubicBezTo>
                  <a:pt x="8762368" y="4120652"/>
                  <a:pt x="8724943" y="4077611"/>
                  <a:pt x="8734298" y="4025214"/>
                </a:cubicBezTo>
                <a:cubicBezTo>
                  <a:pt x="8734298" y="4023344"/>
                  <a:pt x="8736168" y="4019601"/>
                  <a:pt x="8736168" y="4017729"/>
                </a:cubicBezTo>
                <a:cubicBezTo>
                  <a:pt x="8732427" y="3946618"/>
                  <a:pt x="8760496" y="3879251"/>
                  <a:pt x="8760496" y="3808140"/>
                </a:cubicBezTo>
                <a:cubicBezTo>
                  <a:pt x="8760496" y="3778199"/>
                  <a:pt x="8771725" y="3759486"/>
                  <a:pt x="8805408" y="3753873"/>
                </a:cubicBezTo>
                <a:cubicBezTo>
                  <a:pt x="8833479" y="3750130"/>
                  <a:pt x="8859675" y="3737030"/>
                  <a:pt x="8885875" y="3729545"/>
                </a:cubicBezTo>
                <a:cubicBezTo>
                  <a:pt x="8885875" y="3723932"/>
                  <a:pt x="8885875" y="3720189"/>
                  <a:pt x="8885875" y="3714574"/>
                </a:cubicBezTo>
                <a:cubicBezTo>
                  <a:pt x="8872776" y="3714574"/>
                  <a:pt x="8854063" y="3718317"/>
                  <a:pt x="8846578" y="3712704"/>
                </a:cubicBezTo>
                <a:cubicBezTo>
                  <a:pt x="8835349" y="3703346"/>
                  <a:pt x="8831607" y="3686506"/>
                  <a:pt x="8824121" y="3671536"/>
                </a:cubicBezTo>
                <a:cubicBezTo>
                  <a:pt x="8872776" y="3654692"/>
                  <a:pt x="8872776" y="3654692"/>
                  <a:pt x="8872776" y="3619138"/>
                </a:cubicBezTo>
                <a:cubicBezTo>
                  <a:pt x="8809151" y="3598553"/>
                  <a:pt x="8803536" y="3585454"/>
                  <a:pt x="8831607" y="3501243"/>
                </a:cubicBezTo>
                <a:cubicBezTo>
                  <a:pt x="8812894" y="3480660"/>
                  <a:pt x="8792308" y="3460075"/>
                  <a:pt x="8820379" y="3432006"/>
                </a:cubicBezTo>
                <a:cubicBezTo>
                  <a:pt x="8824121" y="3428263"/>
                  <a:pt x="8825994" y="3420778"/>
                  <a:pt x="8824121" y="3415163"/>
                </a:cubicBezTo>
                <a:cubicBezTo>
                  <a:pt x="8814766" y="3372123"/>
                  <a:pt x="8857806" y="3353410"/>
                  <a:pt x="8869033" y="3317854"/>
                </a:cubicBezTo>
                <a:cubicBezTo>
                  <a:pt x="8876519" y="3291656"/>
                  <a:pt x="8915816" y="3297271"/>
                  <a:pt x="8947629" y="3325340"/>
                </a:cubicBezTo>
                <a:cubicBezTo>
                  <a:pt x="8947629" y="3246744"/>
                  <a:pt x="8947629" y="3170020"/>
                  <a:pt x="8947629" y="3091426"/>
                </a:cubicBezTo>
                <a:cubicBezTo>
                  <a:pt x="8940144" y="3108266"/>
                  <a:pt x="8934529" y="3121366"/>
                  <a:pt x="8928915" y="3136338"/>
                </a:cubicBezTo>
                <a:cubicBezTo>
                  <a:pt x="8925172" y="3136338"/>
                  <a:pt x="8923300" y="3134464"/>
                  <a:pt x="8919560" y="3134464"/>
                </a:cubicBezTo>
                <a:cubicBezTo>
                  <a:pt x="8921431" y="3119494"/>
                  <a:pt x="8921431" y="3102654"/>
                  <a:pt x="8927046" y="3091426"/>
                </a:cubicBezTo>
                <a:cubicBezTo>
                  <a:pt x="8951372" y="3052127"/>
                  <a:pt x="8977570" y="3012829"/>
                  <a:pt x="9003768" y="2973531"/>
                </a:cubicBezTo>
                <a:cubicBezTo>
                  <a:pt x="9005641" y="2969788"/>
                  <a:pt x="9009382" y="2966045"/>
                  <a:pt x="9011254" y="2966045"/>
                </a:cubicBezTo>
                <a:cubicBezTo>
                  <a:pt x="9050553" y="2967917"/>
                  <a:pt x="9071136" y="2939847"/>
                  <a:pt x="9095465" y="2911778"/>
                </a:cubicBezTo>
                <a:cubicBezTo>
                  <a:pt x="9110433" y="2930492"/>
                  <a:pt x="9123534" y="2945462"/>
                  <a:pt x="9136633" y="2962303"/>
                </a:cubicBezTo>
                <a:cubicBezTo>
                  <a:pt x="9153475" y="2936104"/>
                  <a:pt x="9155347" y="2883708"/>
                  <a:pt x="9207743" y="2923007"/>
                </a:cubicBezTo>
                <a:cubicBezTo>
                  <a:pt x="9239555" y="2885580"/>
                  <a:pt x="9271367" y="2850024"/>
                  <a:pt x="9301309" y="2812597"/>
                </a:cubicBezTo>
                <a:cubicBezTo>
                  <a:pt x="9297565" y="2812597"/>
                  <a:pt x="9291953" y="2812597"/>
                  <a:pt x="9288210" y="2810727"/>
                </a:cubicBezTo>
                <a:cubicBezTo>
                  <a:pt x="9280724" y="2788271"/>
                  <a:pt x="9265753" y="2765815"/>
                  <a:pt x="9265753" y="2743359"/>
                </a:cubicBezTo>
                <a:cubicBezTo>
                  <a:pt x="9265753" y="2692833"/>
                  <a:pt x="9269496" y="2642308"/>
                  <a:pt x="9276981" y="2593653"/>
                </a:cubicBezTo>
                <a:cubicBezTo>
                  <a:pt x="9280724" y="2558098"/>
                  <a:pt x="9248913" y="2511315"/>
                  <a:pt x="9213357" y="2505700"/>
                </a:cubicBezTo>
                <a:cubicBezTo>
                  <a:pt x="9153475" y="2496344"/>
                  <a:pt x="9149732" y="2492601"/>
                  <a:pt x="9138504" y="2432719"/>
                </a:cubicBezTo>
                <a:cubicBezTo>
                  <a:pt x="9134761" y="2414007"/>
                  <a:pt x="9132890" y="2395294"/>
                  <a:pt x="9129146" y="2374708"/>
                </a:cubicBezTo>
                <a:cubicBezTo>
                  <a:pt x="9127275" y="2361610"/>
                  <a:pt x="9121661" y="2346639"/>
                  <a:pt x="9117920" y="2333539"/>
                </a:cubicBezTo>
                <a:cubicBezTo>
                  <a:pt x="9101077" y="2342896"/>
                  <a:pt x="9084235" y="2350382"/>
                  <a:pt x="9067393" y="2359737"/>
                </a:cubicBezTo>
                <a:cubicBezTo>
                  <a:pt x="9065521" y="2355995"/>
                  <a:pt x="9063650" y="2352251"/>
                  <a:pt x="9059909" y="2348510"/>
                </a:cubicBezTo>
                <a:cubicBezTo>
                  <a:pt x="9065521" y="2342896"/>
                  <a:pt x="9071136" y="2335411"/>
                  <a:pt x="9078621" y="2331668"/>
                </a:cubicBezTo>
                <a:cubicBezTo>
                  <a:pt x="9108563" y="2318568"/>
                  <a:pt x="9110433" y="2303597"/>
                  <a:pt x="9095465" y="2277399"/>
                </a:cubicBezTo>
                <a:cubicBezTo>
                  <a:pt x="9078621" y="2249330"/>
                  <a:pt x="9067393" y="2217516"/>
                  <a:pt x="9058038" y="2183833"/>
                </a:cubicBezTo>
                <a:cubicBezTo>
                  <a:pt x="9052423" y="2159506"/>
                  <a:pt x="9052423" y="2137051"/>
                  <a:pt x="9028094" y="2118338"/>
                </a:cubicBezTo>
                <a:cubicBezTo>
                  <a:pt x="9016867" y="2108980"/>
                  <a:pt x="9020612" y="2077169"/>
                  <a:pt x="9022482" y="2056583"/>
                </a:cubicBezTo>
                <a:cubicBezTo>
                  <a:pt x="9028094" y="2013544"/>
                  <a:pt x="9031839" y="1968632"/>
                  <a:pt x="9050553" y="1931205"/>
                </a:cubicBezTo>
                <a:cubicBezTo>
                  <a:pt x="9071136" y="1890036"/>
                  <a:pt x="9087979" y="1837639"/>
                  <a:pt x="9147860" y="1824539"/>
                </a:cubicBezTo>
                <a:cubicBezTo>
                  <a:pt x="9189031" y="1815184"/>
                  <a:pt x="9226457" y="1792727"/>
                  <a:pt x="9265753" y="1781500"/>
                </a:cubicBezTo>
                <a:cubicBezTo>
                  <a:pt x="9342479" y="1762786"/>
                  <a:pt x="9421073" y="1766529"/>
                  <a:pt x="9497798" y="1788984"/>
                </a:cubicBezTo>
                <a:cubicBezTo>
                  <a:pt x="9544581" y="1802083"/>
                  <a:pt x="9585750" y="1824539"/>
                  <a:pt x="9619434" y="1860095"/>
                </a:cubicBezTo>
                <a:cubicBezTo>
                  <a:pt x="9673701" y="1916234"/>
                  <a:pt x="9703642" y="1985472"/>
                  <a:pt x="9707385" y="2064068"/>
                </a:cubicBezTo>
                <a:cubicBezTo>
                  <a:pt x="9707385" y="2090266"/>
                  <a:pt x="9707385" y="2114595"/>
                  <a:pt x="9729842" y="2131436"/>
                </a:cubicBezTo>
                <a:cubicBezTo>
                  <a:pt x="9733583" y="2135178"/>
                  <a:pt x="9735457" y="2142664"/>
                  <a:pt x="9735457" y="2150149"/>
                </a:cubicBezTo>
                <a:cubicBezTo>
                  <a:pt x="9737326" y="2166992"/>
                  <a:pt x="9737326" y="2181963"/>
                  <a:pt x="9739198" y="2206289"/>
                </a:cubicBezTo>
                <a:cubicBezTo>
                  <a:pt x="9727969" y="2215647"/>
                  <a:pt x="9726099" y="2226875"/>
                  <a:pt x="9733583" y="2251200"/>
                </a:cubicBezTo>
                <a:cubicBezTo>
                  <a:pt x="9744812" y="2281142"/>
                  <a:pt x="9707385" y="2290499"/>
                  <a:pt x="9686800" y="2303597"/>
                </a:cubicBezTo>
                <a:cubicBezTo>
                  <a:pt x="9677444" y="2309213"/>
                  <a:pt x="9664346" y="2309213"/>
                  <a:pt x="9647503" y="2312955"/>
                </a:cubicBezTo>
                <a:cubicBezTo>
                  <a:pt x="9658731" y="2320441"/>
                  <a:pt x="9664346" y="2324183"/>
                  <a:pt x="9679316" y="2335411"/>
                </a:cubicBezTo>
                <a:cubicBezTo>
                  <a:pt x="9656861" y="2359737"/>
                  <a:pt x="9638147" y="2382193"/>
                  <a:pt x="9615690" y="2400906"/>
                </a:cubicBezTo>
                <a:cubicBezTo>
                  <a:pt x="9593234" y="2421492"/>
                  <a:pt x="9591364" y="2438333"/>
                  <a:pt x="9615690" y="2472017"/>
                </a:cubicBezTo>
                <a:cubicBezTo>
                  <a:pt x="9668086" y="2451433"/>
                  <a:pt x="9716743" y="2458918"/>
                  <a:pt x="9765395" y="2486988"/>
                </a:cubicBezTo>
                <a:cubicBezTo>
                  <a:pt x="9782238" y="2479502"/>
                  <a:pt x="9800952" y="2473889"/>
                  <a:pt x="9817793" y="2466403"/>
                </a:cubicBezTo>
                <a:cubicBezTo>
                  <a:pt x="9836505" y="2457045"/>
                  <a:pt x="9851478" y="2457045"/>
                  <a:pt x="9870192" y="2472017"/>
                </a:cubicBezTo>
                <a:cubicBezTo>
                  <a:pt x="9877675" y="2479502"/>
                  <a:pt x="9902002" y="2481374"/>
                  <a:pt x="9905745" y="2475759"/>
                </a:cubicBezTo>
                <a:cubicBezTo>
                  <a:pt x="9933814" y="2442075"/>
                  <a:pt x="9961885" y="2445818"/>
                  <a:pt x="9995569" y="2464531"/>
                </a:cubicBezTo>
                <a:cubicBezTo>
                  <a:pt x="9999312" y="2466403"/>
                  <a:pt x="10006798" y="2464531"/>
                  <a:pt x="10016154" y="2466403"/>
                </a:cubicBezTo>
                <a:cubicBezTo>
                  <a:pt x="10012412" y="2455176"/>
                  <a:pt x="10010539" y="2447690"/>
                  <a:pt x="10006798" y="2432719"/>
                </a:cubicBezTo>
                <a:cubicBezTo>
                  <a:pt x="10023638" y="2436462"/>
                  <a:pt x="10036739" y="2440205"/>
                  <a:pt x="10047966" y="2442075"/>
                </a:cubicBezTo>
                <a:cubicBezTo>
                  <a:pt x="10055451" y="2391550"/>
                  <a:pt x="10059194" y="2389679"/>
                  <a:pt x="10117204" y="2395294"/>
                </a:cubicBezTo>
                <a:cubicBezTo>
                  <a:pt x="10085392" y="2320441"/>
                  <a:pt x="10055451" y="2249330"/>
                  <a:pt x="10027381" y="2183833"/>
                </a:cubicBezTo>
                <a:cubicBezTo>
                  <a:pt x="10008667" y="2191318"/>
                  <a:pt x="9993699" y="2202546"/>
                  <a:pt x="9980598" y="2200676"/>
                </a:cubicBezTo>
                <a:cubicBezTo>
                  <a:pt x="9971241" y="2198803"/>
                  <a:pt x="9960015" y="2181963"/>
                  <a:pt x="9958143" y="2170734"/>
                </a:cubicBezTo>
                <a:cubicBezTo>
                  <a:pt x="9941301" y="2107110"/>
                  <a:pt x="9933814" y="2039742"/>
                  <a:pt x="9911358" y="1977988"/>
                </a:cubicBezTo>
                <a:cubicBezTo>
                  <a:pt x="9870192" y="1871323"/>
                  <a:pt x="9825280" y="1766529"/>
                  <a:pt x="9771010" y="1665477"/>
                </a:cubicBezTo>
                <a:cubicBezTo>
                  <a:pt x="9582008" y="1315539"/>
                  <a:pt x="9393004" y="965603"/>
                  <a:pt x="9196513" y="619407"/>
                </a:cubicBezTo>
                <a:cubicBezTo>
                  <a:pt x="9091719" y="434147"/>
                  <a:pt x="8973827" y="258243"/>
                  <a:pt x="8861548" y="78596"/>
                </a:cubicBezTo>
                <a:cubicBezTo>
                  <a:pt x="8831607" y="31812"/>
                  <a:pt x="8829734" y="31812"/>
                  <a:pt x="8848448"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Style slide layout">
  <p:cSld name="1_Style slide layout">
    <p:spTree>
      <p:nvGrpSpPr>
        <p:cNvPr id="1" name="Shape 31"/>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Style slide layout">
  <p:cSld name="2_Style slide layout">
    <p:spTree>
      <p:nvGrpSpPr>
        <p:cNvPr id="1" name="Shape 32"/>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Contents slide layout">
  <p:cSld name="2_Contents slide layout">
    <p:spTree>
      <p:nvGrpSpPr>
        <p:cNvPr id="1" name="Shape 33"/>
        <p:cNvGrpSpPr/>
        <p:nvPr/>
      </p:nvGrpSpPr>
      <p:grpSpPr>
        <a:xfrm>
          <a:off x="0" y="0"/>
          <a:ext cx="0" cy="0"/>
          <a:chOff x="0" y="0"/>
          <a:chExt cx="0" cy="0"/>
        </a:xfrm>
      </p:grpSpPr>
      <p:sp>
        <p:nvSpPr>
          <p:cNvPr id="34" name="Google Shape;34;p60"/>
          <p:cNvSpPr>
            <a:spLocks noGrp="1"/>
          </p:cNvSpPr>
          <p:nvPr>
            <p:ph type="pic" idx="2"/>
          </p:nvPr>
        </p:nvSpPr>
        <p:spPr>
          <a:xfrm>
            <a:off x="0" y="0"/>
            <a:ext cx="12192000" cy="5573400"/>
          </a:xfrm>
          <a:prstGeom prst="rect">
            <a:avLst/>
          </a:prstGeom>
          <a:solidFill>
            <a:srgbClr val="F2F2F2"/>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7_Images and Contents Layout">
  <p:cSld name="7_Images and Contents Layout">
    <p:spTree>
      <p:nvGrpSpPr>
        <p:cNvPr id="1" name="Shape 35"/>
        <p:cNvGrpSpPr/>
        <p:nvPr/>
      </p:nvGrpSpPr>
      <p:grpSpPr>
        <a:xfrm>
          <a:off x="0" y="0"/>
          <a:ext cx="0" cy="0"/>
          <a:chOff x="0" y="0"/>
          <a:chExt cx="0" cy="0"/>
        </a:xfrm>
      </p:grpSpPr>
      <p:sp>
        <p:nvSpPr>
          <p:cNvPr id="36" name="Google Shape;36;p61"/>
          <p:cNvSpPr/>
          <p:nvPr/>
        </p:nvSpPr>
        <p:spPr>
          <a:xfrm>
            <a:off x="0" y="2723765"/>
            <a:ext cx="4872000" cy="13683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 name="Google Shape;37;p61"/>
          <p:cNvSpPr/>
          <p:nvPr/>
        </p:nvSpPr>
        <p:spPr>
          <a:xfrm>
            <a:off x="7320144" y="4089341"/>
            <a:ext cx="4872000" cy="13683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8" name="Google Shape;38;p61"/>
          <p:cNvGrpSpPr/>
          <p:nvPr/>
        </p:nvGrpSpPr>
        <p:grpSpPr>
          <a:xfrm>
            <a:off x="4871887" y="1990196"/>
            <a:ext cx="2448217" cy="4304172"/>
            <a:chOff x="445712" y="1449040"/>
            <a:chExt cx="2112900" cy="3924300"/>
          </a:xfrm>
        </p:grpSpPr>
        <p:sp>
          <p:nvSpPr>
            <p:cNvPr id="39" name="Google Shape;39;p61"/>
            <p:cNvSpPr/>
            <p:nvPr/>
          </p:nvSpPr>
          <p:spPr>
            <a:xfrm>
              <a:off x="445712" y="1449040"/>
              <a:ext cx="2112900" cy="3924300"/>
            </a:xfrm>
            <a:prstGeom prst="roundRect">
              <a:avLst>
                <a:gd name="adj" fmla="val 13580"/>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 name="Google Shape;40;p61"/>
            <p:cNvSpPr/>
            <p:nvPr/>
          </p:nvSpPr>
          <p:spPr>
            <a:xfrm>
              <a:off x="1379920" y="1650572"/>
              <a:ext cx="216000" cy="34500"/>
            </a:xfrm>
            <a:prstGeom prst="rect">
              <a:avLst/>
            </a:prstGeom>
            <a:solidFill>
              <a:srgbClr val="B0B0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41" name="Google Shape;41;p61"/>
            <p:cNvGrpSpPr/>
            <p:nvPr/>
          </p:nvGrpSpPr>
          <p:grpSpPr>
            <a:xfrm>
              <a:off x="1407683" y="5045752"/>
              <a:ext cx="211974" cy="211974"/>
              <a:chOff x="1549420" y="5712364"/>
              <a:chExt cx="312600" cy="312600"/>
            </a:xfrm>
          </p:grpSpPr>
          <p:sp>
            <p:nvSpPr>
              <p:cNvPr id="42" name="Google Shape;42;p61"/>
              <p:cNvSpPr/>
              <p:nvPr/>
            </p:nvSpPr>
            <p:spPr>
              <a:xfrm>
                <a:off x="1549420" y="5712364"/>
                <a:ext cx="312600" cy="312600"/>
              </a:xfrm>
              <a:prstGeom prst="ellipse">
                <a:avLst/>
              </a:prstGeom>
              <a:gradFill>
                <a:gsLst>
                  <a:gs pos="0">
                    <a:srgbClr val="0F0F0F"/>
                  </a:gs>
                  <a:gs pos="56000">
                    <a:srgbClr val="595959"/>
                  </a:gs>
                  <a:gs pos="91000">
                    <a:srgbClr val="7F7F7F"/>
                  </a:gs>
                  <a:gs pos="100000">
                    <a:srgbClr val="BFBFBF"/>
                  </a:gs>
                </a:gsLst>
                <a:lin ang="10800025" scaled="0"/>
              </a:gradFill>
              <a:ln w="127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 name="Google Shape;43;p61"/>
              <p:cNvSpPr/>
              <p:nvPr/>
            </p:nvSpPr>
            <p:spPr>
              <a:xfrm>
                <a:off x="1634225" y="5796647"/>
                <a:ext cx="143100" cy="144000"/>
              </a:xfrm>
              <a:prstGeom prst="roundRect">
                <a:avLst>
                  <a:gd name="adj" fmla="val 16667"/>
                </a:avLst>
              </a:prstGeom>
              <a:solidFill>
                <a:srgbClr val="737373"/>
              </a:solidFill>
              <a:ln w="9525" cap="flat" cmpd="sng">
                <a:solidFill>
                  <a:srgbClr val="B0B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44" name="Google Shape;44;p61"/>
          <p:cNvSpPr>
            <a:spLocks noGrp="1"/>
          </p:cNvSpPr>
          <p:nvPr>
            <p:ph type="pic" idx="2"/>
          </p:nvPr>
        </p:nvSpPr>
        <p:spPr>
          <a:xfrm>
            <a:off x="5051890" y="2449937"/>
            <a:ext cx="2088300" cy="3384300"/>
          </a:xfrm>
          <a:prstGeom prst="rect">
            <a:avLst/>
          </a:prstGeom>
          <a:solidFill>
            <a:srgbClr val="F2F2F2"/>
          </a:solid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7_Style slide layout">
  <p:cSld name="7_Style slide layout">
    <p:spTree>
      <p:nvGrpSpPr>
        <p:cNvPr id="1" name="Shape 45"/>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Contents slide layout">
  <p:cSld name="3_Contents slide layout">
    <p:spTree>
      <p:nvGrpSpPr>
        <p:cNvPr id="1" name="Shape 46"/>
        <p:cNvGrpSpPr/>
        <p:nvPr/>
      </p:nvGrpSpPr>
      <p:grpSpPr>
        <a:xfrm>
          <a:off x="0" y="0"/>
          <a:ext cx="0" cy="0"/>
          <a:chOff x="0" y="0"/>
          <a:chExt cx="0" cy="0"/>
        </a:xfrm>
      </p:grpSpPr>
      <p:sp>
        <p:nvSpPr>
          <p:cNvPr id="47" name="Google Shape;47;p63"/>
          <p:cNvSpPr>
            <a:spLocks noGrp="1"/>
          </p:cNvSpPr>
          <p:nvPr>
            <p:ph type="pic" idx="2"/>
          </p:nvPr>
        </p:nvSpPr>
        <p:spPr>
          <a:xfrm>
            <a:off x="1180011" y="3572698"/>
            <a:ext cx="2743200" cy="2743200"/>
          </a:xfrm>
          <a:prstGeom prst="rect">
            <a:avLst/>
          </a:prstGeom>
          <a:solidFill>
            <a:srgbClr val="F2F2F2"/>
          </a:solidFill>
          <a:ln>
            <a:noFill/>
          </a:ln>
        </p:spPr>
      </p:sp>
      <p:sp>
        <p:nvSpPr>
          <p:cNvPr id="48" name="Google Shape;48;p63"/>
          <p:cNvSpPr>
            <a:spLocks noGrp="1"/>
          </p:cNvSpPr>
          <p:nvPr>
            <p:ph type="pic" idx="3"/>
          </p:nvPr>
        </p:nvSpPr>
        <p:spPr>
          <a:xfrm>
            <a:off x="4733109" y="3572698"/>
            <a:ext cx="2743200" cy="2743200"/>
          </a:xfrm>
          <a:prstGeom prst="rect">
            <a:avLst/>
          </a:prstGeom>
          <a:solidFill>
            <a:srgbClr val="F2F2F2"/>
          </a:solidFill>
          <a:ln>
            <a:noFill/>
          </a:ln>
        </p:spPr>
      </p:sp>
      <p:sp>
        <p:nvSpPr>
          <p:cNvPr id="49" name="Google Shape;49;p63"/>
          <p:cNvSpPr>
            <a:spLocks noGrp="1"/>
          </p:cNvSpPr>
          <p:nvPr>
            <p:ph type="pic" idx="4"/>
          </p:nvPr>
        </p:nvSpPr>
        <p:spPr>
          <a:xfrm>
            <a:off x="8286207" y="3572698"/>
            <a:ext cx="2743200" cy="2743200"/>
          </a:xfrm>
          <a:prstGeom prst="rect">
            <a:avLst/>
          </a:prstGeom>
          <a:solidFill>
            <a:srgbClr val="F2F2F2"/>
          </a:solid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5_Images &amp; Contents Layout">
  <p:cSld name="15_Images &amp; Contents Layout">
    <p:spTree>
      <p:nvGrpSpPr>
        <p:cNvPr id="1" name="Shape 50"/>
        <p:cNvGrpSpPr/>
        <p:nvPr/>
      </p:nvGrpSpPr>
      <p:grpSpPr>
        <a:xfrm>
          <a:off x="0" y="0"/>
          <a:ext cx="0" cy="0"/>
          <a:chOff x="0" y="0"/>
          <a:chExt cx="0" cy="0"/>
        </a:xfrm>
      </p:grpSpPr>
      <p:sp>
        <p:nvSpPr>
          <p:cNvPr id="51" name="Google Shape;51;p64"/>
          <p:cNvSpPr txBox="1">
            <a:spLocks noGrp="1"/>
          </p:cNvSpPr>
          <p:nvPr>
            <p:ph type="title"/>
          </p:nvPr>
        </p:nvSpPr>
        <p:spPr>
          <a:xfrm>
            <a:off x="0" y="260648"/>
            <a:ext cx="12192000" cy="504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64"/>
          <p:cNvSpPr/>
          <p:nvPr/>
        </p:nvSpPr>
        <p:spPr>
          <a:xfrm>
            <a:off x="0" y="6597352"/>
            <a:ext cx="12192000" cy="2607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 name="Google Shape;53;p64"/>
          <p:cNvSpPr/>
          <p:nvPr/>
        </p:nvSpPr>
        <p:spPr>
          <a:xfrm>
            <a:off x="6714751" y="3822261"/>
            <a:ext cx="2520000" cy="25200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700"/>
              <a:buFont typeface="Arial"/>
              <a:buNone/>
            </a:pPr>
            <a:endParaRPr sz="2700" b="0" i="0" u="none" strike="noStrike" cap="none">
              <a:solidFill>
                <a:schemeClr val="lt1"/>
              </a:solidFill>
              <a:latin typeface="Arial"/>
              <a:ea typeface="Arial"/>
              <a:cs typeface="Arial"/>
              <a:sym typeface="Arial"/>
            </a:endParaRPr>
          </a:p>
        </p:txBody>
      </p:sp>
      <p:pic>
        <p:nvPicPr>
          <p:cNvPr id="54" name="Google Shape;54;p64" descr="Screen Clipping"/>
          <p:cNvPicPr preferRelativeResize="0"/>
          <p:nvPr/>
        </p:nvPicPr>
        <p:blipFill rotWithShape="1">
          <a:blip r:embed="rId2">
            <a:alphaModFix/>
          </a:blip>
          <a:srcRect/>
          <a:stretch/>
        </p:blipFill>
        <p:spPr>
          <a:xfrm>
            <a:off x="9672002" y="2081628"/>
            <a:ext cx="2519999" cy="4276180"/>
          </a:xfrm>
          <a:prstGeom prst="rect">
            <a:avLst/>
          </a:prstGeom>
          <a:noFill/>
          <a:ln>
            <a:noFill/>
          </a:ln>
        </p:spPr>
      </p:pic>
      <p:sp>
        <p:nvSpPr>
          <p:cNvPr id="55" name="Google Shape;55;p64"/>
          <p:cNvSpPr>
            <a:spLocks noGrp="1"/>
          </p:cNvSpPr>
          <p:nvPr>
            <p:ph type="pic" idx="2"/>
          </p:nvPr>
        </p:nvSpPr>
        <p:spPr>
          <a:xfrm>
            <a:off x="9828608" y="2270539"/>
            <a:ext cx="2363400" cy="2736900"/>
          </a:xfrm>
          <a:prstGeom prst="rect">
            <a:avLst/>
          </a:prstGeom>
          <a:solidFill>
            <a:srgbClr val="F2F2F2"/>
          </a:solidFill>
          <a:ln>
            <a:noFill/>
          </a:ln>
        </p:spPr>
      </p:sp>
      <p:grpSp>
        <p:nvGrpSpPr>
          <p:cNvPr id="56" name="Google Shape;56;p64"/>
          <p:cNvGrpSpPr/>
          <p:nvPr/>
        </p:nvGrpSpPr>
        <p:grpSpPr>
          <a:xfrm>
            <a:off x="7019106" y="2420303"/>
            <a:ext cx="1890623" cy="3323882"/>
            <a:chOff x="445712" y="1449040"/>
            <a:chExt cx="2112900" cy="3924300"/>
          </a:xfrm>
        </p:grpSpPr>
        <p:sp>
          <p:nvSpPr>
            <p:cNvPr id="57" name="Google Shape;57;p64"/>
            <p:cNvSpPr/>
            <p:nvPr/>
          </p:nvSpPr>
          <p:spPr>
            <a:xfrm>
              <a:off x="445712" y="1449040"/>
              <a:ext cx="2112900" cy="3924300"/>
            </a:xfrm>
            <a:prstGeom prst="roundRect">
              <a:avLst>
                <a:gd name="adj" fmla="val 13580"/>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 name="Google Shape;58;p64"/>
            <p:cNvSpPr/>
            <p:nvPr/>
          </p:nvSpPr>
          <p:spPr>
            <a:xfrm>
              <a:off x="1379920" y="1650572"/>
              <a:ext cx="216000" cy="34500"/>
            </a:xfrm>
            <a:prstGeom prst="rect">
              <a:avLst/>
            </a:prstGeom>
            <a:solidFill>
              <a:srgbClr val="B0B0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59" name="Google Shape;59;p64"/>
            <p:cNvGrpSpPr/>
            <p:nvPr/>
          </p:nvGrpSpPr>
          <p:grpSpPr>
            <a:xfrm>
              <a:off x="1407683" y="5045752"/>
              <a:ext cx="211974" cy="211974"/>
              <a:chOff x="1549420" y="5712364"/>
              <a:chExt cx="312600" cy="312600"/>
            </a:xfrm>
          </p:grpSpPr>
          <p:sp>
            <p:nvSpPr>
              <p:cNvPr id="60" name="Google Shape;60;p64"/>
              <p:cNvSpPr/>
              <p:nvPr/>
            </p:nvSpPr>
            <p:spPr>
              <a:xfrm>
                <a:off x="1549420" y="5712364"/>
                <a:ext cx="312600" cy="312600"/>
              </a:xfrm>
              <a:prstGeom prst="ellipse">
                <a:avLst/>
              </a:prstGeom>
              <a:gradFill>
                <a:gsLst>
                  <a:gs pos="0">
                    <a:srgbClr val="0F0F0F"/>
                  </a:gs>
                  <a:gs pos="56000">
                    <a:srgbClr val="595959"/>
                  </a:gs>
                  <a:gs pos="91000">
                    <a:srgbClr val="7F7F7F"/>
                  </a:gs>
                  <a:gs pos="100000">
                    <a:srgbClr val="BFBFBF"/>
                  </a:gs>
                </a:gsLst>
                <a:lin ang="10800025" scaled="0"/>
              </a:gradFill>
              <a:ln w="127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 name="Google Shape;61;p64"/>
              <p:cNvSpPr/>
              <p:nvPr/>
            </p:nvSpPr>
            <p:spPr>
              <a:xfrm>
                <a:off x="1634225" y="5796647"/>
                <a:ext cx="143100" cy="144000"/>
              </a:xfrm>
              <a:prstGeom prst="roundRect">
                <a:avLst>
                  <a:gd name="adj" fmla="val 16667"/>
                </a:avLst>
              </a:prstGeom>
              <a:solidFill>
                <a:srgbClr val="737373"/>
              </a:solidFill>
              <a:ln w="9525" cap="flat" cmpd="sng">
                <a:solidFill>
                  <a:srgbClr val="B0B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sp>
        <p:nvSpPr>
          <p:cNvPr id="62" name="Google Shape;62;p64"/>
          <p:cNvSpPr>
            <a:spLocks noGrp="1"/>
          </p:cNvSpPr>
          <p:nvPr>
            <p:ph type="pic" idx="3"/>
          </p:nvPr>
        </p:nvSpPr>
        <p:spPr>
          <a:xfrm>
            <a:off x="7145482" y="2747285"/>
            <a:ext cx="1623900" cy="2663400"/>
          </a:xfrm>
          <a:prstGeom prst="rect">
            <a:avLst/>
          </a:prstGeom>
          <a:solidFill>
            <a:srgbClr val="F2F2F2"/>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9_Images &amp; Contents Layout">
  <p:cSld name="19_Images &amp; Contents Layout">
    <p:spTree>
      <p:nvGrpSpPr>
        <p:cNvPr id="1" name="Shape 63"/>
        <p:cNvGrpSpPr/>
        <p:nvPr/>
      </p:nvGrpSpPr>
      <p:grpSpPr>
        <a:xfrm>
          <a:off x="0" y="0"/>
          <a:ext cx="0" cy="0"/>
          <a:chOff x="0" y="0"/>
          <a:chExt cx="0" cy="0"/>
        </a:xfrm>
      </p:grpSpPr>
      <p:sp>
        <p:nvSpPr>
          <p:cNvPr id="64" name="Google Shape;64;p65"/>
          <p:cNvSpPr/>
          <p:nvPr/>
        </p:nvSpPr>
        <p:spPr>
          <a:xfrm>
            <a:off x="0" y="0"/>
            <a:ext cx="6096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5" name="Google Shape;65;p65"/>
          <p:cNvSpPr>
            <a:spLocks noGrp="1"/>
          </p:cNvSpPr>
          <p:nvPr>
            <p:ph type="pic" idx="2"/>
          </p:nvPr>
        </p:nvSpPr>
        <p:spPr>
          <a:xfrm>
            <a:off x="3938588" y="637903"/>
            <a:ext cx="4314900" cy="5582100"/>
          </a:xfrm>
          <a:prstGeom prst="rect">
            <a:avLst/>
          </a:prstGeom>
          <a:solidFill>
            <a:srgbClr val="F2F2F2"/>
          </a:solid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slide layout">
  <p:cSld name="Cover slide layout">
    <p:spTree>
      <p:nvGrpSpPr>
        <p:cNvPr id="1" name="Shape 10"/>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Style slide layout">
  <p:cSld name="5_Style slide layout">
    <p:spTree>
      <p:nvGrpSpPr>
        <p:cNvPr id="1" name="Shape 66"/>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NG sets layout">
  <p:cSld name="PNG sets layout">
    <p:spTree>
      <p:nvGrpSpPr>
        <p:cNvPr id="1" name="Shape 67"/>
        <p:cNvGrpSpPr/>
        <p:nvPr/>
      </p:nvGrpSpPr>
      <p:grpSpPr>
        <a:xfrm>
          <a:off x="0" y="0"/>
          <a:ext cx="0" cy="0"/>
          <a:chOff x="0" y="0"/>
          <a:chExt cx="0" cy="0"/>
        </a:xfrm>
      </p:grpSpPr>
      <p:sp>
        <p:nvSpPr>
          <p:cNvPr id="68" name="Google Shape;68;p67"/>
          <p:cNvSpPr txBox="1">
            <a:spLocks noGrp="1"/>
          </p:cNvSpPr>
          <p:nvPr>
            <p:ph type="body" idx="1"/>
          </p:nvPr>
        </p:nvSpPr>
        <p:spPr>
          <a:xfrm>
            <a:off x="323529" y="332482"/>
            <a:ext cx="11573100" cy="724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62626"/>
              </a:buClr>
              <a:buSzPts val="5400"/>
              <a:buFont typeface="Arial"/>
              <a:buNone/>
              <a:defRPr sz="5400" b="0" i="0" u="none" strike="noStrike" cap="none">
                <a:solidFill>
                  <a:srgbClr val="262626"/>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Icon sets layout">
  <p:cSld name="1_Icon sets layout">
    <p:spTree>
      <p:nvGrpSpPr>
        <p:cNvPr id="1" name="Shape 69"/>
        <p:cNvGrpSpPr/>
        <p:nvPr/>
      </p:nvGrpSpPr>
      <p:grpSpPr>
        <a:xfrm>
          <a:off x="0" y="0"/>
          <a:ext cx="0" cy="0"/>
          <a:chOff x="0" y="0"/>
          <a:chExt cx="0" cy="0"/>
        </a:xfrm>
      </p:grpSpPr>
      <p:sp>
        <p:nvSpPr>
          <p:cNvPr id="70" name="Google Shape;70;p68"/>
          <p:cNvSpPr txBox="1">
            <a:spLocks noGrp="1"/>
          </p:cNvSpPr>
          <p:nvPr>
            <p:ph type="body" idx="1"/>
          </p:nvPr>
        </p:nvSpPr>
        <p:spPr>
          <a:xfrm>
            <a:off x="323529" y="123478"/>
            <a:ext cx="11573100" cy="724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62626"/>
              </a:buClr>
              <a:buSzPts val="5400"/>
              <a:buFont typeface="Arial"/>
              <a:buNone/>
              <a:defRPr sz="5400" b="0" i="0" u="none" strike="noStrike" cap="none">
                <a:solidFill>
                  <a:srgbClr val="262626"/>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1" name="Google Shape;71;p68"/>
          <p:cNvSpPr/>
          <p:nvPr/>
        </p:nvSpPr>
        <p:spPr>
          <a:xfrm>
            <a:off x="354010" y="1131591"/>
            <a:ext cx="3560700" cy="5402700"/>
          </a:xfrm>
          <a:prstGeom prst="roundRect">
            <a:avLst>
              <a:gd name="adj" fmla="val 3968"/>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Arial"/>
              <a:ea typeface="Arial"/>
              <a:cs typeface="Arial"/>
              <a:sym typeface="Arial"/>
            </a:endParaRPr>
          </a:p>
        </p:txBody>
      </p:sp>
      <p:sp>
        <p:nvSpPr>
          <p:cNvPr id="72" name="Google Shape;72;p68"/>
          <p:cNvSpPr/>
          <p:nvPr/>
        </p:nvSpPr>
        <p:spPr>
          <a:xfrm>
            <a:off x="531933" y="1347500"/>
            <a:ext cx="153900" cy="5015100"/>
          </a:xfrm>
          <a:prstGeom prst="roundRect">
            <a:avLst>
              <a:gd name="adj" fmla="val 50000"/>
            </a:avLst>
          </a:prstGeom>
          <a:solidFill>
            <a:schemeClr val="lt1">
              <a:alpha val="40392"/>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Arial"/>
              <a:ea typeface="Arial"/>
              <a:cs typeface="Arial"/>
              <a:sym typeface="Arial"/>
            </a:endParaRPr>
          </a:p>
        </p:txBody>
      </p:sp>
      <p:sp>
        <p:nvSpPr>
          <p:cNvPr id="73" name="Google Shape;73;p68"/>
          <p:cNvSpPr/>
          <p:nvPr/>
        </p:nvSpPr>
        <p:spPr>
          <a:xfrm rot="5400000">
            <a:off x="3057175" y="1276603"/>
            <a:ext cx="685800" cy="685200"/>
          </a:xfrm>
          <a:prstGeom prst="halfFrame">
            <a:avLst>
              <a:gd name="adj1" fmla="val 23728"/>
              <a:gd name="adj2" fmla="val 24642"/>
            </a:avLst>
          </a:prstGeom>
          <a:solidFill>
            <a:schemeClr val="lt1">
              <a:alpha val="22745"/>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rgbClr val="262626"/>
              </a:solidFill>
              <a:latin typeface="Arial"/>
              <a:ea typeface="Arial"/>
              <a:cs typeface="Arial"/>
              <a:sym typeface="Arial"/>
            </a:endParaRPr>
          </a:p>
        </p:txBody>
      </p:sp>
      <p:sp>
        <p:nvSpPr>
          <p:cNvPr id="74" name="Google Shape;74;p68"/>
          <p:cNvSpPr txBox="1"/>
          <p:nvPr/>
        </p:nvSpPr>
        <p:spPr>
          <a:xfrm>
            <a:off x="711704" y="1637214"/>
            <a:ext cx="2232300" cy="523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You can Resize without losing quality</a:t>
            </a:r>
            <a:endParaRPr sz="1400" b="1" i="0" u="none" strike="noStrike" cap="none">
              <a:solidFill>
                <a:schemeClr val="lt1"/>
              </a:solidFill>
              <a:latin typeface="Arial"/>
              <a:ea typeface="Arial"/>
              <a:cs typeface="Arial"/>
              <a:sym typeface="Arial"/>
            </a:endParaRPr>
          </a:p>
        </p:txBody>
      </p:sp>
      <p:sp>
        <p:nvSpPr>
          <p:cNvPr id="75" name="Google Shape;75;p68"/>
          <p:cNvSpPr txBox="1"/>
          <p:nvPr/>
        </p:nvSpPr>
        <p:spPr>
          <a:xfrm>
            <a:off x="711704" y="2127463"/>
            <a:ext cx="2232300" cy="7386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You can Change Fill Color &amp;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Line Color</a:t>
            </a:r>
            <a:endParaRPr sz="1400" b="1" i="0" u="none" strike="noStrike" cap="none">
              <a:solidFill>
                <a:schemeClr val="lt1"/>
              </a:solidFill>
              <a:latin typeface="Arial"/>
              <a:ea typeface="Arial"/>
              <a:cs typeface="Arial"/>
              <a:sym typeface="Arial"/>
            </a:endParaRPr>
          </a:p>
        </p:txBody>
      </p:sp>
      <p:sp>
        <p:nvSpPr>
          <p:cNvPr id="76" name="Google Shape;76;p68"/>
          <p:cNvSpPr txBox="1"/>
          <p:nvPr/>
        </p:nvSpPr>
        <p:spPr>
          <a:xfrm>
            <a:off x="721229" y="5808438"/>
            <a:ext cx="2232000" cy="3078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www.allppt.com</a:t>
            </a:r>
            <a:endParaRPr sz="1400" b="0" i="0" u="none" strike="noStrike" cap="none">
              <a:solidFill>
                <a:schemeClr val="lt1"/>
              </a:solidFill>
              <a:latin typeface="Arial"/>
              <a:ea typeface="Arial"/>
              <a:cs typeface="Arial"/>
              <a:sym typeface="Arial"/>
            </a:endParaRPr>
          </a:p>
        </p:txBody>
      </p:sp>
      <p:sp>
        <p:nvSpPr>
          <p:cNvPr id="77" name="Google Shape;77;p68"/>
          <p:cNvSpPr txBox="1"/>
          <p:nvPr/>
        </p:nvSpPr>
        <p:spPr>
          <a:xfrm>
            <a:off x="721229" y="4450324"/>
            <a:ext cx="2717400" cy="13851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FREE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PPT TEMPLATES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6_Style slide layout">
  <p:cSld name="6_Style slide layout">
    <p:spTree>
      <p:nvGrpSpPr>
        <p:cNvPr id="1" name="Shape 78"/>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6_Images &amp; Contents Layout">
  <p:cSld name="16_Images &amp; Contents Layout">
    <p:spTree>
      <p:nvGrpSpPr>
        <p:cNvPr id="1" name="Shape 79"/>
        <p:cNvGrpSpPr/>
        <p:nvPr/>
      </p:nvGrpSpPr>
      <p:grpSpPr>
        <a:xfrm>
          <a:off x="0" y="0"/>
          <a:ext cx="0" cy="0"/>
          <a:chOff x="0" y="0"/>
          <a:chExt cx="0" cy="0"/>
        </a:xfrm>
      </p:grpSpPr>
      <p:sp>
        <p:nvSpPr>
          <p:cNvPr id="80" name="Google Shape;80;p70"/>
          <p:cNvSpPr/>
          <p:nvPr/>
        </p:nvSpPr>
        <p:spPr>
          <a:xfrm>
            <a:off x="1" y="0"/>
            <a:ext cx="12207000" cy="1826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a:ea typeface="Arial"/>
              <a:cs typeface="Arial"/>
              <a:sym typeface="Arial"/>
            </a:endParaRPr>
          </a:p>
        </p:txBody>
      </p:sp>
      <p:sp>
        <p:nvSpPr>
          <p:cNvPr id="81" name="Google Shape;81;p70"/>
          <p:cNvSpPr>
            <a:spLocks noGrp="1"/>
          </p:cNvSpPr>
          <p:nvPr>
            <p:ph type="pic" idx="2"/>
          </p:nvPr>
        </p:nvSpPr>
        <p:spPr>
          <a:xfrm>
            <a:off x="918873" y="2198425"/>
            <a:ext cx="2400000" cy="2160000"/>
          </a:xfrm>
          <a:prstGeom prst="rect">
            <a:avLst/>
          </a:prstGeom>
          <a:solidFill>
            <a:srgbClr val="F2F2F2"/>
          </a:solidFill>
          <a:ln>
            <a:noFill/>
          </a:ln>
        </p:spPr>
      </p:sp>
      <p:sp>
        <p:nvSpPr>
          <p:cNvPr id="82" name="Google Shape;82;p70"/>
          <p:cNvSpPr>
            <a:spLocks noGrp="1"/>
          </p:cNvSpPr>
          <p:nvPr>
            <p:ph type="pic" idx="3"/>
          </p:nvPr>
        </p:nvSpPr>
        <p:spPr>
          <a:xfrm>
            <a:off x="3648458" y="2199572"/>
            <a:ext cx="2320500" cy="2160000"/>
          </a:xfrm>
          <a:prstGeom prst="rect">
            <a:avLst/>
          </a:prstGeom>
          <a:solidFill>
            <a:srgbClr val="F2F2F2"/>
          </a:solidFill>
          <a:ln>
            <a:noFill/>
          </a:ln>
        </p:spPr>
      </p:sp>
      <p:sp>
        <p:nvSpPr>
          <p:cNvPr id="83" name="Google Shape;83;p70"/>
          <p:cNvSpPr>
            <a:spLocks noGrp="1"/>
          </p:cNvSpPr>
          <p:nvPr>
            <p:ph type="pic" idx="4"/>
          </p:nvPr>
        </p:nvSpPr>
        <p:spPr>
          <a:xfrm>
            <a:off x="6298465" y="2199572"/>
            <a:ext cx="2320500" cy="2160000"/>
          </a:xfrm>
          <a:prstGeom prst="rect">
            <a:avLst/>
          </a:prstGeom>
          <a:solidFill>
            <a:srgbClr val="F2F2F2"/>
          </a:solidFill>
          <a:ln>
            <a:noFill/>
          </a:ln>
        </p:spPr>
      </p:sp>
      <p:sp>
        <p:nvSpPr>
          <p:cNvPr id="84" name="Google Shape;84;p70"/>
          <p:cNvSpPr>
            <a:spLocks noGrp="1"/>
          </p:cNvSpPr>
          <p:nvPr>
            <p:ph type="pic" idx="5"/>
          </p:nvPr>
        </p:nvSpPr>
        <p:spPr>
          <a:xfrm>
            <a:off x="8948471" y="2199572"/>
            <a:ext cx="2320500" cy="2160000"/>
          </a:xfrm>
          <a:prstGeom prst="rect">
            <a:avLst/>
          </a:prstGeom>
          <a:solidFill>
            <a:srgbClr val="F2F2F2"/>
          </a:solidFill>
          <a:ln>
            <a:noFill/>
          </a:ln>
        </p:spPr>
      </p:sp>
      <p:sp>
        <p:nvSpPr>
          <p:cNvPr id="85" name="Google Shape;85;p70"/>
          <p:cNvSpPr txBox="1">
            <a:spLocks noGrp="1"/>
          </p:cNvSpPr>
          <p:nvPr>
            <p:ph type="title"/>
          </p:nvPr>
        </p:nvSpPr>
        <p:spPr>
          <a:xfrm>
            <a:off x="0" y="260648"/>
            <a:ext cx="12192000" cy="504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70"/>
          <p:cNvSpPr txBox="1">
            <a:spLocks noGrp="1"/>
          </p:cNvSpPr>
          <p:nvPr>
            <p:ph type="body" idx="1"/>
          </p:nvPr>
        </p:nvSpPr>
        <p:spPr>
          <a:xfrm>
            <a:off x="0" y="790582"/>
            <a:ext cx="12192000" cy="2160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70"/>
          <p:cNvSpPr/>
          <p:nvPr/>
        </p:nvSpPr>
        <p:spPr>
          <a:xfrm>
            <a:off x="0" y="6597352"/>
            <a:ext cx="12192000" cy="260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End slide layout">
  <p:cSld name="1_End slide layout">
    <p:spTree>
      <p:nvGrpSpPr>
        <p:cNvPr id="1" name="Shape 11"/>
        <p:cNvGrpSpPr/>
        <p:nvPr/>
      </p:nvGrpSpPr>
      <p:grpSpPr>
        <a:xfrm>
          <a:off x="0" y="0"/>
          <a:ext cx="0" cy="0"/>
          <a:chOff x="0" y="0"/>
          <a:chExt cx="0" cy="0"/>
        </a:xfrm>
      </p:grpSpPr>
      <p:sp>
        <p:nvSpPr>
          <p:cNvPr id="12" name="Google Shape;12;p54"/>
          <p:cNvSpPr/>
          <p:nvPr/>
        </p:nvSpPr>
        <p:spPr>
          <a:xfrm>
            <a:off x="0" y="1395662"/>
            <a:ext cx="12192000" cy="4066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 name="Google Shape;13;p54"/>
          <p:cNvSpPr/>
          <p:nvPr/>
        </p:nvSpPr>
        <p:spPr>
          <a:xfrm>
            <a:off x="0" y="2045368"/>
            <a:ext cx="12192000" cy="2767200"/>
          </a:xfrm>
          <a:prstGeom prst="rect">
            <a:avLst/>
          </a:prstGeom>
          <a:solidFill>
            <a:srgbClr val="2F412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 name="Google Shape;14;p54"/>
          <p:cNvPicPr preferRelativeResize="0"/>
          <p:nvPr/>
        </p:nvPicPr>
        <p:blipFill rotWithShape="1">
          <a:blip r:embed="rId2">
            <a:alphaModFix/>
          </a:blip>
          <a:srcRect/>
          <a:stretch/>
        </p:blipFill>
        <p:spPr>
          <a:xfrm>
            <a:off x="0" y="8673"/>
            <a:ext cx="6364706" cy="6849327"/>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ontents slide layout">
  <p:cSld name="1_Contents slide layout">
    <p:spTree>
      <p:nvGrpSpPr>
        <p:cNvPr id="1" name="Shape 16"/>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4_Images &amp; Contents Layout">
  <p:cSld name="24_Images &amp; Contents Layout">
    <p:spTree>
      <p:nvGrpSpPr>
        <p:cNvPr id="1" name="Shape 17"/>
        <p:cNvGrpSpPr/>
        <p:nvPr/>
      </p:nvGrpSpPr>
      <p:grpSpPr>
        <a:xfrm>
          <a:off x="0" y="0"/>
          <a:ext cx="0" cy="0"/>
          <a:chOff x="0" y="0"/>
          <a:chExt cx="0" cy="0"/>
        </a:xfrm>
      </p:grpSpPr>
      <p:sp>
        <p:nvSpPr>
          <p:cNvPr id="18" name="Google Shape;18;p49"/>
          <p:cNvSpPr/>
          <p:nvPr/>
        </p:nvSpPr>
        <p:spPr>
          <a:xfrm>
            <a:off x="7228120" y="1876149"/>
            <a:ext cx="4320000" cy="4320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Google Shape;19;p49"/>
          <p:cNvSpPr>
            <a:spLocks noGrp="1"/>
          </p:cNvSpPr>
          <p:nvPr>
            <p:ph type="pic" idx="2"/>
          </p:nvPr>
        </p:nvSpPr>
        <p:spPr>
          <a:xfrm>
            <a:off x="6000213" y="653142"/>
            <a:ext cx="4320000" cy="4320000"/>
          </a:xfrm>
          <a:prstGeom prst="rect">
            <a:avLst/>
          </a:prstGeom>
          <a:solidFill>
            <a:srgbClr val="F2F2F2"/>
          </a:solid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s slide layout">
  <p:cSld name="Contents slide layout">
    <p:spTree>
      <p:nvGrpSpPr>
        <p:cNvPr id="1" name="Shape 20"/>
        <p:cNvGrpSpPr/>
        <p:nvPr/>
      </p:nvGrpSpPr>
      <p:grpSpPr>
        <a:xfrm>
          <a:off x="0" y="0"/>
          <a:ext cx="0" cy="0"/>
          <a:chOff x="0" y="0"/>
          <a:chExt cx="0" cy="0"/>
        </a:xfrm>
      </p:grpSpPr>
      <p:sp>
        <p:nvSpPr>
          <p:cNvPr id="21" name="Google Shape;21;p50"/>
          <p:cNvSpPr txBox="1">
            <a:spLocks noGrp="1"/>
          </p:cNvSpPr>
          <p:nvPr>
            <p:ph type="body" idx="1"/>
          </p:nvPr>
        </p:nvSpPr>
        <p:spPr>
          <a:xfrm>
            <a:off x="323529" y="339509"/>
            <a:ext cx="11573100" cy="7242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62626"/>
              </a:buClr>
              <a:buSzPts val="5400"/>
              <a:buFont typeface="Arial"/>
              <a:buNone/>
              <a:defRPr sz="5400" b="0" i="0" u="none" strike="noStrike" cap="none">
                <a:solidFill>
                  <a:srgbClr val="262626"/>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0_Images &amp; Contents Layout">
  <p:cSld name="40_Images &amp; Contents Layout">
    <p:spTree>
      <p:nvGrpSpPr>
        <p:cNvPr id="1" name="Shape 22"/>
        <p:cNvGrpSpPr/>
        <p:nvPr/>
      </p:nvGrpSpPr>
      <p:grpSpPr>
        <a:xfrm>
          <a:off x="0" y="0"/>
          <a:ext cx="0" cy="0"/>
          <a:chOff x="0" y="0"/>
          <a:chExt cx="0" cy="0"/>
        </a:xfrm>
      </p:grpSpPr>
      <p:sp>
        <p:nvSpPr>
          <p:cNvPr id="23" name="Google Shape;23;p51"/>
          <p:cNvSpPr/>
          <p:nvPr/>
        </p:nvSpPr>
        <p:spPr>
          <a:xfrm>
            <a:off x="647699" y="619125"/>
            <a:ext cx="10906200" cy="5619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 name="Google Shape;24;p51"/>
          <p:cNvSpPr>
            <a:spLocks noGrp="1"/>
          </p:cNvSpPr>
          <p:nvPr>
            <p:ph type="pic" idx="2"/>
          </p:nvPr>
        </p:nvSpPr>
        <p:spPr>
          <a:xfrm>
            <a:off x="2133600" y="0"/>
            <a:ext cx="3960000" cy="6858000"/>
          </a:xfrm>
          <a:prstGeom prst="rect">
            <a:avLst/>
          </a:prstGeom>
          <a:solidFill>
            <a:srgbClr val="F2F2F2"/>
          </a:solid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Style slide layout">
  <p:cSld name="4_Style slide layout">
    <p:spTree>
      <p:nvGrpSpPr>
        <p:cNvPr id="1" name="Shape 2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genda layout">
  <p:cSld name="Agenda layout">
    <p:spTree>
      <p:nvGrpSpPr>
        <p:cNvPr id="1" name="Shape 26"/>
        <p:cNvGrpSpPr/>
        <p:nvPr/>
      </p:nvGrpSpPr>
      <p:grpSpPr>
        <a:xfrm>
          <a:off x="0" y="0"/>
          <a:ext cx="0" cy="0"/>
          <a:chOff x="0" y="0"/>
          <a:chExt cx="0" cy="0"/>
        </a:xfrm>
      </p:grpSpPr>
      <p:sp>
        <p:nvSpPr>
          <p:cNvPr id="27" name="Google Shape;27;p55"/>
          <p:cNvSpPr/>
          <p:nvPr/>
        </p:nvSpPr>
        <p:spPr>
          <a:xfrm>
            <a:off x="11464516" y="156754"/>
            <a:ext cx="509700" cy="348300"/>
          </a:xfrm>
          <a:prstGeom prst="roundRect">
            <a:avLst>
              <a:gd name="adj" fmla="val 16667"/>
            </a:avLst>
          </a:prstGeom>
          <a:solidFill>
            <a:schemeClr val="accent1"/>
          </a:solidFill>
          <a:ln w="12700" cap="flat" cmpd="sng">
            <a:solidFill>
              <a:srgbClr val="2D3F2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Lst>
  <mc:AlternateContent xmlns:mc="http://schemas.openxmlformats.org/markup-compatibility/2006" xmlns:p14="http://schemas.microsoft.com/office/powerpoint/2010/main">
    <mc:Choice Requires="p14">
      <p:transition spd="slow">
        <p:pu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slide" Target="slide8.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slide" Target="slide6.xml"/><Relationship Id="rId5" Type="http://schemas.openxmlformats.org/officeDocument/2006/relationships/slide" Target="slide3.xml"/><Relationship Id="rId4" Type="http://schemas.openxmlformats.org/officeDocument/2006/relationships/slide" Target="slide13.xml"/></Relationships>
</file>

<file path=ppt/slides/_rels/slide1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slide" Target="slide3.xml"/></Relationships>
</file>

<file path=ppt/slides/_rels/slide16.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slide" Target="slide3.xml"/></Relationships>
</file>

<file path=ppt/slides/_rels/slide17.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slide" Target="sl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slide" Target="slide8.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slide" Target="slide6.xml"/><Relationship Id="rId5" Type="http://schemas.openxmlformats.org/officeDocument/2006/relationships/slide" Target="slide3.xml"/><Relationship Id="rId4" Type="http://schemas.openxmlformats.org/officeDocument/2006/relationships/slide" Target="slide13.xml"/></Relationships>
</file>

<file path=ppt/slides/_rels/slide19.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9.png"/><Relationship Id="rId7" Type="http://schemas.openxmlformats.org/officeDocument/2006/relationships/slide" Target="slide3.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slide" Target="slide13.xml"/><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slide" Target="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slide" Target="slide8.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slide" Target="slide6.xml"/><Relationship Id="rId5" Type="http://schemas.openxmlformats.org/officeDocument/2006/relationships/slide" Target="slide3.xml"/><Relationship Id="rId4" Type="http://schemas.openxmlformats.org/officeDocument/2006/relationships/slide" Target="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slide" Target="slide8.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slide" Target="slide6.xml"/><Relationship Id="rId5" Type="http://schemas.openxmlformats.org/officeDocument/2006/relationships/slide" Target="slide3.xml"/><Relationship Id="rId4" Type="http://schemas.openxmlformats.org/officeDocument/2006/relationships/slide" Target="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8.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slide" Target="slide6.xml"/><Relationship Id="rId5" Type="http://schemas.openxmlformats.org/officeDocument/2006/relationships/slide" Target="slide3.xml"/><Relationship Id="rId4" Type="http://schemas.openxmlformats.org/officeDocument/2006/relationships/slide" Target="slide13.xml"/></Relationships>
</file>

<file path=ppt/slides/_rels/slide2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5.png"/><Relationship Id="rId7" Type="http://schemas.openxmlformats.org/officeDocument/2006/relationships/slide" Target="slide6.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slide" Target="slide13.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slide" Target="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8.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slide" Target="slide6.xml"/><Relationship Id="rId5" Type="http://schemas.openxmlformats.org/officeDocument/2006/relationships/slide" Target="slide3.xml"/><Relationship Id="rId4" Type="http://schemas.openxmlformats.org/officeDocument/2006/relationships/slide" Target="slide13.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slide" Target="slide8.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slide" Target="slide6.xml"/><Relationship Id="rId5" Type="http://schemas.openxmlformats.org/officeDocument/2006/relationships/slide" Target="slide3.xml"/><Relationship Id="rId4" Type="http://schemas.openxmlformats.org/officeDocument/2006/relationships/slide" Target="slide13.xml"/></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6.xml"/><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slide" Target="slide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22.png"/><Relationship Id="rId11" Type="http://schemas.openxmlformats.org/officeDocument/2006/relationships/slide" Target="slide13.xml"/><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slide" Target="slide8.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slide" Target="slide8.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slide" Target="slide6.xml"/><Relationship Id="rId5" Type="http://schemas.openxmlformats.org/officeDocument/2006/relationships/slide" Target="slide3.xml"/><Relationship Id="rId4" Type="http://schemas.openxmlformats.org/officeDocument/2006/relationships/slide" Target="slide1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slide" Target="slide8.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slide" Target="slide6.xml"/><Relationship Id="rId5" Type="http://schemas.openxmlformats.org/officeDocument/2006/relationships/slide" Target="slide3.xml"/><Relationship Id="rId4" Type="http://schemas.openxmlformats.org/officeDocument/2006/relationships/slide" Target="slide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slide" Target="slide8.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slide" Target="slide6.xml"/><Relationship Id="rId5" Type="http://schemas.openxmlformats.org/officeDocument/2006/relationships/slide" Target="slide3.xml"/><Relationship Id="rId4" Type="http://schemas.openxmlformats.org/officeDocument/2006/relationships/slide" Target="slide13.xml"/></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slide" Target="slide8.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33.png"/><Relationship Id="rId11" Type="http://schemas.openxmlformats.org/officeDocument/2006/relationships/slide" Target="slide6.xml"/><Relationship Id="rId5" Type="http://schemas.openxmlformats.org/officeDocument/2006/relationships/image" Target="../media/image32.png"/><Relationship Id="rId10" Type="http://schemas.openxmlformats.org/officeDocument/2006/relationships/slide" Target="slide3.xml"/><Relationship Id="rId4" Type="http://schemas.openxmlformats.org/officeDocument/2006/relationships/image" Target="../media/image31.png"/><Relationship Id="rId9" Type="http://schemas.openxmlformats.org/officeDocument/2006/relationships/slide" Target="slide13.xml"/></Relationships>
</file>

<file path=ppt/slides/_rels/slide3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slide" Target="slide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slide" Target="slide8.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slide" Target="slide6.xml"/><Relationship Id="rId5" Type="http://schemas.openxmlformats.org/officeDocument/2006/relationships/slide" Target="slide3.xml"/><Relationship Id="rId4" Type="http://schemas.openxmlformats.org/officeDocument/2006/relationships/slide" Target="slide13.xml"/></Relationships>
</file>

<file path=ppt/slides/_rels/slide3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37.png"/><Relationship Id="rId7" Type="http://schemas.openxmlformats.org/officeDocument/2006/relationships/slide" Target="slide6.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slide" Target="slide13.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slide" Target="slide3.xml"/></Relationships>
</file>

<file path=ppt/slides/_rels/slide36.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slide" Target="slide3.xml"/></Relationships>
</file>

<file path=ppt/slides/_rels/slide37.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slide" Target="slide8.xml"/><Relationship Id="rId5" Type="http://schemas.openxmlformats.org/officeDocument/2006/relationships/slide" Target="slide6.xml"/><Relationship Id="rId4" Type="http://schemas.openxmlformats.org/officeDocument/2006/relationships/slide" Target="slide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39.png"/><Relationship Id="rId7" Type="http://schemas.openxmlformats.org/officeDocument/2006/relationships/slide" Target="slide8.xm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slide" Target="slide6.xml"/><Relationship Id="rId5" Type="http://schemas.openxmlformats.org/officeDocument/2006/relationships/slide" Target="slide3.xml"/><Relationship Id="rId4" Type="http://schemas.openxmlformats.org/officeDocument/2006/relationships/slide" Target="slide13.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40.png"/><Relationship Id="rId7" Type="http://schemas.openxmlformats.org/officeDocument/2006/relationships/slide" Target="slide8.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slide" Target="slide6.xml"/><Relationship Id="rId5" Type="http://schemas.openxmlformats.org/officeDocument/2006/relationships/slide" Target="slide3.xml"/><Relationship Id="rId4" Type="http://schemas.openxmlformats.org/officeDocument/2006/relationships/slide" Target="slide13.xml"/></Relationships>
</file>

<file path=ppt/slides/_rels/slide41.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41.png"/><Relationship Id="rId7" Type="http://schemas.openxmlformats.org/officeDocument/2006/relationships/slide" Target="slide6.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slide" Target="slide13.xml"/><Relationship Id="rId4" Type="http://schemas.openxmlformats.org/officeDocument/2006/relationships/image" Target="../media/image42.png"/><Relationship Id="rId9" Type="http://schemas.openxmlformats.org/officeDocument/2006/relationships/slide" Target="slide3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png"/><Relationship Id="rId7" Type="http://schemas.openxmlformats.org/officeDocument/2006/relationships/slide" Target="slide6.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slide" Target="slide42.xml"/><Relationship Id="rId5" Type="http://schemas.openxmlformats.org/officeDocument/2006/relationships/slide" Target="slide3.xml"/><Relationship Id="rId4" Type="http://schemas.openxmlformats.org/officeDocument/2006/relationships/slide" Target="slide13.xml"/><Relationship Id="rId9" Type="http://schemas.openxmlformats.org/officeDocument/2006/relationships/slide" Target="slide38.xml"/></Relationships>
</file>

<file path=ppt/slides/_rels/slide4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png"/><Relationship Id="rId7" Type="http://schemas.openxmlformats.org/officeDocument/2006/relationships/slide" Target="slide6.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slide" Target="slide42.xml"/><Relationship Id="rId5" Type="http://schemas.openxmlformats.org/officeDocument/2006/relationships/slide" Target="slide3.xml"/><Relationship Id="rId4" Type="http://schemas.openxmlformats.org/officeDocument/2006/relationships/slide" Target="slide13.xml"/><Relationship Id="rId9" Type="http://schemas.openxmlformats.org/officeDocument/2006/relationships/slide" Target="slide38.xml"/></Relationships>
</file>

<file path=ppt/slides/_rels/slide4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png"/><Relationship Id="rId7" Type="http://schemas.openxmlformats.org/officeDocument/2006/relationships/slide" Target="slide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slide" Target="slide42.xml"/><Relationship Id="rId5" Type="http://schemas.openxmlformats.org/officeDocument/2006/relationships/slide" Target="slide3.xml"/><Relationship Id="rId4" Type="http://schemas.openxmlformats.org/officeDocument/2006/relationships/slide" Target="slide13.xml"/><Relationship Id="rId9" Type="http://schemas.openxmlformats.org/officeDocument/2006/relationships/slide" Target="slide38.xml"/></Relationships>
</file>

<file path=ppt/slides/_rels/slide4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png"/><Relationship Id="rId7" Type="http://schemas.openxmlformats.org/officeDocument/2006/relationships/slide" Target="slide6.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slide" Target="slide42.xml"/><Relationship Id="rId5" Type="http://schemas.openxmlformats.org/officeDocument/2006/relationships/slide" Target="slide3.xml"/><Relationship Id="rId4" Type="http://schemas.openxmlformats.org/officeDocument/2006/relationships/slide" Target="slide13.xml"/><Relationship Id="rId9" Type="http://schemas.openxmlformats.org/officeDocument/2006/relationships/slide" Target="slide3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png"/><Relationship Id="rId7" Type="http://schemas.openxmlformats.org/officeDocument/2006/relationships/slide" Target="slide6.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slide" Target="slide42.xml"/><Relationship Id="rId5" Type="http://schemas.openxmlformats.org/officeDocument/2006/relationships/slide" Target="slide3.xml"/><Relationship Id="rId10" Type="http://schemas.openxmlformats.org/officeDocument/2006/relationships/slide" Target="slide38.xml"/><Relationship Id="rId4" Type="http://schemas.openxmlformats.org/officeDocument/2006/relationships/slide" Target="slide13.xml"/><Relationship Id="rId9" Type="http://schemas.openxmlformats.org/officeDocument/2006/relationships/slide" Target="slide47.xml"/></Relationships>
</file>

<file path=ppt/slides/_rels/slide49.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png"/><Relationship Id="rId7" Type="http://schemas.openxmlformats.org/officeDocument/2006/relationships/slide" Target="slide6.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slide" Target="slide42.xml"/><Relationship Id="rId5" Type="http://schemas.openxmlformats.org/officeDocument/2006/relationships/slide" Target="slide3.xml"/><Relationship Id="rId10" Type="http://schemas.openxmlformats.org/officeDocument/2006/relationships/slide" Target="slide38.xml"/><Relationship Id="rId4" Type="http://schemas.openxmlformats.org/officeDocument/2006/relationships/slide" Target="slide13.xml"/><Relationship Id="rId9" Type="http://schemas.openxmlformats.org/officeDocument/2006/relationships/slide" Target="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slide" Target="slide3.xml"/></Relationships>
</file>

<file path=ppt/slides/_rels/slide50.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png"/><Relationship Id="rId7" Type="http://schemas.openxmlformats.org/officeDocument/2006/relationships/slide" Target="slide6.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slide" Target="slide42.xml"/><Relationship Id="rId5" Type="http://schemas.openxmlformats.org/officeDocument/2006/relationships/slide" Target="slide3.xml"/><Relationship Id="rId10" Type="http://schemas.openxmlformats.org/officeDocument/2006/relationships/slide" Target="slide38.xml"/><Relationship Id="rId4" Type="http://schemas.openxmlformats.org/officeDocument/2006/relationships/slide" Target="slide13.xml"/><Relationship Id="rId9" Type="http://schemas.openxmlformats.org/officeDocument/2006/relationships/slide" Target="slide47.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slide" Target="slide6.xml"/><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slide" Target="slide8.xml"/><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3" name="Google Shape;93;p1"/>
          <p:cNvSpPr txBox="1"/>
          <p:nvPr/>
        </p:nvSpPr>
        <p:spPr>
          <a:xfrm>
            <a:off x="2348925" y="1962175"/>
            <a:ext cx="9184500" cy="15699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3200" b="0" i="0" u="none" strike="noStrike" cap="none">
                <a:solidFill>
                  <a:srgbClr val="000000"/>
                </a:solidFill>
                <a:latin typeface="Calibri"/>
                <a:ea typeface="Calibri"/>
                <a:cs typeface="Calibri"/>
                <a:sym typeface="Calibri"/>
              </a:rPr>
              <a:t>“Prototipo de Software para evaluar la percepción visual de profundidad y de color, en aspirantes a pilotos de las Fuerzas Armadas del Ecuador”</a:t>
            </a:r>
            <a:endParaRPr sz="3200" b="0" i="0" u="none" strike="noStrike" cap="none">
              <a:solidFill>
                <a:srgbClr val="000000"/>
              </a:solidFill>
              <a:latin typeface="Calibri"/>
              <a:ea typeface="Calibri"/>
              <a:cs typeface="Calibri"/>
              <a:sym typeface="Calibri"/>
            </a:endParaRPr>
          </a:p>
        </p:txBody>
      </p:sp>
      <p:sp>
        <p:nvSpPr>
          <p:cNvPr id="94" name="Google Shape;94;p1"/>
          <p:cNvSpPr txBox="1"/>
          <p:nvPr/>
        </p:nvSpPr>
        <p:spPr>
          <a:xfrm>
            <a:off x="3154376" y="4382722"/>
            <a:ext cx="7305900" cy="11082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Autores:</a:t>
            </a:r>
            <a:endParaRPr/>
          </a:p>
          <a:p>
            <a:pPr marL="0" marR="0" lvl="0" indent="0" algn="ctr" rtl="0">
              <a:lnSpc>
                <a:spcPct val="100000"/>
              </a:lnSpc>
              <a:spcBef>
                <a:spcPts val="0"/>
              </a:spcBef>
              <a:spcAft>
                <a:spcPts val="0"/>
              </a:spcAft>
              <a:buNone/>
            </a:pPr>
            <a:r>
              <a:rPr lang="en-US" sz="2200" i="0" u="none" strike="noStrike" cap="none">
                <a:solidFill>
                  <a:srgbClr val="000000"/>
                </a:solidFill>
                <a:latin typeface="Calibri"/>
                <a:ea typeface="Calibri"/>
                <a:cs typeface="Calibri"/>
                <a:sym typeface="Calibri"/>
              </a:rPr>
              <a:t>José Xavier Monar Mejía</a:t>
            </a:r>
            <a:endParaRPr sz="220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200" i="0" u="none" strike="noStrike" cap="none">
                <a:solidFill>
                  <a:srgbClr val="000000"/>
                </a:solidFill>
                <a:latin typeface="Calibri"/>
                <a:ea typeface="Calibri"/>
                <a:cs typeface="Calibri"/>
                <a:sym typeface="Calibri"/>
              </a:rPr>
              <a:t>Bryan Iván Rodríguez Reyes</a:t>
            </a:r>
            <a:endParaRPr sz="2200" i="0" u="none" strike="noStrike" cap="none">
              <a:solidFill>
                <a:srgbClr val="000000"/>
              </a:solidFill>
              <a:latin typeface="Calibri"/>
              <a:ea typeface="Calibri"/>
              <a:cs typeface="Calibri"/>
              <a:sym typeface="Calibri"/>
            </a:endParaRPr>
          </a:p>
        </p:txBody>
      </p:sp>
      <p:sp>
        <p:nvSpPr>
          <p:cNvPr id="95" name="Google Shape;95;p1"/>
          <p:cNvSpPr txBox="1"/>
          <p:nvPr/>
        </p:nvSpPr>
        <p:spPr>
          <a:xfrm>
            <a:off x="3154381" y="5648252"/>
            <a:ext cx="7305900" cy="7695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Calibri"/>
                <a:ea typeface="Calibri"/>
                <a:cs typeface="Calibri"/>
                <a:sym typeface="Calibri"/>
              </a:rPr>
              <a:t>Directora:</a:t>
            </a:r>
            <a:endParaRPr/>
          </a:p>
          <a:p>
            <a:pPr marL="0" marR="0" lvl="0" indent="0" algn="ctr" rtl="0">
              <a:lnSpc>
                <a:spcPct val="100000"/>
              </a:lnSpc>
              <a:spcBef>
                <a:spcPts val="0"/>
              </a:spcBef>
              <a:spcAft>
                <a:spcPts val="0"/>
              </a:spcAft>
              <a:buClr>
                <a:srgbClr val="000000"/>
              </a:buClr>
              <a:buSzPts val="2200"/>
              <a:buFont typeface="Arial"/>
              <a:buNone/>
            </a:pPr>
            <a:r>
              <a:rPr lang="en-US" sz="2200" i="0" u="none" strike="noStrike" cap="none">
                <a:solidFill>
                  <a:srgbClr val="000000"/>
                </a:solidFill>
                <a:latin typeface="Calibri"/>
                <a:ea typeface="Calibri"/>
                <a:cs typeface="Calibri"/>
                <a:sym typeface="Calibri"/>
              </a:rPr>
              <a:t>Ing. Sonia Cárdenas Delgado, Ph.D.</a:t>
            </a:r>
            <a:endParaRPr/>
          </a:p>
        </p:txBody>
      </p:sp>
      <p:pic>
        <p:nvPicPr>
          <p:cNvPr id="96" name="Google Shape;96;p1"/>
          <p:cNvPicPr preferRelativeResize="0"/>
          <p:nvPr/>
        </p:nvPicPr>
        <p:blipFill>
          <a:blip r:embed="rId4">
            <a:alphaModFix/>
          </a:blip>
          <a:stretch>
            <a:fillRect/>
          </a:stretch>
        </p:blipFill>
        <p:spPr>
          <a:xfrm>
            <a:off x="181100" y="118000"/>
            <a:ext cx="5655075" cy="1368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0"/>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3400">
                <a:solidFill>
                  <a:srgbClr val="FFFFFF"/>
                </a:solidFill>
                <a:latin typeface="Calibri"/>
                <a:ea typeface="Calibri"/>
                <a:cs typeface="Calibri"/>
                <a:sym typeface="Calibri"/>
              </a:rPr>
              <a:t>OBJETIVOS ESPECÍFICOS</a:t>
            </a:r>
            <a:endParaRPr sz="3400">
              <a:solidFill>
                <a:srgbClr val="FFFFFF"/>
              </a:solidFill>
              <a:latin typeface="Calibri"/>
              <a:ea typeface="Calibri"/>
              <a:cs typeface="Calibri"/>
              <a:sym typeface="Calibri"/>
            </a:endParaRPr>
          </a:p>
        </p:txBody>
      </p:sp>
      <p:grpSp>
        <p:nvGrpSpPr>
          <p:cNvPr id="228" name="Google Shape;228;p10"/>
          <p:cNvGrpSpPr/>
          <p:nvPr/>
        </p:nvGrpSpPr>
        <p:grpSpPr>
          <a:xfrm>
            <a:off x="1379238" y="2350475"/>
            <a:ext cx="9422613" cy="2352600"/>
            <a:chOff x="1684038" y="2045675"/>
            <a:chExt cx="9422613" cy="2352600"/>
          </a:xfrm>
        </p:grpSpPr>
        <p:sp>
          <p:nvSpPr>
            <p:cNvPr id="229" name="Google Shape;229;p10"/>
            <p:cNvSpPr txBox="1"/>
            <p:nvPr/>
          </p:nvSpPr>
          <p:spPr>
            <a:xfrm>
              <a:off x="2437250" y="2045675"/>
              <a:ext cx="8669400" cy="2352600"/>
            </a:xfrm>
            <a:prstGeom prst="rect">
              <a:avLst/>
            </a:prstGeom>
            <a:noFill/>
            <a:ln w="9525" cap="flat" cmpd="sng">
              <a:solidFill>
                <a:schemeClr val="dk2"/>
              </a:solidFill>
              <a:prstDash val="dash"/>
              <a:round/>
              <a:headEnd type="none" w="sm" len="sm"/>
              <a:tailEnd type="none" w="sm" len="sm"/>
            </a:ln>
          </p:spPr>
          <p:txBody>
            <a:bodyPr spcFirstLastPara="1" wrap="square" lIns="91425" tIns="45700" rIns="91425" bIns="45700" anchor="t" anchorCtr="0">
              <a:spAutoFit/>
            </a:bodyPr>
            <a:lstStyle/>
            <a:p>
              <a:pPr marL="0" lvl="0" indent="0" algn="just" rtl="0">
                <a:lnSpc>
                  <a:spcPct val="115000"/>
                </a:lnSpc>
                <a:spcBef>
                  <a:spcPts val="0"/>
                </a:spcBef>
                <a:spcAft>
                  <a:spcPts val="0"/>
                </a:spcAft>
                <a:buNone/>
              </a:pPr>
              <a:r>
                <a:rPr lang="en-US" sz="3300">
                  <a:solidFill>
                    <a:schemeClr val="dk2"/>
                  </a:solidFill>
                  <a:latin typeface="Calibri"/>
                  <a:ea typeface="Calibri"/>
                  <a:cs typeface="Calibri"/>
                  <a:sym typeface="Calibri"/>
                </a:rPr>
                <a:t>Realizar un estudio para conocer e identificar las pruebas visuales tradicionales y tecnológicas que se aplican para evaluar e identificar deficiencias visuales.</a:t>
              </a:r>
              <a:endParaRPr sz="3300">
                <a:solidFill>
                  <a:schemeClr val="dk2"/>
                </a:solidFill>
                <a:latin typeface="Calibri"/>
                <a:ea typeface="Calibri"/>
                <a:cs typeface="Calibri"/>
                <a:sym typeface="Calibri"/>
              </a:endParaRPr>
            </a:p>
          </p:txBody>
        </p:sp>
        <p:pic>
          <p:nvPicPr>
            <p:cNvPr id="230" name="Google Shape;230;p10"/>
            <p:cNvPicPr preferRelativeResize="0"/>
            <p:nvPr/>
          </p:nvPicPr>
          <p:blipFill>
            <a:blip r:embed="rId3">
              <a:alphaModFix/>
            </a:blip>
            <a:stretch>
              <a:fillRect/>
            </a:stretch>
          </p:blipFill>
          <p:spPr>
            <a:xfrm>
              <a:off x="1684038" y="2960075"/>
              <a:ext cx="547050" cy="547050"/>
            </a:xfrm>
            <a:prstGeom prst="rect">
              <a:avLst/>
            </a:prstGeom>
            <a:noFill/>
            <a:ln>
              <a:noFill/>
            </a:ln>
          </p:spPr>
        </p:pic>
      </p:grpSp>
      <p:sp>
        <p:nvSpPr>
          <p:cNvPr id="231" name="Google Shape;231;p10"/>
          <p:cNvSpPr/>
          <p:nvPr/>
        </p:nvSpPr>
        <p:spPr>
          <a:xfrm>
            <a:off x="5453151" y="6407375"/>
            <a:ext cx="1005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Desarrollo</a:t>
            </a:r>
            <a:endParaRPr sz="1200" b="0" i="0" u="none" strike="noStrike" cap="none">
              <a:solidFill>
                <a:srgbClr val="000000"/>
              </a:solidFill>
              <a:latin typeface="Calibri"/>
              <a:ea typeface="Calibri"/>
              <a:cs typeface="Calibri"/>
              <a:sym typeface="Calibri"/>
            </a:endParaRPr>
          </a:p>
        </p:txBody>
      </p:sp>
      <p:sp>
        <p:nvSpPr>
          <p:cNvPr id="232" name="Google Shape;232;p10">
            <a:hlinkClick r:id="rId4"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233" name="Google Shape;233;p10"/>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234" name="Google Shape;234;p10">
            <a:hlinkClick r:id="rId5"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235" name="Google Shape;235;p10">
            <a:hlinkClick r:id="rId6" action="ppaction://hlinksldjump"/>
          </p:cNvPr>
          <p:cNvSpPr/>
          <p:nvPr/>
        </p:nvSpPr>
        <p:spPr>
          <a:xfrm>
            <a:off x="4425959" y="6407375"/>
            <a:ext cx="10146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Objetivos</a:t>
            </a:r>
            <a:endParaRPr sz="1200">
              <a:solidFill>
                <a:srgbClr val="FFFFFF"/>
              </a:solidFill>
              <a:latin typeface="Calibri"/>
              <a:ea typeface="Calibri"/>
              <a:cs typeface="Calibri"/>
              <a:sym typeface="Calibri"/>
            </a:endParaRPr>
          </a:p>
        </p:txBody>
      </p:sp>
      <p:sp>
        <p:nvSpPr>
          <p:cNvPr id="236" name="Google Shape;236;p10"/>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237" name="Google Shape;237;p10"/>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8"/>
                                        </p:tgtEl>
                                        <p:attrNameLst>
                                          <p:attrName>style.visibility</p:attrName>
                                        </p:attrNameLst>
                                      </p:cBhvr>
                                      <p:to>
                                        <p:strVal val="visible"/>
                                      </p:to>
                                    </p:set>
                                    <p:anim calcmode="lin" valueType="num">
                                      <p:cBhvr additive="base">
                                        <p:cTn id="7" dur="1000"/>
                                        <p:tgtEl>
                                          <p:spTgt spid="2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1144fdfa7cc_0_9"/>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3400">
                <a:solidFill>
                  <a:srgbClr val="FFFFFF"/>
                </a:solidFill>
                <a:latin typeface="Calibri"/>
                <a:ea typeface="Calibri"/>
                <a:cs typeface="Calibri"/>
                <a:sym typeface="Calibri"/>
              </a:rPr>
              <a:t>OBJETIVOS ESPECÍFICOS</a:t>
            </a:r>
            <a:endParaRPr sz="3400">
              <a:solidFill>
                <a:srgbClr val="FFFFFF"/>
              </a:solidFill>
              <a:latin typeface="Calibri"/>
              <a:ea typeface="Calibri"/>
              <a:cs typeface="Calibri"/>
              <a:sym typeface="Calibri"/>
            </a:endParaRPr>
          </a:p>
        </p:txBody>
      </p:sp>
      <p:grpSp>
        <p:nvGrpSpPr>
          <p:cNvPr id="243" name="Google Shape;243;g1144fdfa7cc_0_9"/>
          <p:cNvGrpSpPr/>
          <p:nvPr/>
        </p:nvGrpSpPr>
        <p:grpSpPr>
          <a:xfrm>
            <a:off x="1303038" y="1790550"/>
            <a:ext cx="9619363" cy="3521100"/>
            <a:chOff x="1607838" y="2019150"/>
            <a:chExt cx="9619363" cy="3521100"/>
          </a:xfrm>
        </p:grpSpPr>
        <p:sp>
          <p:nvSpPr>
            <p:cNvPr id="244" name="Google Shape;244;g1144fdfa7cc_0_9"/>
            <p:cNvSpPr txBox="1"/>
            <p:nvPr/>
          </p:nvSpPr>
          <p:spPr>
            <a:xfrm>
              <a:off x="2520000" y="2019150"/>
              <a:ext cx="8707200" cy="3521100"/>
            </a:xfrm>
            <a:prstGeom prst="rect">
              <a:avLst/>
            </a:prstGeom>
            <a:noFill/>
            <a:ln w="9525" cap="flat" cmpd="sng">
              <a:solidFill>
                <a:schemeClr val="dk2"/>
              </a:solidFill>
              <a:prstDash val="dash"/>
              <a:round/>
              <a:headEnd type="none" w="sm" len="sm"/>
              <a:tailEnd type="none" w="sm" len="sm"/>
            </a:ln>
          </p:spPr>
          <p:txBody>
            <a:bodyPr spcFirstLastPara="1" wrap="square" lIns="91425" tIns="45700" rIns="91425" bIns="45700" anchor="t" anchorCtr="0">
              <a:spAutoFit/>
            </a:bodyPr>
            <a:lstStyle/>
            <a:p>
              <a:pPr marL="0" lvl="0" indent="0" algn="just" rtl="0">
                <a:lnSpc>
                  <a:spcPct val="115000"/>
                </a:lnSpc>
                <a:spcBef>
                  <a:spcPts val="0"/>
                </a:spcBef>
                <a:spcAft>
                  <a:spcPts val="0"/>
                </a:spcAft>
                <a:buNone/>
              </a:pPr>
              <a:r>
                <a:rPr lang="en-US" sz="3300">
                  <a:solidFill>
                    <a:schemeClr val="dk2"/>
                  </a:solidFill>
                  <a:latin typeface="Calibri"/>
                  <a:ea typeface="Calibri"/>
                  <a:cs typeface="Calibri"/>
                  <a:sym typeface="Calibri"/>
                </a:rPr>
                <a:t>Implementar un prototipo de software inmersivo e interactivo para evaluar la percepción visual de profundidad y de color, mediante la construcción de componentes con tecnología de realidad virtual y en base a la metodología de desarrollo propuesta por Fencott.</a:t>
              </a:r>
              <a:endParaRPr sz="2200">
                <a:solidFill>
                  <a:schemeClr val="dk2"/>
                </a:solidFill>
                <a:latin typeface="Calibri"/>
                <a:ea typeface="Calibri"/>
                <a:cs typeface="Calibri"/>
                <a:sym typeface="Calibri"/>
              </a:endParaRPr>
            </a:p>
          </p:txBody>
        </p:sp>
        <p:pic>
          <p:nvPicPr>
            <p:cNvPr id="245" name="Google Shape;245;g1144fdfa7cc_0_9"/>
            <p:cNvPicPr preferRelativeResize="0"/>
            <p:nvPr/>
          </p:nvPicPr>
          <p:blipFill>
            <a:blip r:embed="rId3">
              <a:alphaModFix/>
            </a:blip>
            <a:stretch>
              <a:fillRect/>
            </a:stretch>
          </p:blipFill>
          <p:spPr>
            <a:xfrm>
              <a:off x="1607837" y="3417275"/>
              <a:ext cx="547050" cy="547050"/>
            </a:xfrm>
            <a:prstGeom prst="rect">
              <a:avLst/>
            </a:prstGeom>
            <a:noFill/>
            <a:ln>
              <a:noFill/>
            </a:ln>
          </p:spPr>
        </p:pic>
      </p:grpSp>
      <p:sp>
        <p:nvSpPr>
          <p:cNvPr id="246" name="Google Shape;246;g1144fdfa7cc_0_9"/>
          <p:cNvSpPr/>
          <p:nvPr/>
        </p:nvSpPr>
        <p:spPr>
          <a:xfrm>
            <a:off x="5453151" y="6407375"/>
            <a:ext cx="1005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Desarrollo</a:t>
            </a:r>
            <a:endParaRPr sz="1200" b="0" i="0" u="none" strike="noStrike" cap="none">
              <a:solidFill>
                <a:srgbClr val="000000"/>
              </a:solidFill>
              <a:latin typeface="Calibri"/>
              <a:ea typeface="Calibri"/>
              <a:cs typeface="Calibri"/>
              <a:sym typeface="Calibri"/>
            </a:endParaRPr>
          </a:p>
        </p:txBody>
      </p:sp>
      <p:sp>
        <p:nvSpPr>
          <p:cNvPr id="247" name="Google Shape;247;g1144fdfa7cc_0_9">
            <a:hlinkClick r:id="rId4"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248" name="Google Shape;248;g1144fdfa7cc_0_9"/>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249" name="Google Shape;249;g1144fdfa7cc_0_9">
            <a:hlinkClick r:id="rId5"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250" name="Google Shape;250;g1144fdfa7cc_0_9">
            <a:hlinkClick r:id="rId6" action="ppaction://hlinksldjump"/>
          </p:cNvPr>
          <p:cNvSpPr/>
          <p:nvPr/>
        </p:nvSpPr>
        <p:spPr>
          <a:xfrm>
            <a:off x="4425959" y="6407375"/>
            <a:ext cx="10146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Objetivos</a:t>
            </a:r>
            <a:endParaRPr sz="1200">
              <a:solidFill>
                <a:srgbClr val="FFFFFF"/>
              </a:solidFill>
              <a:latin typeface="Calibri"/>
              <a:ea typeface="Calibri"/>
              <a:cs typeface="Calibri"/>
              <a:sym typeface="Calibri"/>
            </a:endParaRPr>
          </a:p>
        </p:txBody>
      </p:sp>
      <p:sp>
        <p:nvSpPr>
          <p:cNvPr id="251" name="Google Shape;251;g1144fdfa7cc_0_9"/>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252" name="Google Shape;252;g1144fdfa7cc_0_9"/>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3"/>
                                        </p:tgtEl>
                                        <p:attrNameLst>
                                          <p:attrName>style.visibility</p:attrName>
                                        </p:attrNameLst>
                                      </p:cBhvr>
                                      <p:to>
                                        <p:strVal val="visible"/>
                                      </p:to>
                                    </p:set>
                                    <p:anim calcmode="lin" valueType="num">
                                      <p:cBhvr additive="base">
                                        <p:cTn id="7" dur="1000"/>
                                        <p:tgtEl>
                                          <p:spTgt spid="24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11582117fc2_5_0"/>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3400">
                <a:solidFill>
                  <a:srgbClr val="FFFFFF"/>
                </a:solidFill>
                <a:latin typeface="Calibri"/>
                <a:ea typeface="Calibri"/>
                <a:cs typeface="Calibri"/>
                <a:sym typeface="Calibri"/>
              </a:rPr>
              <a:t>OBJETIVOS ESPECÍFICOS</a:t>
            </a:r>
            <a:endParaRPr sz="3400">
              <a:solidFill>
                <a:srgbClr val="FFFFFF"/>
              </a:solidFill>
              <a:latin typeface="Calibri"/>
              <a:ea typeface="Calibri"/>
              <a:cs typeface="Calibri"/>
              <a:sym typeface="Calibri"/>
            </a:endParaRPr>
          </a:p>
        </p:txBody>
      </p:sp>
      <p:grpSp>
        <p:nvGrpSpPr>
          <p:cNvPr id="258" name="Google Shape;258;g11582117fc2_5_0"/>
          <p:cNvGrpSpPr/>
          <p:nvPr/>
        </p:nvGrpSpPr>
        <p:grpSpPr>
          <a:xfrm>
            <a:off x="1303038" y="2171550"/>
            <a:ext cx="9619363" cy="2352600"/>
            <a:chOff x="1607838" y="2019150"/>
            <a:chExt cx="9619363" cy="2352600"/>
          </a:xfrm>
        </p:grpSpPr>
        <p:sp>
          <p:nvSpPr>
            <p:cNvPr id="259" name="Google Shape;259;g11582117fc2_5_0"/>
            <p:cNvSpPr txBox="1"/>
            <p:nvPr/>
          </p:nvSpPr>
          <p:spPr>
            <a:xfrm>
              <a:off x="2520000" y="2019150"/>
              <a:ext cx="8707200" cy="2352600"/>
            </a:xfrm>
            <a:prstGeom prst="rect">
              <a:avLst/>
            </a:prstGeom>
            <a:noFill/>
            <a:ln w="9525" cap="flat" cmpd="sng">
              <a:solidFill>
                <a:schemeClr val="dk2"/>
              </a:solidFill>
              <a:prstDash val="dash"/>
              <a:round/>
              <a:headEnd type="none" w="sm" len="sm"/>
              <a:tailEnd type="none" w="sm" len="sm"/>
            </a:ln>
          </p:spPr>
          <p:txBody>
            <a:bodyPr spcFirstLastPara="1" wrap="square" lIns="91425" tIns="45700" rIns="91425" bIns="45700" anchor="t" anchorCtr="0">
              <a:spAutoFit/>
            </a:bodyPr>
            <a:lstStyle/>
            <a:p>
              <a:pPr marL="0" lvl="0" indent="0" algn="just" rtl="0">
                <a:lnSpc>
                  <a:spcPct val="115000"/>
                </a:lnSpc>
                <a:spcBef>
                  <a:spcPts val="0"/>
                </a:spcBef>
                <a:spcAft>
                  <a:spcPts val="0"/>
                </a:spcAft>
                <a:buNone/>
              </a:pPr>
              <a:r>
                <a:rPr lang="en-US" sz="3300">
                  <a:solidFill>
                    <a:schemeClr val="dk2"/>
                  </a:solidFill>
                  <a:latin typeface="Calibri"/>
                  <a:ea typeface="Calibri"/>
                  <a:cs typeface="Calibri"/>
                  <a:sym typeface="Calibri"/>
                </a:rPr>
                <a:t>Definir el protocolo de validación mediante los casos de estudio seleccionados por los especialistas para evaluar el aplicativo desarrollado.</a:t>
              </a:r>
              <a:endParaRPr sz="3300">
                <a:solidFill>
                  <a:schemeClr val="dk2"/>
                </a:solidFill>
                <a:latin typeface="Calibri"/>
                <a:ea typeface="Calibri"/>
                <a:cs typeface="Calibri"/>
                <a:sym typeface="Calibri"/>
              </a:endParaRPr>
            </a:p>
          </p:txBody>
        </p:sp>
        <p:pic>
          <p:nvPicPr>
            <p:cNvPr id="260" name="Google Shape;260;g11582117fc2_5_0"/>
            <p:cNvPicPr preferRelativeResize="0"/>
            <p:nvPr/>
          </p:nvPicPr>
          <p:blipFill>
            <a:blip r:embed="rId3">
              <a:alphaModFix/>
            </a:blip>
            <a:stretch>
              <a:fillRect/>
            </a:stretch>
          </p:blipFill>
          <p:spPr>
            <a:xfrm>
              <a:off x="1607837" y="2960075"/>
              <a:ext cx="547050" cy="547050"/>
            </a:xfrm>
            <a:prstGeom prst="rect">
              <a:avLst/>
            </a:prstGeom>
            <a:noFill/>
            <a:ln>
              <a:noFill/>
            </a:ln>
          </p:spPr>
        </p:pic>
      </p:grpSp>
      <p:sp>
        <p:nvSpPr>
          <p:cNvPr id="261" name="Google Shape;261;g11582117fc2_5_0"/>
          <p:cNvSpPr/>
          <p:nvPr/>
        </p:nvSpPr>
        <p:spPr>
          <a:xfrm>
            <a:off x="5453151" y="6407375"/>
            <a:ext cx="1005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Desarrollo</a:t>
            </a:r>
            <a:endParaRPr sz="1200" b="0" i="0" u="none" strike="noStrike" cap="none">
              <a:solidFill>
                <a:srgbClr val="000000"/>
              </a:solidFill>
              <a:latin typeface="Calibri"/>
              <a:ea typeface="Calibri"/>
              <a:cs typeface="Calibri"/>
              <a:sym typeface="Calibri"/>
            </a:endParaRPr>
          </a:p>
        </p:txBody>
      </p:sp>
      <p:sp>
        <p:nvSpPr>
          <p:cNvPr id="262" name="Google Shape;262;g11582117fc2_5_0">
            <a:hlinkClick r:id="rId4"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263" name="Google Shape;263;g11582117fc2_5_0"/>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264" name="Google Shape;264;g11582117fc2_5_0">
            <a:hlinkClick r:id="rId5"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265" name="Google Shape;265;g11582117fc2_5_0">
            <a:hlinkClick r:id="rId6" action="ppaction://hlinksldjump"/>
          </p:cNvPr>
          <p:cNvSpPr/>
          <p:nvPr/>
        </p:nvSpPr>
        <p:spPr>
          <a:xfrm>
            <a:off x="4425959" y="6407375"/>
            <a:ext cx="10146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Objetivos</a:t>
            </a:r>
            <a:endParaRPr sz="1200">
              <a:solidFill>
                <a:srgbClr val="FFFFFF"/>
              </a:solidFill>
              <a:latin typeface="Calibri"/>
              <a:ea typeface="Calibri"/>
              <a:cs typeface="Calibri"/>
              <a:sym typeface="Calibri"/>
            </a:endParaRPr>
          </a:p>
        </p:txBody>
      </p:sp>
      <p:sp>
        <p:nvSpPr>
          <p:cNvPr id="266" name="Google Shape;266;g11582117fc2_5_0"/>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267" name="Google Shape;267;g11582117fc2_5_0"/>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8"/>
                                        </p:tgtEl>
                                        <p:attrNameLst>
                                          <p:attrName>style.visibility</p:attrName>
                                        </p:attrNameLst>
                                      </p:cBhvr>
                                      <p:to>
                                        <p:strVal val="visible"/>
                                      </p:to>
                                    </p:set>
                                    <p:anim calcmode="lin" valueType="num">
                                      <p:cBhvr additive="base">
                                        <p:cTn id="7" dur="1000"/>
                                        <p:tgtEl>
                                          <p:spTgt spid="25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11363bd86f8_0_703"/>
          <p:cNvSpPr txBox="1"/>
          <p:nvPr/>
        </p:nvSpPr>
        <p:spPr>
          <a:xfrm>
            <a:off x="1852950" y="2744100"/>
            <a:ext cx="8486100" cy="1369800"/>
          </a:xfrm>
          <a:prstGeom prst="rect">
            <a:avLst/>
          </a:prstGeom>
          <a:noFill/>
          <a:ln>
            <a:noFill/>
          </a:ln>
        </p:spPr>
        <p:txBody>
          <a:bodyPr spcFirstLastPara="1" wrap="square" lIns="108000" tIns="45700" rIns="108000" bIns="45700" anchor="t" anchorCtr="0">
            <a:spAutoFit/>
          </a:bodyPr>
          <a:lstStyle/>
          <a:p>
            <a:pPr marL="0" marR="0" lvl="0" indent="0" algn="ctr" rtl="0">
              <a:lnSpc>
                <a:spcPct val="100000"/>
              </a:lnSpc>
              <a:spcBef>
                <a:spcPts val="0"/>
              </a:spcBef>
              <a:spcAft>
                <a:spcPts val="0"/>
              </a:spcAft>
              <a:buClr>
                <a:srgbClr val="000000"/>
              </a:buClr>
              <a:buSzPts val="8300"/>
              <a:buFont typeface="Arial"/>
              <a:buNone/>
            </a:pPr>
            <a:r>
              <a:rPr lang="en-US" sz="8300" b="1">
                <a:latin typeface="Calibri"/>
                <a:ea typeface="Calibri"/>
                <a:cs typeface="Calibri"/>
                <a:sym typeface="Calibri"/>
              </a:rPr>
              <a:t>DESARROLLO</a:t>
            </a:r>
            <a:endParaRPr sz="8300" b="1" i="0" u="none" strike="noStrike" cap="none">
              <a:solidFill>
                <a:srgbClr val="000000"/>
              </a:solidFill>
              <a:latin typeface="Calibri"/>
              <a:ea typeface="Calibri"/>
              <a:cs typeface="Calibri"/>
              <a:sym typeface="Calibri"/>
            </a:endParaRPr>
          </a:p>
        </p:txBody>
      </p:sp>
      <p:sp>
        <p:nvSpPr>
          <p:cNvPr id="273" name="Google Shape;273;g11363bd86f8_0_703"/>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endParaRPr sz="3400">
              <a:solidFill>
                <a:srgbClr val="FFFF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1"/>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3400" b="0" i="0" u="none" strike="noStrike" cap="none">
                <a:solidFill>
                  <a:srgbClr val="FFFFFF"/>
                </a:solidFill>
                <a:latin typeface="Calibri"/>
                <a:ea typeface="Calibri"/>
                <a:cs typeface="Calibri"/>
                <a:sym typeface="Calibri"/>
              </a:rPr>
              <a:t>METODOLOGÍA</a:t>
            </a:r>
            <a:endParaRPr sz="3400" b="0" i="0" u="none" strike="noStrike" cap="none">
              <a:solidFill>
                <a:srgbClr val="FFFFFF"/>
              </a:solidFill>
              <a:latin typeface="Calibri"/>
              <a:ea typeface="Calibri"/>
              <a:cs typeface="Calibri"/>
              <a:sym typeface="Calibri"/>
            </a:endParaRPr>
          </a:p>
        </p:txBody>
      </p:sp>
      <p:pic>
        <p:nvPicPr>
          <p:cNvPr id="279" name="Google Shape;279;p11"/>
          <p:cNvPicPr preferRelativeResize="0"/>
          <p:nvPr/>
        </p:nvPicPr>
        <p:blipFill rotWithShape="1">
          <a:blip r:embed="rId3">
            <a:alphaModFix/>
          </a:blip>
          <a:srcRect l="16014" t="36484" r="14656" b="36807"/>
          <a:stretch/>
        </p:blipFill>
        <p:spPr>
          <a:xfrm>
            <a:off x="4060000" y="2753338"/>
            <a:ext cx="3843200" cy="1258912"/>
          </a:xfrm>
          <a:prstGeom prst="rect">
            <a:avLst/>
          </a:prstGeom>
          <a:noFill/>
          <a:ln>
            <a:noFill/>
          </a:ln>
        </p:spPr>
      </p:pic>
      <p:pic>
        <p:nvPicPr>
          <p:cNvPr id="280" name="Google Shape;280;p11"/>
          <p:cNvPicPr preferRelativeResize="0"/>
          <p:nvPr/>
        </p:nvPicPr>
        <p:blipFill rotWithShape="1">
          <a:blip r:embed="rId3">
            <a:alphaModFix/>
          </a:blip>
          <a:srcRect l="86038" t="29688" b="26742"/>
          <a:stretch/>
        </p:blipFill>
        <p:spPr>
          <a:xfrm>
            <a:off x="8208650" y="2533237"/>
            <a:ext cx="773925" cy="2053650"/>
          </a:xfrm>
          <a:prstGeom prst="rect">
            <a:avLst/>
          </a:prstGeom>
          <a:noFill/>
          <a:ln>
            <a:noFill/>
          </a:ln>
        </p:spPr>
      </p:pic>
      <p:pic>
        <p:nvPicPr>
          <p:cNvPr id="281" name="Google Shape;281;p11"/>
          <p:cNvPicPr preferRelativeResize="0"/>
          <p:nvPr/>
        </p:nvPicPr>
        <p:blipFill rotWithShape="1">
          <a:blip r:embed="rId3">
            <a:alphaModFix/>
          </a:blip>
          <a:srcRect l="8389" t="76126" r="59662" b="13081"/>
          <a:stretch/>
        </p:blipFill>
        <p:spPr>
          <a:xfrm>
            <a:off x="3307251" y="4689575"/>
            <a:ext cx="1771025" cy="508700"/>
          </a:xfrm>
          <a:prstGeom prst="rect">
            <a:avLst/>
          </a:prstGeom>
          <a:noFill/>
          <a:ln w="9525" cap="flat" cmpd="sng">
            <a:solidFill>
              <a:schemeClr val="dk2"/>
            </a:solidFill>
            <a:prstDash val="dot"/>
            <a:round/>
            <a:headEnd type="none" w="sm" len="sm"/>
            <a:tailEnd type="none" w="sm" len="sm"/>
          </a:ln>
        </p:spPr>
      </p:pic>
      <p:pic>
        <p:nvPicPr>
          <p:cNvPr id="282" name="Google Shape;282;p11"/>
          <p:cNvPicPr preferRelativeResize="0"/>
          <p:nvPr/>
        </p:nvPicPr>
        <p:blipFill rotWithShape="1">
          <a:blip r:embed="rId3">
            <a:alphaModFix/>
          </a:blip>
          <a:srcRect l="10590" t="7703" r="62832" b="68422"/>
          <a:stretch/>
        </p:blipFill>
        <p:spPr>
          <a:xfrm>
            <a:off x="3551300" y="1255525"/>
            <a:ext cx="1473299" cy="1125300"/>
          </a:xfrm>
          <a:prstGeom prst="rect">
            <a:avLst/>
          </a:prstGeom>
          <a:noFill/>
          <a:ln w="9525" cap="flat" cmpd="sng">
            <a:solidFill>
              <a:schemeClr val="dk2"/>
            </a:solidFill>
            <a:prstDash val="dot"/>
            <a:round/>
            <a:headEnd type="none" w="sm" len="sm"/>
            <a:tailEnd type="none" w="sm" len="sm"/>
          </a:ln>
        </p:spPr>
      </p:pic>
      <p:pic>
        <p:nvPicPr>
          <p:cNvPr id="283" name="Google Shape;283;p11"/>
          <p:cNvPicPr preferRelativeResize="0"/>
          <p:nvPr/>
        </p:nvPicPr>
        <p:blipFill rotWithShape="1">
          <a:blip r:embed="rId3">
            <a:alphaModFix/>
          </a:blip>
          <a:srcRect l="61070" t="9337" r="10041" b="69223"/>
          <a:stretch/>
        </p:blipFill>
        <p:spPr>
          <a:xfrm>
            <a:off x="6929150" y="1446475"/>
            <a:ext cx="1601475" cy="1010550"/>
          </a:xfrm>
          <a:prstGeom prst="rect">
            <a:avLst/>
          </a:prstGeom>
          <a:noFill/>
          <a:ln w="9525" cap="flat" cmpd="sng">
            <a:solidFill>
              <a:schemeClr val="dk2"/>
            </a:solidFill>
            <a:prstDash val="dot"/>
            <a:round/>
            <a:headEnd type="none" w="sm" len="sm"/>
            <a:tailEnd type="none" w="sm" len="sm"/>
          </a:ln>
        </p:spPr>
      </p:pic>
      <p:pic>
        <p:nvPicPr>
          <p:cNvPr id="284" name="Google Shape;284;p11"/>
          <p:cNvPicPr preferRelativeResize="0"/>
          <p:nvPr/>
        </p:nvPicPr>
        <p:blipFill rotWithShape="1">
          <a:blip r:embed="rId3">
            <a:alphaModFix/>
          </a:blip>
          <a:srcRect l="36605" r="38536" b="82686"/>
          <a:stretch/>
        </p:blipFill>
        <p:spPr>
          <a:xfrm>
            <a:off x="5287875" y="942150"/>
            <a:ext cx="1378001" cy="816100"/>
          </a:xfrm>
          <a:prstGeom prst="rect">
            <a:avLst/>
          </a:prstGeom>
          <a:noFill/>
          <a:ln>
            <a:noFill/>
          </a:ln>
        </p:spPr>
      </p:pic>
      <p:pic>
        <p:nvPicPr>
          <p:cNvPr id="285" name="Google Shape;285;p11"/>
          <p:cNvPicPr preferRelativeResize="0"/>
          <p:nvPr/>
        </p:nvPicPr>
        <p:blipFill rotWithShape="1">
          <a:blip r:embed="rId3">
            <a:alphaModFix/>
          </a:blip>
          <a:srcRect t="34430" r="86038" b="30303"/>
          <a:stretch/>
        </p:blipFill>
        <p:spPr>
          <a:xfrm>
            <a:off x="3017075" y="2597863"/>
            <a:ext cx="773925" cy="1662275"/>
          </a:xfrm>
          <a:prstGeom prst="rect">
            <a:avLst/>
          </a:prstGeom>
          <a:noFill/>
          <a:ln>
            <a:noFill/>
          </a:ln>
        </p:spPr>
      </p:pic>
      <p:pic>
        <p:nvPicPr>
          <p:cNvPr id="286" name="Google Shape;286;p11"/>
          <p:cNvPicPr preferRelativeResize="0"/>
          <p:nvPr/>
        </p:nvPicPr>
        <p:blipFill rotWithShape="1">
          <a:blip r:embed="rId3">
            <a:alphaModFix/>
          </a:blip>
          <a:srcRect l="37929" t="84317" r="37213"/>
          <a:stretch/>
        </p:blipFill>
        <p:spPr>
          <a:xfrm>
            <a:off x="5326553" y="5145013"/>
            <a:ext cx="1378001" cy="739201"/>
          </a:xfrm>
          <a:prstGeom prst="rect">
            <a:avLst/>
          </a:prstGeom>
          <a:noFill/>
          <a:ln>
            <a:noFill/>
          </a:ln>
        </p:spPr>
      </p:pic>
      <p:pic>
        <p:nvPicPr>
          <p:cNvPr id="287" name="Google Shape;287;p11"/>
          <p:cNvPicPr preferRelativeResize="0"/>
          <p:nvPr/>
        </p:nvPicPr>
        <p:blipFill rotWithShape="1">
          <a:blip r:embed="rId3">
            <a:alphaModFix/>
          </a:blip>
          <a:srcRect l="61689" t="70184" r="11733" b="10752"/>
          <a:stretch/>
        </p:blipFill>
        <p:spPr>
          <a:xfrm>
            <a:off x="7093277" y="4546450"/>
            <a:ext cx="1473299" cy="898500"/>
          </a:xfrm>
          <a:prstGeom prst="rect">
            <a:avLst/>
          </a:prstGeom>
          <a:noFill/>
          <a:ln w="9525" cap="flat" cmpd="sng">
            <a:solidFill>
              <a:schemeClr val="dk2"/>
            </a:solidFill>
            <a:prstDash val="dot"/>
            <a:round/>
            <a:headEnd type="none" w="sm" len="sm"/>
            <a:tailEnd type="none" w="sm" len="sm"/>
          </a:ln>
        </p:spPr>
      </p:pic>
      <p:sp>
        <p:nvSpPr>
          <p:cNvPr id="288" name="Google Shape;288;p11">
            <a:hlinkClick r:id="rId4"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289" name="Google Shape;289;p11">
            <a:hlinkClick r:id="rId5"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290" name="Google Shape;290;p11"/>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291" name="Google Shape;291;p11">
            <a:hlinkClick r:id="rId6"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292" name="Google Shape;292;p11">
            <a:hlinkClick r:id="rId7"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293" name="Google Shape;293;p11"/>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294" name="Google Shape;294;p11"/>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1000"/>
                                        <p:tgtEl>
                                          <p:spTgt spid="279"/>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283"/>
                                        </p:tgtEl>
                                        <p:attrNameLst>
                                          <p:attrName>style.visibility</p:attrName>
                                        </p:attrNameLst>
                                      </p:cBhvr>
                                      <p:to>
                                        <p:strVal val="visible"/>
                                      </p:to>
                                    </p:set>
                                    <p:anim calcmode="lin" valueType="num">
                                      <p:cBhvr additive="base">
                                        <p:cTn id="11" dur="1000"/>
                                        <p:tgtEl>
                                          <p:spTgt spid="283"/>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2" presetClass="entr" presetSubtype="1" fill="hold" nodeType="afterEffect">
                                  <p:stCondLst>
                                    <p:cond delay="0"/>
                                  </p:stCondLst>
                                  <p:childTnLst>
                                    <p:set>
                                      <p:cBhvr>
                                        <p:cTn id="14" dur="1" fill="hold">
                                          <p:stCondLst>
                                            <p:cond delay="0"/>
                                          </p:stCondLst>
                                        </p:cTn>
                                        <p:tgtEl>
                                          <p:spTgt spid="280"/>
                                        </p:tgtEl>
                                        <p:attrNameLst>
                                          <p:attrName>style.visibility</p:attrName>
                                        </p:attrNameLst>
                                      </p:cBhvr>
                                      <p:to>
                                        <p:strVal val="visible"/>
                                      </p:to>
                                    </p:set>
                                    <p:anim calcmode="lin" valueType="num">
                                      <p:cBhvr additive="base">
                                        <p:cTn id="15" dur="1000"/>
                                        <p:tgtEl>
                                          <p:spTgt spid="280"/>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 presetClass="entr" presetSubtype="1" fill="hold" nodeType="afterEffect">
                                  <p:stCondLst>
                                    <p:cond delay="0"/>
                                  </p:stCondLst>
                                  <p:childTnLst>
                                    <p:set>
                                      <p:cBhvr>
                                        <p:cTn id="18" dur="1" fill="hold">
                                          <p:stCondLst>
                                            <p:cond delay="0"/>
                                          </p:stCondLst>
                                        </p:cTn>
                                        <p:tgtEl>
                                          <p:spTgt spid="287"/>
                                        </p:tgtEl>
                                        <p:attrNameLst>
                                          <p:attrName>style.visibility</p:attrName>
                                        </p:attrNameLst>
                                      </p:cBhvr>
                                      <p:to>
                                        <p:strVal val="visible"/>
                                      </p:to>
                                    </p:set>
                                    <p:anim calcmode="lin" valueType="num">
                                      <p:cBhvr additive="base">
                                        <p:cTn id="19" dur="1000"/>
                                        <p:tgtEl>
                                          <p:spTgt spid="287"/>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 presetClass="entr" presetSubtype="2" fill="hold" nodeType="afterEffect">
                                  <p:stCondLst>
                                    <p:cond delay="0"/>
                                  </p:stCondLst>
                                  <p:childTnLst>
                                    <p:set>
                                      <p:cBhvr>
                                        <p:cTn id="22" dur="1" fill="hold">
                                          <p:stCondLst>
                                            <p:cond delay="0"/>
                                          </p:stCondLst>
                                        </p:cTn>
                                        <p:tgtEl>
                                          <p:spTgt spid="286"/>
                                        </p:tgtEl>
                                        <p:attrNameLst>
                                          <p:attrName>style.visibility</p:attrName>
                                        </p:attrNameLst>
                                      </p:cBhvr>
                                      <p:to>
                                        <p:strVal val="visible"/>
                                      </p:to>
                                    </p:set>
                                    <p:anim calcmode="lin" valueType="num">
                                      <p:cBhvr additive="base">
                                        <p:cTn id="23" dur="1000"/>
                                        <p:tgtEl>
                                          <p:spTgt spid="286"/>
                                        </p:tgtEl>
                                        <p:attrNameLst>
                                          <p:attrName>ppt_x</p:attrName>
                                        </p:attrNameLst>
                                      </p:cBhvr>
                                      <p:tavLst>
                                        <p:tav tm="0">
                                          <p:val>
                                            <p:strVal val="#ppt_x+1"/>
                                          </p:val>
                                        </p:tav>
                                        <p:tav tm="100000">
                                          <p:val>
                                            <p:strVal val="#ppt_x"/>
                                          </p:val>
                                        </p:tav>
                                      </p:tavLst>
                                    </p:anim>
                                  </p:childTnLst>
                                </p:cTn>
                              </p:par>
                            </p:childTnLst>
                          </p:cTn>
                        </p:par>
                        <p:par>
                          <p:cTn id="24" fill="hold">
                            <p:stCondLst>
                              <p:cond delay="5000"/>
                            </p:stCondLst>
                            <p:childTnLst>
                              <p:par>
                                <p:cTn id="25" presetID="2" presetClass="entr" presetSubtype="1" fill="hold" nodeType="afterEffect">
                                  <p:stCondLst>
                                    <p:cond delay="0"/>
                                  </p:stCondLst>
                                  <p:childTnLst>
                                    <p:set>
                                      <p:cBhvr>
                                        <p:cTn id="26" dur="1" fill="hold">
                                          <p:stCondLst>
                                            <p:cond delay="0"/>
                                          </p:stCondLst>
                                        </p:cTn>
                                        <p:tgtEl>
                                          <p:spTgt spid="281"/>
                                        </p:tgtEl>
                                        <p:attrNameLst>
                                          <p:attrName>style.visibility</p:attrName>
                                        </p:attrNameLst>
                                      </p:cBhvr>
                                      <p:to>
                                        <p:strVal val="visible"/>
                                      </p:to>
                                    </p:set>
                                    <p:anim calcmode="lin" valueType="num">
                                      <p:cBhvr additive="base">
                                        <p:cTn id="27" dur="1000"/>
                                        <p:tgtEl>
                                          <p:spTgt spid="281"/>
                                        </p:tgtEl>
                                        <p:attrNameLst>
                                          <p:attrName>ppt_y</p:attrName>
                                        </p:attrNameLst>
                                      </p:cBhvr>
                                      <p:tavLst>
                                        <p:tav tm="0">
                                          <p:val>
                                            <p:strVal val="#ppt_y-1"/>
                                          </p:val>
                                        </p:tav>
                                        <p:tav tm="100000">
                                          <p:val>
                                            <p:strVal val="#ppt_y"/>
                                          </p:val>
                                        </p:tav>
                                      </p:tavLst>
                                    </p:anim>
                                  </p:childTnLst>
                                </p:cTn>
                              </p:par>
                            </p:childTnLst>
                          </p:cTn>
                        </p:par>
                        <p:par>
                          <p:cTn id="28" fill="hold">
                            <p:stCondLst>
                              <p:cond delay="6000"/>
                            </p:stCondLst>
                            <p:childTnLst>
                              <p:par>
                                <p:cTn id="29" presetID="2" presetClass="entr" presetSubtype="4" fill="hold" nodeType="afterEffect">
                                  <p:stCondLst>
                                    <p:cond delay="0"/>
                                  </p:stCondLst>
                                  <p:childTnLst>
                                    <p:set>
                                      <p:cBhvr>
                                        <p:cTn id="30" dur="1" fill="hold">
                                          <p:stCondLst>
                                            <p:cond delay="0"/>
                                          </p:stCondLst>
                                        </p:cTn>
                                        <p:tgtEl>
                                          <p:spTgt spid="285"/>
                                        </p:tgtEl>
                                        <p:attrNameLst>
                                          <p:attrName>style.visibility</p:attrName>
                                        </p:attrNameLst>
                                      </p:cBhvr>
                                      <p:to>
                                        <p:strVal val="visible"/>
                                      </p:to>
                                    </p:set>
                                    <p:anim calcmode="lin" valueType="num">
                                      <p:cBhvr additive="base">
                                        <p:cTn id="31" dur="1000"/>
                                        <p:tgtEl>
                                          <p:spTgt spid="285"/>
                                        </p:tgtEl>
                                        <p:attrNameLst>
                                          <p:attrName>ppt_y</p:attrName>
                                        </p:attrNameLst>
                                      </p:cBhvr>
                                      <p:tavLst>
                                        <p:tav tm="0">
                                          <p:val>
                                            <p:strVal val="#ppt_y+1"/>
                                          </p:val>
                                        </p:tav>
                                        <p:tav tm="100000">
                                          <p:val>
                                            <p:strVal val="#ppt_y"/>
                                          </p:val>
                                        </p:tav>
                                      </p:tavLst>
                                    </p:anim>
                                  </p:childTnLst>
                                </p:cTn>
                              </p:par>
                            </p:childTnLst>
                          </p:cTn>
                        </p:par>
                        <p:par>
                          <p:cTn id="32" fill="hold">
                            <p:stCondLst>
                              <p:cond delay="7000"/>
                            </p:stCondLst>
                            <p:childTnLst>
                              <p:par>
                                <p:cTn id="33" presetID="2" presetClass="entr" presetSubtype="1" fill="hold" nodeType="afterEffect">
                                  <p:stCondLst>
                                    <p:cond delay="0"/>
                                  </p:stCondLst>
                                  <p:childTnLst>
                                    <p:set>
                                      <p:cBhvr>
                                        <p:cTn id="34" dur="1" fill="hold">
                                          <p:stCondLst>
                                            <p:cond delay="0"/>
                                          </p:stCondLst>
                                        </p:cTn>
                                        <p:tgtEl>
                                          <p:spTgt spid="282"/>
                                        </p:tgtEl>
                                        <p:attrNameLst>
                                          <p:attrName>style.visibility</p:attrName>
                                        </p:attrNameLst>
                                      </p:cBhvr>
                                      <p:to>
                                        <p:strVal val="visible"/>
                                      </p:to>
                                    </p:set>
                                    <p:anim calcmode="lin" valueType="num">
                                      <p:cBhvr additive="base">
                                        <p:cTn id="35" dur="1000"/>
                                        <p:tgtEl>
                                          <p:spTgt spid="282"/>
                                        </p:tgtEl>
                                        <p:attrNameLst>
                                          <p:attrName>ppt_y</p:attrName>
                                        </p:attrNameLst>
                                      </p:cBhvr>
                                      <p:tavLst>
                                        <p:tav tm="0">
                                          <p:val>
                                            <p:strVal val="#ppt_y-1"/>
                                          </p:val>
                                        </p:tav>
                                        <p:tav tm="100000">
                                          <p:val>
                                            <p:strVal val="#ppt_y"/>
                                          </p:val>
                                        </p:tav>
                                      </p:tavLst>
                                    </p:anim>
                                  </p:childTnLst>
                                </p:cTn>
                              </p:par>
                            </p:childTnLst>
                          </p:cTn>
                        </p:par>
                        <p:par>
                          <p:cTn id="36" fill="hold">
                            <p:stCondLst>
                              <p:cond delay="8000"/>
                            </p:stCondLst>
                            <p:childTnLst>
                              <p:par>
                                <p:cTn id="37" presetID="2" presetClass="entr" presetSubtype="8" fill="hold" nodeType="afterEffect">
                                  <p:stCondLst>
                                    <p:cond delay="0"/>
                                  </p:stCondLst>
                                  <p:childTnLst>
                                    <p:set>
                                      <p:cBhvr>
                                        <p:cTn id="38" dur="1" fill="hold">
                                          <p:stCondLst>
                                            <p:cond delay="0"/>
                                          </p:stCondLst>
                                        </p:cTn>
                                        <p:tgtEl>
                                          <p:spTgt spid="284"/>
                                        </p:tgtEl>
                                        <p:attrNameLst>
                                          <p:attrName>style.visibility</p:attrName>
                                        </p:attrNameLst>
                                      </p:cBhvr>
                                      <p:to>
                                        <p:strVal val="visible"/>
                                      </p:to>
                                    </p:set>
                                    <p:anim calcmode="lin" valueType="num">
                                      <p:cBhvr additive="base">
                                        <p:cTn id="39" dur="1000"/>
                                        <p:tgtEl>
                                          <p:spTgt spid="28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11363bd86f8_0_36"/>
          <p:cNvSpPr txBox="1"/>
          <p:nvPr/>
        </p:nvSpPr>
        <p:spPr>
          <a:xfrm>
            <a:off x="1246900" y="2286900"/>
            <a:ext cx="10047300" cy="2339700"/>
          </a:xfrm>
          <a:prstGeom prst="rect">
            <a:avLst/>
          </a:prstGeom>
          <a:noFill/>
          <a:ln>
            <a:noFill/>
          </a:ln>
        </p:spPr>
        <p:txBody>
          <a:bodyPr spcFirstLastPara="1" wrap="square" lIns="108000" tIns="45700" rIns="108000" bIns="45700" anchor="t" anchorCtr="0">
            <a:spAutoFit/>
          </a:bodyPr>
          <a:lstStyle/>
          <a:p>
            <a:pPr marL="0" marR="0" lvl="0" indent="0" algn="ctr" rtl="0">
              <a:lnSpc>
                <a:spcPct val="100000"/>
              </a:lnSpc>
              <a:spcBef>
                <a:spcPts val="0"/>
              </a:spcBef>
              <a:spcAft>
                <a:spcPts val="0"/>
              </a:spcAft>
              <a:buClr>
                <a:srgbClr val="000000"/>
              </a:buClr>
              <a:buSzPts val="8300"/>
              <a:buFont typeface="Arial"/>
              <a:buNone/>
            </a:pPr>
            <a:r>
              <a:rPr lang="en-US" sz="7300" b="1">
                <a:latin typeface="Calibri"/>
                <a:ea typeface="Calibri"/>
                <a:cs typeface="Calibri"/>
                <a:sym typeface="Calibri"/>
              </a:rPr>
              <a:t>ESPECIFICACIÓN DE REQUISITOS</a:t>
            </a:r>
            <a:endParaRPr sz="7300" b="1" i="0" u="none" strike="noStrike" cap="none">
              <a:solidFill>
                <a:srgbClr val="000000"/>
              </a:solidFill>
              <a:latin typeface="Calibri"/>
              <a:ea typeface="Calibri"/>
              <a:cs typeface="Calibri"/>
              <a:sym typeface="Calibri"/>
            </a:endParaRPr>
          </a:p>
        </p:txBody>
      </p:sp>
      <p:sp>
        <p:nvSpPr>
          <p:cNvPr id="300" name="Google Shape;300;g11363bd86f8_0_36"/>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endParaRPr sz="3400">
              <a:solidFill>
                <a:srgbClr val="FFFFFF"/>
              </a:solidFill>
              <a:latin typeface="Calibri"/>
              <a:ea typeface="Calibri"/>
              <a:cs typeface="Calibri"/>
              <a:sym typeface="Calibri"/>
            </a:endParaRPr>
          </a:p>
        </p:txBody>
      </p:sp>
      <p:sp>
        <p:nvSpPr>
          <p:cNvPr id="301" name="Google Shape;301;g11363bd86f8_0_36">
            <a:hlinkClick r:id="rId3"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302" name="Google Shape;302;g11363bd86f8_0_36">
            <a:hlinkClick r:id="rId4"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303" name="Google Shape;303;g11363bd86f8_0_36"/>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304" name="Google Shape;304;g11363bd86f8_0_36">
            <a:hlinkClick r:id="rId5"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305" name="Google Shape;305;g11363bd86f8_0_36">
            <a:hlinkClick r:id="rId6"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306" name="Google Shape;306;g11363bd86f8_0_36"/>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307" name="Google Shape;307;g11363bd86f8_0_36"/>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3"/>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3400">
                <a:solidFill>
                  <a:srgbClr val="FFFFFF"/>
                </a:solidFill>
                <a:latin typeface="Calibri"/>
                <a:ea typeface="Calibri"/>
                <a:cs typeface="Calibri"/>
                <a:sym typeface="Calibri"/>
              </a:rPr>
              <a:t>ESPECIFICACIÓN DE REQUISITOS</a:t>
            </a:r>
            <a:endParaRPr sz="3400">
              <a:solidFill>
                <a:srgbClr val="FFFFFF"/>
              </a:solidFill>
              <a:latin typeface="Calibri"/>
              <a:ea typeface="Calibri"/>
              <a:cs typeface="Calibri"/>
              <a:sym typeface="Calibri"/>
            </a:endParaRPr>
          </a:p>
        </p:txBody>
      </p:sp>
      <p:sp>
        <p:nvSpPr>
          <p:cNvPr id="313" name="Google Shape;313;p13"/>
          <p:cNvSpPr txBox="1"/>
          <p:nvPr/>
        </p:nvSpPr>
        <p:spPr>
          <a:xfrm>
            <a:off x="3379200" y="1449350"/>
            <a:ext cx="5253600" cy="415500"/>
          </a:xfrm>
          <a:prstGeom prst="rect">
            <a:avLst/>
          </a:prstGeom>
          <a:gradFill>
            <a:gsLst>
              <a:gs pos="0">
                <a:srgbClr val="DCECD5"/>
              </a:gs>
              <a:gs pos="100000">
                <a:srgbClr val="93BC81"/>
              </a:gs>
            </a:gsLst>
            <a:path path="circle">
              <a:fillToRect l="50000" t="50000" r="50000" b="50000"/>
            </a:path>
            <a:tileRect/>
          </a:gradFill>
          <a:ln w="38100" cap="rnd" cmpd="thinThick">
            <a:solidFill>
              <a:srgbClr val="000000"/>
            </a:solidFill>
            <a:prstDash val="solid"/>
            <a:round/>
            <a:headEnd type="none" w="sm" len="sm"/>
            <a:tailEnd type="none" w="sm" len="sm"/>
          </a:ln>
        </p:spPr>
        <p:txBody>
          <a:bodyPr spcFirstLastPara="1" wrap="square" lIns="91425" tIns="91425" rIns="91425" bIns="91425" anchor="ctr" anchorCtr="0">
            <a:spAutoFit/>
          </a:bodyPr>
          <a:lstStyle/>
          <a:p>
            <a:pPr marL="0" marR="0" lvl="0" indent="0" algn="ctr" rtl="0">
              <a:lnSpc>
                <a:spcPct val="100000"/>
              </a:lnSpc>
              <a:spcBef>
                <a:spcPts val="1000"/>
              </a:spcBef>
              <a:spcAft>
                <a:spcPts val="0"/>
              </a:spcAft>
              <a:buNone/>
            </a:pPr>
            <a:r>
              <a:rPr lang="en-US" sz="1500">
                <a:solidFill>
                  <a:schemeClr val="dk1"/>
                </a:solidFill>
                <a:latin typeface="Calibri"/>
                <a:ea typeface="Calibri"/>
                <a:cs typeface="Calibri"/>
                <a:sym typeface="Calibri"/>
              </a:rPr>
              <a:t>Reuniones con los investigadores del proyecto y especialistas</a:t>
            </a:r>
            <a:endParaRPr sz="1500">
              <a:solidFill>
                <a:schemeClr val="dk1"/>
              </a:solidFill>
              <a:latin typeface="Calibri"/>
              <a:ea typeface="Calibri"/>
              <a:cs typeface="Calibri"/>
              <a:sym typeface="Calibri"/>
            </a:endParaRPr>
          </a:p>
        </p:txBody>
      </p:sp>
      <p:sp>
        <p:nvSpPr>
          <p:cNvPr id="314" name="Google Shape;314;p13"/>
          <p:cNvSpPr txBox="1"/>
          <p:nvPr/>
        </p:nvSpPr>
        <p:spPr>
          <a:xfrm>
            <a:off x="2971350" y="2474875"/>
            <a:ext cx="6069300" cy="415500"/>
          </a:xfrm>
          <a:prstGeom prst="rect">
            <a:avLst/>
          </a:prstGeom>
          <a:gradFill>
            <a:gsLst>
              <a:gs pos="0">
                <a:srgbClr val="DFE9FB"/>
              </a:gs>
              <a:gs pos="100000">
                <a:srgbClr val="6E9BE7"/>
              </a:gs>
            </a:gsLst>
            <a:path path="circle">
              <a:fillToRect l="50000" t="50000" r="50000" b="50000"/>
            </a:path>
            <a:tileRect/>
          </a:gradFill>
          <a:ln w="38100" cap="rnd" cmpd="thinThick">
            <a:solidFill>
              <a:srgbClr val="000000"/>
            </a:solidFill>
            <a:prstDash val="solid"/>
            <a:round/>
            <a:headEnd type="none" w="sm" len="sm"/>
            <a:tailEnd type="none" w="sm" len="sm"/>
          </a:ln>
        </p:spPr>
        <p:txBody>
          <a:bodyPr spcFirstLastPara="1" wrap="square" lIns="91425" tIns="91425" rIns="91425" bIns="91425" anchor="ctr" anchorCtr="0">
            <a:spAutoFit/>
          </a:bodyPr>
          <a:lstStyle/>
          <a:p>
            <a:pPr marL="0" marR="0" lvl="0" indent="0" algn="ctr" rtl="0">
              <a:lnSpc>
                <a:spcPct val="100000"/>
              </a:lnSpc>
              <a:spcBef>
                <a:spcPts val="1000"/>
              </a:spcBef>
              <a:spcAft>
                <a:spcPts val="0"/>
              </a:spcAft>
              <a:buNone/>
            </a:pPr>
            <a:r>
              <a:rPr lang="en-US" sz="1500">
                <a:solidFill>
                  <a:schemeClr val="dk1"/>
                </a:solidFill>
                <a:latin typeface="Calibri"/>
                <a:ea typeface="Calibri"/>
                <a:cs typeface="Calibri"/>
                <a:sym typeface="Calibri"/>
              </a:rPr>
              <a:t>Las pruebas visuales fueron definidas por los especialistas</a:t>
            </a:r>
            <a:endParaRPr sz="1500">
              <a:solidFill>
                <a:schemeClr val="dk1"/>
              </a:solidFill>
              <a:latin typeface="Calibri"/>
              <a:ea typeface="Calibri"/>
              <a:cs typeface="Calibri"/>
              <a:sym typeface="Calibri"/>
            </a:endParaRPr>
          </a:p>
        </p:txBody>
      </p:sp>
      <p:sp>
        <p:nvSpPr>
          <p:cNvPr id="315" name="Google Shape;315;p13"/>
          <p:cNvSpPr/>
          <p:nvPr/>
        </p:nvSpPr>
        <p:spPr>
          <a:xfrm>
            <a:off x="5976350" y="1968875"/>
            <a:ext cx="117900" cy="332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3752200" y="3063675"/>
            <a:ext cx="117900" cy="332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3"/>
          <p:cNvSpPr/>
          <p:nvPr/>
        </p:nvSpPr>
        <p:spPr>
          <a:xfrm>
            <a:off x="7788950" y="3063675"/>
            <a:ext cx="117900" cy="332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3"/>
          <p:cNvSpPr txBox="1"/>
          <p:nvPr/>
        </p:nvSpPr>
        <p:spPr>
          <a:xfrm>
            <a:off x="1367550" y="3495800"/>
            <a:ext cx="4491000" cy="415500"/>
          </a:xfrm>
          <a:prstGeom prst="rect">
            <a:avLst/>
          </a:prstGeom>
          <a:gradFill>
            <a:gsLst>
              <a:gs pos="0">
                <a:srgbClr val="DBD4EB"/>
              </a:gs>
              <a:gs pos="100000">
                <a:srgbClr val="9180BB"/>
              </a:gs>
            </a:gsLst>
            <a:path path="circle">
              <a:fillToRect l="50000" t="50000" r="50000" b="50000"/>
            </a:path>
            <a:tileRect/>
          </a:gradFill>
          <a:ln w="38100" cap="rnd" cmpd="thinThick">
            <a:solidFill>
              <a:srgbClr val="000000"/>
            </a:solidFill>
            <a:prstDash val="solid"/>
            <a:round/>
            <a:headEnd type="none" w="sm" len="sm"/>
            <a:tailEnd type="none" w="sm" len="sm"/>
          </a:ln>
        </p:spPr>
        <p:txBody>
          <a:bodyPr spcFirstLastPara="1" wrap="square" lIns="91425" tIns="91425" rIns="91425" bIns="91425" anchor="ctr" anchorCtr="0">
            <a:spAutoFit/>
          </a:bodyPr>
          <a:lstStyle/>
          <a:p>
            <a:pPr marL="0" marR="0" lvl="0" indent="0" algn="ctr" rtl="0">
              <a:lnSpc>
                <a:spcPct val="100000"/>
              </a:lnSpc>
              <a:spcBef>
                <a:spcPts val="1000"/>
              </a:spcBef>
              <a:spcAft>
                <a:spcPts val="0"/>
              </a:spcAft>
              <a:buNone/>
            </a:pPr>
            <a:r>
              <a:rPr lang="en-US" sz="1500">
                <a:solidFill>
                  <a:schemeClr val="dk1"/>
                </a:solidFill>
                <a:latin typeface="Calibri"/>
                <a:ea typeface="Calibri"/>
                <a:cs typeface="Calibri"/>
                <a:sym typeface="Calibri"/>
              </a:rPr>
              <a:t>Percepción Visual de Profundidad</a:t>
            </a:r>
            <a:endParaRPr sz="1500">
              <a:solidFill>
                <a:schemeClr val="dk1"/>
              </a:solidFill>
              <a:latin typeface="Calibri"/>
              <a:ea typeface="Calibri"/>
              <a:cs typeface="Calibri"/>
              <a:sym typeface="Calibri"/>
            </a:endParaRPr>
          </a:p>
        </p:txBody>
      </p:sp>
      <p:sp>
        <p:nvSpPr>
          <p:cNvPr id="319" name="Google Shape;319;p13"/>
          <p:cNvSpPr txBox="1"/>
          <p:nvPr/>
        </p:nvSpPr>
        <p:spPr>
          <a:xfrm>
            <a:off x="6284600" y="3495800"/>
            <a:ext cx="4491000" cy="415500"/>
          </a:xfrm>
          <a:prstGeom prst="rect">
            <a:avLst/>
          </a:prstGeom>
          <a:gradFill>
            <a:gsLst>
              <a:gs pos="0">
                <a:srgbClr val="DBD4EB"/>
              </a:gs>
              <a:gs pos="100000">
                <a:srgbClr val="9180BB"/>
              </a:gs>
            </a:gsLst>
            <a:path path="circle">
              <a:fillToRect l="50000" t="50000" r="50000" b="50000"/>
            </a:path>
            <a:tileRect/>
          </a:gradFill>
          <a:ln w="38100" cap="rnd" cmpd="thinThick">
            <a:solidFill>
              <a:srgbClr val="000000"/>
            </a:solidFill>
            <a:prstDash val="solid"/>
            <a:round/>
            <a:headEnd type="none" w="sm" len="sm"/>
            <a:tailEnd type="none" w="sm" len="sm"/>
          </a:ln>
        </p:spPr>
        <p:txBody>
          <a:bodyPr spcFirstLastPara="1" wrap="square" lIns="91425" tIns="91425" rIns="91425" bIns="91425" anchor="ctr" anchorCtr="0">
            <a:spAutoFit/>
          </a:bodyPr>
          <a:lstStyle/>
          <a:p>
            <a:pPr marL="0" marR="0" lvl="0" indent="0" algn="ctr" rtl="0">
              <a:lnSpc>
                <a:spcPct val="100000"/>
              </a:lnSpc>
              <a:spcBef>
                <a:spcPts val="1000"/>
              </a:spcBef>
              <a:spcAft>
                <a:spcPts val="0"/>
              </a:spcAft>
              <a:buNone/>
            </a:pPr>
            <a:r>
              <a:rPr lang="en-US" sz="1500">
                <a:solidFill>
                  <a:schemeClr val="dk1"/>
                </a:solidFill>
                <a:latin typeface="Calibri"/>
                <a:ea typeface="Calibri"/>
                <a:cs typeface="Calibri"/>
                <a:sym typeface="Calibri"/>
              </a:rPr>
              <a:t>Percepción Visual de Color</a:t>
            </a:r>
            <a:endParaRPr sz="1500">
              <a:solidFill>
                <a:schemeClr val="dk1"/>
              </a:solidFill>
              <a:latin typeface="Calibri"/>
              <a:ea typeface="Calibri"/>
              <a:cs typeface="Calibri"/>
              <a:sym typeface="Calibri"/>
            </a:endParaRPr>
          </a:p>
        </p:txBody>
      </p:sp>
      <p:sp>
        <p:nvSpPr>
          <p:cNvPr id="320" name="Google Shape;320;p13"/>
          <p:cNvSpPr/>
          <p:nvPr/>
        </p:nvSpPr>
        <p:spPr>
          <a:xfrm>
            <a:off x="1934150" y="4007875"/>
            <a:ext cx="117900" cy="332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3"/>
          <p:cNvSpPr/>
          <p:nvPr/>
        </p:nvSpPr>
        <p:spPr>
          <a:xfrm>
            <a:off x="3501538" y="4041838"/>
            <a:ext cx="117900" cy="332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3"/>
          <p:cNvSpPr/>
          <p:nvPr/>
        </p:nvSpPr>
        <p:spPr>
          <a:xfrm>
            <a:off x="5068950" y="4007863"/>
            <a:ext cx="117900" cy="332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3"/>
          <p:cNvSpPr/>
          <p:nvPr/>
        </p:nvSpPr>
        <p:spPr>
          <a:xfrm>
            <a:off x="6963350" y="4007875"/>
            <a:ext cx="117900" cy="332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3"/>
          <p:cNvSpPr/>
          <p:nvPr/>
        </p:nvSpPr>
        <p:spPr>
          <a:xfrm>
            <a:off x="8416438" y="4007863"/>
            <a:ext cx="117900" cy="332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3"/>
          <p:cNvSpPr/>
          <p:nvPr/>
        </p:nvSpPr>
        <p:spPr>
          <a:xfrm>
            <a:off x="10098150" y="4007863"/>
            <a:ext cx="117900" cy="332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3"/>
          <p:cNvSpPr txBox="1"/>
          <p:nvPr/>
        </p:nvSpPr>
        <p:spPr>
          <a:xfrm>
            <a:off x="1370875" y="4505100"/>
            <a:ext cx="1218900" cy="415500"/>
          </a:xfrm>
          <a:prstGeom prst="rect">
            <a:avLst/>
          </a:prstGeom>
          <a:gradFill>
            <a:gsLst>
              <a:gs pos="0">
                <a:srgbClr val="FDECDB"/>
              </a:gs>
              <a:gs pos="100000">
                <a:srgbClr val="F0A963"/>
              </a:gs>
            </a:gsLst>
            <a:path path="circle">
              <a:fillToRect l="50000" t="50000" r="50000" b="50000"/>
            </a:path>
            <a:tileRect/>
          </a:gradFill>
          <a:ln w="38100" cap="rnd" cmpd="thinThick">
            <a:solidFill>
              <a:srgbClr val="000000"/>
            </a:solidFill>
            <a:prstDash val="solid"/>
            <a:round/>
            <a:headEnd type="none" w="sm" len="sm"/>
            <a:tailEnd type="none" w="sm" len="sm"/>
          </a:ln>
        </p:spPr>
        <p:txBody>
          <a:bodyPr spcFirstLastPara="1" wrap="square" lIns="91425" tIns="91425" rIns="91425" bIns="91425" anchor="ctr" anchorCtr="0">
            <a:spAutoFit/>
          </a:bodyPr>
          <a:lstStyle/>
          <a:p>
            <a:pPr marL="0" marR="0" lvl="0" indent="0" algn="ctr" rtl="0">
              <a:lnSpc>
                <a:spcPct val="100000"/>
              </a:lnSpc>
              <a:spcBef>
                <a:spcPts val="1000"/>
              </a:spcBef>
              <a:spcAft>
                <a:spcPts val="0"/>
              </a:spcAft>
              <a:buNone/>
            </a:pPr>
            <a:r>
              <a:rPr lang="en-US" sz="1500">
                <a:solidFill>
                  <a:schemeClr val="dk1"/>
                </a:solidFill>
                <a:latin typeface="Calibri"/>
                <a:ea typeface="Calibri"/>
                <a:cs typeface="Calibri"/>
                <a:sym typeface="Calibri"/>
              </a:rPr>
              <a:t>Adaptación</a:t>
            </a:r>
            <a:endParaRPr sz="1500">
              <a:solidFill>
                <a:schemeClr val="dk1"/>
              </a:solidFill>
              <a:latin typeface="Calibri"/>
              <a:ea typeface="Calibri"/>
              <a:cs typeface="Calibri"/>
              <a:sym typeface="Calibri"/>
            </a:endParaRPr>
          </a:p>
        </p:txBody>
      </p:sp>
      <p:sp>
        <p:nvSpPr>
          <p:cNvPr id="327" name="Google Shape;327;p13"/>
          <p:cNvSpPr txBox="1"/>
          <p:nvPr/>
        </p:nvSpPr>
        <p:spPr>
          <a:xfrm>
            <a:off x="2894875" y="4505100"/>
            <a:ext cx="1218900" cy="415500"/>
          </a:xfrm>
          <a:prstGeom prst="rect">
            <a:avLst/>
          </a:prstGeom>
          <a:gradFill>
            <a:gsLst>
              <a:gs pos="0">
                <a:srgbClr val="FDECDB"/>
              </a:gs>
              <a:gs pos="100000">
                <a:srgbClr val="F0A963"/>
              </a:gs>
            </a:gsLst>
            <a:path path="circle">
              <a:fillToRect l="50000" t="50000" r="50000" b="50000"/>
            </a:path>
            <a:tileRect/>
          </a:gradFill>
          <a:ln w="38100" cap="rnd" cmpd="thinThick">
            <a:solidFill>
              <a:srgbClr val="000000"/>
            </a:solidFill>
            <a:prstDash val="solid"/>
            <a:round/>
            <a:headEnd type="none" w="sm" len="sm"/>
            <a:tailEnd type="none" w="sm" len="sm"/>
          </a:ln>
        </p:spPr>
        <p:txBody>
          <a:bodyPr spcFirstLastPara="1" wrap="square" lIns="91425" tIns="91425" rIns="91425" bIns="91425" anchor="ctr" anchorCtr="0">
            <a:spAutoFit/>
          </a:bodyPr>
          <a:lstStyle/>
          <a:p>
            <a:pPr marL="0" marR="0" lvl="0" indent="0" algn="ctr" rtl="0">
              <a:lnSpc>
                <a:spcPct val="100000"/>
              </a:lnSpc>
              <a:spcBef>
                <a:spcPts val="1000"/>
              </a:spcBef>
              <a:spcAft>
                <a:spcPts val="0"/>
              </a:spcAft>
              <a:buNone/>
            </a:pPr>
            <a:r>
              <a:rPr lang="en-US" sz="1500">
                <a:solidFill>
                  <a:schemeClr val="dk1"/>
                </a:solidFill>
                <a:latin typeface="Calibri"/>
                <a:ea typeface="Calibri"/>
                <a:cs typeface="Calibri"/>
                <a:sym typeface="Calibri"/>
              </a:rPr>
              <a:t>Evaluación 1</a:t>
            </a:r>
            <a:endParaRPr sz="1500">
              <a:solidFill>
                <a:schemeClr val="dk1"/>
              </a:solidFill>
              <a:latin typeface="Calibri"/>
              <a:ea typeface="Calibri"/>
              <a:cs typeface="Calibri"/>
              <a:sym typeface="Calibri"/>
            </a:endParaRPr>
          </a:p>
        </p:txBody>
      </p:sp>
      <p:sp>
        <p:nvSpPr>
          <p:cNvPr id="328" name="Google Shape;328;p13"/>
          <p:cNvSpPr txBox="1"/>
          <p:nvPr/>
        </p:nvSpPr>
        <p:spPr>
          <a:xfrm>
            <a:off x="4571275" y="4505100"/>
            <a:ext cx="1218900" cy="415500"/>
          </a:xfrm>
          <a:prstGeom prst="rect">
            <a:avLst/>
          </a:prstGeom>
          <a:gradFill>
            <a:gsLst>
              <a:gs pos="0">
                <a:srgbClr val="FDECDB"/>
              </a:gs>
              <a:gs pos="100000">
                <a:srgbClr val="F0A963"/>
              </a:gs>
            </a:gsLst>
            <a:path path="circle">
              <a:fillToRect l="50000" t="50000" r="50000" b="50000"/>
            </a:path>
            <a:tileRect/>
          </a:gradFill>
          <a:ln w="38100" cap="rnd" cmpd="thinThick">
            <a:solidFill>
              <a:srgbClr val="000000"/>
            </a:solidFill>
            <a:prstDash val="solid"/>
            <a:round/>
            <a:headEnd type="none" w="sm" len="sm"/>
            <a:tailEnd type="none" w="sm" len="sm"/>
          </a:ln>
        </p:spPr>
        <p:txBody>
          <a:bodyPr spcFirstLastPara="1" wrap="square" lIns="91425" tIns="91425" rIns="91425" bIns="91425" anchor="ctr" anchorCtr="0">
            <a:spAutoFit/>
          </a:bodyPr>
          <a:lstStyle/>
          <a:p>
            <a:pPr marL="0" marR="0" lvl="0" indent="0" algn="ctr" rtl="0">
              <a:lnSpc>
                <a:spcPct val="100000"/>
              </a:lnSpc>
              <a:spcBef>
                <a:spcPts val="1000"/>
              </a:spcBef>
              <a:spcAft>
                <a:spcPts val="0"/>
              </a:spcAft>
              <a:buNone/>
            </a:pPr>
            <a:r>
              <a:rPr lang="en-US" sz="1500">
                <a:solidFill>
                  <a:schemeClr val="dk1"/>
                </a:solidFill>
                <a:latin typeface="Calibri"/>
                <a:ea typeface="Calibri"/>
                <a:cs typeface="Calibri"/>
                <a:sym typeface="Calibri"/>
              </a:rPr>
              <a:t>Evaluación 2</a:t>
            </a:r>
            <a:endParaRPr sz="1500">
              <a:solidFill>
                <a:schemeClr val="dk1"/>
              </a:solidFill>
              <a:latin typeface="Calibri"/>
              <a:ea typeface="Calibri"/>
              <a:cs typeface="Calibri"/>
              <a:sym typeface="Calibri"/>
            </a:endParaRPr>
          </a:p>
        </p:txBody>
      </p:sp>
      <p:sp>
        <p:nvSpPr>
          <p:cNvPr id="329" name="Google Shape;329;p13"/>
          <p:cNvSpPr txBox="1"/>
          <p:nvPr/>
        </p:nvSpPr>
        <p:spPr>
          <a:xfrm>
            <a:off x="6323875" y="4505100"/>
            <a:ext cx="1218900" cy="415500"/>
          </a:xfrm>
          <a:prstGeom prst="rect">
            <a:avLst/>
          </a:prstGeom>
          <a:gradFill>
            <a:gsLst>
              <a:gs pos="0">
                <a:srgbClr val="FDECDB"/>
              </a:gs>
              <a:gs pos="100000">
                <a:srgbClr val="F0A963"/>
              </a:gs>
            </a:gsLst>
            <a:path path="circle">
              <a:fillToRect l="50000" t="50000" r="50000" b="50000"/>
            </a:path>
            <a:tileRect/>
          </a:gradFill>
          <a:ln w="38100" cap="rnd" cmpd="thinThick">
            <a:solidFill>
              <a:srgbClr val="000000"/>
            </a:solidFill>
            <a:prstDash val="solid"/>
            <a:round/>
            <a:headEnd type="none" w="sm" len="sm"/>
            <a:tailEnd type="none" w="sm" len="sm"/>
          </a:ln>
        </p:spPr>
        <p:txBody>
          <a:bodyPr spcFirstLastPara="1" wrap="square" lIns="91425" tIns="91425" rIns="91425" bIns="91425" anchor="ctr" anchorCtr="0">
            <a:spAutoFit/>
          </a:bodyPr>
          <a:lstStyle/>
          <a:p>
            <a:pPr marL="0" marR="0" lvl="0" indent="0" algn="ctr" rtl="0">
              <a:lnSpc>
                <a:spcPct val="100000"/>
              </a:lnSpc>
              <a:spcBef>
                <a:spcPts val="1000"/>
              </a:spcBef>
              <a:spcAft>
                <a:spcPts val="0"/>
              </a:spcAft>
              <a:buNone/>
            </a:pPr>
            <a:r>
              <a:rPr lang="en-US" sz="1500">
                <a:solidFill>
                  <a:schemeClr val="dk1"/>
                </a:solidFill>
                <a:latin typeface="Calibri"/>
                <a:ea typeface="Calibri"/>
                <a:cs typeface="Calibri"/>
                <a:sym typeface="Calibri"/>
              </a:rPr>
              <a:t>Adaptación</a:t>
            </a:r>
            <a:endParaRPr sz="1500">
              <a:solidFill>
                <a:schemeClr val="dk1"/>
              </a:solidFill>
              <a:latin typeface="Calibri"/>
              <a:ea typeface="Calibri"/>
              <a:cs typeface="Calibri"/>
              <a:sym typeface="Calibri"/>
            </a:endParaRPr>
          </a:p>
        </p:txBody>
      </p:sp>
      <p:sp>
        <p:nvSpPr>
          <p:cNvPr id="330" name="Google Shape;330;p13"/>
          <p:cNvSpPr txBox="1"/>
          <p:nvPr/>
        </p:nvSpPr>
        <p:spPr>
          <a:xfrm>
            <a:off x="7847875" y="4505100"/>
            <a:ext cx="1339800" cy="415500"/>
          </a:xfrm>
          <a:prstGeom prst="rect">
            <a:avLst/>
          </a:prstGeom>
          <a:gradFill>
            <a:gsLst>
              <a:gs pos="0">
                <a:srgbClr val="FDECDB"/>
              </a:gs>
              <a:gs pos="100000">
                <a:srgbClr val="F0A963"/>
              </a:gs>
            </a:gsLst>
            <a:path path="circle">
              <a:fillToRect l="50000" t="50000" r="50000" b="50000"/>
            </a:path>
            <a:tileRect/>
          </a:gradFill>
          <a:ln w="38100" cap="rnd" cmpd="thinThick">
            <a:solidFill>
              <a:srgbClr val="000000"/>
            </a:solidFill>
            <a:prstDash val="solid"/>
            <a:round/>
            <a:headEnd type="none" w="sm" len="sm"/>
            <a:tailEnd type="none" w="sm" len="sm"/>
          </a:ln>
        </p:spPr>
        <p:txBody>
          <a:bodyPr spcFirstLastPara="1" wrap="square" lIns="91425" tIns="91425" rIns="91425" bIns="91425" anchor="ctr" anchorCtr="0">
            <a:spAutoFit/>
          </a:bodyPr>
          <a:lstStyle/>
          <a:p>
            <a:pPr marL="0" marR="0" lvl="0" indent="0" algn="ctr" rtl="0">
              <a:lnSpc>
                <a:spcPct val="100000"/>
              </a:lnSpc>
              <a:spcBef>
                <a:spcPts val="1000"/>
              </a:spcBef>
              <a:spcAft>
                <a:spcPts val="0"/>
              </a:spcAft>
              <a:buNone/>
            </a:pPr>
            <a:r>
              <a:rPr lang="en-US" sz="1500">
                <a:solidFill>
                  <a:schemeClr val="dk1"/>
                </a:solidFill>
                <a:latin typeface="Calibri"/>
                <a:ea typeface="Calibri"/>
                <a:cs typeface="Calibri"/>
                <a:sym typeface="Calibri"/>
              </a:rPr>
              <a:t>Entrenamiento</a:t>
            </a:r>
            <a:endParaRPr sz="1500">
              <a:solidFill>
                <a:schemeClr val="dk1"/>
              </a:solidFill>
              <a:latin typeface="Calibri"/>
              <a:ea typeface="Calibri"/>
              <a:cs typeface="Calibri"/>
              <a:sym typeface="Calibri"/>
            </a:endParaRPr>
          </a:p>
        </p:txBody>
      </p:sp>
      <p:sp>
        <p:nvSpPr>
          <p:cNvPr id="331" name="Google Shape;331;p13"/>
          <p:cNvSpPr txBox="1"/>
          <p:nvPr/>
        </p:nvSpPr>
        <p:spPr>
          <a:xfrm>
            <a:off x="9524275" y="4505100"/>
            <a:ext cx="1218900" cy="415500"/>
          </a:xfrm>
          <a:prstGeom prst="rect">
            <a:avLst/>
          </a:prstGeom>
          <a:gradFill>
            <a:gsLst>
              <a:gs pos="0">
                <a:srgbClr val="FDECDB"/>
              </a:gs>
              <a:gs pos="100000">
                <a:srgbClr val="F0A963"/>
              </a:gs>
            </a:gsLst>
            <a:path path="circle">
              <a:fillToRect l="50000" t="50000" r="50000" b="50000"/>
            </a:path>
            <a:tileRect/>
          </a:gradFill>
          <a:ln w="38100" cap="rnd" cmpd="thinThick">
            <a:solidFill>
              <a:srgbClr val="000000"/>
            </a:solidFill>
            <a:prstDash val="solid"/>
            <a:round/>
            <a:headEnd type="none" w="sm" len="sm"/>
            <a:tailEnd type="none" w="sm" len="sm"/>
          </a:ln>
        </p:spPr>
        <p:txBody>
          <a:bodyPr spcFirstLastPara="1" wrap="square" lIns="91425" tIns="91425" rIns="91425" bIns="91425" anchor="ctr" anchorCtr="0">
            <a:spAutoFit/>
          </a:bodyPr>
          <a:lstStyle/>
          <a:p>
            <a:pPr marL="0" marR="0" lvl="0" indent="0" algn="ctr" rtl="0">
              <a:lnSpc>
                <a:spcPct val="100000"/>
              </a:lnSpc>
              <a:spcBef>
                <a:spcPts val="1000"/>
              </a:spcBef>
              <a:spcAft>
                <a:spcPts val="0"/>
              </a:spcAft>
              <a:buNone/>
            </a:pPr>
            <a:r>
              <a:rPr lang="en-US" sz="1500">
                <a:solidFill>
                  <a:schemeClr val="dk1"/>
                </a:solidFill>
                <a:latin typeface="Calibri"/>
                <a:ea typeface="Calibri"/>
                <a:cs typeface="Calibri"/>
                <a:sym typeface="Calibri"/>
              </a:rPr>
              <a:t>Evaluación</a:t>
            </a:r>
            <a:endParaRPr sz="1500">
              <a:solidFill>
                <a:schemeClr val="dk1"/>
              </a:solidFill>
              <a:latin typeface="Calibri"/>
              <a:ea typeface="Calibri"/>
              <a:cs typeface="Calibri"/>
              <a:sym typeface="Calibri"/>
            </a:endParaRPr>
          </a:p>
        </p:txBody>
      </p:sp>
      <p:sp>
        <p:nvSpPr>
          <p:cNvPr id="332" name="Google Shape;332;p13">
            <a:hlinkClick r:id="rId3"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333" name="Google Shape;333;p13">
            <a:hlinkClick r:id="rId4"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334" name="Google Shape;334;p13"/>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335" name="Google Shape;335;p13">
            <a:hlinkClick r:id="rId5"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336" name="Google Shape;336;p13">
            <a:hlinkClick r:id="rId6"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337" name="Google Shape;337;p13"/>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338" name="Google Shape;338;p13"/>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11597168081_0_0"/>
          <p:cNvSpPr txBox="1"/>
          <p:nvPr/>
        </p:nvSpPr>
        <p:spPr>
          <a:xfrm>
            <a:off x="745200" y="2745000"/>
            <a:ext cx="10701600" cy="1369800"/>
          </a:xfrm>
          <a:prstGeom prst="rect">
            <a:avLst/>
          </a:prstGeom>
          <a:noFill/>
          <a:ln>
            <a:noFill/>
          </a:ln>
        </p:spPr>
        <p:txBody>
          <a:bodyPr spcFirstLastPara="1" wrap="square" lIns="108000" tIns="45700" rIns="108000" bIns="45700" anchor="t" anchorCtr="0">
            <a:spAutoFit/>
          </a:bodyPr>
          <a:lstStyle/>
          <a:p>
            <a:pPr marL="0" marR="0" lvl="0" indent="0" algn="ctr" rtl="0">
              <a:lnSpc>
                <a:spcPct val="100000"/>
              </a:lnSpc>
              <a:spcBef>
                <a:spcPts val="0"/>
              </a:spcBef>
              <a:spcAft>
                <a:spcPts val="0"/>
              </a:spcAft>
              <a:buClr>
                <a:srgbClr val="000000"/>
              </a:buClr>
              <a:buSzPts val="8300"/>
              <a:buFont typeface="Arial"/>
              <a:buNone/>
            </a:pPr>
            <a:r>
              <a:rPr lang="en-US" sz="8300" b="1">
                <a:latin typeface="Calibri"/>
                <a:ea typeface="Calibri"/>
                <a:cs typeface="Calibri"/>
                <a:sym typeface="Calibri"/>
              </a:rPr>
              <a:t>MODELO CONCEPTUAL</a:t>
            </a:r>
            <a:endParaRPr sz="8300" b="1" i="0" u="none" strike="noStrike" cap="none">
              <a:solidFill>
                <a:srgbClr val="000000"/>
              </a:solidFill>
              <a:latin typeface="Calibri"/>
              <a:ea typeface="Calibri"/>
              <a:cs typeface="Calibri"/>
              <a:sym typeface="Calibri"/>
            </a:endParaRPr>
          </a:p>
        </p:txBody>
      </p:sp>
      <p:sp>
        <p:nvSpPr>
          <p:cNvPr id="344" name="Google Shape;344;g11597168081_0_0"/>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endParaRPr sz="3400">
              <a:solidFill>
                <a:srgbClr val="FFFFFF"/>
              </a:solidFill>
              <a:latin typeface="Calibri"/>
              <a:ea typeface="Calibri"/>
              <a:cs typeface="Calibri"/>
              <a:sym typeface="Calibri"/>
            </a:endParaRPr>
          </a:p>
        </p:txBody>
      </p:sp>
      <p:sp>
        <p:nvSpPr>
          <p:cNvPr id="345" name="Google Shape;345;g11597168081_0_0">
            <a:hlinkClick r:id="rId3"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346" name="Google Shape;346;g11597168081_0_0">
            <a:hlinkClick r:id="rId4"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347" name="Google Shape;347;g11597168081_0_0"/>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348" name="Google Shape;348;g11597168081_0_0">
            <a:hlinkClick r:id="rId5"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349" name="Google Shape;349;g11597168081_0_0">
            <a:hlinkClick r:id="rId6"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350" name="Google Shape;350;g11597168081_0_0"/>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351" name="Google Shape;351;g11597168081_0_0"/>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18"/>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3400">
                <a:solidFill>
                  <a:schemeClr val="lt1"/>
                </a:solidFill>
                <a:latin typeface="Calibri"/>
                <a:ea typeface="Calibri"/>
                <a:cs typeface="Calibri"/>
                <a:sym typeface="Calibri"/>
              </a:rPr>
              <a:t>MODELO CONCEPTUAL - </a:t>
            </a:r>
            <a:r>
              <a:rPr lang="en-US" sz="3400">
                <a:solidFill>
                  <a:srgbClr val="FFFFFF"/>
                </a:solidFill>
                <a:latin typeface="Calibri"/>
                <a:ea typeface="Calibri"/>
                <a:cs typeface="Calibri"/>
                <a:sym typeface="Calibri"/>
              </a:rPr>
              <a:t>DIAGRAMA DE INTERACCIÓN</a:t>
            </a:r>
            <a:endParaRPr sz="3400">
              <a:solidFill>
                <a:srgbClr val="FFFFFF"/>
              </a:solidFill>
              <a:latin typeface="Calibri"/>
              <a:ea typeface="Calibri"/>
              <a:cs typeface="Calibri"/>
              <a:sym typeface="Calibri"/>
            </a:endParaRPr>
          </a:p>
        </p:txBody>
      </p:sp>
      <p:pic>
        <p:nvPicPr>
          <p:cNvPr id="357" name="Google Shape;357;p1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351513" y="847619"/>
            <a:ext cx="7488963" cy="5375143"/>
          </a:xfrm>
          <a:prstGeom prst="rect">
            <a:avLst/>
          </a:prstGeom>
          <a:noFill/>
          <a:ln>
            <a:noFill/>
          </a:ln>
        </p:spPr>
      </p:pic>
      <p:sp>
        <p:nvSpPr>
          <p:cNvPr id="358" name="Google Shape;358;p18">
            <a:hlinkClick r:id="rId4"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359" name="Google Shape;359;p18">
            <a:hlinkClick r:id="rId5"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360" name="Google Shape;360;p18"/>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361" name="Google Shape;361;p18">
            <a:hlinkClick r:id="rId6"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362" name="Google Shape;362;p18">
            <a:hlinkClick r:id="rId7"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363" name="Google Shape;363;p18"/>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364" name="Google Shape;364;p18"/>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11582117fc2_5_115"/>
          <p:cNvSpPr/>
          <p:nvPr/>
        </p:nvSpPr>
        <p:spPr>
          <a:xfrm flipH="1">
            <a:off x="3710759" y="-1446355"/>
            <a:ext cx="437400" cy="454722"/>
          </a:xfrm>
          <a:custGeom>
            <a:avLst/>
            <a:gdLst/>
            <a:ahLst/>
            <a:cxnLst/>
            <a:rect l="l" t="t" r="r" b="b"/>
            <a:pathLst>
              <a:path w="3240000" h="3248012" extrusionOk="0">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0" name="Google Shape;370;g11582117fc2_5_115"/>
          <p:cNvSpPr/>
          <p:nvPr/>
        </p:nvSpPr>
        <p:spPr>
          <a:xfrm>
            <a:off x="3668875" y="-4756903"/>
            <a:ext cx="453600" cy="477900"/>
          </a:xfrm>
          <a:custGeom>
            <a:avLst/>
            <a:gdLst/>
            <a:ahLst/>
            <a:cxnLst/>
            <a:rect l="l" t="t" r="r" b="b"/>
            <a:pathLst>
              <a:path w="3240000" h="3240000" extrusionOk="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1" name="Google Shape;371;g11582117fc2_5_115"/>
          <p:cNvSpPr/>
          <p:nvPr/>
        </p:nvSpPr>
        <p:spPr>
          <a:xfrm>
            <a:off x="4251722" y="-3156280"/>
            <a:ext cx="489283" cy="509439"/>
          </a:xfrm>
          <a:custGeom>
            <a:avLst/>
            <a:gdLst/>
            <a:ahLst/>
            <a:cxnLst/>
            <a:rect l="l" t="t" r="r" b="b"/>
            <a:pathLst>
              <a:path w="3208412" h="3234532" extrusionOk="0">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2" name="Google Shape;372;g11582117fc2_5_115"/>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3400"/>
              <a:buFont typeface="Arial"/>
              <a:buNone/>
            </a:pPr>
            <a:r>
              <a:rPr lang="en-US" sz="3400">
                <a:solidFill>
                  <a:schemeClr val="lt1"/>
                </a:solidFill>
                <a:latin typeface="Calibri"/>
                <a:ea typeface="Calibri"/>
                <a:cs typeface="Calibri"/>
                <a:sym typeface="Calibri"/>
              </a:rPr>
              <a:t>MODELO CONCEPTUAL - DISEÑO</a:t>
            </a:r>
            <a:endParaRPr sz="4100">
              <a:solidFill>
                <a:srgbClr val="FFFFFF"/>
              </a:solidFill>
              <a:latin typeface="Calibri"/>
              <a:ea typeface="Calibri"/>
              <a:cs typeface="Calibri"/>
              <a:sym typeface="Calibri"/>
            </a:endParaRPr>
          </a:p>
        </p:txBody>
      </p:sp>
      <p:sp>
        <p:nvSpPr>
          <p:cNvPr id="373" name="Google Shape;373;g11582117fc2_5_115"/>
          <p:cNvSpPr/>
          <p:nvPr/>
        </p:nvSpPr>
        <p:spPr>
          <a:xfrm>
            <a:off x="7748263" y="-861887"/>
            <a:ext cx="2010900" cy="454800"/>
          </a:xfrm>
          <a:prstGeom prst="wedgeRectCallout">
            <a:avLst>
              <a:gd name="adj1" fmla="val -40046"/>
              <a:gd name="adj2" fmla="val -152042"/>
            </a:avLst>
          </a:prstGeom>
          <a:solidFill>
            <a:srgbClr val="B4A7D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Capa de Proceso</a:t>
            </a:r>
            <a:endParaRPr sz="1400" b="0" i="0" u="none" strike="noStrike" cap="none">
              <a:solidFill>
                <a:srgbClr val="000000"/>
              </a:solidFill>
              <a:latin typeface="Arial"/>
              <a:ea typeface="Arial"/>
              <a:cs typeface="Arial"/>
              <a:sym typeface="Arial"/>
            </a:endParaRPr>
          </a:p>
        </p:txBody>
      </p:sp>
      <p:sp>
        <p:nvSpPr>
          <p:cNvPr id="374" name="Google Shape;374;g11582117fc2_5_115"/>
          <p:cNvSpPr/>
          <p:nvPr/>
        </p:nvSpPr>
        <p:spPr>
          <a:xfrm>
            <a:off x="8789838" y="-3907375"/>
            <a:ext cx="2010900" cy="454800"/>
          </a:xfrm>
          <a:prstGeom prst="wedgeRectCallout">
            <a:avLst>
              <a:gd name="adj1" fmla="val -101921"/>
              <a:gd name="adj2" fmla="val 173483"/>
            </a:avLst>
          </a:prstGeom>
          <a:solidFill>
            <a:srgbClr val="F9CB9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Capa de Datos</a:t>
            </a:r>
            <a:endParaRPr sz="1400" b="0" i="0" u="none" strike="noStrike" cap="none">
              <a:solidFill>
                <a:srgbClr val="000000"/>
              </a:solidFill>
              <a:latin typeface="Arial"/>
              <a:ea typeface="Arial"/>
              <a:cs typeface="Arial"/>
              <a:sym typeface="Arial"/>
            </a:endParaRPr>
          </a:p>
        </p:txBody>
      </p:sp>
      <p:sp>
        <p:nvSpPr>
          <p:cNvPr id="375" name="Google Shape;375;g11582117fc2_5_115"/>
          <p:cNvSpPr/>
          <p:nvPr/>
        </p:nvSpPr>
        <p:spPr>
          <a:xfrm>
            <a:off x="1375913" y="-1192700"/>
            <a:ext cx="1264800" cy="454800"/>
          </a:xfrm>
          <a:prstGeom prst="wedgeRectCallout">
            <a:avLst>
              <a:gd name="adj1" fmla="val -57537"/>
              <a:gd name="adj2" fmla="val -276039"/>
            </a:avLst>
          </a:prstGeom>
          <a:solidFill>
            <a:srgbClr val="EA9999"/>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Participante</a:t>
            </a:r>
            <a:endParaRPr sz="1400" b="0" i="0" u="none" strike="noStrike" cap="none">
              <a:solidFill>
                <a:srgbClr val="000000"/>
              </a:solidFill>
              <a:latin typeface="Arial"/>
              <a:ea typeface="Arial"/>
              <a:cs typeface="Arial"/>
              <a:sym typeface="Arial"/>
            </a:endParaRPr>
          </a:p>
        </p:txBody>
      </p:sp>
      <p:sp>
        <p:nvSpPr>
          <p:cNvPr id="376" name="Google Shape;376;g11582117fc2_5_115"/>
          <p:cNvSpPr/>
          <p:nvPr/>
        </p:nvSpPr>
        <p:spPr>
          <a:xfrm>
            <a:off x="3541863" y="-5447512"/>
            <a:ext cx="2010900" cy="454800"/>
          </a:xfrm>
          <a:prstGeom prst="wedgeRectCallout">
            <a:avLst>
              <a:gd name="adj1" fmla="val -56573"/>
              <a:gd name="adj2" fmla="val 186241"/>
            </a:avLst>
          </a:prstGeom>
          <a:solidFill>
            <a:srgbClr val="6D9EE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Capa de Presentación</a:t>
            </a:r>
            <a:endParaRPr sz="1400" b="0" i="0" u="none" strike="noStrike" cap="none">
              <a:solidFill>
                <a:srgbClr val="000000"/>
              </a:solidFill>
              <a:latin typeface="Arial"/>
              <a:ea typeface="Arial"/>
              <a:cs typeface="Arial"/>
              <a:sym typeface="Arial"/>
            </a:endParaRPr>
          </a:p>
        </p:txBody>
      </p:sp>
      <p:sp>
        <p:nvSpPr>
          <p:cNvPr id="377" name="Google Shape;377;g11582117fc2_5_115"/>
          <p:cNvSpPr txBox="1"/>
          <p:nvPr/>
        </p:nvSpPr>
        <p:spPr>
          <a:xfrm>
            <a:off x="661247" y="765175"/>
            <a:ext cx="2080800" cy="446400"/>
          </a:xfrm>
          <a:prstGeom prst="rect">
            <a:avLst/>
          </a:prstGeom>
          <a:noFill/>
          <a:ln>
            <a:noFill/>
          </a:ln>
        </p:spPr>
        <p:txBody>
          <a:bodyPr spcFirstLastPara="1" wrap="square" lIns="108000" tIns="45700" rIns="108000" bIns="4570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1">
                <a:latin typeface="Calibri"/>
                <a:ea typeface="Calibri"/>
                <a:cs typeface="Calibri"/>
                <a:sym typeface="Calibri"/>
              </a:rPr>
              <a:t>Casos de Uso</a:t>
            </a:r>
            <a:endParaRPr sz="2300" b="1" i="0" u="none" strike="noStrike" cap="none">
              <a:solidFill>
                <a:srgbClr val="000000"/>
              </a:solidFill>
              <a:latin typeface="Calibri"/>
              <a:ea typeface="Calibri"/>
              <a:cs typeface="Calibri"/>
              <a:sym typeface="Calibri"/>
            </a:endParaRPr>
          </a:p>
        </p:txBody>
      </p:sp>
      <p:pic>
        <p:nvPicPr>
          <p:cNvPr id="378" name="Google Shape;378;g11582117fc2_5_11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480700" y="1320748"/>
            <a:ext cx="3801850" cy="2233878"/>
          </a:xfrm>
          <a:prstGeom prst="rect">
            <a:avLst/>
          </a:prstGeom>
          <a:noFill/>
          <a:ln>
            <a:noFill/>
          </a:ln>
        </p:spPr>
      </p:pic>
      <p:pic>
        <p:nvPicPr>
          <p:cNvPr id="379" name="Google Shape;379;g11582117fc2_5_11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480700" y="3663788"/>
            <a:ext cx="3801850" cy="2521475"/>
          </a:xfrm>
          <a:prstGeom prst="rect">
            <a:avLst/>
          </a:prstGeom>
          <a:noFill/>
          <a:ln>
            <a:noFill/>
          </a:ln>
        </p:spPr>
      </p:pic>
      <p:pic>
        <p:nvPicPr>
          <p:cNvPr id="380" name="Google Shape;380;g11582117fc2_5_115"/>
          <p:cNvPicPr preferRelativeResize="0"/>
          <p:nvPr/>
        </p:nvPicPr>
        <p:blipFill>
          <a:blip r:embed="rId5">
            <a:alphaModFix/>
          </a:blip>
          <a:stretch>
            <a:fillRect/>
          </a:stretch>
        </p:blipFill>
        <p:spPr>
          <a:xfrm>
            <a:off x="5476576" y="1583225"/>
            <a:ext cx="5526700" cy="3956750"/>
          </a:xfrm>
          <a:prstGeom prst="rect">
            <a:avLst/>
          </a:prstGeom>
          <a:noFill/>
          <a:ln>
            <a:noFill/>
          </a:ln>
        </p:spPr>
      </p:pic>
      <p:sp>
        <p:nvSpPr>
          <p:cNvPr id="381" name="Google Shape;381;g11582117fc2_5_115">
            <a:hlinkClick r:id="rId6"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382" name="Google Shape;382;g11582117fc2_5_115">
            <a:hlinkClick r:id="rId7"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383" name="Google Shape;383;g11582117fc2_5_115"/>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384" name="Google Shape;384;g11582117fc2_5_115">
            <a:hlinkClick r:id="rId8"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385" name="Google Shape;385;g11582117fc2_5_115">
            <a:hlinkClick r:id="rId9"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386" name="Google Shape;386;g11582117fc2_5_115"/>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387" name="Google Shape;387;g11582117fc2_5_115"/>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75"/>
                                        </p:tgtEl>
                                        <p:attrNameLst>
                                          <p:attrName>style.visibility</p:attrName>
                                        </p:attrNameLst>
                                      </p:cBhvr>
                                      <p:to>
                                        <p:strVal val="visible"/>
                                      </p:to>
                                    </p:set>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376"/>
                                        </p:tgtEl>
                                        <p:attrNameLst>
                                          <p:attrName>style.visibility</p:attrName>
                                        </p:attrNameLst>
                                      </p:cBhvr>
                                      <p:to>
                                        <p:strVal val="visible"/>
                                      </p:to>
                                    </p:set>
                                    <p:animEffect transition="in" filter="fade">
                                      <p:cBhvr>
                                        <p:cTn id="10" dur="1000"/>
                                        <p:tgtEl>
                                          <p:spTgt spid="376"/>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373"/>
                                        </p:tgtEl>
                                        <p:attrNameLst>
                                          <p:attrName>style.visibility</p:attrName>
                                        </p:attrNameLst>
                                      </p:cBhvr>
                                      <p:to>
                                        <p:strVal val="visible"/>
                                      </p:to>
                                    </p:set>
                                    <p:animEffect transition="in" filter="fade">
                                      <p:cBhvr>
                                        <p:cTn id="14" dur="1000"/>
                                        <p:tgtEl>
                                          <p:spTgt spid="373"/>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374"/>
                                        </p:tgtEl>
                                        <p:attrNameLst>
                                          <p:attrName>style.visibility</p:attrName>
                                        </p:attrNameLst>
                                      </p:cBhvr>
                                      <p:to>
                                        <p:strVal val="visible"/>
                                      </p:to>
                                    </p:set>
                                    <p:animEffect transition="in" filter="fade">
                                      <p:cBhvr>
                                        <p:cTn id="18" dur="1000"/>
                                        <p:tgtEl>
                                          <p:spTgt spid="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grpSp>
        <p:nvGrpSpPr>
          <p:cNvPr id="101" name="Google Shape;101;p2"/>
          <p:cNvGrpSpPr/>
          <p:nvPr/>
        </p:nvGrpSpPr>
        <p:grpSpPr>
          <a:xfrm>
            <a:off x="731265" y="2125555"/>
            <a:ext cx="5347213" cy="468920"/>
            <a:chOff x="5339821" y="1870656"/>
            <a:chExt cx="5858675" cy="468920"/>
          </a:xfrm>
        </p:grpSpPr>
        <p:sp>
          <p:nvSpPr>
            <p:cNvPr id="102" name="Google Shape;102;p2"/>
            <p:cNvSpPr txBox="1"/>
            <p:nvPr/>
          </p:nvSpPr>
          <p:spPr>
            <a:xfrm>
              <a:off x="6179496" y="1870656"/>
              <a:ext cx="5019000" cy="446400"/>
            </a:xfrm>
            <a:prstGeom prst="rect">
              <a:avLst/>
            </a:prstGeom>
            <a:noFill/>
            <a:ln>
              <a:noFill/>
            </a:ln>
          </p:spPr>
          <p:txBody>
            <a:bodyPr spcFirstLastPara="1" wrap="square" lIns="108000" tIns="45700" rIns="108000" bIns="4570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1">
                  <a:latin typeface="Calibri"/>
                  <a:ea typeface="Calibri"/>
                  <a:cs typeface="Calibri"/>
                  <a:sym typeface="Calibri"/>
                </a:rPr>
                <a:t>P</a:t>
              </a:r>
              <a:r>
                <a:rPr lang="en-US" sz="2300" b="1" i="0" u="none" strike="noStrike" cap="none">
                  <a:solidFill>
                    <a:srgbClr val="000000"/>
                  </a:solidFill>
                  <a:latin typeface="Calibri"/>
                  <a:ea typeface="Calibri"/>
                  <a:cs typeface="Calibri"/>
                  <a:sym typeface="Calibri"/>
                </a:rPr>
                <a:t>roblema</a:t>
              </a:r>
              <a:endParaRPr sz="2300" b="1" i="0" u="none" strike="noStrike" cap="none">
                <a:solidFill>
                  <a:srgbClr val="000000"/>
                </a:solidFill>
                <a:latin typeface="Calibri"/>
                <a:ea typeface="Calibri"/>
                <a:cs typeface="Calibri"/>
                <a:sym typeface="Calibri"/>
              </a:endParaRPr>
            </a:p>
          </p:txBody>
        </p:sp>
        <p:sp>
          <p:nvSpPr>
            <p:cNvPr id="103" name="Google Shape;103;p2"/>
            <p:cNvSpPr txBox="1"/>
            <p:nvPr/>
          </p:nvSpPr>
          <p:spPr>
            <a:xfrm>
              <a:off x="5339821" y="1893176"/>
              <a:ext cx="958200" cy="446400"/>
            </a:xfrm>
            <a:prstGeom prst="rect">
              <a:avLst/>
            </a:prstGeom>
            <a:noFill/>
            <a:ln>
              <a:noFill/>
            </a:ln>
          </p:spPr>
          <p:txBody>
            <a:bodyPr spcFirstLastPara="1" wrap="square" lIns="108000" tIns="45700" rIns="108000" bIns="45700"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Calibri"/>
                  <a:ea typeface="Calibri"/>
                  <a:cs typeface="Calibri"/>
                  <a:sym typeface="Calibri"/>
                </a:rPr>
                <a:t>2</a:t>
              </a:r>
              <a:endParaRPr sz="2300" b="1" i="0" u="none" strike="noStrike" cap="none">
                <a:solidFill>
                  <a:srgbClr val="000000"/>
                </a:solidFill>
                <a:latin typeface="Calibri"/>
                <a:ea typeface="Calibri"/>
                <a:cs typeface="Calibri"/>
                <a:sym typeface="Calibri"/>
              </a:endParaRPr>
            </a:p>
          </p:txBody>
        </p:sp>
      </p:grpSp>
      <p:grpSp>
        <p:nvGrpSpPr>
          <p:cNvPr id="104" name="Google Shape;104;p2"/>
          <p:cNvGrpSpPr/>
          <p:nvPr/>
        </p:nvGrpSpPr>
        <p:grpSpPr>
          <a:xfrm>
            <a:off x="655301" y="1521738"/>
            <a:ext cx="5347468" cy="468921"/>
            <a:chOff x="5256332" y="2404055"/>
            <a:chExt cx="5347468" cy="468921"/>
          </a:xfrm>
        </p:grpSpPr>
        <p:sp>
          <p:nvSpPr>
            <p:cNvPr id="105" name="Google Shape;105;p2"/>
            <p:cNvSpPr txBox="1"/>
            <p:nvPr/>
          </p:nvSpPr>
          <p:spPr>
            <a:xfrm>
              <a:off x="5256332" y="2426576"/>
              <a:ext cx="958200" cy="446400"/>
            </a:xfrm>
            <a:prstGeom prst="rect">
              <a:avLst/>
            </a:prstGeom>
            <a:noFill/>
            <a:ln>
              <a:noFill/>
            </a:ln>
          </p:spPr>
          <p:txBody>
            <a:bodyPr spcFirstLastPara="1" wrap="square" lIns="108000" tIns="45700" rIns="108000" bIns="45700"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Calibri"/>
                  <a:ea typeface="Calibri"/>
                  <a:cs typeface="Calibri"/>
                  <a:sym typeface="Calibri"/>
                </a:rPr>
                <a:t>1</a:t>
              </a:r>
              <a:endParaRPr sz="2300" b="1" i="0" u="none" strike="noStrike" cap="none">
                <a:solidFill>
                  <a:srgbClr val="000000"/>
                </a:solidFill>
                <a:latin typeface="Calibri"/>
                <a:ea typeface="Calibri"/>
                <a:cs typeface="Calibri"/>
                <a:sym typeface="Calibri"/>
              </a:endParaRPr>
            </a:p>
          </p:txBody>
        </p:sp>
        <p:sp>
          <p:nvSpPr>
            <p:cNvPr id="106" name="Google Shape;106;p2"/>
            <p:cNvSpPr txBox="1"/>
            <p:nvPr/>
          </p:nvSpPr>
          <p:spPr>
            <a:xfrm>
              <a:off x="6096000" y="2404055"/>
              <a:ext cx="4507800" cy="446400"/>
            </a:xfrm>
            <a:prstGeom prst="rect">
              <a:avLst/>
            </a:prstGeom>
            <a:noFill/>
            <a:ln>
              <a:noFill/>
            </a:ln>
          </p:spPr>
          <p:txBody>
            <a:bodyPr spcFirstLastPara="1" wrap="square" lIns="108000" tIns="45700" rIns="108000" bIns="4570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Calibri"/>
                  <a:ea typeface="Calibri"/>
                  <a:cs typeface="Calibri"/>
                  <a:sym typeface="Calibri"/>
                </a:rPr>
                <a:t>Antecedentes</a:t>
              </a:r>
              <a:endParaRPr sz="2300" b="1" i="0" u="none" strike="noStrike" cap="none">
                <a:solidFill>
                  <a:srgbClr val="000000"/>
                </a:solidFill>
                <a:latin typeface="Calibri"/>
                <a:ea typeface="Calibri"/>
                <a:cs typeface="Calibri"/>
                <a:sym typeface="Calibri"/>
              </a:endParaRPr>
            </a:p>
          </p:txBody>
        </p:sp>
      </p:grpSp>
      <p:grpSp>
        <p:nvGrpSpPr>
          <p:cNvPr id="107" name="Google Shape;107;p2"/>
          <p:cNvGrpSpPr/>
          <p:nvPr/>
        </p:nvGrpSpPr>
        <p:grpSpPr>
          <a:xfrm>
            <a:off x="655301" y="2719287"/>
            <a:ext cx="5347468" cy="461671"/>
            <a:chOff x="655301" y="2719287"/>
            <a:chExt cx="5347468" cy="461671"/>
          </a:xfrm>
        </p:grpSpPr>
        <p:sp>
          <p:nvSpPr>
            <p:cNvPr id="108" name="Google Shape;108;p2"/>
            <p:cNvSpPr txBox="1"/>
            <p:nvPr/>
          </p:nvSpPr>
          <p:spPr>
            <a:xfrm>
              <a:off x="655301" y="2719287"/>
              <a:ext cx="958200" cy="446400"/>
            </a:xfrm>
            <a:prstGeom prst="rect">
              <a:avLst/>
            </a:prstGeom>
            <a:noFill/>
            <a:ln>
              <a:noFill/>
            </a:ln>
          </p:spPr>
          <p:txBody>
            <a:bodyPr spcFirstLastPara="1" wrap="square" lIns="108000" tIns="45700" rIns="108000" bIns="45700"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Calibri"/>
                  <a:ea typeface="Calibri"/>
                  <a:cs typeface="Calibri"/>
                  <a:sym typeface="Calibri"/>
                </a:rPr>
                <a:t>3</a:t>
              </a:r>
              <a:endParaRPr sz="2300" b="1" i="0" u="none" strike="noStrike" cap="none">
                <a:solidFill>
                  <a:srgbClr val="000000"/>
                </a:solidFill>
                <a:latin typeface="Calibri"/>
                <a:ea typeface="Calibri"/>
                <a:cs typeface="Calibri"/>
                <a:sym typeface="Calibri"/>
              </a:endParaRPr>
            </a:p>
          </p:txBody>
        </p:sp>
        <p:sp>
          <p:nvSpPr>
            <p:cNvPr id="109" name="Google Shape;109;p2"/>
            <p:cNvSpPr txBox="1"/>
            <p:nvPr/>
          </p:nvSpPr>
          <p:spPr>
            <a:xfrm>
              <a:off x="1494969" y="2734558"/>
              <a:ext cx="4507800" cy="446400"/>
            </a:xfrm>
            <a:prstGeom prst="rect">
              <a:avLst/>
            </a:prstGeom>
            <a:noFill/>
            <a:ln>
              <a:noFill/>
            </a:ln>
          </p:spPr>
          <p:txBody>
            <a:bodyPr spcFirstLastPara="1" wrap="square" lIns="108000" tIns="45700" rIns="108000" bIns="4570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Calibri"/>
                  <a:ea typeface="Calibri"/>
                  <a:cs typeface="Calibri"/>
                  <a:sym typeface="Calibri"/>
                </a:rPr>
                <a:t>Objetivos</a:t>
              </a:r>
              <a:endParaRPr sz="2300" b="1" i="0" u="none" strike="noStrike" cap="none">
                <a:solidFill>
                  <a:srgbClr val="000000"/>
                </a:solidFill>
                <a:latin typeface="Calibri"/>
                <a:ea typeface="Calibri"/>
                <a:cs typeface="Calibri"/>
                <a:sym typeface="Calibri"/>
              </a:endParaRPr>
            </a:p>
          </p:txBody>
        </p:sp>
      </p:grpSp>
      <p:grpSp>
        <p:nvGrpSpPr>
          <p:cNvPr id="110" name="Google Shape;110;p2"/>
          <p:cNvGrpSpPr/>
          <p:nvPr/>
        </p:nvGrpSpPr>
        <p:grpSpPr>
          <a:xfrm>
            <a:off x="655301" y="3290479"/>
            <a:ext cx="5347468" cy="461671"/>
            <a:chOff x="655301" y="3290479"/>
            <a:chExt cx="5347468" cy="461671"/>
          </a:xfrm>
        </p:grpSpPr>
        <p:sp>
          <p:nvSpPr>
            <p:cNvPr id="111" name="Google Shape;111;p2"/>
            <p:cNvSpPr txBox="1"/>
            <p:nvPr/>
          </p:nvSpPr>
          <p:spPr>
            <a:xfrm>
              <a:off x="655301" y="3290479"/>
              <a:ext cx="958200" cy="446400"/>
            </a:xfrm>
            <a:prstGeom prst="rect">
              <a:avLst/>
            </a:prstGeom>
            <a:noFill/>
            <a:ln>
              <a:noFill/>
            </a:ln>
          </p:spPr>
          <p:txBody>
            <a:bodyPr spcFirstLastPara="1" wrap="square" lIns="108000" tIns="45700" rIns="108000" bIns="45700"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Calibri"/>
                  <a:ea typeface="Calibri"/>
                  <a:cs typeface="Calibri"/>
                  <a:sym typeface="Calibri"/>
                </a:rPr>
                <a:t>4</a:t>
              </a:r>
              <a:endParaRPr sz="2300" b="1" i="0" u="none" strike="noStrike" cap="none">
                <a:solidFill>
                  <a:srgbClr val="000000"/>
                </a:solidFill>
                <a:latin typeface="Calibri"/>
                <a:ea typeface="Calibri"/>
                <a:cs typeface="Calibri"/>
                <a:sym typeface="Calibri"/>
              </a:endParaRPr>
            </a:p>
          </p:txBody>
        </p:sp>
        <p:sp>
          <p:nvSpPr>
            <p:cNvPr id="112" name="Google Shape;112;p2"/>
            <p:cNvSpPr txBox="1"/>
            <p:nvPr/>
          </p:nvSpPr>
          <p:spPr>
            <a:xfrm>
              <a:off x="1494969" y="3305750"/>
              <a:ext cx="4507800" cy="446400"/>
            </a:xfrm>
            <a:prstGeom prst="rect">
              <a:avLst/>
            </a:prstGeom>
            <a:noFill/>
            <a:ln>
              <a:noFill/>
            </a:ln>
          </p:spPr>
          <p:txBody>
            <a:bodyPr spcFirstLastPara="1" wrap="square" lIns="108000" tIns="45700" rIns="108000" bIns="4570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Calibri"/>
                  <a:ea typeface="Calibri"/>
                  <a:cs typeface="Calibri"/>
                  <a:sym typeface="Calibri"/>
                </a:rPr>
                <a:t>Desarrollo</a:t>
              </a:r>
              <a:endParaRPr sz="2300" b="1" i="0" u="none" strike="noStrike" cap="none">
                <a:solidFill>
                  <a:srgbClr val="000000"/>
                </a:solidFill>
                <a:latin typeface="Calibri"/>
                <a:ea typeface="Calibri"/>
                <a:cs typeface="Calibri"/>
                <a:sym typeface="Calibri"/>
              </a:endParaRPr>
            </a:p>
          </p:txBody>
        </p:sp>
      </p:grpSp>
      <p:grpSp>
        <p:nvGrpSpPr>
          <p:cNvPr id="113" name="Google Shape;113;p2"/>
          <p:cNvGrpSpPr/>
          <p:nvPr/>
        </p:nvGrpSpPr>
        <p:grpSpPr>
          <a:xfrm>
            <a:off x="655301" y="3839150"/>
            <a:ext cx="5347468" cy="468921"/>
            <a:chOff x="655301" y="3839150"/>
            <a:chExt cx="5347468" cy="468921"/>
          </a:xfrm>
        </p:grpSpPr>
        <p:sp>
          <p:nvSpPr>
            <p:cNvPr id="114" name="Google Shape;114;p2"/>
            <p:cNvSpPr txBox="1"/>
            <p:nvPr/>
          </p:nvSpPr>
          <p:spPr>
            <a:xfrm>
              <a:off x="655301" y="3861671"/>
              <a:ext cx="958200" cy="446400"/>
            </a:xfrm>
            <a:prstGeom prst="rect">
              <a:avLst/>
            </a:prstGeom>
            <a:noFill/>
            <a:ln>
              <a:noFill/>
            </a:ln>
          </p:spPr>
          <p:txBody>
            <a:bodyPr spcFirstLastPara="1" wrap="square" lIns="108000" tIns="45700" rIns="108000" bIns="45700"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Calibri"/>
                  <a:ea typeface="Calibri"/>
                  <a:cs typeface="Calibri"/>
                  <a:sym typeface="Calibri"/>
                </a:rPr>
                <a:t>5</a:t>
              </a:r>
              <a:endParaRPr sz="2300" b="1" i="0" u="none" strike="noStrike" cap="none">
                <a:solidFill>
                  <a:srgbClr val="000000"/>
                </a:solidFill>
                <a:latin typeface="Calibri"/>
                <a:ea typeface="Calibri"/>
                <a:cs typeface="Calibri"/>
                <a:sym typeface="Calibri"/>
              </a:endParaRPr>
            </a:p>
          </p:txBody>
        </p:sp>
        <p:sp>
          <p:nvSpPr>
            <p:cNvPr id="115" name="Google Shape;115;p2"/>
            <p:cNvSpPr txBox="1"/>
            <p:nvPr/>
          </p:nvSpPr>
          <p:spPr>
            <a:xfrm>
              <a:off x="1494969" y="3839150"/>
              <a:ext cx="4507800" cy="446400"/>
            </a:xfrm>
            <a:prstGeom prst="rect">
              <a:avLst/>
            </a:prstGeom>
            <a:noFill/>
            <a:ln>
              <a:noFill/>
            </a:ln>
          </p:spPr>
          <p:txBody>
            <a:bodyPr spcFirstLastPara="1" wrap="square" lIns="108000" tIns="45700" rIns="108000" bIns="4570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Calibri"/>
                  <a:ea typeface="Calibri"/>
                  <a:cs typeface="Calibri"/>
                  <a:sym typeface="Calibri"/>
                </a:rPr>
                <a:t>Resultados</a:t>
              </a:r>
              <a:endParaRPr sz="2300" b="1" i="0" u="none" strike="noStrike" cap="none">
                <a:solidFill>
                  <a:srgbClr val="000000"/>
                </a:solidFill>
                <a:latin typeface="Calibri"/>
                <a:ea typeface="Calibri"/>
                <a:cs typeface="Calibri"/>
                <a:sym typeface="Calibri"/>
              </a:endParaRPr>
            </a:p>
          </p:txBody>
        </p:sp>
      </p:grpSp>
      <p:grpSp>
        <p:nvGrpSpPr>
          <p:cNvPr id="116" name="Google Shape;116;p2"/>
          <p:cNvGrpSpPr/>
          <p:nvPr/>
        </p:nvGrpSpPr>
        <p:grpSpPr>
          <a:xfrm>
            <a:off x="655301" y="4448750"/>
            <a:ext cx="5347468" cy="468921"/>
            <a:chOff x="655301" y="4448750"/>
            <a:chExt cx="5347468" cy="468921"/>
          </a:xfrm>
        </p:grpSpPr>
        <p:sp>
          <p:nvSpPr>
            <p:cNvPr id="117" name="Google Shape;117;p2"/>
            <p:cNvSpPr txBox="1"/>
            <p:nvPr/>
          </p:nvSpPr>
          <p:spPr>
            <a:xfrm>
              <a:off x="655301" y="4471271"/>
              <a:ext cx="958200" cy="446400"/>
            </a:xfrm>
            <a:prstGeom prst="rect">
              <a:avLst/>
            </a:prstGeom>
            <a:noFill/>
            <a:ln>
              <a:noFill/>
            </a:ln>
          </p:spPr>
          <p:txBody>
            <a:bodyPr spcFirstLastPara="1" wrap="square" lIns="108000" tIns="45700" rIns="108000" bIns="45700"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Calibri"/>
                  <a:ea typeface="Calibri"/>
                  <a:cs typeface="Calibri"/>
                  <a:sym typeface="Calibri"/>
                </a:rPr>
                <a:t>6</a:t>
              </a:r>
              <a:endParaRPr sz="2300" b="1" i="0" u="none" strike="noStrike" cap="none">
                <a:solidFill>
                  <a:srgbClr val="000000"/>
                </a:solidFill>
                <a:latin typeface="Calibri"/>
                <a:ea typeface="Calibri"/>
                <a:cs typeface="Calibri"/>
                <a:sym typeface="Calibri"/>
              </a:endParaRPr>
            </a:p>
          </p:txBody>
        </p:sp>
        <p:sp>
          <p:nvSpPr>
            <p:cNvPr id="118" name="Google Shape;118;p2"/>
            <p:cNvSpPr txBox="1"/>
            <p:nvPr/>
          </p:nvSpPr>
          <p:spPr>
            <a:xfrm>
              <a:off x="1494969" y="4448750"/>
              <a:ext cx="4507800" cy="446400"/>
            </a:xfrm>
            <a:prstGeom prst="rect">
              <a:avLst/>
            </a:prstGeom>
            <a:noFill/>
            <a:ln>
              <a:noFill/>
            </a:ln>
          </p:spPr>
          <p:txBody>
            <a:bodyPr spcFirstLastPara="1" wrap="square" lIns="108000" tIns="45700" rIns="108000" bIns="4570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Calibri"/>
                  <a:ea typeface="Calibri"/>
                  <a:cs typeface="Calibri"/>
                  <a:sym typeface="Calibri"/>
                </a:rPr>
                <a:t>Conclusiones</a:t>
              </a:r>
              <a:endParaRPr sz="2300" b="1" i="0" u="none" strike="noStrike" cap="none">
                <a:solidFill>
                  <a:srgbClr val="000000"/>
                </a:solidFill>
                <a:latin typeface="Calibri"/>
                <a:ea typeface="Calibri"/>
                <a:cs typeface="Calibri"/>
                <a:sym typeface="Calibri"/>
              </a:endParaRPr>
            </a:p>
          </p:txBody>
        </p:sp>
      </p:grpSp>
      <p:grpSp>
        <p:nvGrpSpPr>
          <p:cNvPr id="119" name="Google Shape;119;p2"/>
          <p:cNvGrpSpPr/>
          <p:nvPr/>
        </p:nvGrpSpPr>
        <p:grpSpPr>
          <a:xfrm>
            <a:off x="655301" y="5058350"/>
            <a:ext cx="5347468" cy="468921"/>
            <a:chOff x="655301" y="5058350"/>
            <a:chExt cx="5347468" cy="468921"/>
          </a:xfrm>
        </p:grpSpPr>
        <p:sp>
          <p:nvSpPr>
            <p:cNvPr id="120" name="Google Shape;120;p2"/>
            <p:cNvSpPr txBox="1"/>
            <p:nvPr/>
          </p:nvSpPr>
          <p:spPr>
            <a:xfrm>
              <a:off x="655301" y="5080871"/>
              <a:ext cx="958200" cy="446400"/>
            </a:xfrm>
            <a:prstGeom prst="rect">
              <a:avLst/>
            </a:prstGeom>
            <a:noFill/>
            <a:ln>
              <a:noFill/>
            </a:ln>
          </p:spPr>
          <p:txBody>
            <a:bodyPr spcFirstLastPara="1" wrap="square" lIns="108000" tIns="45700" rIns="108000" bIns="45700"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Calibri"/>
                  <a:ea typeface="Calibri"/>
                  <a:cs typeface="Calibri"/>
                  <a:sym typeface="Calibri"/>
                </a:rPr>
                <a:t>7</a:t>
              </a:r>
              <a:endParaRPr sz="2300" b="1" i="0" u="none" strike="noStrike" cap="none">
                <a:solidFill>
                  <a:srgbClr val="000000"/>
                </a:solidFill>
                <a:latin typeface="Calibri"/>
                <a:ea typeface="Calibri"/>
                <a:cs typeface="Calibri"/>
                <a:sym typeface="Calibri"/>
              </a:endParaRPr>
            </a:p>
          </p:txBody>
        </p:sp>
        <p:sp>
          <p:nvSpPr>
            <p:cNvPr id="121" name="Google Shape;121;p2"/>
            <p:cNvSpPr txBox="1"/>
            <p:nvPr/>
          </p:nvSpPr>
          <p:spPr>
            <a:xfrm>
              <a:off x="1494969" y="5058350"/>
              <a:ext cx="4507800" cy="446400"/>
            </a:xfrm>
            <a:prstGeom prst="rect">
              <a:avLst/>
            </a:prstGeom>
            <a:noFill/>
            <a:ln>
              <a:noFill/>
            </a:ln>
          </p:spPr>
          <p:txBody>
            <a:bodyPr spcFirstLastPara="1" wrap="square" lIns="108000" tIns="45700" rIns="108000" bIns="4570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Calibri"/>
                  <a:ea typeface="Calibri"/>
                  <a:cs typeface="Calibri"/>
                  <a:sym typeface="Calibri"/>
                </a:rPr>
                <a:t>Recomendaciones</a:t>
              </a:r>
              <a:endParaRPr sz="2300" b="1" i="0" u="none" strike="noStrike" cap="none">
                <a:solidFill>
                  <a:srgbClr val="000000"/>
                </a:solidFill>
                <a:latin typeface="Calibri"/>
                <a:ea typeface="Calibri"/>
                <a:cs typeface="Calibri"/>
                <a:sym typeface="Calibri"/>
              </a:endParaRPr>
            </a:p>
          </p:txBody>
        </p:sp>
      </p:grpSp>
      <p:sp>
        <p:nvSpPr>
          <p:cNvPr id="122" name="Google Shape;122;p2"/>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3400" b="0" i="0" u="none" strike="noStrike" cap="none">
                <a:solidFill>
                  <a:srgbClr val="FFFFFF"/>
                </a:solidFill>
                <a:latin typeface="Calibri"/>
                <a:ea typeface="Calibri"/>
                <a:cs typeface="Calibri"/>
                <a:sym typeface="Calibri"/>
              </a:rPr>
              <a:t>AGENDA</a:t>
            </a:r>
            <a:endParaRPr sz="3400" b="0" i="0" u="none" strike="noStrike" cap="none">
              <a:solidFill>
                <a:srgbClr val="FFFFFF"/>
              </a:solidFill>
              <a:latin typeface="Calibri"/>
              <a:ea typeface="Calibri"/>
              <a:cs typeface="Calibri"/>
              <a:sym typeface="Calibri"/>
            </a:endParaRPr>
          </a:p>
        </p:txBody>
      </p:sp>
      <p:pic>
        <p:nvPicPr>
          <p:cNvPr id="123" name="Google Shape;123;p2"/>
          <p:cNvPicPr preferRelativeResize="0"/>
          <p:nvPr/>
        </p:nvPicPr>
        <p:blipFill>
          <a:blip r:embed="rId3">
            <a:alphaModFix/>
          </a:blip>
          <a:stretch>
            <a:fillRect/>
          </a:stretch>
        </p:blipFill>
        <p:spPr>
          <a:xfrm>
            <a:off x="5366230" y="739200"/>
            <a:ext cx="6825745" cy="6118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1000"/>
                                        <p:tgtEl>
                                          <p:spTgt spid="10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fade">
                                      <p:cBhvr>
                                        <p:cTn id="11" dur="1000"/>
                                        <p:tgtEl>
                                          <p:spTgt spid="10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7"/>
                                        </p:tgtEl>
                                        <p:attrNameLst>
                                          <p:attrName>style.visibility</p:attrName>
                                        </p:attrNameLst>
                                      </p:cBhvr>
                                      <p:to>
                                        <p:strVal val="visible"/>
                                      </p:to>
                                    </p:set>
                                    <p:animEffect transition="in" filter="fade">
                                      <p:cBhvr>
                                        <p:cTn id="15" dur="1000"/>
                                        <p:tgtEl>
                                          <p:spTgt spid="10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fade">
                                      <p:cBhvr>
                                        <p:cTn id="19" dur="1000"/>
                                        <p:tgtEl>
                                          <p:spTgt spid="110"/>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13"/>
                                        </p:tgtEl>
                                        <p:attrNameLst>
                                          <p:attrName>style.visibility</p:attrName>
                                        </p:attrNameLst>
                                      </p:cBhvr>
                                      <p:to>
                                        <p:strVal val="visible"/>
                                      </p:to>
                                    </p:set>
                                    <p:animEffect transition="in" filter="fade">
                                      <p:cBhvr>
                                        <p:cTn id="23" dur="1000"/>
                                        <p:tgtEl>
                                          <p:spTgt spid="113"/>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16"/>
                                        </p:tgtEl>
                                        <p:attrNameLst>
                                          <p:attrName>style.visibility</p:attrName>
                                        </p:attrNameLst>
                                      </p:cBhvr>
                                      <p:to>
                                        <p:strVal val="visible"/>
                                      </p:to>
                                    </p:set>
                                    <p:animEffect transition="in" filter="fade">
                                      <p:cBhvr>
                                        <p:cTn id="27" dur="1000"/>
                                        <p:tgtEl>
                                          <p:spTgt spid="116"/>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119"/>
                                        </p:tgtEl>
                                        <p:attrNameLst>
                                          <p:attrName>style.visibility</p:attrName>
                                        </p:attrNameLst>
                                      </p:cBhvr>
                                      <p:to>
                                        <p:strVal val="visible"/>
                                      </p:to>
                                    </p:set>
                                    <p:animEffect transition="in" filter="fade">
                                      <p:cBhvr>
                                        <p:cTn id="31" dur="10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11582117fc2_5_160"/>
          <p:cNvSpPr/>
          <p:nvPr/>
        </p:nvSpPr>
        <p:spPr>
          <a:xfrm flipH="1">
            <a:off x="3710759" y="-1446355"/>
            <a:ext cx="437400" cy="454722"/>
          </a:xfrm>
          <a:custGeom>
            <a:avLst/>
            <a:gdLst/>
            <a:ahLst/>
            <a:cxnLst/>
            <a:rect l="l" t="t" r="r" b="b"/>
            <a:pathLst>
              <a:path w="3240000" h="3248012" extrusionOk="0">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3" name="Google Shape;393;g11582117fc2_5_160"/>
          <p:cNvSpPr/>
          <p:nvPr/>
        </p:nvSpPr>
        <p:spPr>
          <a:xfrm>
            <a:off x="3668875" y="-4756903"/>
            <a:ext cx="453600" cy="477900"/>
          </a:xfrm>
          <a:custGeom>
            <a:avLst/>
            <a:gdLst/>
            <a:ahLst/>
            <a:cxnLst/>
            <a:rect l="l" t="t" r="r" b="b"/>
            <a:pathLst>
              <a:path w="3240000" h="3240000" extrusionOk="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4" name="Google Shape;394;g11582117fc2_5_160"/>
          <p:cNvSpPr/>
          <p:nvPr/>
        </p:nvSpPr>
        <p:spPr>
          <a:xfrm>
            <a:off x="4251722" y="-3156280"/>
            <a:ext cx="489283" cy="509439"/>
          </a:xfrm>
          <a:custGeom>
            <a:avLst/>
            <a:gdLst/>
            <a:ahLst/>
            <a:cxnLst/>
            <a:rect l="l" t="t" r="r" b="b"/>
            <a:pathLst>
              <a:path w="3208412" h="3234532" extrusionOk="0">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95" name="Google Shape;395;g11582117fc2_5_160"/>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3400"/>
              <a:buFont typeface="Arial"/>
              <a:buNone/>
            </a:pPr>
            <a:r>
              <a:rPr lang="en-US" sz="3400">
                <a:solidFill>
                  <a:schemeClr val="lt1"/>
                </a:solidFill>
                <a:latin typeface="Calibri"/>
                <a:ea typeface="Calibri"/>
                <a:cs typeface="Calibri"/>
                <a:sym typeface="Calibri"/>
              </a:rPr>
              <a:t>MODELO CONCEPTUAL - DISEÑO</a:t>
            </a:r>
            <a:endParaRPr sz="4100">
              <a:solidFill>
                <a:srgbClr val="FFFFFF"/>
              </a:solidFill>
              <a:latin typeface="Calibri"/>
              <a:ea typeface="Calibri"/>
              <a:cs typeface="Calibri"/>
              <a:sym typeface="Calibri"/>
            </a:endParaRPr>
          </a:p>
        </p:txBody>
      </p:sp>
      <p:sp>
        <p:nvSpPr>
          <p:cNvPr id="396" name="Google Shape;396;g11582117fc2_5_160"/>
          <p:cNvSpPr/>
          <p:nvPr/>
        </p:nvSpPr>
        <p:spPr>
          <a:xfrm>
            <a:off x="7748263" y="-861887"/>
            <a:ext cx="2010900" cy="454800"/>
          </a:xfrm>
          <a:prstGeom prst="wedgeRectCallout">
            <a:avLst>
              <a:gd name="adj1" fmla="val -40046"/>
              <a:gd name="adj2" fmla="val -152042"/>
            </a:avLst>
          </a:prstGeom>
          <a:solidFill>
            <a:srgbClr val="B4A7D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Capa de Proceso</a:t>
            </a:r>
            <a:endParaRPr sz="1400" b="0" i="0" u="none" strike="noStrike" cap="none">
              <a:solidFill>
                <a:srgbClr val="000000"/>
              </a:solidFill>
              <a:latin typeface="Arial"/>
              <a:ea typeface="Arial"/>
              <a:cs typeface="Arial"/>
              <a:sym typeface="Arial"/>
            </a:endParaRPr>
          </a:p>
        </p:txBody>
      </p:sp>
      <p:sp>
        <p:nvSpPr>
          <p:cNvPr id="397" name="Google Shape;397;g11582117fc2_5_160"/>
          <p:cNvSpPr/>
          <p:nvPr/>
        </p:nvSpPr>
        <p:spPr>
          <a:xfrm>
            <a:off x="8789838" y="-3907375"/>
            <a:ext cx="2010900" cy="454800"/>
          </a:xfrm>
          <a:prstGeom prst="wedgeRectCallout">
            <a:avLst>
              <a:gd name="adj1" fmla="val -101921"/>
              <a:gd name="adj2" fmla="val 173483"/>
            </a:avLst>
          </a:prstGeom>
          <a:solidFill>
            <a:srgbClr val="F9CB9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Capa de Datos</a:t>
            </a:r>
            <a:endParaRPr sz="1400" b="0" i="0" u="none" strike="noStrike" cap="none">
              <a:solidFill>
                <a:srgbClr val="000000"/>
              </a:solidFill>
              <a:latin typeface="Arial"/>
              <a:ea typeface="Arial"/>
              <a:cs typeface="Arial"/>
              <a:sym typeface="Arial"/>
            </a:endParaRPr>
          </a:p>
        </p:txBody>
      </p:sp>
      <p:sp>
        <p:nvSpPr>
          <p:cNvPr id="398" name="Google Shape;398;g11582117fc2_5_160"/>
          <p:cNvSpPr/>
          <p:nvPr/>
        </p:nvSpPr>
        <p:spPr>
          <a:xfrm>
            <a:off x="1375913" y="-1192700"/>
            <a:ext cx="1264800" cy="454800"/>
          </a:xfrm>
          <a:prstGeom prst="wedgeRectCallout">
            <a:avLst>
              <a:gd name="adj1" fmla="val -57537"/>
              <a:gd name="adj2" fmla="val -276039"/>
            </a:avLst>
          </a:prstGeom>
          <a:solidFill>
            <a:srgbClr val="EA9999"/>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Participante</a:t>
            </a:r>
            <a:endParaRPr sz="1400" b="0" i="0" u="none" strike="noStrike" cap="none">
              <a:solidFill>
                <a:srgbClr val="000000"/>
              </a:solidFill>
              <a:latin typeface="Arial"/>
              <a:ea typeface="Arial"/>
              <a:cs typeface="Arial"/>
              <a:sym typeface="Arial"/>
            </a:endParaRPr>
          </a:p>
        </p:txBody>
      </p:sp>
      <p:sp>
        <p:nvSpPr>
          <p:cNvPr id="399" name="Google Shape;399;g11582117fc2_5_160"/>
          <p:cNvSpPr/>
          <p:nvPr/>
        </p:nvSpPr>
        <p:spPr>
          <a:xfrm>
            <a:off x="3541863" y="-5447512"/>
            <a:ext cx="2010900" cy="454800"/>
          </a:xfrm>
          <a:prstGeom prst="wedgeRectCallout">
            <a:avLst>
              <a:gd name="adj1" fmla="val -56573"/>
              <a:gd name="adj2" fmla="val 186241"/>
            </a:avLst>
          </a:prstGeom>
          <a:solidFill>
            <a:srgbClr val="6D9EE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Capa de Presentación</a:t>
            </a:r>
            <a:endParaRPr sz="1400" b="0" i="0" u="none" strike="noStrike" cap="none">
              <a:solidFill>
                <a:srgbClr val="000000"/>
              </a:solidFill>
              <a:latin typeface="Arial"/>
              <a:ea typeface="Arial"/>
              <a:cs typeface="Arial"/>
              <a:sym typeface="Arial"/>
            </a:endParaRPr>
          </a:p>
        </p:txBody>
      </p:sp>
      <p:sp>
        <p:nvSpPr>
          <p:cNvPr id="400" name="Google Shape;400;g11582117fc2_5_160"/>
          <p:cNvSpPr txBox="1"/>
          <p:nvPr/>
        </p:nvSpPr>
        <p:spPr>
          <a:xfrm>
            <a:off x="388947" y="932300"/>
            <a:ext cx="2080800" cy="446400"/>
          </a:xfrm>
          <a:prstGeom prst="rect">
            <a:avLst/>
          </a:prstGeom>
          <a:noFill/>
          <a:ln>
            <a:noFill/>
          </a:ln>
        </p:spPr>
        <p:txBody>
          <a:bodyPr spcFirstLastPara="1" wrap="square" lIns="108000" tIns="45700" rIns="108000" bIns="4570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1">
                <a:latin typeface="Calibri"/>
                <a:ea typeface="Calibri"/>
                <a:cs typeface="Calibri"/>
                <a:sym typeface="Calibri"/>
              </a:rPr>
              <a:t>Base de Datos</a:t>
            </a:r>
            <a:endParaRPr sz="2300" b="1" i="0" u="none" strike="noStrike" cap="none">
              <a:solidFill>
                <a:srgbClr val="000000"/>
              </a:solidFill>
              <a:latin typeface="Calibri"/>
              <a:ea typeface="Calibri"/>
              <a:cs typeface="Calibri"/>
              <a:sym typeface="Calibri"/>
            </a:endParaRPr>
          </a:p>
        </p:txBody>
      </p:sp>
      <p:pic>
        <p:nvPicPr>
          <p:cNvPr id="401" name="Google Shape;401;g11582117fc2_5_160"/>
          <p:cNvPicPr preferRelativeResize="0"/>
          <p:nvPr/>
        </p:nvPicPr>
        <p:blipFill>
          <a:blip r:embed="rId3">
            <a:alphaModFix/>
          </a:blip>
          <a:stretch>
            <a:fillRect/>
          </a:stretch>
        </p:blipFill>
        <p:spPr>
          <a:xfrm>
            <a:off x="2797737" y="932300"/>
            <a:ext cx="6884438" cy="5211325"/>
          </a:xfrm>
          <a:prstGeom prst="rect">
            <a:avLst/>
          </a:prstGeom>
          <a:noFill/>
          <a:ln>
            <a:noFill/>
          </a:ln>
        </p:spPr>
      </p:pic>
      <p:sp>
        <p:nvSpPr>
          <p:cNvPr id="402" name="Google Shape;402;g11582117fc2_5_160">
            <a:hlinkClick r:id="rId4"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403" name="Google Shape;403;g11582117fc2_5_160">
            <a:hlinkClick r:id="rId5"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404" name="Google Shape;404;g11582117fc2_5_160"/>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405" name="Google Shape;405;g11582117fc2_5_160">
            <a:hlinkClick r:id="rId6"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406" name="Google Shape;406;g11582117fc2_5_160">
            <a:hlinkClick r:id="rId7"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407" name="Google Shape;407;g11582117fc2_5_160"/>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408" name="Google Shape;408;g11582117fc2_5_160"/>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98"/>
                                        </p:tgtEl>
                                        <p:attrNameLst>
                                          <p:attrName>style.visibility</p:attrName>
                                        </p:attrNameLst>
                                      </p:cBhvr>
                                      <p:to>
                                        <p:strVal val="visible"/>
                                      </p:to>
                                    </p:set>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399"/>
                                        </p:tgtEl>
                                        <p:attrNameLst>
                                          <p:attrName>style.visibility</p:attrName>
                                        </p:attrNameLst>
                                      </p:cBhvr>
                                      <p:to>
                                        <p:strVal val="visible"/>
                                      </p:to>
                                    </p:set>
                                    <p:animEffect transition="in" filter="fade">
                                      <p:cBhvr>
                                        <p:cTn id="10" dur="1000"/>
                                        <p:tgtEl>
                                          <p:spTgt spid="399"/>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396"/>
                                        </p:tgtEl>
                                        <p:attrNameLst>
                                          <p:attrName>style.visibility</p:attrName>
                                        </p:attrNameLst>
                                      </p:cBhvr>
                                      <p:to>
                                        <p:strVal val="visible"/>
                                      </p:to>
                                    </p:set>
                                    <p:animEffect transition="in" filter="fade">
                                      <p:cBhvr>
                                        <p:cTn id="14" dur="1000"/>
                                        <p:tgtEl>
                                          <p:spTgt spid="396"/>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397"/>
                                        </p:tgtEl>
                                        <p:attrNameLst>
                                          <p:attrName>style.visibility</p:attrName>
                                        </p:attrNameLst>
                                      </p:cBhvr>
                                      <p:to>
                                        <p:strVal val="visible"/>
                                      </p:to>
                                    </p:set>
                                    <p:animEffect transition="in" filter="fade">
                                      <p:cBhvr>
                                        <p:cTn id="18" dur="10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1152b2c7d7b_0_44"/>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2700">
                <a:solidFill>
                  <a:srgbClr val="FFFFFF"/>
                </a:solidFill>
                <a:latin typeface="Calibri"/>
                <a:ea typeface="Calibri"/>
                <a:cs typeface="Calibri"/>
                <a:sym typeface="Calibri"/>
              </a:rPr>
              <a:t>TAREA VIRTUAL 1: DISEÑO DE LA TAREA Y ENTORNO VIRTUAL</a:t>
            </a:r>
            <a:endParaRPr sz="2700">
              <a:solidFill>
                <a:srgbClr val="FFFFFF"/>
              </a:solidFill>
              <a:latin typeface="Calibri"/>
              <a:ea typeface="Calibri"/>
              <a:cs typeface="Calibri"/>
              <a:sym typeface="Calibri"/>
            </a:endParaRPr>
          </a:p>
        </p:txBody>
      </p:sp>
      <p:pic>
        <p:nvPicPr>
          <p:cNvPr id="414" name="Google Shape;414;g1152b2c7d7b_0_4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91600" y="891600"/>
            <a:ext cx="11608798" cy="5287175"/>
          </a:xfrm>
          <a:prstGeom prst="rect">
            <a:avLst/>
          </a:prstGeom>
          <a:noFill/>
          <a:ln>
            <a:noFill/>
          </a:ln>
        </p:spPr>
      </p:pic>
      <p:sp>
        <p:nvSpPr>
          <p:cNvPr id="415" name="Google Shape;415;g1152b2c7d7b_0_44">
            <a:hlinkClick r:id="rId4"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416" name="Google Shape;416;g1152b2c7d7b_0_44">
            <a:hlinkClick r:id="rId5"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417" name="Google Shape;417;g1152b2c7d7b_0_44"/>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418" name="Google Shape;418;g1152b2c7d7b_0_44">
            <a:hlinkClick r:id="rId6"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419" name="Google Shape;419;g1152b2c7d7b_0_44">
            <a:hlinkClick r:id="rId7"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420" name="Google Shape;420;g1152b2c7d7b_0_44"/>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421" name="Google Shape;421;g1152b2c7d7b_0_44"/>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11582117fc2_5_212"/>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2700">
                <a:solidFill>
                  <a:srgbClr val="FFFFFF"/>
                </a:solidFill>
                <a:latin typeface="Calibri"/>
                <a:ea typeface="Calibri"/>
                <a:cs typeface="Calibri"/>
                <a:sym typeface="Calibri"/>
              </a:rPr>
              <a:t>TAREA VIRTUAL 2: DISEÑO DE LA TAREA Y ENTORNO VIRTUAL</a:t>
            </a:r>
            <a:endParaRPr sz="2700">
              <a:solidFill>
                <a:srgbClr val="FFFFFF"/>
              </a:solidFill>
              <a:latin typeface="Calibri"/>
              <a:ea typeface="Calibri"/>
              <a:cs typeface="Calibri"/>
              <a:sym typeface="Calibri"/>
            </a:endParaRPr>
          </a:p>
        </p:txBody>
      </p:sp>
      <p:pic>
        <p:nvPicPr>
          <p:cNvPr id="427" name="Google Shape;427;g11582117fc2_5_21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399275" y="891600"/>
            <a:ext cx="10079062" cy="5287174"/>
          </a:xfrm>
          <a:prstGeom prst="rect">
            <a:avLst/>
          </a:prstGeom>
          <a:noFill/>
          <a:ln>
            <a:noFill/>
          </a:ln>
        </p:spPr>
      </p:pic>
      <p:sp>
        <p:nvSpPr>
          <p:cNvPr id="428" name="Google Shape;428;g11582117fc2_5_212">
            <a:hlinkClick r:id="rId4"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429" name="Google Shape;429;g11582117fc2_5_212">
            <a:hlinkClick r:id="rId5"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430" name="Google Shape;430;g11582117fc2_5_212"/>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431" name="Google Shape;431;g11582117fc2_5_212">
            <a:hlinkClick r:id="rId6"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432" name="Google Shape;432;g11582117fc2_5_212">
            <a:hlinkClick r:id="rId7"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433" name="Google Shape;433;g11582117fc2_5_212"/>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434" name="Google Shape;434;g11582117fc2_5_212"/>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17"/>
          <p:cNvSpPr/>
          <p:nvPr/>
        </p:nvSpPr>
        <p:spPr>
          <a:xfrm flipH="1">
            <a:off x="3710759" y="-1446355"/>
            <a:ext cx="437400" cy="454722"/>
          </a:xfrm>
          <a:custGeom>
            <a:avLst/>
            <a:gdLst/>
            <a:ahLst/>
            <a:cxnLst/>
            <a:rect l="l" t="t" r="r" b="b"/>
            <a:pathLst>
              <a:path w="3240000" h="3248012" extrusionOk="0">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0" name="Google Shape;440;p17"/>
          <p:cNvSpPr/>
          <p:nvPr/>
        </p:nvSpPr>
        <p:spPr>
          <a:xfrm>
            <a:off x="3668875" y="-4756903"/>
            <a:ext cx="453600" cy="477900"/>
          </a:xfrm>
          <a:custGeom>
            <a:avLst/>
            <a:gdLst/>
            <a:ahLst/>
            <a:cxnLst/>
            <a:rect l="l" t="t" r="r" b="b"/>
            <a:pathLst>
              <a:path w="3240000" h="3240000" extrusionOk="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1" name="Google Shape;441;p17"/>
          <p:cNvSpPr/>
          <p:nvPr/>
        </p:nvSpPr>
        <p:spPr>
          <a:xfrm>
            <a:off x="4251722" y="-3156280"/>
            <a:ext cx="489283" cy="509439"/>
          </a:xfrm>
          <a:custGeom>
            <a:avLst/>
            <a:gdLst/>
            <a:ahLst/>
            <a:cxnLst/>
            <a:rect l="l" t="t" r="r" b="b"/>
            <a:pathLst>
              <a:path w="3208412" h="3234532" extrusionOk="0">
                <a:moveTo>
                  <a:pt x="1561445" y="1065858"/>
                </a:moveTo>
                <a:cubicBezTo>
                  <a:pt x="1654998" y="1065858"/>
                  <a:pt x="1743610" y="1087015"/>
                  <a:pt x="1821879" y="1126644"/>
                </a:cubicBezTo>
                <a:lnTo>
                  <a:pt x="1611352" y="1337172"/>
                </a:lnTo>
                <a:cubicBezTo>
                  <a:pt x="1595200" y="1333388"/>
                  <a:pt x="1578468" y="1332141"/>
                  <a:pt x="1561445" y="1332141"/>
                </a:cubicBezTo>
                <a:cubicBezTo>
                  <a:pt x="1373145" y="1332141"/>
                  <a:pt x="1220499" y="1484787"/>
                  <a:pt x="1220499" y="1673087"/>
                </a:cubicBezTo>
                <a:cubicBezTo>
                  <a:pt x="1220499" y="1861387"/>
                  <a:pt x="1373145" y="2014033"/>
                  <a:pt x="1561445" y="2014033"/>
                </a:cubicBezTo>
                <a:cubicBezTo>
                  <a:pt x="1749745" y="2014033"/>
                  <a:pt x="1902391" y="1861387"/>
                  <a:pt x="1902391" y="1673087"/>
                </a:cubicBezTo>
                <a:cubicBezTo>
                  <a:pt x="1902391" y="1643675"/>
                  <a:pt x="1898667" y="1615133"/>
                  <a:pt x="1890450" y="1588219"/>
                </a:cubicBezTo>
                <a:lnTo>
                  <a:pt x="2093156" y="1385512"/>
                </a:lnTo>
                <a:cubicBezTo>
                  <a:pt x="2142229" y="1470075"/>
                  <a:pt x="2168674" y="1568493"/>
                  <a:pt x="2168674" y="1673087"/>
                </a:cubicBezTo>
                <a:cubicBezTo>
                  <a:pt x="2168674" y="2008450"/>
                  <a:pt x="1896808" y="2280316"/>
                  <a:pt x="1561445" y="2280316"/>
                </a:cubicBezTo>
                <a:cubicBezTo>
                  <a:pt x="1226082" y="2280316"/>
                  <a:pt x="954217" y="2008450"/>
                  <a:pt x="954217" y="1673087"/>
                </a:cubicBezTo>
                <a:cubicBezTo>
                  <a:pt x="954217" y="1337724"/>
                  <a:pt x="1226082" y="1065858"/>
                  <a:pt x="1561445" y="1065858"/>
                </a:cubicBezTo>
                <a:close/>
                <a:moveTo>
                  <a:pt x="1561445" y="580076"/>
                </a:moveTo>
                <a:cubicBezTo>
                  <a:pt x="1790175" y="580076"/>
                  <a:pt x="2002494" y="650333"/>
                  <a:pt x="2177834" y="770690"/>
                </a:cubicBezTo>
                <a:lnTo>
                  <a:pt x="1968030" y="980494"/>
                </a:lnTo>
                <a:cubicBezTo>
                  <a:pt x="1849962" y="907198"/>
                  <a:pt x="1710422" y="866794"/>
                  <a:pt x="1561445" y="866794"/>
                </a:cubicBezTo>
                <a:cubicBezTo>
                  <a:pt x="1116142" y="866794"/>
                  <a:pt x="755153" y="1227784"/>
                  <a:pt x="755153" y="1673087"/>
                </a:cubicBezTo>
                <a:cubicBezTo>
                  <a:pt x="755153" y="2118390"/>
                  <a:pt x="1116142" y="2479380"/>
                  <a:pt x="1561445" y="2479380"/>
                </a:cubicBezTo>
                <a:cubicBezTo>
                  <a:pt x="2006748" y="2479380"/>
                  <a:pt x="2367738" y="2118390"/>
                  <a:pt x="2367738" y="1673087"/>
                </a:cubicBezTo>
                <a:cubicBezTo>
                  <a:pt x="2367738" y="1513043"/>
                  <a:pt x="2321108" y="1363890"/>
                  <a:pt x="2239307" y="1239362"/>
                </a:cubicBezTo>
                <a:lnTo>
                  <a:pt x="2445928" y="1032741"/>
                </a:lnTo>
                <a:cubicBezTo>
                  <a:pt x="2577451" y="1212149"/>
                  <a:pt x="2654457" y="1433625"/>
                  <a:pt x="2654457" y="1673087"/>
                </a:cubicBezTo>
                <a:cubicBezTo>
                  <a:pt x="2654457" y="2276741"/>
                  <a:pt x="2165099" y="2766099"/>
                  <a:pt x="1561445" y="2766099"/>
                </a:cubicBezTo>
                <a:cubicBezTo>
                  <a:pt x="957792" y="2766099"/>
                  <a:pt x="468434" y="2276741"/>
                  <a:pt x="468434" y="1673087"/>
                </a:cubicBezTo>
                <a:cubicBezTo>
                  <a:pt x="468434" y="1069433"/>
                  <a:pt x="957792" y="580076"/>
                  <a:pt x="1561445" y="580076"/>
                </a:cubicBezTo>
                <a:close/>
                <a:moveTo>
                  <a:pt x="1561445" y="111642"/>
                </a:moveTo>
                <a:cubicBezTo>
                  <a:pt x="1890473" y="111642"/>
                  <a:pt x="2195731" y="213411"/>
                  <a:pt x="2447076" y="387744"/>
                </a:cubicBezTo>
                <a:lnTo>
                  <a:pt x="2453780" y="494744"/>
                </a:lnTo>
                <a:lnTo>
                  <a:pt x="2309436" y="639088"/>
                </a:lnTo>
                <a:cubicBezTo>
                  <a:pt x="2099826" y="485554"/>
                  <a:pt x="1841132" y="395669"/>
                  <a:pt x="1561445" y="395669"/>
                </a:cubicBezTo>
                <a:cubicBezTo>
                  <a:pt x="855947" y="395669"/>
                  <a:pt x="284027" y="967589"/>
                  <a:pt x="284027" y="1673087"/>
                </a:cubicBezTo>
                <a:cubicBezTo>
                  <a:pt x="284027" y="2378585"/>
                  <a:pt x="855947" y="2950505"/>
                  <a:pt x="1561445" y="2950505"/>
                </a:cubicBezTo>
                <a:cubicBezTo>
                  <a:pt x="2266943" y="2950505"/>
                  <a:pt x="2838863" y="2378585"/>
                  <a:pt x="2838863" y="1673087"/>
                </a:cubicBezTo>
                <a:cubicBezTo>
                  <a:pt x="2838863" y="1382650"/>
                  <a:pt x="2741936" y="1114852"/>
                  <a:pt x="2577529" y="901139"/>
                </a:cubicBezTo>
                <a:lnTo>
                  <a:pt x="2706681" y="771988"/>
                </a:lnTo>
                <a:lnTo>
                  <a:pt x="2841540" y="780437"/>
                </a:lnTo>
                <a:cubicBezTo>
                  <a:pt x="3019168" y="1032973"/>
                  <a:pt x="3122890" y="1340917"/>
                  <a:pt x="3122890" y="1673087"/>
                </a:cubicBezTo>
                <a:cubicBezTo>
                  <a:pt x="3122890" y="2535449"/>
                  <a:pt x="2423807" y="3234532"/>
                  <a:pt x="1561445" y="3234532"/>
                </a:cubicBezTo>
                <a:cubicBezTo>
                  <a:pt x="699083" y="3234532"/>
                  <a:pt x="0" y="2535449"/>
                  <a:pt x="0" y="1673087"/>
                </a:cubicBezTo>
                <a:cubicBezTo>
                  <a:pt x="0" y="810725"/>
                  <a:pt x="699083" y="111642"/>
                  <a:pt x="1561445" y="111642"/>
                </a:cubicBezTo>
                <a:close/>
                <a:moveTo>
                  <a:pt x="2909110" y="0"/>
                </a:moveTo>
                <a:lnTo>
                  <a:pt x="2926757" y="281655"/>
                </a:lnTo>
                <a:lnTo>
                  <a:pt x="3208412" y="299301"/>
                </a:lnTo>
                <a:lnTo>
                  <a:pt x="2863230" y="644483"/>
                </a:lnTo>
                <a:lnTo>
                  <a:pt x="2685547" y="633351"/>
                </a:lnTo>
                <a:lnTo>
                  <a:pt x="1718098" y="1600799"/>
                </a:lnTo>
                <a:cubicBezTo>
                  <a:pt x="1729236" y="1622491"/>
                  <a:pt x="1734939" y="1647123"/>
                  <a:pt x="1734939" y="1673087"/>
                </a:cubicBezTo>
                <a:cubicBezTo>
                  <a:pt x="1734939" y="1768905"/>
                  <a:pt x="1657263" y="1846581"/>
                  <a:pt x="1561445" y="1846581"/>
                </a:cubicBezTo>
                <a:cubicBezTo>
                  <a:pt x="1465627" y="1846581"/>
                  <a:pt x="1387951" y="1768905"/>
                  <a:pt x="1387951" y="1673087"/>
                </a:cubicBezTo>
                <a:cubicBezTo>
                  <a:pt x="1387951" y="1577269"/>
                  <a:pt x="1465627" y="1499593"/>
                  <a:pt x="1561445" y="1499593"/>
                </a:cubicBezTo>
                <a:lnTo>
                  <a:pt x="1591006" y="1505561"/>
                </a:lnTo>
                <a:lnTo>
                  <a:pt x="2574981" y="521587"/>
                </a:lnTo>
                <a:lnTo>
                  <a:pt x="2563928" y="345182"/>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2" name="Google Shape;442;p17"/>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3400"/>
              <a:buFont typeface="Arial"/>
              <a:buNone/>
            </a:pPr>
            <a:r>
              <a:rPr lang="en-US" sz="3400">
                <a:solidFill>
                  <a:schemeClr val="lt1"/>
                </a:solidFill>
                <a:latin typeface="Calibri"/>
                <a:ea typeface="Calibri"/>
                <a:cs typeface="Calibri"/>
                <a:sym typeface="Calibri"/>
              </a:rPr>
              <a:t>MODELO CONCEPTUAL - ARQUITECTU</a:t>
            </a:r>
            <a:r>
              <a:rPr lang="en-US" sz="3400">
                <a:solidFill>
                  <a:schemeClr val="lt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R</a:t>
            </a:r>
            <a:r>
              <a:rPr lang="en-US" sz="3400">
                <a:solidFill>
                  <a:schemeClr val="lt1"/>
                </a:solidFill>
                <a:latin typeface="Calibri"/>
                <a:ea typeface="Calibri"/>
                <a:cs typeface="Calibri"/>
                <a:sym typeface="Calibri"/>
              </a:rPr>
              <a:t>A</a:t>
            </a:r>
            <a:endParaRPr sz="4100">
              <a:solidFill>
                <a:srgbClr val="FFFFFF"/>
              </a:solidFill>
              <a:latin typeface="Calibri"/>
              <a:ea typeface="Calibri"/>
              <a:cs typeface="Calibri"/>
              <a:sym typeface="Calibri"/>
            </a:endParaRPr>
          </a:p>
        </p:txBody>
      </p:sp>
      <p:sp>
        <p:nvSpPr>
          <p:cNvPr id="443" name="Google Shape;443;p17"/>
          <p:cNvSpPr/>
          <p:nvPr/>
        </p:nvSpPr>
        <p:spPr>
          <a:xfrm>
            <a:off x="7748263" y="-861887"/>
            <a:ext cx="2010900" cy="454800"/>
          </a:xfrm>
          <a:prstGeom prst="wedgeRectCallout">
            <a:avLst>
              <a:gd name="adj1" fmla="val -40046"/>
              <a:gd name="adj2" fmla="val -152042"/>
            </a:avLst>
          </a:prstGeom>
          <a:solidFill>
            <a:srgbClr val="B4A7D6"/>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Capa de Proceso</a:t>
            </a:r>
            <a:endParaRPr sz="1400" b="0" i="0" u="none" strike="noStrike" cap="none">
              <a:solidFill>
                <a:srgbClr val="000000"/>
              </a:solidFill>
              <a:latin typeface="Arial"/>
              <a:ea typeface="Arial"/>
              <a:cs typeface="Arial"/>
              <a:sym typeface="Arial"/>
            </a:endParaRPr>
          </a:p>
        </p:txBody>
      </p:sp>
      <p:sp>
        <p:nvSpPr>
          <p:cNvPr id="444" name="Google Shape;444;p17"/>
          <p:cNvSpPr/>
          <p:nvPr/>
        </p:nvSpPr>
        <p:spPr>
          <a:xfrm>
            <a:off x="8789838" y="-3907375"/>
            <a:ext cx="2010900" cy="454800"/>
          </a:xfrm>
          <a:prstGeom prst="wedgeRectCallout">
            <a:avLst>
              <a:gd name="adj1" fmla="val -101921"/>
              <a:gd name="adj2" fmla="val 173483"/>
            </a:avLst>
          </a:prstGeom>
          <a:solidFill>
            <a:srgbClr val="F9CB9C"/>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Capa de Datos</a:t>
            </a:r>
            <a:endParaRPr sz="1400" b="0" i="0" u="none" strike="noStrike" cap="none">
              <a:solidFill>
                <a:srgbClr val="000000"/>
              </a:solidFill>
              <a:latin typeface="Arial"/>
              <a:ea typeface="Arial"/>
              <a:cs typeface="Arial"/>
              <a:sym typeface="Arial"/>
            </a:endParaRPr>
          </a:p>
        </p:txBody>
      </p:sp>
      <p:sp>
        <p:nvSpPr>
          <p:cNvPr id="445" name="Google Shape;445;p17"/>
          <p:cNvSpPr/>
          <p:nvPr/>
        </p:nvSpPr>
        <p:spPr>
          <a:xfrm>
            <a:off x="1375913" y="-1192700"/>
            <a:ext cx="1264800" cy="454800"/>
          </a:xfrm>
          <a:prstGeom prst="wedgeRectCallout">
            <a:avLst>
              <a:gd name="adj1" fmla="val -57537"/>
              <a:gd name="adj2" fmla="val -276039"/>
            </a:avLst>
          </a:prstGeom>
          <a:solidFill>
            <a:srgbClr val="EA9999"/>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Participante</a:t>
            </a:r>
            <a:endParaRPr sz="1400" b="0" i="0" u="none" strike="noStrike" cap="none">
              <a:solidFill>
                <a:srgbClr val="000000"/>
              </a:solidFill>
              <a:latin typeface="Arial"/>
              <a:ea typeface="Arial"/>
              <a:cs typeface="Arial"/>
              <a:sym typeface="Arial"/>
            </a:endParaRPr>
          </a:p>
        </p:txBody>
      </p:sp>
      <p:sp>
        <p:nvSpPr>
          <p:cNvPr id="446" name="Google Shape;446;p17"/>
          <p:cNvSpPr/>
          <p:nvPr/>
        </p:nvSpPr>
        <p:spPr>
          <a:xfrm>
            <a:off x="3541863" y="-5447512"/>
            <a:ext cx="2010900" cy="454800"/>
          </a:xfrm>
          <a:prstGeom prst="wedgeRectCallout">
            <a:avLst>
              <a:gd name="adj1" fmla="val -56573"/>
              <a:gd name="adj2" fmla="val 186241"/>
            </a:avLst>
          </a:prstGeom>
          <a:solidFill>
            <a:srgbClr val="6D9EEB"/>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a:t>Capa de Presentación</a:t>
            </a:r>
            <a:endParaRPr sz="1400" b="0" i="0" u="none" strike="noStrike" cap="none">
              <a:solidFill>
                <a:srgbClr val="000000"/>
              </a:solidFill>
              <a:latin typeface="Arial"/>
              <a:ea typeface="Arial"/>
              <a:cs typeface="Arial"/>
              <a:sym typeface="Arial"/>
            </a:endParaRPr>
          </a:p>
        </p:txBody>
      </p:sp>
      <p:pic>
        <p:nvPicPr>
          <p:cNvPr id="447" name="Google Shape;447;p17"/>
          <p:cNvPicPr preferRelativeResize="0"/>
          <p:nvPr/>
        </p:nvPicPr>
        <p:blipFill>
          <a:blip r:embed="rId3">
            <a:alphaModFix/>
          </a:blip>
          <a:stretch>
            <a:fillRect/>
          </a:stretch>
        </p:blipFill>
        <p:spPr>
          <a:xfrm>
            <a:off x="1319200" y="811038"/>
            <a:ext cx="9553575" cy="5448300"/>
          </a:xfrm>
          <a:prstGeom prst="rect">
            <a:avLst/>
          </a:prstGeom>
          <a:noFill/>
          <a:ln>
            <a:noFill/>
          </a:ln>
        </p:spPr>
      </p:pic>
      <p:pic>
        <p:nvPicPr>
          <p:cNvPr id="448" name="Google Shape;448;p1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348850" y="1871225"/>
            <a:ext cx="3242226" cy="1649400"/>
          </a:xfrm>
          <a:prstGeom prst="rect">
            <a:avLst/>
          </a:prstGeom>
          <a:noFill/>
          <a:ln>
            <a:noFill/>
          </a:ln>
        </p:spPr>
      </p:pic>
      <p:sp>
        <p:nvSpPr>
          <p:cNvPr id="449" name="Google Shape;449;p17">
            <a:hlinkClick r:id="rId5"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450" name="Google Shape;450;p17">
            <a:hlinkClick r:id="rId6"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451" name="Google Shape;451;p17"/>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452" name="Google Shape;452;p17">
            <a:hlinkClick r:id="rId7"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453" name="Google Shape;453;p17">
            <a:hlinkClick r:id="rId8"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454" name="Google Shape;454;p17"/>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455" name="Google Shape;455;p17"/>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11517c45352_0_309"/>
          <p:cNvSpPr txBox="1"/>
          <p:nvPr/>
        </p:nvSpPr>
        <p:spPr>
          <a:xfrm>
            <a:off x="745200" y="2745000"/>
            <a:ext cx="10701600" cy="1369800"/>
          </a:xfrm>
          <a:prstGeom prst="rect">
            <a:avLst/>
          </a:prstGeom>
          <a:noFill/>
          <a:ln>
            <a:noFill/>
          </a:ln>
        </p:spPr>
        <p:txBody>
          <a:bodyPr spcFirstLastPara="1" wrap="square" lIns="108000" tIns="45700" rIns="108000" bIns="45700" anchor="t" anchorCtr="0">
            <a:spAutoFit/>
          </a:bodyPr>
          <a:lstStyle/>
          <a:p>
            <a:pPr marL="0" marR="0" lvl="0" indent="0" algn="ctr" rtl="0">
              <a:lnSpc>
                <a:spcPct val="100000"/>
              </a:lnSpc>
              <a:spcBef>
                <a:spcPts val="0"/>
              </a:spcBef>
              <a:spcAft>
                <a:spcPts val="0"/>
              </a:spcAft>
              <a:buClr>
                <a:srgbClr val="000000"/>
              </a:buClr>
              <a:buSzPts val="8300"/>
              <a:buFont typeface="Arial"/>
              <a:buNone/>
            </a:pPr>
            <a:r>
              <a:rPr lang="en-US" sz="8300" b="1">
                <a:latin typeface="Calibri"/>
                <a:ea typeface="Calibri"/>
                <a:cs typeface="Calibri"/>
                <a:sym typeface="Calibri"/>
              </a:rPr>
              <a:t>MODELO ESTRUCTURAL</a:t>
            </a:r>
            <a:endParaRPr sz="8300" b="1" i="0" u="none" strike="noStrike" cap="none">
              <a:solidFill>
                <a:srgbClr val="000000"/>
              </a:solidFill>
              <a:latin typeface="Calibri"/>
              <a:ea typeface="Calibri"/>
              <a:cs typeface="Calibri"/>
              <a:sym typeface="Calibri"/>
            </a:endParaRPr>
          </a:p>
        </p:txBody>
      </p:sp>
      <p:sp>
        <p:nvSpPr>
          <p:cNvPr id="461" name="Google Shape;461;g11517c45352_0_309"/>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endParaRPr sz="3400">
              <a:solidFill>
                <a:srgbClr val="FFFFFF"/>
              </a:solidFill>
              <a:latin typeface="Calibri"/>
              <a:ea typeface="Calibri"/>
              <a:cs typeface="Calibri"/>
              <a:sym typeface="Calibri"/>
            </a:endParaRPr>
          </a:p>
        </p:txBody>
      </p:sp>
      <p:sp>
        <p:nvSpPr>
          <p:cNvPr id="462" name="Google Shape;462;g11517c45352_0_309">
            <a:hlinkClick r:id="rId3"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463" name="Google Shape;463;g11517c45352_0_309">
            <a:hlinkClick r:id="rId4"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464" name="Google Shape;464;g11517c45352_0_309"/>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465" name="Google Shape;465;g11517c45352_0_309">
            <a:hlinkClick r:id="rId5"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466" name="Google Shape;466;g11517c45352_0_309">
            <a:hlinkClick r:id="rId6"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467" name="Google Shape;467;g11517c45352_0_309"/>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468" name="Google Shape;468;g11517c45352_0_309"/>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21"/>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2700">
                <a:solidFill>
                  <a:schemeClr val="lt1"/>
                </a:solidFill>
                <a:latin typeface="Calibri"/>
                <a:ea typeface="Calibri"/>
                <a:cs typeface="Calibri"/>
                <a:sym typeface="Calibri"/>
              </a:rPr>
              <a:t>TAREA VIRTUAL 1: </a:t>
            </a:r>
            <a:r>
              <a:rPr lang="en-US" sz="2700">
                <a:solidFill>
                  <a:srgbClr val="FFFFFF"/>
                </a:solidFill>
                <a:latin typeface="Calibri"/>
                <a:ea typeface="Calibri"/>
                <a:cs typeface="Calibri"/>
                <a:sym typeface="Calibri"/>
              </a:rPr>
              <a:t>CREACIÓN DEL ENTORNO VIRTUAL</a:t>
            </a:r>
            <a:endParaRPr sz="2700">
              <a:solidFill>
                <a:srgbClr val="FFFFFF"/>
              </a:solidFill>
              <a:latin typeface="Calibri"/>
              <a:ea typeface="Calibri"/>
              <a:cs typeface="Calibri"/>
              <a:sym typeface="Calibri"/>
            </a:endParaRPr>
          </a:p>
        </p:txBody>
      </p:sp>
      <p:sp>
        <p:nvSpPr>
          <p:cNvPr id="474" name="Google Shape;474;p21"/>
          <p:cNvSpPr txBox="1"/>
          <p:nvPr/>
        </p:nvSpPr>
        <p:spPr>
          <a:xfrm>
            <a:off x="388950" y="856363"/>
            <a:ext cx="9606000" cy="523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44546A"/>
                </a:solidFill>
                <a:latin typeface="Calibri"/>
                <a:ea typeface="Calibri"/>
                <a:cs typeface="Calibri"/>
                <a:sym typeface="Calibri"/>
              </a:rPr>
              <a:t>Entorno de </a:t>
            </a:r>
            <a:r>
              <a:rPr lang="en-US" sz="2800" b="1">
                <a:solidFill>
                  <a:srgbClr val="44546A"/>
                </a:solidFill>
                <a:latin typeface="Calibri"/>
                <a:ea typeface="Calibri"/>
                <a:cs typeface="Calibri"/>
                <a:sym typeface="Calibri"/>
              </a:rPr>
              <a:t>Adaptación y Evaluación 1</a:t>
            </a:r>
            <a:endParaRPr sz="2800" b="1" i="0" u="none" strike="noStrike" cap="none">
              <a:solidFill>
                <a:srgbClr val="44546A"/>
              </a:solidFill>
              <a:latin typeface="Calibri"/>
              <a:ea typeface="Calibri"/>
              <a:cs typeface="Calibri"/>
              <a:sym typeface="Calibri"/>
            </a:endParaRPr>
          </a:p>
        </p:txBody>
      </p:sp>
      <p:pic>
        <p:nvPicPr>
          <p:cNvPr id="475" name="Google Shape;475;p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386650" y="1379575"/>
            <a:ext cx="7403350" cy="4646800"/>
          </a:xfrm>
          <a:prstGeom prst="rect">
            <a:avLst/>
          </a:prstGeom>
          <a:noFill/>
          <a:ln>
            <a:noFill/>
          </a:ln>
        </p:spPr>
      </p:pic>
      <p:sp>
        <p:nvSpPr>
          <p:cNvPr id="476" name="Google Shape;476;p21">
            <a:hlinkClick r:id="rId4"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477" name="Google Shape;477;p21">
            <a:hlinkClick r:id="rId5"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478" name="Google Shape;478;p21"/>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479" name="Google Shape;479;p21">
            <a:hlinkClick r:id="rId6"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480" name="Google Shape;480;p21">
            <a:hlinkClick r:id="rId7"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481" name="Google Shape;481;p21"/>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482" name="Google Shape;482;p21"/>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1152b2c7d7b_0_162"/>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3400"/>
              <a:buFont typeface="Arial"/>
              <a:buNone/>
            </a:pPr>
            <a:r>
              <a:rPr lang="en-US" sz="2700">
                <a:solidFill>
                  <a:schemeClr val="lt1"/>
                </a:solidFill>
                <a:latin typeface="Calibri"/>
                <a:ea typeface="Calibri"/>
                <a:cs typeface="Calibri"/>
                <a:sym typeface="Calibri"/>
              </a:rPr>
              <a:t>TAREA VIRTUAL 1: CREACIÓN DEL ENTORNO VIRTUAL</a:t>
            </a:r>
            <a:endParaRPr sz="3400">
              <a:solidFill>
                <a:srgbClr val="FFFFFF"/>
              </a:solidFill>
              <a:latin typeface="Calibri"/>
              <a:ea typeface="Calibri"/>
              <a:cs typeface="Calibri"/>
              <a:sym typeface="Calibri"/>
            </a:endParaRPr>
          </a:p>
        </p:txBody>
      </p:sp>
      <p:sp>
        <p:nvSpPr>
          <p:cNvPr id="488" name="Google Shape;488;g1152b2c7d7b_0_162"/>
          <p:cNvSpPr txBox="1"/>
          <p:nvPr/>
        </p:nvSpPr>
        <p:spPr>
          <a:xfrm>
            <a:off x="589400" y="844175"/>
            <a:ext cx="4853100" cy="523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44546A"/>
                </a:solidFill>
                <a:latin typeface="Calibri"/>
                <a:ea typeface="Calibri"/>
                <a:cs typeface="Calibri"/>
                <a:sym typeface="Calibri"/>
              </a:rPr>
              <a:t>Entorno de </a:t>
            </a:r>
            <a:r>
              <a:rPr lang="en-US" sz="2800" b="1">
                <a:solidFill>
                  <a:srgbClr val="44546A"/>
                </a:solidFill>
                <a:latin typeface="Calibri"/>
                <a:ea typeface="Calibri"/>
                <a:cs typeface="Calibri"/>
                <a:sym typeface="Calibri"/>
              </a:rPr>
              <a:t>Evaluaci</a:t>
            </a:r>
            <a:r>
              <a:rPr lang="en-US" sz="2800" b="1">
                <a:solidFill>
                  <a:srgbClr val="44546A"/>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ón 2</a:t>
            </a:r>
            <a:endParaRPr sz="2800" b="1" i="0" u="none" strike="noStrike" cap="none">
              <a:solidFill>
                <a:srgbClr val="44546A"/>
              </a:solidFill>
              <a:latin typeface="Calibri"/>
              <a:ea typeface="Calibri"/>
              <a:cs typeface="Calibri"/>
              <a:sym typeface="Calibri"/>
            </a:endParaRPr>
          </a:p>
        </p:txBody>
      </p:sp>
      <p:pic>
        <p:nvPicPr>
          <p:cNvPr id="489" name="Google Shape;489;g1152b2c7d7b_0_16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42850" y="1472350"/>
            <a:ext cx="7721025" cy="4319100"/>
          </a:xfrm>
          <a:prstGeom prst="rect">
            <a:avLst/>
          </a:prstGeom>
          <a:noFill/>
          <a:ln>
            <a:noFill/>
          </a:ln>
        </p:spPr>
      </p:pic>
      <p:sp>
        <p:nvSpPr>
          <p:cNvPr id="490" name="Google Shape;490;g1152b2c7d7b_0_162">
            <a:hlinkClick r:id="rId4"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491" name="Google Shape;491;g1152b2c7d7b_0_162">
            <a:hlinkClick r:id="rId5"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492" name="Google Shape;492;g1152b2c7d7b_0_162"/>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493" name="Google Shape;493;g1152b2c7d7b_0_162">
            <a:hlinkClick r:id="rId6"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494" name="Google Shape;494;g1152b2c7d7b_0_162">
            <a:hlinkClick r:id="rId7"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495" name="Google Shape;495;g1152b2c7d7b_0_162"/>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496" name="Google Shape;496;g1152b2c7d7b_0_162"/>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25"/>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3400"/>
              <a:buFont typeface="Arial"/>
              <a:buNone/>
            </a:pPr>
            <a:r>
              <a:rPr lang="en-US" sz="3400">
                <a:solidFill>
                  <a:schemeClr val="lt1"/>
                </a:solidFill>
                <a:latin typeface="Calibri"/>
                <a:ea typeface="Calibri"/>
                <a:cs typeface="Calibri"/>
                <a:sym typeface="Calibri"/>
              </a:rPr>
              <a:t>TAREA VIRTUAL 1:</a:t>
            </a:r>
            <a:r>
              <a:rPr lang="en-US" sz="2700">
                <a:solidFill>
                  <a:schemeClr val="lt1"/>
                </a:solidFill>
                <a:latin typeface="Calibri"/>
                <a:ea typeface="Calibri"/>
                <a:cs typeface="Calibri"/>
                <a:sym typeface="Calibri"/>
              </a:rPr>
              <a:t> </a:t>
            </a:r>
            <a:r>
              <a:rPr lang="en-US" sz="3400">
                <a:solidFill>
                  <a:schemeClr val="lt1"/>
                </a:solidFill>
                <a:latin typeface="Calibri"/>
                <a:ea typeface="Calibri"/>
                <a:cs typeface="Calibri"/>
                <a:sym typeface="Calibri"/>
              </a:rPr>
              <a:t>CREACIÓN DE OBJETOS 3D</a:t>
            </a:r>
            <a:endParaRPr sz="3400">
              <a:solidFill>
                <a:srgbClr val="FFFFFF"/>
              </a:solidFill>
              <a:latin typeface="Calibri"/>
              <a:ea typeface="Calibri"/>
              <a:cs typeface="Calibri"/>
              <a:sym typeface="Calibri"/>
            </a:endParaRPr>
          </a:p>
        </p:txBody>
      </p:sp>
      <p:pic>
        <p:nvPicPr>
          <p:cNvPr id="502" name="Google Shape;502;p2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88950" y="1099525"/>
            <a:ext cx="2623850" cy="1700400"/>
          </a:xfrm>
          <a:prstGeom prst="rect">
            <a:avLst/>
          </a:prstGeom>
          <a:noFill/>
          <a:ln>
            <a:noFill/>
          </a:ln>
        </p:spPr>
      </p:pic>
      <p:pic>
        <p:nvPicPr>
          <p:cNvPr id="503" name="Google Shape;503;p2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601100" y="1099525"/>
            <a:ext cx="2623850" cy="1700400"/>
          </a:xfrm>
          <a:prstGeom prst="rect">
            <a:avLst/>
          </a:prstGeom>
          <a:noFill/>
          <a:ln>
            <a:noFill/>
          </a:ln>
        </p:spPr>
      </p:pic>
      <p:pic>
        <p:nvPicPr>
          <p:cNvPr id="504" name="Google Shape;504;p2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601100" y="3708313"/>
            <a:ext cx="2623850" cy="1700400"/>
          </a:xfrm>
          <a:prstGeom prst="rect">
            <a:avLst/>
          </a:prstGeom>
          <a:noFill/>
          <a:ln>
            <a:noFill/>
          </a:ln>
        </p:spPr>
      </p:pic>
      <p:pic>
        <p:nvPicPr>
          <p:cNvPr id="505" name="Google Shape;505;p2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88950" y="3699388"/>
            <a:ext cx="2623850" cy="1700400"/>
          </a:xfrm>
          <a:prstGeom prst="rect">
            <a:avLst/>
          </a:prstGeom>
          <a:noFill/>
          <a:ln>
            <a:noFill/>
          </a:ln>
        </p:spPr>
      </p:pic>
      <p:sp>
        <p:nvSpPr>
          <p:cNvPr id="506" name="Google Shape;506;p25"/>
          <p:cNvSpPr txBox="1"/>
          <p:nvPr/>
        </p:nvSpPr>
        <p:spPr>
          <a:xfrm>
            <a:off x="583075" y="2799925"/>
            <a:ext cx="2235600" cy="4311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1000"/>
              </a:spcBef>
              <a:spcAft>
                <a:spcPts val="0"/>
              </a:spcAft>
              <a:buNone/>
            </a:pPr>
            <a:r>
              <a:rPr lang="en-US" sz="1600">
                <a:solidFill>
                  <a:schemeClr val="lt1"/>
                </a:solidFill>
                <a:highlight>
                  <a:srgbClr val="44546A"/>
                </a:highlight>
                <a:latin typeface="Calibri"/>
                <a:ea typeface="Calibri"/>
                <a:cs typeface="Calibri"/>
                <a:sym typeface="Calibri"/>
              </a:rPr>
              <a:t>Cancha de Fútbol</a:t>
            </a:r>
            <a:endParaRPr sz="1600">
              <a:solidFill>
                <a:schemeClr val="lt1"/>
              </a:solidFill>
              <a:highlight>
                <a:srgbClr val="44546A"/>
              </a:highlight>
              <a:latin typeface="Calibri"/>
              <a:ea typeface="Calibri"/>
              <a:cs typeface="Calibri"/>
              <a:sym typeface="Calibri"/>
            </a:endParaRPr>
          </a:p>
        </p:txBody>
      </p:sp>
      <p:sp>
        <p:nvSpPr>
          <p:cNvPr id="507" name="Google Shape;507;p25"/>
          <p:cNvSpPr txBox="1"/>
          <p:nvPr/>
        </p:nvSpPr>
        <p:spPr>
          <a:xfrm>
            <a:off x="388975" y="5399763"/>
            <a:ext cx="2623800" cy="4311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1000"/>
              </a:spcBef>
              <a:spcAft>
                <a:spcPts val="0"/>
              </a:spcAft>
              <a:buNone/>
            </a:pPr>
            <a:r>
              <a:rPr lang="en-US" sz="1600">
                <a:solidFill>
                  <a:schemeClr val="lt1"/>
                </a:solidFill>
                <a:highlight>
                  <a:srgbClr val="44546A"/>
                </a:highlight>
                <a:latin typeface="Calibri"/>
                <a:ea typeface="Calibri"/>
                <a:cs typeface="Calibri"/>
                <a:sym typeface="Calibri"/>
              </a:rPr>
              <a:t>Pelotas</a:t>
            </a:r>
            <a:endParaRPr sz="1500">
              <a:solidFill>
                <a:schemeClr val="dk2"/>
              </a:solidFill>
              <a:latin typeface="Calibri"/>
              <a:ea typeface="Calibri"/>
              <a:cs typeface="Calibri"/>
              <a:sym typeface="Calibri"/>
            </a:endParaRPr>
          </a:p>
        </p:txBody>
      </p:sp>
      <p:sp>
        <p:nvSpPr>
          <p:cNvPr id="508" name="Google Shape;508;p25"/>
          <p:cNvSpPr txBox="1"/>
          <p:nvPr/>
        </p:nvSpPr>
        <p:spPr>
          <a:xfrm>
            <a:off x="3795225" y="2770375"/>
            <a:ext cx="2235600" cy="4311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1000"/>
              </a:spcBef>
              <a:spcAft>
                <a:spcPts val="0"/>
              </a:spcAft>
              <a:buNone/>
            </a:pPr>
            <a:r>
              <a:rPr lang="en-US" sz="1600">
                <a:solidFill>
                  <a:schemeClr val="lt1"/>
                </a:solidFill>
                <a:highlight>
                  <a:srgbClr val="44546A"/>
                </a:highlight>
                <a:latin typeface="Calibri"/>
                <a:ea typeface="Calibri"/>
                <a:cs typeface="Calibri"/>
                <a:sym typeface="Calibri"/>
              </a:rPr>
              <a:t>Gradas</a:t>
            </a:r>
            <a:endParaRPr sz="1600">
              <a:solidFill>
                <a:schemeClr val="lt1"/>
              </a:solidFill>
              <a:highlight>
                <a:srgbClr val="44546A"/>
              </a:highlight>
              <a:latin typeface="Calibri"/>
              <a:ea typeface="Calibri"/>
              <a:cs typeface="Calibri"/>
              <a:sym typeface="Calibri"/>
            </a:endParaRPr>
          </a:p>
        </p:txBody>
      </p:sp>
      <p:sp>
        <p:nvSpPr>
          <p:cNvPr id="509" name="Google Shape;509;p25"/>
          <p:cNvSpPr txBox="1"/>
          <p:nvPr/>
        </p:nvSpPr>
        <p:spPr>
          <a:xfrm>
            <a:off x="3795225" y="5408713"/>
            <a:ext cx="2235600" cy="4311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1000"/>
              </a:spcBef>
              <a:spcAft>
                <a:spcPts val="0"/>
              </a:spcAft>
              <a:buNone/>
            </a:pPr>
            <a:r>
              <a:rPr lang="en-US" sz="1600">
                <a:solidFill>
                  <a:schemeClr val="lt1"/>
                </a:solidFill>
                <a:highlight>
                  <a:srgbClr val="44546A"/>
                </a:highlight>
                <a:latin typeface="Calibri"/>
                <a:ea typeface="Calibri"/>
                <a:cs typeface="Calibri"/>
                <a:sym typeface="Calibri"/>
              </a:rPr>
              <a:t>Mesa</a:t>
            </a:r>
            <a:endParaRPr sz="1600">
              <a:solidFill>
                <a:schemeClr val="lt1"/>
              </a:solidFill>
              <a:highlight>
                <a:srgbClr val="44546A"/>
              </a:highlight>
              <a:latin typeface="Calibri"/>
              <a:ea typeface="Calibri"/>
              <a:cs typeface="Calibri"/>
              <a:sym typeface="Calibri"/>
            </a:endParaRPr>
          </a:p>
        </p:txBody>
      </p:sp>
      <p:sp>
        <p:nvSpPr>
          <p:cNvPr id="510" name="Google Shape;510;p25"/>
          <p:cNvSpPr/>
          <p:nvPr/>
        </p:nvSpPr>
        <p:spPr>
          <a:xfrm>
            <a:off x="6477000" y="739200"/>
            <a:ext cx="16800" cy="5200800"/>
          </a:xfrm>
          <a:prstGeom prst="flowChartProcess">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1" name="Google Shape;511;p25"/>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6813250" y="1099525"/>
            <a:ext cx="1497725" cy="1700400"/>
          </a:xfrm>
          <a:prstGeom prst="rect">
            <a:avLst/>
          </a:prstGeom>
          <a:noFill/>
          <a:ln>
            <a:noFill/>
          </a:ln>
        </p:spPr>
      </p:pic>
      <p:sp>
        <p:nvSpPr>
          <p:cNvPr id="512" name="Google Shape;512;p25"/>
          <p:cNvSpPr txBox="1"/>
          <p:nvPr/>
        </p:nvSpPr>
        <p:spPr>
          <a:xfrm>
            <a:off x="6456450" y="2799925"/>
            <a:ext cx="2235600" cy="4311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1000"/>
              </a:spcBef>
              <a:spcAft>
                <a:spcPts val="0"/>
              </a:spcAft>
              <a:buNone/>
            </a:pPr>
            <a:r>
              <a:rPr lang="en-US" sz="1600">
                <a:solidFill>
                  <a:schemeClr val="lt1"/>
                </a:solidFill>
                <a:highlight>
                  <a:srgbClr val="44546A"/>
                </a:highlight>
                <a:latin typeface="Calibri"/>
                <a:ea typeface="Calibri"/>
                <a:cs typeface="Calibri"/>
                <a:sym typeface="Calibri"/>
              </a:rPr>
              <a:t>Cesta</a:t>
            </a:r>
            <a:endParaRPr sz="1600">
              <a:solidFill>
                <a:schemeClr val="lt1"/>
              </a:solidFill>
              <a:highlight>
                <a:srgbClr val="44546A"/>
              </a:highlight>
              <a:latin typeface="Calibri"/>
              <a:ea typeface="Calibri"/>
              <a:cs typeface="Calibri"/>
              <a:sym typeface="Calibri"/>
            </a:endParaRPr>
          </a:p>
        </p:txBody>
      </p:sp>
      <p:pic>
        <p:nvPicPr>
          <p:cNvPr id="513" name="Google Shape;513;p25"/>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6837600" y="3639150"/>
            <a:ext cx="1473300" cy="1700400"/>
          </a:xfrm>
          <a:prstGeom prst="rect">
            <a:avLst/>
          </a:prstGeom>
          <a:noFill/>
          <a:ln>
            <a:noFill/>
          </a:ln>
        </p:spPr>
      </p:pic>
      <p:sp>
        <p:nvSpPr>
          <p:cNvPr id="514" name="Google Shape;514;p25"/>
          <p:cNvSpPr txBox="1"/>
          <p:nvPr/>
        </p:nvSpPr>
        <p:spPr>
          <a:xfrm>
            <a:off x="6030825" y="5399775"/>
            <a:ext cx="3247200" cy="6771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None/>
            </a:pPr>
            <a:r>
              <a:rPr lang="en-US" sz="1600">
                <a:solidFill>
                  <a:schemeClr val="lt1"/>
                </a:solidFill>
                <a:highlight>
                  <a:srgbClr val="44546A"/>
                </a:highlight>
                <a:latin typeface="Calibri"/>
                <a:ea typeface="Calibri"/>
                <a:cs typeface="Calibri"/>
                <a:sym typeface="Calibri"/>
              </a:rPr>
              <a:t>Lanzador </a:t>
            </a:r>
            <a:endParaRPr sz="1600">
              <a:solidFill>
                <a:schemeClr val="lt1"/>
              </a:solidFill>
              <a:highlight>
                <a:srgbClr val="44546A"/>
              </a:highlight>
              <a:latin typeface="Calibri"/>
              <a:ea typeface="Calibri"/>
              <a:cs typeface="Calibri"/>
              <a:sym typeface="Calibri"/>
            </a:endParaRPr>
          </a:p>
          <a:p>
            <a:pPr marL="0" marR="0" lvl="0" indent="0" algn="ctr" rtl="0">
              <a:lnSpc>
                <a:spcPct val="100000"/>
              </a:lnSpc>
              <a:spcBef>
                <a:spcPts val="0"/>
              </a:spcBef>
              <a:spcAft>
                <a:spcPts val="0"/>
              </a:spcAft>
              <a:buNone/>
            </a:pPr>
            <a:r>
              <a:rPr lang="en-US" sz="1600">
                <a:solidFill>
                  <a:schemeClr val="lt1"/>
                </a:solidFill>
                <a:highlight>
                  <a:srgbClr val="44546A"/>
                </a:highlight>
                <a:latin typeface="Calibri"/>
                <a:ea typeface="Calibri"/>
                <a:cs typeface="Calibri"/>
                <a:sym typeface="Calibri"/>
              </a:rPr>
              <a:t>de Balones</a:t>
            </a:r>
            <a:endParaRPr sz="1600">
              <a:solidFill>
                <a:schemeClr val="lt1"/>
              </a:solidFill>
              <a:highlight>
                <a:srgbClr val="44546A"/>
              </a:highlight>
              <a:latin typeface="Calibri"/>
              <a:ea typeface="Calibri"/>
              <a:cs typeface="Calibri"/>
              <a:sym typeface="Calibri"/>
            </a:endParaRPr>
          </a:p>
        </p:txBody>
      </p:sp>
      <p:pic>
        <p:nvPicPr>
          <p:cNvPr id="515" name="Google Shape;515;p25"/>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9093400" y="1099525"/>
            <a:ext cx="2604950" cy="1700400"/>
          </a:xfrm>
          <a:prstGeom prst="rect">
            <a:avLst/>
          </a:prstGeom>
          <a:noFill/>
          <a:ln>
            <a:noFill/>
          </a:ln>
        </p:spPr>
      </p:pic>
      <p:sp>
        <p:nvSpPr>
          <p:cNvPr id="516" name="Google Shape;516;p25"/>
          <p:cNvSpPr txBox="1"/>
          <p:nvPr/>
        </p:nvSpPr>
        <p:spPr>
          <a:xfrm>
            <a:off x="9278075" y="2770375"/>
            <a:ext cx="2235600" cy="4311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1000"/>
              </a:spcBef>
              <a:spcAft>
                <a:spcPts val="0"/>
              </a:spcAft>
              <a:buNone/>
            </a:pPr>
            <a:r>
              <a:rPr lang="en-US" sz="1600">
                <a:solidFill>
                  <a:schemeClr val="lt1"/>
                </a:solidFill>
                <a:highlight>
                  <a:srgbClr val="44546A"/>
                </a:highlight>
                <a:latin typeface="Calibri"/>
                <a:ea typeface="Calibri"/>
                <a:cs typeface="Calibri"/>
                <a:sym typeface="Calibri"/>
              </a:rPr>
              <a:t>Arbusto</a:t>
            </a:r>
            <a:endParaRPr sz="1600">
              <a:solidFill>
                <a:schemeClr val="lt1"/>
              </a:solidFill>
              <a:highlight>
                <a:srgbClr val="44546A"/>
              </a:highlight>
              <a:latin typeface="Calibri"/>
              <a:ea typeface="Calibri"/>
              <a:cs typeface="Calibri"/>
              <a:sym typeface="Calibri"/>
            </a:endParaRPr>
          </a:p>
        </p:txBody>
      </p:sp>
      <p:pic>
        <p:nvPicPr>
          <p:cNvPr id="517" name="Google Shape;517;p25"/>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9093400" y="3639150"/>
            <a:ext cx="2604950" cy="1700400"/>
          </a:xfrm>
          <a:prstGeom prst="rect">
            <a:avLst/>
          </a:prstGeom>
          <a:noFill/>
          <a:ln>
            <a:noFill/>
          </a:ln>
        </p:spPr>
      </p:pic>
      <p:sp>
        <p:nvSpPr>
          <p:cNvPr id="518" name="Google Shape;518;p25"/>
          <p:cNvSpPr txBox="1"/>
          <p:nvPr/>
        </p:nvSpPr>
        <p:spPr>
          <a:xfrm>
            <a:off x="9278075" y="5323575"/>
            <a:ext cx="2235600" cy="4311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1000"/>
              </a:spcBef>
              <a:spcAft>
                <a:spcPts val="0"/>
              </a:spcAft>
              <a:buNone/>
            </a:pPr>
            <a:r>
              <a:rPr lang="en-US" sz="1600">
                <a:solidFill>
                  <a:schemeClr val="lt1"/>
                </a:solidFill>
                <a:highlight>
                  <a:srgbClr val="44546A"/>
                </a:highlight>
                <a:latin typeface="Calibri"/>
                <a:ea typeface="Calibri"/>
                <a:cs typeface="Calibri"/>
                <a:sym typeface="Calibri"/>
              </a:rPr>
              <a:t>Moneda</a:t>
            </a:r>
            <a:endParaRPr sz="1600">
              <a:solidFill>
                <a:schemeClr val="lt1"/>
              </a:solidFill>
              <a:highlight>
                <a:srgbClr val="44546A"/>
              </a:highlight>
              <a:latin typeface="Calibri"/>
              <a:ea typeface="Calibri"/>
              <a:cs typeface="Calibri"/>
              <a:sym typeface="Calibri"/>
            </a:endParaRPr>
          </a:p>
        </p:txBody>
      </p:sp>
      <p:sp>
        <p:nvSpPr>
          <p:cNvPr id="519" name="Google Shape;519;p25">
            <a:hlinkClick r:id="rId11"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520" name="Google Shape;520;p25">
            <a:hlinkClick r:id="rId12"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521" name="Google Shape;521;p25"/>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522" name="Google Shape;522;p25">
            <a:hlinkClick r:id="rId13"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523" name="Google Shape;523;p25">
            <a:hlinkClick r:id="rId14"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524" name="Google Shape;524;p25"/>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525" name="Google Shape;525;p25"/>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g1144b5d1e83_0_586"/>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3400"/>
              <a:buFont typeface="Arial"/>
              <a:buNone/>
            </a:pPr>
            <a:r>
              <a:rPr lang="en-US" sz="2700">
                <a:solidFill>
                  <a:schemeClr val="lt1"/>
                </a:solidFill>
                <a:latin typeface="Calibri"/>
                <a:ea typeface="Calibri"/>
                <a:cs typeface="Calibri"/>
                <a:sym typeface="Calibri"/>
              </a:rPr>
              <a:t>TAREA VIRTUAL 2: CREACIÓN DEL ENTORNO VIRTUAL</a:t>
            </a:r>
            <a:endParaRPr sz="3400">
              <a:solidFill>
                <a:srgbClr val="FFFFFF"/>
              </a:solidFill>
              <a:latin typeface="Calibri"/>
              <a:ea typeface="Calibri"/>
              <a:cs typeface="Calibri"/>
              <a:sym typeface="Calibri"/>
            </a:endParaRPr>
          </a:p>
        </p:txBody>
      </p:sp>
      <p:sp>
        <p:nvSpPr>
          <p:cNvPr id="531" name="Google Shape;531;g1144b5d1e83_0_586"/>
          <p:cNvSpPr txBox="1"/>
          <p:nvPr/>
        </p:nvSpPr>
        <p:spPr>
          <a:xfrm>
            <a:off x="818000" y="920375"/>
            <a:ext cx="4853100" cy="523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44546A"/>
                </a:solidFill>
                <a:latin typeface="Calibri"/>
                <a:ea typeface="Calibri"/>
                <a:cs typeface="Calibri"/>
                <a:sym typeface="Calibri"/>
              </a:rPr>
              <a:t>Entorno de </a:t>
            </a:r>
            <a:r>
              <a:rPr lang="en-US" sz="2800" b="1">
                <a:solidFill>
                  <a:srgbClr val="44546A"/>
                </a:solidFill>
                <a:latin typeface="Calibri"/>
                <a:ea typeface="Calibri"/>
                <a:cs typeface="Calibri"/>
                <a:sym typeface="Calibri"/>
              </a:rPr>
              <a:t>Adaptación</a:t>
            </a:r>
            <a:endParaRPr sz="2800" b="1" i="0" u="none" strike="noStrike" cap="none">
              <a:solidFill>
                <a:srgbClr val="44546A"/>
              </a:solidFill>
              <a:latin typeface="Calibri"/>
              <a:ea typeface="Calibri"/>
              <a:cs typeface="Calibri"/>
              <a:sym typeface="Calibri"/>
            </a:endParaRPr>
          </a:p>
        </p:txBody>
      </p:sp>
      <p:pic>
        <p:nvPicPr>
          <p:cNvPr id="532" name="Google Shape;532;g1144b5d1e83_0_58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035425" y="1443575"/>
            <a:ext cx="8121148" cy="4582800"/>
          </a:xfrm>
          <a:prstGeom prst="rect">
            <a:avLst/>
          </a:prstGeom>
          <a:noFill/>
          <a:ln w="9525" cap="flat" cmpd="sng">
            <a:solidFill>
              <a:schemeClr val="dk1"/>
            </a:solidFill>
            <a:prstDash val="solid"/>
            <a:round/>
            <a:headEnd type="none" w="sm" len="sm"/>
            <a:tailEnd type="none" w="sm" len="sm"/>
          </a:ln>
        </p:spPr>
      </p:pic>
      <p:sp>
        <p:nvSpPr>
          <p:cNvPr id="533" name="Google Shape;533;g1144b5d1e83_0_586">
            <a:hlinkClick r:id="rId4"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534" name="Google Shape;534;g1144b5d1e83_0_586">
            <a:hlinkClick r:id="rId5"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535" name="Google Shape;535;g1144b5d1e83_0_586"/>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536" name="Google Shape;536;g1144b5d1e83_0_586">
            <a:hlinkClick r:id="rId6"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537" name="Google Shape;537;g1144b5d1e83_0_586">
            <a:hlinkClick r:id="rId7"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538" name="Google Shape;538;g1144b5d1e83_0_586"/>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539" name="Google Shape;539;g1144b5d1e83_0_586"/>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g1144b5d1e83_0_602"/>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3400"/>
              <a:buFont typeface="Arial"/>
              <a:buNone/>
            </a:pPr>
            <a:r>
              <a:rPr lang="en-US" sz="3400">
                <a:solidFill>
                  <a:schemeClr val="lt1"/>
                </a:solidFill>
                <a:latin typeface="Calibri"/>
                <a:ea typeface="Calibri"/>
                <a:cs typeface="Calibri"/>
                <a:sym typeface="Calibri"/>
              </a:rPr>
              <a:t>TAREA VIRTUAL 2: CREACIÓN DEL ENTORNO VIRTUAL</a:t>
            </a:r>
            <a:endParaRPr sz="3400">
              <a:solidFill>
                <a:srgbClr val="FFFFFF"/>
              </a:solidFill>
              <a:latin typeface="Calibri"/>
              <a:ea typeface="Calibri"/>
              <a:cs typeface="Calibri"/>
              <a:sym typeface="Calibri"/>
            </a:endParaRPr>
          </a:p>
        </p:txBody>
      </p:sp>
      <p:sp>
        <p:nvSpPr>
          <p:cNvPr id="545" name="Google Shape;545;g1144b5d1e83_0_602"/>
          <p:cNvSpPr txBox="1"/>
          <p:nvPr/>
        </p:nvSpPr>
        <p:spPr>
          <a:xfrm>
            <a:off x="818000" y="920375"/>
            <a:ext cx="4853100" cy="523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44546A"/>
                </a:solidFill>
                <a:latin typeface="Calibri"/>
                <a:ea typeface="Calibri"/>
                <a:cs typeface="Calibri"/>
                <a:sym typeface="Calibri"/>
              </a:rPr>
              <a:t>Entorno de </a:t>
            </a:r>
            <a:r>
              <a:rPr lang="en-US" sz="2800" b="1">
                <a:solidFill>
                  <a:srgbClr val="44546A"/>
                </a:solidFill>
                <a:latin typeface="Calibri"/>
                <a:ea typeface="Calibri"/>
                <a:cs typeface="Calibri"/>
                <a:sym typeface="Calibri"/>
              </a:rPr>
              <a:t>Entrenamiento</a:t>
            </a:r>
            <a:endParaRPr sz="2800" b="1" i="0" u="none" strike="noStrike" cap="none">
              <a:solidFill>
                <a:srgbClr val="44546A"/>
              </a:solidFill>
              <a:latin typeface="Calibri"/>
              <a:ea typeface="Calibri"/>
              <a:cs typeface="Calibri"/>
              <a:sym typeface="Calibri"/>
            </a:endParaRPr>
          </a:p>
        </p:txBody>
      </p:sp>
      <p:pic>
        <p:nvPicPr>
          <p:cNvPr id="546" name="Google Shape;546;g1144b5d1e83_0_602"/>
          <p:cNvPicPr preferRelativeResize="0"/>
          <p:nvPr/>
        </p:nvPicPr>
        <p:blipFill>
          <a:blip r:embed="rId3">
            <a:alphaModFix/>
          </a:blip>
          <a:stretch>
            <a:fillRect/>
          </a:stretch>
        </p:blipFill>
        <p:spPr>
          <a:xfrm>
            <a:off x="1816388" y="1526700"/>
            <a:ext cx="8559225" cy="4332725"/>
          </a:xfrm>
          <a:prstGeom prst="rect">
            <a:avLst/>
          </a:prstGeom>
          <a:noFill/>
          <a:ln>
            <a:noFill/>
          </a:ln>
        </p:spPr>
      </p:pic>
      <p:sp>
        <p:nvSpPr>
          <p:cNvPr id="547" name="Google Shape;547;g1144b5d1e83_0_602">
            <a:hlinkClick r:id="rId4"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548" name="Google Shape;548;g1144b5d1e83_0_602">
            <a:hlinkClick r:id="rId5"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549" name="Google Shape;549;g1144b5d1e83_0_602"/>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550" name="Google Shape;550;g1144b5d1e83_0_602">
            <a:hlinkClick r:id="rId6"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551" name="Google Shape;551;g1144b5d1e83_0_602">
            <a:hlinkClick r:id="rId7"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552" name="Google Shape;552;g1144b5d1e83_0_602"/>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553" name="Google Shape;553;g1144b5d1e83_0_602"/>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g115c1b8555a_1_289"/>
          <p:cNvSpPr txBox="1"/>
          <p:nvPr/>
        </p:nvSpPr>
        <p:spPr>
          <a:xfrm>
            <a:off x="1852950" y="2744100"/>
            <a:ext cx="8486100" cy="1369800"/>
          </a:xfrm>
          <a:prstGeom prst="rect">
            <a:avLst/>
          </a:prstGeom>
          <a:noFill/>
          <a:ln>
            <a:noFill/>
          </a:ln>
        </p:spPr>
        <p:txBody>
          <a:bodyPr spcFirstLastPara="1" wrap="square" lIns="108000" tIns="45700" rIns="108000" bIns="45700" anchor="t" anchorCtr="0">
            <a:spAutoFit/>
          </a:bodyPr>
          <a:lstStyle/>
          <a:p>
            <a:pPr marL="0" marR="0" lvl="0" indent="0" algn="ctr" rtl="0">
              <a:lnSpc>
                <a:spcPct val="100000"/>
              </a:lnSpc>
              <a:spcBef>
                <a:spcPts val="0"/>
              </a:spcBef>
              <a:spcAft>
                <a:spcPts val="0"/>
              </a:spcAft>
              <a:buClr>
                <a:srgbClr val="000000"/>
              </a:buClr>
              <a:buSzPts val="8300"/>
              <a:buFont typeface="Arial"/>
              <a:buNone/>
            </a:pPr>
            <a:r>
              <a:rPr lang="en-US" sz="8300" b="1">
                <a:latin typeface="Calibri"/>
                <a:ea typeface="Calibri"/>
                <a:cs typeface="Calibri"/>
                <a:sym typeface="Calibri"/>
              </a:rPr>
              <a:t>ANTECEDENTES</a:t>
            </a:r>
            <a:endParaRPr sz="8300" b="1" i="0" u="none" strike="noStrike" cap="none">
              <a:solidFill>
                <a:srgbClr val="000000"/>
              </a:solidFill>
              <a:latin typeface="Calibri"/>
              <a:ea typeface="Calibri"/>
              <a:cs typeface="Calibri"/>
              <a:sym typeface="Calibri"/>
            </a:endParaRPr>
          </a:p>
        </p:txBody>
      </p:sp>
      <p:sp>
        <p:nvSpPr>
          <p:cNvPr id="129" name="Google Shape;129;g115c1b8555a_1_289"/>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endParaRPr sz="3400">
              <a:solidFill>
                <a:srgbClr val="FFFFFF"/>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1144b5d1e83_0_618"/>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3400"/>
              <a:buFont typeface="Arial"/>
              <a:buNone/>
            </a:pPr>
            <a:r>
              <a:rPr lang="en-US" sz="2700">
                <a:solidFill>
                  <a:schemeClr val="lt1"/>
                </a:solidFill>
                <a:latin typeface="Calibri"/>
                <a:ea typeface="Calibri"/>
                <a:cs typeface="Calibri"/>
                <a:sym typeface="Calibri"/>
              </a:rPr>
              <a:t>TAREA VIRTUAL 2: CREACIÓN DEL ENTORNO VIRTUAL</a:t>
            </a:r>
            <a:endParaRPr sz="3400">
              <a:solidFill>
                <a:srgbClr val="FFFFFF"/>
              </a:solidFill>
              <a:latin typeface="Calibri"/>
              <a:ea typeface="Calibri"/>
              <a:cs typeface="Calibri"/>
              <a:sym typeface="Calibri"/>
            </a:endParaRPr>
          </a:p>
        </p:txBody>
      </p:sp>
      <p:sp>
        <p:nvSpPr>
          <p:cNvPr id="559" name="Google Shape;559;g1144b5d1e83_0_618"/>
          <p:cNvSpPr txBox="1"/>
          <p:nvPr/>
        </p:nvSpPr>
        <p:spPr>
          <a:xfrm>
            <a:off x="818000" y="920375"/>
            <a:ext cx="4853100" cy="523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44546A"/>
                </a:solidFill>
                <a:latin typeface="Calibri"/>
                <a:ea typeface="Calibri"/>
                <a:cs typeface="Calibri"/>
                <a:sym typeface="Calibri"/>
              </a:rPr>
              <a:t>Entorno de </a:t>
            </a:r>
            <a:r>
              <a:rPr lang="en-US" sz="2800" b="1">
                <a:solidFill>
                  <a:srgbClr val="44546A"/>
                </a:solidFill>
                <a:latin typeface="Calibri"/>
                <a:ea typeface="Calibri"/>
                <a:cs typeface="Calibri"/>
                <a:sym typeface="Calibri"/>
              </a:rPr>
              <a:t>Evaluación</a:t>
            </a:r>
            <a:endParaRPr sz="2800" b="1" i="0" u="none" strike="noStrike" cap="none">
              <a:solidFill>
                <a:srgbClr val="44546A"/>
              </a:solidFill>
              <a:latin typeface="Calibri"/>
              <a:ea typeface="Calibri"/>
              <a:cs typeface="Calibri"/>
              <a:sym typeface="Calibri"/>
            </a:endParaRPr>
          </a:p>
        </p:txBody>
      </p:sp>
      <p:pic>
        <p:nvPicPr>
          <p:cNvPr id="560" name="Google Shape;560;g1144b5d1e83_0_618"/>
          <p:cNvPicPr preferRelativeResize="0"/>
          <p:nvPr/>
        </p:nvPicPr>
        <p:blipFill>
          <a:blip r:embed="rId3">
            <a:alphaModFix/>
          </a:blip>
          <a:stretch>
            <a:fillRect/>
          </a:stretch>
        </p:blipFill>
        <p:spPr>
          <a:xfrm>
            <a:off x="2411700" y="1517777"/>
            <a:ext cx="8054200" cy="4494581"/>
          </a:xfrm>
          <a:prstGeom prst="rect">
            <a:avLst/>
          </a:prstGeom>
          <a:noFill/>
          <a:ln>
            <a:noFill/>
          </a:ln>
        </p:spPr>
      </p:pic>
      <p:sp>
        <p:nvSpPr>
          <p:cNvPr id="561" name="Google Shape;561;g1144b5d1e83_0_618">
            <a:hlinkClick r:id="rId4"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562" name="Google Shape;562;g1144b5d1e83_0_618">
            <a:hlinkClick r:id="rId5"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563" name="Google Shape;563;g1144b5d1e83_0_618"/>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564" name="Google Shape;564;g1144b5d1e83_0_618">
            <a:hlinkClick r:id="rId6"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565" name="Google Shape;565;g1144b5d1e83_0_618">
            <a:hlinkClick r:id="rId7"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566" name="Google Shape;566;g1144b5d1e83_0_618"/>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567" name="Google Shape;567;g1144b5d1e83_0_618"/>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1144b5d1e83_0_634"/>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3400">
                <a:solidFill>
                  <a:schemeClr val="lt1"/>
                </a:solidFill>
                <a:latin typeface="Calibri"/>
                <a:ea typeface="Calibri"/>
                <a:cs typeface="Calibri"/>
                <a:sym typeface="Calibri"/>
              </a:rPr>
              <a:t>TAREA VIRTUAL 2: </a:t>
            </a:r>
            <a:r>
              <a:rPr lang="en-US" sz="3400">
                <a:solidFill>
                  <a:srgbClr val="FFFFFF"/>
                </a:solidFill>
                <a:latin typeface="Calibri"/>
                <a:ea typeface="Calibri"/>
                <a:cs typeface="Calibri"/>
                <a:sym typeface="Calibri"/>
              </a:rPr>
              <a:t>CREACIÓN DE OBJETOS 3D</a:t>
            </a:r>
            <a:endParaRPr sz="3400">
              <a:solidFill>
                <a:srgbClr val="FFFFFF"/>
              </a:solidFill>
              <a:latin typeface="Calibri"/>
              <a:ea typeface="Calibri"/>
              <a:cs typeface="Calibri"/>
              <a:sym typeface="Calibri"/>
            </a:endParaRPr>
          </a:p>
        </p:txBody>
      </p:sp>
      <p:sp>
        <p:nvSpPr>
          <p:cNvPr id="573" name="Google Shape;573;g1144b5d1e83_0_634"/>
          <p:cNvSpPr txBox="1"/>
          <p:nvPr/>
        </p:nvSpPr>
        <p:spPr>
          <a:xfrm>
            <a:off x="220725" y="1777613"/>
            <a:ext cx="2623800" cy="4311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1000"/>
              </a:spcBef>
              <a:spcAft>
                <a:spcPts val="0"/>
              </a:spcAft>
              <a:buNone/>
            </a:pPr>
            <a:r>
              <a:rPr lang="en-US" sz="1600">
                <a:solidFill>
                  <a:schemeClr val="lt1"/>
                </a:solidFill>
                <a:highlight>
                  <a:srgbClr val="44546A"/>
                </a:highlight>
                <a:latin typeface="Calibri"/>
                <a:ea typeface="Calibri"/>
                <a:cs typeface="Calibri"/>
                <a:sym typeface="Calibri"/>
              </a:rPr>
              <a:t>Puente</a:t>
            </a:r>
            <a:endParaRPr sz="1500">
              <a:solidFill>
                <a:schemeClr val="dk2"/>
              </a:solidFill>
              <a:latin typeface="Calibri"/>
              <a:ea typeface="Calibri"/>
              <a:cs typeface="Calibri"/>
              <a:sym typeface="Calibri"/>
            </a:endParaRPr>
          </a:p>
        </p:txBody>
      </p:sp>
      <p:sp>
        <p:nvSpPr>
          <p:cNvPr id="574" name="Google Shape;574;g1144b5d1e83_0_634"/>
          <p:cNvSpPr txBox="1"/>
          <p:nvPr/>
        </p:nvSpPr>
        <p:spPr>
          <a:xfrm>
            <a:off x="581100" y="5737875"/>
            <a:ext cx="2235600" cy="4311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1000"/>
              </a:spcBef>
              <a:spcAft>
                <a:spcPts val="0"/>
              </a:spcAft>
              <a:buNone/>
            </a:pPr>
            <a:r>
              <a:rPr lang="en-US" sz="1600">
                <a:solidFill>
                  <a:schemeClr val="lt1"/>
                </a:solidFill>
                <a:highlight>
                  <a:srgbClr val="44546A"/>
                </a:highlight>
                <a:latin typeface="Calibri"/>
                <a:ea typeface="Calibri"/>
                <a:cs typeface="Calibri"/>
                <a:sym typeface="Calibri"/>
              </a:rPr>
              <a:t>Cabina Hummer</a:t>
            </a:r>
            <a:endParaRPr sz="1600">
              <a:solidFill>
                <a:schemeClr val="lt1"/>
              </a:solidFill>
              <a:highlight>
                <a:srgbClr val="44546A"/>
              </a:highlight>
              <a:latin typeface="Calibri"/>
              <a:ea typeface="Calibri"/>
              <a:cs typeface="Calibri"/>
              <a:sym typeface="Calibri"/>
            </a:endParaRPr>
          </a:p>
        </p:txBody>
      </p:sp>
      <p:sp>
        <p:nvSpPr>
          <p:cNvPr id="575" name="Google Shape;575;g1144b5d1e83_0_634"/>
          <p:cNvSpPr/>
          <p:nvPr/>
        </p:nvSpPr>
        <p:spPr>
          <a:xfrm>
            <a:off x="6096000" y="739200"/>
            <a:ext cx="16800" cy="5200800"/>
          </a:xfrm>
          <a:prstGeom prst="flowChartProcess">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6" name="Google Shape;576;g1144b5d1e83_0_63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20698" y="1028586"/>
            <a:ext cx="2623851" cy="749040"/>
          </a:xfrm>
          <a:prstGeom prst="rect">
            <a:avLst/>
          </a:prstGeom>
          <a:noFill/>
          <a:ln>
            <a:noFill/>
          </a:ln>
        </p:spPr>
      </p:pic>
      <p:pic>
        <p:nvPicPr>
          <p:cNvPr id="577" name="Google Shape;577;g1144b5d1e83_0_634"/>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13425" y="2208725"/>
            <a:ext cx="2818549" cy="1542575"/>
          </a:xfrm>
          <a:prstGeom prst="rect">
            <a:avLst/>
          </a:prstGeom>
          <a:noFill/>
          <a:ln>
            <a:noFill/>
          </a:ln>
        </p:spPr>
      </p:pic>
      <p:pic>
        <p:nvPicPr>
          <p:cNvPr id="578" name="Google Shape;578;g1144b5d1e83_0_63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527025" y="883875"/>
            <a:ext cx="4892080" cy="5056125"/>
          </a:xfrm>
          <a:prstGeom prst="rect">
            <a:avLst/>
          </a:prstGeom>
          <a:noFill/>
          <a:ln>
            <a:noFill/>
          </a:ln>
        </p:spPr>
      </p:pic>
      <p:pic>
        <p:nvPicPr>
          <p:cNvPr id="579" name="Google Shape;579;g1144b5d1e83_0_634"/>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73559" y="4182401"/>
            <a:ext cx="2850680" cy="1542575"/>
          </a:xfrm>
          <a:prstGeom prst="rect">
            <a:avLst/>
          </a:prstGeom>
          <a:noFill/>
          <a:ln>
            <a:noFill/>
          </a:ln>
        </p:spPr>
      </p:pic>
      <p:sp>
        <p:nvSpPr>
          <p:cNvPr id="580" name="Google Shape;580;g1144b5d1e83_0_634"/>
          <p:cNvSpPr txBox="1"/>
          <p:nvPr/>
        </p:nvSpPr>
        <p:spPr>
          <a:xfrm>
            <a:off x="3446175" y="3442388"/>
            <a:ext cx="2235600" cy="4311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1000"/>
              </a:spcBef>
              <a:spcAft>
                <a:spcPts val="0"/>
              </a:spcAft>
              <a:buNone/>
            </a:pPr>
            <a:r>
              <a:rPr lang="en-US" sz="1600">
                <a:solidFill>
                  <a:schemeClr val="lt1"/>
                </a:solidFill>
                <a:highlight>
                  <a:srgbClr val="44546A"/>
                </a:highlight>
                <a:latin typeface="Calibri"/>
                <a:ea typeface="Calibri"/>
                <a:cs typeface="Calibri"/>
                <a:sym typeface="Calibri"/>
              </a:rPr>
              <a:t>Carta de Ishihara</a:t>
            </a:r>
            <a:endParaRPr sz="1600">
              <a:solidFill>
                <a:schemeClr val="lt1"/>
              </a:solidFill>
              <a:highlight>
                <a:srgbClr val="44546A"/>
              </a:highlight>
              <a:latin typeface="Calibri"/>
              <a:ea typeface="Calibri"/>
              <a:cs typeface="Calibri"/>
              <a:sym typeface="Calibri"/>
            </a:endParaRPr>
          </a:p>
        </p:txBody>
      </p:sp>
      <p:sp>
        <p:nvSpPr>
          <p:cNvPr id="581" name="Google Shape;581;g1144b5d1e83_0_634"/>
          <p:cNvSpPr txBox="1"/>
          <p:nvPr/>
        </p:nvSpPr>
        <p:spPr>
          <a:xfrm>
            <a:off x="3241625" y="5713163"/>
            <a:ext cx="2623800" cy="4311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1000"/>
              </a:spcBef>
              <a:spcAft>
                <a:spcPts val="0"/>
              </a:spcAft>
              <a:buNone/>
            </a:pPr>
            <a:r>
              <a:rPr lang="en-US" sz="1600">
                <a:solidFill>
                  <a:schemeClr val="lt1"/>
                </a:solidFill>
                <a:highlight>
                  <a:srgbClr val="44546A"/>
                </a:highlight>
                <a:latin typeface="Calibri"/>
                <a:ea typeface="Calibri"/>
                <a:cs typeface="Calibri"/>
                <a:sym typeface="Calibri"/>
              </a:rPr>
              <a:t>Volante y Guantes</a:t>
            </a:r>
            <a:endParaRPr sz="1500">
              <a:solidFill>
                <a:schemeClr val="dk2"/>
              </a:solidFill>
              <a:latin typeface="Calibri"/>
              <a:ea typeface="Calibri"/>
              <a:cs typeface="Calibri"/>
              <a:sym typeface="Calibri"/>
            </a:endParaRPr>
          </a:p>
        </p:txBody>
      </p:sp>
      <p:pic>
        <p:nvPicPr>
          <p:cNvPr id="582" name="Google Shape;582;g1144b5d1e83_0_63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484300" y="1035625"/>
            <a:ext cx="2121274" cy="2260781"/>
          </a:xfrm>
          <a:prstGeom prst="rect">
            <a:avLst/>
          </a:prstGeom>
          <a:noFill/>
          <a:ln>
            <a:noFill/>
          </a:ln>
        </p:spPr>
      </p:pic>
      <p:pic>
        <p:nvPicPr>
          <p:cNvPr id="583" name="Google Shape;583;g1144b5d1e83_0_63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599900" y="4171877"/>
            <a:ext cx="2020450" cy="1542575"/>
          </a:xfrm>
          <a:prstGeom prst="rect">
            <a:avLst/>
          </a:prstGeom>
          <a:noFill/>
          <a:ln>
            <a:noFill/>
          </a:ln>
        </p:spPr>
      </p:pic>
      <p:sp>
        <p:nvSpPr>
          <p:cNvPr id="584" name="Google Shape;584;g1144b5d1e83_0_634"/>
          <p:cNvSpPr txBox="1"/>
          <p:nvPr/>
        </p:nvSpPr>
        <p:spPr>
          <a:xfrm>
            <a:off x="581100" y="3757750"/>
            <a:ext cx="2235600" cy="431100"/>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1000"/>
              </a:spcBef>
              <a:spcAft>
                <a:spcPts val="0"/>
              </a:spcAft>
              <a:buNone/>
            </a:pPr>
            <a:r>
              <a:rPr lang="en-US" sz="1600">
                <a:solidFill>
                  <a:schemeClr val="lt1"/>
                </a:solidFill>
                <a:highlight>
                  <a:srgbClr val="44546A"/>
                </a:highlight>
                <a:latin typeface="Calibri"/>
                <a:ea typeface="Calibri"/>
                <a:cs typeface="Calibri"/>
                <a:sym typeface="Calibri"/>
              </a:rPr>
              <a:t>Hummer</a:t>
            </a:r>
            <a:endParaRPr sz="1600">
              <a:solidFill>
                <a:schemeClr val="lt1"/>
              </a:solidFill>
              <a:highlight>
                <a:srgbClr val="44546A"/>
              </a:highlight>
              <a:latin typeface="Calibri"/>
              <a:ea typeface="Calibri"/>
              <a:cs typeface="Calibri"/>
              <a:sym typeface="Calibri"/>
            </a:endParaRPr>
          </a:p>
        </p:txBody>
      </p:sp>
      <p:sp>
        <p:nvSpPr>
          <p:cNvPr id="585" name="Google Shape;585;g1144b5d1e83_0_634">
            <a:hlinkClick r:id="rId9"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586" name="Google Shape;586;g1144b5d1e83_0_634">
            <a:hlinkClick r:id="rId10"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587" name="Google Shape;587;g1144b5d1e83_0_634"/>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588" name="Google Shape;588;g1144b5d1e83_0_634">
            <a:hlinkClick r:id="rId11"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589" name="Google Shape;589;g1144b5d1e83_0_634">
            <a:hlinkClick r:id="rId12"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590" name="Google Shape;590;g1144b5d1e83_0_634"/>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591" name="Google Shape;591;g1144b5d1e83_0_634"/>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1144b5d1e83_1_23"/>
          <p:cNvSpPr txBox="1"/>
          <p:nvPr/>
        </p:nvSpPr>
        <p:spPr>
          <a:xfrm>
            <a:off x="781050" y="2667900"/>
            <a:ext cx="10629900" cy="1369800"/>
          </a:xfrm>
          <a:prstGeom prst="rect">
            <a:avLst/>
          </a:prstGeom>
          <a:noFill/>
          <a:ln>
            <a:noFill/>
          </a:ln>
        </p:spPr>
        <p:txBody>
          <a:bodyPr spcFirstLastPara="1" wrap="square" lIns="108000" tIns="45700" rIns="108000" bIns="45700" anchor="t" anchorCtr="0">
            <a:spAutoFit/>
          </a:bodyPr>
          <a:lstStyle/>
          <a:p>
            <a:pPr marL="0" marR="0" lvl="0" indent="0" algn="ctr" rtl="0">
              <a:lnSpc>
                <a:spcPct val="100000"/>
              </a:lnSpc>
              <a:spcBef>
                <a:spcPts val="0"/>
              </a:spcBef>
              <a:spcAft>
                <a:spcPts val="0"/>
              </a:spcAft>
              <a:buClr>
                <a:srgbClr val="000000"/>
              </a:buClr>
              <a:buSzPts val="8300"/>
              <a:buFont typeface="Arial"/>
              <a:buNone/>
            </a:pPr>
            <a:r>
              <a:rPr lang="en-US" sz="8300" b="1">
                <a:latin typeface="Calibri"/>
                <a:ea typeface="Calibri"/>
                <a:cs typeface="Calibri"/>
                <a:sym typeface="Calibri"/>
              </a:rPr>
              <a:t>CONSTRUCCIÓN</a:t>
            </a:r>
            <a:endParaRPr sz="8300" b="1" i="0" u="none" strike="noStrike" cap="none">
              <a:solidFill>
                <a:srgbClr val="000000"/>
              </a:solidFill>
              <a:latin typeface="Calibri"/>
              <a:ea typeface="Calibri"/>
              <a:cs typeface="Calibri"/>
              <a:sym typeface="Calibri"/>
            </a:endParaRPr>
          </a:p>
        </p:txBody>
      </p:sp>
      <p:sp>
        <p:nvSpPr>
          <p:cNvPr id="597" name="Google Shape;597;g1144b5d1e83_1_23"/>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endParaRPr sz="3400" b="0" i="0" u="none" strike="noStrike" cap="none">
              <a:solidFill>
                <a:srgbClr val="FFFFFF"/>
              </a:solidFill>
              <a:latin typeface="Calibri"/>
              <a:ea typeface="Calibri"/>
              <a:cs typeface="Calibri"/>
              <a:sym typeface="Calibri"/>
            </a:endParaRPr>
          </a:p>
        </p:txBody>
      </p:sp>
      <p:sp>
        <p:nvSpPr>
          <p:cNvPr id="598" name="Google Shape;598;g1144b5d1e83_1_23">
            <a:hlinkClick r:id="rId3"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599" name="Google Shape;599;g1144b5d1e83_1_23">
            <a:hlinkClick r:id="rId4"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600" name="Google Shape;600;g1144b5d1e83_1_23"/>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601" name="Google Shape;601;g1144b5d1e83_1_23">
            <a:hlinkClick r:id="rId5"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602" name="Google Shape;602;g1144b5d1e83_1_23">
            <a:hlinkClick r:id="rId6"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603" name="Google Shape;603;g1144b5d1e83_1_23"/>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604" name="Google Shape;604;g1144b5d1e83_1_23"/>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30"/>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3400">
                <a:solidFill>
                  <a:schemeClr val="lt1"/>
                </a:solidFill>
                <a:latin typeface="Calibri"/>
                <a:ea typeface="Calibri"/>
                <a:cs typeface="Calibri"/>
                <a:sym typeface="Calibri"/>
              </a:rPr>
              <a:t>TAREA VIRTUAL 1: </a:t>
            </a:r>
            <a:r>
              <a:rPr lang="en-US" sz="3400" b="0" i="0" u="none" strike="noStrike" cap="none">
                <a:solidFill>
                  <a:srgbClr val="FFFFFF"/>
                </a:solidFill>
                <a:latin typeface="Calibri"/>
                <a:ea typeface="Calibri"/>
                <a:cs typeface="Calibri"/>
                <a:sym typeface="Calibri"/>
              </a:rPr>
              <a:t>INTEGRACIÓN DE DISPOSITIVOS</a:t>
            </a:r>
            <a:endParaRPr sz="3400" b="0" i="0" u="none" strike="noStrike" cap="none">
              <a:solidFill>
                <a:srgbClr val="FFFFFF"/>
              </a:solidFill>
              <a:latin typeface="Calibri"/>
              <a:ea typeface="Calibri"/>
              <a:cs typeface="Calibri"/>
              <a:sym typeface="Calibri"/>
            </a:endParaRPr>
          </a:p>
        </p:txBody>
      </p:sp>
      <p:pic>
        <p:nvPicPr>
          <p:cNvPr id="610" name="Google Shape;610;p3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993163" y="937937"/>
            <a:ext cx="8190326" cy="4982126"/>
          </a:xfrm>
          <a:prstGeom prst="rect">
            <a:avLst/>
          </a:prstGeom>
          <a:noFill/>
          <a:ln>
            <a:noFill/>
          </a:ln>
        </p:spPr>
      </p:pic>
      <p:sp>
        <p:nvSpPr>
          <p:cNvPr id="611" name="Google Shape;611;p30">
            <a:hlinkClick r:id="rId4"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612" name="Google Shape;612;p30">
            <a:hlinkClick r:id="rId5"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613" name="Google Shape;613;p30"/>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614" name="Google Shape;614;p30">
            <a:hlinkClick r:id="rId6"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615" name="Google Shape;615;p30">
            <a:hlinkClick r:id="rId7"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616" name="Google Shape;616;p30"/>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617" name="Google Shape;617;p30"/>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g1144b5d1e83_0_696"/>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3400">
                <a:solidFill>
                  <a:schemeClr val="lt1"/>
                </a:solidFill>
                <a:latin typeface="Calibri"/>
                <a:ea typeface="Calibri"/>
                <a:cs typeface="Calibri"/>
                <a:sym typeface="Calibri"/>
              </a:rPr>
              <a:t>TAREA VIRTUAL 2: </a:t>
            </a:r>
            <a:r>
              <a:rPr lang="en-US" sz="3400" b="0" i="0" u="none" strike="noStrike" cap="none">
                <a:solidFill>
                  <a:srgbClr val="FFFFFF"/>
                </a:solidFill>
                <a:latin typeface="Calibri"/>
                <a:ea typeface="Calibri"/>
                <a:cs typeface="Calibri"/>
                <a:sym typeface="Calibri"/>
              </a:rPr>
              <a:t>INTEGRACIÓN DE DISPOSITIVOS</a:t>
            </a:r>
            <a:endParaRPr sz="3400" b="0" i="0" u="none" strike="noStrike" cap="none">
              <a:solidFill>
                <a:srgbClr val="FFFFFF"/>
              </a:solidFill>
              <a:latin typeface="Calibri"/>
              <a:ea typeface="Calibri"/>
              <a:cs typeface="Calibri"/>
              <a:sym typeface="Calibri"/>
            </a:endParaRPr>
          </a:p>
        </p:txBody>
      </p:sp>
      <p:grpSp>
        <p:nvGrpSpPr>
          <p:cNvPr id="623" name="Google Shape;623;g1144b5d1e83_0_696"/>
          <p:cNvGrpSpPr/>
          <p:nvPr/>
        </p:nvGrpSpPr>
        <p:grpSpPr>
          <a:xfrm>
            <a:off x="2136642" y="881508"/>
            <a:ext cx="7918722" cy="5307348"/>
            <a:chOff x="3962416" y="891573"/>
            <a:chExt cx="7610497" cy="5135812"/>
          </a:xfrm>
        </p:grpSpPr>
        <p:grpSp>
          <p:nvGrpSpPr>
            <p:cNvPr id="624" name="Google Shape;624;g1144b5d1e83_0_696"/>
            <p:cNvGrpSpPr/>
            <p:nvPr/>
          </p:nvGrpSpPr>
          <p:grpSpPr>
            <a:xfrm>
              <a:off x="3962416" y="891573"/>
              <a:ext cx="7610497" cy="5135812"/>
              <a:chOff x="3962400" y="891600"/>
              <a:chExt cx="5494150" cy="4546576"/>
            </a:xfrm>
          </p:grpSpPr>
          <p:pic>
            <p:nvPicPr>
              <p:cNvPr id="625" name="Google Shape;625;g1144b5d1e83_0_696"/>
              <p:cNvPicPr preferRelativeResize="0"/>
              <p:nvPr/>
            </p:nvPicPr>
            <p:blipFill rotWithShape="1">
              <a:blip r:embed="rId3">
                <a:alphaModFix/>
              </a:blip>
              <a:srcRect b="7527"/>
              <a:stretch/>
            </p:blipFill>
            <p:spPr>
              <a:xfrm>
                <a:off x="3962400" y="891600"/>
                <a:ext cx="5494150" cy="4546576"/>
              </a:xfrm>
              <a:prstGeom prst="rect">
                <a:avLst/>
              </a:prstGeom>
              <a:noFill/>
              <a:ln>
                <a:noFill/>
              </a:ln>
            </p:spPr>
          </p:pic>
          <p:pic>
            <p:nvPicPr>
              <p:cNvPr id="626" name="Google Shape;626;g1144b5d1e83_0_696"/>
              <p:cNvPicPr preferRelativeResize="0"/>
              <p:nvPr/>
            </p:nvPicPr>
            <p:blipFill>
              <a:blip r:embed="rId4">
                <a:alphaModFix/>
              </a:blip>
              <a:stretch>
                <a:fillRect/>
              </a:stretch>
            </p:blipFill>
            <p:spPr>
              <a:xfrm>
                <a:off x="4797000" y="1356325"/>
                <a:ext cx="1804499" cy="1463578"/>
              </a:xfrm>
              <a:prstGeom prst="rect">
                <a:avLst/>
              </a:prstGeom>
              <a:noFill/>
              <a:ln>
                <a:noFill/>
              </a:ln>
            </p:spPr>
          </p:pic>
        </p:grpSp>
        <p:sp>
          <p:nvSpPr>
            <p:cNvPr id="627" name="Google Shape;627;g1144b5d1e83_0_696"/>
            <p:cNvSpPr/>
            <p:nvPr/>
          </p:nvSpPr>
          <p:spPr>
            <a:xfrm>
              <a:off x="8599225" y="1892750"/>
              <a:ext cx="1300500" cy="425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t>Oculus Rift VR</a:t>
              </a:r>
              <a:endParaRPr sz="1200" b="0" i="0" u="none" strike="noStrike" cap="none">
                <a:solidFill>
                  <a:srgbClr val="000000"/>
                </a:solidFill>
                <a:latin typeface="Arial"/>
                <a:ea typeface="Arial"/>
                <a:cs typeface="Arial"/>
                <a:sym typeface="Arial"/>
              </a:endParaRPr>
            </a:p>
          </p:txBody>
        </p:sp>
        <p:sp>
          <p:nvSpPr>
            <p:cNvPr id="628" name="Google Shape;628;g1144b5d1e83_0_696"/>
            <p:cNvSpPr/>
            <p:nvPr/>
          </p:nvSpPr>
          <p:spPr>
            <a:xfrm>
              <a:off x="6359175" y="4113700"/>
              <a:ext cx="1218900" cy="425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t>Volante G29</a:t>
              </a:r>
              <a:endParaRPr sz="1200" b="0" i="0" u="none" strike="noStrike" cap="none">
                <a:solidFill>
                  <a:srgbClr val="000000"/>
                </a:solidFill>
                <a:latin typeface="Arial"/>
                <a:ea typeface="Arial"/>
                <a:cs typeface="Arial"/>
                <a:sym typeface="Arial"/>
              </a:endParaRPr>
            </a:p>
          </p:txBody>
        </p:sp>
        <p:cxnSp>
          <p:nvCxnSpPr>
            <p:cNvPr id="629" name="Google Shape;629;g1144b5d1e83_0_696"/>
            <p:cNvCxnSpPr>
              <a:endCxn id="630" idx="3"/>
            </p:cNvCxnSpPr>
            <p:nvPr/>
          </p:nvCxnSpPr>
          <p:spPr>
            <a:xfrm flipH="1">
              <a:off x="8244425" y="5103445"/>
              <a:ext cx="930900" cy="534300"/>
            </a:xfrm>
            <a:prstGeom prst="straightConnector1">
              <a:avLst/>
            </a:prstGeom>
            <a:noFill/>
            <a:ln w="9525" cap="flat" cmpd="sng">
              <a:solidFill>
                <a:schemeClr val="lt1"/>
              </a:solidFill>
              <a:prstDash val="solid"/>
              <a:round/>
              <a:headEnd type="none" w="sm" len="sm"/>
              <a:tailEnd type="triangle" w="med" len="med"/>
            </a:ln>
          </p:spPr>
        </p:cxnSp>
        <p:sp>
          <p:nvSpPr>
            <p:cNvPr id="631" name="Google Shape;631;g1144b5d1e83_0_696"/>
            <p:cNvSpPr/>
            <p:nvPr/>
          </p:nvSpPr>
          <p:spPr>
            <a:xfrm>
              <a:off x="6545175" y="4875725"/>
              <a:ext cx="1218900" cy="425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t>Pedales G29</a:t>
              </a:r>
              <a:endParaRPr sz="1200" b="0" i="0" u="none" strike="noStrike" cap="none">
                <a:solidFill>
                  <a:srgbClr val="000000"/>
                </a:solidFill>
                <a:latin typeface="Arial"/>
                <a:ea typeface="Arial"/>
                <a:cs typeface="Arial"/>
                <a:sym typeface="Arial"/>
              </a:endParaRPr>
            </a:p>
          </p:txBody>
        </p:sp>
        <p:sp>
          <p:nvSpPr>
            <p:cNvPr id="632" name="Google Shape;632;g1144b5d1e83_0_696"/>
            <p:cNvSpPr/>
            <p:nvPr/>
          </p:nvSpPr>
          <p:spPr>
            <a:xfrm>
              <a:off x="9095375" y="2478750"/>
              <a:ext cx="1429500" cy="425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t>USB Display Port</a:t>
              </a:r>
              <a:endParaRPr sz="1200" b="0" i="0" u="none" strike="noStrike" cap="none">
                <a:solidFill>
                  <a:srgbClr val="000000"/>
                </a:solidFill>
                <a:latin typeface="Arial"/>
                <a:ea typeface="Arial"/>
                <a:cs typeface="Arial"/>
                <a:sym typeface="Arial"/>
              </a:endParaRPr>
            </a:p>
          </p:txBody>
        </p:sp>
        <p:sp>
          <p:nvSpPr>
            <p:cNvPr id="633" name="Google Shape;633;g1144b5d1e83_0_696"/>
            <p:cNvSpPr/>
            <p:nvPr/>
          </p:nvSpPr>
          <p:spPr>
            <a:xfrm>
              <a:off x="4962050" y="3153275"/>
              <a:ext cx="1473300" cy="425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t>Software Oculus Rift VR y Unity</a:t>
              </a:r>
              <a:endParaRPr sz="1200" b="0" i="0" u="none" strike="noStrike" cap="none">
                <a:solidFill>
                  <a:srgbClr val="000000"/>
                </a:solidFill>
                <a:latin typeface="Arial"/>
                <a:ea typeface="Arial"/>
                <a:cs typeface="Arial"/>
                <a:sym typeface="Arial"/>
              </a:endParaRPr>
            </a:p>
          </p:txBody>
        </p:sp>
        <p:sp>
          <p:nvSpPr>
            <p:cNvPr id="630" name="Google Shape;630;g1144b5d1e83_0_696"/>
            <p:cNvSpPr/>
            <p:nvPr/>
          </p:nvSpPr>
          <p:spPr>
            <a:xfrm>
              <a:off x="7145825" y="5424895"/>
              <a:ext cx="1098600" cy="425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t>Silla Gamer</a:t>
              </a:r>
              <a:endParaRPr sz="1200" b="0" i="0" u="none" strike="noStrike" cap="none">
                <a:solidFill>
                  <a:srgbClr val="000000"/>
                </a:solidFill>
                <a:latin typeface="Arial"/>
                <a:ea typeface="Arial"/>
                <a:cs typeface="Arial"/>
                <a:sym typeface="Arial"/>
              </a:endParaRPr>
            </a:p>
          </p:txBody>
        </p:sp>
        <p:cxnSp>
          <p:nvCxnSpPr>
            <p:cNvPr id="634" name="Google Shape;634;g1144b5d1e83_0_696"/>
            <p:cNvCxnSpPr>
              <a:endCxn id="631" idx="3"/>
            </p:cNvCxnSpPr>
            <p:nvPr/>
          </p:nvCxnSpPr>
          <p:spPr>
            <a:xfrm flipH="1">
              <a:off x="7764075" y="5009675"/>
              <a:ext cx="741300" cy="78900"/>
            </a:xfrm>
            <a:prstGeom prst="straightConnector1">
              <a:avLst/>
            </a:prstGeom>
            <a:noFill/>
            <a:ln w="9525" cap="flat" cmpd="sng">
              <a:solidFill>
                <a:schemeClr val="lt1"/>
              </a:solidFill>
              <a:prstDash val="solid"/>
              <a:round/>
              <a:headEnd type="none" w="sm" len="sm"/>
              <a:tailEnd type="triangle" w="med" len="med"/>
            </a:ln>
          </p:spPr>
        </p:cxnSp>
        <p:cxnSp>
          <p:nvCxnSpPr>
            <p:cNvPr id="635" name="Google Shape;635;g1144b5d1e83_0_696"/>
            <p:cNvCxnSpPr>
              <a:endCxn id="628" idx="3"/>
            </p:cNvCxnSpPr>
            <p:nvPr/>
          </p:nvCxnSpPr>
          <p:spPr>
            <a:xfrm flipH="1">
              <a:off x="7578075" y="3897550"/>
              <a:ext cx="1141800" cy="429000"/>
            </a:xfrm>
            <a:prstGeom prst="straightConnector1">
              <a:avLst/>
            </a:prstGeom>
            <a:noFill/>
            <a:ln w="9525" cap="flat" cmpd="sng">
              <a:solidFill>
                <a:schemeClr val="lt1"/>
              </a:solidFill>
              <a:prstDash val="solid"/>
              <a:round/>
              <a:headEnd type="none" w="sm" len="sm"/>
              <a:tailEnd type="triangle" w="med" len="med"/>
            </a:ln>
          </p:spPr>
        </p:cxnSp>
        <p:cxnSp>
          <p:nvCxnSpPr>
            <p:cNvPr id="636" name="Google Shape;636;g1144b5d1e83_0_696"/>
            <p:cNvCxnSpPr>
              <a:endCxn id="633" idx="3"/>
            </p:cNvCxnSpPr>
            <p:nvPr/>
          </p:nvCxnSpPr>
          <p:spPr>
            <a:xfrm rot="10800000">
              <a:off x="6435350" y="3366125"/>
              <a:ext cx="717300" cy="49500"/>
            </a:xfrm>
            <a:prstGeom prst="straightConnector1">
              <a:avLst/>
            </a:prstGeom>
            <a:noFill/>
            <a:ln w="9525" cap="flat" cmpd="sng">
              <a:solidFill>
                <a:schemeClr val="lt1"/>
              </a:solidFill>
              <a:prstDash val="solid"/>
              <a:round/>
              <a:headEnd type="none" w="sm" len="sm"/>
              <a:tailEnd type="triangle" w="med" len="med"/>
            </a:ln>
          </p:spPr>
        </p:cxnSp>
        <p:cxnSp>
          <p:nvCxnSpPr>
            <p:cNvPr id="637" name="Google Shape;637;g1144b5d1e83_0_696"/>
            <p:cNvCxnSpPr>
              <a:endCxn id="627" idx="1"/>
            </p:cNvCxnSpPr>
            <p:nvPr/>
          </p:nvCxnSpPr>
          <p:spPr>
            <a:xfrm rot="10800000" flipH="1">
              <a:off x="7768825" y="2105600"/>
              <a:ext cx="830400" cy="466200"/>
            </a:xfrm>
            <a:prstGeom prst="straightConnector1">
              <a:avLst/>
            </a:prstGeom>
            <a:noFill/>
            <a:ln w="9525" cap="flat" cmpd="sng">
              <a:solidFill>
                <a:schemeClr val="lt1"/>
              </a:solidFill>
              <a:prstDash val="solid"/>
              <a:round/>
              <a:headEnd type="none" w="sm" len="sm"/>
              <a:tailEnd type="triangle" w="med" len="med"/>
            </a:ln>
          </p:spPr>
        </p:cxnSp>
        <p:cxnSp>
          <p:nvCxnSpPr>
            <p:cNvPr id="638" name="Google Shape;638;g1144b5d1e83_0_696"/>
            <p:cNvCxnSpPr>
              <a:endCxn id="632" idx="1"/>
            </p:cNvCxnSpPr>
            <p:nvPr/>
          </p:nvCxnSpPr>
          <p:spPr>
            <a:xfrm rot="10800000" flipH="1">
              <a:off x="7675175" y="2691600"/>
              <a:ext cx="1420200" cy="523200"/>
            </a:xfrm>
            <a:prstGeom prst="straightConnector1">
              <a:avLst/>
            </a:prstGeom>
            <a:noFill/>
            <a:ln w="9525" cap="flat" cmpd="sng">
              <a:solidFill>
                <a:schemeClr val="lt1"/>
              </a:solidFill>
              <a:prstDash val="solid"/>
              <a:round/>
              <a:headEnd type="none" w="sm" len="sm"/>
              <a:tailEnd type="triangle" w="med" len="med"/>
            </a:ln>
          </p:spPr>
        </p:cxnSp>
      </p:grpSp>
      <p:sp>
        <p:nvSpPr>
          <p:cNvPr id="639" name="Google Shape;639;g1144b5d1e83_0_696">
            <a:hlinkClick r:id="rId5"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640" name="Google Shape;640;g1144b5d1e83_0_696">
            <a:hlinkClick r:id="rId6"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641" name="Google Shape;641;g1144b5d1e83_0_696"/>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642" name="Google Shape;642;g1144b5d1e83_0_696">
            <a:hlinkClick r:id="rId7"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643" name="Google Shape;643;g1144b5d1e83_0_696">
            <a:hlinkClick r:id="rId8"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644" name="Google Shape;644;g1144b5d1e83_0_696"/>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645" name="Google Shape;645;g1144b5d1e83_0_696"/>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31"/>
          <p:cNvSpPr txBox="1"/>
          <p:nvPr/>
        </p:nvSpPr>
        <p:spPr>
          <a:xfrm>
            <a:off x="781050" y="2744100"/>
            <a:ext cx="10629900" cy="1369800"/>
          </a:xfrm>
          <a:prstGeom prst="rect">
            <a:avLst/>
          </a:prstGeom>
          <a:noFill/>
          <a:ln>
            <a:noFill/>
          </a:ln>
        </p:spPr>
        <p:txBody>
          <a:bodyPr spcFirstLastPara="1" wrap="square" lIns="108000" tIns="45700" rIns="108000" bIns="45700" anchor="t" anchorCtr="0">
            <a:spAutoFit/>
          </a:bodyPr>
          <a:lstStyle/>
          <a:p>
            <a:pPr marL="0" marR="0" lvl="0" indent="0" algn="ctr" rtl="0">
              <a:lnSpc>
                <a:spcPct val="100000"/>
              </a:lnSpc>
              <a:spcBef>
                <a:spcPts val="0"/>
              </a:spcBef>
              <a:spcAft>
                <a:spcPts val="0"/>
              </a:spcAft>
              <a:buClr>
                <a:srgbClr val="000000"/>
              </a:buClr>
              <a:buSzPts val="8300"/>
              <a:buFont typeface="Arial"/>
              <a:buNone/>
            </a:pPr>
            <a:r>
              <a:rPr lang="en-US" sz="8300" b="1">
                <a:latin typeface="Calibri"/>
                <a:ea typeface="Calibri"/>
                <a:cs typeface="Calibri"/>
                <a:sym typeface="Calibri"/>
              </a:rPr>
              <a:t>MEJORA CONTINUA</a:t>
            </a:r>
            <a:endParaRPr sz="8300" b="1" i="0" u="none" strike="noStrike" cap="none">
              <a:solidFill>
                <a:srgbClr val="000000"/>
              </a:solidFill>
              <a:latin typeface="Calibri"/>
              <a:ea typeface="Calibri"/>
              <a:cs typeface="Calibri"/>
              <a:sym typeface="Calibri"/>
            </a:endParaRPr>
          </a:p>
        </p:txBody>
      </p:sp>
      <p:sp>
        <p:nvSpPr>
          <p:cNvPr id="651" name="Google Shape;651;p31"/>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endParaRPr sz="3400" b="0" i="0" u="none" strike="noStrike" cap="none">
              <a:solidFill>
                <a:srgbClr val="FFFFFF"/>
              </a:solidFill>
              <a:latin typeface="Calibri"/>
              <a:ea typeface="Calibri"/>
              <a:cs typeface="Calibri"/>
              <a:sym typeface="Calibri"/>
            </a:endParaRPr>
          </a:p>
        </p:txBody>
      </p:sp>
      <p:sp>
        <p:nvSpPr>
          <p:cNvPr id="652" name="Google Shape;652;p31">
            <a:hlinkClick r:id="rId3"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653" name="Google Shape;653;p31">
            <a:hlinkClick r:id="rId4"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654" name="Google Shape;654;p31"/>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655" name="Google Shape;655;p31">
            <a:hlinkClick r:id="rId5"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656" name="Google Shape;656;p31">
            <a:hlinkClick r:id="rId6"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657" name="Google Shape;657;p31"/>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658" name="Google Shape;658;p31"/>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32"/>
          <p:cNvSpPr txBox="1"/>
          <p:nvPr/>
        </p:nvSpPr>
        <p:spPr>
          <a:xfrm>
            <a:off x="868425" y="2343475"/>
            <a:ext cx="10807500" cy="2277900"/>
          </a:xfrm>
          <a:prstGeom prst="rect">
            <a:avLst/>
          </a:prstGeom>
          <a:noFill/>
          <a:ln>
            <a:noFill/>
          </a:ln>
        </p:spPr>
        <p:txBody>
          <a:bodyPr spcFirstLastPara="1" wrap="square" lIns="91425" tIns="45700" rIns="91425" bIns="45700" anchor="t" anchorCtr="0">
            <a:spAutoFit/>
          </a:bodyPr>
          <a:lstStyle/>
          <a:p>
            <a:pPr marL="457200" marR="0" lvl="0" indent="-444500" algn="just" rtl="0">
              <a:lnSpc>
                <a:spcPct val="100000"/>
              </a:lnSpc>
              <a:spcBef>
                <a:spcPts val="360"/>
              </a:spcBef>
              <a:spcAft>
                <a:spcPts val="0"/>
              </a:spcAft>
              <a:buClr>
                <a:schemeClr val="dk1"/>
              </a:buClr>
              <a:buSzPts val="3400"/>
              <a:buFont typeface="Calibri"/>
              <a:buChar char="●"/>
            </a:pPr>
            <a:r>
              <a:rPr lang="en-US" sz="3400">
                <a:solidFill>
                  <a:schemeClr val="dk1"/>
                </a:solidFill>
                <a:latin typeface="Calibri"/>
                <a:ea typeface="Calibri"/>
                <a:cs typeface="Calibri"/>
                <a:sym typeface="Calibri"/>
              </a:rPr>
              <a:t>Mejora en la interacción del participante en el entorno virtual de evaluación 2</a:t>
            </a:r>
            <a:endParaRPr sz="3400" b="0" i="0" u="none" strike="noStrike" cap="none">
              <a:solidFill>
                <a:schemeClr val="dk1"/>
              </a:solidFill>
              <a:latin typeface="Calibri"/>
              <a:ea typeface="Calibri"/>
              <a:cs typeface="Calibri"/>
              <a:sym typeface="Calibri"/>
            </a:endParaRPr>
          </a:p>
          <a:p>
            <a:pPr marL="457200" marR="0" lvl="0" indent="-444500" algn="just" rtl="0">
              <a:lnSpc>
                <a:spcPct val="100000"/>
              </a:lnSpc>
              <a:spcBef>
                <a:spcPts val="360"/>
              </a:spcBef>
              <a:spcAft>
                <a:spcPts val="0"/>
              </a:spcAft>
              <a:buClr>
                <a:schemeClr val="dk1"/>
              </a:buClr>
              <a:buSzPts val="3400"/>
              <a:buFont typeface="Calibri"/>
              <a:buChar char="●"/>
            </a:pPr>
            <a:r>
              <a:rPr lang="en-US" sz="3400">
                <a:solidFill>
                  <a:schemeClr val="dk1"/>
                </a:solidFill>
                <a:latin typeface="Calibri"/>
                <a:ea typeface="Calibri"/>
                <a:cs typeface="Calibri"/>
                <a:sym typeface="Calibri"/>
              </a:rPr>
              <a:t>Mejora en los componentes de audio</a:t>
            </a:r>
            <a:endParaRPr sz="3400">
              <a:solidFill>
                <a:schemeClr val="dk1"/>
              </a:solidFill>
              <a:latin typeface="Calibri"/>
              <a:ea typeface="Calibri"/>
              <a:cs typeface="Calibri"/>
              <a:sym typeface="Calibri"/>
            </a:endParaRPr>
          </a:p>
          <a:p>
            <a:pPr marL="457200" marR="0" lvl="0" indent="-444500" algn="just" rtl="0">
              <a:lnSpc>
                <a:spcPct val="100000"/>
              </a:lnSpc>
              <a:spcBef>
                <a:spcPts val="360"/>
              </a:spcBef>
              <a:spcAft>
                <a:spcPts val="0"/>
              </a:spcAft>
              <a:buClr>
                <a:schemeClr val="dk1"/>
              </a:buClr>
              <a:buSzPts val="3400"/>
              <a:buFont typeface="Calibri"/>
              <a:buChar char="●"/>
            </a:pPr>
            <a:r>
              <a:rPr lang="en-US" sz="3400">
                <a:solidFill>
                  <a:schemeClr val="dk1"/>
                </a:solidFill>
                <a:latin typeface="Calibri"/>
                <a:ea typeface="Calibri"/>
                <a:cs typeface="Calibri"/>
                <a:sym typeface="Calibri"/>
              </a:rPr>
              <a:t>Mejora en los objetos 3D suavizado y texturizado</a:t>
            </a:r>
            <a:endParaRPr sz="3400">
              <a:solidFill>
                <a:schemeClr val="dk1"/>
              </a:solidFill>
              <a:latin typeface="Calibri"/>
              <a:ea typeface="Calibri"/>
              <a:cs typeface="Calibri"/>
              <a:sym typeface="Calibri"/>
            </a:endParaRPr>
          </a:p>
        </p:txBody>
      </p:sp>
      <p:sp>
        <p:nvSpPr>
          <p:cNvPr id="664" name="Google Shape;664;p32"/>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3400">
                <a:solidFill>
                  <a:schemeClr val="lt1"/>
                </a:solidFill>
                <a:latin typeface="Calibri"/>
                <a:ea typeface="Calibri"/>
                <a:cs typeface="Calibri"/>
                <a:sym typeface="Calibri"/>
              </a:rPr>
              <a:t>TAREA 1: </a:t>
            </a:r>
            <a:r>
              <a:rPr lang="en-US" sz="3400">
                <a:solidFill>
                  <a:srgbClr val="FFFFFF"/>
                </a:solidFill>
                <a:latin typeface="Calibri"/>
                <a:ea typeface="Calibri"/>
                <a:cs typeface="Calibri"/>
                <a:sym typeface="Calibri"/>
              </a:rPr>
              <a:t>MEJORA CONTINUA</a:t>
            </a:r>
            <a:endParaRPr sz="3400" b="0" i="0" u="none" strike="noStrike" cap="none">
              <a:solidFill>
                <a:srgbClr val="FFFFFF"/>
              </a:solidFill>
              <a:latin typeface="Calibri"/>
              <a:ea typeface="Calibri"/>
              <a:cs typeface="Calibri"/>
              <a:sym typeface="Calibri"/>
            </a:endParaRPr>
          </a:p>
        </p:txBody>
      </p:sp>
      <p:sp>
        <p:nvSpPr>
          <p:cNvPr id="665" name="Google Shape;665;p32">
            <a:hlinkClick r:id="rId3"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666" name="Google Shape;666;p32">
            <a:hlinkClick r:id="rId4"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667" name="Google Shape;667;p32"/>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668" name="Google Shape;668;p32">
            <a:hlinkClick r:id="rId5"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669" name="Google Shape;669;p32">
            <a:hlinkClick r:id="rId6"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670" name="Google Shape;670;p32"/>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671" name="Google Shape;671;p32"/>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g1144b5d1e83_0_722"/>
          <p:cNvSpPr txBox="1"/>
          <p:nvPr/>
        </p:nvSpPr>
        <p:spPr>
          <a:xfrm>
            <a:off x="855150" y="2561650"/>
            <a:ext cx="10678500" cy="1790700"/>
          </a:xfrm>
          <a:prstGeom prst="rect">
            <a:avLst/>
          </a:prstGeom>
          <a:noFill/>
          <a:ln>
            <a:noFill/>
          </a:ln>
        </p:spPr>
        <p:txBody>
          <a:bodyPr spcFirstLastPara="1" wrap="square" lIns="91425" tIns="45700" rIns="91425" bIns="45700" anchor="t" anchorCtr="0">
            <a:spAutoFit/>
          </a:bodyPr>
          <a:lstStyle/>
          <a:p>
            <a:pPr marL="457200" lvl="0" indent="-444500" algn="l" rtl="0">
              <a:lnSpc>
                <a:spcPct val="100000"/>
              </a:lnSpc>
              <a:spcBef>
                <a:spcPts val="900"/>
              </a:spcBef>
              <a:spcAft>
                <a:spcPts val="0"/>
              </a:spcAft>
              <a:buClr>
                <a:srgbClr val="3F3F3F"/>
              </a:buClr>
              <a:buSzPts val="3400"/>
              <a:buFont typeface="Calibri"/>
              <a:buChar char="●"/>
            </a:pPr>
            <a:r>
              <a:rPr lang="en-US" sz="3400">
                <a:solidFill>
                  <a:schemeClr val="dk1"/>
                </a:solidFill>
                <a:latin typeface="Calibri"/>
                <a:ea typeface="Calibri"/>
                <a:cs typeface="Calibri"/>
                <a:sym typeface="Calibri"/>
              </a:rPr>
              <a:t>Mejora en el terrain de los entornos virtuales texturizado</a:t>
            </a:r>
            <a:endParaRPr sz="3400">
              <a:solidFill>
                <a:schemeClr val="dk1"/>
              </a:solidFill>
              <a:latin typeface="Calibri"/>
              <a:ea typeface="Calibri"/>
              <a:cs typeface="Calibri"/>
              <a:sym typeface="Calibri"/>
            </a:endParaRPr>
          </a:p>
          <a:p>
            <a:pPr marL="457200" lvl="0" indent="-444500" algn="l" rtl="0">
              <a:lnSpc>
                <a:spcPct val="100000"/>
              </a:lnSpc>
              <a:spcBef>
                <a:spcPts val="1000"/>
              </a:spcBef>
              <a:spcAft>
                <a:spcPts val="1000"/>
              </a:spcAft>
              <a:buClr>
                <a:srgbClr val="3F3F3F"/>
              </a:buClr>
              <a:buSzPts val="3400"/>
              <a:buFont typeface="Calibri"/>
              <a:buChar char="●"/>
            </a:pPr>
            <a:r>
              <a:rPr lang="en-US" sz="3400">
                <a:solidFill>
                  <a:schemeClr val="dk1"/>
                </a:solidFill>
                <a:latin typeface="Calibri"/>
                <a:ea typeface="Calibri"/>
                <a:cs typeface="Calibri"/>
                <a:sym typeface="Calibri"/>
              </a:rPr>
              <a:t>Mejora en tarjetas que muestran los números en la parte externa del entorno. </a:t>
            </a:r>
            <a:endParaRPr sz="3400">
              <a:solidFill>
                <a:schemeClr val="dk1"/>
              </a:solidFill>
              <a:latin typeface="Calibri"/>
              <a:ea typeface="Calibri"/>
              <a:cs typeface="Calibri"/>
              <a:sym typeface="Calibri"/>
            </a:endParaRPr>
          </a:p>
        </p:txBody>
      </p:sp>
      <p:sp>
        <p:nvSpPr>
          <p:cNvPr id="677" name="Google Shape;677;g1144b5d1e83_0_722"/>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3400">
                <a:solidFill>
                  <a:srgbClr val="FFFFFF"/>
                </a:solidFill>
                <a:latin typeface="Calibri"/>
                <a:ea typeface="Calibri"/>
                <a:cs typeface="Calibri"/>
                <a:sym typeface="Calibri"/>
              </a:rPr>
              <a:t>TAREA 2: MEJORA CONTINUA</a:t>
            </a:r>
            <a:endParaRPr sz="3400" b="0" i="0" u="none" strike="noStrike" cap="none">
              <a:solidFill>
                <a:srgbClr val="FFFFFF"/>
              </a:solidFill>
              <a:latin typeface="Calibri"/>
              <a:ea typeface="Calibri"/>
              <a:cs typeface="Calibri"/>
              <a:sym typeface="Calibri"/>
            </a:endParaRPr>
          </a:p>
        </p:txBody>
      </p:sp>
      <p:sp>
        <p:nvSpPr>
          <p:cNvPr id="678" name="Google Shape;678;g1144b5d1e83_0_722">
            <a:hlinkClick r:id="rId3" action="ppaction://hlinksldjump"/>
          </p:cNvPr>
          <p:cNvSpPr/>
          <p:nvPr/>
        </p:nvSpPr>
        <p:spPr>
          <a:xfrm>
            <a:off x="5453151" y="6407375"/>
            <a:ext cx="1005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Desarrollo</a:t>
            </a:r>
            <a:endParaRPr sz="1200">
              <a:solidFill>
                <a:srgbClr val="FFFFFF"/>
              </a:solidFill>
              <a:latin typeface="Calibri"/>
              <a:ea typeface="Calibri"/>
              <a:cs typeface="Calibri"/>
              <a:sym typeface="Calibri"/>
            </a:endParaRPr>
          </a:p>
        </p:txBody>
      </p:sp>
      <p:sp>
        <p:nvSpPr>
          <p:cNvPr id="679" name="Google Shape;679;g1144b5d1e83_0_722">
            <a:hlinkClick r:id="rId4"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680" name="Google Shape;680;g1144b5d1e83_0_722"/>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681" name="Google Shape;681;g1144b5d1e83_0_722">
            <a:hlinkClick r:id="rId5"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682" name="Google Shape;682;g1144b5d1e83_0_722">
            <a:hlinkClick r:id="rId6"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683" name="Google Shape;683;g1144b5d1e83_0_722"/>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684" name="Google Shape;684;g1144b5d1e83_0_722"/>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33"/>
          <p:cNvSpPr txBox="1"/>
          <p:nvPr/>
        </p:nvSpPr>
        <p:spPr>
          <a:xfrm>
            <a:off x="1149300" y="2744100"/>
            <a:ext cx="9893400" cy="1369800"/>
          </a:xfrm>
          <a:prstGeom prst="rect">
            <a:avLst/>
          </a:prstGeom>
          <a:noFill/>
          <a:ln>
            <a:noFill/>
          </a:ln>
        </p:spPr>
        <p:txBody>
          <a:bodyPr spcFirstLastPara="1" wrap="square" lIns="108000" tIns="45700" rIns="108000" bIns="45700" anchor="t" anchorCtr="0">
            <a:spAutoFit/>
          </a:bodyPr>
          <a:lstStyle/>
          <a:p>
            <a:pPr marL="0" marR="0" lvl="0" indent="0" algn="ctr" rtl="0">
              <a:lnSpc>
                <a:spcPct val="100000"/>
              </a:lnSpc>
              <a:spcBef>
                <a:spcPts val="0"/>
              </a:spcBef>
              <a:spcAft>
                <a:spcPts val="0"/>
              </a:spcAft>
              <a:buClr>
                <a:srgbClr val="000000"/>
              </a:buClr>
              <a:buSzPts val="8300"/>
              <a:buFont typeface="Arial"/>
              <a:buNone/>
            </a:pPr>
            <a:r>
              <a:rPr lang="en-US" sz="8300" b="1" i="0" u="none" strike="noStrike" cap="none">
                <a:solidFill>
                  <a:srgbClr val="000000"/>
                </a:solidFill>
                <a:latin typeface="Calibri"/>
                <a:ea typeface="Calibri"/>
                <a:cs typeface="Calibri"/>
                <a:sym typeface="Calibri"/>
              </a:rPr>
              <a:t>VALIDACIÓN</a:t>
            </a:r>
            <a:endParaRPr sz="8300" b="1" i="0" u="none" strike="noStrike" cap="none">
              <a:solidFill>
                <a:srgbClr val="000000"/>
              </a:solidFill>
              <a:latin typeface="Calibri"/>
              <a:ea typeface="Calibri"/>
              <a:cs typeface="Calibri"/>
              <a:sym typeface="Calibri"/>
            </a:endParaRPr>
          </a:p>
        </p:txBody>
      </p:sp>
      <p:sp>
        <p:nvSpPr>
          <p:cNvPr id="690" name="Google Shape;690;p33"/>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endParaRPr sz="3400">
              <a:solidFill>
                <a:srgbClr val="FFFFFF"/>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34"/>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3400">
                <a:solidFill>
                  <a:srgbClr val="FFFFFF"/>
                </a:solidFill>
                <a:latin typeface="Calibri"/>
                <a:ea typeface="Calibri"/>
                <a:cs typeface="Calibri"/>
                <a:sym typeface="Calibri"/>
              </a:rPr>
              <a:t>VALIDACIÓN - PROTOCOLO DE PRUEBAS</a:t>
            </a:r>
            <a:endParaRPr sz="3400">
              <a:solidFill>
                <a:srgbClr val="FFFFFF"/>
              </a:solidFill>
              <a:latin typeface="Calibri"/>
              <a:ea typeface="Calibri"/>
              <a:cs typeface="Calibri"/>
              <a:sym typeface="Calibri"/>
            </a:endParaRPr>
          </a:p>
        </p:txBody>
      </p:sp>
      <p:pic>
        <p:nvPicPr>
          <p:cNvPr id="696" name="Google Shape;696;p34"/>
          <p:cNvPicPr preferRelativeResize="0"/>
          <p:nvPr/>
        </p:nvPicPr>
        <p:blipFill>
          <a:blip r:embed="rId3">
            <a:alphaModFix/>
          </a:blip>
          <a:stretch>
            <a:fillRect/>
          </a:stretch>
        </p:blipFill>
        <p:spPr>
          <a:xfrm>
            <a:off x="2033925" y="831288"/>
            <a:ext cx="8124150" cy="5145296"/>
          </a:xfrm>
          <a:prstGeom prst="rect">
            <a:avLst/>
          </a:prstGeom>
          <a:noFill/>
          <a:ln>
            <a:noFill/>
          </a:ln>
        </p:spPr>
      </p:pic>
      <p:sp>
        <p:nvSpPr>
          <p:cNvPr id="697" name="Google Shape;697;p34">
            <a:hlinkClick r:id="rId4" action="ppaction://hlinksldjump"/>
          </p:cNvPr>
          <p:cNvSpPr/>
          <p:nvPr/>
        </p:nvSpPr>
        <p:spPr>
          <a:xfrm>
            <a:off x="5453151" y="6407375"/>
            <a:ext cx="10053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Desarrollo</a:t>
            </a:r>
            <a:endParaRPr sz="1200">
              <a:solidFill>
                <a:srgbClr val="CCCCCC"/>
              </a:solidFill>
              <a:latin typeface="Calibri"/>
              <a:ea typeface="Calibri"/>
              <a:cs typeface="Calibri"/>
              <a:sym typeface="Calibri"/>
            </a:endParaRPr>
          </a:p>
        </p:txBody>
      </p:sp>
      <p:sp>
        <p:nvSpPr>
          <p:cNvPr id="698" name="Google Shape;698;p34">
            <a:hlinkClick r:id="rId5"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699" name="Google Shape;699;p34"/>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700" name="Google Shape;700;p34">
            <a:hlinkClick r:id="rId6"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701" name="Google Shape;701;p34">
            <a:hlinkClick r:id="rId7"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702" name="Google Shape;702;p34"/>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703" name="Google Shape;703;p34">
            <a:hlinkClick r:id="rId8" action="ppaction://hlinksldjump"/>
          </p:cNvPr>
          <p:cNvSpPr/>
          <p:nvPr/>
        </p:nvSpPr>
        <p:spPr>
          <a:xfrm>
            <a:off x="6471038" y="6407375"/>
            <a:ext cx="10146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Validación</a:t>
            </a:r>
            <a:endParaRPr sz="1200">
              <a:solidFill>
                <a:srgbClr val="FFFFF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
          <p:cNvSpPr/>
          <p:nvPr/>
        </p:nvSpPr>
        <p:spPr>
          <a:xfrm>
            <a:off x="5453151" y="6407375"/>
            <a:ext cx="1005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Desarrollo</a:t>
            </a:r>
            <a:endParaRPr sz="1200" b="0" i="0" u="none" strike="noStrike" cap="none">
              <a:solidFill>
                <a:srgbClr val="000000"/>
              </a:solidFill>
              <a:latin typeface="Calibri"/>
              <a:ea typeface="Calibri"/>
              <a:cs typeface="Calibri"/>
              <a:sym typeface="Calibri"/>
            </a:endParaRPr>
          </a:p>
        </p:txBody>
      </p:sp>
      <p:sp>
        <p:nvSpPr>
          <p:cNvPr id="135" name="Google Shape;135;p3">
            <a:hlinkClick r:id="rId3" action="ppaction://hlinksldjump"/>
          </p:cNvPr>
          <p:cNvSpPr/>
          <p:nvPr/>
        </p:nvSpPr>
        <p:spPr>
          <a:xfrm>
            <a:off x="2141550" y="6407381"/>
            <a:ext cx="12189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Antecedentes</a:t>
            </a:r>
            <a:endParaRPr sz="1200" b="0" i="0" u="none" strike="noStrike" cap="none">
              <a:solidFill>
                <a:srgbClr val="FFFFFF"/>
              </a:solidFill>
              <a:latin typeface="Calibri"/>
              <a:ea typeface="Calibri"/>
              <a:cs typeface="Calibri"/>
              <a:sym typeface="Calibri"/>
            </a:endParaRPr>
          </a:p>
        </p:txBody>
      </p:sp>
      <p:sp>
        <p:nvSpPr>
          <p:cNvPr id="136" name="Google Shape;136;p3"/>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37" name="Google Shape;137;p3"/>
          <p:cNvSpPr/>
          <p:nvPr/>
        </p:nvSpPr>
        <p:spPr>
          <a:xfrm>
            <a:off x="3385899" y="6407381"/>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Problema</a:t>
            </a:r>
            <a:endParaRPr sz="1200" b="0" i="0" u="none" strike="noStrike" cap="none">
              <a:solidFill>
                <a:srgbClr val="000000"/>
              </a:solidFill>
              <a:latin typeface="Calibri"/>
              <a:ea typeface="Calibri"/>
              <a:cs typeface="Calibri"/>
              <a:sym typeface="Calibri"/>
            </a:endParaRPr>
          </a:p>
        </p:txBody>
      </p:sp>
      <p:sp>
        <p:nvSpPr>
          <p:cNvPr id="138" name="Google Shape;138;p3"/>
          <p:cNvSpPr/>
          <p:nvPr/>
        </p:nvSpPr>
        <p:spPr>
          <a:xfrm>
            <a:off x="4425959"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Objetivos</a:t>
            </a:r>
            <a:endParaRPr sz="1200" b="0" i="0" u="none" strike="noStrike" cap="none">
              <a:solidFill>
                <a:srgbClr val="FFFFFF"/>
              </a:solidFill>
              <a:latin typeface="Calibri"/>
              <a:ea typeface="Calibri"/>
              <a:cs typeface="Calibri"/>
              <a:sym typeface="Calibri"/>
            </a:endParaRPr>
          </a:p>
        </p:txBody>
      </p:sp>
      <p:sp>
        <p:nvSpPr>
          <p:cNvPr id="139" name="Google Shape;139;p3"/>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40" name="Google Shape;140;p3"/>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
        <p:nvSpPr>
          <p:cNvPr id="141" name="Google Shape;141;p3"/>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3400">
                <a:solidFill>
                  <a:srgbClr val="FFFFFF"/>
                </a:solidFill>
                <a:latin typeface="Calibri"/>
                <a:ea typeface="Calibri"/>
                <a:cs typeface="Calibri"/>
                <a:sym typeface="Calibri"/>
              </a:rPr>
              <a:t>ANTECEDENTES</a:t>
            </a:r>
            <a:endParaRPr sz="3400">
              <a:solidFill>
                <a:srgbClr val="FFFFFF"/>
              </a:solidFill>
              <a:latin typeface="Calibri"/>
              <a:ea typeface="Calibri"/>
              <a:cs typeface="Calibri"/>
              <a:sym typeface="Calibri"/>
            </a:endParaRPr>
          </a:p>
        </p:txBody>
      </p:sp>
      <p:grpSp>
        <p:nvGrpSpPr>
          <p:cNvPr id="142" name="Google Shape;142;p3"/>
          <p:cNvGrpSpPr/>
          <p:nvPr/>
        </p:nvGrpSpPr>
        <p:grpSpPr>
          <a:xfrm>
            <a:off x="5158788" y="-1871800"/>
            <a:ext cx="6132013" cy="1338688"/>
            <a:chOff x="616550" y="2255238"/>
            <a:chExt cx="6132013" cy="1338688"/>
          </a:xfrm>
        </p:grpSpPr>
        <p:sp>
          <p:nvSpPr>
            <p:cNvPr id="143" name="Google Shape;143;p3"/>
            <p:cNvSpPr txBox="1"/>
            <p:nvPr/>
          </p:nvSpPr>
          <p:spPr>
            <a:xfrm>
              <a:off x="616550" y="2255238"/>
              <a:ext cx="4892400" cy="1247700"/>
            </a:xfrm>
            <a:prstGeom prst="rect">
              <a:avLst/>
            </a:prstGeom>
            <a:noFill/>
            <a:ln w="38100" cap="rnd" cmpd="thinThick">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1000"/>
                </a:spcBef>
                <a:spcAft>
                  <a:spcPts val="0"/>
                </a:spcAft>
                <a:buNone/>
              </a:pPr>
              <a:r>
                <a:rPr lang="en-US" sz="1500">
                  <a:solidFill>
                    <a:schemeClr val="dk2"/>
                  </a:solidFill>
                  <a:latin typeface="Calibri"/>
                  <a:ea typeface="Calibri"/>
                  <a:cs typeface="Calibri"/>
                  <a:sym typeface="Calibri"/>
                </a:rPr>
                <a:t>Mejorar el proceso de selección de aspirantes a pilotos,  podría ser parte de los</a:t>
              </a:r>
              <a:endParaRPr sz="1500">
                <a:solidFill>
                  <a:schemeClr val="dk2"/>
                </a:solidFill>
                <a:latin typeface="Calibri"/>
                <a:ea typeface="Calibri"/>
                <a:cs typeface="Calibri"/>
                <a:sym typeface="Calibri"/>
              </a:endParaRPr>
            </a:p>
            <a:p>
              <a:pPr marL="0" lvl="0" indent="0" algn="l" rtl="0">
                <a:lnSpc>
                  <a:spcPct val="100000"/>
                </a:lnSpc>
                <a:spcBef>
                  <a:spcPts val="1200"/>
                </a:spcBef>
                <a:spcAft>
                  <a:spcPts val="0"/>
                </a:spcAft>
                <a:buClr>
                  <a:schemeClr val="dk1"/>
                </a:buClr>
                <a:buSzPts val="1100"/>
                <a:buFont typeface="Arial"/>
                <a:buNone/>
              </a:pPr>
              <a:r>
                <a:rPr lang="en-US" sz="1500">
                  <a:solidFill>
                    <a:schemeClr val="dk2"/>
                  </a:solidFill>
                  <a:latin typeface="Calibri"/>
                  <a:ea typeface="Calibri"/>
                  <a:cs typeface="Calibri"/>
                  <a:sym typeface="Calibri"/>
                </a:rPr>
                <a:t>antecedentes o discusión del problema </a:t>
              </a:r>
              <a:endParaRPr sz="1500">
                <a:solidFill>
                  <a:schemeClr val="dk2"/>
                </a:solidFill>
                <a:latin typeface="Calibri"/>
                <a:ea typeface="Calibri"/>
                <a:cs typeface="Calibri"/>
                <a:sym typeface="Calibri"/>
              </a:endParaRPr>
            </a:p>
            <a:p>
              <a:pPr marL="0" marR="0" lvl="0" indent="0" algn="ctr" rtl="0">
                <a:lnSpc>
                  <a:spcPct val="100000"/>
                </a:lnSpc>
                <a:spcBef>
                  <a:spcPts val="1200"/>
                </a:spcBef>
                <a:spcAft>
                  <a:spcPts val="0"/>
                </a:spcAft>
                <a:buNone/>
              </a:pPr>
              <a:endParaRPr sz="1500">
                <a:solidFill>
                  <a:schemeClr val="dk2"/>
                </a:solidFill>
                <a:latin typeface="Calibri"/>
                <a:ea typeface="Calibri"/>
                <a:cs typeface="Calibri"/>
                <a:sym typeface="Calibri"/>
              </a:endParaRPr>
            </a:p>
          </p:txBody>
        </p:sp>
        <p:pic>
          <p:nvPicPr>
            <p:cNvPr id="144" name="Google Shape;144;p3"/>
            <p:cNvPicPr preferRelativeResize="0"/>
            <p:nvPr/>
          </p:nvPicPr>
          <p:blipFill>
            <a:blip r:embed="rId4">
              <a:alphaModFix/>
            </a:blip>
            <a:stretch>
              <a:fillRect/>
            </a:stretch>
          </p:blipFill>
          <p:spPr>
            <a:xfrm>
              <a:off x="6201513" y="3046875"/>
              <a:ext cx="547050" cy="547050"/>
            </a:xfrm>
            <a:prstGeom prst="rect">
              <a:avLst/>
            </a:prstGeom>
            <a:noFill/>
            <a:ln>
              <a:noFill/>
            </a:ln>
          </p:spPr>
        </p:pic>
      </p:grpSp>
      <p:grpSp>
        <p:nvGrpSpPr>
          <p:cNvPr id="145" name="Google Shape;145;p3"/>
          <p:cNvGrpSpPr/>
          <p:nvPr/>
        </p:nvGrpSpPr>
        <p:grpSpPr>
          <a:xfrm>
            <a:off x="908892" y="1172700"/>
            <a:ext cx="10006033" cy="1453500"/>
            <a:chOff x="908892" y="1172700"/>
            <a:chExt cx="10006033" cy="1453500"/>
          </a:xfrm>
        </p:grpSpPr>
        <p:sp>
          <p:nvSpPr>
            <p:cNvPr id="146" name="Google Shape;146;p3"/>
            <p:cNvSpPr txBox="1"/>
            <p:nvPr/>
          </p:nvSpPr>
          <p:spPr>
            <a:xfrm>
              <a:off x="1704925" y="1172700"/>
              <a:ext cx="9210000" cy="1453500"/>
            </a:xfrm>
            <a:prstGeom prst="rect">
              <a:avLst/>
            </a:prstGeom>
            <a:noFill/>
            <a:ln w="9525" cap="flat" cmpd="thinThick">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just" rtl="0">
                <a:spcBef>
                  <a:spcPts val="1000"/>
                </a:spcBef>
                <a:spcAft>
                  <a:spcPts val="0"/>
                </a:spcAft>
                <a:buNone/>
              </a:pPr>
              <a:r>
                <a:rPr lang="en-US" sz="2500">
                  <a:solidFill>
                    <a:schemeClr val="dk1"/>
                  </a:solidFill>
                  <a:latin typeface="Calibri"/>
                  <a:ea typeface="Calibri"/>
                  <a:cs typeface="Calibri"/>
                  <a:sym typeface="Calibri"/>
                </a:rPr>
                <a:t>Pilotar aeronaves requiere la ejecución de tareas de alta complejidad, pues se debe tomar decisiones con un gran número de estímulos visuales que demandan altos niveles de atención del sistema visual.</a:t>
              </a:r>
              <a:endParaRPr sz="2500">
                <a:solidFill>
                  <a:schemeClr val="dk1"/>
                </a:solidFill>
                <a:latin typeface="Calibri"/>
                <a:ea typeface="Calibri"/>
                <a:cs typeface="Calibri"/>
                <a:sym typeface="Calibri"/>
              </a:endParaRPr>
            </a:p>
          </p:txBody>
        </p:sp>
        <p:pic>
          <p:nvPicPr>
            <p:cNvPr id="147" name="Google Shape;147;p3"/>
            <p:cNvPicPr preferRelativeResize="0"/>
            <p:nvPr/>
          </p:nvPicPr>
          <p:blipFill>
            <a:blip r:embed="rId4">
              <a:alphaModFix/>
            </a:blip>
            <a:stretch>
              <a:fillRect/>
            </a:stretch>
          </p:blipFill>
          <p:spPr>
            <a:xfrm rot="10800000">
              <a:off x="908892" y="1665463"/>
              <a:ext cx="511054" cy="547050"/>
            </a:xfrm>
            <a:prstGeom prst="rect">
              <a:avLst/>
            </a:prstGeom>
            <a:noFill/>
            <a:ln>
              <a:noFill/>
            </a:ln>
          </p:spPr>
        </p:pic>
      </p:grpSp>
      <p:grpSp>
        <p:nvGrpSpPr>
          <p:cNvPr id="148" name="Google Shape;148;p3"/>
          <p:cNvGrpSpPr/>
          <p:nvPr/>
        </p:nvGrpSpPr>
        <p:grpSpPr>
          <a:xfrm>
            <a:off x="890888" y="4362075"/>
            <a:ext cx="10024063" cy="1679400"/>
            <a:chOff x="890888" y="4362075"/>
            <a:chExt cx="10024063" cy="1679400"/>
          </a:xfrm>
        </p:grpSpPr>
        <p:sp>
          <p:nvSpPr>
            <p:cNvPr id="149" name="Google Shape;149;p3"/>
            <p:cNvSpPr txBox="1"/>
            <p:nvPr/>
          </p:nvSpPr>
          <p:spPr>
            <a:xfrm>
              <a:off x="1750250" y="4362075"/>
              <a:ext cx="9164700" cy="1679400"/>
            </a:xfrm>
            <a:prstGeom prst="rect">
              <a:avLst/>
            </a:prstGeom>
            <a:noFill/>
            <a:ln w="9525" cap="flat" cmpd="thinThick">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just" rtl="0">
                <a:lnSpc>
                  <a:spcPct val="100000"/>
                </a:lnSpc>
                <a:spcBef>
                  <a:spcPts val="1000"/>
                </a:spcBef>
                <a:spcAft>
                  <a:spcPts val="0"/>
                </a:spcAft>
                <a:buNone/>
              </a:pPr>
              <a:r>
                <a:rPr lang="en-US" sz="2500">
                  <a:solidFill>
                    <a:schemeClr val="dk1"/>
                  </a:solidFill>
                  <a:latin typeface="Calibri"/>
                  <a:ea typeface="Calibri"/>
                  <a:cs typeface="Calibri"/>
                  <a:sym typeface="Calibri"/>
                </a:rPr>
                <a:t>En la actualidad, se utilizan equipos tecnológicos y pruebas visuales tradicionales para evaluar el desempeño del sistema visual, la atención, la influencia de la experticia, entre otros.</a:t>
              </a:r>
              <a:endParaRPr sz="2500">
                <a:solidFill>
                  <a:schemeClr val="dk1"/>
                </a:solidFill>
                <a:latin typeface="Calibri"/>
                <a:ea typeface="Calibri"/>
                <a:cs typeface="Calibri"/>
                <a:sym typeface="Calibri"/>
              </a:endParaRPr>
            </a:p>
          </p:txBody>
        </p:sp>
        <p:pic>
          <p:nvPicPr>
            <p:cNvPr id="150" name="Google Shape;150;p3"/>
            <p:cNvPicPr preferRelativeResize="0"/>
            <p:nvPr/>
          </p:nvPicPr>
          <p:blipFill>
            <a:blip r:embed="rId4">
              <a:alphaModFix/>
            </a:blip>
            <a:stretch>
              <a:fillRect/>
            </a:stretch>
          </p:blipFill>
          <p:spPr>
            <a:xfrm rot="10800000">
              <a:off x="890888" y="4928238"/>
              <a:ext cx="547050" cy="547050"/>
            </a:xfrm>
            <a:prstGeom prst="rect">
              <a:avLst/>
            </a:prstGeom>
            <a:noFill/>
            <a:ln>
              <a:noFill/>
            </a:ln>
          </p:spPr>
        </p:pic>
      </p:grpSp>
      <p:grpSp>
        <p:nvGrpSpPr>
          <p:cNvPr id="151" name="Google Shape;151;p3"/>
          <p:cNvGrpSpPr/>
          <p:nvPr/>
        </p:nvGrpSpPr>
        <p:grpSpPr>
          <a:xfrm>
            <a:off x="908892" y="3028650"/>
            <a:ext cx="10006233" cy="772800"/>
            <a:chOff x="908892" y="3028650"/>
            <a:chExt cx="10006233" cy="772800"/>
          </a:xfrm>
        </p:grpSpPr>
        <p:sp>
          <p:nvSpPr>
            <p:cNvPr id="152" name="Google Shape;152;p3"/>
            <p:cNvSpPr txBox="1"/>
            <p:nvPr/>
          </p:nvSpPr>
          <p:spPr>
            <a:xfrm>
              <a:off x="1727925" y="3028650"/>
              <a:ext cx="9187200" cy="772800"/>
            </a:xfrm>
            <a:prstGeom prst="rect">
              <a:avLst/>
            </a:prstGeom>
            <a:noFill/>
            <a:ln w="9525" cap="flat" cmpd="thinThick">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just" rtl="0">
                <a:lnSpc>
                  <a:spcPct val="100000"/>
                </a:lnSpc>
                <a:spcBef>
                  <a:spcPts val="1000"/>
                </a:spcBef>
                <a:spcAft>
                  <a:spcPts val="0"/>
                </a:spcAft>
                <a:buNone/>
              </a:pPr>
              <a:endParaRPr sz="1800">
                <a:solidFill>
                  <a:schemeClr val="dk1"/>
                </a:solidFill>
                <a:latin typeface="Calibri"/>
                <a:ea typeface="Calibri"/>
                <a:cs typeface="Calibri"/>
                <a:sym typeface="Calibri"/>
              </a:endParaRPr>
            </a:p>
            <a:p>
              <a:pPr marL="0" marR="0" lvl="0" indent="0" algn="just" rtl="0">
                <a:lnSpc>
                  <a:spcPct val="100000"/>
                </a:lnSpc>
                <a:spcBef>
                  <a:spcPts val="1000"/>
                </a:spcBef>
                <a:spcAft>
                  <a:spcPts val="0"/>
                </a:spcAft>
                <a:buNone/>
              </a:pPr>
              <a:r>
                <a:rPr lang="en-US" sz="2500">
                  <a:solidFill>
                    <a:schemeClr val="dk1"/>
                  </a:solidFill>
                  <a:latin typeface="Calibri"/>
                  <a:ea typeface="Calibri"/>
                  <a:cs typeface="Calibri"/>
                  <a:sym typeface="Calibri"/>
                </a:rPr>
                <a:t>La visión es una de las cualidades indispensables que debe poseer un piloto para cumplir a cabalidad su trabajo. </a:t>
              </a:r>
              <a:endParaRPr sz="2500">
                <a:solidFill>
                  <a:schemeClr val="dk1"/>
                </a:solidFill>
                <a:latin typeface="Calibri"/>
                <a:ea typeface="Calibri"/>
                <a:cs typeface="Calibri"/>
                <a:sym typeface="Calibri"/>
              </a:endParaRPr>
            </a:p>
            <a:p>
              <a:pPr marL="0" marR="0" lvl="0" indent="0" algn="just" rtl="0">
                <a:lnSpc>
                  <a:spcPct val="100000"/>
                </a:lnSpc>
                <a:spcBef>
                  <a:spcPts val="1000"/>
                </a:spcBef>
                <a:spcAft>
                  <a:spcPts val="0"/>
                </a:spcAft>
                <a:buNone/>
              </a:pPr>
              <a:endParaRPr sz="1800">
                <a:solidFill>
                  <a:schemeClr val="dk1"/>
                </a:solidFill>
                <a:latin typeface="Calibri"/>
                <a:ea typeface="Calibri"/>
                <a:cs typeface="Calibri"/>
                <a:sym typeface="Calibri"/>
              </a:endParaRPr>
            </a:p>
          </p:txBody>
        </p:sp>
        <p:pic>
          <p:nvPicPr>
            <p:cNvPr id="153" name="Google Shape;153;p3"/>
            <p:cNvPicPr preferRelativeResize="0"/>
            <p:nvPr/>
          </p:nvPicPr>
          <p:blipFill>
            <a:blip r:embed="rId4">
              <a:alphaModFix/>
            </a:blip>
            <a:stretch>
              <a:fillRect/>
            </a:stretch>
          </p:blipFill>
          <p:spPr>
            <a:xfrm rot="10800000">
              <a:off x="908892" y="3181038"/>
              <a:ext cx="511054" cy="54705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5"/>
                                        </p:tgtEl>
                                        <p:attrNameLst>
                                          <p:attrName>style.visibility</p:attrName>
                                        </p:attrNameLst>
                                      </p:cBhvr>
                                      <p:to>
                                        <p:strVal val="visible"/>
                                      </p:to>
                                    </p:set>
                                    <p:anim calcmode="lin" valueType="num">
                                      <p:cBhvr additive="base">
                                        <p:cTn id="7" dur="1000"/>
                                        <p:tgtEl>
                                          <p:spTgt spid="14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51"/>
                                        </p:tgtEl>
                                        <p:attrNameLst>
                                          <p:attrName>style.visibility</p:attrName>
                                        </p:attrNameLst>
                                      </p:cBhvr>
                                      <p:to>
                                        <p:strVal val="visible"/>
                                      </p:to>
                                    </p:set>
                                    <p:anim calcmode="lin" valueType="num">
                                      <p:cBhvr additive="base">
                                        <p:cTn id="11" dur="1000"/>
                                        <p:tgtEl>
                                          <p:spTgt spid="151"/>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2" presetClass="entr" presetSubtype="2" fill="hold" nodeType="afterEffect">
                                  <p:stCondLst>
                                    <p:cond delay="0"/>
                                  </p:stCondLst>
                                  <p:childTnLst>
                                    <p:set>
                                      <p:cBhvr>
                                        <p:cTn id="14" dur="1" fill="hold">
                                          <p:stCondLst>
                                            <p:cond delay="0"/>
                                          </p:stCondLst>
                                        </p:cTn>
                                        <p:tgtEl>
                                          <p:spTgt spid="148"/>
                                        </p:tgtEl>
                                        <p:attrNameLst>
                                          <p:attrName>style.visibility</p:attrName>
                                        </p:attrNameLst>
                                      </p:cBhvr>
                                      <p:to>
                                        <p:strVal val="visible"/>
                                      </p:to>
                                    </p:set>
                                    <p:anim calcmode="lin" valueType="num">
                                      <p:cBhvr additive="base">
                                        <p:cTn id="15" dur="1000"/>
                                        <p:tgtEl>
                                          <p:spTgt spid="1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37"/>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3400">
                <a:solidFill>
                  <a:schemeClr val="lt1"/>
                </a:solidFill>
                <a:latin typeface="Calibri"/>
                <a:ea typeface="Calibri"/>
                <a:cs typeface="Calibri"/>
                <a:sym typeface="Calibri"/>
              </a:rPr>
              <a:t>VALIDACIÓN - </a:t>
            </a:r>
            <a:r>
              <a:rPr lang="en-US" sz="3400">
                <a:solidFill>
                  <a:srgbClr val="FFFFFF"/>
                </a:solidFill>
                <a:latin typeface="Calibri"/>
                <a:ea typeface="Calibri"/>
                <a:cs typeface="Calibri"/>
                <a:sym typeface="Calibri"/>
              </a:rPr>
              <a:t>RESULTADOS </a:t>
            </a:r>
            <a:endParaRPr sz="3400">
              <a:solidFill>
                <a:srgbClr val="FFFFFF"/>
              </a:solidFill>
              <a:latin typeface="Calibri"/>
              <a:ea typeface="Calibri"/>
              <a:cs typeface="Calibri"/>
              <a:sym typeface="Calibri"/>
            </a:endParaRPr>
          </a:p>
        </p:txBody>
      </p:sp>
      <p:sp>
        <p:nvSpPr>
          <p:cNvPr id="709" name="Google Shape;709;p37"/>
          <p:cNvSpPr txBox="1">
            <a:spLocks noGrp="1"/>
          </p:cNvSpPr>
          <p:nvPr>
            <p:ph type="body" idx="1"/>
          </p:nvPr>
        </p:nvSpPr>
        <p:spPr>
          <a:xfrm>
            <a:off x="388950" y="4658675"/>
            <a:ext cx="11163000" cy="1449300"/>
          </a:xfrm>
          <a:prstGeom prst="rect">
            <a:avLst/>
          </a:prstGeom>
          <a:noFill/>
          <a:ln>
            <a:noFill/>
          </a:ln>
        </p:spPr>
        <p:txBody>
          <a:bodyPr spcFirstLastPara="1" wrap="square" lIns="91425" tIns="45700" rIns="91425" bIns="45700" anchor="ctr" anchorCtr="0">
            <a:noAutofit/>
          </a:bodyPr>
          <a:lstStyle/>
          <a:p>
            <a:pPr marL="457200" lvl="0" indent="-361950" algn="just" rtl="0">
              <a:lnSpc>
                <a:spcPct val="100000"/>
              </a:lnSpc>
              <a:spcBef>
                <a:spcPts val="0"/>
              </a:spcBef>
              <a:spcAft>
                <a:spcPts val="0"/>
              </a:spcAft>
              <a:buClr>
                <a:schemeClr val="dk1"/>
              </a:buClr>
              <a:buSzPts val="2100"/>
              <a:buFont typeface="Calibri"/>
              <a:buChar char="●"/>
            </a:pPr>
            <a:r>
              <a:rPr lang="en-US" sz="2100" dirty="0">
                <a:solidFill>
                  <a:schemeClr val="dk1"/>
                </a:solidFill>
                <a:latin typeface="Calibri"/>
                <a:ea typeface="Calibri"/>
                <a:cs typeface="Calibri"/>
                <a:sym typeface="Calibri"/>
              </a:rPr>
              <a:t>Los </a:t>
            </a:r>
            <a:r>
              <a:rPr lang="en-US" sz="2100" dirty="0" err="1">
                <a:solidFill>
                  <a:schemeClr val="dk1"/>
                </a:solidFill>
                <a:latin typeface="Calibri"/>
                <a:ea typeface="Calibri"/>
                <a:cs typeface="Calibri"/>
                <a:sym typeface="Calibri"/>
              </a:rPr>
              <a:t>resultados</a:t>
            </a:r>
            <a:r>
              <a:rPr lang="en-US" sz="2100" dirty="0">
                <a:solidFill>
                  <a:schemeClr val="dk1"/>
                </a:solidFill>
                <a:latin typeface="Calibri"/>
                <a:ea typeface="Calibri"/>
                <a:cs typeface="Calibri"/>
                <a:sym typeface="Calibri"/>
              </a:rPr>
              <a:t> </a:t>
            </a:r>
            <a:r>
              <a:rPr lang="en-US" sz="2100" dirty="0" err="1">
                <a:solidFill>
                  <a:schemeClr val="dk1"/>
                </a:solidFill>
                <a:latin typeface="Calibri"/>
                <a:ea typeface="Calibri"/>
                <a:cs typeface="Calibri"/>
                <a:sym typeface="Calibri"/>
              </a:rPr>
              <a:t>indican</a:t>
            </a:r>
            <a:r>
              <a:rPr lang="en-US" sz="2100" dirty="0">
                <a:solidFill>
                  <a:schemeClr val="dk1"/>
                </a:solidFill>
                <a:latin typeface="Calibri"/>
                <a:ea typeface="Calibri"/>
                <a:cs typeface="Calibri"/>
                <a:sym typeface="Calibri"/>
              </a:rPr>
              <a:t> que </a:t>
            </a:r>
            <a:r>
              <a:rPr lang="en-US" sz="2100" dirty="0" err="1">
                <a:solidFill>
                  <a:schemeClr val="dk1"/>
                </a:solidFill>
                <a:latin typeface="Calibri"/>
                <a:ea typeface="Calibri"/>
                <a:cs typeface="Calibri"/>
                <a:sym typeface="Calibri"/>
              </a:rPr>
              <a:t>en</a:t>
            </a:r>
            <a:r>
              <a:rPr lang="en-US" sz="2100" dirty="0">
                <a:solidFill>
                  <a:schemeClr val="dk1"/>
                </a:solidFill>
                <a:latin typeface="Calibri"/>
                <a:ea typeface="Calibri"/>
                <a:cs typeface="Calibri"/>
                <a:sym typeface="Calibri"/>
              </a:rPr>
              <a:t> la </a:t>
            </a:r>
            <a:r>
              <a:rPr lang="en-US" sz="2100" dirty="0" err="1">
                <a:solidFill>
                  <a:schemeClr val="dk1"/>
                </a:solidFill>
                <a:latin typeface="Calibri"/>
                <a:ea typeface="Calibri"/>
                <a:cs typeface="Calibri"/>
                <a:sym typeface="Calibri"/>
              </a:rPr>
              <a:t>tarea</a:t>
            </a:r>
            <a:r>
              <a:rPr lang="en-US" sz="2100" dirty="0">
                <a:solidFill>
                  <a:schemeClr val="dk1"/>
                </a:solidFill>
                <a:latin typeface="Calibri"/>
                <a:ea typeface="Calibri"/>
                <a:cs typeface="Calibri"/>
                <a:sym typeface="Calibri"/>
              </a:rPr>
              <a:t> virtual 1 no </a:t>
            </a:r>
            <a:r>
              <a:rPr lang="en-US" sz="2100" dirty="0" err="1">
                <a:solidFill>
                  <a:schemeClr val="dk1"/>
                </a:solidFill>
                <a:latin typeface="Calibri"/>
                <a:ea typeface="Calibri"/>
                <a:cs typeface="Calibri"/>
                <a:sym typeface="Calibri"/>
              </a:rPr>
              <a:t>hubo</a:t>
            </a:r>
            <a:r>
              <a:rPr lang="en-US" sz="2100" dirty="0">
                <a:solidFill>
                  <a:schemeClr val="dk1"/>
                </a:solidFill>
                <a:latin typeface="Calibri"/>
                <a:ea typeface="Calibri"/>
                <a:cs typeface="Calibri"/>
                <a:sym typeface="Calibri"/>
              </a:rPr>
              <a:t> </a:t>
            </a:r>
            <a:r>
              <a:rPr lang="en-US" sz="2100" dirty="0" err="1">
                <a:solidFill>
                  <a:schemeClr val="dk1"/>
                </a:solidFill>
                <a:latin typeface="Calibri"/>
                <a:ea typeface="Calibri"/>
                <a:cs typeface="Calibri"/>
                <a:sym typeface="Calibri"/>
              </a:rPr>
              <a:t>cambios</a:t>
            </a:r>
            <a:r>
              <a:rPr lang="en-US" sz="2100" dirty="0">
                <a:solidFill>
                  <a:schemeClr val="dk1"/>
                </a:solidFill>
                <a:latin typeface="Calibri"/>
                <a:ea typeface="Calibri"/>
                <a:cs typeface="Calibri"/>
                <a:sym typeface="Calibri"/>
              </a:rPr>
              <a:t>, </a:t>
            </a:r>
            <a:r>
              <a:rPr lang="en-US" sz="2100" dirty="0" err="1">
                <a:solidFill>
                  <a:schemeClr val="dk1"/>
                </a:solidFill>
                <a:latin typeface="Calibri"/>
                <a:ea typeface="Calibri"/>
                <a:cs typeface="Calibri"/>
                <a:sym typeface="Calibri"/>
              </a:rPr>
              <a:t>pero</a:t>
            </a:r>
            <a:r>
              <a:rPr lang="en-US" sz="2100" dirty="0">
                <a:solidFill>
                  <a:schemeClr val="dk1"/>
                </a:solidFill>
                <a:latin typeface="Calibri"/>
                <a:ea typeface="Calibri"/>
                <a:cs typeface="Calibri"/>
                <a:sym typeface="Calibri"/>
              </a:rPr>
              <a:t> </a:t>
            </a:r>
            <a:r>
              <a:rPr lang="en-US" sz="2100" dirty="0" err="1">
                <a:solidFill>
                  <a:schemeClr val="dk1"/>
                </a:solidFill>
                <a:latin typeface="Calibri"/>
                <a:ea typeface="Calibri"/>
                <a:cs typeface="Calibri"/>
                <a:sym typeface="Calibri"/>
              </a:rPr>
              <a:t>en</a:t>
            </a:r>
            <a:r>
              <a:rPr lang="en-US" sz="2100" dirty="0">
                <a:solidFill>
                  <a:schemeClr val="dk1"/>
                </a:solidFill>
                <a:latin typeface="Calibri"/>
                <a:ea typeface="Calibri"/>
                <a:cs typeface="Calibri"/>
                <a:sym typeface="Calibri"/>
              </a:rPr>
              <a:t> la </a:t>
            </a:r>
            <a:r>
              <a:rPr lang="en-US" sz="2100" dirty="0" err="1">
                <a:solidFill>
                  <a:schemeClr val="dk1"/>
                </a:solidFill>
                <a:latin typeface="Calibri"/>
                <a:ea typeface="Calibri"/>
                <a:cs typeface="Calibri"/>
                <a:sym typeface="Calibri"/>
              </a:rPr>
              <a:t>tarea</a:t>
            </a:r>
            <a:r>
              <a:rPr lang="en-US" sz="2100" dirty="0">
                <a:solidFill>
                  <a:schemeClr val="dk1"/>
                </a:solidFill>
                <a:latin typeface="Calibri"/>
                <a:ea typeface="Calibri"/>
                <a:cs typeface="Calibri"/>
                <a:sym typeface="Calibri"/>
              </a:rPr>
              <a:t> virtual 2 </a:t>
            </a:r>
            <a:r>
              <a:rPr lang="en-US" sz="2100" dirty="0" err="1">
                <a:solidFill>
                  <a:schemeClr val="dk1"/>
                </a:solidFill>
                <a:latin typeface="Calibri"/>
                <a:ea typeface="Calibri"/>
                <a:cs typeface="Calibri"/>
                <a:sym typeface="Calibri"/>
              </a:rPr>
              <a:t>existe</a:t>
            </a:r>
            <a:r>
              <a:rPr lang="en-US" sz="2100" dirty="0">
                <a:solidFill>
                  <a:schemeClr val="dk1"/>
                </a:solidFill>
                <a:latin typeface="Calibri"/>
                <a:ea typeface="Calibri"/>
                <a:cs typeface="Calibri"/>
                <a:sym typeface="Calibri"/>
              </a:rPr>
              <a:t> una </a:t>
            </a:r>
            <a:r>
              <a:rPr lang="en-US" sz="2100" dirty="0" err="1">
                <a:solidFill>
                  <a:schemeClr val="dk1"/>
                </a:solidFill>
                <a:latin typeface="Calibri"/>
                <a:ea typeface="Calibri"/>
                <a:cs typeface="Calibri"/>
                <a:sym typeface="Calibri"/>
              </a:rPr>
              <a:t>mejora</a:t>
            </a:r>
            <a:r>
              <a:rPr lang="en-US" sz="2100" dirty="0">
                <a:solidFill>
                  <a:schemeClr val="dk1"/>
                </a:solidFill>
                <a:latin typeface="Calibri"/>
                <a:ea typeface="Calibri"/>
                <a:cs typeface="Calibri"/>
                <a:sym typeface="Calibri"/>
              </a:rPr>
              <a:t>, </a:t>
            </a:r>
            <a:r>
              <a:rPr lang="en-US" sz="2100" dirty="0" err="1">
                <a:solidFill>
                  <a:schemeClr val="dk1"/>
                </a:solidFill>
                <a:latin typeface="Calibri"/>
                <a:ea typeface="Calibri"/>
                <a:cs typeface="Calibri"/>
                <a:sym typeface="Calibri"/>
              </a:rPr>
              <a:t>debido</a:t>
            </a:r>
            <a:r>
              <a:rPr lang="en-US" sz="2100" dirty="0">
                <a:solidFill>
                  <a:schemeClr val="dk1"/>
                </a:solidFill>
                <a:latin typeface="Calibri"/>
                <a:ea typeface="Calibri"/>
                <a:cs typeface="Calibri"/>
                <a:sym typeface="Calibri"/>
              </a:rPr>
              <a:t> a que </a:t>
            </a:r>
            <a:r>
              <a:rPr lang="en-US" sz="2100" dirty="0" err="1">
                <a:solidFill>
                  <a:schemeClr val="dk1"/>
                </a:solidFill>
                <a:latin typeface="Calibri"/>
                <a:ea typeface="Calibri"/>
                <a:cs typeface="Calibri"/>
                <a:sym typeface="Calibri"/>
              </a:rPr>
              <a:t>el</a:t>
            </a:r>
            <a:r>
              <a:rPr lang="en-US" sz="2100" dirty="0">
                <a:solidFill>
                  <a:schemeClr val="dk1"/>
                </a:solidFill>
                <a:latin typeface="Calibri"/>
                <a:ea typeface="Calibri"/>
                <a:cs typeface="Calibri"/>
                <a:sym typeface="Calibri"/>
              </a:rPr>
              <a:t> </a:t>
            </a:r>
            <a:r>
              <a:rPr lang="en-US" sz="2100" dirty="0" err="1">
                <a:solidFill>
                  <a:schemeClr val="dk1"/>
                </a:solidFill>
                <a:latin typeface="Calibri"/>
                <a:ea typeface="Calibri"/>
                <a:cs typeface="Calibri"/>
                <a:sym typeface="Calibri"/>
              </a:rPr>
              <a:t>participante</a:t>
            </a:r>
            <a:r>
              <a:rPr lang="en-US" sz="2100" dirty="0">
                <a:solidFill>
                  <a:schemeClr val="dk1"/>
                </a:solidFill>
                <a:latin typeface="Calibri"/>
                <a:ea typeface="Calibri"/>
                <a:cs typeface="Calibri"/>
                <a:sym typeface="Calibri"/>
              </a:rPr>
              <a:t> se </a:t>
            </a:r>
            <a:r>
              <a:rPr lang="en-US" sz="2100" dirty="0" err="1">
                <a:solidFill>
                  <a:schemeClr val="dk1"/>
                </a:solidFill>
                <a:latin typeface="Calibri"/>
                <a:ea typeface="Calibri"/>
                <a:cs typeface="Calibri"/>
                <a:sym typeface="Calibri"/>
              </a:rPr>
              <a:t>siente</a:t>
            </a:r>
            <a:r>
              <a:rPr lang="en-US" sz="2100" dirty="0">
                <a:solidFill>
                  <a:schemeClr val="dk1"/>
                </a:solidFill>
                <a:latin typeface="Calibri"/>
                <a:ea typeface="Calibri"/>
                <a:cs typeface="Calibri"/>
                <a:sym typeface="Calibri"/>
              </a:rPr>
              <a:t> </a:t>
            </a:r>
            <a:r>
              <a:rPr lang="en-US" sz="2100" dirty="0" err="1">
                <a:solidFill>
                  <a:schemeClr val="dk1"/>
                </a:solidFill>
                <a:latin typeface="Calibri"/>
                <a:ea typeface="Calibri"/>
                <a:cs typeface="Calibri"/>
                <a:sym typeface="Calibri"/>
              </a:rPr>
              <a:t>mejor</a:t>
            </a:r>
            <a:r>
              <a:rPr lang="en-US" sz="2100" dirty="0">
                <a:solidFill>
                  <a:schemeClr val="dk1"/>
                </a:solidFill>
                <a:latin typeface="Calibri"/>
                <a:ea typeface="Calibri"/>
                <a:cs typeface="Calibri"/>
                <a:sym typeface="Calibri"/>
              </a:rPr>
              <a:t> </a:t>
            </a:r>
            <a:r>
              <a:rPr lang="en-US" sz="2100" dirty="0" err="1">
                <a:solidFill>
                  <a:schemeClr val="dk1"/>
                </a:solidFill>
                <a:latin typeface="Calibri"/>
                <a:ea typeface="Calibri"/>
                <a:cs typeface="Calibri"/>
                <a:sym typeface="Calibri"/>
              </a:rPr>
              <a:t>después</a:t>
            </a:r>
            <a:r>
              <a:rPr lang="en-US" sz="2100" dirty="0">
                <a:solidFill>
                  <a:schemeClr val="dk1"/>
                </a:solidFill>
                <a:latin typeface="Calibri"/>
                <a:ea typeface="Calibri"/>
                <a:cs typeface="Calibri"/>
                <a:sym typeface="Calibri"/>
              </a:rPr>
              <a:t> de </a:t>
            </a:r>
            <a:r>
              <a:rPr lang="en-US" sz="2100" dirty="0" err="1">
                <a:solidFill>
                  <a:schemeClr val="dk1"/>
                </a:solidFill>
                <a:latin typeface="Calibri"/>
                <a:ea typeface="Calibri"/>
                <a:cs typeface="Calibri"/>
                <a:sym typeface="Calibri"/>
              </a:rPr>
              <a:t>realizar</a:t>
            </a:r>
            <a:r>
              <a:rPr lang="en-US" sz="2100" dirty="0">
                <a:solidFill>
                  <a:schemeClr val="dk1"/>
                </a:solidFill>
                <a:latin typeface="Calibri"/>
                <a:ea typeface="Calibri"/>
                <a:cs typeface="Calibri"/>
                <a:sym typeface="Calibri"/>
              </a:rPr>
              <a:t> </a:t>
            </a:r>
            <a:r>
              <a:rPr lang="en-US" sz="2100" dirty="0" err="1">
                <a:solidFill>
                  <a:schemeClr val="dk1"/>
                </a:solidFill>
                <a:latin typeface="Calibri"/>
                <a:ea typeface="Calibri"/>
                <a:cs typeface="Calibri"/>
                <a:sym typeface="Calibri"/>
              </a:rPr>
              <a:t>el</a:t>
            </a:r>
            <a:r>
              <a:rPr lang="en-US" sz="2100" dirty="0">
                <a:solidFill>
                  <a:schemeClr val="dk1"/>
                </a:solidFill>
                <a:latin typeface="Calibri"/>
                <a:ea typeface="Calibri"/>
                <a:cs typeface="Calibri"/>
                <a:sym typeface="Calibri"/>
              </a:rPr>
              <a:t> </a:t>
            </a:r>
            <a:r>
              <a:rPr lang="en-US" sz="2100" dirty="0" err="1">
                <a:solidFill>
                  <a:schemeClr val="dk1"/>
                </a:solidFill>
                <a:latin typeface="Calibri"/>
                <a:ea typeface="Calibri"/>
                <a:cs typeface="Calibri"/>
                <a:sym typeface="Calibri"/>
              </a:rPr>
              <a:t>entorno</a:t>
            </a:r>
            <a:r>
              <a:rPr lang="en-US" sz="2100" dirty="0">
                <a:solidFill>
                  <a:schemeClr val="dk1"/>
                </a:solidFill>
                <a:latin typeface="Calibri"/>
                <a:ea typeface="Calibri"/>
                <a:cs typeface="Calibri"/>
                <a:sym typeface="Calibri"/>
              </a:rPr>
              <a:t> virtual.</a:t>
            </a:r>
            <a:endParaRPr sz="2100" dirty="0">
              <a:solidFill>
                <a:schemeClr val="dk1"/>
              </a:solidFill>
              <a:latin typeface="Calibri"/>
              <a:ea typeface="Calibri"/>
              <a:cs typeface="Calibri"/>
              <a:sym typeface="Calibri"/>
            </a:endParaRPr>
          </a:p>
        </p:txBody>
      </p:sp>
      <p:pic>
        <p:nvPicPr>
          <p:cNvPr id="710" name="Google Shape;710;p37"/>
          <p:cNvPicPr preferRelativeResize="0"/>
          <p:nvPr/>
        </p:nvPicPr>
        <p:blipFill>
          <a:blip r:embed="rId3">
            <a:alphaModFix/>
          </a:blip>
          <a:stretch>
            <a:fillRect/>
          </a:stretch>
        </p:blipFill>
        <p:spPr>
          <a:xfrm>
            <a:off x="2547175" y="960627"/>
            <a:ext cx="7082301" cy="3934600"/>
          </a:xfrm>
          <a:prstGeom prst="rect">
            <a:avLst/>
          </a:prstGeom>
          <a:noFill/>
          <a:ln>
            <a:noFill/>
          </a:ln>
        </p:spPr>
      </p:pic>
      <p:sp>
        <p:nvSpPr>
          <p:cNvPr id="711" name="Google Shape;711;p37">
            <a:hlinkClick r:id="rId4" action="ppaction://hlinksldjump"/>
          </p:cNvPr>
          <p:cNvSpPr/>
          <p:nvPr/>
        </p:nvSpPr>
        <p:spPr>
          <a:xfrm>
            <a:off x="5453151" y="6407375"/>
            <a:ext cx="10053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Desarrollo</a:t>
            </a:r>
            <a:endParaRPr sz="1200">
              <a:solidFill>
                <a:srgbClr val="CCCCCC"/>
              </a:solidFill>
              <a:latin typeface="Calibri"/>
              <a:ea typeface="Calibri"/>
              <a:cs typeface="Calibri"/>
              <a:sym typeface="Calibri"/>
            </a:endParaRPr>
          </a:p>
        </p:txBody>
      </p:sp>
      <p:sp>
        <p:nvSpPr>
          <p:cNvPr id="712" name="Google Shape;712;p37">
            <a:hlinkClick r:id="rId5"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713" name="Google Shape;713;p37"/>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714" name="Google Shape;714;p37">
            <a:hlinkClick r:id="rId6"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715" name="Google Shape;715;p37">
            <a:hlinkClick r:id="rId7"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716" name="Google Shape;716;p37"/>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717" name="Google Shape;717;p37">
            <a:hlinkClick r:id="rId8" action="ppaction://hlinksldjump"/>
          </p:cNvPr>
          <p:cNvSpPr/>
          <p:nvPr/>
        </p:nvSpPr>
        <p:spPr>
          <a:xfrm>
            <a:off x="6471038" y="6407375"/>
            <a:ext cx="10146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Validación</a:t>
            </a:r>
            <a:endParaRPr sz="12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09"/>
                                        </p:tgtEl>
                                        <p:attrNameLst>
                                          <p:attrName>style.visibility</p:attrName>
                                        </p:attrNameLst>
                                      </p:cBhvr>
                                      <p:to>
                                        <p:strVal val="visible"/>
                                      </p:to>
                                    </p:set>
                                    <p:animEffect transition="in" filter="fade">
                                      <p:cBhvr>
                                        <p:cTn id="7" dur="1000"/>
                                        <p:tgtEl>
                                          <p:spTgt spid="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38"/>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3400">
                <a:solidFill>
                  <a:schemeClr val="lt1"/>
                </a:solidFill>
                <a:latin typeface="Calibri"/>
                <a:ea typeface="Calibri"/>
                <a:cs typeface="Calibri"/>
                <a:sym typeface="Calibri"/>
              </a:rPr>
              <a:t>VALIDACIÓN - </a:t>
            </a:r>
            <a:r>
              <a:rPr lang="en-US" sz="3400">
                <a:solidFill>
                  <a:srgbClr val="FFFFFF"/>
                </a:solidFill>
                <a:latin typeface="Calibri"/>
                <a:ea typeface="Calibri"/>
                <a:cs typeface="Calibri"/>
                <a:sym typeface="Calibri"/>
              </a:rPr>
              <a:t>RESULTADOS DE USABILIDAD</a:t>
            </a:r>
            <a:endParaRPr sz="3400">
              <a:solidFill>
                <a:srgbClr val="FFFFFF"/>
              </a:solidFill>
              <a:latin typeface="Calibri"/>
              <a:ea typeface="Calibri"/>
              <a:cs typeface="Calibri"/>
              <a:sym typeface="Calibri"/>
            </a:endParaRPr>
          </a:p>
        </p:txBody>
      </p:sp>
      <p:sp>
        <p:nvSpPr>
          <p:cNvPr id="723" name="Google Shape;723;p38"/>
          <p:cNvSpPr txBox="1"/>
          <p:nvPr/>
        </p:nvSpPr>
        <p:spPr>
          <a:xfrm>
            <a:off x="388950" y="5647225"/>
            <a:ext cx="5334900" cy="3231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900"/>
              <a:buFont typeface="Arial"/>
              <a:buNone/>
            </a:pPr>
            <a:r>
              <a:rPr lang="en-US" sz="1500" i="1" dirty="0" err="1">
                <a:solidFill>
                  <a:schemeClr val="dk1"/>
                </a:solidFill>
              </a:rPr>
              <a:t>Resultados</a:t>
            </a:r>
            <a:r>
              <a:rPr lang="en-US" sz="1500" i="1" dirty="0">
                <a:solidFill>
                  <a:schemeClr val="dk1"/>
                </a:solidFill>
              </a:rPr>
              <a:t> de las </a:t>
            </a:r>
            <a:r>
              <a:rPr lang="en-US" sz="1500" i="1" dirty="0" err="1">
                <a:solidFill>
                  <a:schemeClr val="dk1"/>
                </a:solidFill>
              </a:rPr>
              <a:t>preguntas</a:t>
            </a:r>
            <a:r>
              <a:rPr lang="en-US" sz="1500" i="1" dirty="0">
                <a:solidFill>
                  <a:schemeClr val="dk1"/>
                </a:solidFill>
              </a:rPr>
              <a:t> de </a:t>
            </a:r>
            <a:r>
              <a:rPr lang="en-US" sz="1500" i="1" dirty="0" err="1">
                <a:solidFill>
                  <a:schemeClr val="dk1"/>
                </a:solidFill>
              </a:rPr>
              <a:t>Usabilidad</a:t>
            </a:r>
            <a:r>
              <a:rPr lang="en-US" sz="1500" i="1" dirty="0">
                <a:solidFill>
                  <a:schemeClr val="dk1"/>
                </a:solidFill>
              </a:rPr>
              <a:t> -</a:t>
            </a:r>
            <a:r>
              <a:rPr lang="en-US" sz="1500" i="1" dirty="0" err="1">
                <a:solidFill>
                  <a:schemeClr val="dk1"/>
                </a:solidFill>
              </a:rPr>
              <a:t>Tarea</a:t>
            </a:r>
            <a:r>
              <a:rPr lang="en-US" sz="1500" i="1" dirty="0">
                <a:solidFill>
                  <a:schemeClr val="dk1"/>
                </a:solidFill>
              </a:rPr>
              <a:t> virtual 1</a:t>
            </a:r>
            <a:endParaRPr sz="2300" b="0" i="0" u="none" strike="noStrike" cap="none" dirty="0">
              <a:solidFill>
                <a:srgbClr val="3F3F3F"/>
              </a:solidFill>
              <a:latin typeface="Calibri"/>
              <a:ea typeface="Calibri"/>
              <a:cs typeface="Calibri"/>
              <a:sym typeface="Calibri"/>
            </a:endParaRPr>
          </a:p>
        </p:txBody>
      </p:sp>
      <p:sp>
        <p:nvSpPr>
          <p:cNvPr id="724" name="Google Shape;724;p38"/>
          <p:cNvSpPr txBox="1"/>
          <p:nvPr/>
        </p:nvSpPr>
        <p:spPr>
          <a:xfrm>
            <a:off x="6167900" y="5647225"/>
            <a:ext cx="5334900" cy="3231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900"/>
              <a:buFont typeface="Arial"/>
              <a:buNone/>
            </a:pPr>
            <a:r>
              <a:rPr lang="en-US" sz="1500" i="1">
                <a:solidFill>
                  <a:schemeClr val="dk1"/>
                </a:solidFill>
              </a:rPr>
              <a:t>Resultados de las preguntas de Usabilidad- Tarea virtual 2</a:t>
            </a:r>
            <a:endParaRPr sz="2300" b="0" i="0" u="none" strike="noStrike" cap="none">
              <a:solidFill>
                <a:srgbClr val="3F3F3F"/>
              </a:solidFill>
              <a:latin typeface="Calibri"/>
              <a:ea typeface="Calibri"/>
              <a:cs typeface="Calibri"/>
              <a:sym typeface="Calibri"/>
            </a:endParaRPr>
          </a:p>
        </p:txBody>
      </p:sp>
      <p:pic>
        <p:nvPicPr>
          <p:cNvPr id="725" name="Google Shape;725;p38"/>
          <p:cNvPicPr preferRelativeResize="0"/>
          <p:nvPr/>
        </p:nvPicPr>
        <p:blipFill>
          <a:blip r:embed="rId3">
            <a:alphaModFix/>
          </a:blip>
          <a:stretch>
            <a:fillRect/>
          </a:stretch>
        </p:blipFill>
        <p:spPr>
          <a:xfrm>
            <a:off x="262400" y="1397750"/>
            <a:ext cx="5673750" cy="3889264"/>
          </a:xfrm>
          <a:prstGeom prst="rect">
            <a:avLst/>
          </a:prstGeom>
          <a:noFill/>
          <a:ln>
            <a:noFill/>
          </a:ln>
        </p:spPr>
      </p:pic>
      <p:pic>
        <p:nvPicPr>
          <p:cNvPr id="726" name="Google Shape;726;p38"/>
          <p:cNvPicPr preferRelativeResize="0"/>
          <p:nvPr/>
        </p:nvPicPr>
        <p:blipFill>
          <a:blip r:embed="rId4">
            <a:alphaModFix/>
          </a:blip>
          <a:stretch>
            <a:fillRect/>
          </a:stretch>
        </p:blipFill>
        <p:spPr>
          <a:xfrm>
            <a:off x="6128375" y="1472475"/>
            <a:ext cx="5536325" cy="3781558"/>
          </a:xfrm>
          <a:prstGeom prst="rect">
            <a:avLst/>
          </a:prstGeom>
          <a:noFill/>
          <a:ln>
            <a:noFill/>
          </a:ln>
        </p:spPr>
      </p:pic>
      <p:sp>
        <p:nvSpPr>
          <p:cNvPr id="727" name="Google Shape;727;p38">
            <a:hlinkClick r:id="rId5" action="ppaction://hlinksldjump"/>
          </p:cNvPr>
          <p:cNvSpPr/>
          <p:nvPr/>
        </p:nvSpPr>
        <p:spPr>
          <a:xfrm>
            <a:off x="5453151" y="6407375"/>
            <a:ext cx="10053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Desarrollo</a:t>
            </a:r>
            <a:endParaRPr sz="1200">
              <a:solidFill>
                <a:srgbClr val="CCCCCC"/>
              </a:solidFill>
              <a:latin typeface="Calibri"/>
              <a:ea typeface="Calibri"/>
              <a:cs typeface="Calibri"/>
              <a:sym typeface="Calibri"/>
            </a:endParaRPr>
          </a:p>
        </p:txBody>
      </p:sp>
      <p:sp>
        <p:nvSpPr>
          <p:cNvPr id="728" name="Google Shape;728;p38">
            <a:hlinkClick r:id="rId6"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729" name="Google Shape;729;p38"/>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730" name="Google Shape;730;p38">
            <a:hlinkClick r:id="rId7"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731" name="Google Shape;731;p38">
            <a:hlinkClick r:id="rId8"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732" name="Google Shape;732;p38"/>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733" name="Google Shape;733;p38">
            <a:hlinkClick r:id="rId9" action="ppaction://hlinksldjump"/>
          </p:cNvPr>
          <p:cNvSpPr/>
          <p:nvPr/>
        </p:nvSpPr>
        <p:spPr>
          <a:xfrm>
            <a:off x="6471038" y="6407375"/>
            <a:ext cx="10146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Validación</a:t>
            </a:r>
            <a:endParaRPr sz="1200">
              <a:solidFill>
                <a:srgbClr val="FFFFFF"/>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g115c1b8555a_1_570"/>
          <p:cNvSpPr txBox="1"/>
          <p:nvPr/>
        </p:nvSpPr>
        <p:spPr>
          <a:xfrm>
            <a:off x="1149300" y="2744100"/>
            <a:ext cx="9893400" cy="1369800"/>
          </a:xfrm>
          <a:prstGeom prst="rect">
            <a:avLst/>
          </a:prstGeom>
          <a:noFill/>
          <a:ln>
            <a:noFill/>
          </a:ln>
        </p:spPr>
        <p:txBody>
          <a:bodyPr spcFirstLastPara="1" wrap="square" lIns="108000" tIns="45700" rIns="108000" bIns="45700" anchor="t" anchorCtr="0">
            <a:spAutoFit/>
          </a:bodyPr>
          <a:lstStyle/>
          <a:p>
            <a:pPr marL="0" marR="0" lvl="0" indent="0" algn="ctr" rtl="0">
              <a:lnSpc>
                <a:spcPct val="100000"/>
              </a:lnSpc>
              <a:spcBef>
                <a:spcPts val="0"/>
              </a:spcBef>
              <a:spcAft>
                <a:spcPts val="0"/>
              </a:spcAft>
              <a:buClr>
                <a:srgbClr val="000000"/>
              </a:buClr>
              <a:buSzPts val="8300"/>
              <a:buFont typeface="Arial"/>
              <a:buNone/>
            </a:pPr>
            <a:r>
              <a:rPr lang="en-US" sz="8300" b="1">
                <a:latin typeface="Calibri"/>
                <a:ea typeface="Calibri"/>
                <a:cs typeface="Calibri"/>
                <a:sym typeface="Calibri"/>
              </a:rPr>
              <a:t>CONCLUSIONES</a:t>
            </a:r>
            <a:endParaRPr sz="8300" b="1" i="0" u="none" strike="noStrike" cap="none">
              <a:solidFill>
                <a:srgbClr val="000000"/>
              </a:solidFill>
              <a:latin typeface="Calibri"/>
              <a:ea typeface="Calibri"/>
              <a:cs typeface="Calibri"/>
              <a:sym typeface="Calibri"/>
            </a:endParaRPr>
          </a:p>
        </p:txBody>
      </p:sp>
      <p:sp>
        <p:nvSpPr>
          <p:cNvPr id="739" name="Google Shape;739;g115c1b8555a_1_570"/>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endParaRPr sz="3400">
              <a:solidFill>
                <a:srgbClr val="FFFFFF"/>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39"/>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100"/>
              <a:buFont typeface="Arial"/>
              <a:buNone/>
            </a:pPr>
            <a:r>
              <a:rPr lang="en-US" sz="3100" b="0" i="0" u="none" strike="noStrike" cap="none">
                <a:solidFill>
                  <a:srgbClr val="FFFFFF"/>
                </a:solidFill>
                <a:latin typeface="Arial"/>
                <a:ea typeface="Arial"/>
                <a:cs typeface="Arial"/>
                <a:sym typeface="Arial"/>
              </a:rPr>
              <a:t>CONCLUSIONES</a:t>
            </a:r>
            <a:endParaRPr sz="3100" b="0" i="0" u="none" strike="noStrike" cap="none">
              <a:solidFill>
                <a:srgbClr val="FFFFFF"/>
              </a:solidFill>
              <a:latin typeface="Arial"/>
              <a:ea typeface="Arial"/>
              <a:cs typeface="Arial"/>
              <a:sym typeface="Arial"/>
            </a:endParaRPr>
          </a:p>
        </p:txBody>
      </p:sp>
      <p:sp>
        <p:nvSpPr>
          <p:cNvPr id="745" name="Google Shape;745;p39"/>
          <p:cNvSpPr txBox="1"/>
          <p:nvPr/>
        </p:nvSpPr>
        <p:spPr>
          <a:xfrm>
            <a:off x="1190100" y="2383050"/>
            <a:ext cx="10129800" cy="1939500"/>
          </a:xfrm>
          <a:prstGeom prst="rect">
            <a:avLst/>
          </a:prstGeom>
          <a:noFill/>
          <a:ln>
            <a:noFill/>
          </a:ln>
        </p:spPr>
        <p:txBody>
          <a:bodyPr spcFirstLastPara="1" wrap="square" lIns="91425" tIns="45700" rIns="91425" bIns="45700" anchor="t" anchorCtr="0">
            <a:spAutoFit/>
          </a:bodyPr>
          <a:lstStyle/>
          <a:p>
            <a:pPr marL="0" lvl="0" indent="0" algn="just" rtl="0">
              <a:lnSpc>
                <a:spcPct val="100000"/>
              </a:lnSpc>
              <a:spcBef>
                <a:spcPts val="1200"/>
              </a:spcBef>
              <a:spcAft>
                <a:spcPts val="1000"/>
              </a:spcAft>
              <a:buNone/>
            </a:pPr>
            <a:r>
              <a:rPr lang="en-US" sz="3000" dirty="0">
                <a:solidFill>
                  <a:schemeClr val="dk1"/>
                </a:solidFill>
                <a:latin typeface="Calibri"/>
                <a:ea typeface="Calibri"/>
                <a:cs typeface="Calibri"/>
                <a:sym typeface="Calibri"/>
              </a:rPr>
              <a:t>Se </a:t>
            </a:r>
            <a:r>
              <a:rPr lang="en-US" sz="3000" dirty="0" err="1">
                <a:solidFill>
                  <a:schemeClr val="dk1"/>
                </a:solidFill>
                <a:latin typeface="Calibri"/>
                <a:ea typeface="Calibri"/>
                <a:cs typeface="Calibri"/>
                <a:sym typeface="Calibri"/>
              </a:rPr>
              <a:t>puede</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concluir</a:t>
            </a:r>
            <a:r>
              <a:rPr lang="en-US" sz="3000" dirty="0">
                <a:solidFill>
                  <a:schemeClr val="dk1"/>
                </a:solidFill>
                <a:latin typeface="Calibri"/>
                <a:ea typeface="Calibri"/>
                <a:cs typeface="Calibri"/>
                <a:sym typeface="Calibri"/>
              </a:rPr>
              <a:t> que, por medio de la </a:t>
            </a:r>
            <a:r>
              <a:rPr lang="en-US" sz="3000" dirty="0" err="1">
                <a:solidFill>
                  <a:schemeClr val="dk1"/>
                </a:solidFill>
                <a:latin typeface="Calibri"/>
                <a:ea typeface="Calibri"/>
                <a:cs typeface="Calibri"/>
                <a:sym typeface="Calibri"/>
              </a:rPr>
              <a:t>revisión</a:t>
            </a:r>
            <a:r>
              <a:rPr lang="en-US" sz="3000" dirty="0">
                <a:solidFill>
                  <a:schemeClr val="dk1"/>
                </a:solidFill>
                <a:latin typeface="Calibri"/>
                <a:ea typeface="Calibri"/>
                <a:cs typeface="Calibri"/>
                <a:sym typeface="Calibri"/>
              </a:rPr>
              <a:t> de </a:t>
            </a:r>
            <a:r>
              <a:rPr lang="en-US" sz="3000" dirty="0" err="1">
                <a:solidFill>
                  <a:schemeClr val="dk1"/>
                </a:solidFill>
                <a:latin typeface="Calibri"/>
                <a:ea typeface="Calibri"/>
                <a:cs typeface="Calibri"/>
                <a:sym typeface="Calibri"/>
              </a:rPr>
              <a:t>literatura</a:t>
            </a:r>
            <a:r>
              <a:rPr lang="en-US" sz="3000" dirty="0">
                <a:solidFill>
                  <a:schemeClr val="dk1"/>
                </a:solidFill>
                <a:latin typeface="Calibri"/>
                <a:ea typeface="Calibri"/>
                <a:cs typeface="Calibri"/>
                <a:sym typeface="Calibri"/>
              </a:rPr>
              <a:t> y un profundo </a:t>
            </a:r>
            <a:r>
              <a:rPr lang="en-US" sz="3000" dirty="0" err="1">
                <a:solidFill>
                  <a:schemeClr val="dk1"/>
                </a:solidFill>
                <a:latin typeface="Calibri"/>
                <a:ea typeface="Calibri"/>
                <a:cs typeface="Calibri"/>
                <a:sym typeface="Calibri"/>
              </a:rPr>
              <a:t>análisis</a:t>
            </a:r>
            <a:r>
              <a:rPr lang="en-US" sz="3000" dirty="0">
                <a:solidFill>
                  <a:schemeClr val="dk1"/>
                </a:solidFill>
                <a:latin typeface="Calibri"/>
                <a:ea typeface="Calibri"/>
                <a:cs typeface="Calibri"/>
                <a:sym typeface="Calibri"/>
              </a:rPr>
              <a:t>, se </a:t>
            </a:r>
            <a:r>
              <a:rPr lang="en-US" sz="3000" dirty="0" err="1">
                <a:solidFill>
                  <a:schemeClr val="dk1"/>
                </a:solidFill>
                <a:latin typeface="Calibri"/>
                <a:ea typeface="Calibri"/>
                <a:cs typeface="Calibri"/>
                <a:sym typeface="Calibri"/>
              </a:rPr>
              <a:t>logró</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identificar</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varias</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técnicas</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relacionadas</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sistemas</a:t>
            </a:r>
            <a:r>
              <a:rPr lang="en-US" sz="3000" dirty="0">
                <a:solidFill>
                  <a:schemeClr val="dk1"/>
                </a:solidFill>
                <a:latin typeface="Calibri"/>
                <a:ea typeface="Calibri"/>
                <a:cs typeface="Calibri"/>
                <a:sym typeface="Calibri"/>
              </a:rPr>
              <a:t> de </a:t>
            </a:r>
            <a:r>
              <a:rPr lang="en-US" sz="3000" dirty="0" err="1">
                <a:solidFill>
                  <a:schemeClr val="dk1"/>
                </a:solidFill>
                <a:latin typeface="Calibri"/>
                <a:ea typeface="Calibri"/>
                <a:cs typeface="Calibri"/>
                <a:sym typeface="Calibri"/>
              </a:rPr>
              <a:t>evaluación</a:t>
            </a:r>
            <a:r>
              <a:rPr lang="en-US" sz="3000" dirty="0">
                <a:solidFill>
                  <a:schemeClr val="dk1"/>
                </a:solidFill>
                <a:latin typeface="Calibri"/>
                <a:ea typeface="Calibri"/>
                <a:cs typeface="Calibri"/>
                <a:sym typeface="Calibri"/>
              </a:rPr>
              <a:t> e </a:t>
            </a:r>
            <a:r>
              <a:rPr lang="en-US" sz="3000" dirty="0" err="1">
                <a:solidFill>
                  <a:schemeClr val="dk1"/>
                </a:solidFill>
                <a:latin typeface="Calibri"/>
                <a:ea typeface="Calibri"/>
                <a:cs typeface="Calibri"/>
                <a:sym typeface="Calibri"/>
              </a:rPr>
              <a:t>identificación</a:t>
            </a:r>
            <a:r>
              <a:rPr lang="en-US" sz="3000" dirty="0">
                <a:solidFill>
                  <a:schemeClr val="dk1"/>
                </a:solidFill>
                <a:latin typeface="Calibri"/>
                <a:ea typeface="Calibri"/>
                <a:cs typeface="Calibri"/>
                <a:sym typeface="Calibri"/>
              </a:rPr>
              <a:t> de </a:t>
            </a:r>
            <a:r>
              <a:rPr lang="en-US" sz="3000" dirty="0" err="1">
                <a:solidFill>
                  <a:schemeClr val="dk1"/>
                </a:solidFill>
                <a:latin typeface="Calibri"/>
                <a:ea typeface="Calibri"/>
                <a:cs typeface="Calibri"/>
                <a:sym typeface="Calibri"/>
              </a:rPr>
              <a:t>deficiencias</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visuales</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pruebas</a:t>
            </a:r>
            <a:r>
              <a:rPr lang="en-US" sz="3000" dirty="0">
                <a:solidFill>
                  <a:schemeClr val="dk1"/>
                </a:solidFill>
                <a:latin typeface="Calibri"/>
                <a:ea typeface="Calibri"/>
                <a:cs typeface="Calibri"/>
                <a:sym typeface="Calibri"/>
              </a:rPr>
              <a:t> y </a:t>
            </a:r>
            <a:r>
              <a:rPr lang="en-US" sz="3000" dirty="0" err="1">
                <a:solidFill>
                  <a:schemeClr val="dk1"/>
                </a:solidFill>
                <a:latin typeface="Calibri"/>
                <a:ea typeface="Calibri"/>
                <a:cs typeface="Calibri"/>
                <a:sym typeface="Calibri"/>
              </a:rPr>
              <a:t>tecnología</a:t>
            </a:r>
            <a:r>
              <a:rPr lang="en-US" sz="3000" dirty="0">
                <a:solidFill>
                  <a:schemeClr val="dk1"/>
                </a:solidFill>
                <a:latin typeface="Calibri"/>
                <a:ea typeface="Calibri"/>
                <a:cs typeface="Calibri"/>
                <a:sym typeface="Calibri"/>
              </a:rPr>
              <a:t> que se </a:t>
            </a:r>
            <a:r>
              <a:rPr lang="en-US" sz="3000" dirty="0" err="1">
                <a:solidFill>
                  <a:schemeClr val="dk1"/>
                </a:solidFill>
                <a:latin typeface="Calibri"/>
                <a:ea typeface="Calibri"/>
                <a:cs typeface="Calibri"/>
                <a:sym typeface="Calibri"/>
              </a:rPr>
              <a:t>utilizan</a:t>
            </a:r>
            <a:r>
              <a:rPr lang="en-US" sz="3000" dirty="0">
                <a:solidFill>
                  <a:schemeClr val="dk1"/>
                </a:solidFill>
                <a:latin typeface="Calibri"/>
                <a:ea typeface="Calibri"/>
                <a:cs typeface="Calibri"/>
                <a:sym typeface="Calibri"/>
              </a:rPr>
              <a:t>.</a:t>
            </a:r>
            <a:endParaRPr sz="3000" dirty="0">
              <a:solidFill>
                <a:schemeClr val="dk1"/>
              </a:solidFill>
              <a:latin typeface="Calibri"/>
              <a:ea typeface="Calibri"/>
              <a:cs typeface="Calibri"/>
              <a:sym typeface="Calibri"/>
            </a:endParaRPr>
          </a:p>
        </p:txBody>
      </p:sp>
      <p:pic>
        <p:nvPicPr>
          <p:cNvPr id="746" name="Google Shape;746;p39"/>
          <p:cNvPicPr preferRelativeResize="0"/>
          <p:nvPr/>
        </p:nvPicPr>
        <p:blipFill>
          <a:blip r:embed="rId3">
            <a:alphaModFix/>
          </a:blip>
          <a:stretch>
            <a:fillRect/>
          </a:stretch>
        </p:blipFill>
        <p:spPr>
          <a:xfrm>
            <a:off x="502367" y="3079275"/>
            <a:ext cx="511054" cy="547050"/>
          </a:xfrm>
          <a:prstGeom prst="rect">
            <a:avLst/>
          </a:prstGeom>
          <a:noFill/>
          <a:ln>
            <a:noFill/>
          </a:ln>
        </p:spPr>
      </p:pic>
      <p:sp>
        <p:nvSpPr>
          <p:cNvPr id="747" name="Google Shape;747;p39">
            <a:hlinkClick r:id="rId4" action="ppaction://hlinksldjump"/>
          </p:cNvPr>
          <p:cNvSpPr/>
          <p:nvPr/>
        </p:nvSpPr>
        <p:spPr>
          <a:xfrm>
            <a:off x="5453151" y="6407375"/>
            <a:ext cx="10053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Desarrollo</a:t>
            </a:r>
            <a:endParaRPr sz="1200">
              <a:solidFill>
                <a:srgbClr val="CCCCCC"/>
              </a:solidFill>
              <a:latin typeface="Calibri"/>
              <a:ea typeface="Calibri"/>
              <a:cs typeface="Calibri"/>
              <a:sym typeface="Calibri"/>
            </a:endParaRPr>
          </a:p>
        </p:txBody>
      </p:sp>
      <p:sp>
        <p:nvSpPr>
          <p:cNvPr id="748" name="Google Shape;748;p39">
            <a:hlinkClick r:id="rId5"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749" name="Google Shape;749;p39">
            <a:hlinkClick r:id="rId6" action="ppaction://hlinksldjump"/>
          </p:cNvPr>
          <p:cNvSpPr/>
          <p:nvPr/>
        </p:nvSpPr>
        <p:spPr>
          <a:xfrm>
            <a:off x="7518225" y="6407375"/>
            <a:ext cx="12189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Conclusiones</a:t>
            </a:r>
            <a:endParaRPr sz="1200">
              <a:solidFill>
                <a:srgbClr val="FFFFFF"/>
              </a:solidFill>
              <a:latin typeface="Calibri"/>
              <a:ea typeface="Calibri"/>
              <a:cs typeface="Calibri"/>
              <a:sym typeface="Calibri"/>
            </a:endParaRPr>
          </a:p>
        </p:txBody>
      </p:sp>
      <p:sp>
        <p:nvSpPr>
          <p:cNvPr id="750" name="Google Shape;750;p39">
            <a:hlinkClick r:id="rId7"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751" name="Google Shape;751;p39">
            <a:hlinkClick r:id="rId8"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752" name="Google Shape;752;p39"/>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753" name="Google Shape;753;p39">
            <a:hlinkClick r:id="rId9" action="ppaction://hlinksldjump"/>
          </p:cNvPr>
          <p:cNvSpPr/>
          <p:nvPr/>
        </p:nvSpPr>
        <p:spPr>
          <a:xfrm>
            <a:off x="6471038"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Validación</a:t>
            </a:r>
            <a:endParaRPr sz="1200">
              <a:solidFill>
                <a:srgbClr val="CCCCCC"/>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45"/>
                                        </p:tgtEl>
                                        <p:attrNameLst>
                                          <p:attrName>style.visibility</p:attrName>
                                        </p:attrNameLst>
                                      </p:cBhvr>
                                      <p:to>
                                        <p:strVal val="visible"/>
                                      </p:to>
                                    </p:set>
                                    <p:animEffect transition="in" filter="fade">
                                      <p:cBhvr>
                                        <p:cTn id="7" dur="1000"/>
                                        <p:tgtEl>
                                          <p:spTgt spid="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g1157146a5bc_3_5"/>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100"/>
              <a:buFont typeface="Arial"/>
              <a:buNone/>
            </a:pPr>
            <a:r>
              <a:rPr lang="en-US" sz="3100" b="0" i="0" u="none" strike="noStrike" cap="none">
                <a:solidFill>
                  <a:srgbClr val="FFFFFF"/>
                </a:solidFill>
                <a:latin typeface="Arial"/>
                <a:ea typeface="Arial"/>
                <a:cs typeface="Arial"/>
                <a:sym typeface="Arial"/>
              </a:rPr>
              <a:t>CONCLUSIONES</a:t>
            </a:r>
            <a:endParaRPr sz="3100" b="0" i="0" u="none" strike="noStrike" cap="none">
              <a:solidFill>
                <a:srgbClr val="FFFFFF"/>
              </a:solidFill>
              <a:latin typeface="Arial"/>
              <a:ea typeface="Arial"/>
              <a:cs typeface="Arial"/>
              <a:sym typeface="Arial"/>
            </a:endParaRPr>
          </a:p>
        </p:txBody>
      </p:sp>
      <p:sp>
        <p:nvSpPr>
          <p:cNvPr id="759" name="Google Shape;759;g1157146a5bc_3_5"/>
          <p:cNvSpPr txBox="1"/>
          <p:nvPr/>
        </p:nvSpPr>
        <p:spPr>
          <a:xfrm>
            <a:off x="1291475" y="2076000"/>
            <a:ext cx="10083600" cy="2862900"/>
          </a:xfrm>
          <a:prstGeom prst="rect">
            <a:avLst/>
          </a:prstGeom>
          <a:noFill/>
          <a:ln>
            <a:noFill/>
          </a:ln>
        </p:spPr>
        <p:txBody>
          <a:bodyPr spcFirstLastPara="1" wrap="square" lIns="91425" tIns="45700" rIns="91425" bIns="45700" anchor="t" anchorCtr="0">
            <a:spAutoFit/>
          </a:bodyPr>
          <a:lstStyle/>
          <a:p>
            <a:pPr marL="0" lvl="0" indent="0" algn="just" rtl="0">
              <a:lnSpc>
                <a:spcPct val="100000"/>
              </a:lnSpc>
              <a:spcBef>
                <a:spcPts val="1200"/>
              </a:spcBef>
              <a:spcAft>
                <a:spcPts val="1000"/>
              </a:spcAft>
              <a:buNone/>
            </a:pPr>
            <a:r>
              <a:rPr lang="en-US" sz="3000" dirty="0" err="1">
                <a:solidFill>
                  <a:schemeClr val="dk1"/>
                </a:solidFill>
                <a:latin typeface="Calibri"/>
                <a:ea typeface="Calibri"/>
                <a:cs typeface="Calibri"/>
                <a:sym typeface="Calibri"/>
              </a:rPr>
              <a:t>También</a:t>
            </a:r>
            <a:r>
              <a:rPr lang="en-US" sz="3000" dirty="0">
                <a:solidFill>
                  <a:schemeClr val="dk1"/>
                </a:solidFill>
                <a:latin typeface="Calibri"/>
                <a:ea typeface="Calibri"/>
                <a:cs typeface="Calibri"/>
                <a:sym typeface="Calibri"/>
              </a:rPr>
              <a:t>, se </a:t>
            </a:r>
            <a:r>
              <a:rPr lang="en-US" sz="3000" dirty="0" err="1">
                <a:solidFill>
                  <a:schemeClr val="dk1"/>
                </a:solidFill>
                <a:latin typeface="Calibri"/>
                <a:ea typeface="Calibri"/>
                <a:cs typeface="Calibri"/>
                <a:sym typeface="Calibri"/>
              </a:rPr>
              <a:t>evidenció</a:t>
            </a:r>
            <a:r>
              <a:rPr lang="en-US" sz="3000" dirty="0">
                <a:solidFill>
                  <a:schemeClr val="dk1"/>
                </a:solidFill>
                <a:latin typeface="Calibri"/>
                <a:ea typeface="Calibri"/>
                <a:cs typeface="Calibri"/>
                <a:sym typeface="Calibri"/>
              </a:rPr>
              <a:t> que </a:t>
            </a:r>
            <a:r>
              <a:rPr lang="en-US" sz="3000" dirty="0" err="1">
                <a:solidFill>
                  <a:schemeClr val="dk1"/>
                </a:solidFill>
                <a:latin typeface="Calibri"/>
                <a:ea typeface="Calibri"/>
                <a:cs typeface="Calibri"/>
                <a:sym typeface="Calibri"/>
              </a:rPr>
              <a:t>mediante</a:t>
            </a:r>
            <a:r>
              <a:rPr lang="en-US" sz="3000" dirty="0">
                <a:solidFill>
                  <a:schemeClr val="dk1"/>
                </a:solidFill>
                <a:latin typeface="Calibri"/>
                <a:ea typeface="Calibri"/>
                <a:cs typeface="Calibri"/>
                <a:sym typeface="Calibri"/>
              </a:rPr>
              <a:t> la </a:t>
            </a:r>
            <a:r>
              <a:rPr lang="en-US" sz="3000" dirty="0" err="1">
                <a:solidFill>
                  <a:schemeClr val="dk1"/>
                </a:solidFill>
                <a:latin typeface="Calibri"/>
                <a:ea typeface="Calibri"/>
                <a:cs typeface="Calibri"/>
                <a:sym typeface="Calibri"/>
              </a:rPr>
              <a:t>metodología</a:t>
            </a:r>
            <a:r>
              <a:rPr lang="en-US" sz="3000" dirty="0">
                <a:solidFill>
                  <a:schemeClr val="dk1"/>
                </a:solidFill>
                <a:latin typeface="Calibri"/>
                <a:ea typeface="Calibri"/>
                <a:cs typeface="Calibri"/>
                <a:sym typeface="Calibri"/>
              </a:rPr>
              <a:t> de </a:t>
            </a:r>
            <a:r>
              <a:rPr lang="en-US" sz="3000" dirty="0" err="1">
                <a:solidFill>
                  <a:schemeClr val="dk1"/>
                </a:solidFill>
                <a:latin typeface="Calibri"/>
                <a:ea typeface="Calibri"/>
                <a:cs typeface="Calibri"/>
                <a:sym typeface="Calibri"/>
              </a:rPr>
              <a:t>desarrollo</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propuesta</a:t>
            </a:r>
            <a:r>
              <a:rPr lang="en-US" sz="3000" dirty="0">
                <a:solidFill>
                  <a:schemeClr val="dk1"/>
                </a:solidFill>
                <a:latin typeface="Calibri"/>
                <a:ea typeface="Calibri"/>
                <a:cs typeface="Calibri"/>
                <a:sym typeface="Calibri"/>
              </a:rPr>
              <a:t> por </a:t>
            </a:r>
            <a:r>
              <a:rPr lang="en-US" sz="3000" dirty="0" err="1">
                <a:solidFill>
                  <a:schemeClr val="dk1"/>
                </a:solidFill>
                <a:latin typeface="Calibri"/>
                <a:ea typeface="Calibri"/>
                <a:cs typeface="Calibri"/>
                <a:sym typeface="Calibri"/>
              </a:rPr>
              <a:t>Fencott</a:t>
            </a:r>
            <a:r>
              <a:rPr lang="en-US" sz="3000" dirty="0">
                <a:solidFill>
                  <a:schemeClr val="dk1"/>
                </a:solidFill>
                <a:latin typeface="Calibri"/>
                <a:ea typeface="Calibri"/>
                <a:cs typeface="Calibri"/>
                <a:sym typeface="Calibri"/>
              </a:rPr>
              <a:t>, se </a:t>
            </a:r>
            <a:r>
              <a:rPr lang="en-US" sz="3000" dirty="0" err="1">
                <a:solidFill>
                  <a:schemeClr val="dk1"/>
                </a:solidFill>
                <a:latin typeface="Calibri"/>
                <a:ea typeface="Calibri"/>
                <a:cs typeface="Calibri"/>
                <a:sym typeface="Calibri"/>
              </a:rPr>
              <a:t>logró</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implementar</a:t>
            </a:r>
            <a:r>
              <a:rPr lang="en-US" sz="3000" dirty="0">
                <a:solidFill>
                  <a:schemeClr val="dk1"/>
                </a:solidFill>
                <a:latin typeface="Calibri"/>
                <a:ea typeface="Calibri"/>
                <a:cs typeface="Calibri"/>
                <a:sym typeface="Calibri"/>
              </a:rPr>
              <a:t> un </a:t>
            </a:r>
            <a:r>
              <a:rPr lang="en-US" sz="3000" dirty="0" err="1">
                <a:solidFill>
                  <a:schemeClr val="dk1"/>
                </a:solidFill>
                <a:latin typeface="Calibri"/>
                <a:ea typeface="Calibri"/>
                <a:cs typeface="Calibri"/>
                <a:sym typeface="Calibri"/>
              </a:rPr>
              <a:t>prototipo</a:t>
            </a:r>
            <a:r>
              <a:rPr lang="en-US" sz="3000" dirty="0">
                <a:solidFill>
                  <a:schemeClr val="dk1"/>
                </a:solidFill>
                <a:latin typeface="Calibri"/>
                <a:ea typeface="Calibri"/>
                <a:cs typeface="Calibri"/>
                <a:sym typeface="Calibri"/>
              </a:rPr>
              <a:t> de software inmersivo e </a:t>
            </a:r>
            <a:r>
              <a:rPr lang="en-US" sz="3000" dirty="0" err="1">
                <a:solidFill>
                  <a:schemeClr val="dk1"/>
                </a:solidFill>
                <a:latin typeface="Calibri"/>
                <a:ea typeface="Calibri"/>
                <a:cs typeface="Calibri"/>
                <a:sym typeface="Calibri"/>
              </a:rPr>
              <a:t>interactivo</a:t>
            </a:r>
            <a:r>
              <a:rPr lang="en-US" sz="3000" dirty="0">
                <a:solidFill>
                  <a:schemeClr val="dk1"/>
                </a:solidFill>
                <a:latin typeface="Calibri"/>
                <a:ea typeface="Calibri"/>
                <a:cs typeface="Calibri"/>
                <a:sym typeface="Calibri"/>
              </a:rPr>
              <a:t> para </a:t>
            </a:r>
            <a:r>
              <a:rPr lang="en-US" sz="3000" dirty="0" err="1">
                <a:solidFill>
                  <a:schemeClr val="dk1"/>
                </a:solidFill>
                <a:latin typeface="Calibri"/>
                <a:ea typeface="Calibri"/>
                <a:cs typeface="Calibri"/>
                <a:sym typeface="Calibri"/>
              </a:rPr>
              <a:t>evaluar</a:t>
            </a:r>
            <a:r>
              <a:rPr lang="en-US" sz="3000" dirty="0">
                <a:solidFill>
                  <a:schemeClr val="dk1"/>
                </a:solidFill>
                <a:latin typeface="Calibri"/>
                <a:ea typeface="Calibri"/>
                <a:cs typeface="Calibri"/>
                <a:sym typeface="Calibri"/>
              </a:rPr>
              <a:t> la </a:t>
            </a:r>
            <a:r>
              <a:rPr lang="en-US" sz="3000" dirty="0" err="1">
                <a:solidFill>
                  <a:schemeClr val="dk1"/>
                </a:solidFill>
                <a:latin typeface="Calibri"/>
                <a:ea typeface="Calibri"/>
                <a:cs typeface="Calibri"/>
                <a:sym typeface="Calibri"/>
              </a:rPr>
              <a:t>percepción</a:t>
            </a:r>
            <a:r>
              <a:rPr lang="en-US" sz="3000" dirty="0">
                <a:solidFill>
                  <a:schemeClr val="dk1"/>
                </a:solidFill>
                <a:latin typeface="Calibri"/>
                <a:ea typeface="Calibri"/>
                <a:cs typeface="Calibri"/>
                <a:sym typeface="Calibri"/>
              </a:rPr>
              <a:t> visual de </a:t>
            </a:r>
            <a:r>
              <a:rPr lang="en-US" sz="3000" dirty="0" err="1">
                <a:solidFill>
                  <a:schemeClr val="dk1"/>
                </a:solidFill>
                <a:latin typeface="Calibri"/>
                <a:ea typeface="Calibri"/>
                <a:cs typeface="Calibri"/>
                <a:sym typeface="Calibri"/>
              </a:rPr>
              <a:t>profundidad</a:t>
            </a:r>
            <a:r>
              <a:rPr lang="en-US" sz="3000" dirty="0">
                <a:solidFill>
                  <a:schemeClr val="dk1"/>
                </a:solidFill>
                <a:latin typeface="Calibri"/>
                <a:ea typeface="Calibri"/>
                <a:cs typeface="Calibri"/>
                <a:sym typeface="Calibri"/>
              </a:rPr>
              <a:t> y de color, </a:t>
            </a:r>
            <a:r>
              <a:rPr lang="en-US" sz="3000" dirty="0" err="1">
                <a:solidFill>
                  <a:schemeClr val="dk1"/>
                </a:solidFill>
                <a:latin typeface="Calibri"/>
                <a:ea typeface="Calibri"/>
                <a:cs typeface="Calibri"/>
                <a:sym typeface="Calibri"/>
              </a:rPr>
              <a:t>mediante</a:t>
            </a:r>
            <a:r>
              <a:rPr lang="en-US" sz="3000" dirty="0">
                <a:solidFill>
                  <a:schemeClr val="dk1"/>
                </a:solidFill>
                <a:latin typeface="Calibri"/>
                <a:ea typeface="Calibri"/>
                <a:cs typeface="Calibri"/>
                <a:sym typeface="Calibri"/>
              </a:rPr>
              <a:t> la </a:t>
            </a:r>
            <a:r>
              <a:rPr lang="en-US" sz="3000" dirty="0" err="1">
                <a:solidFill>
                  <a:schemeClr val="dk1"/>
                </a:solidFill>
                <a:latin typeface="Calibri"/>
                <a:ea typeface="Calibri"/>
                <a:cs typeface="Calibri"/>
                <a:sym typeface="Calibri"/>
              </a:rPr>
              <a:t>construcción</a:t>
            </a:r>
            <a:r>
              <a:rPr lang="en-US" sz="3000" dirty="0">
                <a:solidFill>
                  <a:schemeClr val="dk1"/>
                </a:solidFill>
                <a:latin typeface="Calibri"/>
                <a:ea typeface="Calibri"/>
                <a:cs typeface="Calibri"/>
                <a:sym typeface="Calibri"/>
              </a:rPr>
              <a:t> de </a:t>
            </a:r>
            <a:r>
              <a:rPr lang="en-US" sz="3000" dirty="0" err="1">
                <a:solidFill>
                  <a:schemeClr val="dk1"/>
                </a:solidFill>
                <a:latin typeface="Calibri"/>
                <a:ea typeface="Calibri"/>
                <a:cs typeface="Calibri"/>
                <a:sym typeface="Calibri"/>
              </a:rPr>
              <a:t>componentes</a:t>
            </a:r>
            <a:r>
              <a:rPr lang="en-US" sz="3000" dirty="0">
                <a:solidFill>
                  <a:schemeClr val="dk1"/>
                </a:solidFill>
                <a:latin typeface="Calibri"/>
                <a:ea typeface="Calibri"/>
                <a:cs typeface="Calibri"/>
                <a:sym typeface="Calibri"/>
              </a:rPr>
              <a:t> con </a:t>
            </a:r>
            <a:r>
              <a:rPr lang="en-US" sz="3000" dirty="0" err="1">
                <a:solidFill>
                  <a:schemeClr val="dk1"/>
                </a:solidFill>
                <a:latin typeface="Calibri"/>
                <a:ea typeface="Calibri"/>
                <a:cs typeface="Calibri"/>
                <a:sym typeface="Calibri"/>
              </a:rPr>
              <a:t>tecnología</a:t>
            </a:r>
            <a:r>
              <a:rPr lang="en-US" sz="3000" dirty="0">
                <a:solidFill>
                  <a:schemeClr val="dk1"/>
                </a:solidFill>
                <a:latin typeface="Calibri"/>
                <a:ea typeface="Calibri"/>
                <a:cs typeface="Calibri"/>
                <a:sym typeface="Calibri"/>
              </a:rPr>
              <a:t> de </a:t>
            </a:r>
            <a:r>
              <a:rPr lang="en-US" sz="3000" dirty="0" err="1">
                <a:solidFill>
                  <a:schemeClr val="dk1"/>
                </a:solidFill>
                <a:latin typeface="Calibri"/>
                <a:ea typeface="Calibri"/>
                <a:cs typeface="Calibri"/>
                <a:sym typeface="Calibri"/>
              </a:rPr>
              <a:t>Realidad</a:t>
            </a:r>
            <a:r>
              <a:rPr lang="en-US" sz="3000" dirty="0">
                <a:solidFill>
                  <a:schemeClr val="dk1"/>
                </a:solidFill>
                <a:latin typeface="Calibri"/>
                <a:ea typeface="Calibri"/>
                <a:cs typeface="Calibri"/>
                <a:sym typeface="Calibri"/>
              </a:rPr>
              <a:t> Virtual.</a:t>
            </a:r>
            <a:endParaRPr sz="3000" dirty="0">
              <a:solidFill>
                <a:schemeClr val="dk1"/>
              </a:solidFill>
              <a:latin typeface="Calibri"/>
              <a:ea typeface="Calibri"/>
              <a:cs typeface="Calibri"/>
              <a:sym typeface="Calibri"/>
            </a:endParaRPr>
          </a:p>
        </p:txBody>
      </p:sp>
      <p:pic>
        <p:nvPicPr>
          <p:cNvPr id="760" name="Google Shape;760;g1157146a5bc_3_5"/>
          <p:cNvPicPr preferRelativeResize="0"/>
          <p:nvPr/>
        </p:nvPicPr>
        <p:blipFill>
          <a:blip r:embed="rId3">
            <a:alphaModFix/>
          </a:blip>
          <a:stretch>
            <a:fillRect/>
          </a:stretch>
        </p:blipFill>
        <p:spPr>
          <a:xfrm>
            <a:off x="564242" y="3155475"/>
            <a:ext cx="511054" cy="547050"/>
          </a:xfrm>
          <a:prstGeom prst="rect">
            <a:avLst/>
          </a:prstGeom>
          <a:noFill/>
          <a:ln>
            <a:noFill/>
          </a:ln>
        </p:spPr>
      </p:pic>
      <p:sp>
        <p:nvSpPr>
          <p:cNvPr id="761" name="Google Shape;761;g1157146a5bc_3_5">
            <a:hlinkClick r:id="rId4" action="ppaction://hlinksldjump"/>
          </p:cNvPr>
          <p:cNvSpPr/>
          <p:nvPr/>
        </p:nvSpPr>
        <p:spPr>
          <a:xfrm>
            <a:off x="5453151" y="6407375"/>
            <a:ext cx="10053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Desarrollo</a:t>
            </a:r>
            <a:endParaRPr sz="1200">
              <a:solidFill>
                <a:srgbClr val="CCCCCC"/>
              </a:solidFill>
              <a:latin typeface="Calibri"/>
              <a:ea typeface="Calibri"/>
              <a:cs typeface="Calibri"/>
              <a:sym typeface="Calibri"/>
            </a:endParaRPr>
          </a:p>
        </p:txBody>
      </p:sp>
      <p:sp>
        <p:nvSpPr>
          <p:cNvPr id="762" name="Google Shape;762;g1157146a5bc_3_5">
            <a:hlinkClick r:id="rId5"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763" name="Google Shape;763;g1157146a5bc_3_5">
            <a:hlinkClick r:id="rId6" action="ppaction://hlinksldjump"/>
          </p:cNvPr>
          <p:cNvSpPr/>
          <p:nvPr/>
        </p:nvSpPr>
        <p:spPr>
          <a:xfrm>
            <a:off x="7518225" y="6407375"/>
            <a:ext cx="12189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Conclusiones</a:t>
            </a:r>
            <a:endParaRPr sz="1200">
              <a:solidFill>
                <a:srgbClr val="FFFFFF"/>
              </a:solidFill>
              <a:latin typeface="Calibri"/>
              <a:ea typeface="Calibri"/>
              <a:cs typeface="Calibri"/>
              <a:sym typeface="Calibri"/>
            </a:endParaRPr>
          </a:p>
        </p:txBody>
      </p:sp>
      <p:sp>
        <p:nvSpPr>
          <p:cNvPr id="764" name="Google Shape;764;g1157146a5bc_3_5">
            <a:hlinkClick r:id="rId7"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765" name="Google Shape;765;g1157146a5bc_3_5">
            <a:hlinkClick r:id="rId8"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766" name="Google Shape;766;g1157146a5bc_3_5"/>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767" name="Google Shape;767;g1157146a5bc_3_5">
            <a:hlinkClick r:id="rId9" action="ppaction://hlinksldjump"/>
          </p:cNvPr>
          <p:cNvSpPr/>
          <p:nvPr/>
        </p:nvSpPr>
        <p:spPr>
          <a:xfrm>
            <a:off x="6471038"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Validación</a:t>
            </a:r>
            <a:endParaRPr sz="1200">
              <a:solidFill>
                <a:srgbClr val="CCCCCC"/>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59"/>
                                        </p:tgtEl>
                                        <p:attrNameLst>
                                          <p:attrName>style.visibility</p:attrName>
                                        </p:attrNameLst>
                                      </p:cBhvr>
                                      <p:to>
                                        <p:strVal val="visible"/>
                                      </p:to>
                                    </p:set>
                                    <p:animEffect transition="in" filter="fade">
                                      <p:cBhvr>
                                        <p:cTn id="7" dur="1000"/>
                                        <p:tgtEl>
                                          <p:spTgt spid="7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g1157146a5bc_3_40"/>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100"/>
              <a:buFont typeface="Arial"/>
              <a:buNone/>
            </a:pPr>
            <a:r>
              <a:rPr lang="en-US" sz="3100" b="0" i="0" u="none" strike="noStrike" cap="none">
                <a:solidFill>
                  <a:srgbClr val="FFFFFF"/>
                </a:solidFill>
                <a:latin typeface="Arial"/>
                <a:ea typeface="Arial"/>
                <a:cs typeface="Arial"/>
                <a:sym typeface="Arial"/>
              </a:rPr>
              <a:t>CONCLUSIONES</a:t>
            </a:r>
            <a:endParaRPr sz="3100" b="0" i="0" u="none" strike="noStrike" cap="none">
              <a:solidFill>
                <a:srgbClr val="FFFFFF"/>
              </a:solidFill>
              <a:latin typeface="Arial"/>
              <a:ea typeface="Arial"/>
              <a:cs typeface="Arial"/>
              <a:sym typeface="Arial"/>
            </a:endParaRPr>
          </a:p>
        </p:txBody>
      </p:sp>
      <p:sp>
        <p:nvSpPr>
          <p:cNvPr id="773" name="Google Shape;773;g1157146a5bc_3_40"/>
          <p:cNvSpPr txBox="1"/>
          <p:nvPr/>
        </p:nvSpPr>
        <p:spPr>
          <a:xfrm>
            <a:off x="1219600" y="2459250"/>
            <a:ext cx="10295700" cy="1939500"/>
          </a:xfrm>
          <a:prstGeom prst="rect">
            <a:avLst/>
          </a:prstGeom>
          <a:noFill/>
          <a:ln>
            <a:noFill/>
          </a:ln>
        </p:spPr>
        <p:txBody>
          <a:bodyPr spcFirstLastPara="1" wrap="square" lIns="91425" tIns="45700" rIns="91425" bIns="45700" anchor="t" anchorCtr="0">
            <a:spAutoFit/>
          </a:bodyPr>
          <a:lstStyle/>
          <a:p>
            <a:pPr marL="0" lvl="0" indent="0" algn="just" rtl="0">
              <a:lnSpc>
                <a:spcPct val="100000"/>
              </a:lnSpc>
              <a:spcBef>
                <a:spcPts val="1200"/>
              </a:spcBef>
              <a:spcAft>
                <a:spcPts val="1000"/>
              </a:spcAft>
              <a:buNone/>
            </a:pPr>
            <a:r>
              <a:rPr lang="en-US" sz="3000">
                <a:latin typeface="Calibri"/>
                <a:ea typeface="Calibri"/>
                <a:cs typeface="Calibri"/>
                <a:sym typeface="Calibri"/>
              </a:rPr>
              <a:t>Se puede concluir que, mediante el protocolo de validación de pruebas se ha permitido recolectar datos de las tareas virtuales de los participantes, demostrando que existe una satisfacción del participante con una media promedio por encima de 4,6. </a:t>
            </a:r>
            <a:endParaRPr sz="3000">
              <a:latin typeface="Calibri"/>
              <a:ea typeface="Calibri"/>
              <a:cs typeface="Calibri"/>
              <a:sym typeface="Calibri"/>
            </a:endParaRPr>
          </a:p>
        </p:txBody>
      </p:sp>
      <p:pic>
        <p:nvPicPr>
          <p:cNvPr id="774" name="Google Shape;774;g1157146a5bc_3_40"/>
          <p:cNvPicPr preferRelativeResize="0"/>
          <p:nvPr/>
        </p:nvPicPr>
        <p:blipFill>
          <a:blip r:embed="rId3">
            <a:alphaModFix/>
          </a:blip>
          <a:stretch>
            <a:fillRect/>
          </a:stretch>
        </p:blipFill>
        <p:spPr>
          <a:xfrm>
            <a:off x="502392" y="3155475"/>
            <a:ext cx="511054" cy="547050"/>
          </a:xfrm>
          <a:prstGeom prst="rect">
            <a:avLst/>
          </a:prstGeom>
          <a:noFill/>
          <a:ln>
            <a:noFill/>
          </a:ln>
        </p:spPr>
      </p:pic>
      <p:sp>
        <p:nvSpPr>
          <p:cNvPr id="775" name="Google Shape;775;g1157146a5bc_3_40">
            <a:hlinkClick r:id="rId4" action="ppaction://hlinksldjump"/>
          </p:cNvPr>
          <p:cNvSpPr/>
          <p:nvPr/>
        </p:nvSpPr>
        <p:spPr>
          <a:xfrm>
            <a:off x="5453151" y="6407375"/>
            <a:ext cx="10053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Desarrollo</a:t>
            </a:r>
            <a:endParaRPr sz="1200">
              <a:solidFill>
                <a:srgbClr val="CCCCCC"/>
              </a:solidFill>
              <a:latin typeface="Calibri"/>
              <a:ea typeface="Calibri"/>
              <a:cs typeface="Calibri"/>
              <a:sym typeface="Calibri"/>
            </a:endParaRPr>
          </a:p>
        </p:txBody>
      </p:sp>
      <p:sp>
        <p:nvSpPr>
          <p:cNvPr id="776" name="Google Shape;776;g1157146a5bc_3_40">
            <a:hlinkClick r:id="rId5"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777" name="Google Shape;777;g1157146a5bc_3_40">
            <a:hlinkClick r:id="rId6" action="ppaction://hlinksldjump"/>
          </p:cNvPr>
          <p:cNvSpPr/>
          <p:nvPr/>
        </p:nvSpPr>
        <p:spPr>
          <a:xfrm>
            <a:off x="7518225" y="6407375"/>
            <a:ext cx="12189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Conclusiones</a:t>
            </a:r>
            <a:endParaRPr sz="1200">
              <a:solidFill>
                <a:srgbClr val="FFFFFF"/>
              </a:solidFill>
              <a:latin typeface="Calibri"/>
              <a:ea typeface="Calibri"/>
              <a:cs typeface="Calibri"/>
              <a:sym typeface="Calibri"/>
            </a:endParaRPr>
          </a:p>
        </p:txBody>
      </p:sp>
      <p:sp>
        <p:nvSpPr>
          <p:cNvPr id="778" name="Google Shape;778;g1157146a5bc_3_40">
            <a:hlinkClick r:id="rId7"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779" name="Google Shape;779;g1157146a5bc_3_40">
            <a:hlinkClick r:id="rId8"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780" name="Google Shape;780;g1157146a5bc_3_40"/>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781" name="Google Shape;781;g1157146a5bc_3_40">
            <a:hlinkClick r:id="rId9" action="ppaction://hlinksldjump"/>
          </p:cNvPr>
          <p:cNvSpPr/>
          <p:nvPr/>
        </p:nvSpPr>
        <p:spPr>
          <a:xfrm>
            <a:off x="6471038"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Validación</a:t>
            </a:r>
            <a:endParaRPr sz="1200">
              <a:solidFill>
                <a:srgbClr val="CCCCCC"/>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73"/>
                                        </p:tgtEl>
                                        <p:attrNameLst>
                                          <p:attrName>style.visibility</p:attrName>
                                        </p:attrNameLst>
                                      </p:cBhvr>
                                      <p:to>
                                        <p:strVal val="visible"/>
                                      </p:to>
                                    </p:set>
                                    <p:animEffect transition="in" filter="fade">
                                      <p:cBhvr>
                                        <p:cTn id="7" dur="1000"/>
                                        <p:tgtEl>
                                          <p:spTgt spid="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40"/>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100"/>
              <a:buFont typeface="Arial"/>
              <a:buNone/>
            </a:pPr>
            <a:r>
              <a:rPr lang="en-US" sz="3100" b="0" i="0" u="none" strike="noStrike" cap="none">
                <a:solidFill>
                  <a:srgbClr val="FFFFFF"/>
                </a:solidFill>
                <a:latin typeface="Arial"/>
                <a:ea typeface="Arial"/>
                <a:cs typeface="Arial"/>
                <a:sym typeface="Arial"/>
              </a:rPr>
              <a:t>CONCLUSIONES</a:t>
            </a:r>
            <a:endParaRPr sz="3100" b="0" i="0" u="none" strike="noStrike" cap="none">
              <a:solidFill>
                <a:srgbClr val="FFFFFF"/>
              </a:solidFill>
              <a:latin typeface="Arial"/>
              <a:ea typeface="Arial"/>
              <a:cs typeface="Arial"/>
              <a:sym typeface="Arial"/>
            </a:endParaRPr>
          </a:p>
        </p:txBody>
      </p:sp>
      <p:sp>
        <p:nvSpPr>
          <p:cNvPr id="787" name="Google Shape;787;p40"/>
          <p:cNvSpPr txBox="1"/>
          <p:nvPr/>
        </p:nvSpPr>
        <p:spPr>
          <a:xfrm>
            <a:off x="1303050" y="2371725"/>
            <a:ext cx="10080000" cy="19395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1000"/>
              </a:spcAft>
              <a:buNone/>
            </a:pPr>
            <a:r>
              <a:rPr lang="en-US" sz="3000" dirty="0" err="1">
                <a:latin typeface="Calibri"/>
                <a:ea typeface="Calibri"/>
                <a:cs typeface="Calibri"/>
                <a:sym typeface="Calibri"/>
              </a:rPr>
              <a:t>Finalmente</a:t>
            </a:r>
            <a:r>
              <a:rPr lang="en-US" sz="3000" dirty="0">
                <a:latin typeface="Calibri"/>
                <a:ea typeface="Calibri"/>
                <a:cs typeface="Calibri"/>
                <a:sym typeface="Calibri"/>
              </a:rPr>
              <a:t>, se </a:t>
            </a:r>
            <a:r>
              <a:rPr lang="en-US" sz="3000" dirty="0" err="1">
                <a:latin typeface="Calibri"/>
                <a:ea typeface="Calibri"/>
                <a:cs typeface="Calibri"/>
                <a:sym typeface="Calibri"/>
              </a:rPr>
              <a:t>puede</a:t>
            </a:r>
            <a:r>
              <a:rPr lang="en-US" sz="3000" dirty="0">
                <a:latin typeface="Calibri"/>
                <a:ea typeface="Calibri"/>
                <a:cs typeface="Calibri"/>
                <a:sym typeface="Calibri"/>
              </a:rPr>
              <a:t> </a:t>
            </a:r>
            <a:r>
              <a:rPr lang="en-US" sz="3000" dirty="0" err="1">
                <a:latin typeface="Calibri"/>
                <a:ea typeface="Calibri"/>
                <a:cs typeface="Calibri"/>
                <a:sym typeface="Calibri"/>
              </a:rPr>
              <a:t>mencionar</a:t>
            </a:r>
            <a:r>
              <a:rPr lang="en-US" sz="3000" dirty="0">
                <a:latin typeface="Calibri"/>
                <a:ea typeface="Calibri"/>
                <a:cs typeface="Calibri"/>
                <a:sym typeface="Calibri"/>
              </a:rPr>
              <a:t> que, con </a:t>
            </a:r>
            <a:r>
              <a:rPr lang="en-US" sz="3000" dirty="0" err="1">
                <a:latin typeface="Calibri"/>
                <a:ea typeface="Calibri"/>
                <a:cs typeface="Calibri"/>
                <a:sym typeface="Calibri"/>
              </a:rPr>
              <a:t>todos</a:t>
            </a:r>
            <a:r>
              <a:rPr lang="en-US" sz="3000" dirty="0">
                <a:latin typeface="Calibri"/>
                <a:ea typeface="Calibri"/>
                <a:cs typeface="Calibri"/>
                <a:sym typeface="Calibri"/>
              </a:rPr>
              <a:t> los </a:t>
            </a:r>
            <a:r>
              <a:rPr lang="en-US" sz="3000" dirty="0" err="1">
                <a:latin typeface="Calibri"/>
                <a:ea typeface="Calibri"/>
                <a:cs typeface="Calibri"/>
                <a:sym typeface="Calibri"/>
              </a:rPr>
              <a:t>análisis</a:t>
            </a:r>
            <a:r>
              <a:rPr lang="en-US" sz="3000" dirty="0">
                <a:latin typeface="Calibri"/>
                <a:ea typeface="Calibri"/>
                <a:cs typeface="Calibri"/>
                <a:sym typeface="Calibri"/>
              </a:rPr>
              <a:t> de los </a:t>
            </a:r>
            <a:r>
              <a:rPr lang="en-US" sz="3000" dirty="0" err="1">
                <a:latin typeface="Calibri"/>
                <a:ea typeface="Calibri"/>
                <a:cs typeface="Calibri"/>
                <a:sym typeface="Calibri"/>
              </a:rPr>
              <a:t>resultados</a:t>
            </a:r>
            <a:r>
              <a:rPr lang="en-US" sz="3000" dirty="0">
                <a:latin typeface="Calibri"/>
                <a:ea typeface="Calibri"/>
                <a:cs typeface="Calibri"/>
                <a:sym typeface="Calibri"/>
              </a:rPr>
              <a:t> </a:t>
            </a:r>
            <a:r>
              <a:rPr lang="en-US" sz="3000" dirty="0" err="1">
                <a:latin typeface="Calibri"/>
                <a:ea typeface="Calibri"/>
                <a:cs typeface="Calibri"/>
                <a:sym typeface="Calibri"/>
              </a:rPr>
              <a:t>obtenidos</a:t>
            </a:r>
            <a:r>
              <a:rPr lang="en-US" sz="3000" dirty="0">
                <a:latin typeface="Calibri"/>
                <a:ea typeface="Calibri"/>
                <a:cs typeface="Calibri"/>
                <a:sym typeface="Calibri"/>
              </a:rPr>
              <a:t>, </a:t>
            </a:r>
            <a:r>
              <a:rPr lang="en-US" sz="3000" dirty="0" err="1">
                <a:latin typeface="Calibri"/>
                <a:ea typeface="Calibri"/>
                <a:cs typeface="Calibri"/>
                <a:sym typeface="Calibri"/>
              </a:rPr>
              <a:t>el</a:t>
            </a:r>
            <a:r>
              <a:rPr lang="en-US" sz="3000" dirty="0">
                <a:latin typeface="Calibri"/>
                <a:ea typeface="Calibri"/>
                <a:cs typeface="Calibri"/>
                <a:sym typeface="Calibri"/>
              </a:rPr>
              <a:t> </a:t>
            </a:r>
            <a:r>
              <a:rPr lang="en-US" sz="3000" dirty="0" err="1">
                <a:latin typeface="Calibri"/>
                <a:ea typeface="Calibri"/>
                <a:cs typeface="Calibri"/>
                <a:sym typeface="Calibri"/>
              </a:rPr>
              <a:t>prototipo</a:t>
            </a:r>
            <a:r>
              <a:rPr lang="en-US" sz="3000" dirty="0">
                <a:latin typeface="Calibri"/>
                <a:ea typeface="Calibri"/>
                <a:cs typeface="Calibri"/>
                <a:sym typeface="Calibri"/>
              </a:rPr>
              <a:t> de software </a:t>
            </a:r>
            <a:r>
              <a:rPr lang="en-US" sz="3000" dirty="0" err="1">
                <a:latin typeface="Calibri"/>
                <a:ea typeface="Calibri"/>
                <a:cs typeface="Calibri"/>
                <a:sym typeface="Calibri"/>
              </a:rPr>
              <a:t>servirá</a:t>
            </a:r>
            <a:r>
              <a:rPr lang="en-US" sz="3000" dirty="0">
                <a:latin typeface="Calibri"/>
                <a:ea typeface="Calibri"/>
                <a:cs typeface="Calibri"/>
                <a:sym typeface="Calibri"/>
              </a:rPr>
              <a:t> </a:t>
            </a:r>
            <a:r>
              <a:rPr lang="en-US" sz="3000" dirty="0" err="1">
                <a:latin typeface="Calibri"/>
                <a:ea typeface="Calibri"/>
                <a:cs typeface="Calibri"/>
                <a:sym typeface="Calibri"/>
              </a:rPr>
              <a:t>como</a:t>
            </a:r>
            <a:r>
              <a:rPr lang="en-US" sz="3000" dirty="0">
                <a:latin typeface="Calibri"/>
                <a:ea typeface="Calibri"/>
                <a:cs typeface="Calibri"/>
                <a:sym typeface="Calibri"/>
              </a:rPr>
              <a:t> una </a:t>
            </a:r>
            <a:r>
              <a:rPr lang="en-US" sz="3000" dirty="0" err="1">
                <a:latin typeface="Calibri"/>
                <a:ea typeface="Calibri"/>
                <a:cs typeface="Calibri"/>
                <a:sym typeface="Calibri"/>
              </a:rPr>
              <a:t>herramienta</a:t>
            </a:r>
            <a:r>
              <a:rPr lang="en-US" sz="3000" dirty="0">
                <a:latin typeface="Calibri"/>
                <a:ea typeface="Calibri"/>
                <a:cs typeface="Calibri"/>
                <a:sym typeface="Calibri"/>
              </a:rPr>
              <a:t> fundamental </a:t>
            </a:r>
            <a:r>
              <a:rPr lang="en-US" sz="3000" dirty="0" err="1">
                <a:latin typeface="Calibri"/>
                <a:ea typeface="Calibri"/>
                <a:cs typeface="Calibri"/>
                <a:sym typeface="Calibri"/>
              </a:rPr>
              <a:t>en</a:t>
            </a:r>
            <a:r>
              <a:rPr lang="en-US" sz="3000" dirty="0">
                <a:latin typeface="Calibri"/>
                <a:ea typeface="Calibri"/>
                <a:cs typeface="Calibri"/>
                <a:sym typeface="Calibri"/>
              </a:rPr>
              <a:t> </a:t>
            </a:r>
            <a:r>
              <a:rPr lang="en-US" sz="3000" dirty="0" err="1">
                <a:latin typeface="Calibri"/>
                <a:ea typeface="Calibri"/>
                <a:cs typeface="Calibri"/>
                <a:sym typeface="Calibri"/>
              </a:rPr>
              <a:t>el</a:t>
            </a:r>
            <a:r>
              <a:rPr lang="en-US" sz="3000" dirty="0">
                <a:latin typeface="Calibri"/>
                <a:ea typeface="Calibri"/>
                <a:cs typeface="Calibri"/>
                <a:sym typeface="Calibri"/>
              </a:rPr>
              <a:t> </a:t>
            </a:r>
            <a:r>
              <a:rPr lang="en-US" sz="3000" dirty="0" err="1">
                <a:latin typeface="Calibri"/>
                <a:ea typeface="Calibri"/>
                <a:cs typeface="Calibri"/>
                <a:sym typeface="Calibri"/>
              </a:rPr>
              <a:t>proceso</a:t>
            </a:r>
            <a:r>
              <a:rPr lang="en-US" sz="3000" dirty="0">
                <a:latin typeface="Calibri"/>
                <a:ea typeface="Calibri"/>
                <a:cs typeface="Calibri"/>
                <a:sym typeface="Calibri"/>
              </a:rPr>
              <a:t> de </a:t>
            </a:r>
            <a:r>
              <a:rPr lang="en-US" sz="3000" dirty="0" err="1">
                <a:latin typeface="Calibri"/>
                <a:ea typeface="Calibri"/>
                <a:cs typeface="Calibri"/>
                <a:sym typeface="Calibri"/>
              </a:rPr>
              <a:t>selección</a:t>
            </a:r>
            <a:r>
              <a:rPr lang="en-US" sz="3000" dirty="0">
                <a:latin typeface="Calibri"/>
                <a:ea typeface="Calibri"/>
                <a:cs typeface="Calibri"/>
                <a:sym typeface="Calibri"/>
              </a:rPr>
              <a:t> </a:t>
            </a:r>
            <a:r>
              <a:rPr lang="en-US" sz="3000" dirty="0" err="1">
                <a:latin typeface="Calibri"/>
                <a:ea typeface="Calibri"/>
                <a:cs typeface="Calibri"/>
                <a:sym typeface="Calibri"/>
              </a:rPr>
              <a:t>en</a:t>
            </a:r>
            <a:r>
              <a:rPr lang="en-US" sz="3000" dirty="0">
                <a:latin typeface="Calibri"/>
                <a:ea typeface="Calibri"/>
                <a:cs typeface="Calibri"/>
                <a:sym typeface="Calibri"/>
              </a:rPr>
              <a:t> </a:t>
            </a:r>
            <a:r>
              <a:rPr lang="en-US" sz="3000" dirty="0" err="1">
                <a:latin typeface="Calibri"/>
                <a:ea typeface="Calibri"/>
                <a:cs typeface="Calibri"/>
                <a:sym typeface="Calibri"/>
              </a:rPr>
              <a:t>aspirantes</a:t>
            </a:r>
            <a:r>
              <a:rPr lang="en-US" sz="3000" dirty="0">
                <a:latin typeface="Calibri"/>
                <a:ea typeface="Calibri"/>
                <a:cs typeface="Calibri"/>
                <a:sym typeface="Calibri"/>
              </a:rPr>
              <a:t> a </a:t>
            </a:r>
            <a:r>
              <a:rPr lang="en-US" sz="3000" dirty="0" err="1">
                <a:latin typeface="Calibri"/>
                <a:ea typeface="Calibri"/>
                <a:cs typeface="Calibri"/>
                <a:sym typeface="Calibri"/>
              </a:rPr>
              <a:t>pilotos</a:t>
            </a:r>
            <a:r>
              <a:rPr lang="en-US" sz="3000" dirty="0">
                <a:latin typeface="Calibri"/>
                <a:ea typeface="Calibri"/>
                <a:cs typeface="Calibri"/>
                <a:sym typeface="Calibri"/>
              </a:rPr>
              <a:t> de las </a:t>
            </a:r>
            <a:r>
              <a:rPr lang="en-US" sz="3000" dirty="0" err="1">
                <a:latin typeface="Calibri"/>
                <a:ea typeface="Calibri"/>
                <a:cs typeface="Calibri"/>
                <a:sym typeface="Calibri"/>
              </a:rPr>
              <a:t>Fuerzas</a:t>
            </a:r>
            <a:r>
              <a:rPr lang="en-US" sz="3000" dirty="0">
                <a:latin typeface="Calibri"/>
                <a:ea typeface="Calibri"/>
                <a:cs typeface="Calibri"/>
                <a:sym typeface="Calibri"/>
              </a:rPr>
              <a:t> Armadas.</a:t>
            </a:r>
            <a:endParaRPr sz="3000" dirty="0">
              <a:latin typeface="Calibri"/>
              <a:ea typeface="Calibri"/>
              <a:cs typeface="Calibri"/>
              <a:sym typeface="Calibri"/>
            </a:endParaRPr>
          </a:p>
        </p:txBody>
      </p:sp>
      <p:pic>
        <p:nvPicPr>
          <p:cNvPr id="788" name="Google Shape;788;p40"/>
          <p:cNvPicPr preferRelativeResize="0"/>
          <p:nvPr/>
        </p:nvPicPr>
        <p:blipFill>
          <a:blip r:embed="rId3">
            <a:alphaModFix/>
          </a:blip>
          <a:stretch>
            <a:fillRect/>
          </a:stretch>
        </p:blipFill>
        <p:spPr>
          <a:xfrm>
            <a:off x="581917" y="3067950"/>
            <a:ext cx="511054" cy="547050"/>
          </a:xfrm>
          <a:prstGeom prst="rect">
            <a:avLst/>
          </a:prstGeom>
          <a:noFill/>
          <a:ln>
            <a:noFill/>
          </a:ln>
        </p:spPr>
      </p:pic>
      <p:sp>
        <p:nvSpPr>
          <p:cNvPr id="789" name="Google Shape;789;p40">
            <a:hlinkClick r:id="rId4" action="ppaction://hlinksldjump"/>
          </p:cNvPr>
          <p:cNvSpPr/>
          <p:nvPr/>
        </p:nvSpPr>
        <p:spPr>
          <a:xfrm>
            <a:off x="5453151" y="6407375"/>
            <a:ext cx="10053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Desarrollo</a:t>
            </a:r>
            <a:endParaRPr sz="1200">
              <a:solidFill>
                <a:srgbClr val="CCCCCC"/>
              </a:solidFill>
              <a:latin typeface="Calibri"/>
              <a:ea typeface="Calibri"/>
              <a:cs typeface="Calibri"/>
              <a:sym typeface="Calibri"/>
            </a:endParaRPr>
          </a:p>
        </p:txBody>
      </p:sp>
      <p:sp>
        <p:nvSpPr>
          <p:cNvPr id="790" name="Google Shape;790;p40">
            <a:hlinkClick r:id="rId5"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791" name="Google Shape;791;p40">
            <a:hlinkClick r:id="rId6" action="ppaction://hlinksldjump"/>
          </p:cNvPr>
          <p:cNvSpPr/>
          <p:nvPr/>
        </p:nvSpPr>
        <p:spPr>
          <a:xfrm>
            <a:off x="7518225" y="6407375"/>
            <a:ext cx="12189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Conclusiones</a:t>
            </a:r>
            <a:endParaRPr sz="1200">
              <a:solidFill>
                <a:srgbClr val="FFFFFF"/>
              </a:solidFill>
              <a:latin typeface="Calibri"/>
              <a:ea typeface="Calibri"/>
              <a:cs typeface="Calibri"/>
              <a:sym typeface="Calibri"/>
            </a:endParaRPr>
          </a:p>
        </p:txBody>
      </p:sp>
      <p:sp>
        <p:nvSpPr>
          <p:cNvPr id="792" name="Google Shape;792;p40">
            <a:hlinkClick r:id="rId7"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793" name="Google Shape;793;p40">
            <a:hlinkClick r:id="rId8"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794" name="Google Shape;794;p40"/>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795" name="Google Shape;795;p40">
            <a:hlinkClick r:id="rId9" action="ppaction://hlinksldjump"/>
          </p:cNvPr>
          <p:cNvSpPr/>
          <p:nvPr/>
        </p:nvSpPr>
        <p:spPr>
          <a:xfrm>
            <a:off x="6471038"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Validación</a:t>
            </a:r>
            <a:endParaRPr sz="1200">
              <a:solidFill>
                <a:srgbClr val="CCCCCC"/>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87"/>
                                        </p:tgtEl>
                                        <p:attrNameLst>
                                          <p:attrName>style.visibility</p:attrName>
                                        </p:attrNameLst>
                                      </p:cBhvr>
                                      <p:to>
                                        <p:strVal val="visible"/>
                                      </p:to>
                                    </p:set>
                                    <p:animEffect transition="in" filter="fade">
                                      <p:cBhvr>
                                        <p:cTn id="7" dur="1000"/>
                                        <p:tgtEl>
                                          <p:spTgt spid="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g115c1b8555a_1_596"/>
          <p:cNvSpPr txBox="1"/>
          <p:nvPr/>
        </p:nvSpPr>
        <p:spPr>
          <a:xfrm>
            <a:off x="1149300" y="2744100"/>
            <a:ext cx="9893400" cy="1369800"/>
          </a:xfrm>
          <a:prstGeom prst="rect">
            <a:avLst/>
          </a:prstGeom>
          <a:noFill/>
          <a:ln>
            <a:noFill/>
          </a:ln>
        </p:spPr>
        <p:txBody>
          <a:bodyPr spcFirstLastPara="1" wrap="square" lIns="108000" tIns="45700" rIns="108000" bIns="45700" anchor="t" anchorCtr="0">
            <a:spAutoFit/>
          </a:bodyPr>
          <a:lstStyle/>
          <a:p>
            <a:pPr marL="0" marR="0" lvl="0" indent="0" algn="ctr" rtl="0">
              <a:lnSpc>
                <a:spcPct val="100000"/>
              </a:lnSpc>
              <a:spcBef>
                <a:spcPts val="0"/>
              </a:spcBef>
              <a:spcAft>
                <a:spcPts val="0"/>
              </a:spcAft>
              <a:buClr>
                <a:srgbClr val="000000"/>
              </a:buClr>
              <a:buSzPts val="8300"/>
              <a:buFont typeface="Arial"/>
              <a:buNone/>
            </a:pPr>
            <a:r>
              <a:rPr lang="en-US" sz="8300" b="1">
                <a:latin typeface="Calibri"/>
                <a:ea typeface="Calibri"/>
                <a:cs typeface="Calibri"/>
                <a:sym typeface="Calibri"/>
              </a:rPr>
              <a:t>RECOMENDACIONES</a:t>
            </a:r>
            <a:endParaRPr sz="8300" b="1" i="0" u="none" strike="noStrike" cap="none">
              <a:solidFill>
                <a:srgbClr val="000000"/>
              </a:solidFill>
              <a:latin typeface="Calibri"/>
              <a:ea typeface="Calibri"/>
              <a:cs typeface="Calibri"/>
              <a:sym typeface="Calibri"/>
            </a:endParaRPr>
          </a:p>
        </p:txBody>
      </p:sp>
      <p:sp>
        <p:nvSpPr>
          <p:cNvPr id="801" name="Google Shape;801;g115c1b8555a_1_596"/>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endParaRPr sz="3400">
              <a:solidFill>
                <a:srgbClr val="FFFFFF"/>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g1157146a5bc_3_79"/>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100"/>
              <a:buFont typeface="Arial"/>
              <a:buNone/>
            </a:pPr>
            <a:r>
              <a:rPr lang="en-US" sz="3100" b="0" i="0" u="none" strike="noStrike" cap="none">
                <a:solidFill>
                  <a:srgbClr val="FFFFFF"/>
                </a:solidFill>
                <a:latin typeface="Arial"/>
                <a:ea typeface="Arial"/>
                <a:cs typeface="Arial"/>
                <a:sym typeface="Arial"/>
              </a:rPr>
              <a:t>RECOMENDACIONES</a:t>
            </a:r>
            <a:endParaRPr sz="3100" b="0" i="0" u="none" strike="noStrike" cap="none">
              <a:solidFill>
                <a:srgbClr val="FFFFFF"/>
              </a:solidFill>
              <a:latin typeface="Arial"/>
              <a:ea typeface="Arial"/>
              <a:cs typeface="Arial"/>
              <a:sym typeface="Arial"/>
            </a:endParaRPr>
          </a:p>
        </p:txBody>
      </p:sp>
      <p:sp>
        <p:nvSpPr>
          <p:cNvPr id="807" name="Google Shape;807;g1157146a5bc_3_79"/>
          <p:cNvSpPr txBox="1"/>
          <p:nvPr/>
        </p:nvSpPr>
        <p:spPr>
          <a:xfrm>
            <a:off x="1363150" y="1987575"/>
            <a:ext cx="9924600" cy="2862900"/>
          </a:xfrm>
          <a:prstGeom prst="rect">
            <a:avLst/>
          </a:prstGeom>
          <a:noFill/>
          <a:ln>
            <a:noFill/>
          </a:ln>
        </p:spPr>
        <p:txBody>
          <a:bodyPr spcFirstLastPara="1" wrap="square" lIns="91425" tIns="45700" rIns="91425" bIns="45700" anchor="t" anchorCtr="0">
            <a:spAutoFit/>
          </a:bodyPr>
          <a:lstStyle/>
          <a:p>
            <a:pPr marL="0" lvl="0" indent="0" algn="just" rtl="0">
              <a:spcBef>
                <a:spcPts val="1200"/>
              </a:spcBef>
              <a:spcAft>
                <a:spcPts val="1000"/>
              </a:spcAft>
              <a:buNone/>
            </a:pPr>
            <a:r>
              <a:rPr lang="en-US" sz="3000" dirty="0">
                <a:solidFill>
                  <a:schemeClr val="dk1"/>
                </a:solidFill>
                <a:latin typeface="Calibri"/>
                <a:ea typeface="Calibri"/>
                <a:cs typeface="Calibri"/>
                <a:sym typeface="Calibri"/>
              </a:rPr>
              <a:t>Se </a:t>
            </a:r>
            <a:r>
              <a:rPr lang="en-US" sz="3000" dirty="0" err="1">
                <a:solidFill>
                  <a:schemeClr val="dk1"/>
                </a:solidFill>
                <a:latin typeface="Calibri"/>
                <a:ea typeface="Calibri"/>
                <a:cs typeface="Calibri"/>
                <a:sym typeface="Calibri"/>
              </a:rPr>
              <a:t>recomienda</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seguir</a:t>
            </a:r>
            <a:r>
              <a:rPr lang="en-US" sz="3000" dirty="0">
                <a:solidFill>
                  <a:schemeClr val="dk1"/>
                </a:solidFill>
                <a:latin typeface="Calibri"/>
                <a:ea typeface="Calibri"/>
                <a:cs typeface="Calibri"/>
                <a:sym typeface="Calibri"/>
              </a:rPr>
              <a:t> con </a:t>
            </a:r>
            <a:r>
              <a:rPr lang="en-US" sz="3000" dirty="0" err="1">
                <a:solidFill>
                  <a:schemeClr val="dk1"/>
                </a:solidFill>
                <a:latin typeface="Calibri"/>
                <a:ea typeface="Calibri"/>
                <a:cs typeface="Calibri"/>
                <a:sym typeface="Calibri"/>
              </a:rPr>
              <a:t>el</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desarrollo</a:t>
            </a:r>
            <a:r>
              <a:rPr lang="en-US" sz="3000" dirty="0">
                <a:solidFill>
                  <a:schemeClr val="dk1"/>
                </a:solidFill>
                <a:latin typeface="Calibri"/>
                <a:ea typeface="Calibri"/>
                <a:cs typeface="Calibri"/>
                <a:sym typeface="Calibri"/>
              </a:rPr>
              <a:t> del </a:t>
            </a:r>
            <a:r>
              <a:rPr lang="en-US" sz="3000" dirty="0" err="1">
                <a:solidFill>
                  <a:schemeClr val="dk1"/>
                </a:solidFill>
                <a:latin typeface="Calibri"/>
                <a:ea typeface="Calibri"/>
                <a:cs typeface="Calibri"/>
                <a:sym typeface="Calibri"/>
              </a:rPr>
              <a:t>proyecto</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realizar</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pruebas</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en</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diferentes</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tipos</a:t>
            </a:r>
            <a:r>
              <a:rPr lang="en-US" sz="3000" dirty="0">
                <a:solidFill>
                  <a:schemeClr val="dk1"/>
                </a:solidFill>
                <a:latin typeface="Calibri"/>
                <a:ea typeface="Calibri"/>
                <a:cs typeface="Calibri"/>
                <a:sym typeface="Calibri"/>
              </a:rPr>
              <a:t> de </a:t>
            </a:r>
            <a:r>
              <a:rPr lang="en-US" sz="3000" dirty="0" err="1">
                <a:solidFill>
                  <a:schemeClr val="dk1"/>
                </a:solidFill>
                <a:latin typeface="Calibri"/>
                <a:ea typeface="Calibri"/>
                <a:cs typeface="Calibri"/>
                <a:sym typeface="Calibri"/>
              </a:rPr>
              <a:t>participantes</a:t>
            </a:r>
            <a:r>
              <a:rPr lang="en-US" sz="3000" dirty="0">
                <a:solidFill>
                  <a:schemeClr val="dk1"/>
                </a:solidFill>
                <a:latin typeface="Calibri"/>
                <a:ea typeface="Calibri"/>
                <a:cs typeface="Calibri"/>
                <a:sym typeface="Calibri"/>
              </a:rPr>
              <a:t>, hasta que </a:t>
            </a:r>
            <a:r>
              <a:rPr lang="en-US" sz="3000" dirty="0" err="1">
                <a:solidFill>
                  <a:schemeClr val="dk1"/>
                </a:solidFill>
                <a:latin typeface="Calibri"/>
                <a:ea typeface="Calibri"/>
                <a:cs typeface="Calibri"/>
                <a:sym typeface="Calibri"/>
              </a:rPr>
              <a:t>el</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prototipo</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pueda</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garantizar</a:t>
            </a:r>
            <a:r>
              <a:rPr lang="en-US" sz="3000" dirty="0">
                <a:solidFill>
                  <a:schemeClr val="dk1"/>
                </a:solidFill>
                <a:latin typeface="Calibri"/>
                <a:ea typeface="Calibri"/>
                <a:cs typeface="Calibri"/>
                <a:sym typeface="Calibri"/>
              </a:rPr>
              <a:t> mayor </a:t>
            </a:r>
            <a:r>
              <a:rPr lang="en-US" sz="3000" dirty="0" err="1">
                <a:solidFill>
                  <a:schemeClr val="dk1"/>
                </a:solidFill>
                <a:latin typeface="Calibri"/>
                <a:ea typeface="Calibri"/>
                <a:cs typeface="Calibri"/>
                <a:sym typeface="Calibri"/>
              </a:rPr>
              <a:t>precisión</a:t>
            </a:r>
            <a:r>
              <a:rPr lang="en-US" sz="3000" dirty="0">
                <a:solidFill>
                  <a:schemeClr val="dk1"/>
                </a:solidFill>
                <a:latin typeface="Calibri"/>
                <a:ea typeface="Calibri"/>
                <a:cs typeface="Calibri"/>
                <a:sym typeface="Calibri"/>
              </a:rPr>
              <a:t> y se </a:t>
            </a:r>
            <a:r>
              <a:rPr lang="en-US" sz="3000" dirty="0" err="1">
                <a:solidFill>
                  <a:schemeClr val="dk1"/>
                </a:solidFill>
                <a:latin typeface="Calibri"/>
                <a:ea typeface="Calibri"/>
                <a:cs typeface="Calibri"/>
                <a:sym typeface="Calibri"/>
              </a:rPr>
              <a:t>convierta</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en</a:t>
            </a:r>
            <a:r>
              <a:rPr lang="en-US" sz="3000" dirty="0">
                <a:solidFill>
                  <a:schemeClr val="dk1"/>
                </a:solidFill>
                <a:latin typeface="Calibri"/>
                <a:ea typeface="Calibri"/>
                <a:cs typeface="Calibri"/>
                <a:sym typeface="Calibri"/>
              </a:rPr>
              <a:t> un </a:t>
            </a:r>
            <a:r>
              <a:rPr lang="en-US" sz="3000" dirty="0" err="1">
                <a:solidFill>
                  <a:schemeClr val="dk1"/>
                </a:solidFill>
                <a:latin typeface="Calibri"/>
                <a:ea typeface="Calibri"/>
                <a:cs typeface="Calibri"/>
                <a:sym typeface="Calibri"/>
              </a:rPr>
              <a:t>producto</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mínimo</a:t>
            </a:r>
            <a:r>
              <a:rPr lang="en-US" sz="3000" dirty="0">
                <a:solidFill>
                  <a:schemeClr val="dk1"/>
                </a:solidFill>
                <a:latin typeface="Calibri"/>
                <a:ea typeface="Calibri"/>
                <a:cs typeface="Calibri"/>
                <a:sym typeface="Calibri"/>
              </a:rPr>
              <a:t> viable para </a:t>
            </a:r>
            <a:r>
              <a:rPr lang="en-US" sz="3000" dirty="0" err="1">
                <a:solidFill>
                  <a:schemeClr val="dk1"/>
                </a:solidFill>
                <a:latin typeface="Calibri"/>
                <a:ea typeface="Calibri"/>
                <a:cs typeface="Calibri"/>
                <a:sym typeface="Calibri"/>
              </a:rPr>
              <a:t>evaluar</a:t>
            </a:r>
            <a:r>
              <a:rPr lang="en-US" sz="3000" dirty="0">
                <a:solidFill>
                  <a:schemeClr val="dk1"/>
                </a:solidFill>
                <a:latin typeface="Calibri"/>
                <a:ea typeface="Calibri"/>
                <a:cs typeface="Calibri"/>
                <a:sym typeface="Calibri"/>
              </a:rPr>
              <a:t> la </a:t>
            </a:r>
            <a:r>
              <a:rPr lang="en-US" sz="3000" dirty="0" err="1">
                <a:solidFill>
                  <a:schemeClr val="dk1"/>
                </a:solidFill>
                <a:latin typeface="Calibri"/>
                <a:ea typeface="Calibri"/>
                <a:cs typeface="Calibri"/>
                <a:sym typeface="Calibri"/>
              </a:rPr>
              <a:t>percepción</a:t>
            </a:r>
            <a:r>
              <a:rPr lang="en-US" sz="3000" dirty="0">
                <a:solidFill>
                  <a:schemeClr val="dk1"/>
                </a:solidFill>
                <a:latin typeface="Calibri"/>
                <a:ea typeface="Calibri"/>
                <a:cs typeface="Calibri"/>
                <a:sym typeface="Calibri"/>
              </a:rPr>
              <a:t> visual de </a:t>
            </a:r>
            <a:r>
              <a:rPr lang="en-US" sz="3000" dirty="0" err="1">
                <a:solidFill>
                  <a:schemeClr val="dk1"/>
                </a:solidFill>
                <a:latin typeface="Calibri"/>
                <a:ea typeface="Calibri"/>
                <a:cs typeface="Calibri"/>
                <a:sym typeface="Calibri"/>
              </a:rPr>
              <a:t>profundidad</a:t>
            </a:r>
            <a:r>
              <a:rPr lang="en-US" sz="3000" dirty="0">
                <a:solidFill>
                  <a:schemeClr val="dk1"/>
                </a:solidFill>
                <a:latin typeface="Calibri"/>
                <a:ea typeface="Calibri"/>
                <a:cs typeface="Calibri"/>
                <a:sym typeface="Calibri"/>
              </a:rPr>
              <a:t> y color para </a:t>
            </a:r>
            <a:r>
              <a:rPr lang="en-US" sz="3000" dirty="0" err="1">
                <a:solidFill>
                  <a:schemeClr val="dk1"/>
                </a:solidFill>
                <a:latin typeface="Calibri"/>
                <a:ea typeface="Calibri"/>
                <a:cs typeface="Calibri"/>
                <a:sym typeface="Calibri"/>
              </a:rPr>
              <a:t>el</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proceso</a:t>
            </a:r>
            <a:r>
              <a:rPr lang="en-US" sz="3000" dirty="0">
                <a:solidFill>
                  <a:schemeClr val="dk1"/>
                </a:solidFill>
                <a:latin typeface="Calibri"/>
                <a:ea typeface="Calibri"/>
                <a:cs typeface="Calibri"/>
                <a:sym typeface="Calibri"/>
              </a:rPr>
              <a:t> de </a:t>
            </a:r>
            <a:r>
              <a:rPr lang="en-US" sz="3000" dirty="0" err="1">
                <a:solidFill>
                  <a:schemeClr val="dk1"/>
                </a:solidFill>
                <a:latin typeface="Calibri"/>
                <a:ea typeface="Calibri"/>
                <a:cs typeface="Calibri"/>
                <a:sym typeface="Calibri"/>
              </a:rPr>
              <a:t>selección</a:t>
            </a:r>
            <a:r>
              <a:rPr lang="en-US" sz="3000" dirty="0">
                <a:solidFill>
                  <a:schemeClr val="dk1"/>
                </a:solidFill>
                <a:latin typeface="Calibri"/>
                <a:ea typeface="Calibri"/>
                <a:cs typeface="Calibri"/>
                <a:sym typeface="Calibri"/>
              </a:rPr>
              <a:t> de </a:t>
            </a:r>
            <a:r>
              <a:rPr lang="en-US" sz="3000" dirty="0" err="1">
                <a:solidFill>
                  <a:schemeClr val="dk1"/>
                </a:solidFill>
                <a:latin typeface="Calibri"/>
                <a:ea typeface="Calibri"/>
                <a:cs typeface="Calibri"/>
                <a:sym typeface="Calibri"/>
              </a:rPr>
              <a:t>aspirantes</a:t>
            </a:r>
            <a:r>
              <a:rPr lang="en-US" sz="3000" dirty="0">
                <a:solidFill>
                  <a:schemeClr val="dk1"/>
                </a:solidFill>
                <a:latin typeface="Calibri"/>
                <a:ea typeface="Calibri"/>
                <a:cs typeface="Calibri"/>
                <a:sym typeface="Calibri"/>
              </a:rPr>
              <a:t> a </a:t>
            </a:r>
            <a:r>
              <a:rPr lang="en-US" sz="3000" dirty="0" err="1">
                <a:solidFill>
                  <a:schemeClr val="dk1"/>
                </a:solidFill>
                <a:latin typeface="Calibri"/>
                <a:ea typeface="Calibri"/>
                <a:cs typeface="Calibri"/>
                <a:sym typeface="Calibri"/>
              </a:rPr>
              <a:t>pilotos</a:t>
            </a:r>
            <a:r>
              <a:rPr lang="en-US" sz="3000" dirty="0">
                <a:solidFill>
                  <a:schemeClr val="dk1"/>
                </a:solidFill>
                <a:latin typeface="Calibri"/>
                <a:ea typeface="Calibri"/>
                <a:cs typeface="Calibri"/>
                <a:sym typeface="Calibri"/>
              </a:rPr>
              <a:t>.</a:t>
            </a:r>
            <a:endParaRPr sz="3000" b="0" i="0" u="none" strike="noStrike" cap="none" dirty="0">
              <a:solidFill>
                <a:srgbClr val="000000"/>
              </a:solidFill>
              <a:latin typeface="Calibri"/>
              <a:ea typeface="Calibri"/>
              <a:cs typeface="Calibri"/>
              <a:sym typeface="Calibri"/>
            </a:endParaRPr>
          </a:p>
        </p:txBody>
      </p:sp>
      <p:sp>
        <p:nvSpPr>
          <p:cNvPr id="808" name="Google Shape;808;g1157146a5bc_3_79"/>
          <p:cNvSpPr txBox="1"/>
          <p:nvPr/>
        </p:nvSpPr>
        <p:spPr>
          <a:xfrm>
            <a:off x="0" y="0"/>
            <a:ext cx="3000000" cy="646500"/>
          </a:xfrm>
          <a:prstGeom prst="rect">
            <a:avLst/>
          </a:prstGeom>
          <a:solidFill>
            <a:schemeClr val="dk2"/>
          </a:solid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Calibri"/>
              <a:ea typeface="Calibri"/>
              <a:cs typeface="Calibri"/>
              <a:sym typeface="Calibri"/>
            </a:endParaRPr>
          </a:p>
        </p:txBody>
      </p:sp>
      <p:pic>
        <p:nvPicPr>
          <p:cNvPr id="809" name="Google Shape;809;g1157146a5bc_3_79"/>
          <p:cNvPicPr preferRelativeResize="0"/>
          <p:nvPr/>
        </p:nvPicPr>
        <p:blipFill>
          <a:blip r:embed="rId3">
            <a:alphaModFix/>
          </a:blip>
          <a:stretch>
            <a:fillRect/>
          </a:stretch>
        </p:blipFill>
        <p:spPr>
          <a:xfrm>
            <a:off x="590742" y="3145500"/>
            <a:ext cx="511054" cy="547050"/>
          </a:xfrm>
          <a:prstGeom prst="rect">
            <a:avLst/>
          </a:prstGeom>
          <a:noFill/>
          <a:ln>
            <a:noFill/>
          </a:ln>
        </p:spPr>
      </p:pic>
      <p:sp>
        <p:nvSpPr>
          <p:cNvPr id="810" name="Google Shape;810;g1157146a5bc_3_79">
            <a:hlinkClick r:id="rId4" action="ppaction://hlinksldjump"/>
          </p:cNvPr>
          <p:cNvSpPr/>
          <p:nvPr/>
        </p:nvSpPr>
        <p:spPr>
          <a:xfrm>
            <a:off x="5453151" y="6407375"/>
            <a:ext cx="10053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Desarrollo</a:t>
            </a:r>
            <a:endParaRPr sz="1200">
              <a:solidFill>
                <a:srgbClr val="CCCCCC"/>
              </a:solidFill>
              <a:latin typeface="Calibri"/>
              <a:ea typeface="Calibri"/>
              <a:cs typeface="Calibri"/>
              <a:sym typeface="Calibri"/>
            </a:endParaRPr>
          </a:p>
        </p:txBody>
      </p:sp>
      <p:sp>
        <p:nvSpPr>
          <p:cNvPr id="811" name="Google Shape;811;g1157146a5bc_3_79">
            <a:hlinkClick r:id="rId5"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812" name="Google Shape;812;g1157146a5bc_3_79">
            <a:hlinkClick r:id="rId6" action="ppaction://hlinksldjump"/>
          </p:cNvPr>
          <p:cNvSpPr/>
          <p:nvPr/>
        </p:nvSpPr>
        <p:spPr>
          <a:xfrm>
            <a:off x="7518225" y="6407375"/>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Conclusiones</a:t>
            </a:r>
            <a:endParaRPr sz="1200">
              <a:solidFill>
                <a:srgbClr val="CCCCCC"/>
              </a:solidFill>
              <a:latin typeface="Calibri"/>
              <a:ea typeface="Calibri"/>
              <a:cs typeface="Calibri"/>
              <a:sym typeface="Calibri"/>
            </a:endParaRPr>
          </a:p>
        </p:txBody>
      </p:sp>
      <p:sp>
        <p:nvSpPr>
          <p:cNvPr id="813" name="Google Shape;813;g1157146a5bc_3_79">
            <a:hlinkClick r:id="rId7"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814" name="Google Shape;814;g1157146a5bc_3_79">
            <a:hlinkClick r:id="rId8"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815" name="Google Shape;815;g1157146a5bc_3_79">
            <a:hlinkClick r:id="rId9" action="ppaction://hlinksldjump"/>
          </p:cNvPr>
          <p:cNvSpPr/>
          <p:nvPr/>
        </p:nvSpPr>
        <p:spPr>
          <a:xfrm>
            <a:off x="8762050" y="6407375"/>
            <a:ext cx="1473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Recomendaciones</a:t>
            </a:r>
            <a:endParaRPr sz="1200">
              <a:solidFill>
                <a:srgbClr val="FFFFFF"/>
              </a:solidFill>
              <a:latin typeface="Calibri"/>
              <a:ea typeface="Calibri"/>
              <a:cs typeface="Calibri"/>
              <a:sym typeface="Calibri"/>
            </a:endParaRPr>
          </a:p>
        </p:txBody>
      </p:sp>
      <p:sp>
        <p:nvSpPr>
          <p:cNvPr id="816" name="Google Shape;816;g1157146a5bc_3_79">
            <a:hlinkClick r:id="rId10" action="ppaction://hlinksldjump"/>
          </p:cNvPr>
          <p:cNvSpPr/>
          <p:nvPr/>
        </p:nvSpPr>
        <p:spPr>
          <a:xfrm>
            <a:off x="6471038"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Validación</a:t>
            </a:r>
            <a:endParaRPr sz="1200">
              <a:solidFill>
                <a:srgbClr val="CCCCCC"/>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07"/>
                                        </p:tgtEl>
                                        <p:attrNameLst>
                                          <p:attrName>style.visibility</p:attrName>
                                        </p:attrNameLst>
                                      </p:cBhvr>
                                      <p:to>
                                        <p:strVal val="visible"/>
                                      </p:to>
                                    </p:set>
                                    <p:animEffect transition="in" filter="fade">
                                      <p:cBhvr>
                                        <p:cTn id="7" dur="1000"/>
                                        <p:tgtEl>
                                          <p:spTgt spid="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42"/>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100"/>
              <a:buFont typeface="Arial"/>
              <a:buNone/>
            </a:pPr>
            <a:r>
              <a:rPr lang="en-US" sz="3100" b="0" i="0" u="none" strike="noStrike" cap="none">
                <a:solidFill>
                  <a:srgbClr val="FFFFFF"/>
                </a:solidFill>
                <a:latin typeface="Arial"/>
                <a:ea typeface="Arial"/>
                <a:cs typeface="Arial"/>
                <a:sym typeface="Arial"/>
              </a:rPr>
              <a:t>RECOMENDACIONES</a:t>
            </a:r>
            <a:endParaRPr sz="3100" b="0" i="0" u="none" strike="noStrike" cap="none">
              <a:solidFill>
                <a:srgbClr val="FFFFFF"/>
              </a:solidFill>
              <a:latin typeface="Arial"/>
              <a:ea typeface="Arial"/>
              <a:cs typeface="Arial"/>
              <a:sym typeface="Arial"/>
            </a:endParaRPr>
          </a:p>
        </p:txBody>
      </p:sp>
      <p:sp>
        <p:nvSpPr>
          <p:cNvPr id="822" name="Google Shape;822;p42"/>
          <p:cNvSpPr txBox="1"/>
          <p:nvPr/>
        </p:nvSpPr>
        <p:spPr>
          <a:xfrm>
            <a:off x="1343300" y="2292750"/>
            <a:ext cx="10099200" cy="1939500"/>
          </a:xfrm>
          <a:prstGeom prst="rect">
            <a:avLst/>
          </a:prstGeom>
          <a:noFill/>
          <a:ln>
            <a:noFill/>
          </a:ln>
        </p:spPr>
        <p:txBody>
          <a:bodyPr spcFirstLastPara="1" wrap="square" lIns="91425" tIns="45700" rIns="91425" bIns="45700" anchor="t" anchorCtr="0">
            <a:spAutoFit/>
          </a:bodyPr>
          <a:lstStyle/>
          <a:p>
            <a:pPr marL="0" lvl="0" indent="0" algn="just" rtl="0">
              <a:lnSpc>
                <a:spcPct val="100000"/>
              </a:lnSpc>
              <a:spcBef>
                <a:spcPts val="0"/>
              </a:spcBef>
              <a:spcAft>
                <a:spcPts val="1000"/>
              </a:spcAft>
              <a:buNone/>
            </a:pPr>
            <a:r>
              <a:rPr lang="en-US" sz="3000" dirty="0">
                <a:solidFill>
                  <a:schemeClr val="dk1"/>
                </a:solidFill>
                <a:latin typeface="Calibri"/>
                <a:ea typeface="Calibri"/>
                <a:cs typeface="Calibri"/>
                <a:sym typeface="Calibri"/>
              </a:rPr>
              <a:t>Por </a:t>
            </a:r>
            <a:r>
              <a:rPr lang="en-US" sz="3000" dirty="0" err="1">
                <a:solidFill>
                  <a:schemeClr val="dk1"/>
                </a:solidFill>
                <a:latin typeface="Calibri"/>
                <a:ea typeface="Calibri"/>
                <a:cs typeface="Calibri"/>
                <a:sym typeface="Calibri"/>
              </a:rPr>
              <a:t>otro</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lado</a:t>
            </a:r>
            <a:r>
              <a:rPr lang="en-US" sz="3000" dirty="0">
                <a:solidFill>
                  <a:schemeClr val="dk1"/>
                </a:solidFill>
                <a:latin typeface="Calibri"/>
                <a:ea typeface="Calibri"/>
                <a:cs typeface="Calibri"/>
                <a:sym typeface="Calibri"/>
              </a:rPr>
              <a:t>, se </a:t>
            </a:r>
            <a:r>
              <a:rPr lang="en-US" sz="3000" dirty="0" err="1">
                <a:solidFill>
                  <a:schemeClr val="dk1"/>
                </a:solidFill>
                <a:latin typeface="Calibri"/>
                <a:ea typeface="Calibri"/>
                <a:cs typeface="Calibri"/>
                <a:sym typeface="Calibri"/>
              </a:rPr>
              <a:t>recomienda</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implementar</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dispositivos</a:t>
            </a:r>
            <a:r>
              <a:rPr lang="en-US" sz="3000" dirty="0">
                <a:solidFill>
                  <a:schemeClr val="dk1"/>
                </a:solidFill>
                <a:latin typeface="Calibri"/>
                <a:ea typeface="Calibri"/>
                <a:cs typeface="Calibri"/>
                <a:sym typeface="Calibri"/>
              </a:rPr>
              <a:t> de </a:t>
            </a:r>
            <a:r>
              <a:rPr lang="en-US" sz="3000" dirty="0" err="1">
                <a:solidFill>
                  <a:schemeClr val="dk1"/>
                </a:solidFill>
                <a:latin typeface="Calibri"/>
                <a:ea typeface="Calibri"/>
                <a:cs typeface="Calibri"/>
                <a:sym typeface="Calibri"/>
              </a:rPr>
              <a:t>interacción</a:t>
            </a:r>
            <a:r>
              <a:rPr lang="en-US" sz="3000" dirty="0">
                <a:solidFill>
                  <a:schemeClr val="dk1"/>
                </a:solidFill>
                <a:latin typeface="Calibri"/>
                <a:ea typeface="Calibri"/>
                <a:cs typeface="Calibri"/>
                <a:sym typeface="Calibri"/>
              </a:rPr>
              <a:t> y </a:t>
            </a:r>
            <a:r>
              <a:rPr lang="en-US" sz="3000" dirty="0" err="1">
                <a:solidFill>
                  <a:schemeClr val="dk1"/>
                </a:solidFill>
                <a:latin typeface="Calibri"/>
                <a:ea typeface="Calibri"/>
                <a:cs typeface="Calibri"/>
                <a:sym typeface="Calibri"/>
              </a:rPr>
              <a:t>visualización</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más</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avanzados</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así</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como</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construir</a:t>
            </a:r>
            <a:r>
              <a:rPr lang="en-US" sz="3000" dirty="0">
                <a:solidFill>
                  <a:schemeClr val="dk1"/>
                </a:solidFill>
                <a:latin typeface="Calibri"/>
                <a:ea typeface="Calibri"/>
                <a:cs typeface="Calibri"/>
                <a:sym typeface="Calibri"/>
              </a:rPr>
              <a:t> una </a:t>
            </a:r>
            <a:r>
              <a:rPr lang="en-US" sz="3000" dirty="0" err="1">
                <a:solidFill>
                  <a:schemeClr val="dk1"/>
                </a:solidFill>
                <a:latin typeface="Calibri"/>
                <a:ea typeface="Calibri"/>
                <a:cs typeface="Calibri"/>
                <a:sym typeface="Calibri"/>
              </a:rPr>
              <a:t>mejor</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infraestructura</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hidráulica</a:t>
            </a:r>
            <a:r>
              <a:rPr lang="en-US" sz="3000" dirty="0">
                <a:solidFill>
                  <a:schemeClr val="dk1"/>
                </a:solidFill>
                <a:latin typeface="Calibri"/>
                <a:ea typeface="Calibri"/>
                <a:cs typeface="Calibri"/>
                <a:sym typeface="Calibri"/>
              </a:rPr>
              <a:t> para </a:t>
            </a:r>
            <a:r>
              <a:rPr lang="en-US" sz="3000" dirty="0" err="1">
                <a:solidFill>
                  <a:schemeClr val="dk1"/>
                </a:solidFill>
                <a:latin typeface="Calibri"/>
                <a:ea typeface="Calibri"/>
                <a:cs typeface="Calibri"/>
                <a:sym typeface="Calibri"/>
              </a:rPr>
              <a:t>tener</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sensaciones</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físicas</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más</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realistas</a:t>
            </a:r>
            <a:r>
              <a:rPr lang="en-US" sz="3000" dirty="0">
                <a:solidFill>
                  <a:schemeClr val="dk1"/>
                </a:solidFill>
                <a:latin typeface="Calibri"/>
                <a:ea typeface="Calibri"/>
                <a:cs typeface="Calibri"/>
                <a:sym typeface="Calibri"/>
              </a:rPr>
              <a:t>.</a:t>
            </a:r>
            <a:endParaRPr sz="3000" b="0" i="0" u="none" strike="noStrike" cap="none" dirty="0">
              <a:solidFill>
                <a:srgbClr val="000000"/>
              </a:solidFill>
              <a:latin typeface="Calibri"/>
              <a:ea typeface="Calibri"/>
              <a:cs typeface="Calibri"/>
              <a:sym typeface="Calibri"/>
            </a:endParaRPr>
          </a:p>
        </p:txBody>
      </p:sp>
      <p:sp>
        <p:nvSpPr>
          <p:cNvPr id="823" name="Google Shape;823;p42"/>
          <p:cNvSpPr txBox="1"/>
          <p:nvPr/>
        </p:nvSpPr>
        <p:spPr>
          <a:xfrm>
            <a:off x="0" y="0"/>
            <a:ext cx="3000000" cy="646500"/>
          </a:xfrm>
          <a:prstGeom prst="rect">
            <a:avLst/>
          </a:prstGeom>
          <a:solidFill>
            <a:schemeClr val="dk2"/>
          </a:solid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Calibri"/>
              <a:ea typeface="Calibri"/>
              <a:cs typeface="Calibri"/>
              <a:sym typeface="Calibri"/>
            </a:endParaRPr>
          </a:p>
        </p:txBody>
      </p:sp>
      <p:pic>
        <p:nvPicPr>
          <p:cNvPr id="824" name="Google Shape;824;p42"/>
          <p:cNvPicPr preferRelativeResize="0"/>
          <p:nvPr/>
        </p:nvPicPr>
        <p:blipFill>
          <a:blip r:embed="rId3">
            <a:alphaModFix/>
          </a:blip>
          <a:stretch>
            <a:fillRect/>
          </a:stretch>
        </p:blipFill>
        <p:spPr>
          <a:xfrm>
            <a:off x="666667" y="2988975"/>
            <a:ext cx="511054" cy="547050"/>
          </a:xfrm>
          <a:prstGeom prst="rect">
            <a:avLst/>
          </a:prstGeom>
          <a:noFill/>
          <a:ln>
            <a:noFill/>
          </a:ln>
        </p:spPr>
      </p:pic>
      <p:sp>
        <p:nvSpPr>
          <p:cNvPr id="825" name="Google Shape;825;p42">
            <a:hlinkClick r:id="rId4" action="ppaction://hlinksldjump"/>
          </p:cNvPr>
          <p:cNvSpPr/>
          <p:nvPr/>
        </p:nvSpPr>
        <p:spPr>
          <a:xfrm>
            <a:off x="5453151" y="6407375"/>
            <a:ext cx="10053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Desarrollo</a:t>
            </a:r>
            <a:endParaRPr sz="1200">
              <a:solidFill>
                <a:srgbClr val="CCCCCC"/>
              </a:solidFill>
              <a:latin typeface="Calibri"/>
              <a:ea typeface="Calibri"/>
              <a:cs typeface="Calibri"/>
              <a:sym typeface="Calibri"/>
            </a:endParaRPr>
          </a:p>
        </p:txBody>
      </p:sp>
      <p:sp>
        <p:nvSpPr>
          <p:cNvPr id="826" name="Google Shape;826;p42">
            <a:hlinkClick r:id="rId5"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827" name="Google Shape;827;p42">
            <a:hlinkClick r:id="rId6" action="ppaction://hlinksldjump"/>
          </p:cNvPr>
          <p:cNvSpPr/>
          <p:nvPr/>
        </p:nvSpPr>
        <p:spPr>
          <a:xfrm>
            <a:off x="7518225" y="6407375"/>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Conclusiones</a:t>
            </a:r>
            <a:endParaRPr sz="1200">
              <a:solidFill>
                <a:srgbClr val="CCCCCC"/>
              </a:solidFill>
              <a:latin typeface="Calibri"/>
              <a:ea typeface="Calibri"/>
              <a:cs typeface="Calibri"/>
              <a:sym typeface="Calibri"/>
            </a:endParaRPr>
          </a:p>
        </p:txBody>
      </p:sp>
      <p:sp>
        <p:nvSpPr>
          <p:cNvPr id="828" name="Google Shape;828;p42">
            <a:hlinkClick r:id="rId7"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829" name="Google Shape;829;p42">
            <a:hlinkClick r:id="rId8"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830" name="Google Shape;830;p42">
            <a:hlinkClick r:id="rId9" action="ppaction://hlinksldjump"/>
          </p:cNvPr>
          <p:cNvSpPr/>
          <p:nvPr/>
        </p:nvSpPr>
        <p:spPr>
          <a:xfrm>
            <a:off x="8762050" y="6407375"/>
            <a:ext cx="1473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Recomendaciones</a:t>
            </a:r>
            <a:endParaRPr sz="1200">
              <a:solidFill>
                <a:srgbClr val="FFFFFF"/>
              </a:solidFill>
              <a:latin typeface="Calibri"/>
              <a:ea typeface="Calibri"/>
              <a:cs typeface="Calibri"/>
              <a:sym typeface="Calibri"/>
            </a:endParaRPr>
          </a:p>
        </p:txBody>
      </p:sp>
      <p:sp>
        <p:nvSpPr>
          <p:cNvPr id="831" name="Google Shape;831;p42">
            <a:hlinkClick r:id="rId10" action="ppaction://hlinksldjump"/>
          </p:cNvPr>
          <p:cNvSpPr/>
          <p:nvPr/>
        </p:nvSpPr>
        <p:spPr>
          <a:xfrm>
            <a:off x="6471038"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Validación</a:t>
            </a:r>
            <a:endParaRPr sz="1200">
              <a:solidFill>
                <a:srgbClr val="CCCCCC"/>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22"/>
                                        </p:tgtEl>
                                        <p:attrNameLst>
                                          <p:attrName>style.visibility</p:attrName>
                                        </p:attrNameLst>
                                      </p:cBhvr>
                                      <p:to>
                                        <p:strVal val="visible"/>
                                      </p:to>
                                    </p:set>
                                    <p:animEffect transition="in" filter="fade">
                                      <p:cBhvr>
                                        <p:cTn id="7" dur="1000"/>
                                        <p:tgtEl>
                                          <p:spTgt spid="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11582117fc2_6_2"/>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3400">
                <a:solidFill>
                  <a:srgbClr val="FFFFFF"/>
                </a:solidFill>
                <a:latin typeface="Calibri"/>
                <a:ea typeface="Calibri"/>
                <a:cs typeface="Calibri"/>
                <a:sym typeface="Calibri"/>
              </a:rPr>
              <a:t>ANTECEDENTES</a:t>
            </a:r>
            <a:endParaRPr sz="3400">
              <a:solidFill>
                <a:srgbClr val="FFFFFF"/>
              </a:solidFill>
              <a:latin typeface="Calibri"/>
              <a:ea typeface="Calibri"/>
              <a:cs typeface="Calibri"/>
              <a:sym typeface="Calibri"/>
            </a:endParaRPr>
          </a:p>
        </p:txBody>
      </p:sp>
      <p:grpSp>
        <p:nvGrpSpPr>
          <p:cNvPr id="159" name="Google Shape;159;g11582117fc2_6_2"/>
          <p:cNvGrpSpPr/>
          <p:nvPr/>
        </p:nvGrpSpPr>
        <p:grpSpPr>
          <a:xfrm>
            <a:off x="5158788" y="-1871800"/>
            <a:ext cx="6132013" cy="1338688"/>
            <a:chOff x="616550" y="2255238"/>
            <a:chExt cx="6132013" cy="1338688"/>
          </a:xfrm>
        </p:grpSpPr>
        <p:sp>
          <p:nvSpPr>
            <p:cNvPr id="160" name="Google Shape;160;g11582117fc2_6_2"/>
            <p:cNvSpPr txBox="1"/>
            <p:nvPr/>
          </p:nvSpPr>
          <p:spPr>
            <a:xfrm>
              <a:off x="616550" y="2255238"/>
              <a:ext cx="4892400" cy="1247700"/>
            </a:xfrm>
            <a:prstGeom prst="rect">
              <a:avLst/>
            </a:prstGeom>
            <a:noFill/>
            <a:ln w="38100" cap="rnd" cmpd="thinThick">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1000"/>
                </a:spcBef>
                <a:spcAft>
                  <a:spcPts val="0"/>
                </a:spcAft>
                <a:buNone/>
              </a:pPr>
              <a:r>
                <a:rPr lang="en-US" sz="1500">
                  <a:solidFill>
                    <a:schemeClr val="dk2"/>
                  </a:solidFill>
                  <a:latin typeface="Calibri"/>
                  <a:ea typeface="Calibri"/>
                  <a:cs typeface="Calibri"/>
                  <a:sym typeface="Calibri"/>
                </a:rPr>
                <a:t>Mejorar el proceso de selección de aspirantes a pilotos,  podría ser parte de los</a:t>
              </a:r>
              <a:endParaRPr sz="1500">
                <a:solidFill>
                  <a:schemeClr val="dk2"/>
                </a:solidFill>
                <a:latin typeface="Calibri"/>
                <a:ea typeface="Calibri"/>
                <a:cs typeface="Calibri"/>
                <a:sym typeface="Calibri"/>
              </a:endParaRPr>
            </a:p>
            <a:p>
              <a:pPr marL="0" lvl="0" indent="0" algn="l" rtl="0">
                <a:lnSpc>
                  <a:spcPct val="100000"/>
                </a:lnSpc>
                <a:spcBef>
                  <a:spcPts val="1200"/>
                </a:spcBef>
                <a:spcAft>
                  <a:spcPts val="0"/>
                </a:spcAft>
                <a:buClr>
                  <a:schemeClr val="dk1"/>
                </a:buClr>
                <a:buSzPts val="1100"/>
                <a:buFont typeface="Arial"/>
                <a:buNone/>
              </a:pPr>
              <a:r>
                <a:rPr lang="en-US" sz="1500">
                  <a:solidFill>
                    <a:schemeClr val="dk2"/>
                  </a:solidFill>
                  <a:latin typeface="Calibri"/>
                  <a:ea typeface="Calibri"/>
                  <a:cs typeface="Calibri"/>
                  <a:sym typeface="Calibri"/>
                </a:rPr>
                <a:t>antecedentes o discusión del problema </a:t>
              </a:r>
              <a:endParaRPr sz="1500">
                <a:solidFill>
                  <a:schemeClr val="dk2"/>
                </a:solidFill>
                <a:latin typeface="Calibri"/>
                <a:ea typeface="Calibri"/>
                <a:cs typeface="Calibri"/>
                <a:sym typeface="Calibri"/>
              </a:endParaRPr>
            </a:p>
            <a:p>
              <a:pPr marL="0" marR="0" lvl="0" indent="0" algn="ctr" rtl="0">
                <a:lnSpc>
                  <a:spcPct val="100000"/>
                </a:lnSpc>
                <a:spcBef>
                  <a:spcPts val="1200"/>
                </a:spcBef>
                <a:spcAft>
                  <a:spcPts val="0"/>
                </a:spcAft>
                <a:buNone/>
              </a:pPr>
              <a:endParaRPr sz="1500">
                <a:solidFill>
                  <a:schemeClr val="dk2"/>
                </a:solidFill>
                <a:latin typeface="Calibri"/>
                <a:ea typeface="Calibri"/>
                <a:cs typeface="Calibri"/>
                <a:sym typeface="Calibri"/>
              </a:endParaRPr>
            </a:p>
          </p:txBody>
        </p:sp>
        <p:pic>
          <p:nvPicPr>
            <p:cNvPr id="161" name="Google Shape;161;g11582117fc2_6_2"/>
            <p:cNvPicPr preferRelativeResize="0"/>
            <p:nvPr/>
          </p:nvPicPr>
          <p:blipFill>
            <a:blip r:embed="rId3">
              <a:alphaModFix/>
            </a:blip>
            <a:stretch>
              <a:fillRect/>
            </a:stretch>
          </p:blipFill>
          <p:spPr>
            <a:xfrm>
              <a:off x="6201513" y="3046875"/>
              <a:ext cx="547050" cy="547050"/>
            </a:xfrm>
            <a:prstGeom prst="rect">
              <a:avLst/>
            </a:prstGeom>
            <a:noFill/>
            <a:ln>
              <a:noFill/>
            </a:ln>
          </p:spPr>
        </p:pic>
      </p:grpSp>
      <p:grpSp>
        <p:nvGrpSpPr>
          <p:cNvPr id="162" name="Google Shape;162;g11582117fc2_6_2"/>
          <p:cNvGrpSpPr/>
          <p:nvPr/>
        </p:nvGrpSpPr>
        <p:grpSpPr>
          <a:xfrm>
            <a:off x="1060788" y="1588325"/>
            <a:ext cx="9358113" cy="1514100"/>
            <a:chOff x="1060788" y="1588325"/>
            <a:chExt cx="9358113" cy="1514100"/>
          </a:xfrm>
        </p:grpSpPr>
        <p:sp>
          <p:nvSpPr>
            <p:cNvPr id="163" name="Google Shape;163;g11582117fc2_6_2"/>
            <p:cNvSpPr txBox="1"/>
            <p:nvPr/>
          </p:nvSpPr>
          <p:spPr>
            <a:xfrm>
              <a:off x="2008400" y="1588325"/>
              <a:ext cx="8410500" cy="1514100"/>
            </a:xfrm>
            <a:prstGeom prst="rect">
              <a:avLst/>
            </a:prstGeom>
            <a:noFill/>
            <a:ln w="9525" cap="flat" cmpd="thinThick">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just" rtl="0">
                <a:lnSpc>
                  <a:spcPct val="100000"/>
                </a:lnSpc>
                <a:spcBef>
                  <a:spcPts val="1000"/>
                </a:spcBef>
                <a:spcAft>
                  <a:spcPts val="0"/>
                </a:spcAft>
                <a:buNone/>
              </a:pPr>
              <a:r>
                <a:rPr lang="en-US" sz="2500">
                  <a:solidFill>
                    <a:schemeClr val="dk1"/>
                  </a:solidFill>
                  <a:latin typeface="Calibri"/>
                  <a:ea typeface="Calibri"/>
                  <a:cs typeface="Calibri"/>
                  <a:sym typeface="Calibri"/>
                </a:rPr>
                <a:t>Es  fundamental que las aplicaciones informáticas que contribuyen en el proceso de evaluación visual al personal de aspirantes a pilotos de las Fuerzas Armadas sea de forma integral.  </a:t>
              </a:r>
              <a:endParaRPr sz="2500">
                <a:solidFill>
                  <a:schemeClr val="dk1"/>
                </a:solidFill>
                <a:latin typeface="Calibri"/>
                <a:ea typeface="Calibri"/>
                <a:cs typeface="Calibri"/>
                <a:sym typeface="Calibri"/>
              </a:endParaRPr>
            </a:p>
          </p:txBody>
        </p:sp>
        <p:pic>
          <p:nvPicPr>
            <p:cNvPr id="164" name="Google Shape;164;g11582117fc2_6_2"/>
            <p:cNvPicPr preferRelativeResize="0"/>
            <p:nvPr/>
          </p:nvPicPr>
          <p:blipFill>
            <a:blip r:embed="rId3">
              <a:alphaModFix/>
            </a:blip>
            <a:stretch>
              <a:fillRect/>
            </a:stretch>
          </p:blipFill>
          <p:spPr>
            <a:xfrm rot="10800000">
              <a:off x="1060788" y="2071838"/>
              <a:ext cx="547050" cy="547050"/>
            </a:xfrm>
            <a:prstGeom prst="rect">
              <a:avLst/>
            </a:prstGeom>
            <a:noFill/>
            <a:ln>
              <a:noFill/>
            </a:ln>
          </p:spPr>
        </p:pic>
      </p:grpSp>
      <p:grpSp>
        <p:nvGrpSpPr>
          <p:cNvPr id="165" name="Google Shape;165;g11582117fc2_6_2"/>
          <p:cNvGrpSpPr/>
          <p:nvPr/>
        </p:nvGrpSpPr>
        <p:grpSpPr>
          <a:xfrm>
            <a:off x="1060788" y="3926775"/>
            <a:ext cx="9358113" cy="1191600"/>
            <a:chOff x="1060788" y="3926775"/>
            <a:chExt cx="9358113" cy="1191600"/>
          </a:xfrm>
        </p:grpSpPr>
        <p:sp>
          <p:nvSpPr>
            <p:cNvPr id="166" name="Google Shape;166;g11582117fc2_6_2"/>
            <p:cNvSpPr txBox="1"/>
            <p:nvPr/>
          </p:nvSpPr>
          <p:spPr>
            <a:xfrm>
              <a:off x="2008400" y="3926775"/>
              <a:ext cx="8410500" cy="1191600"/>
            </a:xfrm>
            <a:prstGeom prst="rect">
              <a:avLst/>
            </a:prstGeom>
            <a:noFill/>
            <a:ln w="9525" cap="flat" cmpd="thinThick">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just" rtl="0">
                <a:lnSpc>
                  <a:spcPct val="100000"/>
                </a:lnSpc>
                <a:spcBef>
                  <a:spcPts val="1000"/>
                </a:spcBef>
                <a:spcAft>
                  <a:spcPts val="0"/>
                </a:spcAft>
                <a:buNone/>
              </a:pPr>
              <a:r>
                <a:rPr lang="en-US" sz="2500">
                  <a:solidFill>
                    <a:schemeClr val="dk1"/>
                  </a:solidFill>
                  <a:latin typeface="Calibri"/>
                  <a:ea typeface="Calibri"/>
                  <a:cs typeface="Calibri"/>
                  <a:sym typeface="Calibri"/>
                </a:rPr>
                <a:t>Este proyecto contribuye al fortalecimiento de las evaluaciones visuales a los aspirantes a pilotos por medio de una herramienta de apoyo alternativa.  </a:t>
              </a:r>
              <a:endParaRPr sz="2500">
                <a:solidFill>
                  <a:schemeClr val="dk1"/>
                </a:solidFill>
                <a:latin typeface="Calibri"/>
                <a:ea typeface="Calibri"/>
                <a:cs typeface="Calibri"/>
                <a:sym typeface="Calibri"/>
              </a:endParaRPr>
            </a:p>
          </p:txBody>
        </p:sp>
        <p:pic>
          <p:nvPicPr>
            <p:cNvPr id="167" name="Google Shape;167;g11582117fc2_6_2"/>
            <p:cNvPicPr preferRelativeResize="0"/>
            <p:nvPr/>
          </p:nvPicPr>
          <p:blipFill>
            <a:blip r:embed="rId3">
              <a:alphaModFix/>
            </a:blip>
            <a:stretch>
              <a:fillRect/>
            </a:stretch>
          </p:blipFill>
          <p:spPr>
            <a:xfrm rot="10800000">
              <a:off x="1060788" y="4249038"/>
              <a:ext cx="547050" cy="547050"/>
            </a:xfrm>
            <a:prstGeom prst="rect">
              <a:avLst/>
            </a:prstGeom>
            <a:noFill/>
            <a:ln>
              <a:noFill/>
            </a:ln>
          </p:spPr>
        </p:pic>
      </p:grpSp>
      <p:sp>
        <p:nvSpPr>
          <p:cNvPr id="168" name="Google Shape;168;g11582117fc2_6_2"/>
          <p:cNvSpPr/>
          <p:nvPr/>
        </p:nvSpPr>
        <p:spPr>
          <a:xfrm>
            <a:off x="5453151" y="6407375"/>
            <a:ext cx="1005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Desarrollo</a:t>
            </a:r>
            <a:endParaRPr sz="1200" b="0" i="0" u="none" strike="noStrike" cap="none">
              <a:solidFill>
                <a:srgbClr val="000000"/>
              </a:solidFill>
              <a:latin typeface="Calibri"/>
              <a:ea typeface="Calibri"/>
              <a:cs typeface="Calibri"/>
              <a:sym typeface="Calibri"/>
            </a:endParaRPr>
          </a:p>
        </p:txBody>
      </p:sp>
      <p:sp>
        <p:nvSpPr>
          <p:cNvPr id="169" name="Google Shape;169;g11582117fc2_6_2">
            <a:hlinkClick r:id="rId4" action="ppaction://hlinksldjump"/>
          </p:cNvPr>
          <p:cNvSpPr/>
          <p:nvPr/>
        </p:nvSpPr>
        <p:spPr>
          <a:xfrm>
            <a:off x="2141550" y="6407381"/>
            <a:ext cx="12189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Calibri"/>
                <a:ea typeface="Calibri"/>
                <a:cs typeface="Calibri"/>
                <a:sym typeface="Calibri"/>
              </a:rPr>
              <a:t>Antecedentes</a:t>
            </a:r>
            <a:endParaRPr sz="1200" b="0" i="0" u="none" strike="noStrike" cap="none">
              <a:solidFill>
                <a:srgbClr val="FFFFFF"/>
              </a:solidFill>
              <a:latin typeface="Calibri"/>
              <a:ea typeface="Calibri"/>
              <a:cs typeface="Calibri"/>
              <a:sym typeface="Calibri"/>
            </a:endParaRPr>
          </a:p>
        </p:txBody>
      </p:sp>
      <p:sp>
        <p:nvSpPr>
          <p:cNvPr id="170" name="Google Shape;170;g11582117fc2_6_2"/>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71" name="Google Shape;171;g11582117fc2_6_2"/>
          <p:cNvSpPr/>
          <p:nvPr/>
        </p:nvSpPr>
        <p:spPr>
          <a:xfrm>
            <a:off x="3385899" y="6407381"/>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Problema</a:t>
            </a:r>
            <a:endParaRPr sz="1200" b="0" i="0" u="none" strike="noStrike" cap="none">
              <a:solidFill>
                <a:srgbClr val="000000"/>
              </a:solidFill>
              <a:latin typeface="Calibri"/>
              <a:ea typeface="Calibri"/>
              <a:cs typeface="Calibri"/>
              <a:sym typeface="Calibri"/>
            </a:endParaRPr>
          </a:p>
        </p:txBody>
      </p:sp>
      <p:sp>
        <p:nvSpPr>
          <p:cNvPr id="172" name="Google Shape;172;g11582117fc2_6_2"/>
          <p:cNvSpPr/>
          <p:nvPr/>
        </p:nvSpPr>
        <p:spPr>
          <a:xfrm>
            <a:off x="4425959"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Objetivos</a:t>
            </a:r>
            <a:endParaRPr sz="1200" b="0" i="0" u="none" strike="noStrike" cap="none">
              <a:solidFill>
                <a:srgbClr val="FFFFFF"/>
              </a:solidFill>
              <a:latin typeface="Calibri"/>
              <a:ea typeface="Calibri"/>
              <a:cs typeface="Calibri"/>
              <a:sym typeface="Calibri"/>
            </a:endParaRPr>
          </a:p>
        </p:txBody>
      </p:sp>
      <p:sp>
        <p:nvSpPr>
          <p:cNvPr id="173" name="Google Shape;173;g11582117fc2_6_2"/>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174" name="Google Shape;174;g11582117fc2_6_2"/>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cBhvr additive="base">
                                        <p:cTn id="7" dur="1000"/>
                                        <p:tgtEl>
                                          <p:spTgt spid="162"/>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65"/>
                                        </p:tgtEl>
                                        <p:attrNameLst>
                                          <p:attrName>style.visibility</p:attrName>
                                        </p:attrNameLst>
                                      </p:cBhvr>
                                      <p:to>
                                        <p:strVal val="visible"/>
                                      </p:to>
                                    </p:set>
                                    <p:anim calcmode="lin" valueType="num">
                                      <p:cBhvr additive="base">
                                        <p:cTn id="11" dur="1000"/>
                                        <p:tgtEl>
                                          <p:spTgt spid="16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g1157146a5bc_3_116"/>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100"/>
              <a:buFont typeface="Arial"/>
              <a:buNone/>
            </a:pPr>
            <a:r>
              <a:rPr lang="en-US" sz="3100" b="0" i="0" u="none" strike="noStrike" cap="none">
                <a:solidFill>
                  <a:srgbClr val="FFFFFF"/>
                </a:solidFill>
                <a:latin typeface="Arial"/>
                <a:ea typeface="Arial"/>
                <a:cs typeface="Arial"/>
                <a:sym typeface="Arial"/>
              </a:rPr>
              <a:t>RECOMENDACIONES</a:t>
            </a:r>
            <a:endParaRPr sz="3100" b="0" i="0" u="none" strike="noStrike" cap="none">
              <a:solidFill>
                <a:srgbClr val="FFFFFF"/>
              </a:solidFill>
              <a:latin typeface="Arial"/>
              <a:ea typeface="Arial"/>
              <a:cs typeface="Arial"/>
              <a:sym typeface="Arial"/>
            </a:endParaRPr>
          </a:p>
        </p:txBody>
      </p:sp>
      <p:sp>
        <p:nvSpPr>
          <p:cNvPr id="837" name="Google Shape;837;g1157146a5bc_3_116"/>
          <p:cNvSpPr txBox="1"/>
          <p:nvPr/>
        </p:nvSpPr>
        <p:spPr>
          <a:xfrm>
            <a:off x="1412075" y="2690250"/>
            <a:ext cx="9200100" cy="1477500"/>
          </a:xfrm>
          <a:prstGeom prst="rect">
            <a:avLst/>
          </a:prstGeom>
          <a:noFill/>
          <a:ln>
            <a:noFill/>
          </a:ln>
        </p:spPr>
        <p:txBody>
          <a:bodyPr spcFirstLastPara="1" wrap="square" lIns="91425" tIns="45700" rIns="91425" bIns="45700" anchor="t" anchorCtr="0">
            <a:spAutoFit/>
          </a:bodyPr>
          <a:lstStyle/>
          <a:p>
            <a:pPr marL="0" lvl="0" indent="0" algn="just" rtl="0">
              <a:lnSpc>
                <a:spcPct val="100000"/>
              </a:lnSpc>
              <a:spcBef>
                <a:spcPts val="1200"/>
              </a:spcBef>
              <a:spcAft>
                <a:spcPts val="1000"/>
              </a:spcAft>
              <a:buNone/>
            </a:pPr>
            <a:r>
              <a:rPr lang="en-US" sz="3000" dirty="0">
                <a:solidFill>
                  <a:schemeClr val="dk1"/>
                </a:solidFill>
                <a:latin typeface="Calibri"/>
                <a:ea typeface="Calibri"/>
                <a:cs typeface="Calibri"/>
                <a:sym typeface="Calibri"/>
              </a:rPr>
              <a:t>Se </a:t>
            </a:r>
            <a:r>
              <a:rPr lang="en-US" sz="3000" dirty="0" err="1">
                <a:solidFill>
                  <a:schemeClr val="dk1"/>
                </a:solidFill>
                <a:latin typeface="Calibri"/>
                <a:ea typeface="Calibri"/>
                <a:cs typeface="Calibri"/>
                <a:sym typeface="Calibri"/>
              </a:rPr>
              <a:t>recomienda</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implementar</a:t>
            </a:r>
            <a:r>
              <a:rPr lang="en-US" sz="3000" dirty="0">
                <a:solidFill>
                  <a:schemeClr val="dk1"/>
                </a:solidFill>
                <a:latin typeface="Calibri"/>
                <a:ea typeface="Calibri"/>
                <a:cs typeface="Calibri"/>
                <a:sym typeface="Calibri"/>
              </a:rPr>
              <a:t> un </a:t>
            </a:r>
            <a:r>
              <a:rPr lang="en-US" sz="3000" dirty="0" err="1">
                <a:solidFill>
                  <a:schemeClr val="dk1"/>
                </a:solidFill>
                <a:latin typeface="Calibri"/>
                <a:ea typeface="Calibri"/>
                <a:cs typeface="Calibri"/>
                <a:sym typeface="Calibri"/>
              </a:rPr>
              <a:t>recorrido</a:t>
            </a:r>
            <a:r>
              <a:rPr lang="en-US" sz="3000" dirty="0">
                <a:solidFill>
                  <a:schemeClr val="dk1"/>
                </a:solidFill>
                <a:latin typeface="Calibri"/>
                <a:ea typeface="Calibri"/>
                <a:cs typeface="Calibri"/>
                <a:sym typeface="Calibri"/>
              </a:rPr>
              <a:t> con </a:t>
            </a:r>
            <a:r>
              <a:rPr lang="en-US" sz="3000" dirty="0" err="1">
                <a:solidFill>
                  <a:schemeClr val="dk1"/>
                </a:solidFill>
                <a:latin typeface="Calibri"/>
                <a:ea typeface="Calibri"/>
                <a:cs typeface="Calibri"/>
                <a:sym typeface="Calibri"/>
              </a:rPr>
              <a:t>todas</a:t>
            </a:r>
            <a:r>
              <a:rPr lang="en-US" sz="3000" dirty="0">
                <a:solidFill>
                  <a:schemeClr val="dk1"/>
                </a:solidFill>
                <a:latin typeface="Calibri"/>
                <a:ea typeface="Calibri"/>
                <a:cs typeface="Calibri"/>
                <a:sym typeface="Calibri"/>
              </a:rPr>
              <a:t> las </a:t>
            </a:r>
            <a:r>
              <a:rPr lang="en-US" sz="3000" dirty="0" err="1">
                <a:solidFill>
                  <a:schemeClr val="dk1"/>
                </a:solidFill>
                <a:latin typeface="Calibri"/>
                <a:ea typeface="Calibri"/>
                <a:cs typeface="Calibri"/>
                <a:sym typeface="Calibri"/>
              </a:rPr>
              <a:t>tarjetas</a:t>
            </a:r>
            <a:r>
              <a:rPr lang="en-US" sz="3000" dirty="0">
                <a:solidFill>
                  <a:schemeClr val="dk1"/>
                </a:solidFill>
                <a:latin typeface="Calibri"/>
                <a:ea typeface="Calibri"/>
                <a:cs typeface="Calibri"/>
                <a:sym typeface="Calibri"/>
              </a:rPr>
              <a:t> del Test de Ishihara para </a:t>
            </a:r>
            <a:r>
              <a:rPr lang="en-US" sz="3000" dirty="0" err="1">
                <a:solidFill>
                  <a:schemeClr val="dk1"/>
                </a:solidFill>
                <a:latin typeface="Calibri"/>
                <a:ea typeface="Calibri"/>
                <a:cs typeface="Calibri"/>
                <a:sym typeface="Calibri"/>
              </a:rPr>
              <a:t>tener</a:t>
            </a:r>
            <a:r>
              <a:rPr lang="en-US" sz="3000" dirty="0">
                <a:solidFill>
                  <a:schemeClr val="dk1"/>
                </a:solidFill>
                <a:latin typeface="Calibri"/>
                <a:ea typeface="Calibri"/>
                <a:cs typeface="Calibri"/>
                <a:sym typeface="Calibri"/>
              </a:rPr>
              <a:t> una </a:t>
            </a:r>
            <a:r>
              <a:rPr lang="en-US" sz="3000" dirty="0" err="1">
                <a:solidFill>
                  <a:schemeClr val="dk1"/>
                </a:solidFill>
                <a:latin typeface="Calibri"/>
                <a:ea typeface="Calibri"/>
                <a:cs typeface="Calibri"/>
                <a:sym typeface="Calibri"/>
              </a:rPr>
              <a:t>evaluación</a:t>
            </a:r>
            <a:r>
              <a:rPr lang="en-US" sz="3000" dirty="0">
                <a:solidFill>
                  <a:schemeClr val="dk1"/>
                </a:solidFill>
                <a:latin typeface="Calibri"/>
                <a:ea typeface="Calibri"/>
                <a:cs typeface="Calibri"/>
                <a:sym typeface="Calibri"/>
              </a:rPr>
              <a:t> </a:t>
            </a:r>
            <a:r>
              <a:rPr lang="en-US" sz="3000" dirty="0" err="1">
                <a:solidFill>
                  <a:schemeClr val="dk1"/>
                </a:solidFill>
                <a:latin typeface="Calibri"/>
                <a:ea typeface="Calibri"/>
                <a:cs typeface="Calibri"/>
                <a:sym typeface="Calibri"/>
              </a:rPr>
              <a:t>completa</a:t>
            </a:r>
            <a:r>
              <a:rPr lang="en-US" sz="3000" dirty="0">
                <a:solidFill>
                  <a:schemeClr val="dk1"/>
                </a:solidFill>
                <a:latin typeface="Calibri"/>
                <a:ea typeface="Calibri"/>
                <a:cs typeface="Calibri"/>
                <a:sym typeface="Calibri"/>
              </a:rPr>
              <a:t>.</a:t>
            </a:r>
            <a:endParaRPr sz="3000" b="0" i="0" u="none" strike="noStrike" cap="none" dirty="0">
              <a:solidFill>
                <a:srgbClr val="000000"/>
              </a:solidFill>
              <a:latin typeface="Calibri"/>
              <a:ea typeface="Calibri"/>
              <a:cs typeface="Calibri"/>
              <a:sym typeface="Calibri"/>
            </a:endParaRPr>
          </a:p>
        </p:txBody>
      </p:sp>
      <p:sp>
        <p:nvSpPr>
          <p:cNvPr id="838" name="Google Shape;838;g1157146a5bc_3_116"/>
          <p:cNvSpPr txBox="1"/>
          <p:nvPr/>
        </p:nvSpPr>
        <p:spPr>
          <a:xfrm>
            <a:off x="0" y="0"/>
            <a:ext cx="3000000" cy="646500"/>
          </a:xfrm>
          <a:prstGeom prst="rect">
            <a:avLst/>
          </a:prstGeom>
          <a:solidFill>
            <a:schemeClr val="dk2"/>
          </a:solid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Calibri"/>
              <a:ea typeface="Calibri"/>
              <a:cs typeface="Calibri"/>
              <a:sym typeface="Calibri"/>
            </a:endParaRPr>
          </a:p>
        </p:txBody>
      </p:sp>
      <p:pic>
        <p:nvPicPr>
          <p:cNvPr id="839" name="Google Shape;839;g1157146a5bc_3_116"/>
          <p:cNvPicPr preferRelativeResize="0"/>
          <p:nvPr/>
        </p:nvPicPr>
        <p:blipFill>
          <a:blip r:embed="rId3">
            <a:alphaModFix/>
          </a:blip>
          <a:stretch>
            <a:fillRect/>
          </a:stretch>
        </p:blipFill>
        <p:spPr>
          <a:xfrm>
            <a:off x="666667" y="2988975"/>
            <a:ext cx="511054" cy="547050"/>
          </a:xfrm>
          <a:prstGeom prst="rect">
            <a:avLst/>
          </a:prstGeom>
          <a:noFill/>
          <a:ln>
            <a:noFill/>
          </a:ln>
        </p:spPr>
      </p:pic>
      <p:sp>
        <p:nvSpPr>
          <p:cNvPr id="840" name="Google Shape;840;g1157146a5bc_3_116">
            <a:hlinkClick r:id="rId4" action="ppaction://hlinksldjump"/>
          </p:cNvPr>
          <p:cNvSpPr/>
          <p:nvPr/>
        </p:nvSpPr>
        <p:spPr>
          <a:xfrm>
            <a:off x="5453151" y="6407375"/>
            <a:ext cx="10053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Desarrollo</a:t>
            </a:r>
            <a:endParaRPr sz="1200">
              <a:solidFill>
                <a:srgbClr val="CCCCCC"/>
              </a:solidFill>
              <a:latin typeface="Calibri"/>
              <a:ea typeface="Calibri"/>
              <a:cs typeface="Calibri"/>
              <a:sym typeface="Calibri"/>
            </a:endParaRPr>
          </a:p>
        </p:txBody>
      </p:sp>
      <p:sp>
        <p:nvSpPr>
          <p:cNvPr id="841" name="Google Shape;841;g1157146a5bc_3_116">
            <a:hlinkClick r:id="rId5"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842" name="Google Shape;842;g1157146a5bc_3_116">
            <a:hlinkClick r:id="rId6" action="ppaction://hlinksldjump"/>
          </p:cNvPr>
          <p:cNvSpPr/>
          <p:nvPr/>
        </p:nvSpPr>
        <p:spPr>
          <a:xfrm>
            <a:off x="7518225" y="6407375"/>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Conclusiones</a:t>
            </a:r>
            <a:endParaRPr sz="1200">
              <a:solidFill>
                <a:srgbClr val="CCCCCC"/>
              </a:solidFill>
              <a:latin typeface="Calibri"/>
              <a:ea typeface="Calibri"/>
              <a:cs typeface="Calibri"/>
              <a:sym typeface="Calibri"/>
            </a:endParaRPr>
          </a:p>
        </p:txBody>
      </p:sp>
      <p:sp>
        <p:nvSpPr>
          <p:cNvPr id="843" name="Google Shape;843;g1157146a5bc_3_116">
            <a:hlinkClick r:id="rId7"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844" name="Google Shape;844;g1157146a5bc_3_116">
            <a:hlinkClick r:id="rId8" action="ppaction://hlinksldjump"/>
          </p:cNvPr>
          <p:cNvSpPr/>
          <p:nvPr/>
        </p:nvSpPr>
        <p:spPr>
          <a:xfrm>
            <a:off x="4425959"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Objetivos</a:t>
            </a:r>
            <a:endParaRPr sz="1200">
              <a:solidFill>
                <a:srgbClr val="CCCCCC"/>
              </a:solidFill>
              <a:latin typeface="Calibri"/>
              <a:ea typeface="Calibri"/>
              <a:cs typeface="Calibri"/>
              <a:sym typeface="Calibri"/>
            </a:endParaRPr>
          </a:p>
        </p:txBody>
      </p:sp>
      <p:sp>
        <p:nvSpPr>
          <p:cNvPr id="845" name="Google Shape;845;g1157146a5bc_3_116">
            <a:hlinkClick r:id="rId9" action="ppaction://hlinksldjump"/>
          </p:cNvPr>
          <p:cNvSpPr/>
          <p:nvPr/>
        </p:nvSpPr>
        <p:spPr>
          <a:xfrm>
            <a:off x="8762050" y="6407375"/>
            <a:ext cx="14733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Recomendaciones</a:t>
            </a:r>
            <a:endParaRPr sz="1200">
              <a:solidFill>
                <a:srgbClr val="FFFFFF"/>
              </a:solidFill>
              <a:latin typeface="Calibri"/>
              <a:ea typeface="Calibri"/>
              <a:cs typeface="Calibri"/>
              <a:sym typeface="Calibri"/>
            </a:endParaRPr>
          </a:p>
        </p:txBody>
      </p:sp>
      <p:sp>
        <p:nvSpPr>
          <p:cNvPr id="846" name="Google Shape;846;g1157146a5bc_3_116">
            <a:hlinkClick r:id="rId10" action="ppaction://hlinksldjump"/>
          </p:cNvPr>
          <p:cNvSpPr/>
          <p:nvPr/>
        </p:nvSpPr>
        <p:spPr>
          <a:xfrm>
            <a:off x="6471038" y="6407375"/>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Validación</a:t>
            </a:r>
            <a:endParaRPr sz="1200">
              <a:solidFill>
                <a:srgbClr val="CCCCCC"/>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fade">
                                      <p:cBhvr>
                                        <p:cTn id="7" dur="1000"/>
                                        <p:tgtEl>
                                          <p:spTgt spid="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43"/>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100"/>
              <a:buFont typeface="Arial"/>
              <a:buNone/>
            </a:pPr>
            <a:r>
              <a:rPr lang="en-US" sz="3100" b="0" i="0" u="none" strike="noStrike" cap="none">
                <a:solidFill>
                  <a:srgbClr val="FFFFFF"/>
                </a:solidFill>
                <a:latin typeface="Arial"/>
                <a:ea typeface="Arial"/>
                <a:cs typeface="Arial"/>
                <a:sym typeface="Arial"/>
              </a:rPr>
              <a:t>AGRADECIMIENTOS</a:t>
            </a:r>
            <a:endParaRPr sz="3100" b="0" i="0" u="none" strike="noStrike" cap="none">
              <a:solidFill>
                <a:srgbClr val="FFFFFF"/>
              </a:solidFill>
              <a:latin typeface="Arial"/>
              <a:ea typeface="Arial"/>
              <a:cs typeface="Arial"/>
              <a:sym typeface="Arial"/>
            </a:endParaRPr>
          </a:p>
        </p:txBody>
      </p:sp>
      <p:pic>
        <p:nvPicPr>
          <p:cNvPr id="852" name="Google Shape;852;p43"/>
          <p:cNvPicPr preferRelativeResize="0"/>
          <p:nvPr/>
        </p:nvPicPr>
        <p:blipFill rotWithShape="1">
          <a:blip r:embed="rId3">
            <a:alphaModFix/>
          </a:blip>
          <a:srcRect/>
          <a:stretch/>
        </p:blipFill>
        <p:spPr>
          <a:xfrm>
            <a:off x="208075" y="1082200"/>
            <a:ext cx="3101125" cy="855900"/>
          </a:xfrm>
          <a:prstGeom prst="rect">
            <a:avLst/>
          </a:prstGeom>
          <a:noFill/>
          <a:ln>
            <a:noFill/>
          </a:ln>
        </p:spPr>
      </p:pic>
      <p:sp>
        <p:nvSpPr>
          <p:cNvPr id="853" name="Google Shape;853;p43"/>
          <p:cNvSpPr/>
          <p:nvPr/>
        </p:nvSpPr>
        <p:spPr>
          <a:xfrm>
            <a:off x="1328963" y="2488175"/>
            <a:ext cx="3754500" cy="9564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I</a:t>
            </a:r>
            <a:r>
              <a:rPr lang="en-US" sz="1800" b="1" i="0" u="none" strike="noStrike" cap="none">
                <a:solidFill>
                  <a:srgbClr val="000000"/>
                </a:solidFill>
                <a:latin typeface="Calibri"/>
                <a:ea typeface="Calibri"/>
                <a:cs typeface="Calibri"/>
                <a:sym typeface="Calibri"/>
              </a:rPr>
              <a:t>ng. Sonia Cárdenas Delgado, Ph.D.</a:t>
            </a:r>
            <a:endParaRPr sz="1800" b="1"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             Directora del Proyecto </a:t>
            </a:r>
            <a:endParaRPr sz="1800" b="1" i="0" u="none" strike="noStrike" cap="none">
              <a:solidFill>
                <a:srgbClr val="000000"/>
              </a:solidFill>
              <a:latin typeface="Calibri"/>
              <a:ea typeface="Calibri"/>
              <a:cs typeface="Calibri"/>
              <a:sym typeface="Calibri"/>
            </a:endParaRPr>
          </a:p>
        </p:txBody>
      </p:sp>
      <p:sp>
        <p:nvSpPr>
          <p:cNvPr id="854" name="Google Shape;854;p43"/>
          <p:cNvSpPr/>
          <p:nvPr/>
        </p:nvSpPr>
        <p:spPr>
          <a:xfrm>
            <a:off x="1163713" y="3851853"/>
            <a:ext cx="3754500" cy="82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a:latin typeface="Calibri"/>
                <a:ea typeface="Calibri"/>
                <a:cs typeface="Calibri"/>
                <a:sym typeface="Calibri"/>
              </a:rPr>
              <a:t>Tcrn</a:t>
            </a:r>
            <a:r>
              <a:rPr lang="en-US" sz="1800" b="1" i="0" u="none" strike="noStrike" cap="none">
                <a:solidFill>
                  <a:srgbClr val="000000"/>
                </a:solidFill>
                <a:latin typeface="Calibri"/>
                <a:ea typeface="Calibri"/>
                <a:cs typeface="Calibri"/>
                <a:sym typeface="Calibri"/>
              </a:rPr>
              <a:t>. </a:t>
            </a:r>
            <a:r>
              <a:rPr lang="en-US" sz="1800" b="1">
                <a:latin typeface="Calibri"/>
                <a:ea typeface="Calibri"/>
                <a:cs typeface="Calibri"/>
                <a:sym typeface="Calibri"/>
              </a:rPr>
              <a:t>Milbert Beltrán</a:t>
            </a:r>
            <a:r>
              <a:rPr lang="en-US" sz="1800" b="1" i="0" u="none" strike="noStrike" cap="none">
                <a:solidFill>
                  <a:srgbClr val="000000"/>
                </a:solidFill>
                <a:latin typeface="Calibri"/>
                <a:ea typeface="Calibri"/>
                <a:cs typeface="Calibri"/>
                <a:sym typeface="Calibri"/>
              </a:rPr>
              <a:t>, Msc.</a:t>
            </a:r>
            <a:endParaRPr sz="18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     Director del CICTE</a:t>
            </a:r>
            <a:endParaRPr sz="1800" b="1" i="0" u="none" strike="noStrike" cap="none">
              <a:solidFill>
                <a:srgbClr val="000000"/>
              </a:solidFill>
              <a:latin typeface="Calibri"/>
              <a:ea typeface="Calibri"/>
              <a:cs typeface="Calibri"/>
              <a:sym typeface="Calibri"/>
            </a:endParaRPr>
          </a:p>
        </p:txBody>
      </p:sp>
      <p:sp>
        <p:nvSpPr>
          <p:cNvPr id="855" name="Google Shape;855;p43"/>
          <p:cNvSpPr/>
          <p:nvPr/>
        </p:nvSpPr>
        <p:spPr>
          <a:xfrm>
            <a:off x="7003964" y="3753376"/>
            <a:ext cx="3754500" cy="8262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n-US" sz="1800" b="1">
                <a:latin typeface="Calibri"/>
                <a:ea typeface="Calibri"/>
                <a:cs typeface="Calibri"/>
                <a:sym typeface="Calibri"/>
              </a:rPr>
              <a:t>       Tcrn.</a:t>
            </a:r>
            <a:r>
              <a:rPr lang="en-US" sz="1800" b="1" i="0" u="none" strike="noStrike" cap="none">
                <a:solidFill>
                  <a:srgbClr val="000000"/>
                </a:solidFill>
                <a:latin typeface="Calibri"/>
                <a:ea typeface="Calibri"/>
                <a:cs typeface="Calibri"/>
                <a:sym typeface="Calibri"/>
              </a:rPr>
              <a:t> </a:t>
            </a:r>
            <a:r>
              <a:rPr lang="en-US" sz="1800" b="1">
                <a:latin typeface="Calibri"/>
                <a:ea typeface="Calibri"/>
                <a:cs typeface="Calibri"/>
                <a:sym typeface="Calibri"/>
              </a:rPr>
              <a:t>MD.</a:t>
            </a:r>
            <a:r>
              <a:rPr lang="en-US" sz="1800" b="1" i="0" u="none" strike="noStrike" cap="none">
                <a:solidFill>
                  <a:srgbClr val="000000"/>
                </a:solidFill>
                <a:latin typeface="Calibri"/>
                <a:ea typeface="Calibri"/>
                <a:cs typeface="Calibri"/>
                <a:sym typeface="Calibri"/>
              </a:rPr>
              <a:t> Adri</a:t>
            </a:r>
            <a:r>
              <a:rPr lang="en-US" sz="1800" b="1">
                <a:latin typeface="Calibri"/>
                <a:ea typeface="Calibri"/>
                <a:cs typeface="Calibri"/>
                <a:sym typeface="Calibri"/>
              </a:rPr>
              <a:t>á</a:t>
            </a:r>
            <a:r>
              <a:rPr lang="en-US" sz="1800" b="1" i="0" u="none" strike="noStrike" cap="none">
                <a:solidFill>
                  <a:srgbClr val="000000"/>
                </a:solidFill>
                <a:latin typeface="Calibri"/>
                <a:ea typeface="Calibri"/>
                <a:cs typeface="Calibri"/>
                <a:sym typeface="Calibri"/>
              </a:rPr>
              <a:t>n </a:t>
            </a:r>
            <a:r>
              <a:rPr lang="en-US" sz="1800" b="1">
                <a:latin typeface="Calibri"/>
                <a:ea typeface="Calibri"/>
                <a:cs typeface="Calibri"/>
                <a:sym typeface="Calibri"/>
              </a:rPr>
              <a:t>Ruiz</a:t>
            </a:r>
            <a:r>
              <a:rPr lang="en-US" sz="1800" b="1" i="0" u="none" strike="noStrike" cap="none">
                <a:solidFill>
                  <a:srgbClr val="000000"/>
                </a:solidFill>
                <a:latin typeface="Calibri"/>
                <a:ea typeface="Calibri"/>
                <a:cs typeface="Calibri"/>
                <a:sym typeface="Calibri"/>
              </a:rPr>
              <a:t>, </a:t>
            </a:r>
            <a:r>
              <a:rPr lang="en-US" sz="1800" b="1">
                <a:latin typeface="Calibri"/>
                <a:ea typeface="Calibri"/>
                <a:cs typeface="Calibri"/>
                <a:sym typeface="Calibri"/>
              </a:rPr>
              <a:t>Esp</a:t>
            </a:r>
            <a:r>
              <a:rPr lang="en-US" sz="1800" b="1" i="0" u="none" strike="noStrike" cap="none">
                <a:solidFill>
                  <a:srgbClr val="000000"/>
                </a:solidFill>
                <a:latin typeface="Calibri"/>
                <a:ea typeface="Calibri"/>
                <a:cs typeface="Calibri"/>
                <a:sym typeface="Calibri"/>
              </a:rPr>
              <a:t>.</a:t>
            </a:r>
            <a:endParaRPr sz="1800" b="1"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US" sz="1800" b="1">
                <a:latin typeface="Calibri"/>
                <a:ea typeface="Calibri"/>
                <a:cs typeface="Calibri"/>
                <a:sym typeface="Calibri"/>
              </a:rPr>
              <a:t>      Médico del H.E. Nro. 1 FF.AA.</a:t>
            </a:r>
            <a:endParaRPr sz="1800" b="1" i="0" u="none" strike="noStrike" cap="none">
              <a:solidFill>
                <a:srgbClr val="000000"/>
              </a:solidFill>
              <a:latin typeface="Calibri"/>
              <a:ea typeface="Calibri"/>
              <a:cs typeface="Calibri"/>
              <a:sym typeface="Calibri"/>
            </a:endParaRPr>
          </a:p>
        </p:txBody>
      </p:sp>
      <p:sp>
        <p:nvSpPr>
          <p:cNvPr id="856" name="Google Shape;856;p43"/>
          <p:cNvSpPr/>
          <p:nvPr/>
        </p:nvSpPr>
        <p:spPr>
          <a:xfrm>
            <a:off x="1328963" y="5085347"/>
            <a:ext cx="3754500" cy="82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a:latin typeface="Calibri"/>
                <a:ea typeface="Calibri"/>
                <a:cs typeface="Calibri"/>
                <a:sym typeface="Calibri"/>
              </a:rPr>
              <a:t>Ing</a:t>
            </a:r>
            <a:r>
              <a:rPr lang="en-US" sz="1800" b="1" i="0" u="none" strike="noStrike" cap="none">
                <a:solidFill>
                  <a:srgbClr val="000000"/>
                </a:solidFill>
                <a:latin typeface="Calibri"/>
                <a:ea typeface="Calibri"/>
                <a:cs typeface="Calibri"/>
                <a:sym typeface="Calibri"/>
              </a:rPr>
              <a:t>. </a:t>
            </a:r>
            <a:r>
              <a:rPr lang="en-US" sz="1800" b="1">
                <a:latin typeface="Calibri"/>
                <a:ea typeface="Calibri"/>
                <a:cs typeface="Calibri"/>
                <a:sym typeface="Calibri"/>
              </a:rPr>
              <a:t>Fernando Galárraga</a:t>
            </a:r>
            <a:r>
              <a:rPr lang="en-US" sz="1800" b="1" i="0" u="none" strike="noStrike" cap="none">
                <a:solidFill>
                  <a:srgbClr val="000000"/>
                </a:solidFill>
                <a:latin typeface="Calibri"/>
                <a:ea typeface="Calibri"/>
                <a:cs typeface="Calibri"/>
                <a:sym typeface="Calibri"/>
              </a:rPr>
              <a:t>, M</a:t>
            </a:r>
            <a:r>
              <a:rPr lang="en-US" sz="1800" b="1">
                <a:latin typeface="Calibri"/>
                <a:ea typeface="Calibri"/>
                <a:cs typeface="Calibri"/>
                <a:sym typeface="Calibri"/>
              </a:rPr>
              <a:t>gt</a:t>
            </a:r>
            <a:r>
              <a:rPr lang="en-US" sz="1800" b="1" i="0" u="none" strike="noStrike" cap="none">
                <a:solidFill>
                  <a:srgbClr val="000000"/>
                </a:solidFill>
                <a:latin typeface="Calibri"/>
                <a:ea typeface="Calibri"/>
                <a:cs typeface="Calibri"/>
                <a:sym typeface="Calibri"/>
              </a:rPr>
              <a:t>.</a:t>
            </a:r>
            <a:endParaRPr sz="18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Director de Carrera</a:t>
            </a:r>
            <a:endParaRPr sz="1800" b="1" i="0" u="none" strike="noStrike" cap="none">
              <a:solidFill>
                <a:srgbClr val="000000"/>
              </a:solidFill>
              <a:latin typeface="Calibri"/>
              <a:ea typeface="Calibri"/>
              <a:cs typeface="Calibri"/>
              <a:sym typeface="Calibri"/>
            </a:endParaRPr>
          </a:p>
        </p:txBody>
      </p:sp>
      <p:sp>
        <p:nvSpPr>
          <p:cNvPr id="857" name="Google Shape;857;p43"/>
          <p:cNvSpPr/>
          <p:nvPr/>
        </p:nvSpPr>
        <p:spPr>
          <a:xfrm>
            <a:off x="7003964" y="2488175"/>
            <a:ext cx="3754500" cy="9564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Ing. Mauricio Loachamín, Ph.D.</a:t>
            </a:r>
            <a:endParaRPr sz="18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  </a:t>
            </a:r>
            <a:r>
              <a:rPr lang="en-US" sz="1800" b="1">
                <a:latin typeface="Calibri"/>
                <a:ea typeface="Calibri"/>
                <a:cs typeface="Calibri"/>
                <a:sym typeface="Calibri"/>
              </a:rPr>
              <a:t>    Investigador del Proyecto</a:t>
            </a:r>
            <a:r>
              <a:rPr lang="en-US" sz="1800" b="1" i="0" u="none" strike="noStrike" cap="none">
                <a:solidFill>
                  <a:srgbClr val="000000"/>
                </a:solidFill>
                <a:latin typeface="Calibri"/>
                <a:ea typeface="Calibri"/>
                <a:cs typeface="Calibri"/>
                <a:sym typeface="Calibri"/>
              </a:rPr>
              <a:t> </a:t>
            </a:r>
            <a:endParaRPr sz="1800" b="1" i="0" u="none" strike="noStrike" cap="none">
              <a:solidFill>
                <a:srgbClr val="000000"/>
              </a:solidFill>
              <a:latin typeface="Calibri"/>
              <a:ea typeface="Calibri"/>
              <a:cs typeface="Calibri"/>
              <a:sym typeface="Calibri"/>
            </a:endParaRPr>
          </a:p>
        </p:txBody>
      </p:sp>
      <p:sp>
        <p:nvSpPr>
          <p:cNvPr id="858" name="Google Shape;858;p43"/>
          <p:cNvSpPr txBox="1"/>
          <p:nvPr/>
        </p:nvSpPr>
        <p:spPr>
          <a:xfrm>
            <a:off x="6728300" y="4990550"/>
            <a:ext cx="3933000" cy="1015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Cpcb. Patricio Reyes, Ph.D.</a:t>
            </a: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 Director del Dpto. Ciencias de la Computación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44"/>
          <p:cNvSpPr/>
          <p:nvPr/>
        </p:nvSpPr>
        <p:spPr>
          <a:xfrm>
            <a:off x="0" y="1438569"/>
            <a:ext cx="61038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100"/>
              <a:buFont typeface="Arial"/>
              <a:buNone/>
            </a:pPr>
            <a:endParaRPr sz="3100" b="0" i="0" u="none" strike="noStrike" cap="none">
              <a:solidFill>
                <a:srgbClr val="FFFFFF"/>
              </a:solidFill>
              <a:latin typeface="Arial"/>
              <a:ea typeface="Arial"/>
              <a:cs typeface="Arial"/>
              <a:sym typeface="Arial"/>
            </a:endParaRPr>
          </a:p>
        </p:txBody>
      </p:sp>
      <p:sp>
        <p:nvSpPr>
          <p:cNvPr id="864" name="Google Shape;864;p44"/>
          <p:cNvSpPr/>
          <p:nvPr/>
        </p:nvSpPr>
        <p:spPr>
          <a:xfrm>
            <a:off x="6096000" y="5333475"/>
            <a:ext cx="61038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100"/>
              <a:buFont typeface="Arial"/>
              <a:buNone/>
            </a:pPr>
            <a:endParaRPr sz="3100" b="0" i="0" u="none" strike="noStrike" cap="none">
              <a:solidFill>
                <a:srgbClr val="FFFFFF"/>
              </a:solidFill>
              <a:latin typeface="Arial"/>
              <a:ea typeface="Arial"/>
              <a:cs typeface="Arial"/>
              <a:sym typeface="Arial"/>
            </a:endParaRPr>
          </a:p>
        </p:txBody>
      </p:sp>
      <p:sp>
        <p:nvSpPr>
          <p:cNvPr id="865" name="Google Shape;865;p44"/>
          <p:cNvSpPr txBox="1"/>
          <p:nvPr/>
        </p:nvSpPr>
        <p:spPr>
          <a:xfrm>
            <a:off x="1205850" y="2767863"/>
            <a:ext cx="97803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en-US" sz="9600" b="0" i="0" u="none" strike="noStrike" cap="none">
                <a:solidFill>
                  <a:srgbClr val="000000"/>
                </a:solidFill>
                <a:latin typeface="Courgette"/>
                <a:ea typeface="Courgette"/>
                <a:cs typeface="Courgette"/>
                <a:sym typeface="Courgette"/>
              </a:rPr>
              <a:t>Gracias</a:t>
            </a:r>
            <a:endParaRPr sz="9600" b="0" i="0" u="none" strike="noStrike" cap="none">
              <a:solidFill>
                <a:srgbClr val="000000"/>
              </a:solidFill>
              <a:latin typeface="Courgette"/>
              <a:ea typeface="Courgette"/>
              <a:cs typeface="Courgette"/>
              <a:sym typeface="Courgette"/>
            </a:endParaRPr>
          </a:p>
        </p:txBody>
      </p:sp>
      <p:pic>
        <p:nvPicPr>
          <p:cNvPr id="866" name="Google Shape;866;p44"/>
          <p:cNvPicPr preferRelativeResize="0"/>
          <p:nvPr/>
        </p:nvPicPr>
        <p:blipFill rotWithShape="1">
          <a:blip r:embed="rId3">
            <a:alphaModFix/>
          </a:blip>
          <a:srcRect/>
          <a:stretch/>
        </p:blipFill>
        <p:spPr>
          <a:xfrm>
            <a:off x="266975" y="263350"/>
            <a:ext cx="2278575" cy="628875"/>
          </a:xfrm>
          <a:prstGeom prst="rect">
            <a:avLst/>
          </a:prstGeom>
          <a:noFill/>
          <a:ln>
            <a:noFill/>
          </a:ln>
        </p:spPr>
      </p:pic>
      <p:sp>
        <p:nvSpPr>
          <p:cNvPr id="867" name="Google Shape;867;p44"/>
          <p:cNvSpPr/>
          <p:nvPr/>
        </p:nvSpPr>
        <p:spPr>
          <a:xfrm flipH="1">
            <a:off x="3743550" y="1406775"/>
            <a:ext cx="2515500" cy="802800"/>
          </a:xfrm>
          <a:prstGeom prst="rtTriangl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44"/>
          <p:cNvSpPr/>
          <p:nvPr/>
        </p:nvSpPr>
        <p:spPr>
          <a:xfrm rot="10800000" flipH="1">
            <a:off x="6035775" y="5301675"/>
            <a:ext cx="2319600" cy="802800"/>
          </a:xfrm>
          <a:prstGeom prst="rtTriangl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65"/>
                                        </p:tgtEl>
                                        <p:attrNameLst>
                                          <p:attrName>style.visibility</p:attrName>
                                        </p:attrNameLst>
                                      </p:cBhvr>
                                      <p:to>
                                        <p:strVal val="visible"/>
                                      </p:to>
                                    </p:set>
                                    <p:anim calcmode="lin" valueType="num">
                                      <p:cBhvr additive="base">
                                        <p:cTn id="7" dur="1000"/>
                                        <p:tgtEl>
                                          <p:spTgt spid="8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115c1b8555a_1_301"/>
          <p:cNvSpPr txBox="1"/>
          <p:nvPr/>
        </p:nvSpPr>
        <p:spPr>
          <a:xfrm>
            <a:off x="1852950" y="2744100"/>
            <a:ext cx="8486100" cy="1369800"/>
          </a:xfrm>
          <a:prstGeom prst="rect">
            <a:avLst/>
          </a:prstGeom>
          <a:noFill/>
          <a:ln>
            <a:noFill/>
          </a:ln>
        </p:spPr>
        <p:txBody>
          <a:bodyPr spcFirstLastPara="1" wrap="square" lIns="108000" tIns="45700" rIns="108000" bIns="45700" anchor="t" anchorCtr="0">
            <a:spAutoFit/>
          </a:bodyPr>
          <a:lstStyle/>
          <a:p>
            <a:pPr marL="0" marR="0" lvl="0" indent="0" algn="ctr" rtl="0">
              <a:lnSpc>
                <a:spcPct val="100000"/>
              </a:lnSpc>
              <a:spcBef>
                <a:spcPts val="0"/>
              </a:spcBef>
              <a:spcAft>
                <a:spcPts val="0"/>
              </a:spcAft>
              <a:buClr>
                <a:srgbClr val="000000"/>
              </a:buClr>
              <a:buSzPts val="8300"/>
              <a:buFont typeface="Arial"/>
              <a:buNone/>
            </a:pPr>
            <a:r>
              <a:rPr lang="en-US" sz="8300" b="1">
                <a:latin typeface="Calibri"/>
                <a:ea typeface="Calibri"/>
                <a:cs typeface="Calibri"/>
                <a:sym typeface="Calibri"/>
              </a:rPr>
              <a:t>PROBLEMA</a:t>
            </a:r>
            <a:endParaRPr sz="8300" b="1" i="0" u="none" strike="noStrike" cap="none">
              <a:solidFill>
                <a:srgbClr val="000000"/>
              </a:solidFill>
              <a:latin typeface="Calibri"/>
              <a:ea typeface="Calibri"/>
              <a:cs typeface="Calibri"/>
              <a:sym typeface="Calibri"/>
            </a:endParaRPr>
          </a:p>
        </p:txBody>
      </p:sp>
      <p:sp>
        <p:nvSpPr>
          <p:cNvPr id="180" name="Google Shape;180;g115c1b8555a_1_301"/>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endParaRPr sz="3400">
              <a:solidFill>
                <a:srgbClr val="FFFFFF"/>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5"/>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r>
              <a:rPr lang="en-US" sz="3400">
                <a:solidFill>
                  <a:srgbClr val="FFFFFF"/>
                </a:solidFill>
                <a:latin typeface="Calibri"/>
                <a:ea typeface="Calibri"/>
                <a:cs typeface="Calibri"/>
                <a:sym typeface="Calibri"/>
              </a:rPr>
              <a:t>PROBLEMA</a:t>
            </a:r>
            <a:endParaRPr sz="3400">
              <a:solidFill>
                <a:srgbClr val="FFFFFF"/>
              </a:solidFill>
              <a:latin typeface="Calibri"/>
              <a:ea typeface="Calibri"/>
              <a:cs typeface="Calibri"/>
              <a:sym typeface="Calibri"/>
            </a:endParaRPr>
          </a:p>
        </p:txBody>
      </p:sp>
      <p:grpSp>
        <p:nvGrpSpPr>
          <p:cNvPr id="186" name="Google Shape;186;p5"/>
          <p:cNvGrpSpPr/>
          <p:nvPr/>
        </p:nvGrpSpPr>
        <p:grpSpPr>
          <a:xfrm>
            <a:off x="3764453" y="-1650925"/>
            <a:ext cx="7164548" cy="1338688"/>
            <a:chOff x="-415985" y="2255238"/>
            <a:chExt cx="7164548" cy="1338688"/>
          </a:xfrm>
        </p:grpSpPr>
        <p:sp>
          <p:nvSpPr>
            <p:cNvPr id="187" name="Google Shape;187;p5"/>
            <p:cNvSpPr txBox="1"/>
            <p:nvPr/>
          </p:nvSpPr>
          <p:spPr>
            <a:xfrm>
              <a:off x="-415985" y="2255238"/>
              <a:ext cx="5925000" cy="1247700"/>
            </a:xfrm>
            <a:prstGeom prst="rect">
              <a:avLst/>
            </a:prstGeom>
            <a:noFill/>
            <a:ln w="38100" cap="rnd" cmpd="thinThick">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1200"/>
                </a:spcBef>
                <a:spcAft>
                  <a:spcPts val="0"/>
                </a:spcAft>
                <a:buNone/>
              </a:pPr>
              <a:r>
                <a:rPr lang="en-US">
                  <a:solidFill>
                    <a:schemeClr val="dk1"/>
                  </a:solidFill>
                  <a:latin typeface="Calibri"/>
                  <a:ea typeface="Calibri"/>
                  <a:cs typeface="Calibri"/>
                  <a:sym typeface="Calibri"/>
                </a:rPr>
                <a:t>los requisitos visuales son más cosas poner lo de la tesis.</a:t>
              </a:r>
              <a:endParaRPr>
                <a:solidFill>
                  <a:schemeClr val="dk1"/>
                </a:solidFill>
                <a:latin typeface="Calibri"/>
                <a:ea typeface="Calibri"/>
                <a:cs typeface="Calibri"/>
                <a:sym typeface="Calibri"/>
              </a:endParaRPr>
            </a:p>
            <a:p>
              <a:pPr marL="0" lvl="0" indent="0" algn="l" rtl="0">
                <a:lnSpc>
                  <a:spcPct val="115000"/>
                </a:lnSpc>
                <a:spcBef>
                  <a:spcPts val="1200"/>
                </a:spcBef>
                <a:spcAft>
                  <a:spcPts val="0"/>
                </a:spcAft>
                <a:buNone/>
              </a:pPr>
              <a:r>
                <a:rPr lang="en-US">
                  <a:solidFill>
                    <a:schemeClr val="dk1"/>
                  </a:solidFill>
                  <a:latin typeface="Calibri"/>
                  <a:ea typeface="Calibri"/>
                  <a:cs typeface="Calibri"/>
                  <a:sym typeface="Calibri"/>
                </a:rPr>
                <a:t>se requieren disponer de herramientas tecnológicas modernas</a:t>
              </a:r>
              <a:endParaRPr>
                <a:solidFill>
                  <a:schemeClr val="dk1"/>
                </a:solidFill>
                <a:latin typeface="Calibri"/>
                <a:ea typeface="Calibri"/>
                <a:cs typeface="Calibri"/>
                <a:sym typeface="Calibri"/>
              </a:endParaRPr>
            </a:p>
            <a:p>
              <a:pPr marL="0" lvl="0" indent="0" algn="l" rtl="0">
                <a:lnSpc>
                  <a:spcPct val="115000"/>
                </a:lnSpc>
                <a:spcBef>
                  <a:spcPts val="1200"/>
                </a:spcBef>
                <a:spcAft>
                  <a:spcPts val="1200"/>
                </a:spcAft>
                <a:buNone/>
              </a:pPr>
              <a:r>
                <a:rPr lang="en-US">
                  <a:solidFill>
                    <a:schemeClr val="dk1"/>
                  </a:solidFill>
                  <a:latin typeface="Calibri"/>
                  <a:ea typeface="Calibri"/>
                  <a:cs typeface="Calibri"/>
                  <a:sym typeface="Calibri"/>
                </a:rPr>
                <a:t>con nueva tecnología que permitan evalular las capacidades visuales.</a:t>
              </a:r>
              <a:endParaRPr sz="1500">
                <a:solidFill>
                  <a:schemeClr val="dk2"/>
                </a:solidFill>
                <a:latin typeface="Calibri"/>
                <a:ea typeface="Calibri"/>
                <a:cs typeface="Calibri"/>
                <a:sym typeface="Calibri"/>
              </a:endParaRPr>
            </a:p>
          </p:txBody>
        </p:sp>
        <p:pic>
          <p:nvPicPr>
            <p:cNvPr id="188" name="Google Shape;188;p5"/>
            <p:cNvPicPr preferRelativeResize="0"/>
            <p:nvPr/>
          </p:nvPicPr>
          <p:blipFill>
            <a:blip r:embed="rId3">
              <a:alphaModFix/>
            </a:blip>
            <a:stretch>
              <a:fillRect/>
            </a:stretch>
          </p:blipFill>
          <p:spPr>
            <a:xfrm>
              <a:off x="6201513" y="3046875"/>
              <a:ext cx="547050" cy="547050"/>
            </a:xfrm>
            <a:prstGeom prst="rect">
              <a:avLst/>
            </a:prstGeom>
            <a:noFill/>
            <a:ln>
              <a:noFill/>
            </a:ln>
          </p:spPr>
        </p:pic>
      </p:grpSp>
      <p:grpSp>
        <p:nvGrpSpPr>
          <p:cNvPr id="189" name="Google Shape;189;p5"/>
          <p:cNvGrpSpPr/>
          <p:nvPr/>
        </p:nvGrpSpPr>
        <p:grpSpPr>
          <a:xfrm>
            <a:off x="1365588" y="1432425"/>
            <a:ext cx="9214813" cy="1723800"/>
            <a:chOff x="1060788" y="1661025"/>
            <a:chExt cx="9214813" cy="1723800"/>
          </a:xfrm>
        </p:grpSpPr>
        <p:sp>
          <p:nvSpPr>
            <p:cNvPr id="190" name="Google Shape;190;p5"/>
            <p:cNvSpPr txBox="1"/>
            <p:nvPr/>
          </p:nvSpPr>
          <p:spPr>
            <a:xfrm>
              <a:off x="1865100" y="1661025"/>
              <a:ext cx="8410500" cy="1723800"/>
            </a:xfrm>
            <a:prstGeom prst="rect">
              <a:avLst/>
            </a:prstGeom>
            <a:noFill/>
            <a:ln w="9525" cap="flat" cmpd="thinThick">
              <a:solidFill>
                <a:schemeClr val="dk2"/>
              </a:solidFill>
              <a:prstDash val="dash"/>
              <a:round/>
              <a:headEnd type="none" w="sm" len="sm"/>
              <a:tailEnd type="none" w="sm" len="sm"/>
            </a:ln>
          </p:spPr>
          <p:txBody>
            <a:bodyPr spcFirstLastPara="1" wrap="square" lIns="91425" tIns="91425" rIns="91425" bIns="91425" anchor="ctr" anchorCtr="0">
              <a:spAutoFit/>
            </a:bodyPr>
            <a:lstStyle/>
            <a:p>
              <a:pPr marL="0" marR="0" lvl="0" indent="0" algn="just" rtl="0">
                <a:lnSpc>
                  <a:spcPct val="100000"/>
                </a:lnSpc>
                <a:spcBef>
                  <a:spcPts val="1000"/>
                </a:spcBef>
                <a:spcAft>
                  <a:spcPts val="0"/>
                </a:spcAft>
                <a:buNone/>
              </a:pPr>
              <a:r>
                <a:rPr lang="en-US" sz="2500">
                  <a:solidFill>
                    <a:schemeClr val="dk1"/>
                  </a:solidFill>
                  <a:latin typeface="Calibri"/>
                  <a:ea typeface="Calibri"/>
                  <a:cs typeface="Calibri"/>
                  <a:sym typeface="Calibri"/>
                </a:rPr>
                <a:t>Pilotar aeronaves requiere cualidades de la visión como la visión de profundidad, visión normal de colores, amplitud de campo visual, agudeza visual dinamica, adaptación rápida a la luz y a la oscuridad entre otras.</a:t>
              </a:r>
              <a:endParaRPr/>
            </a:p>
          </p:txBody>
        </p:sp>
        <p:pic>
          <p:nvPicPr>
            <p:cNvPr id="191" name="Google Shape;191;p5"/>
            <p:cNvPicPr preferRelativeResize="0"/>
            <p:nvPr/>
          </p:nvPicPr>
          <p:blipFill>
            <a:blip r:embed="rId3">
              <a:alphaModFix/>
            </a:blip>
            <a:stretch>
              <a:fillRect/>
            </a:stretch>
          </p:blipFill>
          <p:spPr>
            <a:xfrm rot="10800000">
              <a:off x="1060788" y="2071838"/>
              <a:ext cx="547050" cy="547050"/>
            </a:xfrm>
            <a:prstGeom prst="rect">
              <a:avLst/>
            </a:prstGeom>
            <a:noFill/>
            <a:ln>
              <a:noFill/>
            </a:ln>
          </p:spPr>
        </p:pic>
      </p:grpSp>
      <p:grpSp>
        <p:nvGrpSpPr>
          <p:cNvPr id="192" name="Google Shape;192;p5"/>
          <p:cNvGrpSpPr/>
          <p:nvPr/>
        </p:nvGrpSpPr>
        <p:grpSpPr>
          <a:xfrm>
            <a:off x="1517988" y="3698150"/>
            <a:ext cx="9138613" cy="1514100"/>
            <a:chOff x="1213188" y="3926750"/>
            <a:chExt cx="9138613" cy="1514100"/>
          </a:xfrm>
        </p:grpSpPr>
        <p:sp>
          <p:nvSpPr>
            <p:cNvPr id="193" name="Google Shape;193;p5"/>
            <p:cNvSpPr txBox="1"/>
            <p:nvPr/>
          </p:nvSpPr>
          <p:spPr>
            <a:xfrm>
              <a:off x="1941300" y="3926750"/>
              <a:ext cx="8410500" cy="1514100"/>
            </a:xfrm>
            <a:prstGeom prst="rect">
              <a:avLst/>
            </a:prstGeom>
            <a:noFill/>
            <a:ln w="9525" cap="flat" cmpd="thinThick">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just" rtl="0">
                <a:lnSpc>
                  <a:spcPct val="100000"/>
                </a:lnSpc>
                <a:spcBef>
                  <a:spcPts val="1000"/>
                </a:spcBef>
                <a:spcAft>
                  <a:spcPts val="0"/>
                </a:spcAft>
                <a:buNone/>
              </a:pPr>
              <a:r>
                <a:rPr lang="en-US" sz="2500">
                  <a:solidFill>
                    <a:schemeClr val="dk1"/>
                  </a:solidFill>
                  <a:latin typeface="Calibri"/>
                  <a:ea typeface="Calibri"/>
                  <a:cs typeface="Calibri"/>
                  <a:sym typeface="Calibri"/>
                </a:rPr>
                <a:t>Ante la necesidad requieren disponer de herramientas tecnológicas modernas que permitan evaluar las capacidades visuales como percepción de profundidad y visión de color.</a:t>
              </a:r>
              <a:endParaRPr sz="2500">
                <a:solidFill>
                  <a:schemeClr val="dk1"/>
                </a:solidFill>
                <a:latin typeface="Calibri"/>
                <a:ea typeface="Calibri"/>
                <a:cs typeface="Calibri"/>
                <a:sym typeface="Calibri"/>
              </a:endParaRPr>
            </a:p>
          </p:txBody>
        </p:sp>
        <p:pic>
          <p:nvPicPr>
            <p:cNvPr id="194" name="Google Shape;194;p5"/>
            <p:cNvPicPr preferRelativeResize="0"/>
            <p:nvPr/>
          </p:nvPicPr>
          <p:blipFill>
            <a:blip r:embed="rId3">
              <a:alphaModFix/>
            </a:blip>
            <a:stretch>
              <a:fillRect/>
            </a:stretch>
          </p:blipFill>
          <p:spPr>
            <a:xfrm rot="10800000">
              <a:off x="1213188" y="4410263"/>
              <a:ext cx="547050" cy="547050"/>
            </a:xfrm>
            <a:prstGeom prst="rect">
              <a:avLst/>
            </a:prstGeom>
            <a:noFill/>
            <a:ln>
              <a:noFill/>
            </a:ln>
          </p:spPr>
        </p:pic>
      </p:grpSp>
      <p:sp>
        <p:nvSpPr>
          <p:cNvPr id="195" name="Google Shape;195;p5"/>
          <p:cNvSpPr/>
          <p:nvPr/>
        </p:nvSpPr>
        <p:spPr>
          <a:xfrm>
            <a:off x="5453151" y="6407375"/>
            <a:ext cx="1005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Desarrollo</a:t>
            </a:r>
            <a:endParaRPr sz="1200" b="0" i="0" u="none" strike="noStrike" cap="none">
              <a:solidFill>
                <a:srgbClr val="000000"/>
              </a:solidFill>
              <a:latin typeface="Calibri"/>
              <a:ea typeface="Calibri"/>
              <a:cs typeface="Calibri"/>
              <a:sym typeface="Calibri"/>
            </a:endParaRPr>
          </a:p>
        </p:txBody>
      </p:sp>
      <p:sp>
        <p:nvSpPr>
          <p:cNvPr id="196" name="Google Shape;196;p5">
            <a:hlinkClick r:id="rId4"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197" name="Google Shape;197;p5"/>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198" name="Google Shape;198;p5">
            <a:hlinkClick r:id="rId5" action="ppaction://hlinksldjump"/>
          </p:cNvPr>
          <p:cNvSpPr/>
          <p:nvPr/>
        </p:nvSpPr>
        <p:spPr>
          <a:xfrm>
            <a:off x="3385899" y="6407381"/>
            <a:ext cx="10146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Problema</a:t>
            </a:r>
            <a:endParaRPr sz="1200">
              <a:solidFill>
                <a:srgbClr val="FFFFFF"/>
              </a:solidFill>
              <a:latin typeface="Calibri"/>
              <a:ea typeface="Calibri"/>
              <a:cs typeface="Calibri"/>
              <a:sym typeface="Calibri"/>
            </a:endParaRPr>
          </a:p>
        </p:txBody>
      </p:sp>
      <p:sp>
        <p:nvSpPr>
          <p:cNvPr id="199" name="Google Shape;199;p5"/>
          <p:cNvSpPr/>
          <p:nvPr/>
        </p:nvSpPr>
        <p:spPr>
          <a:xfrm>
            <a:off x="4425959"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Calibri"/>
                <a:ea typeface="Calibri"/>
                <a:cs typeface="Calibri"/>
                <a:sym typeface="Calibri"/>
              </a:rPr>
              <a:t>Objetivos</a:t>
            </a:r>
            <a:endParaRPr sz="1200" b="0" i="0" u="none" strike="noStrike" cap="none">
              <a:solidFill>
                <a:srgbClr val="FFFFFF"/>
              </a:solidFill>
              <a:latin typeface="Calibri"/>
              <a:ea typeface="Calibri"/>
              <a:cs typeface="Calibri"/>
              <a:sym typeface="Calibri"/>
            </a:endParaRPr>
          </a:p>
        </p:txBody>
      </p:sp>
      <p:sp>
        <p:nvSpPr>
          <p:cNvPr id="200" name="Google Shape;200;p5"/>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201" name="Google Shape;201;p5"/>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9"/>
                                        </p:tgtEl>
                                        <p:attrNameLst>
                                          <p:attrName>style.visibility</p:attrName>
                                        </p:attrNameLst>
                                      </p:cBhvr>
                                      <p:to>
                                        <p:strVal val="visible"/>
                                      </p:to>
                                    </p:set>
                                    <p:anim calcmode="lin" valueType="num">
                                      <p:cBhvr additive="base">
                                        <p:cTn id="7" dur="1000"/>
                                        <p:tgtEl>
                                          <p:spTgt spid="189"/>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92"/>
                                        </p:tgtEl>
                                        <p:attrNameLst>
                                          <p:attrName>style.visibility</p:attrName>
                                        </p:attrNameLst>
                                      </p:cBhvr>
                                      <p:to>
                                        <p:strVal val="visible"/>
                                      </p:to>
                                    </p:set>
                                    <p:anim calcmode="lin" valueType="num">
                                      <p:cBhvr additive="base">
                                        <p:cTn id="11" dur="1000"/>
                                        <p:tgtEl>
                                          <p:spTgt spid="19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115c1b8555a_1_313"/>
          <p:cNvSpPr txBox="1"/>
          <p:nvPr/>
        </p:nvSpPr>
        <p:spPr>
          <a:xfrm>
            <a:off x="1852950" y="2744100"/>
            <a:ext cx="8486100" cy="1369800"/>
          </a:xfrm>
          <a:prstGeom prst="rect">
            <a:avLst/>
          </a:prstGeom>
          <a:noFill/>
          <a:ln>
            <a:noFill/>
          </a:ln>
        </p:spPr>
        <p:txBody>
          <a:bodyPr spcFirstLastPara="1" wrap="square" lIns="108000" tIns="45700" rIns="108000" bIns="45700" anchor="t" anchorCtr="0">
            <a:spAutoFit/>
          </a:bodyPr>
          <a:lstStyle/>
          <a:p>
            <a:pPr marL="0" marR="0" lvl="0" indent="0" algn="ctr" rtl="0">
              <a:lnSpc>
                <a:spcPct val="100000"/>
              </a:lnSpc>
              <a:spcBef>
                <a:spcPts val="0"/>
              </a:spcBef>
              <a:spcAft>
                <a:spcPts val="0"/>
              </a:spcAft>
              <a:buClr>
                <a:srgbClr val="000000"/>
              </a:buClr>
              <a:buSzPts val="8300"/>
              <a:buFont typeface="Arial"/>
              <a:buNone/>
            </a:pPr>
            <a:r>
              <a:rPr lang="en-US" sz="8300" b="1">
                <a:latin typeface="Calibri"/>
                <a:ea typeface="Calibri"/>
                <a:cs typeface="Calibri"/>
                <a:sym typeface="Calibri"/>
              </a:rPr>
              <a:t>OBJETIVOS</a:t>
            </a:r>
            <a:endParaRPr sz="8300" b="1" i="0" u="none" strike="noStrike" cap="none">
              <a:solidFill>
                <a:srgbClr val="000000"/>
              </a:solidFill>
              <a:latin typeface="Calibri"/>
              <a:ea typeface="Calibri"/>
              <a:cs typeface="Calibri"/>
              <a:sym typeface="Calibri"/>
            </a:endParaRPr>
          </a:p>
        </p:txBody>
      </p:sp>
      <p:sp>
        <p:nvSpPr>
          <p:cNvPr id="207" name="Google Shape;207;g115c1b8555a_1_313"/>
          <p:cNvSpPr/>
          <p:nvPr/>
        </p:nvSpPr>
        <p:spPr>
          <a:xfrm>
            <a:off x="-15325" y="0"/>
            <a:ext cx="12207300" cy="7392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endParaRPr sz="3400">
              <a:solidFill>
                <a:srgbClr val="FFFFFF"/>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grpSp>
        <p:nvGrpSpPr>
          <p:cNvPr id="212" name="Google Shape;212;p9"/>
          <p:cNvGrpSpPr/>
          <p:nvPr/>
        </p:nvGrpSpPr>
        <p:grpSpPr>
          <a:xfrm>
            <a:off x="613375" y="1580325"/>
            <a:ext cx="10989600" cy="3527400"/>
            <a:chOff x="537175" y="2103975"/>
            <a:chExt cx="10989600" cy="3527400"/>
          </a:xfrm>
        </p:grpSpPr>
        <p:sp>
          <p:nvSpPr>
            <p:cNvPr id="213" name="Google Shape;213;p9"/>
            <p:cNvSpPr/>
            <p:nvPr/>
          </p:nvSpPr>
          <p:spPr>
            <a:xfrm>
              <a:off x="537175" y="2103975"/>
              <a:ext cx="10989600" cy="35274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400"/>
                <a:buFont typeface="Arial"/>
                <a:buNone/>
              </a:pPr>
              <a:endParaRPr sz="3400">
                <a:solidFill>
                  <a:srgbClr val="FFFFFF"/>
                </a:solidFill>
                <a:latin typeface="Calibri"/>
                <a:ea typeface="Calibri"/>
                <a:cs typeface="Calibri"/>
                <a:sym typeface="Calibri"/>
              </a:endParaRPr>
            </a:p>
          </p:txBody>
        </p:sp>
        <p:sp>
          <p:nvSpPr>
            <p:cNvPr id="214" name="Google Shape;214;p9"/>
            <p:cNvSpPr txBox="1"/>
            <p:nvPr/>
          </p:nvSpPr>
          <p:spPr>
            <a:xfrm>
              <a:off x="1252175" y="2510075"/>
              <a:ext cx="9241200" cy="24936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200"/>
                <a:buFont typeface="Arial"/>
                <a:buNone/>
              </a:pPr>
              <a:r>
                <a:rPr lang="en-US" sz="3900" b="0" i="0" u="none" strike="noStrike" cap="none">
                  <a:solidFill>
                    <a:schemeClr val="lt1"/>
                  </a:solidFill>
                  <a:latin typeface="Calibri"/>
                  <a:ea typeface="Calibri"/>
                  <a:cs typeface="Calibri"/>
                  <a:sym typeface="Calibri"/>
                </a:rPr>
                <a:t>Implementar </a:t>
              </a:r>
              <a:r>
                <a:rPr lang="en-US" sz="3900">
                  <a:solidFill>
                    <a:schemeClr val="lt1"/>
                  </a:solidFill>
                  <a:latin typeface="Calibri"/>
                  <a:ea typeface="Calibri"/>
                  <a:cs typeface="Calibri"/>
                  <a:sym typeface="Calibri"/>
                </a:rPr>
                <a:t>un prototipo de software para evaluar la percepción visual de profundidad y de color en aspirantes a pilotos de las Fuerzas Armadas, utilizando Realidad Virtual.</a:t>
              </a:r>
              <a:endParaRPr sz="3900" b="0" i="0" u="none" strike="noStrike" cap="none">
                <a:solidFill>
                  <a:schemeClr val="lt1"/>
                </a:solidFill>
                <a:latin typeface="Calibri"/>
                <a:ea typeface="Calibri"/>
                <a:cs typeface="Calibri"/>
                <a:sym typeface="Calibri"/>
              </a:endParaRPr>
            </a:p>
          </p:txBody>
        </p:sp>
      </p:grpSp>
      <p:sp>
        <p:nvSpPr>
          <p:cNvPr id="215" name="Google Shape;215;p9"/>
          <p:cNvSpPr txBox="1"/>
          <p:nvPr/>
        </p:nvSpPr>
        <p:spPr>
          <a:xfrm>
            <a:off x="537175" y="272975"/>
            <a:ext cx="11203800" cy="738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200"/>
              <a:buFont typeface="Arial"/>
              <a:buNone/>
            </a:pPr>
            <a:r>
              <a:rPr lang="en-US" sz="4200" b="1">
                <a:solidFill>
                  <a:schemeClr val="dk2"/>
                </a:solidFill>
                <a:latin typeface="Calibri"/>
                <a:ea typeface="Calibri"/>
                <a:cs typeface="Calibri"/>
                <a:sym typeface="Calibri"/>
              </a:rPr>
              <a:t>OBJETIVO GENERAL</a:t>
            </a:r>
            <a:endParaRPr sz="4200" b="0" i="0" u="none" strike="noStrike" cap="none">
              <a:solidFill>
                <a:schemeClr val="dk2"/>
              </a:solidFill>
              <a:latin typeface="Calibri"/>
              <a:ea typeface="Calibri"/>
              <a:cs typeface="Calibri"/>
              <a:sym typeface="Calibri"/>
            </a:endParaRPr>
          </a:p>
        </p:txBody>
      </p:sp>
      <p:sp>
        <p:nvSpPr>
          <p:cNvPr id="216" name="Google Shape;216;p9"/>
          <p:cNvSpPr/>
          <p:nvPr/>
        </p:nvSpPr>
        <p:spPr>
          <a:xfrm>
            <a:off x="5453151" y="6407375"/>
            <a:ext cx="1005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Desarrollo</a:t>
            </a:r>
            <a:endParaRPr sz="1200" b="0" i="0" u="none" strike="noStrike" cap="none">
              <a:solidFill>
                <a:srgbClr val="000000"/>
              </a:solidFill>
              <a:latin typeface="Calibri"/>
              <a:ea typeface="Calibri"/>
              <a:cs typeface="Calibri"/>
              <a:sym typeface="Calibri"/>
            </a:endParaRPr>
          </a:p>
        </p:txBody>
      </p:sp>
      <p:sp>
        <p:nvSpPr>
          <p:cNvPr id="217" name="Google Shape;217;p9">
            <a:hlinkClick r:id="rId3" action="ppaction://hlinksldjump"/>
          </p:cNvPr>
          <p:cNvSpPr/>
          <p:nvPr/>
        </p:nvSpPr>
        <p:spPr>
          <a:xfrm>
            <a:off x="2141550" y="6407381"/>
            <a:ext cx="12189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CCCCCC"/>
                </a:solidFill>
                <a:latin typeface="Calibri"/>
                <a:ea typeface="Calibri"/>
                <a:cs typeface="Calibri"/>
                <a:sym typeface="Calibri"/>
              </a:rPr>
              <a:t>Antecedentes</a:t>
            </a:r>
            <a:endParaRPr sz="1200" b="0" i="0" u="none" strike="noStrike" cap="none">
              <a:solidFill>
                <a:srgbClr val="CCCCCC"/>
              </a:solidFill>
              <a:latin typeface="Calibri"/>
              <a:ea typeface="Calibri"/>
              <a:cs typeface="Calibri"/>
              <a:sym typeface="Calibri"/>
            </a:endParaRPr>
          </a:p>
        </p:txBody>
      </p:sp>
      <p:sp>
        <p:nvSpPr>
          <p:cNvPr id="218" name="Google Shape;218;p9"/>
          <p:cNvSpPr/>
          <p:nvPr/>
        </p:nvSpPr>
        <p:spPr>
          <a:xfrm>
            <a:off x="7518225" y="6407375"/>
            <a:ext cx="12189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Conclusiones</a:t>
            </a:r>
            <a:endParaRPr sz="1200" b="0" i="0" u="none" strike="noStrike" cap="none">
              <a:solidFill>
                <a:srgbClr val="000000"/>
              </a:solidFill>
              <a:latin typeface="Calibri"/>
              <a:ea typeface="Calibri"/>
              <a:cs typeface="Calibri"/>
              <a:sym typeface="Calibri"/>
            </a:endParaRPr>
          </a:p>
        </p:txBody>
      </p:sp>
      <p:sp>
        <p:nvSpPr>
          <p:cNvPr id="219" name="Google Shape;219;p9">
            <a:hlinkClick r:id="rId4" action="ppaction://hlinksldjump"/>
          </p:cNvPr>
          <p:cNvSpPr/>
          <p:nvPr/>
        </p:nvSpPr>
        <p:spPr>
          <a:xfrm>
            <a:off x="3385899" y="6407381"/>
            <a:ext cx="1014600" cy="332700"/>
          </a:xfrm>
          <a:prstGeom prst="homePlate">
            <a:avLst>
              <a:gd name="adj" fmla="val 50000"/>
            </a:avLst>
          </a:prstGeom>
          <a:solidFill>
            <a:srgbClr val="6D9EEB"/>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CCCCCC"/>
                </a:solidFill>
                <a:latin typeface="Calibri"/>
                <a:ea typeface="Calibri"/>
                <a:cs typeface="Calibri"/>
                <a:sym typeface="Calibri"/>
              </a:rPr>
              <a:t>Problema</a:t>
            </a:r>
            <a:endParaRPr sz="1200">
              <a:solidFill>
                <a:srgbClr val="CCCCCC"/>
              </a:solidFill>
              <a:latin typeface="Calibri"/>
              <a:ea typeface="Calibri"/>
              <a:cs typeface="Calibri"/>
              <a:sym typeface="Calibri"/>
            </a:endParaRPr>
          </a:p>
        </p:txBody>
      </p:sp>
      <p:sp>
        <p:nvSpPr>
          <p:cNvPr id="220" name="Google Shape;220;p9">
            <a:hlinkClick r:id="rId5" action="ppaction://hlinksldjump"/>
          </p:cNvPr>
          <p:cNvSpPr/>
          <p:nvPr/>
        </p:nvSpPr>
        <p:spPr>
          <a:xfrm>
            <a:off x="4425959" y="6407375"/>
            <a:ext cx="1014600" cy="332700"/>
          </a:xfrm>
          <a:prstGeom prst="homePlate">
            <a:avLst>
              <a:gd name="adj" fmla="val 50000"/>
            </a:avLst>
          </a:prstGeom>
          <a:solidFill>
            <a:srgbClr val="1C4587"/>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a:solidFill>
                  <a:srgbClr val="FFFFFF"/>
                </a:solidFill>
                <a:latin typeface="Calibri"/>
                <a:ea typeface="Calibri"/>
                <a:cs typeface="Calibri"/>
                <a:sym typeface="Calibri"/>
              </a:rPr>
              <a:t>Objetivos</a:t>
            </a:r>
            <a:endParaRPr sz="1200">
              <a:solidFill>
                <a:srgbClr val="FFFFFF"/>
              </a:solidFill>
              <a:latin typeface="Calibri"/>
              <a:ea typeface="Calibri"/>
              <a:cs typeface="Calibri"/>
              <a:sym typeface="Calibri"/>
            </a:endParaRPr>
          </a:p>
        </p:txBody>
      </p:sp>
      <p:sp>
        <p:nvSpPr>
          <p:cNvPr id="221" name="Google Shape;221;p9"/>
          <p:cNvSpPr/>
          <p:nvPr/>
        </p:nvSpPr>
        <p:spPr>
          <a:xfrm>
            <a:off x="8762050" y="6407375"/>
            <a:ext cx="14733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Calibri"/>
                <a:ea typeface="Calibri"/>
                <a:cs typeface="Calibri"/>
                <a:sym typeface="Calibri"/>
              </a:rPr>
              <a:t>Recomendaciones</a:t>
            </a:r>
            <a:endParaRPr sz="1200" b="0" i="0" u="none" strike="noStrike" cap="none">
              <a:solidFill>
                <a:srgbClr val="000000"/>
              </a:solidFill>
              <a:latin typeface="Calibri"/>
              <a:ea typeface="Calibri"/>
              <a:cs typeface="Calibri"/>
              <a:sym typeface="Calibri"/>
            </a:endParaRPr>
          </a:p>
        </p:txBody>
      </p:sp>
      <p:sp>
        <p:nvSpPr>
          <p:cNvPr id="222" name="Google Shape;222;p9"/>
          <p:cNvSpPr/>
          <p:nvPr/>
        </p:nvSpPr>
        <p:spPr>
          <a:xfrm>
            <a:off x="6471038" y="6407375"/>
            <a:ext cx="1014600" cy="332700"/>
          </a:xfrm>
          <a:prstGeom prst="homePlate">
            <a:avLst>
              <a:gd name="adj" fmla="val 50000"/>
            </a:avLst>
          </a:prstGeom>
          <a:solidFill>
            <a:srgbClr val="3C78D8"/>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200">
                <a:latin typeface="Calibri"/>
                <a:ea typeface="Calibri"/>
                <a:cs typeface="Calibri"/>
                <a:sym typeface="Calibri"/>
              </a:rPr>
              <a:t>Validación</a:t>
            </a:r>
            <a:endParaRPr sz="12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10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ver and End Slide Master">
  <a:themeElements>
    <a:clrScheme name="Aarmy Soldier">
      <a:dk1>
        <a:srgbClr val="000000"/>
      </a:dk1>
      <a:lt1>
        <a:srgbClr val="FFFFFF"/>
      </a:lt1>
      <a:dk2>
        <a:srgbClr val="44546A"/>
      </a:dk2>
      <a:lt2>
        <a:srgbClr val="E7E6E6"/>
      </a:lt2>
      <a:accent1>
        <a:srgbClr val="3F573C"/>
      </a:accent1>
      <a:accent2>
        <a:srgbClr val="537152"/>
      </a:accent2>
      <a:accent3>
        <a:srgbClr val="638564"/>
      </a:accent3>
      <a:accent4>
        <a:srgbClr val="759774"/>
      </a:accent4>
      <a:accent5>
        <a:srgbClr val="564A44"/>
      </a:accent5>
      <a:accent6>
        <a:srgbClr val="9C9493"/>
      </a:accent6>
      <a:hlink>
        <a:srgbClr val="BFBFBF"/>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army Soldier">
      <a:dk1>
        <a:srgbClr val="000000"/>
      </a:dk1>
      <a:lt1>
        <a:srgbClr val="FFFFFF"/>
      </a:lt1>
      <a:dk2>
        <a:srgbClr val="44546A"/>
      </a:dk2>
      <a:lt2>
        <a:srgbClr val="E7E6E6"/>
      </a:lt2>
      <a:accent1>
        <a:srgbClr val="3F573C"/>
      </a:accent1>
      <a:accent2>
        <a:srgbClr val="537152"/>
      </a:accent2>
      <a:accent3>
        <a:srgbClr val="638564"/>
      </a:accent3>
      <a:accent4>
        <a:srgbClr val="759774"/>
      </a:accent4>
      <a:accent5>
        <a:srgbClr val="564A44"/>
      </a:accent5>
      <a:accent6>
        <a:srgbClr val="9C9493"/>
      </a:accent6>
      <a:hlink>
        <a:srgbClr val="0C0C0C"/>
      </a:hlink>
      <a:folHlink>
        <a:srgbClr val="0C0C0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2687</Words>
  <Application>Microsoft Office PowerPoint</Application>
  <PresentationFormat>Panorámica</PresentationFormat>
  <Paragraphs>486</Paragraphs>
  <Slides>52</Slides>
  <Notes>52</Notes>
  <HiddenSlides>0</HiddenSlides>
  <MMClips>0</MMClips>
  <ScaleCrop>false</ScaleCrop>
  <HeadingPairs>
    <vt:vector size="6" baseType="variant">
      <vt:variant>
        <vt:lpstr>Fuentes usadas</vt:lpstr>
      </vt:variant>
      <vt:variant>
        <vt:i4>3</vt:i4>
      </vt:variant>
      <vt:variant>
        <vt:lpstr>Tema</vt:lpstr>
      </vt:variant>
      <vt:variant>
        <vt:i4>2</vt:i4>
      </vt:variant>
      <vt:variant>
        <vt:lpstr>Títulos de diapositiva</vt:lpstr>
      </vt:variant>
      <vt:variant>
        <vt:i4>52</vt:i4>
      </vt:variant>
    </vt:vector>
  </HeadingPairs>
  <TitlesOfParts>
    <vt:vector size="57" baseType="lpstr">
      <vt:lpstr>Arial</vt:lpstr>
      <vt:lpstr>Calibri</vt:lpstr>
      <vt:lpstr>Courgette</vt:lpstr>
      <vt:lpstr>Cover and End Slide Master</vt:lpstr>
      <vt:lpstr>Contents Slide Master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Michelle Torres</dc:creator>
  <cp:lastModifiedBy>Xavier Monar</cp:lastModifiedBy>
  <cp:revision>2</cp:revision>
  <dcterms:modified xsi:type="dcterms:W3CDTF">2022-02-21T18:23:33Z</dcterms:modified>
</cp:coreProperties>
</file>