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1.xml" ContentType="application/vnd.openxmlformats-officedocument.presentationml.notesSlide+xml"/>
  <Override PartName="/ppt/charts/chartEx2.xml" ContentType="application/vnd.ms-office.chartex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6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8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Ex3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5"/>
  </p:notesMasterIdLst>
  <p:sldIdLst>
    <p:sldId id="291" r:id="rId2"/>
    <p:sldId id="318" r:id="rId3"/>
    <p:sldId id="256" r:id="rId4"/>
    <p:sldId id="292" r:id="rId5"/>
    <p:sldId id="293" r:id="rId6"/>
    <p:sldId id="316" r:id="rId7"/>
    <p:sldId id="294" r:id="rId8"/>
    <p:sldId id="295" r:id="rId9"/>
    <p:sldId id="299" r:id="rId10"/>
    <p:sldId id="300" r:id="rId11"/>
    <p:sldId id="301" r:id="rId12"/>
    <p:sldId id="313" r:id="rId13"/>
    <p:sldId id="302" r:id="rId14"/>
    <p:sldId id="314" r:id="rId15"/>
    <p:sldId id="303" r:id="rId16"/>
    <p:sldId id="315" r:id="rId17"/>
    <p:sldId id="304" r:id="rId18"/>
    <p:sldId id="305" r:id="rId19"/>
    <p:sldId id="317" r:id="rId20"/>
    <p:sldId id="308" r:id="rId21"/>
    <p:sldId id="310" r:id="rId22"/>
    <p:sldId id="311" r:id="rId23"/>
    <p:sldId id="312" r:id="rId2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Fira Sans Extra Condensed" panose="020B0503050000020004" pitchFamily="34" charset="0"/>
      <p:regular r:id="rId30"/>
      <p:bold r:id="rId31"/>
      <p:italic r:id="rId32"/>
      <p:boldItalic r:id="rId33"/>
    </p:embeddedFont>
    <p:embeddedFont>
      <p:font typeface="Fira Sans Extra Condensed SemiBold" panose="020B0604020202020204" charset="0"/>
      <p:regular r:id="rId34"/>
      <p:bold r:id="rId35"/>
      <p:italic r:id="rId36"/>
      <p:boldItalic r:id="rId37"/>
    </p:embeddedFont>
    <p:embeddedFont>
      <p:font typeface="Roboto" panose="020000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8EB286-9BD9-4AC5-95A7-4F297C82DC05}" v="448" dt="2022-03-03T01:08:19.931"/>
  </p1510:revLst>
</p1510:revInfo>
</file>

<file path=ppt/tableStyles.xml><?xml version="1.0" encoding="utf-8"?>
<a:tblStyleLst xmlns:a="http://schemas.openxmlformats.org/drawingml/2006/main" def="{60F756F7-7227-4415-81D3-96AD87994E1E}">
  <a:tblStyle styleId="{60F756F7-7227-4415-81D3-96AD87994E1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249" autoAdjust="0"/>
  </p:normalViewPr>
  <p:slideViewPr>
    <p:cSldViewPr snapToGrid="0">
      <p:cViewPr varScale="1">
        <p:scale>
          <a:sx n="90" d="100"/>
          <a:sy n="90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L Rodríguez Peláez" userId="15399f97640de5c4" providerId="LiveId" clId="{398EB286-9BD9-4AC5-95A7-4F297C82DC05}"/>
    <pc:docChg chg="undo redo custSel addSld delSld modSld sldOrd delMainMaster modShowInfo">
      <pc:chgData name="JL Rodríguez Peláez" userId="15399f97640de5c4" providerId="LiveId" clId="{398EB286-9BD9-4AC5-95A7-4F297C82DC05}" dt="2022-03-15T17:02:03.764" v="6407" actId="6549"/>
      <pc:docMkLst>
        <pc:docMk/>
      </pc:docMkLst>
      <pc:sldChg chg="addSp delSp modSp mod ord delAnim">
        <pc:chgData name="JL Rodríguez Peláez" userId="15399f97640de5c4" providerId="LiveId" clId="{398EB286-9BD9-4AC5-95A7-4F297C82DC05}" dt="2022-03-03T02:34:36.110" v="6383" actId="478"/>
        <pc:sldMkLst>
          <pc:docMk/>
          <pc:sldMk cId="0" sldId="256"/>
        </pc:sldMkLst>
        <pc:spChg chg="mod">
          <ac:chgData name="JL Rodríguez Peláez" userId="15399f97640de5c4" providerId="LiveId" clId="{398EB286-9BD9-4AC5-95A7-4F297C82DC05}" dt="2022-02-06T18:59:41.016" v="68" actId="1076"/>
          <ac:spMkLst>
            <pc:docMk/>
            <pc:sldMk cId="0" sldId="256"/>
            <ac:spMk id="5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8T00:17:00.762" v="6023" actId="20577"/>
          <ac:spMkLst>
            <pc:docMk/>
            <pc:sldMk cId="0" sldId="256"/>
            <ac:spMk id="56" creationId="{00000000-0000-0000-0000-000000000000}"/>
          </ac:spMkLst>
        </pc:spChg>
        <pc:spChg chg="add del mod">
          <ac:chgData name="JL Rodríguez Peláez" userId="15399f97640de5c4" providerId="LiveId" clId="{398EB286-9BD9-4AC5-95A7-4F297C82DC05}" dt="2022-02-27T19:49:08.054" v="5736" actId="20577"/>
          <ac:spMkLst>
            <pc:docMk/>
            <pc:sldMk cId="0" sldId="256"/>
            <ac:spMk id="6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8T00:09:50.028" v="5886"/>
          <ac:spMkLst>
            <pc:docMk/>
            <pc:sldMk cId="0" sldId="256"/>
            <ac:spMk id="137" creationId="{A756B3DA-1CDB-4C86-94D0-C1F65035AB6C}"/>
          </ac:spMkLst>
        </pc:spChg>
        <pc:spChg chg="mod">
          <ac:chgData name="JL Rodríguez Peláez" userId="15399f97640de5c4" providerId="LiveId" clId="{398EB286-9BD9-4AC5-95A7-4F297C82DC05}" dt="2022-02-28T00:09:50.028" v="5886"/>
          <ac:spMkLst>
            <pc:docMk/>
            <pc:sldMk cId="0" sldId="256"/>
            <ac:spMk id="138" creationId="{FDD8F75D-FC21-484D-B6B0-5816A3C98D3A}"/>
          </ac:spMkLst>
        </pc:spChg>
        <pc:grpChg chg="add del">
          <ac:chgData name="JL Rodríguez Peláez" userId="15399f97640de5c4" providerId="LiveId" clId="{398EB286-9BD9-4AC5-95A7-4F297C82DC05}" dt="2022-02-27T19:48:58.639" v="5729" actId="478"/>
          <ac:grpSpMkLst>
            <pc:docMk/>
            <pc:sldMk cId="0" sldId="256"/>
            <ac:grpSpMk id="57" creationId="{00000000-0000-0000-0000-000000000000}"/>
          </ac:grpSpMkLst>
        </pc:grpChg>
        <pc:grpChg chg="add del mod">
          <ac:chgData name="JL Rodríguez Peláez" userId="15399f97640de5c4" providerId="LiveId" clId="{398EB286-9BD9-4AC5-95A7-4F297C82DC05}" dt="2022-02-28T00:10:11.309" v="5889"/>
          <ac:grpSpMkLst>
            <pc:docMk/>
            <pc:sldMk cId="0" sldId="256"/>
            <ac:grpSpMk id="136" creationId="{792093B4-2607-4EF8-A86E-1F7C498DD450}"/>
          </ac:grpSpMkLst>
        </pc:grpChg>
        <pc:picChg chg="add del mod">
          <ac:chgData name="JL Rodríguez Peláez" userId="15399f97640de5c4" providerId="LiveId" clId="{398EB286-9BD9-4AC5-95A7-4F297C82DC05}" dt="2022-03-03T02:34:36.110" v="6383" actId="478"/>
          <ac:picMkLst>
            <pc:docMk/>
            <pc:sldMk cId="0" sldId="256"/>
            <ac:picMk id="2" creationId="{736252F5-516C-4716-AC73-A2510E4F1216}"/>
          </ac:picMkLst>
        </pc:picChg>
      </pc:sldChg>
      <pc:sldChg chg="addSp delSp modSp del mod">
        <pc:chgData name="JL Rodríguez Peláez" userId="15399f97640de5c4" providerId="LiveId" clId="{398EB286-9BD9-4AC5-95A7-4F297C82DC05}" dt="2022-02-07T02:08:29.746" v="1801" actId="47"/>
        <pc:sldMkLst>
          <pc:docMk/>
          <pc:sldMk cId="0" sldId="257"/>
        </pc:sldMkLst>
        <pc:spChg chg="add del mod">
          <ac:chgData name="JL Rodríguez Peláez" userId="15399f97640de5c4" providerId="LiveId" clId="{398EB286-9BD9-4AC5-95A7-4F297C82DC05}" dt="2022-02-06T19:01:27.413" v="92"/>
          <ac:spMkLst>
            <pc:docMk/>
            <pc:sldMk cId="0" sldId="257"/>
            <ac:spMk id="123" creationId="{4375D226-B51D-458B-89C5-959B94381929}"/>
          </ac:spMkLst>
        </pc:spChg>
      </pc:sldChg>
      <pc:sldChg chg="del">
        <pc:chgData name="JL Rodríguez Peláez" userId="15399f97640de5c4" providerId="LiveId" clId="{398EB286-9BD9-4AC5-95A7-4F297C82DC05}" dt="2022-02-07T02:08:30.011" v="1802" actId="47"/>
        <pc:sldMkLst>
          <pc:docMk/>
          <pc:sldMk cId="0" sldId="258"/>
        </pc:sldMkLst>
      </pc:sldChg>
      <pc:sldChg chg="del">
        <pc:chgData name="JL Rodríguez Peláez" userId="15399f97640de5c4" providerId="LiveId" clId="{398EB286-9BD9-4AC5-95A7-4F297C82DC05}" dt="2022-02-07T02:08:30.351" v="1803" actId="47"/>
        <pc:sldMkLst>
          <pc:docMk/>
          <pc:sldMk cId="0" sldId="259"/>
        </pc:sldMkLst>
      </pc:sldChg>
      <pc:sldChg chg="del">
        <pc:chgData name="JL Rodríguez Peláez" userId="15399f97640de5c4" providerId="LiveId" clId="{398EB286-9BD9-4AC5-95A7-4F297C82DC05}" dt="2022-02-07T02:08:30.648" v="1804" actId="47"/>
        <pc:sldMkLst>
          <pc:docMk/>
          <pc:sldMk cId="0" sldId="260"/>
        </pc:sldMkLst>
      </pc:sldChg>
      <pc:sldChg chg="del">
        <pc:chgData name="JL Rodríguez Peláez" userId="15399f97640de5c4" providerId="LiveId" clId="{398EB286-9BD9-4AC5-95A7-4F297C82DC05}" dt="2022-02-07T02:08:30.882" v="1805" actId="47"/>
        <pc:sldMkLst>
          <pc:docMk/>
          <pc:sldMk cId="0" sldId="261"/>
        </pc:sldMkLst>
      </pc:sldChg>
      <pc:sldChg chg="del">
        <pc:chgData name="JL Rodríguez Peláez" userId="15399f97640de5c4" providerId="LiveId" clId="{398EB286-9BD9-4AC5-95A7-4F297C82DC05}" dt="2022-02-07T02:08:31.147" v="1806" actId="47"/>
        <pc:sldMkLst>
          <pc:docMk/>
          <pc:sldMk cId="0" sldId="262"/>
        </pc:sldMkLst>
      </pc:sldChg>
      <pc:sldChg chg="del">
        <pc:chgData name="JL Rodríguez Peláez" userId="15399f97640de5c4" providerId="LiveId" clId="{398EB286-9BD9-4AC5-95A7-4F297C82DC05}" dt="2022-02-07T02:08:31.444" v="1807" actId="47"/>
        <pc:sldMkLst>
          <pc:docMk/>
          <pc:sldMk cId="0" sldId="263"/>
        </pc:sldMkLst>
      </pc:sldChg>
      <pc:sldChg chg="del">
        <pc:chgData name="JL Rodríguez Peláez" userId="15399f97640de5c4" providerId="LiveId" clId="{398EB286-9BD9-4AC5-95A7-4F297C82DC05}" dt="2022-02-07T02:08:31.741" v="1808" actId="47"/>
        <pc:sldMkLst>
          <pc:docMk/>
          <pc:sldMk cId="0" sldId="264"/>
        </pc:sldMkLst>
      </pc:sldChg>
      <pc:sldChg chg="del">
        <pc:chgData name="JL Rodríguez Peláez" userId="15399f97640de5c4" providerId="LiveId" clId="{398EB286-9BD9-4AC5-95A7-4F297C82DC05}" dt="2022-02-07T02:08:32.053" v="1809" actId="47"/>
        <pc:sldMkLst>
          <pc:docMk/>
          <pc:sldMk cId="0" sldId="265"/>
        </pc:sldMkLst>
      </pc:sldChg>
      <pc:sldChg chg="del">
        <pc:chgData name="JL Rodríguez Peláez" userId="15399f97640de5c4" providerId="LiveId" clId="{398EB286-9BD9-4AC5-95A7-4F297C82DC05}" dt="2022-02-07T02:08:32.412" v="1810" actId="47"/>
        <pc:sldMkLst>
          <pc:docMk/>
          <pc:sldMk cId="0" sldId="266"/>
        </pc:sldMkLst>
      </pc:sldChg>
      <pc:sldChg chg="del">
        <pc:chgData name="JL Rodríguez Peláez" userId="15399f97640de5c4" providerId="LiveId" clId="{398EB286-9BD9-4AC5-95A7-4F297C82DC05}" dt="2022-02-07T02:08:32.756" v="1811" actId="47"/>
        <pc:sldMkLst>
          <pc:docMk/>
          <pc:sldMk cId="0" sldId="267"/>
        </pc:sldMkLst>
      </pc:sldChg>
      <pc:sldChg chg="del">
        <pc:chgData name="JL Rodríguez Peláez" userId="15399f97640de5c4" providerId="LiveId" clId="{398EB286-9BD9-4AC5-95A7-4F297C82DC05}" dt="2022-02-07T02:08:33.253" v="1812" actId="47"/>
        <pc:sldMkLst>
          <pc:docMk/>
          <pc:sldMk cId="0" sldId="268"/>
        </pc:sldMkLst>
      </pc:sldChg>
      <pc:sldChg chg="del">
        <pc:chgData name="JL Rodríguez Peláez" userId="15399f97640de5c4" providerId="LiveId" clId="{398EB286-9BD9-4AC5-95A7-4F297C82DC05}" dt="2022-02-07T02:08:33.472" v="1813" actId="47"/>
        <pc:sldMkLst>
          <pc:docMk/>
          <pc:sldMk cId="0" sldId="269"/>
        </pc:sldMkLst>
      </pc:sldChg>
      <pc:sldChg chg="del">
        <pc:chgData name="JL Rodríguez Peláez" userId="15399f97640de5c4" providerId="LiveId" clId="{398EB286-9BD9-4AC5-95A7-4F297C82DC05}" dt="2022-02-07T02:08:33.837" v="1814" actId="47"/>
        <pc:sldMkLst>
          <pc:docMk/>
          <pc:sldMk cId="0" sldId="270"/>
        </pc:sldMkLst>
      </pc:sldChg>
      <pc:sldChg chg="del">
        <pc:chgData name="JL Rodríguez Peláez" userId="15399f97640de5c4" providerId="LiveId" clId="{398EB286-9BD9-4AC5-95A7-4F297C82DC05}" dt="2022-02-07T02:08:34.225" v="1815" actId="47"/>
        <pc:sldMkLst>
          <pc:docMk/>
          <pc:sldMk cId="0" sldId="271"/>
        </pc:sldMkLst>
      </pc:sldChg>
      <pc:sldChg chg="modSp del mod">
        <pc:chgData name="JL Rodríguez Peláez" userId="15399f97640de5c4" providerId="LiveId" clId="{398EB286-9BD9-4AC5-95A7-4F297C82DC05}" dt="2022-02-07T02:08:34.629" v="1816" actId="47"/>
        <pc:sldMkLst>
          <pc:docMk/>
          <pc:sldMk cId="0" sldId="272"/>
        </pc:sldMkLst>
        <pc:spChg chg="mod">
          <ac:chgData name="JL Rodríguez Peláez" userId="15399f97640de5c4" providerId="LiveId" clId="{398EB286-9BD9-4AC5-95A7-4F297C82DC05}" dt="2022-02-06T21:45:13.511" v="362" actId="14100"/>
          <ac:spMkLst>
            <pc:docMk/>
            <pc:sldMk cId="0" sldId="272"/>
            <ac:spMk id="176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1:45:05.067" v="359" actId="20577"/>
          <ac:spMkLst>
            <pc:docMk/>
            <pc:sldMk cId="0" sldId="272"/>
            <ac:spMk id="1864" creationId="{00000000-0000-0000-0000-000000000000}"/>
          </ac:spMkLst>
        </pc:spChg>
      </pc:sldChg>
      <pc:sldChg chg="del">
        <pc:chgData name="JL Rodríguez Peláez" userId="15399f97640de5c4" providerId="LiveId" clId="{398EB286-9BD9-4AC5-95A7-4F297C82DC05}" dt="2022-02-07T02:08:35.008" v="1817" actId="47"/>
        <pc:sldMkLst>
          <pc:docMk/>
          <pc:sldMk cId="0" sldId="273"/>
        </pc:sldMkLst>
      </pc:sldChg>
      <pc:sldChg chg="del">
        <pc:chgData name="JL Rodríguez Peláez" userId="15399f97640de5c4" providerId="LiveId" clId="{398EB286-9BD9-4AC5-95A7-4F297C82DC05}" dt="2022-02-07T02:08:35.378" v="1818" actId="47"/>
        <pc:sldMkLst>
          <pc:docMk/>
          <pc:sldMk cId="0" sldId="274"/>
        </pc:sldMkLst>
      </pc:sldChg>
      <pc:sldChg chg="del">
        <pc:chgData name="JL Rodríguez Peláez" userId="15399f97640de5c4" providerId="LiveId" clId="{398EB286-9BD9-4AC5-95A7-4F297C82DC05}" dt="2022-02-07T02:08:35.952" v="1819" actId="47"/>
        <pc:sldMkLst>
          <pc:docMk/>
          <pc:sldMk cId="0" sldId="275"/>
        </pc:sldMkLst>
      </pc:sldChg>
      <pc:sldChg chg="del">
        <pc:chgData name="JL Rodríguez Peláez" userId="15399f97640de5c4" providerId="LiveId" clId="{398EB286-9BD9-4AC5-95A7-4F297C82DC05}" dt="2022-02-07T02:08:36.265" v="1820" actId="47"/>
        <pc:sldMkLst>
          <pc:docMk/>
          <pc:sldMk cId="0" sldId="276"/>
        </pc:sldMkLst>
      </pc:sldChg>
      <pc:sldChg chg="del">
        <pc:chgData name="JL Rodríguez Peláez" userId="15399f97640de5c4" providerId="LiveId" clId="{398EB286-9BD9-4AC5-95A7-4F297C82DC05}" dt="2022-02-07T02:08:36.827" v="1821" actId="47"/>
        <pc:sldMkLst>
          <pc:docMk/>
          <pc:sldMk cId="0" sldId="277"/>
        </pc:sldMkLst>
      </pc:sldChg>
      <pc:sldChg chg="del">
        <pc:chgData name="JL Rodríguez Peláez" userId="15399f97640de5c4" providerId="LiveId" clId="{398EB286-9BD9-4AC5-95A7-4F297C82DC05}" dt="2022-02-07T02:08:37.170" v="1822" actId="47"/>
        <pc:sldMkLst>
          <pc:docMk/>
          <pc:sldMk cId="0" sldId="278"/>
        </pc:sldMkLst>
      </pc:sldChg>
      <pc:sldChg chg="del">
        <pc:chgData name="JL Rodríguez Peláez" userId="15399f97640de5c4" providerId="LiveId" clId="{398EB286-9BD9-4AC5-95A7-4F297C82DC05}" dt="2022-02-07T02:08:37.592" v="1823" actId="47"/>
        <pc:sldMkLst>
          <pc:docMk/>
          <pc:sldMk cId="0" sldId="279"/>
        </pc:sldMkLst>
      </pc:sldChg>
      <pc:sldChg chg="modSp del mod">
        <pc:chgData name="JL Rodríguez Peláez" userId="15399f97640de5c4" providerId="LiveId" clId="{398EB286-9BD9-4AC5-95A7-4F297C82DC05}" dt="2022-02-07T02:08:37.998" v="1824" actId="47"/>
        <pc:sldMkLst>
          <pc:docMk/>
          <pc:sldMk cId="0" sldId="280"/>
        </pc:sldMkLst>
        <pc:picChg chg="mod">
          <ac:chgData name="JL Rodríguez Peláez" userId="15399f97640de5c4" providerId="LiveId" clId="{398EB286-9BD9-4AC5-95A7-4F297C82DC05}" dt="2022-02-06T21:52:21.546" v="687" actId="1076"/>
          <ac:picMkLst>
            <pc:docMk/>
            <pc:sldMk cId="0" sldId="280"/>
            <ac:picMk id="2459" creationId="{00000000-0000-0000-0000-000000000000}"/>
          </ac:picMkLst>
        </pc:picChg>
      </pc:sldChg>
      <pc:sldChg chg="del">
        <pc:chgData name="JL Rodríguez Peláez" userId="15399f97640de5c4" providerId="LiveId" clId="{398EB286-9BD9-4AC5-95A7-4F297C82DC05}" dt="2022-02-07T02:08:38.451" v="1825" actId="47"/>
        <pc:sldMkLst>
          <pc:docMk/>
          <pc:sldMk cId="0" sldId="281"/>
        </pc:sldMkLst>
      </pc:sldChg>
      <pc:sldChg chg="modSp add del mod">
        <pc:chgData name="JL Rodríguez Peláez" userId="15399f97640de5c4" providerId="LiveId" clId="{398EB286-9BD9-4AC5-95A7-4F297C82DC05}" dt="2022-02-22T02:38:41.834" v="4716" actId="47"/>
        <pc:sldMkLst>
          <pc:docMk/>
          <pc:sldMk cId="0" sldId="282"/>
        </pc:sldMkLst>
        <pc:spChg chg="mod">
          <ac:chgData name="JL Rodríguez Peláez" userId="15399f97640de5c4" providerId="LiveId" clId="{398EB286-9BD9-4AC5-95A7-4F297C82DC05}" dt="2022-02-21T19:19:37.047" v="3381" actId="20577"/>
          <ac:spMkLst>
            <pc:docMk/>
            <pc:sldMk cId="0" sldId="282"/>
            <ac:spMk id="2575" creationId="{00000000-0000-0000-0000-000000000000}"/>
          </ac:spMkLst>
        </pc:spChg>
        <pc:graphicFrameChg chg="mod">
          <ac:chgData name="JL Rodríguez Peláez" userId="15399f97640de5c4" providerId="LiveId" clId="{398EB286-9BD9-4AC5-95A7-4F297C82DC05}" dt="2022-02-21T19:32:50.757" v="4183" actId="1076"/>
          <ac:graphicFrameMkLst>
            <pc:docMk/>
            <pc:sldMk cId="0" sldId="282"/>
            <ac:graphicFrameMk id="2578" creationId="{00000000-0000-0000-0000-000000000000}"/>
          </ac:graphicFrameMkLst>
        </pc:graphicFrameChg>
      </pc:sldChg>
      <pc:sldChg chg="del">
        <pc:chgData name="JL Rodríguez Peláez" userId="15399f97640de5c4" providerId="LiveId" clId="{398EB286-9BD9-4AC5-95A7-4F297C82DC05}" dt="2022-02-07T02:08:39.285" v="1827" actId="47"/>
        <pc:sldMkLst>
          <pc:docMk/>
          <pc:sldMk cId="0" sldId="283"/>
        </pc:sldMkLst>
      </pc:sldChg>
      <pc:sldChg chg="del">
        <pc:chgData name="JL Rodríguez Peláez" userId="15399f97640de5c4" providerId="LiveId" clId="{398EB286-9BD9-4AC5-95A7-4F297C82DC05}" dt="2022-02-07T02:08:39.629" v="1828" actId="47"/>
        <pc:sldMkLst>
          <pc:docMk/>
          <pc:sldMk cId="0" sldId="284"/>
        </pc:sldMkLst>
      </pc:sldChg>
      <pc:sldChg chg="del">
        <pc:chgData name="JL Rodríguez Peláez" userId="15399f97640de5c4" providerId="LiveId" clId="{398EB286-9BD9-4AC5-95A7-4F297C82DC05}" dt="2022-02-07T02:08:40.019" v="1829" actId="47"/>
        <pc:sldMkLst>
          <pc:docMk/>
          <pc:sldMk cId="0" sldId="285"/>
        </pc:sldMkLst>
      </pc:sldChg>
      <pc:sldChg chg="del">
        <pc:chgData name="JL Rodríguez Peláez" userId="15399f97640de5c4" providerId="LiveId" clId="{398EB286-9BD9-4AC5-95A7-4F297C82DC05}" dt="2022-02-07T02:08:40.466" v="1830" actId="47"/>
        <pc:sldMkLst>
          <pc:docMk/>
          <pc:sldMk cId="0" sldId="286"/>
        </pc:sldMkLst>
      </pc:sldChg>
      <pc:sldChg chg="del">
        <pc:chgData name="JL Rodríguez Peláez" userId="15399f97640de5c4" providerId="LiveId" clId="{398EB286-9BD9-4AC5-95A7-4F297C82DC05}" dt="2022-02-07T02:08:40.810" v="1831" actId="47"/>
        <pc:sldMkLst>
          <pc:docMk/>
          <pc:sldMk cId="0" sldId="287"/>
        </pc:sldMkLst>
      </pc:sldChg>
      <pc:sldChg chg="del">
        <pc:chgData name="JL Rodríguez Peláez" userId="15399f97640de5c4" providerId="LiveId" clId="{398EB286-9BD9-4AC5-95A7-4F297C82DC05}" dt="2022-02-07T02:08:41.185" v="1832" actId="47"/>
        <pc:sldMkLst>
          <pc:docMk/>
          <pc:sldMk cId="0" sldId="288"/>
        </pc:sldMkLst>
      </pc:sldChg>
      <pc:sldChg chg="del">
        <pc:chgData name="JL Rodríguez Peláez" userId="15399f97640de5c4" providerId="LiveId" clId="{398EB286-9BD9-4AC5-95A7-4F297C82DC05}" dt="2022-02-07T02:08:41.607" v="1833" actId="47"/>
        <pc:sldMkLst>
          <pc:docMk/>
          <pc:sldMk cId="0" sldId="289"/>
        </pc:sldMkLst>
      </pc:sldChg>
      <pc:sldChg chg="del">
        <pc:chgData name="JL Rodríguez Peláez" userId="15399f97640de5c4" providerId="LiveId" clId="{398EB286-9BD9-4AC5-95A7-4F297C82DC05}" dt="2022-02-07T02:08:42.002" v="1834" actId="47"/>
        <pc:sldMkLst>
          <pc:docMk/>
          <pc:sldMk cId="0" sldId="290"/>
        </pc:sldMkLst>
      </pc:sldChg>
      <pc:sldChg chg="addSp delSp modSp mod delAnim">
        <pc:chgData name="JL Rodríguez Peláez" userId="15399f97640de5c4" providerId="LiveId" clId="{398EB286-9BD9-4AC5-95A7-4F297C82DC05}" dt="2022-03-15T17:02:03.764" v="6407" actId="6549"/>
        <pc:sldMkLst>
          <pc:docMk/>
          <pc:sldMk cId="4120013257" sldId="291"/>
        </pc:sldMkLst>
        <pc:spChg chg="mod">
          <ac:chgData name="JL Rodríguez Peláez" userId="15399f97640de5c4" providerId="LiveId" clId="{398EB286-9BD9-4AC5-95A7-4F297C82DC05}" dt="2022-02-27T19:43:25.703" v="5686"/>
          <ac:spMkLst>
            <pc:docMk/>
            <pc:sldMk cId="4120013257" sldId="291"/>
            <ac:spMk id="8" creationId="{C9CA6021-DDAE-4F6E-BFFC-58A93FC56BFE}"/>
          </ac:spMkLst>
        </pc:spChg>
        <pc:spChg chg="mod">
          <ac:chgData name="JL Rodríguez Peláez" userId="15399f97640de5c4" providerId="LiveId" clId="{398EB286-9BD9-4AC5-95A7-4F297C82DC05}" dt="2022-02-27T19:43:25.703" v="5686"/>
          <ac:spMkLst>
            <pc:docMk/>
            <pc:sldMk cId="4120013257" sldId="291"/>
            <ac:spMk id="9" creationId="{D28895CF-388D-4538-8DD0-1D2EC46CC4F0}"/>
          </ac:spMkLst>
        </pc:spChg>
        <pc:spChg chg="mod">
          <ac:chgData name="JL Rodríguez Peláez" userId="15399f97640de5c4" providerId="LiveId" clId="{398EB286-9BD9-4AC5-95A7-4F297C82DC05}" dt="2022-02-27T19:44:04.905" v="5697"/>
          <ac:spMkLst>
            <pc:docMk/>
            <pc:sldMk cId="4120013257" sldId="291"/>
            <ac:spMk id="11" creationId="{507116C8-1EC1-41D5-91F9-17A1691FF72D}"/>
          </ac:spMkLst>
        </pc:spChg>
        <pc:spChg chg="mod">
          <ac:chgData name="JL Rodríguez Peláez" userId="15399f97640de5c4" providerId="LiveId" clId="{398EB286-9BD9-4AC5-95A7-4F297C82DC05}" dt="2022-02-27T19:44:04.905" v="5697"/>
          <ac:spMkLst>
            <pc:docMk/>
            <pc:sldMk cId="4120013257" sldId="291"/>
            <ac:spMk id="12" creationId="{DF5802F5-4967-4396-B8C0-1569D720109C}"/>
          </ac:spMkLst>
        </pc:spChg>
        <pc:spChg chg="mod">
          <ac:chgData name="JL Rodríguez Peláez" userId="15399f97640de5c4" providerId="LiveId" clId="{398EB286-9BD9-4AC5-95A7-4F297C82DC05}" dt="2022-02-28T00:21:44.054" v="6066"/>
          <ac:spMkLst>
            <pc:docMk/>
            <pc:sldMk cId="4120013257" sldId="291"/>
            <ac:spMk id="14" creationId="{38FCD15E-0C6D-4AF8-B931-6C78592FD632}"/>
          </ac:spMkLst>
        </pc:spChg>
        <pc:spChg chg="mod">
          <ac:chgData name="JL Rodríguez Peláez" userId="15399f97640de5c4" providerId="LiveId" clId="{398EB286-9BD9-4AC5-95A7-4F297C82DC05}" dt="2022-02-28T00:21:44.054" v="6066"/>
          <ac:spMkLst>
            <pc:docMk/>
            <pc:sldMk cId="4120013257" sldId="291"/>
            <ac:spMk id="15" creationId="{444EED06-A7B1-4EF8-A805-9F2E34BD8ADF}"/>
          </ac:spMkLst>
        </pc:spChg>
        <pc:spChg chg="mod ord">
          <ac:chgData name="JL Rodríguez Peláez" userId="15399f97640de5c4" providerId="LiveId" clId="{398EB286-9BD9-4AC5-95A7-4F297C82DC05}" dt="2022-02-27T19:43:06.778" v="5685" actId="1076"/>
          <ac:spMkLst>
            <pc:docMk/>
            <pc:sldMk cId="4120013257" sldId="291"/>
            <ac:spMk id="17" creationId="{51573325-C171-4CA8-9EA7-AAD17BE65D00}"/>
          </ac:spMkLst>
        </pc:spChg>
        <pc:spChg chg="mod">
          <ac:chgData name="JL Rodríguez Peláez" userId="15399f97640de5c4" providerId="LiveId" clId="{398EB286-9BD9-4AC5-95A7-4F297C82DC05}" dt="2022-03-15T17:02:03.764" v="6407" actId="6549"/>
          <ac:spMkLst>
            <pc:docMk/>
            <pc:sldMk cId="4120013257" sldId="291"/>
            <ac:spMk id="22" creationId="{9C56E25C-69C3-4B63-A919-A53E24957884}"/>
          </ac:spMkLst>
        </pc:spChg>
        <pc:grpChg chg="add mod">
          <ac:chgData name="JL Rodríguez Peláez" userId="15399f97640de5c4" providerId="LiveId" clId="{398EB286-9BD9-4AC5-95A7-4F297C82DC05}" dt="2022-02-28T00:21:40.646" v="6065" actId="1076"/>
          <ac:grpSpMkLst>
            <pc:docMk/>
            <pc:sldMk cId="4120013257" sldId="291"/>
            <ac:grpSpMk id="6" creationId="{958164B7-F042-461B-BD24-FC76A03A6246}"/>
          </ac:grpSpMkLst>
        </pc:grpChg>
        <pc:grpChg chg="add del mod">
          <ac:chgData name="JL Rodríguez Peláez" userId="15399f97640de5c4" providerId="LiveId" clId="{398EB286-9BD9-4AC5-95A7-4F297C82DC05}" dt="2022-02-28T00:21:37.116" v="6063" actId="478"/>
          <ac:grpSpMkLst>
            <pc:docMk/>
            <pc:sldMk cId="4120013257" sldId="291"/>
            <ac:grpSpMk id="10" creationId="{7B69CC5A-CE59-4A2E-8257-117A97025F60}"/>
          </ac:grpSpMkLst>
        </pc:grpChg>
        <pc:grpChg chg="add mod">
          <ac:chgData name="JL Rodríguez Peláez" userId="15399f97640de5c4" providerId="LiveId" clId="{398EB286-9BD9-4AC5-95A7-4F297C82DC05}" dt="2022-02-28T00:22:01.494" v="6069" actId="1076"/>
          <ac:grpSpMkLst>
            <pc:docMk/>
            <pc:sldMk cId="4120013257" sldId="291"/>
            <ac:grpSpMk id="13" creationId="{ADBEEB25-3788-455E-A61F-D71E397CF95F}"/>
          </ac:grpSpMkLst>
        </pc:grpChg>
        <pc:picChg chg="add del mod">
          <ac:chgData name="JL Rodríguez Peláez" userId="15399f97640de5c4" providerId="LiveId" clId="{398EB286-9BD9-4AC5-95A7-4F297C82DC05}" dt="2022-03-03T02:34:31.136" v="6381" actId="478"/>
          <ac:picMkLst>
            <pc:docMk/>
            <pc:sldMk cId="4120013257" sldId="291"/>
            <ac:picMk id="2" creationId="{3FE85924-2417-4923-85AA-455F62A05DF3}"/>
          </ac:picMkLst>
        </pc:picChg>
        <pc:picChg chg="del">
          <ac:chgData name="JL Rodríguez Peláez" userId="15399f97640de5c4" providerId="LiveId" clId="{398EB286-9BD9-4AC5-95A7-4F297C82DC05}" dt="2022-02-27T19:42:03.541" v="5671" actId="478"/>
          <ac:picMkLst>
            <pc:docMk/>
            <pc:sldMk cId="4120013257" sldId="291"/>
            <ac:picMk id="7" creationId="{626E8030-652E-4968-956E-61F43CB051AD}"/>
          </ac:picMkLst>
        </pc:picChg>
        <pc:picChg chg="add mod">
          <ac:chgData name="JL Rodríguez Peláez" userId="15399f97640de5c4" providerId="LiveId" clId="{398EB286-9BD9-4AC5-95A7-4F297C82DC05}" dt="2022-02-27T19:42:21.583" v="5677" actId="1076"/>
          <ac:picMkLst>
            <pc:docMk/>
            <pc:sldMk cId="4120013257" sldId="291"/>
            <ac:picMk id="1026" creationId="{97216E73-17B6-4E8E-A425-C9DFB5527622}"/>
          </ac:picMkLst>
        </pc:picChg>
        <pc:picChg chg="add mod">
          <ac:chgData name="JL Rodríguez Peláez" userId="15399f97640de5c4" providerId="LiveId" clId="{398EB286-9BD9-4AC5-95A7-4F297C82DC05}" dt="2022-02-27T19:47:11.329" v="5715" actId="1076"/>
          <ac:picMkLst>
            <pc:docMk/>
            <pc:sldMk cId="4120013257" sldId="291"/>
            <ac:picMk id="1028" creationId="{02EC4F38-1806-4141-B8C5-A8532FD412BA}"/>
          </ac:picMkLst>
        </pc:picChg>
        <pc:picChg chg="add mod">
          <ac:chgData name="JL Rodríguez Peláez" userId="15399f97640de5c4" providerId="LiveId" clId="{398EB286-9BD9-4AC5-95A7-4F297C82DC05}" dt="2022-02-27T19:46:58.051" v="5713" actId="1076"/>
          <ac:picMkLst>
            <pc:docMk/>
            <pc:sldMk cId="4120013257" sldId="291"/>
            <ac:picMk id="1030" creationId="{F30098F8-9460-437D-AA12-B2B70377B6CA}"/>
          </ac:picMkLst>
        </pc:picChg>
      </pc:sldChg>
      <pc:sldChg chg="addSp delSp modSp add del mod delAnim">
        <pc:chgData name="JL Rodríguez Peláez" userId="15399f97640de5c4" providerId="LiveId" clId="{398EB286-9BD9-4AC5-95A7-4F297C82DC05}" dt="2022-03-03T02:34:37.958" v="6384" actId="478"/>
        <pc:sldMkLst>
          <pc:docMk/>
          <pc:sldMk cId="4263762749" sldId="292"/>
        </pc:sldMkLst>
        <pc:spChg chg="mod">
          <ac:chgData name="JL Rodríguez Peláez" userId="15399f97640de5c4" providerId="LiveId" clId="{398EB286-9BD9-4AC5-95A7-4F297C82DC05}" dt="2022-02-28T00:09:54.917" v="5887"/>
          <ac:spMkLst>
            <pc:docMk/>
            <pc:sldMk cId="4263762749" sldId="292"/>
            <ac:spMk id="40" creationId="{C0BD84FF-3289-4A65-B2E3-36F047382B94}"/>
          </ac:spMkLst>
        </pc:spChg>
        <pc:spChg chg="mod">
          <ac:chgData name="JL Rodríguez Peláez" userId="15399f97640de5c4" providerId="LiveId" clId="{398EB286-9BD9-4AC5-95A7-4F297C82DC05}" dt="2022-02-28T00:09:54.917" v="5887"/>
          <ac:spMkLst>
            <pc:docMk/>
            <pc:sldMk cId="4263762749" sldId="292"/>
            <ac:spMk id="41" creationId="{52D6B542-BD3E-461A-A0EA-DF051C3F0FC4}"/>
          </ac:spMkLst>
        </pc:spChg>
        <pc:spChg chg="add mod">
          <ac:chgData name="JL Rodríguez Peláez" userId="15399f97640de5c4" providerId="LiveId" clId="{398EB286-9BD9-4AC5-95A7-4F297C82DC05}" dt="2022-02-27T23:19:56.125" v="5873" actId="113"/>
          <ac:spMkLst>
            <pc:docMk/>
            <pc:sldMk cId="4263762749" sldId="292"/>
            <ac:spMk id="53" creationId="{2E697B17-F2E6-4EDF-9EB8-C225246730D9}"/>
          </ac:spMkLst>
        </pc:spChg>
        <pc:spChg chg="add mod">
          <ac:chgData name="JL Rodríguez Peláez" userId="15399f97640de5c4" providerId="LiveId" clId="{398EB286-9BD9-4AC5-95A7-4F297C82DC05}" dt="2022-02-27T23:22:07.676" v="5879" actId="207"/>
          <ac:spMkLst>
            <pc:docMk/>
            <pc:sldMk cId="4263762749" sldId="292"/>
            <ac:spMk id="55" creationId="{3B17C004-32AB-40D5-90EB-B67EF6784A56}"/>
          </ac:spMkLst>
        </pc:spChg>
        <pc:spChg chg="add del mod topLvl">
          <ac:chgData name="JL Rodríguez Peláez" userId="15399f97640de5c4" providerId="LiveId" clId="{398EB286-9BD9-4AC5-95A7-4F297C82DC05}" dt="2022-02-06T19:07:05.067" v="179" actId="478"/>
          <ac:spMkLst>
            <pc:docMk/>
            <pc:sldMk cId="4263762749" sldId="292"/>
            <ac:spMk id="59" creationId="{806B490F-7D4D-4F21-BD49-D4EA7EDF3D25}"/>
          </ac:spMkLst>
        </pc:spChg>
        <pc:spChg chg="add del mod topLvl">
          <ac:chgData name="JL Rodríguez Peláez" userId="15399f97640de5c4" providerId="LiveId" clId="{398EB286-9BD9-4AC5-95A7-4F297C82DC05}" dt="2022-02-06T19:07:03.025" v="178" actId="478"/>
          <ac:spMkLst>
            <pc:docMk/>
            <pc:sldMk cId="4263762749" sldId="292"/>
            <ac:spMk id="60" creationId="{FCBBAD6A-965C-4E1B-9824-B444B3447248}"/>
          </ac:spMkLst>
        </pc:spChg>
        <pc:spChg chg="del mod topLvl">
          <ac:chgData name="JL Rodríguez Peláez" userId="15399f97640de5c4" providerId="LiveId" clId="{398EB286-9BD9-4AC5-95A7-4F297C82DC05}" dt="2022-02-06T19:07:14.234" v="182" actId="478"/>
          <ac:spMkLst>
            <pc:docMk/>
            <pc:sldMk cId="4263762749" sldId="292"/>
            <ac:spMk id="62" creationId="{F520D51F-C7F6-43CB-91D2-15D841272169}"/>
          </ac:spMkLst>
        </pc:spChg>
        <pc:spChg chg="mod topLvl">
          <ac:chgData name="JL Rodríguez Peláez" userId="15399f97640de5c4" providerId="LiveId" clId="{398EB286-9BD9-4AC5-95A7-4F297C82DC05}" dt="2022-02-06T19:07:35.955" v="191" actId="1076"/>
          <ac:spMkLst>
            <pc:docMk/>
            <pc:sldMk cId="4263762749" sldId="292"/>
            <ac:spMk id="63" creationId="{6AD5CC2B-B1C6-46AE-ADA2-FB8E3248F314}"/>
          </ac:spMkLst>
        </pc:spChg>
        <pc:spChg chg="del mod topLvl">
          <ac:chgData name="JL Rodríguez Peláez" userId="15399f97640de5c4" providerId="LiveId" clId="{398EB286-9BD9-4AC5-95A7-4F297C82DC05}" dt="2022-02-06T19:07:16.930" v="183" actId="478"/>
          <ac:spMkLst>
            <pc:docMk/>
            <pc:sldMk cId="4263762749" sldId="292"/>
            <ac:spMk id="65" creationId="{4A08E1E8-2F7E-4284-AD98-DF06B57E1330}"/>
          </ac:spMkLst>
        </pc:spChg>
        <pc:spChg chg="mod topLvl">
          <ac:chgData name="JL Rodríguez Peláez" userId="15399f97640de5c4" providerId="LiveId" clId="{398EB286-9BD9-4AC5-95A7-4F297C82DC05}" dt="2022-02-06T19:07:49.816" v="192" actId="1076"/>
          <ac:spMkLst>
            <pc:docMk/>
            <pc:sldMk cId="4263762749" sldId="292"/>
            <ac:spMk id="66" creationId="{FD8C5417-3C22-4C77-8620-43D0DB263717}"/>
          </ac:spMkLst>
        </pc:spChg>
        <pc:spChg chg="mod">
          <ac:chgData name="JL Rodríguez Peláez" userId="15399f97640de5c4" providerId="LiveId" clId="{398EB286-9BD9-4AC5-95A7-4F297C82DC05}" dt="2022-02-06T19:05:21.085" v="159" actId="1076"/>
          <ac:spMkLst>
            <pc:docMk/>
            <pc:sldMk cId="4263762749" sldId="292"/>
            <ac:spMk id="222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19:08:06.409" v="193" actId="14100"/>
          <ac:spMkLst>
            <pc:docMk/>
            <pc:sldMk cId="4263762749" sldId="292"/>
            <ac:spMk id="222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19:08:09.908" v="194" actId="14100"/>
          <ac:spMkLst>
            <pc:docMk/>
            <pc:sldMk cId="4263762749" sldId="292"/>
            <ac:spMk id="222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8T00:16:54.035" v="6021" actId="20577"/>
          <ac:spMkLst>
            <pc:docMk/>
            <pc:sldMk cId="4263762749" sldId="292"/>
            <ac:spMk id="2229" creationId="{00000000-0000-0000-0000-000000000000}"/>
          </ac:spMkLst>
        </pc:spChg>
        <pc:spChg chg="del mod topLvl">
          <ac:chgData name="JL Rodríguez Peláez" userId="15399f97640de5c4" providerId="LiveId" clId="{398EB286-9BD9-4AC5-95A7-4F297C82DC05}" dt="2022-02-06T19:01:40.134" v="97" actId="478"/>
          <ac:spMkLst>
            <pc:docMk/>
            <pc:sldMk cId="4263762749" sldId="292"/>
            <ac:spMk id="2231" creationId="{00000000-0000-0000-0000-000000000000}"/>
          </ac:spMkLst>
        </pc:spChg>
        <pc:spChg chg="del topLvl">
          <ac:chgData name="JL Rodríguez Peláez" userId="15399f97640de5c4" providerId="LiveId" clId="{398EB286-9BD9-4AC5-95A7-4F297C82DC05}" dt="2022-02-06T19:00:18.392" v="73" actId="478"/>
          <ac:spMkLst>
            <pc:docMk/>
            <pc:sldMk cId="4263762749" sldId="292"/>
            <ac:spMk id="2232" creationId="{00000000-0000-0000-0000-000000000000}"/>
          </ac:spMkLst>
        </pc:spChg>
        <pc:spChg chg="del mod">
          <ac:chgData name="JL Rodríguez Peláez" userId="15399f97640de5c4" providerId="LiveId" clId="{398EB286-9BD9-4AC5-95A7-4F297C82DC05}" dt="2022-02-06T19:06:38.642" v="169" actId="478"/>
          <ac:spMkLst>
            <pc:docMk/>
            <pc:sldMk cId="4263762749" sldId="292"/>
            <ac:spMk id="224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19:01:49.828" v="100" actId="164"/>
          <ac:spMkLst>
            <pc:docMk/>
            <pc:sldMk cId="4263762749" sldId="292"/>
            <ac:spMk id="2249" creationId="{00000000-0000-0000-0000-000000000000}"/>
          </ac:spMkLst>
        </pc:spChg>
        <pc:spChg chg="mod topLvl">
          <ac:chgData name="JL Rodríguez Peláez" userId="15399f97640de5c4" providerId="LiveId" clId="{398EB286-9BD9-4AC5-95A7-4F297C82DC05}" dt="2022-02-27T23:19:44.844" v="5871" actId="113"/>
          <ac:spMkLst>
            <pc:docMk/>
            <pc:sldMk cId="4263762749" sldId="292"/>
            <ac:spMk id="2252" creationId="{00000000-0000-0000-0000-000000000000}"/>
          </ac:spMkLst>
        </pc:spChg>
        <pc:spChg chg="del topLvl">
          <ac:chgData name="JL Rodríguez Peláez" userId="15399f97640de5c4" providerId="LiveId" clId="{398EB286-9BD9-4AC5-95A7-4F297C82DC05}" dt="2022-02-06T19:00:20.274" v="74" actId="478"/>
          <ac:spMkLst>
            <pc:docMk/>
            <pc:sldMk cId="4263762749" sldId="292"/>
            <ac:spMk id="2253" creationId="{00000000-0000-0000-0000-000000000000}"/>
          </ac:spMkLst>
        </pc:spChg>
        <pc:spChg chg="del mod">
          <ac:chgData name="JL Rodríguez Peláez" userId="15399f97640de5c4" providerId="LiveId" clId="{398EB286-9BD9-4AC5-95A7-4F297C82DC05}" dt="2022-02-06T19:07:29.600" v="189" actId="478"/>
          <ac:spMkLst>
            <pc:docMk/>
            <pc:sldMk cId="4263762749" sldId="292"/>
            <ac:spMk id="225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19:05:51.226" v="162" actId="14100"/>
          <ac:spMkLst>
            <pc:docMk/>
            <pc:sldMk cId="4263762749" sldId="292"/>
            <ac:spMk id="2259" creationId="{00000000-0000-0000-0000-000000000000}"/>
          </ac:spMkLst>
        </pc:spChg>
        <pc:spChg chg="del topLvl">
          <ac:chgData name="JL Rodríguez Peláez" userId="15399f97640de5c4" providerId="LiveId" clId="{398EB286-9BD9-4AC5-95A7-4F297C82DC05}" dt="2022-02-06T19:03:16.537" v="124" actId="478"/>
          <ac:spMkLst>
            <pc:docMk/>
            <pc:sldMk cId="4263762749" sldId="292"/>
            <ac:spMk id="2261" creationId="{00000000-0000-0000-0000-000000000000}"/>
          </ac:spMkLst>
        </pc:spChg>
        <pc:spChg chg="add del topLvl">
          <ac:chgData name="JL Rodríguez Peláez" userId="15399f97640de5c4" providerId="LiveId" clId="{398EB286-9BD9-4AC5-95A7-4F297C82DC05}" dt="2022-02-06T19:03:13.099" v="123" actId="478"/>
          <ac:spMkLst>
            <pc:docMk/>
            <pc:sldMk cId="4263762749" sldId="292"/>
            <ac:spMk id="2262" creationId="{00000000-0000-0000-0000-000000000000}"/>
          </ac:spMkLst>
        </pc:spChg>
        <pc:spChg chg="del mod topLvl">
          <ac:chgData name="JL Rodríguez Peláez" userId="15399f97640de5c4" providerId="LiveId" clId="{398EB286-9BD9-4AC5-95A7-4F297C82DC05}" dt="2022-02-06T19:03:28.408" v="129" actId="478"/>
          <ac:spMkLst>
            <pc:docMk/>
            <pc:sldMk cId="4263762749" sldId="292"/>
            <ac:spMk id="2264" creationId="{00000000-0000-0000-0000-000000000000}"/>
          </ac:spMkLst>
        </pc:spChg>
        <pc:spChg chg="del topLvl">
          <ac:chgData name="JL Rodríguez Peláez" userId="15399f97640de5c4" providerId="LiveId" clId="{398EB286-9BD9-4AC5-95A7-4F297C82DC05}" dt="2022-02-06T19:03:26.348" v="127" actId="478"/>
          <ac:spMkLst>
            <pc:docMk/>
            <pc:sldMk cId="4263762749" sldId="292"/>
            <ac:spMk id="2265" creationId="{00000000-0000-0000-0000-000000000000}"/>
          </ac:spMkLst>
        </pc:spChg>
        <pc:spChg chg="del mod">
          <ac:chgData name="JL Rodríguez Peláez" userId="15399f97640de5c4" providerId="LiveId" clId="{398EB286-9BD9-4AC5-95A7-4F297C82DC05}" dt="2022-02-06T19:07:31.058" v="190" actId="478"/>
          <ac:spMkLst>
            <pc:docMk/>
            <pc:sldMk cId="4263762749" sldId="292"/>
            <ac:spMk id="226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19:03:34.639" v="130" actId="164"/>
          <ac:spMkLst>
            <pc:docMk/>
            <pc:sldMk cId="4263762749" sldId="292"/>
            <ac:spMk id="2268" creationId="{00000000-0000-0000-0000-000000000000}"/>
          </ac:spMkLst>
        </pc:spChg>
        <pc:grpChg chg="add mod">
          <ac:chgData name="JL Rodríguez Peláez" userId="15399f97640de5c4" providerId="LiveId" clId="{398EB286-9BD9-4AC5-95A7-4F297C82DC05}" dt="2022-02-06T19:01:52.609" v="101" actId="1076"/>
          <ac:grpSpMkLst>
            <pc:docMk/>
            <pc:sldMk cId="4263762749" sldId="292"/>
            <ac:grpSpMk id="2" creationId="{48B2EA11-841D-40DC-94AD-57C620FD5835}"/>
          </ac:grpSpMkLst>
        </pc:grpChg>
        <pc:grpChg chg="add mod">
          <ac:chgData name="JL Rodríguez Peláez" userId="15399f97640de5c4" providerId="LiveId" clId="{398EB286-9BD9-4AC5-95A7-4F297C82DC05}" dt="2022-02-06T19:03:12.677" v="122" actId="1076"/>
          <ac:grpSpMkLst>
            <pc:docMk/>
            <pc:sldMk cId="4263762749" sldId="292"/>
            <ac:grpSpMk id="3" creationId="{5D514906-108F-4223-A8F6-80C6578CDF23}"/>
          </ac:grpSpMkLst>
        </pc:grpChg>
        <pc:grpChg chg="add mod">
          <ac:chgData name="JL Rodríguez Peláez" userId="15399f97640de5c4" providerId="LiveId" clId="{398EB286-9BD9-4AC5-95A7-4F297C82DC05}" dt="2022-02-06T19:03:47.314" v="133" actId="1076"/>
          <ac:grpSpMkLst>
            <pc:docMk/>
            <pc:sldMk cId="4263762749" sldId="292"/>
            <ac:grpSpMk id="4" creationId="{A64F299B-9265-465C-AAB3-7D5568B339BF}"/>
          </ac:grpSpMkLst>
        </pc:grpChg>
        <pc:grpChg chg="add del mod">
          <ac:chgData name="JL Rodríguez Peláez" userId="15399f97640de5c4" providerId="LiveId" clId="{398EB286-9BD9-4AC5-95A7-4F297C82DC05}" dt="2022-02-28T00:10:10.434" v="5888"/>
          <ac:grpSpMkLst>
            <pc:docMk/>
            <pc:sldMk cId="4263762749" sldId="292"/>
            <ac:grpSpMk id="39" creationId="{287D161C-A72C-43DF-A054-21644D984554}"/>
          </ac:grpSpMkLst>
        </pc:grpChg>
        <pc:grpChg chg="add del mod">
          <ac:chgData name="JL Rodríguez Peláez" userId="15399f97640de5c4" providerId="LiveId" clId="{398EB286-9BD9-4AC5-95A7-4F297C82DC05}" dt="2022-02-06T19:06:59.584" v="176" actId="165"/>
          <ac:grpSpMkLst>
            <pc:docMk/>
            <pc:sldMk cId="4263762749" sldId="292"/>
            <ac:grpSpMk id="58" creationId="{C01CFCBF-1863-476C-97CD-5D9BBA51496A}"/>
          </ac:grpSpMkLst>
        </pc:grpChg>
        <pc:grpChg chg="add del mod">
          <ac:chgData name="JL Rodríguez Peláez" userId="15399f97640de5c4" providerId="LiveId" clId="{398EB286-9BD9-4AC5-95A7-4F297C82DC05}" dt="2022-02-06T19:07:09.904" v="180" actId="165"/>
          <ac:grpSpMkLst>
            <pc:docMk/>
            <pc:sldMk cId="4263762749" sldId="292"/>
            <ac:grpSpMk id="61" creationId="{AAFDFE40-EBAF-4DB9-9345-33FC298E066B}"/>
          </ac:grpSpMkLst>
        </pc:grpChg>
        <pc:grpChg chg="add del mod">
          <ac:chgData name="JL Rodríguez Peláez" userId="15399f97640de5c4" providerId="LiveId" clId="{398EB286-9BD9-4AC5-95A7-4F297C82DC05}" dt="2022-02-06T19:07:12.348" v="181" actId="165"/>
          <ac:grpSpMkLst>
            <pc:docMk/>
            <pc:sldMk cId="4263762749" sldId="292"/>
            <ac:grpSpMk id="64" creationId="{AD9C2BBE-1C39-4B8B-B3D5-2243580F52C6}"/>
          </ac:grpSpMkLst>
        </pc:grpChg>
        <pc:grpChg chg="del">
          <ac:chgData name="JL Rodríguez Peláez" userId="15399f97640de5c4" providerId="LiveId" clId="{398EB286-9BD9-4AC5-95A7-4F297C82DC05}" dt="2022-02-06T19:00:18.392" v="73" actId="478"/>
          <ac:grpSpMkLst>
            <pc:docMk/>
            <pc:sldMk cId="4263762749" sldId="292"/>
            <ac:grpSpMk id="2230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19:00:20.274" v="74" actId="478"/>
          <ac:grpSpMkLst>
            <pc:docMk/>
            <pc:sldMk cId="4263762749" sldId="292"/>
            <ac:grpSpMk id="2251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19:02:30.917" v="112" actId="478"/>
          <ac:grpSpMkLst>
            <pc:docMk/>
            <pc:sldMk cId="4263762749" sldId="292"/>
            <ac:grpSpMk id="2254" creationId="{00000000-0000-0000-0000-000000000000}"/>
          </ac:grpSpMkLst>
        </pc:grpChg>
        <pc:grpChg chg="add del">
          <ac:chgData name="JL Rodríguez Peláez" userId="15399f97640de5c4" providerId="LiveId" clId="{398EB286-9BD9-4AC5-95A7-4F297C82DC05}" dt="2022-02-06T19:03:13.099" v="123" actId="478"/>
          <ac:grpSpMkLst>
            <pc:docMk/>
            <pc:sldMk cId="4263762749" sldId="292"/>
            <ac:grpSpMk id="2260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19:03:26.348" v="127" actId="478"/>
          <ac:grpSpMkLst>
            <pc:docMk/>
            <pc:sldMk cId="4263762749" sldId="292"/>
            <ac:grpSpMk id="2263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19:03:50.779" v="134" actId="478"/>
          <ac:grpSpMkLst>
            <pc:docMk/>
            <pc:sldMk cId="4263762749" sldId="292"/>
            <ac:grpSpMk id="2269" creationId="{00000000-0000-0000-0000-000000000000}"/>
          </ac:grpSpMkLst>
        </pc:grpChg>
        <pc:picChg chg="add del mod">
          <ac:chgData name="JL Rodríguez Peláez" userId="15399f97640de5c4" providerId="LiveId" clId="{398EB286-9BD9-4AC5-95A7-4F297C82DC05}" dt="2022-03-03T02:34:37.958" v="6384" actId="478"/>
          <ac:picMkLst>
            <pc:docMk/>
            <pc:sldMk cId="4263762749" sldId="292"/>
            <ac:picMk id="5" creationId="{8F66992E-7902-4525-BF95-02F2C60268CF}"/>
          </ac:picMkLst>
        </pc:picChg>
        <pc:cxnChg chg="mod">
          <ac:chgData name="JL Rodríguez Peláez" userId="15399f97640de5c4" providerId="LiveId" clId="{398EB286-9BD9-4AC5-95A7-4F297C82DC05}" dt="2022-02-06T19:01:49.828" v="100" actId="164"/>
          <ac:cxnSpMkLst>
            <pc:docMk/>
            <pc:sldMk cId="4263762749" sldId="292"/>
            <ac:cxnSpMk id="2248" creationId="{00000000-0000-0000-0000-000000000000}"/>
          </ac:cxnSpMkLst>
        </pc:cxnChg>
        <pc:cxnChg chg="mod">
          <ac:chgData name="JL Rodríguez Peláez" userId="15399f97640de5c4" providerId="LiveId" clId="{398EB286-9BD9-4AC5-95A7-4F297C82DC05}" dt="2022-02-06T19:05:51.226" v="162" actId="14100"/>
          <ac:cxnSpMkLst>
            <pc:docMk/>
            <pc:sldMk cId="4263762749" sldId="292"/>
            <ac:cxnSpMk id="2258" creationId="{00000000-0000-0000-0000-000000000000}"/>
          </ac:cxnSpMkLst>
        </pc:cxnChg>
        <pc:cxnChg chg="mod">
          <ac:chgData name="JL Rodríguez Peláez" userId="15399f97640de5c4" providerId="LiveId" clId="{398EB286-9BD9-4AC5-95A7-4F297C82DC05}" dt="2022-02-06T19:03:34.639" v="130" actId="164"/>
          <ac:cxnSpMkLst>
            <pc:docMk/>
            <pc:sldMk cId="4263762749" sldId="292"/>
            <ac:cxnSpMk id="2267" creationId="{00000000-0000-0000-0000-000000000000}"/>
          </ac:cxnSpMkLst>
        </pc:cxnChg>
      </pc:sldChg>
      <pc:sldChg chg="add del">
        <pc:chgData name="JL Rodríguez Peláez" userId="15399f97640de5c4" providerId="LiveId" clId="{398EB286-9BD9-4AC5-95A7-4F297C82DC05}" dt="2022-02-06T19:01:08.032" v="86"/>
        <pc:sldMkLst>
          <pc:docMk/>
          <pc:sldMk cId="711584582" sldId="293"/>
        </pc:sldMkLst>
      </pc:sldChg>
      <pc:sldChg chg="add del">
        <pc:chgData name="JL Rodríguez Peláez" userId="15399f97640de5c4" providerId="LiveId" clId="{398EB286-9BD9-4AC5-95A7-4F297C82DC05}" dt="2022-02-06T19:00:47.572" v="80"/>
        <pc:sldMkLst>
          <pc:docMk/>
          <pc:sldMk cId="3181047212" sldId="293"/>
        </pc:sldMkLst>
      </pc:sldChg>
      <pc:sldChg chg="addSp delSp modSp add mod delAnim">
        <pc:chgData name="JL Rodríguez Peláez" userId="15399f97640de5c4" providerId="LiveId" clId="{398EB286-9BD9-4AC5-95A7-4F297C82DC05}" dt="2022-03-03T02:34:39.857" v="6385" actId="478"/>
        <pc:sldMkLst>
          <pc:docMk/>
          <pc:sldMk cId="3190079835" sldId="293"/>
        </pc:sldMkLst>
        <pc:spChg chg="mod">
          <ac:chgData name="JL Rodríguez Peláez" userId="15399f97640de5c4" providerId="LiveId" clId="{398EB286-9BD9-4AC5-95A7-4F297C82DC05}" dt="2022-02-28T00:16:48.836" v="6019" actId="20577"/>
          <ac:spMkLst>
            <pc:docMk/>
            <pc:sldMk cId="3190079835" sldId="293"/>
            <ac:spMk id="104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1:30:27.756" v="270" actId="1076"/>
          <ac:spMkLst>
            <pc:docMk/>
            <pc:sldMk cId="3190079835" sldId="293"/>
            <ac:spMk id="106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1:31:09.841" v="273" actId="1076"/>
          <ac:spMkLst>
            <pc:docMk/>
            <pc:sldMk cId="3190079835" sldId="293"/>
            <ac:spMk id="106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19:10:00.250" v="246" actId="20577"/>
          <ac:spMkLst>
            <pc:docMk/>
            <pc:sldMk cId="3190079835" sldId="293"/>
            <ac:spMk id="106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3:21:12.258" v="5876" actId="207"/>
          <ac:spMkLst>
            <pc:docMk/>
            <pc:sldMk cId="3190079835" sldId="293"/>
            <ac:spMk id="107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19:47:38.474" v="5716" actId="207"/>
          <ac:spMkLst>
            <pc:docMk/>
            <pc:sldMk cId="3190079835" sldId="293"/>
            <ac:spMk id="107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3:23:38.062" v="5880" actId="207"/>
          <ac:spMkLst>
            <pc:docMk/>
            <pc:sldMk cId="3190079835" sldId="293"/>
            <ac:spMk id="107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19:47:46.122" v="5717" actId="207"/>
          <ac:spMkLst>
            <pc:docMk/>
            <pc:sldMk cId="3190079835" sldId="293"/>
            <ac:spMk id="108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3:24:19.075" v="5882" actId="113"/>
          <ac:spMkLst>
            <pc:docMk/>
            <pc:sldMk cId="3190079835" sldId="293"/>
            <ac:spMk id="108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19:47:50.542" v="5718" actId="207"/>
          <ac:spMkLst>
            <pc:docMk/>
            <pc:sldMk cId="3190079835" sldId="293"/>
            <ac:spMk id="1083" creationId="{00000000-0000-0000-0000-000000000000}"/>
          </ac:spMkLst>
        </pc:spChg>
        <pc:grpChg chg="mod">
          <ac:chgData name="JL Rodríguez Peláez" userId="15399f97640de5c4" providerId="LiveId" clId="{398EB286-9BD9-4AC5-95A7-4F297C82DC05}" dt="2022-02-06T21:39:53.945" v="331" actId="1076"/>
          <ac:grpSpMkLst>
            <pc:docMk/>
            <pc:sldMk cId="3190079835" sldId="293"/>
            <ac:grpSpMk id="1075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1:41:18.642" v="357" actId="1076"/>
          <ac:grpSpMkLst>
            <pc:docMk/>
            <pc:sldMk cId="3190079835" sldId="293"/>
            <ac:grpSpMk id="1078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1:40:46.554" v="354" actId="1076"/>
          <ac:grpSpMkLst>
            <pc:docMk/>
            <pc:sldMk cId="3190079835" sldId="293"/>
            <ac:grpSpMk id="1081" creationId="{00000000-0000-0000-0000-000000000000}"/>
          </ac:grpSpMkLst>
        </pc:grpChg>
        <pc:picChg chg="add del mod">
          <ac:chgData name="JL Rodríguez Peláez" userId="15399f97640de5c4" providerId="LiveId" clId="{398EB286-9BD9-4AC5-95A7-4F297C82DC05}" dt="2022-03-03T02:34:39.857" v="6385" actId="478"/>
          <ac:picMkLst>
            <pc:docMk/>
            <pc:sldMk cId="3190079835" sldId="293"/>
            <ac:picMk id="2" creationId="{88ACBF4F-C5B3-44D6-A2C9-AB441450CE93}"/>
          </ac:picMkLst>
        </pc:picChg>
      </pc:sldChg>
      <pc:sldChg chg="add del">
        <pc:chgData name="JL Rodríguez Peláez" userId="15399f97640de5c4" providerId="LiveId" clId="{398EB286-9BD9-4AC5-95A7-4F297C82DC05}" dt="2022-02-06T19:00:59.234" v="82"/>
        <pc:sldMkLst>
          <pc:docMk/>
          <pc:sldMk cId="3272911913" sldId="293"/>
        </pc:sldMkLst>
      </pc:sldChg>
      <pc:sldChg chg="add del">
        <pc:chgData name="JL Rodríguez Peláez" userId="15399f97640de5c4" providerId="LiveId" clId="{398EB286-9BD9-4AC5-95A7-4F297C82DC05}" dt="2022-02-06T19:01:02.101" v="84"/>
        <pc:sldMkLst>
          <pc:docMk/>
          <pc:sldMk cId="3324224568" sldId="293"/>
        </pc:sldMkLst>
      </pc:sldChg>
      <pc:sldChg chg="add del">
        <pc:chgData name="JL Rodríguez Peláez" userId="15399f97640de5c4" providerId="LiveId" clId="{398EB286-9BD9-4AC5-95A7-4F297C82DC05}" dt="2022-02-06T19:01:15.971" v="88"/>
        <pc:sldMkLst>
          <pc:docMk/>
          <pc:sldMk cId="4177587575" sldId="293"/>
        </pc:sldMkLst>
      </pc:sldChg>
      <pc:sldChg chg="addSp delSp modSp add mod delAnim modNotesTx">
        <pc:chgData name="JL Rodríguez Peláez" userId="15399f97640de5c4" providerId="LiveId" clId="{398EB286-9BD9-4AC5-95A7-4F297C82DC05}" dt="2022-03-03T02:34:44.008" v="6387" actId="478"/>
        <pc:sldMkLst>
          <pc:docMk/>
          <pc:sldMk cId="2081255084" sldId="294"/>
        </pc:sldMkLst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22" creationId="{C6651EB3-E3BC-4655-8B3B-FA47C47B3459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23" creationId="{BA65A614-E7F1-43E5-8976-27ACFE41C153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24" creationId="{F03D4137-5F60-4270-ACF9-6CE2E79B5B1E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25" creationId="{464E3927-D5DF-44B3-9D58-20746577F577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26" creationId="{49AEA8DD-E34C-4FE8-A49B-40486D2CBDCD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27" creationId="{FAEE2AE2-62F0-43E8-ACC7-C28F7F425BCD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28" creationId="{85A14F14-36CE-4E12-A7B2-EF78899E108D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29" creationId="{298140C8-F2FF-4FDF-B314-712C3BDE382B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30" creationId="{27F23533-E0C1-4F71-A6C8-1C010554C991}"/>
          </ac:spMkLst>
        </pc:spChg>
        <pc:spChg chg="mod">
          <ac:chgData name="JL Rodríguez Peláez" userId="15399f97640de5c4" providerId="LiveId" clId="{398EB286-9BD9-4AC5-95A7-4F297C82DC05}" dt="2022-02-27T19:58:29.108" v="5827" actId="207"/>
          <ac:spMkLst>
            <pc:docMk/>
            <pc:sldMk cId="2081255084" sldId="294"/>
            <ac:spMk id="31" creationId="{B21B52FB-1EC4-4C30-8111-CEDA62D76B63}"/>
          </ac:spMkLst>
        </pc:spChg>
        <pc:spChg chg="mod">
          <ac:chgData name="JL Rodríguez Peláez" userId="15399f97640de5c4" providerId="LiveId" clId="{398EB286-9BD9-4AC5-95A7-4F297C82DC05}" dt="2022-02-27T19:59:42.106" v="5834" actId="207"/>
          <ac:spMkLst>
            <pc:docMk/>
            <pc:sldMk cId="2081255084" sldId="294"/>
            <ac:spMk id="33" creationId="{DEFE188B-DE78-447E-88CF-388C569BACE9}"/>
          </ac:spMkLst>
        </pc:spChg>
        <pc:spChg chg="mod">
          <ac:chgData name="JL Rodríguez Peláez" userId="15399f97640de5c4" providerId="LiveId" clId="{398EB286-9BD9-4AC5-95A7-4F297C82DC05}" dt="2022-02-27T19:59:42.106" v="5834" actId="207"/>
          <ac:spMkLst>
            <pc:docMk/>
            <pc:sldMk cId="2081255084" sldId="294"/>
            <ac:spMk id="34" creationId="{6F45B13C-5AFA-4A6F-87BB-20630CDEC467}"/>
          </ac:spMkLst>
        </pc:spChg>
        <pc:spChg chg="mod">
          <ac:chgData name="JL Rodríguez Peláez" userId="15399f97640de5c4" providerId="LiveId" clId="{398EB286-9BD9-4AC5-95A7-4F297C82DC05}" dt="2022-02-27T19:59:44.666" v="5835" actId="207"/>
          <ac:spMkLst>
            <pc:docMk/>
            <pc:sldMk cId="2081255084" sldId="294"/>
            <ac:spMk id="36" creationId="{8953193C-F858-4674-ABD1-23E8BF1EB897}"/>
          </ac:spMkLst>
        </pc:spChg>
        <pc:spChg chg="mod">
          <ac:chgData name="JL Rodríguez Peláez" userId="15399f97640de5c4" providerId="LiveId" clId="{398EB286-9BD9-4AC5-95A7-4F297C82DC05}" dt="2022-02-27T19:59:44.666" v="5835" actId="207"/>
          <ac:spMkLst>
            <pc:docMk/>
            <pc:sldMk cId="2081255084" sldId="294"/>
            <ac:spMk id="37" creationId="{70C789EF-2381-47DF-A8B5-4A6FA90B4CFF}"/>
          </ac:spMkLst>
        </pc:spChg>
        <pc:spChg chg="mod">
          <ac:chgData name="JL Rodríguez Peláez" userId="15399f97640de5c4" providerId="LiveId" clId="{398EB286-9BD9-4AC5-95A7-4F297C82DC05}" dt="2022-02-27T19:59:44.666" v="5835" actId="207"/>
          <ac:spMkLst>
            <pc:docMk/>
            <pc:sldMk cId="2081255084" sldId="294"/>
            <ac:spMk id="38" creationId="{608064D9-A595-46A9-833A-858D89004B2D}"/>
          </ac:spMkLst>
        </pc:spChg>
        <pc:spChg chg="mod">
          <ac:chgData name="JL Rodríguez Peláez" userId="15399f97640de5c4" providerId="LiveId" clId="{398EB286-9BD9-4AC5-95A7-4F297C82DC05}" dt="2022-02-27T19:59:44.666" v="5835" actId="207"/>
          <ac:spMkLst>
            <pc:docMk/>
            <pc:sldMk cId="2081255084" sldId="294"/>
            <ac:spMk id="39" creationId="{E063745D-2F37-4024-BF33-392C7EB021F3}"/>
          </ac:spMkLst>
        </pc:spChg>
        <pc:spChg chg="mod">
          <ac:chgData name="JL Rodríguez Peláez" userId="15399f97640de5c4" providerId="LiveId" clId="{398EB286-9BD9-4AC5-95A7-4F297C82DC05}" dt="2022-02-27T19:59:44.666" v="5835" actId="207"/>
          <ac:spMkLst>
            <pc:docMk/>
            <pc:sldMk cId="2081255084" sldId="294"/>
            <ac:spMk id="40" creationId="{A452868F-A097-4E4D-B8BA-B260A0B2DB41}"/>
          </ac:spMkLst>
        </pc:spChg>
        <pc:spChg chg="mod">
          <ac:chgData name="JL Rodríguez Peláez" userId="15399f97640de5c4" providerId="LiveId" clId="{398EB286-9BD9-4AC5-95A7-4F297C82DC05}" dt="2022-02-27T19:59:44.666" v="5835" actId="207"/>
          <ac:spMkLst>
            <pc:docMk/>
            <pc:sldMk cId="2081255084" sldId="294"/>
            <ac:spMk id="41" creationId="{F635BFA0-8258-4CAB-9C99-386458AE1CC8}"/>
          </ac:spMkLst>
        </pc:spChg>
        <pc:spChg chg="mod">
          <ac:chgData name="JL Rodríguez Peláez" userId="15399f97640de5c4" providerId="LiveId" clId="{398EB286-9BD9-4AC5-95A7-4F297C82DC05}" dt="2022-02-28T00:16:39.671" v="6017" actId="20577"/>
          <ac:spMkLst>
            <pc:docMk/>
            <pc:sldMk cId="2081255084" sldId="294"/>
            <ac:spMk id="219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1:46:35.518" v="396" actId="20577"/>
          <ac:spMkLst>
            <pc:docMk/>
            <pc:sldMk cId="2081255084" sldId="294"/>
            <ac:spMk id="219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19:59:38.863" v="5833" actId="207"/>
          <ac:spMkLst>
            <pc:docMk/>
            <pc:sldMk cId="2081255084" sldId="294"/>
            <ac:spMk id="219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15T20:44:21.031" v="1864" actId="1076"/>
          <ac:spMkLst>
            <pc:docMk/>
            <pc:sldMk cId="2081255084" sldId="294"/>
            <ac:spMk id="2196" creationId="{00000000-0000-0000-0000-000000000000}"/>
          </ac:spMkLst>
        </pc:spChg>
        <pc:spChg chg="del mod">
          <ac:chgData name="JL Rodríguez Peláez" userId="15399f97640de5c4" providerId="LiveId" clId="{398EB286-9BD9-4AC5-95A7-4F297C82DC05}" dt="2022-02-27T19:58:32.419" v="5828" actId="478"/>
          <ac:spMkLst>
            <pc:docMk/>
            <pc:sldMk cId="2081255084" sldId="294"/>
            <ac:spMk id="219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19:55:13.626" v="5782" actId="207"/>
          <ac:spMkLst>
            <pc:docMk/>
            <pc:sldMk cId="2081255084" sldId="294"/>
            <ac:spMk id="220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15T20:44:21.031" v="1864" actId="1076"/>
          <ac:spMkLst>
            <pc:docMk/>
            <pc:sldMk cId="2081255084" sldId="294"/>
            <ac:spMk id="220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0:09.204" v="5838" actId="113"/>
          <ac:spMkLst>
            <pc:docMk/>
            <pc:sldMk cId="2081255084" sldId="294"/>
            <ac:spMk id="220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15T20:44:52.885" v="1865" actId="1076"/>
          <ac:spMkLst>
            <pc:docMk/>
            <pc:sldMk cId="2081255084" sldId="294"/>
            <ac:spMk id="221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15T20:44:52.885" v="1865" actId="1076"/>
          <ac:spMkLst>
            <pc:docMk/>
            <pc:sldMk cId="2081255084" sldId="294"/>
            <ac:spMk id="221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15T20:43:20.996" v="1853" actId="404"/>
          <ac:spMkLst>
            <pc:docMk/>
            <pc:sldMk cId="2081255084" sldId="294"/>
            <ac:spMk id="2212" creationId="{00000000-0000-0000-0000-000000000000}"/>
          </ac:spMkLst>
        </pc:spChg>
        <pc:spChg chg="del mod">
          <ac:chgData name="JL Rodríguez Peláez" userId="15399f97640de5c4" providerId="LiveId" clId="{398EB286-9BD9-4AC5-95A7-4F297C82DC05}" dt="2022-02-27T19:55:16.191" v="5783" actId="478"/>
          <ac:spMkLst>
            <pc:docMk/>
            <pc:sldMk cId="2081255084" sldId="294"/>
            <ac:spMk id="2213" creationId="{00000000-0000-0000-0000-000000000000}"/>
          </ac:spMkLst>
        </pc:spChg>
        <pc:spChg chg="del mod">
          <ac:chgData name="JL Rodríguez Peláez" userId="15399f97640de5c4" providerId="LiveId" clId="{398EB286-9BD9-4AC5-95A7-4F297C82DC05}" dt="2022-02-15T20:43:55.970" v="1860" actId="478"/>
          <ac:spMkLst>
            <pc:docMk/>
            <pc:sldMk cId="2081255084" sldId="294"/>
            <ac:spMk id="221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15T20:43:33.015" v="1858" actId="1076"/>
          <ac:spMkLst>
            <pc:docMk/>
            <pc:sldMk cId="2081255084" sldId="294"/>
            <ac:spMk id="2217" creationId="{00000000-0000-0000-0000-000000000000}"/>
          </ac:spMkLst>
        </pc:spChg>
        <pc:grpChg chg="add mod">
          <ac:chgData name="JL Rodríguez Peláez" userId="15399f97640de5c4" providerId="LiveId" clId="{398EB286-9BD9-4AC5-95A7-4F297C82DC05}" dt="2022-02-27T19:58:29.108" v="5827" actId="207"/>
          <ac:grpSpMkLst>
            <pc:docMk/>
            <pc:sldMk cId="2081255084" sldId="294"/>
            <ac:grpSpMk id="21" creationId="{BF39A4FA-0A83-45DA-B901-72901A919FCE}"/>
          </ac:grpSpMkLst>
        </pc:grpChg>
        <pc:grpChg chg="add mod">
          <ac:chgData name="JL Rodríguez Peláez" userId="15399f97640de5c4" providerId="LiveId" clId="{398EB286-9BD9-4AC5-95A7-4F297C82DC05}" dt="2022-02-27T19:59:42.106" v="5834" actId="207"/>
          <ac:grpSpMkLst>
            <pc:docMk/>
            <pc:sldMk cId="2081255084" sldId="294"/>
            <ac:grpSpMk id="32" creationId="{C8C0279D-FB4A-408B-BB69-134B1CC29167}"/>
          </ac:grpSpMkLst>
        </pc:grpChg>
        <pc:grpChg chg="add mod">
          <ac:chgData name="JL Rodríguez Peláez" userId="15399f97640de5c4" providerId="LiveId" clId="{398EB286-9BD9-4AC5-95A7-4F297C82DC05}" dt="2022-02-27T19:59:44.666" v="5835" actId="207"/>
          <ac:grpSpMkLst>
            <pc:docMk/>
            <pc:sldMk cId="2081255084" sldId="294"/>
            <ac:grpSpMk id="35" creationId="{C2648D7C-2C7D-40F5-AF99-AD34EB9CD830}"/>
          </ac:grpSpMkLst>
        </pc:grpChg>
        <pc:grpChg chg="del mod">
          <ac:chgData name="JL Rodríguez Peláez" userId="15399f97640de5c4" providerId="LiveId" clId="{398EB286-9BD9-4AC5-95A7-4F297C82DC05}" dt="2022-02-27T19:54:59.961" v="5780" actId="478"/>
          <ac:grpSpMkLst>
            <pc:docMk/>
            <pc:sldMk cId="2081255084" sldId="294"/>
            <ac:grpSpMk id="2198" creationId="{00000000-0000-0000-0000-000000000000}"/>
          </ac:grpSpMkLst>
        </pc:grpChg>
        <pc:grpChg chg="del mod">
          <ac:chgData name="JL Rodríguez Peláez" userId="15399f97640de5c4" providerId="LiveId" clId="{398EB286-9BD9-4AC5-95A7-4F297C82DC05}" dt="2022-02-15T20:43:59.946" v="1861" actId="478"/>
          <ac:grpSpMkLst>
            <pc:docMk/>
            <pc:sldMk cId="2081255084" sldId="294"/>
            <ac:grpSpMk id="2202" creationId="{00000000-0000-0000-0000-000000000000}"/>
          </ac:grpSpMkLst>
        </pc:grpChg>
        <pc:picChg chg="add del mod">
          <ac:chgData name="JL Rodríguez Peláez" userId="15399f97640de5c4" providerId="LiveId" clId="{398EB286-9BD9-4AC5-95A7-4F297C82DC05}" dt="2022-03-03T02:34:44.008" v="6387" actId="478"/>
          <ac:picMkLst>
            <pc:docMk/>
            <pc:sldMk cId="2081255084" sldId="294"/>
            <ac:picMk id="2" creationId="{9AA87E62-4C4C-44D4-8C43-3F6C18755AF1}"/>
          </ac:picMkLst>
        </pc:picChg>
      </pc:sldChg>
      <pc:sldChg chg="addSp delSp modSp add mod delAnim">
        <pc:chgData name="JL Rodríguez Peláez" userId="15399f97640de5c4" providerId="LiveId" clId="{398EB286-9BD9-4AC5-95A7-4F297C82DC05}" dt="2022-03-03T02:34:46.382" v="6388" actId="478"/>
        <pc:sldMkLst>
          <pc:docMk/>
          <pc:sldMk cId="3617707847" sldId="295"/>
        </pc:sldMkLst>
        <pc:spChg chg="add del mod">
          <ac:chgData name="JL Rodríguez Peláez" userId="15399f97640de5c4" providerId="LiveId" clId="{398EB286-9BD9-4AC5-95A7-4F297C82DC05}" dt="2022-02-06T21:52:49.131" v="691" actId="478"/>
          <ac:spMkLst>
            <pc:docMk/>
            <pc:sldMk cId="3617707847" sldId="295"/>
            <ac:spMk id="3" creationId="{8CE36168-F1E1-4374-B6BB-BC157DEA6F13}"/>
          </ac:spMkLst>
        </pc:spChg>
        <pc:spChg chg="mod">
          <ac:chgData name="JL Rodríguez Peláez" userId="15399f97640de5c4" providerId="LiveId" clId="{398EB286-9BD9-4AC5-95A7-4F297C82DC05}" dt="2022-03-02T22:56:39.880" v="6231" actId="20577"/>
          <ac:spMkLst>
            <pc:docMk/>
            <pc:sldMk cId="3617707847" sldId="295"/>
            <ac:spMk id="55" creationId="{00000000-0000-0000-0000-000000000000}"/>
          </ac:spMkLst>
        </pc:spChg>
        <pc:spChg chg="del">
          <ac:chgData name="JL Rodríguez Peláez" userId="15399f97640de5c4" providerId="LiveId" clId="{398EB286-9BD9-4AC5-95A7-4F297C82DC05}" dt="2022-02-06T21:52:42.150" v="689" actId="478"/>
          <ac:spMkLst>
            <pc:docMk/>
            <pc:sldMk cId="3617707847" sldId="295"/>
            <ac:spMk id="56" creationId="{00000000-0000-0000-0000-000000000000}"/>
          </ac:spMkLst>
        </pc:spChg>
        <pc:spChg chg="add mod ord">
          <ac:chgData name="JL Rodríguez Peláez" userId="15399f97640de5c4" providerId="LiveId" clId="{398EB286-9BD9-4AC5-95A7-4F297C82DC05}" dt="2022-02-27T19:57:37.194" v="5820" actId="1076"/>
          <ac:spMkLst>
            <pc:docMk/>
            <pc:sldMk cId="3617707847" sldId="295"/>
            <ac:spMk id="137" creationId="{F2DD0458-464C-416B-9AFC-6B1A5247C3EC}"/>
          </ac:spMkLst>
        </pc:spChg>
        <pc:spChg chg="mod topLvl">
          <ac:chgData name="JL Rodríguez Peláez" userId="15399f97640de5c4" providerId="LiveId" clId="{398EB286-9BD9-4AC5-95A7-4F297C82DC05}" dt="2022-02-28T00:22:54.163" v="6075" actId="478"/>
          <ac:spMkLst>
            <pc:docMk/>
            <pc:sldMk cId="3617707847" sldId="295"/>
            <ac:spMk id="139" creationId="{49AEB0A6-2567-4F08-AFB0-FAE0A9B9B2EF}"/>
          </ac:spMkLst>
        </pc:spChg>
        <pc:spChg chg="del mod topLvl">
          <ac:chgData name="JL Rodríguez Peláez" userId="15399f97640de5c4" providerId="LiveId" clId="{398EB286-9BD9-4AC5-95A7-4F297C82DC05}" dt="2022-02-28T00:22:54.163" v="6075" actId="478"/>
          <ac:spMkLst>
            <pc:docMk/>
            <pc:sldMk cId="3617707847" sldId="295"/>
            <ac:spMk id="140" creationId="{CC84DF28-B576-4AF1-8317-99069CD3155B}"/>
          </ac:spMkLst>
        </pc:spChg>
        <pc:spChg chg="add del mod">
          <ac:chgData name="JL Rodríguez Peláez" userId="15399f97640de5c4" providerId="LiveId" clId="{398EB286-9BD9-4AC5-95A7-4F297C82DC05}" dt="2022-02-27T19:56:38.494" v="5803"/>
          <ac:spMkLst>
            <pc:docMk/>
            <pc:sldMk cId="3617707847" sldId="295"/>
            <ac:spMk id="143" creationId="{D11A8EFA-27DE-46D0-A8DF-1C0AC0B4A29E}"/>
          </ac:spMkLst>
        </pc:spChg>
        <pc:spChg chg="add mod">
          <ac:chgData name="JL Rodríguez Peláez" userId="15399f97640de5c4" providerId="LiveId" clId="{398EB286-9BD9-4AC5-95A7-4F297C82DC05}" dt="2022-02-27T19:57:47.416" v="5824" actId="1076"/>
          <ac:spMkLst>
            <pc:docMk/>
            <pc:sldMk cId="3617707847" sldId="295"/>
            <ac:spMk id="144" creationId="{EA06832C-7C97-4FA9-9B9B-23A1E1630763}"/>
          </ac:spMkLst>
        </pc:spChg>
        <pc:spChg chg="add mod">
          <ac:chgData name="JL Rodríguez Peláez" userId="15399f97640de5c4" providerId="LiveId" clId="{398EB286-9BD9-4AC5-95A7-4F297C82DC05}" dt="2022-02-27T19:56:59.409" v="5808" actId="1076"/>
          <ac:spMkLst>
            <pc:docMk/>
            <pc:sldMk cId="3617707847" sldId="295"/>
            <ac:spMk id="145" creationId="{C4D7F715-8821-4F79-BDB5-35FCA51BFF25}"/>
          </ac:spMkLst>
        </pc:spChg>
        <pc:spChg chg="add mod">
          <ac:chgData name="JL Rodríguez Peláez" userId="15399f97640de5c4" providerId="LiveId" clId="{398EB286-9BD9-4AC5-95A7-4F297C82DC05}" dt="2022-02-27T19:56:59.409" v="5808" actId="1076"/>
          <ac:spMkLst>
            <pc:docMk/>
            <pc:sldMk cId="3617707847" sldId="295"/>
            <ac:spMk id="146" creationId="{5C37E988-89C4-4850-B9A5-1A10BF7A83B2}"/>
          </ac:spMkLst>
        </pc:spChg>
        <pc:spChg chg="add mod">
          <ac:chgData name="JL Rodríguez Peláez" userId="15399f97640de5c4" providerId="LiveId" clId="{398EB286-9BD9-4AC5-95A7-4F297C82DC05}" dt="2022-02-27T19:56:59.409" v="5808" actId="1076"/>
          <ac:spMkLst>
            <pc:docMk/>
            <pc:sldMk cId="3617707847" sldId="295"/>
            <ac:spMk id="147" creationId="{56392FB7-C9A8-4673-97B4-1FDBF6F4D784}"/>
          </ac:spMkLst>
        </pc:spChg>
        <pc:spChg chg="add mod">
          <ac:chgData name="JL Rodríguez Peláez" userId="15399f97640de5c4" providerId="LiveId" clId="{398EB286-9BD9-4AC5-95A7-4F297C82DC05}" dt="2022-02-27T19:56:59.409" v="5808" actId="1076"/>
          <ac:spMkLst>
            <pc:docMk/>
            <pc:sldMk cId="3617707847" sldId="295"/>
            <ac:spMk id="148" creationId="{A05921A6-069E-4AA5-9EAD-F1CC17048FFE}"/>
          </ac:spMkLst>
        </pc:spChg>
        <pc:spChg chg="add mod">
          <ac:chgData name="JL Rodríguez Peláez" userId="15399f97640de5c4" providerId="LiveId" clId="{398EB286-9BD9-4AC5-95A7-4F297C82DC05}" dt="2022-02-27T19:56:59.409" v="5808" actId="1076"/>
          <ac:spMkLst>
            <pc:docMk/>
            <pc:sldMk cId="3617707847" sldId="295"/>
            <ac:spMk id="149" creationId="{8290459C-3937-4B5B-9969-8EBADFB8DA49}"/>
          </ac:spMkLst>
        </pc:spChg>
        <pc:spChg chg="add mod">
          <ac:chgData name="JL Rodríguez Peláez" userId="15399f97640de5c4" providerId="LiveId" clId="{398EB286-9BD9-4AC5-95A7-4F297C82DC05}" dt="2022-02-27T19:56:59.409" v="5808" actId="1076"/>
          <ac:spMkLst>
            <pc:docMk/>
            <pc:sldMk cId="3617707847" sldId="295"/>
            <ac:spMk id="150" creationId="{4588A620-E963-4C70-A934-C3505F3EBE54}"/>
          </ac:spMkLst>
        </pc:spChg>
        <pc:spChg chg="add mod">
          <ac:chgData name="JL Rodríguez Peláez" userId="15399f97640de5c4" providerId="LiveId" clId="{398EB286-9BD9-4AC5-95A7-4F297C82DC05}" dt="2022-02-27T19:56:59.409" v="5808" actId="1076"/>
          <ac:spMkLst>
            <pc:docMk/>
            <pc:sldMk cId="3617707847" sldId="295"/>
            <ac:spMk id="151" creationId="{E8C7AA09-2065-4695-A510-BC59C296284A}"/>
          </ac:spMkLst>
        </pc:spChg>
        <pc:spChg chg="add mod">
          <ac:chgData name="JL Rodríguez Peláez" userId="15399f97640de5c4" providerId="LiveId" clId="{398EB286-9BD9-4AC5-95A7-4F297C82DC05}" dt="2022-02-27T19:56:59.409" v="5808" actId="1076"/>
          <ac:spMkLst>
            <pc:docMk/>
            <pc:sldMk cId="3617707847" sldId="295"/>
            <ac:spMk id="152" creationId="{F6079E6F-DB6A-46C5-B020-87717BE7FC2F}"/>
          </ac:spMkLst>
        </pc:spChg>
        <pc:grpChg chg="del">
          <ac:chgData name="JL Rodríguez Peláez" userId="15399f97640de5c4" providerId="LiveId" clId="{398EB286-9BD9-4AC5-95A7-4F297C82DC05}" dt="2022-02-27T19:50:40.362" v="5744" actId="478"/>
          <ac:grpSpMkLst>
            <pc:docMk/>
            <pc:sldMk cId="3617707847" sldId="295"/>
            <ac:grpSpMk id="57" creationId="{00000000-0000-0000-0000-000000000000}"/>
          </ac:grpSpMkLst>
        </pc:grpChg>
        <pc:grpChg chg="del mod">
          <ac:chgData name="JL Rodríguez Peláez" userId="15399f97640de5c4" providerId="LiveId" clId="{398EB286-9BD9-4AC5-95A7-4F297C82DC05}" dt="2022-02-27T19:56:19.305" v="5801" actId="478"/>
          <ac:grpSpMkLst>
            <pc:docMk/>
            <pc:sldMk cId="3617707847" sldId="295"/>
            <ac:grpSpMk id="72" creationId="{00000000-0000-0000-0000-000000000000}"/>
          </ac:grpSpMkLst>
        </pc:grpChg>
        <pc:grpChg chg="add del">
          <ac:chgData name="JL Rodríguez Peláez" userId="15399f97640de5c4" providerId="LiveId" clId="{398EB286-9BD9-4AC5-95A7-4F297C82DC05}" dt="2022-02-27T19:50:38.653" v="5743" actId="478"/>
          <ac:grpSpMkLst>
            <pc:docMk/>
            <pc:sldMk cId="3617707847" sldId="295"/>
            <ac:grpSpMk id="86" creationId="{00000000-0000-0000-0000-000000000000}"/>
          </ac:grpSpMkLst>
        </pc:grpChg>
        <pc:grpChg chg="add del mod ord">
          <ac:chgData name="JL Rodríguez Peláez" userId="15399f97640de5c4" providerId="LiveId" clId="{398EB286-9BD9-4AC5-95A7-4F297C82DC05}" dt="2022-02-28T00:22:54.163" v="6075" actId="478"/>
          <ac:grpSpMkLst>
            <pc:docMk/>
            <pc:sldMk cId="3617707847" sldId="295"/>
            <ac:grpSpMk id="138" creationId="{01E01766-F647-4DF9-8DBA-AB33424E5606}"/>
          </ac:grpSpMkLst>
        </pc:grpChg>
        <pc:picChg chg="add del mod">
          <ac:chgData name="JL Rodríguez Peláez" userId="15399f97640de5c4" providerId="LiveId" clId="{398EB286-9BD9-4AC5-95A7-4F297C82DC05}" dt="2022-03-03T02:34:46.382" v="6388" actId="478"/>
          <ac:picMkLst>
            <pc:docMk/>
            <pc:sldMk cId="3617707847" sldId="295"/>
            <ac:picMk id="2" creationId="{45A39972-BE58-4928-98C5-B262AB7298DF}"/>
          </ac:picMkLst>
        </pc:picChg>
        <pc:picChg chg="add del mod">
          <ac:chgData name="JL Rodríguez Peláez" userId="15399f97640de5c4" providerId="LiveId" clId="{398EB286-9BD9-4AC5-95A7-4F297C82DC05}" dt="2022-02-27T19:55:40.203" v="5784" actId="478"/>
          <ac:picMkLst>
            <pc:docMk/>
            <pc:sldMk cId="3617707847" sldId="295"/>
            <ac:picMk id="136" creationId="{236D13C3-219B-4B8B-96FA-916F4F69F1A2}"/>
          </ac:picMkLst>
        </pc:picChg>
        <pc:picChg chg="add del mod">
          <ac:chgData name="JL Rodríguez Peláez" userId="15399f97640de5c4" providerId="LiveId" clId="{398EB286-9BD9-4AC5-95A7-4F297C82DC05}" dt="2022-02-27T19:55:58.270" v="5795"/>
          <ac:picMkLst>
            <pc:docMk/>
            <pc:sldMk cId="3617707847" sldId="295"/>
            <ac:picMk id="141" creationId="{058A2F48-57FC-437F-81E8-9CE3999E2E33}"/>
          </ac:picMkLst>
        </pc:picChg>
        <pc:picChg chg="add mod">
          <ac:chgData name="JL Rodríguez Peláez" userId="15399f97640de5c4" providerId="LiveId" clId="{398EB286-9BD9-4AC5-95A7-4F297C82DC05}" dt="2022-02-27T19:57:44.477" v="5822" actId="1076"/>
          <ac:picMkLst>
            <pc:docMk/>
            <pc:sldMk cId="3617707847" sldId="295"/>
            <ac:picMk id="142" creationId="{52C4078B-5B5E-4DD5-B9F6-CB748B04108C}"/>
          </ac:picMkLst>
        </pc:picChg>
        <pc:cxnChg chg="add mod">
          <ac:chgData name="JL Rodríguez Peláez" userId="15399f97640de5c4" providerId="LiveId" clId="{398EB286-9BD9-4AC5-95A7-4F297C82DC05}" dt="2022-02-27T19:56:59.409" v="5808" actId="1076"/>
          <ac:cxnSpMkLst>
            <pc:docMk/>
            <pc:sldMk cId="3617707847" sldId="295"/>
            <ac:cxnSpMk id="153" creationId="{6FCFCED8-327C-4B74-868F-E6619BA030B7}"/>
          </ac:cxnSpMkLst>
        </pc:cxnChg>
        <pc:cxnChg chg="add mod">
          <ac:chgData name="JL Rodríguez Peláez" userId="15399f97640de5c4" providerId="LiveId" clId="{398EB286-9BD9-4AC5-95A7-4F297C82DC05}" dt="2022-02-27T19:56:59.409" v="5808" actId="1076"/>
          <ac:cxnSpMkLst>
            <pc:docMk/>
            <pc:sldMk cId="3617707847" sldId="295"/>
            <ac:cxnSpMk id="154" creationId="{A2BA2CB9-5166-466C-B48D-128D3A9A7FBF}"/>
          </ac:cxnSpMkLst>
        </pc:cxnChg>
        <pc:cxnChg chg="add mod">
          <ac:chgData name="JL Rodríguez Peláez" userId="15399f97640de5c4" providerId="LiveId" clId="{398EB286-9BD9-4AC5-95A7-4F297C82DC05}" dt="2022-02-27T19:56:59.409" v="5808" actId="1076"/>
          <ac:cxnSpMkLst>
            <pc:docMk/>
            <pc:sldMk cId="3617707847" sldId="295"/>
            <ac:cxnSpMk id="155" creationId="{E4434449-CD06-4D6B-A5CF-EACADBC5EB0C}"/>
          </ac:cxnSpMkLst>
        </pc:cxnChg>
      </pc:sldChg>
      <pc:sldChg chg="add del">
        <pc:chgData name="JL Rodríguez Peláez" userId="15399f97640de5c4" providerId="LiveId" clId="{398EB286-9BD9-4AC5-95A7-4F297C82DC05}" dt="2022-02-07T02:08:27.840" v="1798" actId="47"/>
        <pc:sldMkLst>
          <pc:docMk/>
          <pc:sldMk cId="810736385" sldId="296"/>
        </pc:sldMkLst>
      </pc:sldChg>
      <pc:sldChg chg="add del">
        <pc:chgData name="JL Rodríguez Peláez" userId="15399f97640de5c4" providerId="LiveId" clId="{398EB286-9BD9-4AC5-95A7-4F297C82DC05}" dt="2022-02-07T02:08:28.402" v="1799" actId="47"/>
        <pc:sldMkLst>
          <pc:docMk/>
          <pc:sldMk cId="40634887" sldId="297"/>
        </pc:sldMkLst>
      </pc:sldChg>
      <pc:sldChg chg="add del">
        <pc:chgData name="JL Rodríguez Peláez" userId="15399f97640de5c4" providerId="LiveId" clId="{398EB286-9BD9-4AC5-95A7-4F297C82DC05}" dt="2022-02-07T02:08:29.308" v="1800" actId="47"/>
        <pc:sldMkLst>
          <pc:docMk/>
          <pc:sldMk cId="1868888984" sldId="298"/>
        </pc:sldMkLst>
      </pc:sldChg>
      <pc:sldChg chg="addSp delSp modSp new mod ord delAnim modNotes">
        <pc:chgData name="JL Rodríguez Peláez" userId="15399f97640de5c4" providerId="LiveId" clId="{398EB286-9BD9-4AC5-95A7-4F297C82DC05}" dt="2022-03-03T02:34:48.941" v="6389" actId="478"/>
        <pc:sldMkLst>
          <pc:docMk/>
          <pc:sldMk cId="3369612501" sldId="299"/>
        </pc:sldMkLst>
        <pc:spChg chg="mod">
          <ac:chgData name="JL Rodríguez Peláez" userId="15399f97640de5c4" providerId="LiveId" clId="{398EB286-9BD9-4AC5-95A7-4F297C82DC05}" dt="2022-02-16T17:59:11.451" v="1906" actId="20577"/>
          <ac:spMkLst>
            <pc:docMk/>
            <pc:sldMk cId="3369612501" sldId="299"/>
            <ac:spMk id="2" creationId="{6C35AC57-04D1-41D5-9769-3B1AEB5ACDE7}"/>
          </ac:spMkLst>
        </pc:spChg>
        <pc:spChg chg="del mod">
          <ac:chgData name="JL Rodríguez Peláez" userId="15399f97640de5c4" providerId="LiveId" clId="{398EB286-9BD9-4AC5-95A7-4F297C82DC05}" dt="2022-02-06T23:37:38.669" v="1664" actId="478"/>
          <ac:spMkLst>
            <pc:docMk/>
            <pc:sldMk cId="3369612501" sldId="299"/>
            <ac:spMk id="3" creationId="{378929C8-A641-497E-A759-F0AB9514E9DF}"/>
          </ac:spMkLst>
        </pc:spChg>
        <pc:spChg chg="del mod">
          <ac:chgData name="JL Rodríguez Peláez" userId="15399f97640de5c4" providerId="LiveId" clId="{398EB286-9BD9-4AC5-95A7-4F297C82DC05}" dt="2022-02-06T22:02:46.432" v="780" actId="478"/>
          <ac:spMkLst>
            <pc:docMk/>
            <pc:sldMk cId="3369612501" sldId="299"/>
            <ac:spMk id="4" creationId="{A384C8AB-C0C0-4EEF-AB95-C4F8EA0F5D7D}"/>
          </ac:spMkLst>
        </pc:spChg>
        <pc:spChg chg="add mod">
          <ac:chgData name="JL Rodríguez Peláez" userId="15399f97640de5c4" providerId="LiveId" clId="{398EB286-9BD9-4AC5-95A7-4F297C82DC05}" dt="2022-02-16T18:06:05.061" v="1938" actId="20577"/>
          <ac:spMkLst>
            <pc:docMk/>
            <pc:sldMk cId="3369612501" sldId="299"/>
            <ac:spMk id="5" creationId="{C1AEDB7C-5D4F-44A8-B9A3-636AE8D9DECE}"/>
          </ac:spMkLst>
        </pc:spChg>
        <pc:spChg chg="add mod">
          <ac:chgData name="JL Rodríguez Peláez" userId="15399f97640de5c4" providerId="LiveId" clId="{398EB286-9BD9-4AC5-95A7-4F297C82DC05}" dt="2022-02-16T18:05:01.779" v="1931" actId="20577"/>
          <ac:spMkLst>
            <pc:docMk/>
            <pc:sldMk cId="3369612501" sldId="299"/>
            <ac:spMk id="6" creationId="{314156EA-F129-499E-AF61-185AFF32935D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7" creationId="{873013C9-974A-46BC-88C2-28CBF2AD6E28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8" creationId="{89662B2F-7CAF-446A-AE6B-09D1DE0ACBBF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11" creationId="{3EFD3C94-8587-401F-9C68-9CDFB2181FFC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13" creationId="{4E14DC55-6E12-4AE5-933D-B133FA064DAA}"/>
          </ac:spMkLst>
        </pc:spChg>
        <pc:spChg chg="mod">
          <ac:chgData name="JL Rodríguez Peláez" userId="15399f97640de5c4" providerId="LiveId" clId="{398EB286-9BD9-4AC5-95A7-4F297C82DC05}" dt="2022-02-06T22:03:26.545" v="786"/>
          <ac:spMkLst>
            <pc:docMk/>
            <pc:sldMk cId="3369612501" sldId="299"/>
            <ac:spMk id="14" creationId="{FD0A1A03-4106-4088-82FC-145C7E7EC66E}"/>
          </ac:spMkLst>
        </pc:spChg>
        <pc:spChg chg="mod">
          <ac:chgData name="JL Rodríguez Peláez" userId="15399f97640de5c4" providerId="LiveId" clId="{398EB286-9BD9-4AC5-95A7-4F297C82DC05}" dt="2022-02-06T22:03:26.545" v="786"/>
          <ac:spMkLst>
            <pc:docMk/>
            <pc:sldMk cId="3369612501" sldId="299"/>
            <ac:spMk id="15" creationId="{3F92894F-19BE-4651-95DF-985B0E9C5382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15" creationId="{61D93166-04A3-4DA5-84AB-696575609DAC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16" creationId="{5AB1B14B-B4DD-46C5-AEC4-E06EA0CF7158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17" creationId="{6DF3E356-0EDB-44DC-9F5F-AAA9F98D410A}"/>
          </ac:spMkLst>
        </pc:spChg>
        <pc:spChg chg="mod">
          <ac:chgData name="JL Rodríguez Peláez" userId="15399f97640de5c4" providerId="LiveId" clId="{398EB286-9BD9-4AC5-95A7-4F297C82DC05}" dt="2022-02-06T22:03:31.275" v="792"/>
          <ac:spMkLst>
            <pc:docMk/>
            <pc:sldMk cId="3369612501" sldId="299"/>
            <ac:spMk id="17" creationId="{F4BAA6AD-62DB-42DA-BFDE-EDAEB643BADE}"/>
          </ac:spMkLst>
        </pc:spChg>
        <pc:spChg chg="mod">
          <ac:chgData name="JL Rodríguez Peláez" userId="15399f97640de5c4" providerId="LiveId" clId="{398EB286-9BD9-4AC5-95A7-4F297C82DC05}" dt="2022-02-06T22:03:31.275" v="792"/>
          <ac:spMkLst>
            <pc:docMk/>
            <pc:sldMk cId="3369612501" sldId="299"/>
            <ac:spMk id="18" creationId="{9DC80843-F78B-443A-8042-5DAE683A2CEA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19" creationId="{FEA7D5B6-30D9-4840-94CA-0FA447702AEE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20" creationId="{D0C52849-64D9-46AC-9A64-0D1AAC5CE13E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21" creationId="{E8CA92D5-BA59-4BAD-86F4-5C7B5FEC7D66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23" creationId="{BF3752F3-5CAB-406D-AB48-A59B75C497BC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24" creationId="{47468685-4846-409E-89A3-67EC853C6DDA}"/>
          </ac:spMkLst>
        </pc:spChg>
        <pc:spChg chg="mod">
          <ac:chgData name="JL Rodríguez Peláez" userId="15399f97640de5c4" providerId="LiveId" clId="{398EB286-9BD9-4AC5-95A7-4F297C82DC05}" dt="2022-02-16T18:02:58.116" v="1907"/>
          <ac:spMkLst>
            <pc:docMk/>
            <pc:sldMk cId="3369612501" sldId="299"/>
            <ac:spMk id="25" creationId="{8EC394A5-58ED-4D9D-B49D-D345A17679D2}"/>
          </ac:spMkLst>
        </pc:spChg>
        <pc:spChg chg="add mod">
          <ac:chgData name="JL Rodríguez Peláez" userId="15399f97640de5c4" providerId="LiveId" clId="{398EB286-9BD9-4AC5-95A7-4F297C82DC05}" dt="2022-02-16T18:03:42.869" v="1917" actId="164"/>
          <ac:spMkLst>
            <pc:docMk/>
            <pc:sldMk cId="3369612501" sldId="299"/>
            <ac:spMk id="26" creationId="{B227B169-EE0F-4AEF-A777-A2EDBDE8E132}"/>
          </ac:spMkLst>
        </pc:spChg>
        <pc:spChg chg="add mod">
          <ac:chgData name="JL Rodríguez Peláez" userId="15399f97640de5c4" providerId="LiveId" clId="{398EB286-9BD9-4AC5-95A7-4F297C82DC05}" dt="2022-02-16T18:03:42.869" v="1917" actId="164"/>
          <ac:spMkLst>
            <pc:docMk/>
            <pc:sldMk cId="3369612501" sldId="299"/>
            <ac:spMk id="27" creationId="{13F67044-BDEA-4E0A-8444-2388550098A9}"/>
          </ac:spMkLst>
        </pc:spChg>
        <pc:spChg chg="add mod">
          <ac:chgData name="JL Rodríguez Peláez" userId="15399f97640de5c4" providerId="LiveId" clId="{398EB286-9BD9-4AC5-95A7-4F297C82DC05}" dt="2022-02-16T18:03:42.869" v="1917" actId="164"/>
          <ac:spMkLst>
            <pc:docMk/>
            <pc:sldMk cId="3369612501" sldId="299"/>
            <ac:spMk id="28" creationId="{BA3FDB0F-680F-4D0E-B9B3-E2AD305C0470}"/>
          </ac:spMkLst>
        </pc:spChg>
        <pc:spChg chg="add mod">
          <ac:chgData name="JL Rodríguez Peláez" userId="15399f97640de5c4" providerId="LiveId" clId="{398EB286-9BD9-4AC5-95A7-4F297C82DC05}" dt="2022-02-16T18:03:42.869" v="1917" actId="164"/>
          <ac:spMkLst>
            <pc:docMk/>
            <pc:sldMk cId="3369612501" sldId="299"/>
            <ac:spMk id="29" creationId="{CC633E97-0A3D-4381-B2CA-5800DB6BA2BC}"/>
          </ac:spMkLst>
        </pc:spChg>
        <pc:spChg chg="add mod">
          <ac:chgData name="JL Rodríguez Peláez" userId="15399f97640de5c4" providerId="LiveId" clId="{398EB286-9BD9-4AC5-95A7-4F297C82DC05}" dt="2022-02-16T18:03:42.869" v="1917" actId="164"/>
          <ac:spMkLst>
            <pc:docMk/>
            <pc:sldMk cId="3369612501" sldId="299"/>
            <ac:spMk id="30" creationId="{525FEFA2-0F5E-4C78-AFD8-CE447243BFCF}"/>
          </ac:spMkLst>
        </pc:spChg>
        <pc:spChg chg="add mod">
          <ac:chgData name="JL Rodríguez Peláez" userId="15399f97640de5c4" providerId="LiveId" clId="{398EB286-9BD9-4AC5-95A7-4F297C82DC05}" dt="2022-02-16T18:03:42.869" v="1917" actId="164"/>
          <ac:spMkLst>
            <pc:docMk/>
            <pc:sldMk cId="3369612501" sldId="299"/>
            <ac:spMk id="31" creationId="{67A2E1C6-D4F1-45FB-B779-99473E87D711}"/>
          </ac:spMkLst>
        </pc:spChg>
        <pc:spChg chg="add mod">
          <ac:chgData name="JL Rodríguez Peláez" userId="15399f97640de5c4" providerId="LiveId" clId="{398EB286-9BD9-4AC5-95A7-4F297C82DC05}" dt="2022-02-16T18:03:42.869" v="1917" actId="164"/>
          <ac:spMkLst>
            <pc:docMk/>
            <pc:sldMk cId="3369612501" sldId="299"/>
            <ac:spMk id="32" creationId="{E9E9AEDD-7A0F-4F3C-9146-3AB43252A944}"/>
          </ac:spMkLst>
        </pc:spChg>
        <pc:spChg chg="add mod">
          <ac:chgData name="JL Rodríguez Peláez" userId="15399f97640de5c4" providerId="LiveId" clId="{398EB286-9BD9-4AC5-95A7-4F297C82DC05}" dt="2022-02-16T18:03:42.869" v="1917" actId="164"/>
          <ac:spMkLst>
            <pc:docMk/>
            <pc:sldMk cId="3369612501" sldId="299"/>
            <ac:spMk id="33" creationId="{74407B15-5628-41CE-AFA0-2200C906161A}"/>
          </ac:spMkLst>
        </pc:spChg>
        <pc:spChg chg="add mod">
          <ac:chgData name="JL Rodríguez Peláez" userId="15399f97640de5c4" providerId="LiveId" clId="{398EB286-9BD9-4AC5-95A7-4F297C82DC05}" dt="2022-02-16T18:06:31.184" v="1941" actId="207"/>
          <ac:spMkLst>
            <pc:docMk/>
            <pc:sldMk cId="3369612501" sldId="299"/>
            <ac:spMk id="34" creationId="{437183EB-C963-4C1D-BA1E-1DC3F0187A4F}"/>
          </ac:spMkLst>
        </pc:spChg>
        <pc:spChg chg="add mod">
          <ac:chgData name="JL Rodríguez Peláez" userId="15399f97640de5c4" providerId="LiveId" clId="{398EB286-9BD9-4AC5-95A7-4F297C82DC05}" dt="2022-02-16T18:06:31.184" v="1941" actId="207"/>
          <ac:spMkLst>
            <pc:docMk/>
            <pc:sldMk cId="3369612501" sldId="299"/>
            <ac:spMk id="35" creationId="{8A08E2A6-BE83-4685-B5CF-A365CF6AA88C}"/>
          </ac:spMkLst>
        </pc:spChg>
        <pc:spChg chg="add mod">
          <ac:chgData name="JL Rodríguez Peláez" userId="15399f97640de5c4" providerId="LiveId" clId="{398EB286-9BD9-4AC5-95A7-4F297C82DC05}" dt="2022-02-16T18:03:55.958" v="1920" actId="164"/>
          <ac:spMkLst>
            <pc:docMk/>
            <pc:sldMk cId="3369612501" sldId="299"/>
            <ac:spMk id="36" creationId="{9457FEFB-408B-4409-8620-44D2C6D8482E}"/>
          </ac:spMkLst>
        </pc:spChg>
        <pc:spChg chg="add mod">
          <ac:chgData name="JL Rodríguez Peláez" userId="15399f97640de5c4" providerId="LiveId" clId="{398EB286-9BD9-4AC5-95A7-4F297C82DC05}" dt="2022-02-16T18:03:55.958" v="1920" actId="164"/>
          <ac:spMkLst>
            <pc:docMk/>
            <pc:sldMk cId="3369612501" sldId="299"/>
            <ac:spMk id="37" creationId="{261E06B7-BD19-40BD-BA61-8F9F3FB85A0D}"/>
          </ac:spMkLst>
        </pc:spChg>
        <pc:spChg chg="add mod">
          <ac:chgData name="JL Rodríguez Peláez" userId="15399f97640de5c4" providerId="LiveId" clId="{398EB286-9BD9-4AC5-95A7-4F297C82DC05}" dt="2022-02-16T18:03:55.958" v="1920" actId="164"/>
          <ac:spMkLst>
            <pc:docMk/>
            <pc:sldMk cId="3369612501" sldId="299"/>
            <ac:spMk id="38" creationId="{93C9AB90-809B-4FD6-A767-9EDECBE8DC05}"/>
          </ac:spMkLst>
        </pc:spChg>
        <pc:spChg chg="add mod">
          <ac:chgData name="JL Rodríguez Peláez" userId="15399f97640de5c4" providerId="LiveId" clId="{398EB286-9BD9-4AC5-95A7-4F297C82DC05}" dt="2022-02-16T18:03:55.958" v="1920" actId="164"/>
          <ac:spMkLst>
            <pc:docMk/>
            <pc:sldMk cId="3369612501" sldId="299"/>
            <ac:spMk id="39" creationId="{E81FD4BD-9395-4739-A8FD-D3CF5341E878}"/>
          </ac:spMkLst>
        </pc:spChg>
        <pc:spChg chg="add mod">
          <ac:chgData name="JL Rodríguez Peláez" userId="15399f97640de5c4" providerId="LiveId" clId="{398EB286-9BD9-4AC5-95A7-4F297C82DC05}" dt="2022-02-16T18:03:55.958" v="1920" actId="164"/>
          <ac:spMkLst>
            <pc:docMk/>
            <pc:sldMk cId="3369612501" sldId="299"/>
            <ac:spMk id="40" creationId="{51595ABE-0955-4FE6-8C98-DCE3052BFBB7}"/>
          </ac:spMkLst>
        </pc:spChg>
        <pc:spChg chg="add mod">
          <ac:chgData name="JL Rodríguez Peláez" userId="15399f97640de5c4" providerId="LiveId" clId="{398EB286-9BD9-4AC5-95A7-4F297C82DC05}" dt="2022-02-16T18:05:30.175" v="1935" actId="207"/>
          <ac:spMkLst>
            <pc:docMk/>
            <pc:sldMk cId="3369612501" sldId="299"/>
            <ac:spMk id="41" creationId="{C36736B3-C55E-40A9-82BA-A557B3F9DB5B}"/>
          </ac:spMkLst>
        </pc:spChg>
        <pc:spChg chg="add mod">
          <ac:chgData name="JL Rodríguez Peláez" userId="15399f97640de5c4" providerId="LiveId" clId="{398EB286-9BD9-4AC5-95A7-4F297C82DC05}" dt="2022-02-16T18:05:40.532" v="1936" actId="207"/>
          <ac:spMkLst>
            <pc:docMk/>
            <pc:sldMk cId="3369612501" sldId="299"/>
            <ac:spMk id="42" creationId="{E0FDFFAC-3A32-4636-8E78-6A071DA5BEC8}"/>
          </ac:spMkLst>
        </pc:spChg>
        <pc:spChg chg="add mod">
          <ac:chgData name="JL Rodríguez Peláez" userId="15399f97640de5c4" providerId="LiveId" clId="{398EB286-9BD9-4AC5-95A7-4F297C82DC05}" dt="2022-02-16T18:03:55.958" v="1920" actId="164"/>
          <ac:spMkLst>
            <pc:docMk/>
            <pc:sldMk cId="3369612501" sldId="299"/>
            <ac:spMk id="43" creationId="{8FA9C220-69DF-4CB9-9711-47027177AF8C}"/>
          </ac:spMkLst>
        </pc:spChg>
        <pc:spChg chg="add mod">
          <ac:chgData name="JL Rodríguez Peláez" userId="15399f97640de5c4" providerId="LiveId" clId="{398EB286-9BD9-4AC5-95A7-4F297C82DC05}" dt="2022-02-16T18:03:55.958" v="1920" actId="164"/>
          <ac:spMkLst>
            <pc:docMk/>
            <pc:sldMk cId="3369612501" sldId="299"/>
            <ac:spMk id="44" creationId="{5DD5283B-0066-4BDD-ACE3-23A2DC33D116}"/>
          </ac:spMkLst>
        </pc:spChg>
        <pc:spChg chg="add mod">
          <ac:chgData name="JL Rodríguez Peláez" userId="15399f97640de5c4" providerId="LiveId" clId="{398EB286-9BD9-4AC5-95A7-4F297C82DC05}" dt="2022-02-16T18:03:55.958" v="1920" actId="164"/>
          <ac:spMkLst>
            <pc:docMk/>
            <pc:sldMk cId="3369612501" sldId="299"/>
            <ac:spMk id="45" creationId="{6E4651AA-9472-4F90-9CBC-5DFED983A1EA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46" creationId="{957A767E-A60A-4C6E-899F-EA693BAC9DA6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47" creationId="{AD2AFBAB-56B3-40E3-BC62-9F854E36D628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48" creationId="{03C44F4B-800C-43F5-A078-74C775DB7AD3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49" creationId="{2B4ACCAE-FA5E-4CE0-BCE4-22F58E703933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50" creationId="{3D5F3DAA-DD71-41E3-B06E-2D450F82E704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51" creationId="{A0292931-35D5-4CA1-B55C-FE04B1CC74BD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52" creationId="{250A9283-ED8B-4BA6-8AB5-EAC899C886AF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53" creationId="{8EABF977-675C-4833-AAC9-DB33D02339C3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54" creationId="{ED342F13-0C56-4308-BCCD-78986A7C025B}"/>
          </ac:spMkLst>
        </pc:spChg>
        <pc:spChg chg="add mod">
          <ac:chgData name="JL Rodríguez Peláez" userId="15399f97640de5c4" providerId="LiveId" clId="{398EB286-9BD9-4AC5-95A7-4F297C82DC05}" dt="2022-02-16T18:04:03.383" v="1921" actId="164"/>
          <ac:spMkLst>
            <pc:docMk/>
            <pc:sldMk cId="3369612501" sldId="299"/>
            <ac:spMk id="55" creationId="{1436EF04-7B2B-4323-A7A6-A10895BC8F27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56" creationId="{2A93E09F-44E2-4E95-8881-7EAA0C01FC3F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57" creationId="{9F608CE4-A1DC-4A84-93BE-21F61831C6F2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58" creationId="{CD476A5D-D32B-4681-8235-E90AB2CD15F0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59" creationId="{051E89B7-FFB3-4BD7-AF18-7E8C2F85709F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60" creationId="{3D574FCF-4249-418F-9EA5-F461CEFEEE5D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61" creationId="{3FCA016C-10A9-4D03-A379-FE4AC71C063D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62" creationId="{39455CD8-25E6-4E13-8C3A-9E7F6EBE4D0C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63" creationId="{A9A9EF16-F808-4897-95E5-928EB267257F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64" creationId="{140E0B07-1AE8-4322-A486-E65A1ED709D9}"/>
          </ac:spMkLst>
        </pc:spChg>
        <pc:spChg chg="add mod">
          <ac:chgData name="JL Rodríguez Peláez" userId="15399f97640de5c4" providerId="LiveId" clId="{398EB286-9BD9-4AC5-95A7-4F297C82DC05}" dt="2022-02-16T18:04:13.368" v="1924" actId="164"/>
          <ac:spMkLst>
            <pc:docMk/>
            <pc:sldMk cId="3369612501" sldId="299"/>
            <ac:spMk id="65" creationId="{24D89AC3-ED26-451B-A779-9A3942BBCA18}"/>
          </ac:spMkLst>
        </pc:spChg>
        <pc:spChg chg="add del mod">
          <ac:chgData name="JL Rodríguez Peláez" userId="15399f97640de5c4" providerId="LiveId" clId="{398EB286-9BD9-4AC5-95A7-4F297C82DC05}" dt="2022-02-16T18:04:57.598" v="1926"/>
          <ac:spMkLst>
            <pc:docMk/>
            <pc:sldMk cId="3369612501" sldId="299"/>
            <ac:spMk id="68" creationId="{DB2DEDC8-52D5-440A-871C-F7DC6A12BFA6}"/>
          </ac:spMkLst>
        </pc:spChg>
        <pc:spChg chg="add del mod">
          <ac:chgData name="JL Rodríguez Peláez" userId="15399f97640de5c4" providerId="LiveId" clId="{398EB286-9BD9-4AC5-95A7-4F297C82DC05}" dt="2022-02-16T18:06:25.832" v="1940"/>
          <ac:spMkLst>
            <pc:docMk/>
            <pc:sldMk cId="3369612501" sldId="299"/>
            <ac:spMk id="69" creationId="{D13D97E5-F70E-42E8-92FC-1BF19C13648A}"/>
          </ac:spMkLst>
        </pc:spChg>
        <pc:spChg chg="mod topLvl">
          <ac:chgData name="JL Rodríguez Peláez" userId="15399f97640de5c4" providerId="LiveId" clId="{398EB286-9BD9-4AC5-95A7-4F297C82DC05}" dt="2022-02-16T18:08:38.554" v="2052" actId="1076"/>
          <ac:spMkLst>
            <pc:docMk/>
            <pc:sldMk cId="3369612501" sldId="299"/>
            <ac:spMk id="71" creationId="{FFC8D322-D70D-4BE6-B004-2FBF6D985FAB}"/>
          </ac:spMkLst>
        </pc:spChg>
        <pc:spChg chg="del mod topLvl">
          <ac:chgData name="JL Rodríguez Peláez" userId="15399f97640de5c4" providerId="LiveId" clId="{398EB286-9BD9-4AC5-95A7-4F297C82DC05}" dt="2022-02-16T18:08:13.111" v="2035" actId="478"/>
          <ac:spMkLst>
            <pc:docMk/>
            <pc:sldMk cId="3369612501" sldId="299"/>
            <ac:spMk id="72" creationId="{361B7D1C-1733-4ADC-A639-3BEED5F43A30}"/>
          </ac:spMkLst>
        </pc:spChg>
        <pc:spChg chg="mod topLvl">
          <ac:chgData name="JL Rodríguez Peláez" userId="15399f97640de5c4" providerId="LiveId" clId="{398EB286-9BD9-4AC5-95A7-4F297C82DC05}" dt="2022-02-16T18:08:21.620" v="2048" actId="1076"/>
          <ac:spMkLst>
            <pc:docMk/>
            <pc:sldMk cId="3369612501" sldId="299"/>
            <ac:spMk id="74" creationId="{81D8B491-5CAE-4FD5-A7AA-19B270FC476D}"/>
          </ac:spMkLst>
        </pc:spChg>
        <pc:spChg chg="del mod topLvl">
          <ac:chgData name="JL Rodríguez Peláez" userId="15399f97640de5c4" providerId="LiveId" clId="{398EB286-9BD9-4AC5-95A7-4F297C82DC05}" dt="2022-02-16T18:07:55.618" v="1987" actId="478"/>
          <ac:spMkLst>
            <pc:docMk/>
            <pc:sldMk cId="3369612501" sldId="299"/>
            <ac:spMk id="75" creationId="{66036D33-1547-44A7-9F6D-3CF704AC386E}"/>
          </ac:spMkLst>
        </pc:spChg>
        <pc:spChg chg="mod">
          <ac:chgData name="JL Rodríguez Peláez" userId="15399f97640de5c4" providerId="LiveId" clId="{398EB286-9BD9-4AC5-95A7-4F297C82DC05}" dt="2022-02-16T18:12:31.908" v="2101" actId="1076"/>
          <ac:spMkLst>
            <pc:docMk/>
            <pc:sldMk cId="3369612501" sldId="299"/>
            <ac:spMk id="77" creationId="{BC5A05B4-0DB5-4217-8FD1-020803DE539F}"/>
          </ac:spMkLst>
        </pc:spChg>
        <pc:spChg chg="mod">
          <ac:chgData name="JL Rodríguez Peláez" userId="15399f97640de5c4" providerId="LiveId" clId="{398EB286-9BD9-4AC5-95A7-4F297C82DC05}" dt="2022-02-16T18:12:37.174" v="2102" actId="20577"/>
          <ac:spMkLst>
            <pc:docMk/>
            <pc:sldMk cId="3369612501" sldId="299"/>
            <ac:spMk id="78" creationId="{18A485BF-B28B-4759-BB1B-9DCABC76E3BF}"/>
          </ac:spMkLst>
        </pc:spChg>
        <pc:spChg chg="mod">
          <ac:chgData name="JL Rodríguez Peláez" userId="15399f97640de5c4" providerId="LiveId" clId="{398EB286-9BD9-4AC5-95A7-4F297C82DC05}" dt="2022-02-16T18:12:00.687" v="2095" actId="207"/>
          <ac:spMkLst>
            <pc:docMk/>
            <pc:sldMk cId="3369612501" sldId="299"/>
            <ac:spMk id="80" creationId="{5E6406FF-B9F0-4A14-89F7-1301DD6A9D8B}"/>
          </ac:spMkLst>
        </pc:spChg>
        <pc:spChg chg="mod">
          <ac:chgData name="JL Rodríguez Peláez" userId="15399f97640de5c4" providerId="LiveId" clId="{398EB286-9BD9-4AC5-95A7-4F297C82DC05}" dt="2022-02-16T18:12:00.687" v="2095" actId="207"/>
          <ac:spMkLst>
            <pc:docMk/>
            <pc:sldMk cId="3369612501" sldId="299"/>
            <ac:spMk id="81" creationId="{1F2C5C47-7C00-4AC5-BD30-EB1121AB33FF}"/>
          </ac:spMkLst>
        </pc:spChg>
        <pc:spChg chg="mod">
          <ac:chgData name="JL Rodríguez Peláez" userId="15399f97640de5c4" providerId="LiveId" clId="{398EB286-9BD9-4AC5-95A7-4F297C82DC05}" dt="2022-02-16T18:12:00.687" v="2095" actId="207"/>
          <ac:spMkLst>
            <pc:docMk/>
            <pc:sldMk cId="3369612501" sldId="299"/>
            <ac:spMk id="82" creationId="{B08369B5-FC56-4C00-8590-BCE460F5603E}"/>
          </ac:spMkLst>
        </pc:spChg>
        <pc:spChg chg="mod">
          <ac:chgData name="JL Rodríguez Peláez" userId="15399f97640de5c4" providerId="LiveId" clId="{398EB286-9BD9-4AC5-95A7-4F297C82DC05}" dt="2022-02-16T18:12:00.687" v="2095" actId="207"/>
          <ac:spMkLst>
            <pc:docMk/>
            <pc:sldMk cId="3369612501" sldId="299"/>
            <ac:spMk id="83" creationId="{A70EC594-9F68-4B1A-A0C4-AEAF54DD5B98}"/>
          </ac:spMkLst>
        </pc:spChg>
        <pc:grpChg chg="add mod">
          <ac:chgData name="JL Rodríguez Peláez" userId="15399f97640de5c4" providerId="LiveId" clId="{398EB286-9BD9-4AC5-95A7-4F297C82DC05}" dt="2022-02-16T18:08:41.821" v="2053" actId="1076"/>
          <ac:grpSpMkLst>
            <pc:docMk/>
            <pc:sldMk cId="3369612501" sldId="299"/>
            <ac:grpSpMk id="3" creationId="{F5C45202-3D03-459C-BCB2-DD696621D778}"/>
          </ac:grpSpMkLst>
        </pc:grpChg>
        <pc:grpChg chg="add mod">
          <ac:chgData name="JL Rodríguez Peláez" userId="15399f97640de5c4" providerId="LiveId" clId="{398EB286-9BD9-4AC5-95A7-4F297C82DC05}" dt="2022-02-16T18:08:32.828" v="2050" actId="1076"/>
          <ac:grpSpMkLst>
            <pc:docMk/>
            <pc:sldMk cId="3369612501" sldId="299"/>
            <ac:grpSpMk id="4" creationId="{EF0092D3-0BA7-40D8-89B6-96B3C93CCEF4}"/>
          </ac:grpSpMkLst>
        </pc:grpChg>
        <pc:grpChg chg="add mod">
          <ac:chgData name="JL Rodríguez Peláez" userId="15399f97640de5c4" providerId="LiveId" clId="{398EB286-9BD9-4AC5-95A7-4F297C82DC05}" dt="2022-02-16T18:03:42.869" v="1917" actId="164"/>
          <ac:grpSpMkLst>
            <pc:docMk/>
            <pc:sldMk cId="3369612501" sldId="299"/>
            <ac:grpSpMk id="9" creationId="{E14B451C-16C5-4841-BB62-911C5C52B5FF}"/>
          </ac:grpSpMkLst>
        </pc:grpChg>
        <pc:grpChg chg="add del mod">
          <ac:chgData name="JL Rodríguez Peláez" userId="15399f97640de5c4" providerId="LiveId" clId="{398EB286-9BD9-4AC5-95A7-4F297C82DC05}" dt="2022-02-06T22:03:30.635" v="791"/>
          <ac:grpSpMkLst>
            <pc:docMk/>
            <pc:sldMk cId="3369612501" sldId="299"/>
            <ac:grpSpMk id="13" creationId="{428E469D-B798-4B11-BEC3-BEAFEF766065}"/>
          </ac:grpSpMkLst>
        </pc:grpChg>
        <pc:grpChg chg="add mod">
          <ac:chgData name="JL Rodríguez Peláez" userId="15399f97640de5c4" providerId="LiveId" clId="{398EB286-9BD9-4AC5-95A7-4F297C82DC05}" dt="2022-02-16T18:03:55.958" v="1920" actId="164"/>
          <ac:grpSpMkLst>
            <pc:docMk/>
            <pc:sldMk cId="3369612501" sldId="299"/>
            <ac:grpSpMk id="14" creationId="{22525D9B-B2B8-401E-8083-8582C47B891C}"/>
          </ac:grpSpMkLst>
        </pc:grpChg>
        <pc:grpChg chg="add del mod">
          <ac:chgData name="JL Rodríguez Peláez" userId="15399f97640de5c4" providerId="LiveId" clId="{398EB286-9BD9-4AC5-95A7-4F297C82DC05}" dt="2022-02-06T22:03:34.424" v="795"/>
          <ac:grpSpMkLst>
            <pc:docMk/>
            <pc:sldMk cId="3369612501" sldId="299"/>
            <ac:grpSpMk id="16" creationId="{5FEE6937-3636-4714-81BB-605DB2668E5E}"/>
          </ac:grpSpMkLst>
        </pc:grpChg>
        <pc:grpChg chg="add mod">
          <ac:chgData name="JL Rodríguez Peláez" userId="15399f97640de5c4" providerId="LiveId" clId="{398EB286-9BD9-4AC5-95A7-4F297C82DC05}" dt="2022-02-16T18:04:03.383" v="1921" actId="164"/>
          <ac:grpSpMkLst>
            <pc:docMk/>
            <pc:sldMk cId="3369612501" sldId="299"/>
            <ac:grpSpMk id="18" creationId="{27F1C349-D3C5-4E92-ACEA-DEDD0E69C332}"/>
          </ac:grpSpMkLst>
        </pc:grpChg>
        <pc:grpChg chg="add mod">
          <ac:chgData name="JL Rodríguez Peláez" userId="15399f97640de5c4" providerId="LiveId" clId="{398EB286-9BD9-4AC5-95A7-4F297C82DC05}" dt="2022-02-16T18:04:13.368" v="1924" actId="164"/>
          <ac:grpSpMkLst>
            <pc:docMk/>
            <pc:sldMk cId="3369612501" sldId="299"/>
            <ac:grpSpMk id="22" creationId="{C640B9EB-A962-4FCA-9EEA-8053C2D6FD7A}"/>
          </ac:grpSpMkLst>
        </pc:grpChg>
        <pc:grpChg chg="add del mod">
          <ac:chgData name="JL Rodríguez Peláez" userId="15399f97640de5c4" providerId="LiveId" clId="{398EB286-9BD9-4AC5-95A7-4F297C82DC05}" dt="2022-02-16T18:07:00.816" v="1946" actId="478"/>
          <ac:grpSpMkLst>
            <pc:docMk/>
            <pc:sldMk cId="3369612501" sldId="299"/>
            <ac:grpSpMk id="66" creationId="{48A7DC77-B2CB-4B38-B4E1-698757856B27}"/>
          </ac:grpSpMkLst>
        </pc:grpChg>
        <pc:grpChg chg="add del mod">
          <ac:chgData name="JL Rodríguez Peláez" userId="15399f97640de5c4" providerId="LiveId" clId="{398EB286-9BD9-4AC5-95A7-4F297C82DC05}" dt="2022-02-16T18:07:01.208" v="1947" actId="478"/>
          <ac:grpSpMkLst>
            <pc:docMk/>
            <pc:sldMk cId="3369612501" sldId="299"/>
            <ac:grpSpMk id="67" creationId="{9259FCAB-FDA1-4336-A509-FD91BE8C5A49}"/>
          </ac:grpSpMkLst>
        </pc:grpChg>
        <pc:grpChg chg="add del mod">
          <ac:chgData name="JL Rodríguez Peláez" userId="15399f97640de5c4" providerId="LiveId" clId="{398EB286-9BD9-4AC5-95A7-4F297C82DC05}" dt="2022-02-16T18:08:13.111" v="2035" actId="478"/>
          <ac:grpSpMkLst>
            <pc:docMk/>
            <pc:sldMk cId="3369612501" sldId="299"/>
            <ac:grpSpMk id="70" creationId="{8146ABE9-841F-4685-B0EC-D5046A5BF813}"/>
          </ac:grpSpMkLst>
        </pc:grpChg>
        <pc:grpChg chg="add del mod">
          <ac:chgData name="JL Rodríguez Peláez" userId="15399f97640de5c4" providerId="LiveId" clId="{398EB286-9BD9-4AC5-95A7-4F297C82DC05}" dt="2022-02-16T18:07:55.618" v="1987" actId="478"/>
          <ac:grpSpMkLst>
            <pc:docMk/>
            <pc:sldMk cId="3369612501" sldId="299"/>
            <ac:grpSpMk id="73" creationId="{4E98B72F-EF14-4307-9A33-CE49DFA9AC35}"/>
          </ac:grpSpMkLst>
        </pc:grpChg>
        <pc:grpChg chg="add mod">
          <ac:chgData name="JL Rodríguez Peláez" userId="15399f97640de5c4" providerId="LiveId" clId="{398EB286-9BD9-4AC5-95A7-4F297C82DC05}" dt="2022-02-16T18:11:17.098" v="2091" actId="1076"/>
          <ac:grpSpMkLst>
            <pc:docMk/>
            <pc:sldMk cId="3369612501" sldId="299"/>
            <ac:grpSpMk id="76" creationId="{2D841A8A-A6F5-4072-BEB8-6819FF6F1E95}"/>
          </ac:grpSpMkLst>
        </pc:grpChg>
        <pc:grpChg chg="add mod">
          <ac:chgData name="JL Rodríguez Peláez" userId="15399f97640de5c4" providerId="LiveId" clId="{398EB286-9BD9-4AC5-95A7-4F297C82DC05}" dt="2022-02-16T18:12:20.506" v="2099" actId="1076"/>
          <ac:grpSpMkLst>
            <pc:docMk/>
            <pc:sldMk cId="3369612501" sldId="299"/>
            <ac:grpSpMk id="79" creationId="{01E89BCA-8571-4983-8A12-8808EC5C77DC}"/>
          </ac:grpSpMkLst>
        </pc:grpChg>
        <pc:graphicFrameChg chg="add mod">
          <ac:chgData name="JL Rodríguez Peláez" userId="15399f97640de5c4" providerId="LiveId" clId="{398EB286-9BD9-4AC5-95A7-4F297C82DC05}" dt="2022-02-06T21:56:49.341" v="732"/>
          <ac:graphicFrameMkLst>
            <pc:docMk/>
            <pc:sldMk cId="3369612501" sldId="299"/>
            <ac:graphicFrameMk id="5" creationId="{DC2280BA-55F5-484A-91B0-962FE198EADC}"/>
          </ac:graphicFrameMkLst>
        </pc:graphicFrameChg>
        <pc:graphicFrameChg chg="add mod">
          <ac:chgData name="JL Rodríguez Peláez" userId="15399f97640de5c4" providerId="LiveId" clId="{398EB286-9BD9-4AC5-95A7-4F297C82DC05}" dt="2022-02-06T21:57:04.856" v="738"/>
          <ac:graphicFrameMkLst>
            <pc:docMk/>
            <pc:sldMk cId="3369612501" sldId="299"/>
            <ac:graphicFrameMk id="6" creationId="{DC2280BA-55F5-484A-91B0-962FE198EADC}"/>
          </ac:graphicFrameMkLst>
        </pc:graphicFrameChg>
        <pc:graphicFrameChg chg="add mod">
          <ac:chgData name="JL Rodríguez Peláez" userId="15399f97640de5c4" providerId="LiveId" clId="{398EB286-9BD9-4AC5-95A7-4F297C82DC05}" dt="2022-02-06T21:57:12.221" v="741"/>
          <ac:graphicFrameMkLst>
            <pc:docMk/>
            <pc:sldMk cId="3369612501" sldId="299"/>
            <ac:graphicFrameMk id="7" creationId="{DC2280BA-55F5-484A-91B0-962FE198EADC}"/>
          </ac:graphicFrameMkLst>
        </pc:graphicFrameChg>
        <pc:graphicFrameChg chg="add mod">
          <ac:chgData name="JL Rodríguez Peláez" userId="15399f97640de5c4" providerId="LiveId" clId="{398EB286-9BD9-4AC5-95A7-4F297C82DC05}" dt="2022-02-06T21:58:29.110" v="753"/>
          <ac:graphicFrameMkLst>
            <pc:docMk/>
            <pc:sldMk cId="3369612501" sldId="299"/>
            <ac:graphicFrameMk id="9" creationId="{DC2280BA-55F5-484A-91B0-962FE198EADC}"/>
          </ac:graphicFrameMkLst>
        </pc:graphicFrameChg>
        <pc:graphicFrameChg chg="add mod">
          <ac:chgData name="JL Rodríguez Peláez" userId="15399f97640de5c4" providerId="LiveId" clId="{398EB286-9BD9-4AC5-95A7-4F297C82DC05}" dt="2022-02-16T18:10:54.195" v="2079" actId="1076"/>
          <ac:graphicFrameMkLst>
            <pc:docMk/>
            <pc:sldMk cId="3369612501" sldId="299"/>
            <ac:graphicFrameMk id="10" creationId="{DC2280BA-55F5-484A-91B0-962FE198EADC}"/>
          </ac:graphicFrameMkLst>
        </pc:graphicFrameChg>
        <pc:graphicFrameChg chg="add mod">
          <ac:chgData name="JL Rodríguez Peláez" userId="15399f97640de5c4" providerId="LiveId" clId="{398EB286-9BD9-4AC5-95A7-4F297C82DC05}" dt="2022-02-06T22:02:24.352" v="763"/>
          <ac:graphicFrameMkLst>
            <pc:docMk/>
            <pc:sldMk cId="3369612501" sldId="299"/>
            <ac:graphicFrameMk id="11" creationId="{0E9DE73F-DAEB-4F71-8F78-87333FA35356}"/>
          </ac:graphicFrameMkLst>
        </pc:graphicFrameChg>
        <pc:graphicFrameChg chg="add del mod">
          <ac:chgData name="JL Rodríguez Peláez" userId="15399f97640de5c4" providerId="LiveId" clId="{398EB286-9BD9-4AC5-95A7-4F297C82DC05}" dt="2022-02-16T17:54:40.392" v="1877" actId="21"/>
          <ac:graphicFrameMkLst>
            <pc:docMk/>
            <pc:sldMk cId="3369612501" sldId="299"/>
            <ac:graphicFrameMk id="12" creationId="{0E9DE73F-DAEB-4F71-8F78-87333FA35356}"/>
          </ac:graphicFrameMkLst>
        </pc:graphicFrameChg>
        <pc:picChg chg="add del mod">
          <ac:chgData name="JL Rodríguez Peláez" userId="15399f97640de5c4" providerId="LiveId" clId="{398EB286-9BD9-4AC5-95A7-4F297C82DC05}" dt="2022-03-03T02:34:48.941" v="6389" actId="478"/>
          <ac:picMkLst>
            <pc:docMk/>
            <pc:sldMk cId="3369612501" sldId="299"/>
            <ac:picMk id="7" creationId="{B6817853-1518-44A4-B2A0-11155E339458}"/>
          </ac:picMkLst>
        </pc:picChg>
        <pc:picChg chg="add del mod">
          <ac:chgData name="JL Rodríguez Peláez" userId="15399f97640de5c4" providerId="LiveId" clId="{398EB286-9BD9-4AC5-95A7-4F297C82DC05}" dt="2022-02-06T21:58:17.891" v="745" actId="478"/>
          <ac:picMkLst>
            <pc:docMk/>
            <pc:sldMk cId="3369612501" sldId="299"/>
            <ac:picMk id="8" creationId="{AA5D1FE4-9FF3-40F5-854E-1C6BDA0BFB65}"/>
          </ac:picMkLst>
        </pc:picChg>
        <pc:picChg chg="add del mod">
          <ac:chgData name="JL Rodríguez Peláez" userId="15399f97640de5c4" providerId="LiveId" clId="{398EB286-9BD9-4AC5-95A7-4F297C82DC05}" dt="2022-02-06T22:03:36.690" v="799"/>
          <ac:picMkLst>
            <pc:docMk/>
            <pc:sldMk cId="3369612501" sldId="299"/>
            <ac:picMk id="19" creationId="{984945A9-2835-4125-83CF-CBFC9D4BCAB5}"/>
          </ac:picMkLst>
        </pc:picChg>
      </pc:sldChg>
      <pc:sldChg chg="addSp delSp modSp new mod ord delAnim">
        <pc:chgData name="JL Rodríguez Peláez" userId="15399f97640de5c4" providerId="LiveId" clId="{398EB286-9BD9-4AC5-95A7-4F297C82DC05}" dt="2022-03-03T02:34:53.032" v="6390" actId="478"/>
        <pc:sldMkLst>
          <pc:docMk/>
          <pc:sldMk cId="1497940319" sldId="300"/>
        </pc:sldMkLst>
        <pc:spChg chg="del">
          <ac:chgData name="JL Rodríguez Peláez" userId="15399f97640de5c4" providerId="LiveId" clId="{398EB286-9BD9-4AC5-95A7-4F297C82DC05}" dt="2022-02-06T22:05:03.534" v="807" actId="478"/>
          <ac:spMkLst>
            <pc:docMk/>
            <pc:sldMk cId="1497940319" sldId="300"/>
            <ac:spMk id="2" creationId="{5F1BFE0F-AA55-4016-BE1A-2B940AED91DA}"/>
          </ac:spMkLst>
        </pc:spChg>
        <pc:spChg chg="del mod">
          <ac:chgData name="JL Rodríguez Peláez" userId="15399f97640de5c4" providerId="LiveId" clId="{398EB286-9BD9-4AC5-95A7-4F297C82DC05}" dt="2022-02-06T22:05:46.552" v="819" actId="478"/>
          <ac:spMkLst>
            <pc:docMk/>
            <pc:sldMk cId="1497940319" sldId="300"/>
            <ac:spMk id="3" creationId="{72088183-115D-4307-9EE5-625993A9163F}"/>
          </ac:spMkLst>
        </pc:spChg>
        <pc:spChg chg="add del mod">
          <ac:chgData name="JL Rodríguez Peláez" userId="15399f97640de5c4" providerId="LiveId" clId="{398EB286-9BD9-4AC5-95A7-4F297C82DC05}" dt="2022-02-16T18:22:43.149" v="2133"/>
          <ac:spMkLst>
            <pc:docMk/>
            <pc:sldMk cId="1497940319" sldId="300"/>
            <ac:spMk id="7" creationId="{1920A2F5-FD16-4490-BEC3-E70BDABABC77}"/>
          </ac:spMkLst>
        </pc:spChg>
        <pc:spChg chg="add del mod">
          <ac:chgData name="JL Rodríguez Peláez" userId="15399f97640de5c4" providerId="LiveId" clId="{398EB286-9BD9-4AC5-95A7-4F297C82DC05}" dt="2022-02-16T18:22:43.149" v="2133"/>
          <ac:spMkLst>
            <pc:docMk/>
            <pc:sldMk cId="1497940319" sldId="300"/>
            <ac:spMk id="8" creationId="{E52B611A-6A99-4087-9EF8-32A5F4F5AA76}"/>
          </ac:spMkLst>
        </pc:spChg>
        <pc:spChg chg="add del mod">
          <ac:chgData name="JL Rodríguez Peláez" userId="15399f97640de5c4" providerId="LiveId" clId="{398EB286-9BD9-4AC5-95A7-4F297C82DC05}" dt="2022-02-16T18:22:43.149" v="2133"/>
          <ac:spMkLst>
            <pc:docMk/>
            <pc:sldMk cId="1497940319" sldId="300"/>
            <ac:spMk id="9" creationId="{EA4F12D6-B12F-440A-AFF3-A6136750FBDD}"/>
          </ac:spMkLst>
        </pc:spChg>
        <pc:spChg chg="add del mod">
          <ac:chgData name="JL Rodríguez Peláez" userId="15399f97640de5c4" providerId="LiveId" clId="{398EB286-9BD9-4AC5-95A7-4F297C82DC05}" dt="2022-02-16T18:22:43.149" v="2133"/>
          <ac:spMkLst>
            <pc:docMk/>
            <pc:sldMk cId="1497940319" sldId="300"/>
            <ac:spMk id="10" creationId="{6933DBCE-30F2-49CA-9290-3E009564B6CF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11" creationId="{F62AAF0F-8520-486C-8141-73D880DBC3BB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12" creationId="{4C4C9B90-A73B-4AC4-89DD-DA37A1829758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16" creationId="{52374BA8-B13F-48E1-9A8D-E4914E6AA010}"/>
          </ac:spMkLst>
        </pc:spChg>
        <pc:spChg chg="add del mod">
          <ac:chgData name="JL Rodríguez Peláez" userId="15399f97640de5c4" providerId="LiveId" clId="{398EB286-9BD9-4AC5-95A7-4F297C82DC05}" dt="2022-02-06T23:37:46.484" v="1666"/>
          <ac:spMkLst>
            <pc:docMk/>
            <pc:sldMk cId="1497940319" sldId="300"/>
            <ac:spMk id="18" creationId="{71A512E3-4FA7-4867-BDD4-E5245DDBDF83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18" creationId="{F0D4C34F-63BA-48D7-A0F0-1935EAD41BED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19" creationId="{2EBCAFEA-7604-455F-A0B9-4FF0939403FA}"/>
          </ac:spMkLst>
        </pc:spChg>
        <pc:spChg chg="add del">
          <ac:chgData name="JL Rodríguez Peláez" userId="15399f97640de5c4" providerId="LiveId" clId="{398EB286-9BD9-4AC5-95A7-4F297C82DC05}" dt="2022-02-06T23:38:06.177" v="1699" actId="22"/>
          <ac:spMkLst>
            <pc:docMk/>
            <pc:sldMk cId="1497940319" sldId="300"/>
            <ac:spMk id="20" creationId="{4D7C9E74-CEAE-4333-B1FE-3E17DCFB2EDC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20" creationId="{822FD0A3-1242-4DC1-ACBB-DF93AA5904A6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21" creationId="{020C29C0-C3DA-41A7-8A84-A26B9F1079B7}"/>
          </ac:spMkLst>
        </pc:spChg>
        <pc:spChg chg="add mod">
          <ac:chgData name="JL Rodríguez Peláez" userId="15399f97640de5c4" providerId="LiveId" clId="{398EB286-9BD9-4AC5-95A7-4F297C82DC05}" dt="2022-02-16T18:21:42.267" v="2126" actId="1076"/>
          <ac:spMkLst>
            <pc:docMk/>
            <pc:sldMk cId="1497940319" sldId="300"/>
            <ac:spMk id="22" creationId="{9F6A60E5-763F-43E6-B4DC-C63781C2C37B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23" creationId="{AD11E5F0-3B30-48FC-8A76-5AA8596AC976}"/>
          </ac:spMkLst>
        </pc:spChg>
        <pc:spChg chg="add del mod">
          <ac:chgData name="JL Rodríguez Peláez" userId="15399f97640de5c4" providerId="LiveId" clId="{398EB286-9BD9-4AC5-95A7-4F297C82DC05}" dt="2022-02-16T18:25:49.529" v="2220" actId="478"/>
          <ac:spMkLst>
            <pc:docMk/>
            <pc:sldMk cId="1497940319" sldId="300"/>
            <ac:spMk id="24" creationId="{74B4C1D8-0D02-4168-A7DE-C184567A34BE}"/>
          </ac:spMkLst>
        </pc:spChg>
        <pc:spChg chg="add del mod">
          <ac:chgData name="JL Rodríguez Peláez" userId="15399f97640de5c4" providerId="LiveId" clId="{398EB286-9BD9-4AC5-95A7-4F297C82DC05}" dt="2022-02-16T18:25:47.448" v="2219" actId="478"/>
          <ac:spMkLst>
            <pc:docMk/>
            <pc:sldMk cId="1497940319" sldId="300"/>
            <ac:spMk id="25" creationId="{07C31F1D-3CF8-4B60-89A2-9DEC509112D5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26" creationId="{A5E1F207-72EE-4805-8D75-12F300A9CEDA}"/>
          </ac:spMkLst>
        </pc:spChg>
        <pc:spChg chg="add del mod">
          <ac:chgData name="JL Rodríguez Peláez" userId="15399f97640de5c4" providerId="LiveId" clId="{398EB286-9BD9-4AC5-95A7-4F297C82DC05}" dt="2022-02-16T18:25:44.636" v="2218" actId="478"/>
          <ac:spMkLst>
            <pc:docMk/>
            <pc:sldMk cId="1497940319" sldId="300"/>
            <ac:spMk id="27" creationId="{EAF5BAFD-318D-44A1-803D-B9012BE05654}"/>
          </ac:spMkLst>
        </pc:spChg>
        <pc:spChg chg="add del mod">
          <ac:chgData name="JL Rodríguez Peláez" userId="15399f97640de5c4" providerId="LiveId" clId="{398EB286-9BD9-4AC5-95A7-4F297C82DC05}" dt="2022-02-16T18:25:29.589" v="2204"/>
          <ac:spMkLst>
            <pc:docMk/>
            <pc:sldMk cId="1497940319" sldId="300"/>
            <ac:spMk id="28" creationId="{6E98438F-C7B7-448F-9FA8-B2DE2AA1E380}"/>
          </ac:spMkLst>
        </pc:spChg>
        <pc:spChg chg="add del">
          <ac:chgData name="JL Rodríguez Peláez" userId="15399f97640de5c4" providerId="LiveId" clId="{398EB286-9BD9-4AC5-95A7-4F297C82DC05}" dt="2022-02-16T18:25:15.680" v="2196" actId="22"/>
          <ac:spMkLst>
            <pc:docMk/>
            <pc:sldMk cId="1497940319" sldId="300"/>
            <ac:spMk id="29" creationId="{3EF523D1-0D52-4F49-B250-CEE1BDCFF925}"/>
          </ac:spMkLst>
        </pc:spChg>
        <pc:spChg chg="add del mod">
          <ac:chgData name="JL Rodríguez Peláez" userId="15399f97640de5c4" providerId="LiveId" clId="{398EB286-9BD9-4AC5-95A7-4F297C82DC05}" dt="2022-02-16T18:28:26.430" v="2292" actId="478"/>
          <ac:spMkLst>
            <pc:docMk/>
            <pc:sldMk cId="1497940319" sldId="300"/>
            <ac:spMk id="30" creationId="{62644639-7D8D-405F-BF25-EBFEEDA20BBF}"/>
          </ac:spMkLst>
        </pc:spChg>
        <pc:spChg chg="add del mod">
          <ac:chgData name="JL Rodríguez Peláez" userId="15399f97640de5c4" providerId="LiveId" clId="{398EB286-9BD9-4AC5-95A7-4F297C82DC05}" dt="2022-02-16T18:30:43.727" v="2333" actId="21"/>
          <ac:spMkLst>
            <pc:docMk/>
            <pc:sldMk cId="1497940319" sldId="300"/>
            <ac:spMk id="31" creationId="{680B64B6-D75B-4506-BE5E-4AC1FD5AFABD}"/>
          </ac:spMkLst>
        </pc:spChg>
        <pc:spChg chg="add del mod">
          <ac:chgData name="JL Rodríguez Peláez" userId="15399f97640de5c4" providerId="LiveId" clId="{398EB286-9BD9-4AC5-95A7-4F297C82DC05}" dt="2022-02-16T18:30:43.727" v="2333" actId="21"/>
          <ac:spMkLst>
            <pc:docMk/>
            <pc:sldMk cId="1497940319" sldId="300"/>
            <ac:spMk id="32" creationId="{3F437178-FAEB-4C89-A582-D97DB6F65218}"/>
          </ac:spMkLst>
        </pc:spChg>
        <pc:spChg chg="add del mod">
          <ac:chgData name="JL Rodríguez Peláez" userId="15399f97640de5c4" providerId="LiveId" clId="{398EB286-9BD9-4AC5-95A7-4F297C82DC05}" dt="2022-02-16T18:30:43.727" v="2333" actId="21"/>
          <ac:spMkLst>
            <pc:docMk/>
            <pc:sldMk cId="1497940319" sldId="300"/>
            <ac:spMk id="33" creationId="{DFEB8BC4-B7EB-4011-B52D-FA4EF18F7A9A}"/>
          </ac:spMkLst>
        </pc:spChg>
        <pc:spChg chg="add del mod">
          <ac:chgData name="JL Rodríguez Peláez" userId="15399f97640de5c4" providerId="LiveId" clId="{398EB286-9BD9-4AC5-95A7-4F297C82DC05}" dt="2022-02-16T18:28:25.282" v="2291" actId="478"/>
          <ac:spMkLst>
            <pc:docMk/>
            <pc:sldMk cId="1497940319" sldId="300"/>
            <ac:spMk id="34" creationId="{C75BCCAD-D10F-45F9-823C-8E01F0816C07}"/>
          </ac:spMkLst>
        </pc:spChg>
        <pc:spChg chg="add mod">
          <ac:chgData name="JL Rodríguez Peláez" userId="15399f97640de5c4" providerId="LiveId" clId="{398EB286-9BD9-4AC5-95A7-4F297C82DC05}" dt="2022-02-16T18:33:17.881" v="2353" actId="1076"/>
          <ac:spMkLst>
            <pc:docMk/>
            <pc:sldMk cId="1497940319" sldId="300"/>
            <ac:spMk id="35" creationId="{46C81DC7-1FA7-49C3-8AA3-446DEB6E09D8}"/>
          </ac:spMkLst>
        </pc:spChg>
        <pc:spChg chg="add mod">
          <ac:chgData name="JL Rodríguez Peláez" userId="15399f97640de5c4" providerId="LiveId" clId="{398EB286-9BD9-4AC5-95A7-4F297C82DC05}" dt="2022-02-16T18:33:56.673" v="2358" actId="14100"/>
          <ac:spMkLst>
            <pc:docMk/>
            <pc:sldMk cId="1497940319" sldId="300"/>
            <ac:spMk id="36" creationId="{40CF9500-A7BC-4494-8FAB-7D2D1EE99E3E}"/>
          </ac:spMkLst>
        </pc:spChg>
        <pc:spChg chg="add mod">
          <ac:chgData name="JL Rodríguez Peláez" userId="15399f97640de5c4" providerId="LiveId" clId="{398EB286-9BD9-4AC5-95A7-4F297C82DC05}" dt="2022-02-16T18:33:17.881" v="2353" actId="1076"/>
          <ac:spMkLst>
            <pc:docMk/>
            <pc:sldMk cId="1497940319" sldId="300"/>
            <ac:spMk id="37" creationId="{26CE5D74-A98F-4F60-840E-522D203522FD}"/>
          </ac:spMkLst>
        </pc:spChg>
        <pc:spChg chg="add del mod">
          <ac:chgData name="JL Rodríguez Peláez" userId="15399f97640de5c4" providerId="LiveId" clId="{398EB286-9BD9-4AC5-95A7-4F297C82DC05}" dt="2022-02-16T18:30:43.727" v="2333" actId="21"/>
          <ac:spMkLst>
            <pc:docMk/>
            <pc:sldMk cId="1497940319" sldId="300"/>
            <ac:spMk id="38" creationId="{AEF9A696-4DF3-4757-9FF6-813F129CD771}"/>
          </ac:spMkLst>
        </pc:spChg>
        <pc:spChg chg="add del mod">
          <ac:chgData name="JL Rodríguez Peláez" userId="15399f97640de5c4" providerId="LiveId" clId="{398EB286-9BD9-4AC5-95A7-4F297C82DC05}" dt="2022-02-16T18:30:43.727" v="2333" actId="21"/>
          <ac:spMkLst>
            <pc:docMk/>
            <pc:sldMk cId="1497940319" sldId="300"/>
            <ac:spMk id="39" creationId="{C5B5390A-8B24-4135-8460-4D72E439FE26}"/>
          </ac:spMkLst>
        </pc:spChg>
        <pc:spChg chg="add del mod">
          <ac:chgData name="JL Rodríguez Peláez" userId="15399f97640de5c4" providerId="LiveId" clId="{398EB286-9BD9-4AC5-95A7-4F297C82DC05}" dt="2022-02-16T18:30:43.727" v="2333" actId="21"/>
          <ac:spMkLst>
            <pc:docMk/>
            <pc:sldMk cId="1497940319" sldId="300"/>
            <ac:spMk id="40" creationId="{327B93C0-656D-4E97-9ACE-35AEB9844F98}"/>
          </ac:spMkLst>
        </pc:spChg>
        <pc:spChg chg="add mod">
          <ac:chgData name="JL Rodríguez Peláez" userId="15399f97640de5c4" providerId="LiveId" clId="{398EB286-9BD9-4AC5-95A7-4F297C82DC05}" dt="2022-02-16T18:33:12.483" v="2352" actId="1076"/>
          <ac:spMkLst>
            <pc:docMk/>
            <pc:sldMk cId="1497940319" sldId="300"/>
            <ac:spMk id="41" creationId="{C50E3B88-39FC-49AE-9FF5-7FA44D8368AF}"/>
          </ac:spMkLst>
        </pc:spChg>
        <pc:spChg chg="add mod">
          <ac:chgData name="JL Rodríguez Peláez" userId="15399f97640de5c4" providerId="LiveId" clId="{398EB286-9BD9-4AC5-95A7-4F297C82DC05}" dt="2022-02-16T18:33:59.128" v="2359" actId="14100"/>
          <ac:spMkLst>
            <pc:docMk/>
            <pc:sldMk cId="1497940319" sldId="300"/>
            <ac:spMk id="42" creationId="{94FD6E36-358C-417D-9996-8F56C7BB0472}"/>
          </ac:spMkLst>
        </pc:spChg>
        <pc:spChg chg="add mod">
          <ac:chgData name="JL Rodríguez Peláez" userId="15399f97640de5c4" providerId="LiveId" clId="{398EB286-9BD9-4AC5-95A7-4F297C82DC05}" dt="2022-02-16T18:33:12.483" v="2352" actId="1076"/>
          <ac:spMkLst>
            <pc:docMk/>
            <pc:sldMk cId="1497940319" sldId="300"/>
            <ac:spMk id="43" creationId="{C3FCE792-5208-47DE-96B8-FF87C0D3A7AD}"/>
          </ac:spMkLst>
        </pc:spChg>
        <pc:spChg chg="add mod">
          <ac:chgData name="JL Rodríguez Peláez" userId="15399f97640de5c4" providerId="LiveId" clId="{398EB286-9BD9-4AC5-95A7-4F297C82DC05}" dt="2022-02-16T18:31:01.412" v="2336" actId="1076"/>
          <ac:spMkLst>
            <pc:docMk/>
            <pc:sldMk cId="1497940319" sldId="300"/>
            <ac:spMk id="44" creationId="{1795D6D9-5EB0-43B6-9BD6-E4982E182BB3}"/>
          </ac:spMkLst>
        </pc:spChg>
        <pc:spChg chg="add mod">
          <ac:chgData name="JL Rodríguez Peláez" userId="15399f97640de5c4" providerId="LiveId" clId="{398EB286-9BD9-4AC5-95A7-4F297C82DC05}" dt="2022-02-16T18:33:50.899" v="2357" actId="14100"/>
          <ac:spMkLst>
            <pc:docMk/>
            <pc:sldMk cId="1497940319" sldId="300"/>
            <ac:spMk id="45" creationId="{034963F1-E92F-420E-8553-72EB0AD3AE6E}"/>
          </ac:spMkLst>
        </pc:spChg>
        <pc:spChg chg="add mod">
          <ac:chgData name="JL Rodríguez Peláez" userId="15399f97640de5c4" providerId="LiveId" clId="{398EB286-9BD9-4AC5-95A7-4F297C82DC05}" dt="2022-02-16T18:31:01.412" v="2336" actId="1076"/>
          <ac:spMkLst>
            <pc:docMk/>
            <pc:sldMk cId="1497940319" sldId="300"/>
            <ac:spMk id="46" creationId="{E0718F09-9A96-4887-B900-5F64E64BD6CC}"/>
          </ac:spMkLst>
        </pc:spChg>
        <pc:spChg chg="add mod">
          <ac:chgData name="JL Rodríguez Peláez" userId="15399f97640de5c4" providerId="LiveId" clId="{398EB286-9BD9-4AC5-95A7-4F297C82DC05}" dt="2022-02-16T18:31:01.412" v="2336" actId="1076"/>
          <ac:spMkLst>
            <pc:docMk/>
            <pc:sldMk cId="1497940319" sldId="300"/>
            <ac:spMk id="47" creationId="{55717C39-74B2-40AF-85E8-708CCC5A26D5}"/>
          </ac:spMkLst>
        </pc:spChg>
        <pc:spChg chg="add mod">
          <ac:chgData name="JL Rodríguez Peláez" userId="15399f97640de5c4" providerId="LiveId" clId="{398EB286-9BD9-4AC5-95A7-4F297C82DC05}" dt="2022-02-16T18:33:47.592" v="2356" actId="14100"/>
          <ac:spMkLst>
            <pc:docMk/>
            <pc:sldMk cId="1497940319" sldId="300"/>
            <ac:spMk id="48" creationId="{823162E1-3414-4538-B8AE-34EE23A9A78D}"/>
          </ac:spMkLst>
        </pc:spChg>
        <pc:spChg chg="add mod">
          <ac:chgData name="JL Rodríguez Peláez" userId="15399f97640de5c4" providerId="LiveId" clId="{398EB286-9BD9-4AC5-95A7-4F297C82DC05}" dt="2022-02-16T18:31:01.412" v="2336" actId="1076"/>
          <ac:spMkLst>
            <pc:docMk/>
            <pc:sldMk cId="1497940319" sldId="300"/>
            <ac:spMk id="49" creationId="{7F4AEE8D-97A1-4801-943C-6EDE71851A28}"/>
          </ac:spMkLst>
        </pc:spChg>
        <pc:grpChg chg="add mod">
          <ac:chgData name="JL Rodríguez Peláez" userId="15399f97640de5c4" providerId="LiveId" clId="{398EB286-9BD9-4AC5-95A7-4F297C82DC05}" dt="2022-02-06T22:04:56.794" v="802"/>
          <ac:grpSpMkLst>
            <pc:docMk/>
            <pc:sldMk cId="1497940319" sldId="300"/>
            <ac:grpSpMk id="4" creationId="{18917F6C-72AD-453A-A730-9802F0FD55C2}"/>
          </ac:grpSpMkLst>
        </pc:grpChg>
        <pc:grpChg chg="add mod">
          <ac:chgData name="JL Rodríguez Peláez" userId="15399f97640de5c4" providerId="LiveId" clId="{398EB286-9BD9-4AC5-95A7-4F297C82DC05}" dt="2022-02-06T22:05:01.394" v="806"/>
          <ac:grpSpMkLst>
            <pc:docMk/>
            <pc:sldMk cId="1497940319" sldId="300"/>
            <ac:grpSpMk id="7" creationId="{FC921D72-A478-4179-AB3B-CB1235F9E421}"/>
          </ac:grpSpMkLst>
        </pc:grpChg>
        <pc:grpChg chg="add mod">
          <ac:chgData name="JL Rodríguez Peláez" userId="15399f97640de5c4" providerId="LiveId" clId="{398EB286-9BD9-4AC5-95A7-4F297C82DC05}" dt="2022-02-06T22:05:09.219" v="810"/>
          <ac:grpSpMkLst>
            <pc:docMk/>
            <pc:sldMk cId="1497940319" sldId="300"/>
            <ac:grpSpMk id="10" creationId="{3A448F96-6F07-4390-9BF2-8CA055DEB0A8}"/>
          </ac:grpSpMkLst>
        </pc:grpChg>
        <pc:grpChg chg="add mod">
          <ac:chgData name="JL Rodríguez Peláez" userId="15399f97640de5c4" providerId="LiveId" clId="{398EB286-9BD9-4AC5-95A7-4F297C82DC05}" dt="2022-02-16T18:32:49.886" v="2350" actId="1076"/>
          <ac:grpSpMkLst>
            <pc:docMk/>
            <pc:sldMk cId="1497940319" sldId="300"/>
            <ac:grpSpMk id="13" creationId="{4062ABA1-9E79-4067-BBA4-9695919D500C}"/>
          </ac:grpSpMkLst>
        </pc:grpChg>
        <pc:graphicFrameChg chg="add mod">
          <ac:chgData name="JL Rodríguez Peláez" userId="15399f97640de5c4" providerId="LiveId" clId="{398EB286-9BD9-4AC5-95A7-4F297C82DC05}" dt="2022-02-06T22:04:56.794" v="802"/>
          <ac:graphicFrameMkLst>
            <pc:docMk/>
            <pc:sldMk cId="1497940319" sldId="300"/>
            <ac:graphicFrameMk id="5" creationId="{7F8CD687-A424-44E2-A47D-E26B524DB937}"/>
          </ac:graphicFrameMkLst>
        </pc:graphicFrameChg>
        <pc:graphicFrameChg chg="add mod">
          <ac:chgData name="JL Rodríguez Peláez" userId="15399f97640de5c4" providerId="LiveId" clId="{398EB286-9BD9-4AC5-95A7-4F297C82DC05}" dt="2022-02-06T22:04:56.794" v="802"/>
          <ac:graphicFrameMkLst>
            <pc:docMk/>
            <pc:sldMk cId="1497940319" sldId="300"/>
            <ac:graphicFrameMk id="6" creationId="{F5528CFE-36B0-4EDA-BAB1-91D28C1C024D}"/>
          </ac:graphicFrameMkLst>
        </pc:graphicFrameChg>
        <pc:graphicFrameChg chg="add mod">
          <ac:chgData name="JL Rodríguez Peláez" userId="15399f97640de5c4" providerId="LiveId" clId="{398EB286-9BD9-4AC5-95A7-4F297C82DC05}" dt="2022-02-06T22:05:01.394" v="806"/>
          <ac:graphicFrameMkLst>
            <pc:docMk/>
            <pc:sldMk cId="1497940319" sldId="300"/>
            <ac:graphicFrameMk id="8" creationId="{7F8CD687-A424-44E2-A47D-E26B524DB937}"/>
          </ac:graphicFrameMkLst>
        </pc:graphicFrameChg>
        <pc:graphicFrameChg chg="add mod">
          <ac:chgData name="JL Rodríguez Peláez" userId="15399f97640de5c4" providerId="LiveId" clId="{398EB286-9BD9-4AC5-95A7-4F297C82DC05}" dt="2022-02-06T22:05:01.394" v="806"/>
          <ac:graphicFrameMkLst>
            <pc:docMk/>
            <pc:sldMk cId="1497940319" sldId="300"/>
            <ac:graphicFrameMk id="9" creationId="{F5528CFE-36B0-4EDA-BAB1-91D28C1C024D}"/>
          </ac:graphicFrameMkLst>
        </pc:graphicFrameChg>
        <pc:graphicFrameChg chg="add mod">
          <ac:chgData name="JL Rodríguez Peláez" userId="15399f97640de5c4" providerId="LiveId" clId="{398EB286-9BD9-4AC5-95A7-4F297C82DC05}" dt="2022-02-06T22:05:09.219" v="810"/>
          <ac:graphicFrameMkLst>
            <pc:docMk/>
            <pc:sldMk cId="1497940319" sldId="300"/>
            <ac:graphicFrameMk id="11" creationId="{7F8CD687-A424-44E2-A47D-E26B524DB937}"/>
          </ac:graphicFrameMkLst>
        </pc:graphicFrameChg>
        <pc:graphicFrameChg chg="add mod">
          <ac:chgData name="JL Rodríguez Peláez" userId="15399f97640de5c4" providerId="LiveId" clId="{398EB286-9BD9-4AC5-95A7-4F297C82DC05}" dt="2022-02-06T22:05:09.219" v="810"/>
          <ac:graphicFrameMkLst>
            <pc:docMk/>
            <pc:sldMk cId="1497940319" sldId="300"/>
            <ac:graphicFrameMk id="12" creationId="{F5528CFE-36B0-4EDA-BAB1-91D28C1C024D}"/>
          </ac:graphicFrameMkLst>
        </pc:graphicFrameChg>
        <pc:graphicFrameChg chg="add mod">
          <ac:chgData name="JL Rodríguez Peláez" userId="15399f97640de5c4" providerId="LiveId" clId="{398EB286-9BD9-4AC5-95A7-4F297C82DC05}" dt="2022-02-16T18:32:06.531" v="2342" actId="1076"/>
          <ac:graphicFrameMkLst>
            <pc:docMk/>
            <pc:sldMk cId="1497940319" sldId="300"/>
            <ac:graphicFrameMk id="14" creationId="{7F8CD687-A424-44E2-A47D-E26B524DB937}"/>
          </ac:graphicFrameMkLst>
        </pc:graphicFrameChg>
        <pc:graphicFrameChg chg="add mod">
          <ac:chgData name="JL Rodríguez Peláez" userId="15399f97640de5c4" providerId="LiveId" clId="{398EB286-9BD9-4AC5-95A7-4F297C82DC05}" dt="2022-02-16T18:32:10.290" v="2343" actId="1076"/>
          <ac:graphicFrameMkLst>
            <pc:docMk/>
            <pc:sldMk cId="1497940319" sldId="300"/>
            <ac:graphicFrameMk id="15" creationId="{F5528CFE-36B0-4EDA-BAB1-91D28C1C024D}"/>
          </ac:graphicFrameMkLst>
        </pc:graphicFrameChg>
        <pc:graphicFrameChg chg="add mod">
          <ac:chgData name="JL Rodríguez Peláez" userId="15399f97640de5c4" providerId="LiveId" clId="{398EB286-9BD9-4AC5-95A7-4F297C82DC05}" dt="2022-02-06T22:05:23.149" v="814"/>
          <ac:graphicFrameMkLst>
            <pc:docMk/>
            <pc:sldMk cId="1497940319" sldId="300"/>
            <ac:graphicFrameMk id="16" creationId="{6C2969F3-85AD-48F6-86A3-2AA74B50BF44}"/>
          </ac:graphicFrameMkLst>
        </pc:graphicFrameChg>
        <pc:graphicFrameChg chg="add mod modGraphic">
          <ac:chgData name="JL Rodríguez Peláez" userId="15399f97640de5c4" providerId="LiveId" clId="{398EB286-9BD9-4AC5-95A7-4F297C82DC05}" dt="2022-02-16T18:31:18.580" v="2338" actId="14100"/>
          <ac:graphicFrameMkLst>
            <pc:docMk/>
            <pc:sldMk cId="1497940319" sldId="300"/>
            <ac:graphicFrameMk id="17" creationId="{6C2969F3-85AD-48F6-86A3-2AA74B50BF44}"/>
          </ac:graphicFrameMkLst>
        </pc:graphicFrameChg>
        <pc:picChg chg="add del mod">
          <ac:chgData name="JL Rodríguez Peláez" userId="15399f97640de5c4" providerId="LiveId" clId="{398EB286-9BD9-4AC5-95A7-4F297C82DC05}" dt="2022-03-03T02:34:53.032" v="6390" actId="478"/>
          <ac:picMkLst>
            <pc:docMk/>
            <pc:sldMk cId="1497940319" sldId="300"/>
            <ac:picMk id="2" creationId="{A47B60FA-ACB8-4B27-8C14-FB45A798D04F}"/>
          </ac:picMkLst>
        </pc:picChg>
      </pc:sldChg>
      <pc:sldChg chg="addSp delSp modSp new mod ord delAnim">
        <pc:chgData name="JL Rodríguez Peláez" userId="15399f97640de5c4" providerId="LiveId" clId="{398EB286-9BD9-4AC5-95A7-4F297C82DC05}" dt="2022-03-03T02:34:55.659" v="6391" actId="478"/>
        <pc:sldMkLst>
          <pc:docMk/>
          <pc:sldMk cId="2632165392" sldId="301"/>
        </pc:sldMkLst>
        <pc:spChg chg="add del">
          <ac:chgData name="JL Rodríguez Peláez" userId="15399f97640de5c4" providerId="LiveId" clId="{398EB286-9BD9-4AC5-95A7-4F297C82DC05}" dt="2022-02-06T23:38:37.532" v="1711" actId="22"/>
          <ac:spMkLst>
            <pc:docMk/>
            <pc:sldMk cId="2632165392" sldId="301"/>
            <ac:spMk id="5" creationId="{047EED62-45DA-41FF-9C1F-B2E541B6B13B}"/>
          </ac:spMkLst>
        </pc:spChg>
        <pc:spChg chg="add mod topLvl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6" creationId="{B315BB0D-0CBC-43F8-B840-FFFBC9309834}"/>
          </ac:spMkLst>
        </pc:spChg>
        <pc:spChg chg="add mod">
          <ac:chgData name="JL Rodríguez Peláez" userId="15399f97640de5c4" providerId="LiveId" clId="{398EB286-9BD9-4AC5-95A7-4F297C82DC05}" dt="2022-02-21T01:53:47.339" v="2468" actId="1076"/>
          <ac:spMkLst>
            <pc:docMk/>
            <pc:sldMk cId="2632165392" sldId="301"/>
            <ac:spMk id="7" creationId="{EA1E3BD5-DAE3-4172-BB77-963E72A37D49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9" creationId="{8279A2FA-9D01-47C3-A58A-5C35FDE903D1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10" creationId="{23C7BDBE-6676-42E9-A19B-0168AA7D5AB6}"/>
          </ac:spMkLst>
        </pc:spChg>
        <pc:spChg chg="add mod topLvl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12" creationId="{84714314-E679-4CF5-8C19-B0AB874A0D11}"/>
          </ac:spMkLst>
        </pc:spChg>
        <pc:spChg chg="add mod topLvl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14" creationId="{0E764078-70A6-40C2-9EA0-7DFCC18E57DB}"/>
          </ac:spMkLst>
        </pc:spChg>
        <pc:spChg chg="add mod topLvl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16" creationId="{50F8FBD0-2792-499F-9652-90242445CBD5}"/>
          </ac:spMkLst>
        </pc:spChg>
        <pc:spChg chg="add mod topLvl">
          <ac:chgData name="JL Rodríguez Peláez" userId="15399f97640de5c4" providerId="LiveId" clId="{398EB286-9BD9-4AC5-95A7-4F297C82DC05}" dt="2022-02-21T02:06:14.546" v="2790" actId="14100"/>
          <ac:spMkLst>
            <pc:docMk/>
            <pc:sldMk cId="2632165392" sldId="301"/>
            <ac:spMk id="18" creationId="{148572EA-7105-4EE7-BE1D-B2E3A3C080DE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20" creationId="{C9D9AFDF-DF91-47FD-9CBB-A6DB4D3081C6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21" creationId="{6FA5A42E-466E-4EFF-ADEC-3D5E7EB722FF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22" creationId="{F11533A6-082E-43B2-A0F1-483A4C6D9E07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23" creationId="{453D88B5-DC82-49D2-8B75-8C713E27E849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24" creationId="{C8FAF5A0-4EFA-4082-A399-E50F91C25E3B}"/>
          </ac:spMkLst>
        </pc:spChg>
        <pc:spChg chg="add mod topLvl">
          <ac:chgData name="JL Rodríguez Peláez" userId="15399f97640de5c4" providerId="LiveId" clId="{398EB286-9BD9-4AC5-95A7-4F297C82DC05}" dt="2022-02-21T01:59:07.121" v="2696" actId="1076"/>
          <ac:spMkLst>
            <pc:docMk/>
            <pc:sldMk cId="2632165392" sldId="301"/>
            <ac:spMk id="25" creationId="{98943F40-1E37-42FE-AB77-16F956E57C2A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27" creationId="{106A7415-35B2-4C73-B76D-74C27DAB4371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28" creationId="{302C8244-C438-4404-9079-9FFA9C46001C}"/>
          </ac:spMkLst>
        </pc:spChg>
        <pc:spChg chg="mod">
          <ac:chgData name="JL Rodríguez Peláez" userId="15399f97640de5c4" providerId="LiveId" clId="{398EB286-9BD9-4AC5-95A7-4F297C82DC05}" dt="2022-02-21T01:58:22.634" v="2683" actId="165"/>
          <ac:spMkLst>
            <pc:docMk/>
            <pc:sldMk cId="2632165392" sldId="301"/>
            <ac:spMk id="29" creationId="{351E6764-62AF-455A-9DF7-3488F279829A}"/>
          </ac:spMkLst>
        </pc:spChg>
        <pc:spChg chg="add del mod topLvl">
          <ac:chgData name="JL Rodríguez Peláez" userId="15399f97640de5c4" providerId="LiveId" clId="{398EB286-9BD9-4AC5-95A7-4F297C82DC05}" dt="2022-02-21T02:04:34.482" v="2719" actId="478"/>
          <ac:spMkLst>
            <pc:docMk/>
            <pc:sldMk cId="2632165392" sldId="301"/>
            <ac:spMk id="30" creationId="{695C4F23-16FB-46AF-A0F7-C3D4AA49CB42}"/>
          </ac:spMkLst>
        </pc:spChg>
        <pc:spChg chg="add del mod topLvl">
          <ac:chgData name="JL Rodríguez Peláez" userId="15399f97640de5c4" providerId="LiveId" clId="{398EB286-9BD9-4AC5-95A7-4F297C82DC05}" dt="2022-02-21T01:58:53.480" v="2693" actId="478"/>
          <ac:spMkLst>
            <pc:docMk/>
            <pc:sldMk cId="2632165392" sldId="301"/>
            <ac:spMk id="32" creationId="{FE15B937-CE36-4FD4-9A05-EB73E7B6AB16}"/>
          </ac:spMkLst>
        </pc:spChg>
        <pc:spChg chg="del mod">
          <ac:chgData name="JL Rodríguez Peláez" userId="15399f97640de5c4" providerId="LiveId" clId="{398EB286-9BD9-4AC5-95A7-4F297C82DC05}" dt="2022-02-21T01:58:31.049" v="2684" actId="478"/>
          <ac:spMkLst>
            <pc:docMk/>
            <pc:sldMk cId="2632165392" sldId="301"/>
            <ac:spMk id="33" creationId="{466586FE-6E2E-48E2-A77D-BEBA7F666EA1}"/>
          </ac:spMkLst>
        </pc:spChg>
        <pc:spChg chg="mod topLvl">
          <ac:chgData name="JL Rodríguez Peláez" userId="15399f97640de5c4" providerId="LiveId" clId="{398EB286-9BD9-4AC5-95A7-4F297C82DC05}" dt="2022-02-21T02:00:09.697" v="2701" actId="14100"/>
          <ac:spMkLst>
            <pc:docMk/>
            <pc:sldMk cId="2632165392" sldId="301"/>
            <ac:spMk id="34" creationId="{CF5EF2BC-93E1-4ECB-8C84-9C5F5D08ED45}"/>
          </ac:spMkLst>
        </pc:spChg>
        <pc:spChg chg="add del mod topLvl">
          <ac:chgData name="JL Rodríguez Peláez" userId="15399f97640de5c4" providerId="LiveId" clId="{398EB286-9BD9-4AC5-95A7-4F297C82DC05}" dt="2022-02-21T01:58:51.578" v="2692" actId="478"/>
          <ac:spMkLst>
            <pc:docMk/>
            <pc:sldMk cId="2632165392" sldId="301"/>
            <ac:spMk id="36" creationId="{61FAB812-8C6D-454F-8FF5-D1579ED19FBC}"/>
          </ac:spMkLst>
        </pc:spChg>
        <pc:spChg chg="del mod">
          <ac:chgData name="JL Rodríguez Peláez" userId="15399f97640de5c4" providerId="LiveId" clId="{398EB286-9BD9-4AC5-95A7-4F297C82DC05}" dt="2022-02-21T01:58:33.337" v="2685" actId="478"/>
          <ac:spMkLst>
            <pc:docMk/>
            <pc:sldMk cId="2632165392" sldId="301"/>
            <ac:spMk id="37" creationId="{2ECE6C9B-17C5-4025-9743-C0F826BF94C5}"/>
          </ac:spMkLst>
        </pc:spChg>
        <pc:spChg chg="mod topLvl">
          <ac:chgData name="JL Rodríguez Peláez" userId="15399f97640de5c4" providerId="LiveId" clId="{398EB286-9BD9-4AC5-95A7-4F297C82DC05}" dt="2022-02-21T02:00:09.697" v="2701" actId="14100"/>
          <ac:spMkLst>
            <pc:docMk/>
            <pc:sldMk cId="2632165392" sldId="301"/>
            <ac:spMk id="38" creationId="{6409A7F9-0604-4449-A285-01FD4BF71651}"/>
          </ac:spMkLst>
        </pc:spChg>
        <pc:spChg chg="add del mod topLvl">
          <ac:chgData name="JL Rodríguez Peláez" userId="15399f97640de5c4" providerId="LiveId" clId="{398EB286-9BD9-4AC5-95A7-4F297C82DC05}" dt="2022-02-21T01:58:50.229" v="2691" actId="478"/>
          <ac:spMkLst>
            <pc:docMk/>
            <pc:sldMk cId="2632165392" sldId="301"/>
            <ac:spMk id="40" creationId="{293326EF-B826-48CD-896F-A8E1E1E10B85}"/>
          </ac:spMkLst>
        </pc:spChg>
        <pc:spChg chg="del mod">
          <ac:chgData name="JL Rodríguez Peláez" userId="15399f97640de5c4" providerId="LiveId" clId="{398EB286-9BD9-4AC5-95A7-4F297C82DC05}" dt="2022-02-21T01:58:35.941" v="2686" actId="478"/>
          <ac:spMkLst>
            <pc:docMk/>
            <pc:sldMk cId="2632165392" sldId="301"/>
            <ac:spMk id="41" creationId="{00D8F587-D7B8-4D7B-B230-3C384E0CDE2E}"/>
          </ac:spMkLst>
        </pc:spChg>
        <pc:spChg chg="mod topLvl">
          <ac:chgData name="JL Rodríguez Peláez" userId="15399f97640de5c4" providerId="LiveId" clId="{398EB286-9BD9-4AC5-95A7-4F297C82DC05}" dt="2022-02-21T02:00:15.835" v="2702" actId="14100"/>
          <ac:spMkLst>
            <pc:docMk/>
            <pc:sldMk cId="2632165392" sldId="301"/>
            <ac:spMk id="42" creationId="{A6570AE0-12FA-413A-9D6A-0128B589B5D9}"/>
          </ac:spMkLst>
        </pc:spChg>
        <pc:spChg chg="add del mod topLvl">
          <ac:chgData name="JL Rodríguez Peláez" userId="15399f97640de5c4" providerId="LiveId" clId="{398EB286-9BD9-4AC5-95A7-4F297C82DC05}" dt="2022-02-21T01:58:46.163" v="2689" actId="478"/>
          <ac:spMkLst>
            <pc:docMk/>
            <pc:sldMk cId="2632165392" sldId="301"/>
            <ac:spMk id="44" creationId="{3901E83E-469D-4612-A60C-308305512C67}"/>
          </ac:spMkLst>
        </pc:spChg>
        <pc:spChg chg="del mod">
          <ac:chgData name="JL Rodríguez Peláez" userId="15399f97640de5c4" providerId="LiveId" clId="{398EB286-9BD9-4AC5-95A7-4F297C82DC05}" dt="2022-02-21T01:58:37.883" v="2687" actId="478"/>
          <ac:spMkLst>
            <pc:docMk/>
            <pc:sldMk cId="2632165392" sldId="301"/>
            <ac:spMk id="45" creationId="{44B1AC3C-0DF4-44E7-BFF5-1DEFE117F624}"/>
          </ac:spMkLst>
        </pc:spChg>
        <pc:spChg chg="mod topLvl">
          <ac:chgData name="JL Rodríguez Peláez" userId="15399f97640de5c4" providerId="LiveId" clId="{398EB286-9BD9-4AC5-95A7-4F297C82DC05}" dt="2022-02-21T02:06:02.626" v="2788" actId="20577"/>
          <ac:spMkLst>
            <pc:docMk/>
            <pc:sldMk cId="2632165392" sldId="301"/>
            <ac:spMk id="46" creationId="{A3C740D6-AFA0-4C20-8FEB-F8DBC75AF76E}"/>
          </ac:spMkLst>
        </pc:spChg>
        <pc:spChg chg="add del mod topLvl">
          <ac:chgData name="JL Rodríguez Peláez" userId="15399f97640de5c4" providerId="LiveId" clId="{398EB286-9BD9-4AC5-95A7-4F297C82DC05}" dt="2022-02-21T01:58:48.062" v="2690" actId="478"/>
          <ac:spMkLst>
            <pc:docMk/>
            <pc:sldMk cId="2632165392" sldId="301"/>
            <ac:spMk id="48" creationId="{4EF9F5CB-D4BC-41FE-9FBB-1CBD829080E4}"/>
          </ac:spMkLst>
        </pc:spChg>
        <pc:spChg chg="del mod">
          <ac:chgData name="JL Rodríguez Peláez" userId="15399f97640de5c4" providerId="LiveId" clId="{398EB286-9BD9-4AC5-95A7-4F297C82DC05}" dt="2022-02-21T01:58:39.659" v="2688" actId="478"/>
          <ac:spMkLst>
            <pc:docMk/>
            <pc:sldMk cId="2632165392" sldId="301"/>
            <ac:spMk id="49" creationId="{BF907FB0-2382-4BBC-89BB-1B1FCC9F6D2E}"/>
          </ac:spMkLst>
        </pc:spChg>
        <pc:spChg chg="mod topLvl">
          <ac:chgData name="JL Rodríguez Peláez" userId="15399f97640de5c4" providerId="LiveId" clId="{398EB286-9BD9-4AC5-95A7-4F297C82DC05}" dt="2022-03-01T23:18:43.092" v="6144" actId="20577"/>
          <ac:spMkLst>
            <pc:docMk/>
            <pc:sldMk cId="2632165392" sldId="301"/>
            <ac:spMk id="50" creationId="{7AEE08FA-1382-49DE-9807-0CA35B11425D}"/>
          </ac:spMkLst>
        </pc:spChg>
        <pc:spChg chg="add mod">
          <ac:chgData name="JL Rodríguez Peláez" userId="15399f97640de5c4" providerId="LiveId" clId="{398EB286-9BD9-4AC5-95A7-4F297C82DC05}" dt="2022-03-01T23:19:47.087" v="6148" actId="1076"/>
          <ac:spMkLst>
            <pc:docMk/>
            <pc:sldMk cId="2632165392" sldId="301"/>
            <ac:spMk id="51" creationId="{E093DC8B-C6DB-49CD-B853-3122E4AB3B95}"/>
          </ac:spMkLst>
        </pc:spChg>
        <pc:spChg chg="mod">
          <ac:chgData name="JL Rodríguez Peláez" userId="15399f97640de5c4" providerId="LiveId" clId="{398EB286-9BD9-4AC5-95A7-4F297C82DC05}" dt="2022-02-21T02:01:21.131" v="2707" actId="207"/>
          <ac:spMkLst>
            <pc:docMk/>
            <pc:sldMk cId="2632165392" sldId="301"/>
            <ac:spMk id="54" creationId="{8B9C73B9-342B-4186-BD15-5AC452C4D878}"/>
          </ac:spMkLst>
        </pc:spChg>
        <pc:spChg chg="mod">
          <ac:chgData name="JL Rodríguez Peláez" userId="15399f97640de5c4" providerId="LiveId" clId="{398EB286-9BD9-4AC5-95A7-4F297C82DC05}" dt="2022-02-21T02:01:21.131" v="2707" actId="207"/>
          <ac:spMkLst>
            <pc:docMk/>
            <pc:sldMk cId="2632165392" sldId="301"/>
            <ac:spMk id="55" creationId="{5DD5CF6D-D268-40B5-BB9B-0036C39760CF}"/>
          </ac:spMkLst>
        </pc:spChg>
        <pc:spChg chg="mod">
          <ac:chgData name="JL Rodríguez Peláez" userId="15399f97640de5c4" providerId="LiveId" clId="{398EB286-9BD9-4AC5-95A7-4F297C82DC05}" dt="2022-02-21T02:02:33.196" v="2711" actId="207"/>
          <ac:spMkLst>
            <pc:docMk/>
            <pc:sldMk cId="2632165392" sldId="301"/>
            <ac:spMk id="57" creationId="{7AE5FE78-BA1E-46E2-A295-ECD09E677723}"/>
          </ac:spMkLst>
        </pc:spChg>
        <pc:spChg chg="mod">
          <ac:chgData name="JL Rodríguez Peláez" userId="15399f97640de5c4" providerId="LiveId" clId="{398EB286-9BD9-4AC5-95A7-4F297C82DC05}" dt="2022-02-21T02:02:33.196" v="2711" actId="207"/>
          <ac:spMkLst>
            <pc:docMk/>
            <pc:sldMk cId="2632165392" sldId="301"/>
            <ac:spMk id="58" creationId="{307AE37C-9996-43FF-A1E6-B45BEB53FD8E}"/>
          </ac:spMkLst>
        </pc:spChg>
        <pc:spChg chg="mod">
          <ac:chgData name="JL Rodríguez Peláez" userId="15399f97640de5c4" providerId="LiveId" clId="{398EB286-9BD9-4AC5-95A7-4F297C82DC05}" dt="2022-02-21T02:02:33.196" v="2711" actId="207"/>
          <ac:spMkLst>
            <pc:docMk/>
            <pc:sldMk cId="2632165392" sldId="301"/>
            <ac:spMk id="59" creationId="{9FA0850F-C70B-44F5-9B8F-AD8B49CFACEC}"/>
          </ac:spMkLst>
        </pc:spChg>
        <pc:spChg chg="mod">
          <ac:chgData name="JL Rodríguez Peláez" userId="15399f97640de5c4" providerId="LiveId" clId="{398EB286-9BD9-4AC5-95A7-4F297C82DC05}" dt="2022-02-21T02:02:33.196" v="2711" actId="207"/>
          <ac:spMkLst>
            <pc:docMk/>
            <pc:sldMk cId="2632165392" sldId="301"/>
            <ac:spMk id="60" creationId="{8969D14F-4FFD-4F8A-A204-43865127D55F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62" creationId="{FDCAF981-F46D-47E7-94E5-8A1AACD92DC6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63" creationId="{DA6D47D0-EBDD-4AB9-9A7A-80E1F8A5D185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64" creationId="{15FF3B73-6087-44A2-B949-D3D8372463E8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65" creationId="{D40B6202-E5ED-478D-B88F-BA840C0A4AE8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66" creationId="{BD4F4841-D87A-4A92-8A9A-2F646FB8E7B5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67" creationId="{0D3FAD18-B704-4A1A-B337-906945B3B794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68" creationId="{95F0BF2A-1B42-4821-9A81-04C54CDCF28D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69" creationId="{1CF0B839-31BB-45EE-BACF-52D66D6E52D4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70" creationId="{8EDB96DF-B952-4580-B1E2-1227691E867F}"/>
          </ac:spMkLst>
        </pc:spChg>
        <pc:spChg chg="mod">
          <ac:chgData name="JL Rodríguez Peláez" userId="15399f97640de5c4" providerId="LiveId" clId="{398EB286-9BD9-4AC5-95A7-4F297C82DC05}" dt="2022-02-21T02:03:06.483" v="2715" actId="207"/>
          <ac:spMkLst>
            <pc:docMk/>
            <pc:sldMk cId="2632165392" sldId="301"/>
            <ac:spMk id="71" creationId="{377C97B1-C1CF-465E-B70F-B7AA7780212C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73" creationId="{B334190E-0157-4499-9596-2F240E8DF8A8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74" creationId="{EA3AF3CC-F0AB-4857-9CB2-DBB6D682000E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75" creationId="{C08DB6A2-E528-43C8-978B-502166C5136E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76" creationId="{EBF0C3A9-1AC7-4E6D-B1F7-F1498CB29735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77" creationId="{ABCB9F2C-8B23-4519-A5EE-687AE0A43E80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78" creationId="{D07BBFCF-E89F-4CD4-897D-92612F6FE595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79" creationId="{E178064C-6A7B-4B1F-84DA-C6B26E6EDC99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80" creationId="{61C8F599-6C89-45BD-9A83-9518C30ED7D4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81" creationId="{AD17466F-D144-4AB6-988C-F89AED5A1A82}"/>
          </ac:spMkLst>
        </pc:spChg>
        <pc:spChg chg="mod">
          <ac:chgData name="JL Rodríguez Peláez" userId="15399f97640de5c4" providerId="LiveId" clId="{398EB286-9BD9-4AC5-95A7-4F297C82DC05}" dt="2022-02-21T02:04:21.958" v="2717"/>
          <ac:spMkLst>
            <pc:docMk/>
            <pc:sldMk cId="2632165392" sldId="301"/>
            <ac:spMk id="82" creationId="{A7A30E0C-1A15-48A4-AFBF-6A5E900FFC0C}"/>
          </ac:spMkLst>
        </pc:spChg>
        <pc:spChg chg="mod">
          <ac:chgData name="JL Rodríguez Peláez" userId="15399f97640de5c4" providerId="LiveId" clId="{398EB286-9BD9-4AC5-95A7-4F297C82DC05}" dt="2022-02-21T02:04:53.915" v="2723" actId="207"/>
          <ac:spMkLst>
            <pc:docMk/>
            <pc:sldMk cId="2632165392" sldId="301"/>
            <ac:spMk id="84" creationId="{191927FB-039F-4C09-A89E-0F00E25EBC0D}"/>
          </ac:spMkLst>
        </pc:spChg>
        <pc:spChg chg="mod">
          <ac:chgData name="JL Rodríguez Peláez" userId="15399f97640de5c4" providerId="LiveId" clId="{398EB286-9BD9-4AC5-95A7-4F297C82DC05}" dt="2022-02-21T02:04:53.915" v="2723" actId="207"/>
          <ac:spMkLst>
            <pc:docMk/>
            <pc:sldMk cId="2632165392" sldId="301"/>
            <ac:spMk id="85" creationId="{B1F32B01-B448-494D-A343-CB7BFB7B5641}"/>
          </ac:spMkLst>
        </pc:spChg>
        <pc:grpChg chg="add del mod">
          <ac:chgData name="JL Rodríguez Peláez" userId="15399f97640de5c4" providerId="LiveId" clId="{398EB286-9BD9-4AC5-95A7-4F297C82DC05}" dt="2022-02-21T01:58:22.634" v="2683" actId="165"/>
          <ac:grpSpMkLst>
            <pc:docMk/>
            <pc:sldMk cId="2632165392" sldId="301"/>
            <ac:grpSpMk id="2" creationId="{C8F9B589-22BD-4DEE-845C-69E20581712E}"/>
          </ac:grpSpMkLst>
        </pc:grpChg>
        <pc:grpChg chg="add del mod topLvl">
          <ac:chgData name="JL Rodríguez Peláez" userId="15399f97640de5c4" providerId="LiveId" clId="{398EB286-9BD9-4AC5-95A7-4F297C82DC05}" dt="2022-02-21T02:01:13.502" v="2705" actId="478"/>
          <ac:grpSpMkLst>
            <pc:docMk/>
            <pc:sldMk cId="2632165392" sldId="301"/>
            <ac:grpSpMk id="8" creationId="{4DF730EA-3267-45CC-A1CE-1F66B05C5416}"/>
          </ac:grpSpMkLst>
        </pc:grpChg>
        <pc:grpChg chg="add del mod topLvl">
          <ac:chgData name="JL Rodríguez Peláez" userId="15399f97640de5c4" providerId="LiveId" clId="{398EB286-9BD9-4AC5-95A7-4F297C82DC05}" dt="2022-02-21T02:02:06.522" v="2708" actId="478"/>
          <ac:grpSpMkLst>
            <pc:docMk/>
            <pc:sldMk cId="2632165392" sldId="301"/>
            <ac:grpSpMk id="19" creationId="{CD38B120-DB2A-499A-A1ED-17A5D699B87A}"/>
          </ac:grpSpMkLst>
        </pc:grpChg>
        <pc:grpChg chg="add del mod topLvl">
          <ac:chgData name="JL Rodríguez Peláez" userId="15399f97640de5c4" providerId="LiveId" clId="{398EB286-9BD9-4AC5-95A7-4F297C82DC05}" dt="2022-02-21T02:02:55.321" v="2712" actId="478"/>
          <ac:grpSpMkLst>
            <pc:docMk/>
            <pc:sldMk cId="2632165392" sldId="301"/>
            <ac:grpSpMk id="26" creationId="{58887DFA-769D-4EBD-AFF6-933C521F0184}"/>
          </ac:grpSpMkLst>
        </pc:grpChg>
        <pc:grpChg chg="add del mod topLvl">
          <ac:chgData name="JL Rodríguez Peláez" userId="15399f97640de5c4" providerId="LiveId" clId="{398EB286-9BD9-4AC5-95A7-4F297C82DC05}" dt="2022-02-21T01:58:53.480" v="2693" actId="478"/>
          <ac:grpSpMkLst>
            <pc:docMk/>
            <pc:sldMk cId="2632165392" sldId="301"/>
            <ac:grpSpMk id="31" creationId="{3A43E4BF-BE72-4F94-9CA2-8112DF11E68B}"/>
          </ac:grpSpMkLst>
        </pc:grpChg>
        <pc:grpChg chg="add del mod topLvl">
          <ac:chgData name="JL Rodríguez Peláez" userId="15399f97640de5c4" providerId="LiveId" clId="{398EB286-9BD9-4AC5-95A7-4F297C82DC05}" dt="2022-02-21T01:58:51.578" v="2692" actId="478"/>
          <ac:grpSpMkLst>
            <pc:docMk/>
            <pc:sldMk cId="2632165392" sldId="301"/>
            <ac:grpSpMk id="35" creationId="{DDD73F99-FF0A-4A21-84B4-4CAA655D5CC8}"/>
          </ac:grpSpMkLst>
        </pc:grpChg>
        <pc:grpChg chg="add del mod topLvl">
          <ac:chgData name="JL Rodríguez Peláez" userId="15399f97640de5c4" providerId="LiveId" clId="{398EB286-9BD9-4AC5-95A7-4F297C82DC05}" dt="2022-02-21T01:58:50.229" v="2691" actId="478"/>
          <ac:grpSpMkLst>
            <pc:docMk/>
            <pc:sldMk cId="2632165392" sldId="301"/>
            <ac:grpSpMk id="39" creationId="{C9ADD9DB-7E1D-405F-A13F-C90E3E5F9374}"/>
          </ac:grpSpMkLst>
        </pc:grpChg>
        <pc:grpChg chg="add del mod topLvl">
          <ac:chgData name="JL Rodríguez Peláez" userId="15399f97640de5c4" providerId="LiveId" clId="{398EB286-9BD9-4AC5-95A7-4F297C82DC05}" dt="2022-02-21T01:58:46.163" v="2689" actId="478"/>
          <ac:grpSpMkLst>
            <pc:docMk/>
            <pc:sldMk cId="2632165392" sldId="301"/>
            <ac:grpSpMk id="43" creationId="{A0AE02EB-7732-4705-91FD-15613ACE01F5}"/>
          </ac:grpSpMkLst>
        </pc:grpChg>
        <pc:grpChg chg="add del mod topLvl">
          <ac:chgData name="JL Rodríguez Peláez" userId="15399f97640de5c4" providerId="LiveId" clId="{398EB286-9BD9-4AC5-95A7-4F297C82DC05}" dt="2022-02-21T01:58:48.062" v="2690" actId="478"/>
          <ac:grpSpMkLst>
            <pc:docMk/>
            <pc:sldMk cId="2632165392" sldId="301"/>
            <ac:grpSpMk id="47" creationId="{23CA351D-DEF5-4ABB-A6C5-5C7424653F44}"/>
          </ac:grpSpMkLst>
        </pc:grpChg>
        <pc:grpChg chg="add mod">
          <ac:chgData name="JL Rodríguez Peláez" userId="15399f97640de5c4" providerId="LiveId" clId="{398EB286-9BD9-4AC5-95A7-4F297C82DC05}" dt="2022-02-21T02:01:21.131" v="2707" actId="207"/>
          <ac:grpSpMkLst>
            <pc:docMk/>
            <pc:sldMk cId="2632165392" sldId="301"/>
            <ac:grpSpMk id="53" creationId="{0742F980-9F3F-4026-91C7-D86B2DD7BAC8}"/>
          </ac:grpSpMkLst>
        </pc:grpChg>
        <pc:grpChg chg="add mod">
          <ac:chgData name="JL Rodríguez Peláez" userId="15399f97640de5c4" providerId="LiveId" clId="{398EB286-9BD9-4AC5-95A7-4F297C82DC05}" dt="2022-02-21T02:02:33.196" v="2711" actId="207"/>
          <ac:grpSpMkLst>
            <pc:docMk/>
            <pc:sldMk cId="2632165392" sldId="301"/>
            <ac:grpSpMk id="56" creationId="{A8674AE3-8840-433F-951E-FB54EBBAE9F7}"/>
          </ac:grpSpMkLst>
        </pc:grpChg>
        <pc:grpChg chg="add mod">
          <ac:chgData name="JL Rodríguez Peláez" userId="15399f97640de5c4" providerId="LiveId" clId="{398EB286-9BD9-4AC5-95A7-4F297C82DC05}" dt="2022-02-21T02:03:15.299" v="2716" actId="1076"/>
          <ac:grpSpMkLst>
            <pc:docMk/>
            <pc:sldMk cId="2632165392" sldId="301"/>
            <ac:grpSpMk id="61" creationId="{DCAB5067-DBD2-4AF4-8202-0867261DD842}"/>
          </ac:grpSpMkLst>
        </pc:grpChg>
        <pc:grpChg chg="add del mod">
          <ac:chgData name="JL Rodríguez Peláez" userId="15399f97640de5c4" providerId="LiveId" clId="{398EB286-9BD9-4AC5-95A7-4F297C82DC05}" dt="2022-02-21T02:04:23.190" v="2718"/>
          <ac:grpSpMkLst>
            <pc:docMk/>
            <pc:sldMk cId="2632165392" sldId="301"/>
            <ac:grpSpMk id="72" creationId="{07A70C28-AF71-464C-B29A-714933A91392}"/>
          </ac:grpSpMkLst>
        </pc:grpChg>
        <pc:grpChg chg="add mod">
          <ac:chgData name="JL Rodríguez Peláez" userId="15399f97640de5c4" providerId="LiveId" clId="{398EB286-9BD9-4AC5-95A7-4F297C82DC05}" dt="2022-02-21T02:04:53.915" v="2723" actId="207"/>
          <ac:grpSpMkLst>
            <pc:docMk/>
            <pc:sldMk cId="2632165392" sldId="301"/>
            <ac:grpSpMk id="83" creationId="{099D2545-D487-42B7-9E98-2F637D2D8EDA}"/>
          </ac:grpSpMkLst>
        </pc:grpChg>
        <pc:graphicFrameChg chg="add mod">
          <ac:chgData name="JL Rodríguez Peláez" userId="15399f97640de5c4" providerId="LiveId" clId="{398EB286-9BD9-4AC5-95A7-4F297C82DC05}" dt="2022-02-06T22:06:42.096" v="831"/>
          <ac:graphicFrameMkLst>
            <pc:docMk/>
            <pc:sldMk cId="2632165392" sldId="301"/>
            <ac:graphicFrameMk id="2" creationId="{1CF15E8E-9F3B-4F5A-BEF0-AA197AC2FBF0}"/>
          </ac:graphicFrameMkLst>
        </pc:graphicFrameChg>
        <pc:graphicFrameChg chg="add mod">
          <ac:chgData name="JL Rodríguez Peláez" userId="15399f97640de5c4" providerId="LiveId" clId="{398EB286-9BD9-4AC5-95A7-4F297C82DC05}" dt="2022-02-27T20:01:04.464" v="5839" actId="14100"/>
          <ac:graphicFrameMkLst>
            <pc:docMk/>
            <pc:sldMk cId="2632165392" sldId="301"/>
            <ac:graphicFrameMk id="3" creationId="{1CF15E8E-9F3B-4F5A-BEF0-AA197AC2FBF0}"/>
          </ac:graphicFrameMkLst>
        </pc:graphicFrameChg>
        <pc:graphicFrameChg chg="add del mod">
          <ac:chgData name="JL Rodríguez Peláez" userId="15399f97640de5c4" providerId="LiveId" clId="{398EB286-9BD9-4AC5-95A7-4F297C82DC05}" dt="2022-02-21T01:42:32.109" v="2363" actId="478"/>
          <ac:graphicFrameMkLst>
            <pc:docMk/>
            <pc:sldMk cId="2632165392" sldId="301"/>
            <ac:graphicFrameMk id="4" creationId="{EA2F6F19-FEBD-49C0-9C2C-1D29EB822976}"/>
          </ac:graphicFrameMkLst>
        </pc:graphicFrameChg>
        <pc:picChg chg="add del mod">
          <ac:chgData name="JL Rodríguez Peláez" userId="15399f97640de5c4" providerId="LiveId" clId="{398EB286-9BD9-4AC5-95A7-4F297C82DC05}" dt="2022-03-03T02:34:55.659" v="6391" actId="478"/>
          <ac:picMkLst>
            <pc:docMk/>
            <pc:sldMk cId="2632165392" sldId="301"/>
            <ac:picMk id="2" creationId="{FD0B843B-7213-4FB5-821B-F779B3046DF4}"/>
          </ac:picMkLst>
        </pc:picChg>
        <pc:cxnChg chg="add mod topLvl">
          <ac:chgData name="JL Rodríguez Peláez" userId="15399f97640de5c4" providerId="LiveId" clId="{398EB286-9BD9-4AC5-95A7-4F297C82DC05}" dt="2022-02-21T01:58:31.049" v="2684" actId="478"/>
          <ac:cxnSpMkLst>
            <pc:docMk/>
            <pc:sldMk cId="2632165392" sldId="301"/>
            <ac:cxnSpMk id="5" creationId="{22C84DC6-C90D-46E3-96FB-F7C106BF2C58}"/>
          </ac:cxnSpMkLst>
        </pc:cxnChg>
        <pc:cxnChg chg="add mod topLvl">
          <ac:chgData name="JL Rodríguez Peláez" userId="15399f97640de5c4" providerId="LiveId" clId="{398EB286-9BD9-4AC5-95A7-4F297C82DC05}" dt="2022-02-21T01:58:33.337" v="2685" actId="478"/>
          <ac:cxnSpMkLst>
            <pc:docMk/>
            <pc:sldMk cId="2632165392" sldId="301"/>
            <ac:cxnSpMk id="11" creationId="{0D1C3390-2C97-4B56-8434-30507B6A218A}"/>
          </ac:cxnSpMkLst>
        </pc:cxnChg>
        <pc:cxnChg chg="add mod topLvl">
          <ac:chgData name="JL Rodríguez Peláez" userId="15399f97640de5c4" providerId="LiveId" clId="{398EB286-9BD9-4AC5-95A7-4F297C82DC05}" dt="2022-02-21T01:58:35.941" v="2686" actId="478"/>
          <ac:cxnSpMkLst>
            <pc:docMk/>
            <pc:sldMk cId="2632165392" sldId="301"/>
            <ac:cxnSpMk id="13" creationId="{47BAE4BE-633D-45FD-AA9A-56905D288CDC}"/>
          </ac:cxnSpMkLst>
        </pc:cxnChg>
        <pc:cxnChg chg="add mod topLvl">
          <ac:chgData name="JL Rodríguez Peláez" userId="15399f97640de5c4" providerId="LiveId" clId="{398EB286-9BD9-4AC5-95A7-4F297C82DC05}" dt="2022-02-21T01:58:37.883" v="2687" actId="478"/>
          <ac:cxnSpMkLst>
            <pc:docMk/>
            <pc:sldMk cId="2632165392" sldId="301"/>
            <ac:cxnSpMk id="15" creationId="{16FAB52E-38A3-4F4E-9500-B7ABFB40ADEF}"/>
          </ac:cxnSpMkLst>
        </pc:cxnChg>
        <pc:cxnChg chg="add mod topLvl">
          <ac:chgData name="JL Rodríguez Peláez" userId="15399f97640de5c4" providerId="LiveId" clId="{398EB286-9BD9-4AC5-95A7-4F297C82DC05}" dt="2022-02-21T02:00:09.697" v="2701" actId="14100"/>
          <ac:cxnSpMkLst>
            <pc:docMk/>
            <pc:sldMk cId="2632165392" sldId="301"/>
            <ac:cxnSpMk id="17" creationId="{DF4FF2DE-09F8-4004-A939-2AE95355B719}"/>
          </ac:cxnSpMkLst>
        </pc:cxnChg>
      </pc:sldChg>
      <pc:sldChg chg="addSp delSp modSp new mod delAnim modNotesTx">
        <pc:chgData name="JL Rodríguez Peláez" userId="15399f97640de5c4" providerId="LiveId" clId="{398EB286-9BD9-4AC5-95A7-4F297C82DC05}" dt="2022-03-03T02:35:00.274" v="6393" actId="478"/>
        <pc:sldMkLst>
          <pc:docMk/>
          <pc:sldMk cId="3387999652" sldId="302"/>
        </pc:sldMkLst>
        <pc:spChg chg="add del mod">
          <ac:chgData name="JL Rodríguez Peláez" userId="15399f97640de5c4" providerId="LiveId" clId="{398EB286-9BD9-4AC5-95A7-4F297C82DC05}" dt="2022-02-21T17:22:38.590" v="3217"/>
          <ac:spMkLst>
            <pc:docMk/>
            <pc:sldMk cId="3387999652" sldId="302"/>
            <ac:spMk id="6" creationId="{413C4649-3F3C-4315-B32E-11011B230EFD}"/>
          </ac:spMkLst>
        </pc:spChg>
        <pc:spChg chg="add del mod">
          <ac:chgData name="JL Rodríguez Peláez" userId="15399f97640de5c4" providerId="LiveId" clId="{398EB286-9BD9-4AC5-95A7-4F297C82DC05}" dt="2022-02-06T22:08:18.173" v="851"/>
          <ac:spMkLst>
            <pc:docMk/>
            <pc:sldMk cId="3387999652" sldId="302"/>
            <ac:spMk id="6" creationId="{8734FC12-7C28-43FC-8B64-AACC809E5F40}"/>
          </ac:spMkLst>
        </pc:spChg>
        <pc:spChg chg="add del mod">
          <ac:chgData name="JL Rodríguez Peláez" userId="15399f97640de5c4" providerId="LiveId" clId="{398EB286-9BD9-4AC5-95A7-4F297C82DC05}" dt="2022-02-21T17:22:38.590" v="3217"/>
          <ac:spMkLst>
            <pc:docMk/>
            <pc:sldMk cId="3387999652" sldId="302"/>
            <ac:spMk id="7" creationId="{DBD340F6-F554-4715-ABCE-8DC89AA03078}"/>
          </ac:spMkLst>
        </pc:spChg>
        <pc:spChg chg="add del mod">
          <ac:chgData name="JL Rodríguez Peláez" userId="15399f97640de5c4" providerId="LiveId" clId="{398EB286-9BD9-4AC5-95A7-4F297C82DC05}" dt="2022-02-21T17:22:38.590" v="3217"/>
          <ac:spMkLst>
            <pc:docMk/>
            <pc:sldMk cId="3387999652" sldId="302"/>
            <ac:spMk id="8" creationId="{268D8DFA-0EB0-464E-A51F-C62975F8FC73}"/>
          </ac:spMkLst>
        </pc:spChg>
        <pc:spChg chg="add del">
          <ac:chgData name="JL Rodríguez Peláez" userId="15399f97640de5c4" providerId="LiveId" clId="{398EB286-9BD9-4AC5-95A7-4F297C82DC05}" dt="2022-02-06T22:08:28.054" v="853" actId="22"/>
          <ac:spMkLst>
            <pc:docMk/>
            <pc:sldMk cId="3387999652" sldId="302"/>
            <ac:spMk id="8" creationId="{43420E89-B3FB-4A6F-91A4-94DE46E11507}"/>
          </ac:spMkLst>
        </pc:spChg>
        <pc:spChg chg="add del mod">
          <ac:chgData name="JL Rodríguez Peláez" userId="15399f97640de5c4" providerId="LiveId" clId="{398EB286-9BD9-4AC5-95A7-4F297C82DC05}" dt="2022-02-21T17:22:38.590" v="3217"/>
          <ac:spMkLst>
            <pc:docMk/>
            <pc:sldMk cId="3387999652" sldId="302"/>
            <ac:spMk id="9" creationId="{21F5D9DA-0141-412E-B303-A8A4095023ED}"/>
          </ac:spMkLst>
        </pc:spChg>
        <pc:spChg chg="add del mod">
          <ac:chgData name="JL Rodríguez Peláez" userId="15399f97640de5c4" providerId="LiveId" clId="{398EB286-9BD9-4AC5-95A7-4F297C82DC05}" dt="2022-02-21T17:23:59.188" v="3237" actId="1076"/>
          <ac:spMkLst>
            <pc:docMk/>
            <pc:sldMk cId="3387999652" sldId="302"/>
            <ac:spMk id="10" creationId="{96243A02-5446-4227-BCDA-E849A9D2C6A8}"/>
          </ac:spMkLst>
        </pc:spChg>
        <pc:spChg chg="add mod">
          <ac:chgData name="JL Rodríguez Peláez" userId="15399f97640de5c4" providerId="LiveId" clId="{398EB286-9BD9-4AC5-95A7-4F297C82DC05}" dt="2022-02-21T17:25:22.192" v="3259" actId="404"/>
          <ac:spMkLst>
            <pc:docMk/>
            <pc:sldMk cId="3387999652" sldId="302"/>
            <ac:spMk id="11" creationId="{127BBFB0-A394-409B-83EE-E2C8035DF9D7}"/>
          </ac:spMkLst>
        </pc:spChg>
        <pc:spChg chg="add mod">
          <ac:chgData name="JL Rodríguez Peláez" userId="15399f97640de5c4" providerId="LiveId" clId="{398EB286-9BD9-4AC5-95A7-4F297C82DC05}" dt="2022-02-21T17:27:00.047" v="3268" actId="14100"/>
          <ac:spMkLst>
            <pc:docMk/>
            <pc:sldMk cId="3387999652" sldId="302"/>
            <ac:spMk id="12" creationId="{720AA2AF-619E-4A3F-825D-515E7CD6D583}"/>
          </ac:spMkLst>
        </pc:spChg>
        <pc:spChg chg="add mod">
          <ac:chgData name="JL Rodríguez Peláez" userId="15399f97640de5c4" providerId="LiveId" clId="{398EB286-9BD9-4AC5-95A7-4F297C82DC05}" dt="2022-02-21T17:25:22.192" v="3259" actId="404"/>
          <ac:spMkLst>
            <pc:docMk/>
            <pc:sldMk cId="3387999652" sldId="302"/>
            <ac:spMk id="13" creationId="{631BA013-8697-462C-A577-D15335691189}"/>
          </ac:spMkLst>
        </pc:spChg>
        <pc:spChg chg="add mod">
          <ac:chgData name="JL Rodríguez Peláez" userId="15399f97640de5c4" providerId="LiveId" clId="{398EB286-9BD9-4AC5-95A7-4F297C82DC05}" dt="2022-02-21T17:26:45.821" v="3267" actId="14100"/>
          <ac:spMkLst>
            <pc:docMk/>
            <pc:sldMk cId="3387999652" sldId="302"/>
            <ac:spMk id="14" creationId="{E3CEB708-9B42-4462-B251-8A0BF70D59C7}"/>
          </ac:spMkLst>
        </pc:spChg>
        <pc:spChg chg="mod topLvl">
          <ac:chgData name="JL Rodríguez Peláez" userId="15399f97640de5c4" providerId="LiveId" clId="{398EB286-9BD9-4AC5-95A7-4F297C82DC05}" dt="2022-02-21T19:41:57.778" v="4267" actId="164"/>
          <ac:spMkLst>
            <pc:docMk/>
            <pc:sldMk cId="3387999652" sldId="302"/>
            <ac:spMk id="16" creationId="{3830CD53-20A6-4C4F-BF78-666FE6D2BCC1}"/>
          </ac:spMkLst>
        </pc:spChg>
        <pc:spChg chg="mod topLvl">
          <ac:chgData name="JL Rodríguez Peláez" userId="15399f97640de5c4" providerId="LiveId" clId="{398EB286-9BD9-4AC5-95A7-4F297C82DC05}" dt="2022-02-21T19:41:57.778" v="4267" actId="164"/>
          <ac:spMkLst>
            <pc:docMk/>
            <pc:sldMk cId="3387999652" sldId="302"/>
            <ac:spMk id="17" creationId="{E5A08369-FD35-4024-9A50-469D83781B8E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24" creationId="{E66069C8-5923-49CC-969E-F9B2A3D3F9AA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25" creationId="{639E4B49-17A9-48AE-8DF1-98B5346E25F9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26" creationId="{E807AC4F-8ED4-4C34-9597-7E1E4044A721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27" creationId="{96833DA2-0EC4-490C-AFDB-D7C5D4CC9C47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28" creationId="{2A37A836-E418-4DB1-BAE8-49AB6145FC0E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29" creationId="{E6160595-8F44-4096-8A0B-45CA4C020F41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0" creationId="{CACCC23B-056B-4B86-84A6-D29957C5772D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1" creationId="{9D93DED5-380C-4A53-86E9-FE4CC14E4291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2" creationId="{1726F46C-44AF-4E91-85D8-C72DF4532785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3" creationId="{F8AB622B-567C-4E7D-B415-B0A56CC42196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4" creationId="{3B7BC002-4664-4C53-99C2-01469D205310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5" creationId="{0C96ED8C-1911-43F7-948E-871C4DFB7931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6" creationId="{DA039CD4-FC98-4E64-A477-4BB77D0927B8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7" creationId="{2B39D751-8052-4C93-AF29-48B1C485B180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8" creationId="{060D9B0F-9DB8-4C33-BCDD-DEF734FE4544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39" creationId="{2BADFBE1-1880-48D8-9E78-71D06EC55E34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40" creationId="{F6AA4BA4-7933-45A5-BFF4-E86BE0B24468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41" creationId="{0A946DF9-1C94-4E7C-9F51-2CE066C564CD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42" creationId="{D2220B1A-8236-4141-9045-BCB2BFD4CFF9}"/>
          </ac:spMkLst>
        </pc:spChg>
        <pc:spChg chg="mod">
          <ac:chgData name="JL Rodríguez Peláez" userId="15399f97640de5c4" providerId="LiveId" clId="{398EB286-9BD9-4AC5-95A7-4F297C82DC05}" dt="2022-02-21T18:53:50.754" v="3310" actId="165"/>
          <ac:spMkLst>
            <pc:docMk/>
            <pc:sldMk cId="3387999652" sldId="302"/>
            <ac:spMk id="43" creationId="{63DAB192-B28E-4F3F-AB65-2097CD2F40F0}"/>
          </ac:spMkLst>
        </pc:spChg>
        <pc:spChg chg="add mod">
          <ac:chgData name="JL Rodríguez Peláez" userId="15399f97640de5c4" providerId="LiveId" clId="{398EB286-9BD9-4AC5-95A7-4F297C82DC05}" dt="2022-02-21T19:41:57.778" v="4267" actId="164"/>
          <ac:spMkLst>
            <pc:docMk/>
            <pc:sldMk cId="3387999652" sldId="302"/>
            <ac:spMk id="44" creationId="{76AAC7E7-6E9B-47A5-AC57-698A4DC0090A}"/>
          </ac:spMkLst>
        </pc:spChg>
        <pc:grpChg chg="add mod">
          <ac:chgData name="JL Rodríguez Peláez" userId="15399f97640de5c4" providerId="LiveId" clId="{398EB286-9BD9-4AC5-95A7-4F297C82DC05}" dt="2022-02-21T17:25:43.197" v="3261" actId="1076"/>
          <ac:grpSpMkLst>
            <pc:docMk/>
            <pc:sldMk cId="3387999652" sldId="302"/>
            <ac:grpSpMk id="2" creationId="{41AA4C73-F3FB-4C3A-B7C3-212F616EB1EA}"/>
          </ac:grpSpMkLst>
        </pc:grpChg>
        <pc:grpChg chg="add mod">
          <ac:chgData name="JL Rodríguez Peláez" userId="15399f97640de5c4" providerId="LiveId" clId="{398EB286-9BD9-4AC5-95A7-4F297C82DC05}" dt="2022-02-21T17:25:29.534" v="3260" actId="1076"/>
          <ac:grpSpMkLst>
            <pc:docMk/>
            <pc:sldMk cId="3387999652" sldId="302"/>
            <ac:grpSpMk id="4" creationId="{95AB9030-F69A-4614-9D31-C1E36FB22F6D}"/>
          </ac:grpSpMkLst>
        </pc:grpChg>
        <pc:grpChg chg="add del mod">
          <ac:chgData name="JL Rodríguez Peláez" userId="15399f97640de5c4" providerId="LiveId" clId="{398EB286-9BD9-4AC5-95A7-4F297C82DC05}" dt="2022-02-21T18:53:50.754" v="3310" actId="165"/>
          <ac:grpSpMkLst>
            <pc:docMk/>
            <pc:sldMk cId="3387999652" sldId="302"/>
            <ac:grpSpMk id="15" creationId="{AE7A1416-77F8-4ECC-8683-B7AB5073ED79}"/>
          </ac:grpSpMkLst>
        </pc:grpChg>
        <pc:grpChg chg="del mod topLvl">
          <ac:chgData name="JL Rodríguez Peláez" userId="15399f97640de5c4" providerId="LiveId" clId="{398EB286-9BD9-4AC5-95A7-4F297C82DC05}" dt="2022-02-21T18:53:53.082" v="3311" actId="478"/>
          <ac:grpSpMkLst>
            <pc:docMk/>
            <pc:sldMk cId="3387999652" sldId="302"/>
            <ac:grpSpMk id="18" creationId="{3F8F33A2-B851-4F72-A094-5209B4AC8C5E}"/>
          </ac:grpSpMkLst>
        </pc:grpChg>
        <pc:grpChg chg="mod">
          <ac:chgData name="JL Rodríguez Peláez" userId="15399f97640de5c4" providerId="LiveId" clId="{398EB286-9BD9-4AC5-95A7-4F297C82DC05}" dt="2022-02-21T18:53:50.754" v="3310" actId="165"/>
          <ac:grpSpMkLst>
            <pc:docMk/>
            <pc:sldMk cId="3387999652" sldId="302"/>
            <ac:grpSpMk id="19" creationId="{14F7DB7A-F090-4BD2-989A-FAE809C5142A}"/>
          </ac:grpSpMkLst>
        </pc:grpChg>
        <pc:grpChg chg="mod">
          <ac:chgData name="JL Rodríguez Peláez" userId="15399f97640de5c4" providerId="LiveId" clId="{398EB286-9BD9-4AC5-95A7-4F297C82DC05}" dt="2022-02-21T18:53:50.754" v="3310" actId="165"/>
          <ac:grpSpMkLst>
            <pc:docMk/>
            <pc:sldMk cId="3387999652" sldId="302"/>
            <ac:grpSpMk id="20" creationId="{ED3D3129-0C96-4C82-A0C3-728294856E93}"/>
          </ac:grpSpMkLst>
        </pc:grpChg>
        <pc:grpChg chg="mod">
          <ac:chgData name="JL Rodríguez Peláez" userId="15399f97640de5c4" providerId="LiveId" clId="{398EB286-9BD9-4AC5-95A7-4F297C82DC05}" dt="2022-02-21T18:53:50.754" v="3310" actId="165"/>
          <ac:grpSpMkLst>
            <pc:docMk/>
            <pc:sldMk cId="3387999652" sldId="302"/>
            <ac:grpSpMk id="21" creationId="{10BF8B5E-68BC-4726-AD34-1D34CC11F4D4}"/>
          </ac:grpSpMkLst>
        </pc:grpChg>
        <pc:grpChg chg="mod">
          <ac:chgData name="JL Rodríguez Peláez" userId="15399f97640de5c4" providerId="LiveId" clId="{398EB286-9BD9-4AC5-95A7-4F297C82DC05}" dt="2022-02-21T18:53:50.754" v="3310" actId="165"/>
          <ac:grpSpMkLst>
            <pc:docMk/>
            <pc:sldMk cId="3387999652" sldId="302"/>
            <ac:grpSpMk id="22" creationId="{605784BC-9D22-4A9C-86E2-D0172DE8AF69}"/>
          </ac:grpSpMkLst>
        </pc:grpChg>
        <pc:grpChg chg="mod">
          <ac:chgData name="JL Rodríguez Peláez" userId="15399f97640de5c4" providerId="LiveId" clId="{398EB286-9BD9-4AC5-95A7-4F297C82DC05}" dt="2022-02-21T18:53:50.754" v="3310" actId="165"/>
          <ac:grpSpMkLst>
            <pc:docMk/>
            <pc:sldMk cId="3387999652" sldId="302"/>
            <ac:grpSpMk id="23" creationId="{5F17F8DC-CAAD-47BF-96F9-5E427A9B7F2D}"/>
          </ac:grpSpMkLst>
        </pc:grpChg>
        <pc:grpChg chg="add mod">
          <ac:chgData name="JL Rodríguez Peláez" userId="15399f97640de5c4" providerId="LiveId" clId="{398EB286-9BD9-4AC5-95A7-4F297C82DC05}" dt="2022-02-21T19:41:57.778" v="4267" actId="164"/>
          <ac:grpSpMkLst>
            <pc:docMk/>
            <pc:sldMk cId="3387999652" sldId="302"/>
            <ac:grpSpMk id="45" creationId="{BC4C819F-04BD-4BED-9218-DAAA6966DC27}"/>
          </ac:grpSpMkLst>
        </pc:grpChg>
        <pc:graphicFrameChg chg="add mod">
          <ac:chgData name="JL Rodríguez Peláez" userId="15399f97640de5c4" providerId="LiveId" clId="{398EB286-9BD9-4AC5-95A7-4F297C82DC05}" dt="2022-02-06T22:07:18.679" v="837"/>
          <ac:graphicFrameMkLst>
            <pc:docMk/>
            <pc:sldMk cId="3387999652" sldId="302"/>
            <ac:graphicFrameMk id="2" creationId="{06C87164-03DF-41D6-BA47-172928D62919}"/>
          </ac:graphicFrameMkLst>
        </pc:graphicFrameChg>
        <pc:graphicFrameChg chg="add mod modGraphic">
          <ac:chgData name="JL Rodríguez Peláez" userId="15399f97640de5c4" providerId="LiveId" clId="{398EB286-9BD9-4AC5-95A7-4F297C82DC05}" dt="2022-02-21T17:23:51.862" v="3233" actId="1076"/>
          <ac:graphicFrameMkLst>
            <pc:docMk/>
            <pc:sldMk cId="3387999652" sldId="302"/>
            <ac:graphicFrameMk id="3" creationId="{06C87164-03DF-41D6-BA47-172928D62919}"/>
          </ac:graphicFrameMkLst>
        </pc:graphicFrameChg>
        <pc:graphicFrameChg chg="add mod">
          <ac:chgData name="JL Rodríguez Peláez" userId="15399f97640de5c4" providerId="LiveId" clId="{398EB286-9BD9-4AC5-95A7-4F297C82DC05}" dt="2022-02-06T22:07:32.684" v="842"/>
          <ac:graphicFrameMkLst>
            <pc:docMk/>
            <pc:sldMk cId="3387999652" sldId="302"/>
            <ac:graphicFrameMk id="4" creationId="{D859DD58-677D-4C12-851A-5705EEFA26F4}"/>
          </ac:graphicFrameMkLst>
        </pc:graphicFrameChg>
        <pc:graphicFrameChg chg="add mod">
          <ac:chgData name="JL Rodríguez Peláez" userId="15399f97640de5c4" providerId="LiveId" clId="{398EB286-9BD9-4AC5-95A7-4F297C82DC05}" dt="2022-02-21T17:23:07.816" v="3224" actId="1076"/>
          <ac:graphicFrameMkLst>
            <pc:docMk/>
            <pc:sldMk cId="3387999652" sldId="302"/>
            <ac:graphicFrameMk id="5" creationId="{D859DD58-677D-4C12-851A-5705EEFA26F4}"/>
          </ac:graphicFrameMkLst>
        </pc:graphicFrame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3387999652" sldId="302"/>
            <ac:picMk id="6" creationId="{76B9FAC9-5084-4B37-A15E-0C845B75873D}"/>
          </ac:picMkLst>
        </pc:picChg>
        <pc:picChg chg="add del mod">
          <ac:chgData name="JL Rodríguez Peláez" userId="15399f97640de5c4" providerId="LiveId" clId="{398EB286-9BD9-4AC5-95A7-4F297C82DC05}" dt="2022-03-03T02:35:00.274" v="6393" actId="478"/>
          <ac:picMkLst>
            <pc:docMk/>
            <pc:sldMk cId="3387999652" sldId="302"/>
            <ac:picMk id="7" creationId="{AD36D6EB-D096-47D3-BE7F-AEAF29A008F3}"/>
          </ac:picMkLst>
        </pc:picChg>
      </pc:sldChg>
      <pc:sldChg chg="addSp delSp modSp new mod delAnim">
        <pc:chgData name="JL Rodríguez Peláez" userId="15399f97640de5c4" providerId="LiveId" clId="{398EB286-9BD9-4AC5-95A7-4F297C82DC05}" dt="2022-03-03T02:35:05.559" v="6395" actId="478"/>
        <pc:sldMkLst>
          <pc:docMk/>
          <pc:sldMk cId="37058020" sldId="303"/>
        </pc:sldMkLst>
        <pc:spChg chg="add mod">
          <ac:chgData name="JL Rodríguez Peláez" userId="15399f97640de5c4" providerId="LiveId" clId="{398EB286-9BD9-4AC5-95A7-4F297C82DC05}" dt="2022-02-27T18:58:33.445" v="4939" actId="20577"/>
          <ac:spMkLst>
            <pc:docMk/>
            <pc:sldMk cId="37058020" sldId="303"/>
            <ac:spMk id="6" creationId="{17D6CF96-290D-48FC-8346-B76032F198CC}"/>
          </ac:spMkLst>
        </pc:spChg>
        <pc:spChg chg="add mod">
          <ac:chgData name="JL Rodríguez Peláez" userId="15399f97640de5c4" providerId="LiveId" clId="{398EB286-9BD9-4AC5-95A7-4F297C82DC05}" dt="2022-02-27T19:00:24.873" v="4953" actId="1076"/>
          <ac:spMkLst>
            <pc:docMk/>
            <pc:sldMk cId="37058020" sldId="303"/>
            <ac:spMk id="8" creationId="{406DF9DD-C477-466B-9B76-670AAC3ED092}"/>
          </ac:spMkLst>
        </pc:spChg>
        <pc:spChg chg="add mod">
          <ac:chgData name="JL Rodríguez Peláez" userId="15399f97640de5c4" providerId="LiveId" clId="{398EB286-9BD9-4AC5-95A7-4F297C82DC05}" dt="2022-02-27T19:00:06.264" v="4952" actId="14100"/>
          <ac:spMkLst>
            <pc:docMk/>
            <pc:sldMk cId="37058020" sldId="303"/>
            <ac:spMk id="9" creationId="{282DC228-5DD6-4CC4-B52B-17A0AEA8A43E}"/>
          </ac:spMkLst>
        </pc:spChg>
        <pc:spChg chg="add mod">
          <ac:chgData name="JL Rodríguez Peláez" userId="15399f97640de5c4" providerId="LiveId" clId="{398EB286-9BD9-4AC5-95A7-4F297C82DC05}" dt="2022-02-27T18:58:41.731" v="4947" actId="20577"/>
          <ac:spMkLst>
            <pc:docMk/>
            <pc:sldMk cId="37058020" sldId="303"/>
            <ac:spMk id="10" creationId="{3A31022C-7A06-47F1-BE6D-EA41689F8357}"/>
          </ac:spMkLst>
        </pc:spChg>
        <pc:spChg chg="add mod">
          <ac:chgData name="JL Rodríguez Peláez" userId="15399f97640de5c4" providerId="LiveId" clId="{398EB286-9BD9-4AC5-95A7-4F297C82DC05}" dt="2022-02-27T18:50:48.363" v="4844" actId="20577"/>
          <ac:spMkLst>
            <pc:docMk/>
            <pc:sldMk cId="37058020" sldId="303"/>
            <ac:spMk id="11" creationId="{BC47AA2A-7858-4755-A3F7-F1023735E485}"/>
          </ac:spMkLst>
        </pc:spChg>
        <pc:spChg chg="add mod">
          <ac:chgData name="JL Rodríguez Peláez" userId="15399f97640de5c4" providerId="LiveId" clId="{398EB286-9BD9-4AC5-95A7-4F297C82DC05}" dt="2022-02-27T18:59:53.828" v="4950" actId="14100"/>
          <ac:spMkLst>
            <pc:docMk/>
            <pc:sldMk cId="37058020" sldId="303"/>
            <ac:spMk id="12" creationId="{EAFB55A7-CCE7-4D32-8299-1B2F4453A158}"/>
          </ac:spMkLst>
        </pc:spChg>
        <pc:spChg chg="add mod">
          <ac:chgData name="JL Rodríguez Peláez" userId="15399f97640de5c4" providerId="LiveId" clId="{398EB286-9BD9-4AC5-95A7-4F297C82DC05}" dt="2022-02-27T19:00:53.629" v="4956" actId="1076"/>
          <ac:spMkLst>
            <pc:docMk/>
            <pc:sldMk cId="37058020" sldId="303"/>
            <ac:spMk id="13" creationId="{653F13AA-2F9E-4708-8F20-3BD3D0EC57E9}"/>
          </ac:spMkLst>
        </pc:spChg>
        <pc:spChg chg="add mod">
          <ac:chgData name="JL Rodríguez Peláez" userId="15399f97640de5c4" providerId="LiveId" clId="{398EB286-9BD9-4AC5-95A7-4F297C82DC05}" dt="2022-02-27T18:51:19.689" v="4891" actId="20577"/>
          <ac:spMkLst>
            <pc:docMk/>
            <pc:sldMk cId="37058020" sldId="303"/>
            <ac:spMk id="14" creationId="{9D7F888B-62CC-40B4-B458-867B48D3E6D6}"/>
          </ac:spMkLst>
        </pc:spChg>
        <pc:spChg chg="add mod">
          <ac:chgData name="JL Rodríguez Peláez" userId="15399f97640de5c4" providerId="LiveId" clId="{398EB286-9BD9-4AC5-95A7-4F297C82DC05}" dt="2022-02-27T18:59:37.423" v="4948" actId="14100"/>
          <ac:spMkLst>
            <pc:docMk/>
            <pc:sldMk cId="37058020" sldId="303"/>
            <ac:spMk id="15" creationId="{F98BCA6E-59A3-4524-A53E-60A42AA28997}"/>
          </ac:spMkLst>
        </pc:spChg>
        <pc:spChg chg="add mod">
          <ac:chgData name="JL Rodríguez Peláez" userId="15399f97640de5c4" providerId="LiveId" clId="{398EB286-9BD9-4AC5-95A7-4F297C82DC05}" dt="2022-02-27T19:01:01.450" v="4957" actId="1076"/>
          <ac:spMkLst>
            <pc:docMk/>
            <pc:sldMk cId="37058020" sldId="303"/>
            <ac:spMk id="16" creationId="{6C10FCE4-22CE-4012-A4B5-29ABFD517025}"/>
          </ac:spMkLst>
        </pc:spChg>
        <pc:spChg chg="add mod">
          <ac:chgData name="JL Rodríguez Peláez" userId="15399f97640de5c4" providerId="LiveId" clId="{398EB286-9BD9-4AC5-95A7-4F297C82DC05}" dt="2022-02-27T18:56:32.449" v="4905" actId="20577"/>
          <ac:spMkLst>
            <pc:docMk/>
            <pc:sldMk cId="37058020" sldId="303"/>
            <ac:spMk id="17" creationId="{A1C916DB-C560-4805-8BD3-D681061F75E7}"/>
          </ac:spMkLst>
        </pc:spChg>
        <pc:spChg chg="add mod">
          <ac:chgData name="JL Rodríguez Peláez" userId="15399f97640de5c4" providerId="LiveId" clId="{398EB286-9BD9-4AC5-95A7-4F297C82DC05}" dt="2022-02-27T19:00:01.099" v="4951" actId="14100"/>
          <ac:spMkLst>
            <pc:docMk/>
            <pc:sldMk cId="37058020" sldId="303"/>
            <ac:spMk id="18" creationId="{98BB5516-FBB2-427D-A8E2-5184BCB80CA1}"/>
          </ac:spMkLst>
        </pc:spChg>
        <pc:spChg chg="add mod">
          <ac:chgData name="JL Rodríguez Peláez" userId="15399f97640de5c4" providerId="LiveId" clId="{398EB286-9BD9-4AC5-95A7-4F297C82DC05}" dt="2022-02-27T18:58:37.569" v="4942" actId="20577"/>
          <ac:spMkLst>
            <pc:docMk/>
            <pc:sldMk cId="37058020" sldId="303"/>
            <ac:spMk id="19" creationId="{C6A8668F-88B1-4913-AEA9-9CAA4A281831}"/>
          </ac:spMkLst>
        </pc:spChg>
        <pc:grpChg chg="add mod">
          <ac:chgData name="JL Rodríguez Peláez" userId="15399f97640de5c4" providerId="LiveId" clId="{398EB286-9BD9-4AC5-95A7-4F297C82DC05}" dt="2022-02-27T19:01:22.221" v="4959" actId="1076"/>
          <ac:grpSpMkLst>
            <pc:docMk/>
            <pc:sldMk cId="37058020" sldId="303"/>
            <ac:grpSpMk id="2" creationId="{DBD32B11-EEFF-41A6-9BF6-64090AE44BD0}"/>
          </ac:grpSpMkLst>
        </pc:grpChg>
        <pc:grpChg chg="add mod">
          <ac:chgData name="JL Rodríguez Peláez" userId="15399f97640de5c4" providerId="LiveId" clId="{398EB286-9BD9-4AC5-95A7-4F297C82DC05}" dt="2022-02-27T19:01:56.277" v="4961" actId="14100"/>
          <ac:grpSpMkLst>
            <pc:docMk/>
            <pc:sldMk cId="37058020" sldId="303"/>
            <ac:grpSpMk id="4" creationId="{B71BDB38-C4AB-4382-A3F7-A9A211E2F3FD}"/>
          </ac:grpSpMkLst>
        </pc:grpChg>
        <pc:graphicFrameChg chg="add mod">
          <ac:chgData name="JL Rodríguez Peláez" userId="15399f97640de5c4" providerId="LiveId" clId="{398EB286-9BD9-4AC5-95A7-4F297C82DC05}" dt="2022-02-06T22:09:34.889" v="872"/>
          <ac:graphicFrameMkLst>
            <pc:docMk/>
            <pc:sldMk cId="37058020" sldId="303"/>
            <ac:graphicFrameMk id="2" creationId="{69AB1C37-CDE6-426A-A4CC-320380764062}"/>
          </ac:graphicFrameMkLst>
        </pc:graphicFrameChg>
        <pc:graphicFrameChg chg="add mod">
          <ac:chgData name="JL Rodríguez Peláez" userId="15399f97640de5c4" providerId="LiveId" clId="{398EB286-9BD9-4AC5-95A7-4F297C82DC05}" dt="2022-02-27T18:49:45.399" v="4836"/>
          <ac:graphicFrameMkLst>
            <pc:docMk/>
            <pc:sldMk cId="37058020" sldId="303"/>
            <ac:graphicFrameMk id="3" creationId="{69AB1C37-CDE6-426A-A4CC-320380764062}"/>
          </ac:graphicFrameMkLst>
        </pc:graphicFrameChg>
        <pc:graphicFrameChg chg="add mod">
          <ac:chgData name="JL Rodríguez Peláez" userId="15399f97640de5c4" providerId="LiveId" clId="{398EB286-9BD9-4AC5-95A7-4F297C82DC05}" dt="2022-02-06T22:09:46.588" v="878"/>
          <ac:graphicFrameMkLst>
            <pc:docMk/>
            <pc:sldMk cId="37058020" sldId="303"/>
            <ac:graphicFrameMk id="4" creationId="{D8869125-6990-4100-8EB0-1A52F2AB50E0}"/>
          </ac:graphicFrameMkLst>
        </pc:graphicFrameChg>
        <pc:graphicFrameChg chg="add mod">
          <ac:chgData name="JL Rodríguez Peláez" userId="15399f97640de5c4" providerId="LiveId" clId="{398EB286-9BD9-4AC5-95A7-4F297C82DC05}" dt="2022-02-27T18:49:28.281" v="4834" actId="1076"/>
          <ac:graphicFrameMkLst>
            <pc:docMk/>
            <pc:sldMk cId="37058020" sldId="303"/>
            <ac:graphicFrameMk id="5" creationId="{D8869125-6990-4100-8EB0-1A52F2AB50E0}"/>
          </ac:graphicFrameMkLst>
        </pc:graphicFrameChg>
        <pc:graphicFrameChg chg="add mod">
          <ac:chgData name="JL Rodríguez Peláez" userId="15399f97640de5c4" providerId="LiveId" clId="{398EB286-9BD9-4AC5-95A7-4F297C82DC05}" dt="2022-02-06T22:10:03.513" v="882"/>
          <ac:graphicFrameMkLst>
            <pc:docMk/>
            <pc:sldMk cId="37058020" sldId="303"/>
            <ac:graphicFrameMk id="6" creationId="{3E113FE6-2CEA-4F93-A45B-0F789CB42588}"/>
          </ac:graphicFrameMkLst>
        </pc:graphicFrameChg>
        <pc:graphicFrameChg chg="add mod modGraphic">
          <ac:chgData name="JL Rodríguez Peláez" userId="15399f97640de5c4" providerId="LiveId" clId="{398EB286-9BD9-4AC5-95A7-4F297C82DC05}" dt="2022-02-27T23:50:04.641" v="5885" actId="6549"/>
          <ac:graphicFrameMkLst>
            <pc:docMk/>
            <pc:sldMk cId="37058020" sldId="303"/>
            <ac:graphicFrameMk id="7" creationId="{3E113FE6-2CEA-4F93-A45B-0F789CB42588}"/>
          </ac:graphicFrameMkLst>
        </pc:graphicFrame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37058020" sldId="303"/>
            <ac:picMk id="20" creationId="{CF0008A3-91DE-4F01-AA45-C790CF9ECA79}"/>
          </ac:picMkLst>
        </pc:picChg>
        <pc:picChg chg="add del mod">
          <ac:chgData name="JL Rodríguez Peláez" userId="15399f97640de5c4" providerId="LiveId" clId="{398EB286-9BD9-4AC5-95A7-4F297C82DC05}" dt="2022-03-03T02:35:05.559" v="6395" actId="478"/>
          <ac:picMkLst>
            <pc:docMk/>
            <pc:sldMk cId="37058020" sldId="303"/>
            <ac:picMk id="21" creationId="{FCC2879C-AF1C-44B0-AD45-35D45244C2B6}"/>
          </ac:picMkLst>
        </pc:picChg>
      </pc:sldChg>
      <pc:sldChg chg="addSp delSp modSp new mod delAnim">
        <pc:chgData name="JL Rodríguez Peláez" userId="15399f97640de5c4" providerId="LiveId" clId="{398EB286-9BD9-4AC5-95A7-4F297C82DC05}" dt="2022-03-03T02:35:11.257" v="6397" actId="478"/>
        <pc:sldMkLst>
          <pc:docMk/>
          <pc:sldMk cId="1649262925" sldId="304"/>
        </pc:sldMkLst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" creationId="{B23A2817-8E9A-4CB5-91FA-8381EBC9FFB5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" creationId="{66AA9384-DF72-43FD-900E-4F4EBB4886C2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" creationId="{C52C85C4-A902-4E09-B6D9-2A01A5551A5B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" creationId="{5F1A255E-2A82-416F-AF83-113672C5750F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0" creationId="{F256045B-ADF4-4834-A8A6-27F37F2A2A7A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1" creationId="{FE719BD4-0873-4B47-A271-E1EDF89E3266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2" creationId="{612BE6B2-60DD-4C46-B1B3-72DFFEE6D165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3" creationId="{F943D96E-4FDF-439A-BF9C-64A78D8145B6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4" creationId="{DF111752-D896-4FD5-8A6E-45E40336ECD7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5" creationId="{0F887769-E9E6-4C74-86BD-49298BACC265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6" creationId="{7A4D1096-E369-46EE-AFE2-6FC4C391F498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7" creationId="{3E4F5F21-6A8A-42EC-9FB9-80D3C010747D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8" creationId="{01317948-414D-4435-9B7E-12007D4EBEDE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19" creationId="{D9D4F5B2-1EF0-4C22-A4FF-AD0FB9992C93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0" creationId="{FF54DE25-7BCB-4935-9E88-44A26BE83355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1" creationId="{A05AF816-732A-42D8-838F-CB3AD8D5D6D7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2" creationId="{E67159EF-C9A8-4CEF-877F-DDA4605D9074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3" creationId="{4F033052-778F-416E-A3F1-65E9047822CE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4" creationId="{70919A3E-4118-416B-B2FC-90975C37309E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5" creationId="{068626D2-A8E9-4A52-866B-ED3631212433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6" creationId="{C39629D4-BE3F-4AB4-92EB-8267023E430E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7" creationId="{52696CB0-08EF-4B73-97E6-7FE0A387CC6D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8" creationId="{DBB356FD-BF46-41F5-B0F4-2F64773C27D4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29" creationId="{6FE59079-2A92-447C-A1BC-1203DA82C690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0" creationId="{353635E3-86DB-47C6-A560-D2D19816DCB7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1" creationId="{CDB8EDB7-B32A-4FF3-9BE3-9644DECDD43E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2" creationId="{3559B056-74B6-4E96-B515-6848B20BC572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3" creationId="{84F8A515-AE80-4171-8356-7F6FC5BA72CF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4" creationId="{A5FCC72C-81C7-429E-ABD6-58A5937E3EA7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5" creationId="{B33A8F38-47D9-4877-AF01-A2C5B8DDC3F9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6" creationId="{A60A2410-7D18-43C2-8F6E-78BB215CAB69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7" creationId="{E078A016-884B-42D7-90FA-00820BC884DE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8" creationId="{D426D7D1-808C-4B90-8235-290ADC972868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39" creationId="{5F69C5E6-D333-4AC1-891F-643A0D4C6844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0" creationId="{67F7A3B7-C42C-479C-8E04-1E367057DBBA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1" creationId="{ACBB05DD-0905-4703-BEAF-63FB6D98B800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2" creationId="{940DDB70-2C6D-4473-8E27-21612A77C1B4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3" creationId="{30D7FA5D-7674-4A4D-B1D9-472B360D5856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4" creationId="{E5545D00-E809-4DD1-BA66-78A0DC117F31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5" creationId="{B07111B2-D5EE-43D5-8379-9232F0342155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6" creationId="{7C15F58D-693B-4145-AB19-499D5A4DE63B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7" creationId="{C8B1877D-EEF0-4236-A76B-7AEA91F6E4A8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8" creationId="{3446374A-2AA6-4E39-8057-962721BF9205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49" creationId="{F882434E-AAF0-4EC3-B01F-F70BDBAEFE37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0" creationId="{DD6827B8-D40C-4944-B31B-ED1E93FF69F7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1" creationId="{6B2A55F9-F533-49B5-9CC5-89336AD4B546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2" creationId="{DFBD9420-F58A-4462-9DF5-A21DD885ED90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3" creationId="{0C22ED8C-6CA5-4531-9B0F-525AECE01109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4" creationId="{B6A66EB2-E819-4150-B5F8-53EEB4838B1B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5" creationId="{F979F6D2-FAAA-4924-A10F-33BF4EF06170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6" creationId="{2ACFE41D-C43E-48E4-915C-20E1BBB3EDB6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7" creationId="{9EE83C8E-3499-4032-8086-7FF42181A073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8" creationId="{52B01708-8985-4E96-8144-FE99FFE92D7E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59" creationId="{8E2BF453-2AD7-4488-9E45-ADA507EEA4AE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0" creationId="{3519FF8B-2E14-45E4-B877-71ED7356F55A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1" creationId="{F16ADAE7-C697-4BD3-B36C-106A2A840E14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2" creationId="{62133B3F-0B49-429A-9B51-03F5E1BEC401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3" creationId="{A02CBE42-5357-498C-8AA0-35A2B983E307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4" creationId="{214B7A8A-2C7E-497E-A2C1-239E1A65E15D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5" creationId="{D5F10D8A-B282-4FD4-82D8-74987F5A7DF3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6" creationId="{12112519-7022-485B-A1A0-DFF36FB8665F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7" creationId="{3B249D8D-199C-4A2D-8402-ACAB978D2FDA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8" creationId="{2568CA00-3651-47F0-8B72-2FBE20565E1D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69" creationId="{A79BB7F1-273E-4C81-816D-33D585C7F70F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0" creationId="{4E266EA7-6E52-4C92-876B-EBB672719FE2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1" creationId="{FAF00782-2B3E-454F-AA25-CDB2150AA0B0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2" creationId="{FF572C33-2604-4000-BB92-B1F7F706BC0D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3" creationId="{CE6374A0-5DFF-4953-94C0-750FC5DB69BB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4" creationId="{E7E27AC7-28C2-4388-A8A4-D714E6A547CF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5" creationId="{5F5CBFC8-BC0D-41CE-A078-CA7930D0C411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6" creationId="{91424A64-8AD2-4486-AC35-89319BA0A2D2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7" creationId="{78E89107-4B6D-4EAD-9B99-1EC00D7A8C70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8" creationId="{3B761B43-87E9-4FB7-B9C5-83A8C155B818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79" creationId="{D19CEAFA-10E3-452F-9D09-1E8B5C2C9D2F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0" creationId="{95FC147E-7BEF-491B-9513-EADD192BEF4D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1" creationId="{15F89ADE-D552-4D7D-89C0-5F28556A7829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2" creationId="{E27FFB0C-EB3A-47FA-9ED8-ABC5D939427F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3" creationId="{DC9F6533-70AB-4F8B-B2EA-D6787719B5E4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4" creationId="{6CAF25BC-077F-4FAA-9878-451E8845CD44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5" creationId="{915D2801-9853-49B6-BE54-4CD11F182A41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6" creationId="{DE4EE5C2-3E00-417E-857C-86013590C0EF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7" creationId="{D9286D49-FF9D-4628-9DE7-C378F60F6CAA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8" creationId="{5245B06F-1A7B-4634-9E8C-BF4603C9968B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89" creationId="{048407DD-F1D7-4ED1-87E3-39F7CCBB003B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0" creationId="{4F2013B6-6574-49EE-97AA-3BA58F9DB3D1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1" creationId="{690321B8-DB9A-4503-B31E-C1924DD6A328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2" creationId="{3C4B64BF-95E4-4B4C-9B4B-31F200FFB827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3" creationId="{1BAB5D73-74B0-4AF8-92F7-C256671B4255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4" creationId="{AD13BB43-40F0-4DCC-A280-2BB65BEEA741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5" creationId="{2C9A7337-D352-47E6-B6ED-46A879A7E128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6" creationId="{D1E78550-C14F-4627-8C9D-0A70DEF1A5AA}"/>
          </ac:spMkLst>
        </pc:spChg>
        <pc:spChg chg="mod">
          <ac:chgData name="JL Rodríguez Peláez" userId="15399f97640de5c4" providerId="LiveId" clId="{398EB286-9BD9-4AC5-95A7-4F297C82DC05}" dt="2022-02-06T22:33:37.856" v="1067"/>
          <ac:spMkLst>
            <pc:docMk/>
            <pc:sldMk cId="1649262925" sldId="304"/>
            <ac:spMk id="97" creationId="{3DB99D58-A4C0-4FE5-868F-BD33DC6BAFD1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99" creationId="{B34340FA-D49E-49CA-AED7-64D35B45E6F3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1" creationId="{29C1EEA8-CFDC-45DE-9F85-50EDC3B00581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2" creationId="{C3E55862-6AA6-4DE2-B12C-11BF763D9AA9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3" creationId="{5E22C203-13E4-488B-A607-79844E45D070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4" creationId="{C9713339-C396-4ABA-830C-FB007790D4B5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5" creationId="{676C2A9A-95AB-4DEA-9BD5-A146DF618B43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6" creationId="{1D03E3C8-5E87-4A58-BCDA-B993DD4BFADB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7" creationId="{80F504E4-307F-49F0-91E9-BD52228FC436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8" creationId="{4663A50D-2332-4741-B998-5B27A75F6501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09" creationId="{E72C9953-FA4E-4F86-A3F4-65582F827AD4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0" creationId="{20DE97CE-F064-4E3F-8BB9-60A69347AB14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1" creationId="{B1BF0DA2-057B-461C-A13F-B18444E3701A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2" creationId="{D086FB5D-58F8-4BB3-BDA2-F6B75E9AC104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3" creationId="{D4F1AC20-C9EC-40FC-8E1A-C528FE4C5302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4" creationId="{4ADC8147-9DA3-44E5-AA38-5A83C6158210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5" creationId="{40E095CB-2A96-4B72-8D4F-C43EBB7D9289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6" creationId="{4704096A-EF84-4AD4-BBBF-87AE2731D228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7" creationId="{C3799F3A-23B6-48A6-9E66-2885F1D391AA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8" creationId="{4AB25371-17F6-47F5-B92D-D3A92BC0CAA6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19" creationId="{24783AD0-3528-458A-B316-0DBD78FF09EB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0" creationId="{F36B8B7F-856F-4F60-9F73-12E16CA5DFE5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1" creationId="{99191131-084A-4298-8AC7-8AAF62732A62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2" creationId="{364180A6-9E6F-4A9E-8EED-575266193539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3" creationId="{8C2C4AC8-3EFE-497D-AE71-118F1F304767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4" creationId="{2754661A-D8B5-4135-8395-8DF2AB80C276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5" creationId="{2763A78A-3912-431C-982C-1B02D30A14C0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6" creationId="{29F0B3BD-EBF4-45DD-AB8B-9E25B4BEBF8F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7" creationId="{B7328A9D-AFDA-466A-B8DF-28249C8D9D49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8" creationId="{161D629D-52C2-4E18-8D65-D80246CD2579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29" creationId="{E0AA3B19-4B20-4E4D-B595-A6DF2B6F5E99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0" creationId="{F051DF14-9BEF-4C8A-9C9E-81811069BDFA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1" creationId="{8CA61FB8-CCE1-466A-8CE7-BBBF74037013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2" creationId="{B44516C0-E505-433B-BEEF-6D32B18B82CD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3" creationId="{D94187A7-DF72-4A60-8D6F-D3BEEC857087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4" creationId="{FE57346E-F7DE-41DC-84F2-DAE6DDCA33B1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5" creationId="{CD061411-52E3-4FE5-AAC9-744FD2BEA728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6" creationId="{C5F3D618-5CEA-416E-93F0-9EE771836508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7" creationId="{CCECB411-9603-4D85-8F13-167807686EC9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8" creationId="{D9064120-D7E7-48F9-8BF5-CC51409B074A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39" creationId="{D003F1F3-C9B3-46B2-8B17-A62B6977E2CA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0" creationId="{B63384DF-97DB-4547-B747-C2E1FB6DC775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1" creationId="{C9087C12-351B-46CB-86B1-F027B12192A7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2" creationId="{B46A5D50-E662-4B8E-BF4E-E438226B5A40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3" creationId="{FDB960C9-B39A-437D-9D12-7DD811808AE8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4" creationId="{1921A55E-5D58-4705-80CA-D9736341A461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5" creationId="{5E359EF3-DCD3-4F90-A20B-0C7E8995A82E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6" creationId="{68680383-43DF-4297-BDBA-DAAAF9C2C123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7" creationId="{CFBAAA6C-FC33-4445-BC9D-13AE90045BE9}"/>
          </ac:spMkLst>
        </pc:spChg>
        <pc:spChg chg="mod">
          <ac:chgData name="JL Rodríguez Peláez" userId="15399f97640de5c4" providerId="LiveId" clId="{398EB286-9BD9-4AC5-95A7-4F297C82DC05}" dt="2022-02-06T22:33:43.080" v="1068"/>
          <ac:spMkLst>
            <pc:docMk/>
            <pc:sldMk cId="1649262925" sldId="304"/>
            <ac:spMk id="148" creationId="{ACDE6E96-8164-4F73-A2EA-EBCC7A2287E4}"/>
          </ac:spMkLst>
        </pc:spChg>
        <pc:spChg chg="add mod">
          <ac:chgData name="JL Rodríguez Peláez" userId="15399f97640de5c4" providerId="LiveId" clId="{398EB286-9BD9-4AC5-95A7-4F297C82DC05}" dt="2022-02-27T19:19:42.837" v="5138" actId="6549"/>
          <ac:spMkLst>
            <pc:docMk/>
            <pc:sldMk cId="1649262925" sldId="304"/>
            <ac:spMk id="149" creationId="{6D07FD30-0BB1-43DD-B1AC-4C7765F23D44}"/>
          </ac:spMkLst>
        </pc:spChg>
        <pc:spChg chg="add del">
          <ac:chgData name="JL Rodríguez Peláez" userId="15399f97640de5c4" providerId="LiveId" clId="{398EB286-9BD9-4AC5-95A7-4F297C82DC05}" dt="2022-02-06T23:39:32.517" v="1758" actId="22"/>
          <ac:spMkLst>
            <pc:docMk/>
            <pc:sldMk cId="1649262925" sldId="304"/>
            <ac:spMk id="150" creationId="{38554898-8011-44CF-A626-78BB60462D2B}"/>
          </ac:spMkLst>
        </pc:spChg>
        <pc:spChg chg="mod topLvl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51" creationId="{3E96A6D4-869E-42EF-85DE-836A2FF32EAC}"/>
          </ac:spMkLst>
        </pc:spChg>
        <pc:spChg chg="add mod">
          <ac:chgData name="JL Rodríguez Peláez" userId="15399f97640de5c4" providerId="LiveId" clId="{398EB286-9BD9-4AC5-95A7-4F297C82DC05}" dt="2022-02-27T19:19:26.433" v="5119" actId="1076"/>
          <ac:spMkLst>
            <pc:docMk/>
            <pc:sldMk cId="1649262925" sldId="304"/>
            <ac:spMk id="152" creationId="{50E3EA61-C97F-41A2-AE96-DC650BB3D74F}"/>
          </ac:spMkLst>
        </pc:spChg>
        <pc:spChg chg="mod topLvl">
          <ac:chgData name="JL Rodríguez Peláez" userId="15399f97640de5c4" providerId="LiveId" clId="{398EB286-9BD9-4AC5-95A7-4F297C82DC05}" dt="2022-02-27T19:36:48.252" v="5598" actId="14100"/>
          <ac:spMkLst>
            <pc:docMk/>
            <pc:sldMk cId="1649262925" sldId="304"/>
            <ac:spMk id="153" creationId="{DEDA1F52-9C85-49B4-9EA8-9598B4FA6D0A}"/>
          </ac:spMkLst>
        </pc:spChg>
        <pc:spChg chg="mod topLvl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54" creationId="{30EEAFFD-B574-47FE-9A8D-2AAEBFEC8BDC}"/>
          </ac:spMkLst>
        </pc:spChg>
        <pc:spChg chg="mod topLvl">
          <ac:chgData name="JL Rodríguez Peláez" userId="15399f97640de5c4" providerId="LiveId" clId="{398EB286-9BD9-4AC5-95A7-4F297C82DC05}" dt="2022-02-27T19:36:43.655" v="5597" actId="14100"/>
          <ac:spMkLst>
            <pc:docMk/>
            <pc:sldMk cId="1649262925" sldId="304"/>
            <ac:spMk id="155" creationId="{20848B40-D132-4DF0-9522-CEC0F92EB21C}"/>
          </ac:spMkLst>
        </pc:spChg>
        <pc:spChg chg="mod topLvl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56" creationId="{CA49C544-85BE-4094-BADC-112AA331DBFC}"/>
          </ac:spMkLst>
        </pc:spChg>
        <pc:spChg chg="mod topLvl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60" creationId="{0A7CC099-B73E-44BD-82D4-47BC7720D26A}"/>
          </ac:spMkLst>
        </pc:spChg>
        <pc:spChg chg="mod topLvl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63" creationId="{D9F970D3-C1CF-4D62-9115-C32313E46022}"/>
          </ac:spMkLst>
        </pc:spChg>
        <pc:spChg chg="mod topLvl">
          <ac:chgData name="JL Rodríguez Peláez" userId="15399f97640de5c4" providerId="LiveId" clId="{398EB286-9BD9-4AC5-95A7-4F297C82DC05}" dt="2022-02-27T19:36:55.332" v="5599" actId="14100"/>
          <ac:spMkLst>
            <pc:docMk/>
            <pc:sldMk cId="1649262925" sldId="304"/>
            <ac:spMk id="164" creationId="{2AEFA077-1897-4865-9CC3-E0A33BA26876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69" creationId="{7DC37A98-7A93-43B2-8DD5-4FE9792E276D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70" creationId="{A9EB4B14-05F2-4D78-AE95-F7CFF11AA620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71" creationId="{97E71DF3-04AB-491D-932B-CD5F7D6E4E89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72" creationId="{BF96E3F4-D059-4245-9798-64B9EDC533AF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73" creationId="{5717DB36-5FAC-4C1B-89E6-D53AD490153E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74" creationId="{55BCAB00-A3B8-4E0A-A1CE-01E5BFF5E2F7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75" creationId="{445DCC3F-0EB7-493F-A96E-A596E56ED157}"/>
          </ac:spMkLst>
        </pc:spChg>
        <pc:spChg chg="mod">
          <ac:chgData name="JL Rodríguez Peláez" userId="15399f97640de5c4" providerId="LiveId" clId="{398EB286-9BD9-4AC5-95A7-4F297C82DC05}" dt="2022-02-27T20:01:48.335" v="5844" actId="14100"/>
          <ac:spMkLst>
            <pc:docMk/>
            <pc:sldMk cId="1649262925" sldId="304"/>
            <ac:spMk id="177" creationId="{7F8021A5-7A37-4DAE-A754-31355ABA5719}"/>
          </ac:spMkLst>
        </pc:spChg>
        <pc:spChg chg="mod">
          <ac:chgData name="JL Rodríguez Peláez" userId="15399f97640de5c4" providerId="LiveId" clId="{398EB286-9BD9-4AC5-95A7-4F297C82DC05}" dt="2022-03-02T22:54:15.418" v="6226" actId="20577"/>
          <ac:spMkLst>
            <pc:docMk/>
            <pc:sldMk cId="1649262925" sldId="304"/>
            <ac:spMk id="178" creationId="{07DAEFCB-ABA5-44D1-B26A-F7C41D6F34D1}"/>
          </ac:spMkLst>
        </pc:spChg>
        <pc:spChg chg="del mod">
          <ac:chgData name="JL Rodríguez Peláez" userId="15399f97640de5c4" providerId="LiveId" clId="{398EB286-9BD9-4AC5-95A7-4F297C82DC05}" dt="2022-02-27T19:30:06.995" v="5521" actId="478"/>
          <ac:spMkLst>
            <pc:docMk/>
            <pc:sldMk cId="1649262925" sldId="304"/>
            <ac:spMk id="179" creationId="{7417B9C2-D9E4-4424-8C7E-D2A04B448F53}"/>
          </ac:spMkLst>
        </pc:spChg>
        <pc:spChg chg="mod">
          <ac:chgData name="JL Rodríguez Peláez" userId="15399f97640de5c4" providerId="LiveId" clId="{398EB286-9BD9-4AC5-95A7-4F297C82DC05}" dt="2022-02-27T20:01:37.281" v="5842" actId="404"/>
          <ac:spMkLst>
            <pc:docMk/>
            <pc:sldMk cId="1649262925" sldId="304"/>
            <ac:spMk id="181" creationId="{57309987-41A6-4C44-B63F-F61D9DCE31A6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82" creationId="{5C57ACA2-BC1C-4D98-89CB-2A9EE08933DE}"/>
          </ac:spMkLst>
        </pc:spChg>
        <pc:spChg chg="del mod">
          <ac:chgData name="JL Rodríguez Peláez" userId="15399f97640de5c4" providerId="LiveId" clId="{398EB286-9BD9-4AC5-95A7-4F297C82DC05}" dt="2022-02-27T19:27:43.959" v="5315" actId="478"/>
          <ac:spMkLst>
            <pc:docMk/>
            <pc:sldMk cId="1649262925" sldId="304"/>
            <ac:spMk id="183" creationId="{E1F83277-4380-44CC-AD92-67DAFD82A298}"/>
          </ac:spMkLst>
        </pc:spChg>
        <pc:spChg chg="mod">
          <ac:chgData name="JL Rodríguez Peláez" userId="15399f97640de5c4" providerId="LiveId" clId="{398EB286-9BD9-4AC5-95A7-4F297C82DC05}" dt="2022-02-27T20:01:32.845" v="5841" actId="404"/>
          <ac:spMkLst>
            <pc:docMk/>
            <pc:sldMk cId="1649262925" sldId="304"/>
            <ac:spMk id="185" creationId="{C98B73DA-B8C3-4DF6-BE75-9D0C3C8793CD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86" creationId="{07BAF78F-7326-467A-8FD3-6B864B7F56B0}"/>
          </ac:spMkLst>
        </pc:spChg>
        <pc:spChg chg="del mod">
          <ac:chgData name="JL Rodríguez Peláez" userId="15399f97640de5c4" providerId="LiveId" clId="{398EB286-9BD9-4AC5-95A7-4F297C82DC05}" dt="2022-02-27T19:26:42.623" v="5261" actId="478"/>
          <ac:spMkLst>
            <pc:docMk/>
            <pc:sldMk cId="1649262925" sldId="304"/>
            <ac:spMk id="187" creationId="{9B226A81-45AE-4CF9-B523-48F8FE958FC6}"/>
          </ac:spMkLst>
        </pc:spChg>
        <pc:spChg chg="mod">
          <ac:chgData name="JL Rodríguez Peláez" userId="15399f97640de5c4" providerId="LiveId" clId="{398EB286-9BD9-4AC5-95A7-4F297C82DC05}" dt="2022-02-27T20:01:28.909" v="5840" actId="404"/>
          <ac:spMkLst>
            <pc:docMk/>
            <pc:sldMk cId="1649262925" sldId="304"/>
            <ac:spMk id="189" creationId="{28F9B3EB-BC84-4079-A3F8-2CEE9FD2BF87}"/>
          </ac:spMkLst>
        </pc:spChg>
        <pc:spChg chg="mod">
          <ac:chgData name="JL Rodríguez Peláez" userId="15399f97640de5c4" providerId="LiveId" clId="{398EB286-9BD9-4AC5-95A7-4F297C82DC05}" dt="2022-02-27T19:34:55.489" v="5585" actId="20577"/>
          <ac:spMkLst>
            <pc:docMk/>
            <pc:sldMk cId="1649262925" sldId="304"/>
            <ac:spMk id="190" creationId="{E40F0AEA-D879-430B-AC9A-02F4B1677803}"/>
          </ac:spMkLst>
        </pc:spChg>
        <pc:spChg chg="del mod">
          <ac:chgData name="JL Rodríguez Peláez" userId="15399f97640de5c4" providerId="LiveId" clId="{398EB286-9BD9-4AC5-95A7-4F297C82DC05}" dt="2022-02-27T19:25:31.576" v="5177" actId="478"/>
          <ac:spMkLst>
            <pc:docMk/>
            <pc:sldMk cId="1649262925" sldId="304"/>
            <ac:spMk id="191" creationId="{453B2AAF-9A99-4AE1-8965-DB89B4F37BB4}"/>
          </ac:spMkLst>
        </pc:spChg>
        <pc:spChg chg="add del 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92" creationId="{500E935A-1305-4B60-94BC-F208E142A58B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93" creationId="{CFB44EAA-69A4-43BC-867A-6B386A315C02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94" creationId="{15AC56A3-E0A0-4D8D-8411-BEE64A51E12A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95" creationId="{72991590-E382-424B-AC82-52C191E07820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96" creationId="{64DD9C5A-8495-4E14-86A7-D718A58EE767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97" creationId="{BBE1E4AF-1276-436B-BC6F-3D2103F0A861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98" creationId="{61CBEB8D-7A35-4E03-865B-ED6974E64544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199" creationId="{A3437D2E-3EB7-4A1B-80BE-C63F5E6FE28B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0" creationId="{6A26CEEA-FF63-4D48-8203-03DACF5ABD3E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1" creationId="{12B5522C-B8C3-4D0A-B5DB-056BED20DE1A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2" creationId="{9AAE801B-1445-4F80-B78E-EC7DC0864BF3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3" creationId="{9C1CB6A0-F71E-4591-8A13-FFBDC94F06C3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4" creationId="{CBFFE530-C43D-4FFB-8F78-9C6550BA116A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5" creationId="{FEDE6CC8-538A-4AA3-8F0D-29CB10A62EAC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6" creationId="{F4148889-76CE-4AC1-9E94-1488040A32EB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7" creationId="{630AB43A-1F55-46EF-87DC-7875AC9EF014}"/>
          </ac:spMkLst>
        </pc:spChg>
        <pc:spChg chg="mod">
          <ac:chgData name="JL Rodríguez Peláez" userId="15399f97640de5c4" providerId="LiveId" clId="{398EB286-9BD9-4AC5-95A7-4F297C82DC05}" dt="2022-02-27T19:32:08.382" v="5554" actId="165"/>
          <ac:spMkLst>
            <pc:docMk/>
            <pc:sldMk cId="1649262925" sldId="304"/>
            <ac:spMk id="208" creationId="{AF5C36BD-D9EC-4664-8117-2FC6A0F38F66}"/>
          </ac:spMkLst>
        </pc:spChg>
        <pc:spChg chg="mod">
          <ac:chgData name="JL Rodríguez Peláez" userId="15399f97640de5c4" providerId="LiveId" clId="{398EB286-9BD9-4AC5-95A7-4F297C82DC05}" dt="2022-02-27T19:32:26.740" v="5560" actId="207"/>
          <ac:spMkLst>
            <pc:docMk/>
            <pc:sldMk cId="1649262925" sldId="304"/>
            <ac:spMk id="210" creationId="{36B4A85B-2524-4710-8909-97F6FA8ACF41}"/>
          </ac:spMkLst>
        </pc:spChg>
        <pc:spChg chg="mod">
          <ac:chgData name="JL Rodríguez Peláez" userId="15399f97640de5c4" providerId="LiveId" clId="{398EB286-9BD9-4AC5-95A7-4F297C82DC05}" dt="2022-02-27T19:32:26.740" v="5560" actId="207"/>
          <ac:spMkLst>
            <pc:docMk/>
            <pc:sldMk cId="1649262925" sldId="304"/>
            <ac:spMk id="211" creationId="{CBC9552D-62C9-4C01-B3E0-9CDB5D50CD46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13" creationId="{14372A6E-8CAA-4DE8-A450-7CAA2171F311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14" creationId="{E7A810C9-7AD8-4CB8-B39B-F1B25939A9D0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15" creationId="{CAD13097-45C8-4D9B-B059-017B9AA27E7E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16" creationId="{F450F5F6-8669-45B4-8B5E-621629A89E6D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17" creationId="{8C947398-FA5F-48CA-A664-2330F858BCB7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18" creationId="{82E3E8E3-0638-4EBE-9E99-657CDD9475D6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19" creationId="{4866A65F-10F3-418C-9701-9063E2784AE0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20" creationId="{4A2D81E7-ED37-4BF6-BF2C-AED54011672C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21" creationId="{E9341D0C-D42C-44A3-948D-D61197241830}"/>
          </ac:spMkLst>
        </pc:spChg>
        <pc:spChg chg="mod">
          <ac:chgData name="JL Rodríguez Peláez" userId="15399f97640de5c4" providerId="LiveId" clId="{398EB286-9BD9-4AC5-95A7-4F297C82DC05}" dt="2022-02-27T19:35:34.972" v="5586" actId="207"/>
          <ac:spMkLst>
            <pc:docMk/>
            <pc:sldMk cId="1649262925" sldId="304"/>
            <ac:spMk id="222" creationId="{F6590C4F-DBD7-476A-8061-F1A8DB43E5F4}"/>
          </ac:spMkLst>
        </pc:spChg>
        <pc:spChg chg="mod">
          <ac:chgData name="JL Rodríguez Peláez" userId="15399f97640de5c4" providerId="LiveId" clId="{398EB286-9BD9-4AC5-95A7-4F297C82DC05}" dt="2022-02-27T19:35:58.364" v="5591" actId="207"/>
          <ac:spMkLst>
            <pc:docMk/>
            <pc:sldMk cId="1649262925" sldId="304"/>
            <ac:spMk id="224" creationId="{C6026D4B-97E6-4DC2-A259-E414E65F20D3}"/>
          </ac:spMkLst>
        </pc:spChg>
        <pc:spChg chg="mod">
          <ac:chgData name="JL Rodríguez Peláez" userId="15399f97640de5c4" providerId="LiveId" clId="{398EB286-9BD9-4AC5-95A7-4F297C82DC05}" dt="2022-02-27T19:35:58.364" v="5591" actId="207"/>
          <ac:spMkLst>
            <pc:docMk/>
            <pc:sldMk cId="1649262925" sldId="304"/>
            <ac:spMk id="226" creationId="{B1398786-8336-4C87-810F-479B50DD3CB6}"/>
          </ac:spMkLst>
        </pc:spChg>
        <pc:spChg chg="mod">
          <ac:chgData name="JL Rodríguez Peláez" userId="15399f97640de5c4" providerId="LiveId" clId="{398EB286-9BD9-4AC5-95A7-4F297C82DC05}" dt="2022-02-27T19:35:58.364" v="5591" actId="207"/>
          <ac:spMkLst>
            <pc:docMk/>
            <pc:sldMk cId="1649262925" sldId="304"/>
            <ac:spMk id="227" creationId="{EA58A051-A103-492C-BFD6-4226929A5201}"/>
          </ac:spMkLst>
        </pc:spChg>
        <pc:spChg chg="mod">
          <ac:chgData name="JL Rodríguez Peláez" userId="15399f97640de5c4" providerId="LiveId" clId="{398EB286-9BD9-4AC5-95A7-4F297C82DC05}" dt="2022-02-27T19:35:58.364" v="5591" actId="207"/>
          <ac:spMkLst>
            <pc:docMk/>
            <pc:sldMk cId="1649262925" sldId="304"/>
            <ac:spMk id="228" creationId="{9CE95426-555B-46B6-A09C-022C4B8AA08A}"/>
          </ac:spMkLst>
        </pc:spChg>
        <pc:spChg chg="mod">
          <ac:chgData name="JL Rodríguez Peláez" userId="15399f97640de5c4" providerId="LiveId" clId="{398EB286-9BD9-4AC5-95A7-4F297C82DC05}" dt="2022-02-27T19:35:58.364" v="5591" actId="207"/>
          <ac:spMkLst>
            <pc:docMk/>
            <pc:sldMk cId="1649262925" sldId="304"/>
            <ac:spMk id="229" creationId="{0BB2F16C-49F9-440F-AB9C-4618C5A7ED22}"/>
          </ac:spMkLst>
        </pc:spChg>
        <pc:spChg chg="mod">
          <ac:chgData name="JL Rodríguez Peláez" userId="15399f97640de5c4" providerId="LiveId" clId="{398EB286-9BD9-4AC5-95A7-4F297C82DC05}" dt="2022-02-27T19:34:26.158" v="5579" actId="207"/>
          <ac:spMkLst>
            <pc:docMk/>
            <pc:sldMk cId="1649262925" sldId="304"/>
            <ac:spMk id="231" creationId="{6012468A-A376-48D3-A077-1F35A34AA886}"/>
          </ac:spMkLst>
        </pc:spChg>
        <pc:spChg chg="mod">
          <ac:chgData name="JL Rodríguez Peláez" userId="15399f97640de5c4" providerId="LiveId" clId="{398EB286-9BD9-4AC5-95A7-4F297C82DC05}" dt="2022-02-27T19:34:26.158" v="5579" actId="207"/>
          <ac:spMkLst>
            <pc:docMk/>
            <pc:sldMk cId="1649262925" sldId="304"/>
            <ac:spMk id="232" creationId="{34847679-B377-42D2-9E82-78F41E781DA1}"/>
          </ac:spMkLst>
        </pc:spChg>
        <pc:spChg chg="mod">
          <ac:chgData name="JL Rodríguez Peláez" userId="15399f97640de5c4" providerId="LiveId" clId="{398EB286-9BD9-4AC5-95A7-4F297C82DC05}" dt="2022-02-27T19:34:26.158" v="5579" actId="207"/>
          <ac:spMkLst>
            <pc:docMk/>
            <pc:sldMk cId="1649262925" sldId="304"/>
            <ac:spMk id="233" creationId="{5A28205E-2592-4044-B550-FC28A0B6E565}"/>
          </ac:spMkLst>
        </pc:spChg>
        <pc:spChg chg="mod">
          <ac:chgData name="JL Rodríguez Peláez" userId="15399f97640de5c4" providerId="LiveId" clId="{398EB286-9BD9-4AC5-95A7-4F297C82DC05}" dt="2022-02-27T19:34:26.158" v="5579" actId="207"/>
          <ac:spMkLst>
            <pc:docMk/>
            <pc:sldMk cId="1649262925" sldId="304"/>
            <ac:spMk id="234" creationId="{1909ABE0-67F3-4074-B795-9C95502FA556}"/>
          </ac:spMkLst>
        </pc:spChg>
        <pc:grpChg chg="add mod">
          <ac:chgData name="JL Rodríguez Peláez" userId="15399f97640de5c4" providerId="LiveId" clId="{398EB286-9BD9-4AC5-95A7-4F297C82DC05}" dt="2022-02-27T19:18:11.228" v="5075" actId="1076"/>
          <ac:grpSpMkLst>
            <pc:docMk/>
            <pc:sldMk cId="1649262925" sldId="304"/>
            <ac:grpSpMk id="4" creationId="{CE6D20AF-1EA0-498B-8C49-0D210F5A6729}"/>
          </ac:grpSpMkLst>
        </pc:grpChg>
        <pc:grpChg chg="mod">
          <ac:chgData name="JL Rodríguez Peláez" userId="15399f97640de5c4" providerId="LiveId" clId="{398EB286-9BD9-4AC5-95A7-4F297C82DC05}" dt="2022-02-06T22:33:37.856" v="1067"/>
          <ac:grpSpMkLst>
            <pc:docMk/>
            <pc:sldMk cId="1649262925" sldId="304"/>
            <ac:grpSpMk id="6" creationId="{D026D3C8-9D29-45EE-BB4E-B104F7C5D023}"/>
          </ac:grpSpMkLst>
        </pc:grpChg>
        <pc:grpChg chg="add mod">
          <ac:chgData name="JL Rodríguez Peláez" userId="15399f97640de5c4" providerId="LiveId" clId="{398EB286-9BD9-4AC5-95A7-4F297C82DC05}" dt="2022-02-27T19:30:51.238" v="5551" actId="1076"/>
          <ac:grpSpMkLst>
            <pc:docMk/>
            <pc:sldMk cId="1649262925" sldId="304"/>
            <ac:grpSpMk id="98" creationId="{553DA56B-1A31-444E-AFF0-0D17648FD520}"/>
          </ac:grpSpMkLst>
        </pc:grpChg>
        <pc:grpChg chg="mod">
          <ac:chgData name="JL Rodríguez Peláez" userId="15399f97640de5c4" providerId="LiveId" clId="{398EB286-9BD9-4AC5-95A7-4F297C82DC05}" dt="2022-02-06T22:33:43.080" v="1068"/>
          <ac:grpSpMkLst>
            <pc:docMk/>
            <pc:sldMk cId="1649262925" sldId="304"/>
            <ac:grpSpMk id="100" creationId="{37D433BD-F98A-489F-BEAB-EF71B8B24B4B}"/>
          </ac:grpSpMkLst>
        </pc:grpChg>
        <pc:grpChg chg="add del mod">
          <ac:chgData name="JL Rodríguez Peláez" userId="15399f97640de5c4" providerId="LiveId" clId="{398EB286-9BD9-4AC5-95A7-4F297C82DC05}" dt="2022-02-27T19:32:08.382" v="5554" actId="165"/>
          <ac:grpSpMkLst>
            <pc:docMk/>
            <pc:sldMk cId="1649262925" sldId="304"/>
            <ac:grpSpMk id="150" creationId="{BADAFA73-00E7-4460-96AD-DAD15E58A631}"/>
          </ac:grpSpMkLst>
        </pc:grpChg>
        <pc:grpChg chg="del mod topLvl">
          <ac:chgData name="JL Rodríguez Peláez" userId="15399f97640de5c4" providerId="LiveId" clId="{398EB286-9BD9-4AC5-95A7-4F297C82DC05}" dt="2022-02-27T19:32:42.406" v="5561" actId="478"/>
          <ac:grpSpMkLst>
            <pc:docMk/>
            <pc:sldMk cId="1649262925" sldId="304"/>
            <ac:grpSpMk id="157" creationId="{E4080DA0-D9EA-4D7B-A78A-46A1822BAE84}"/>
          </ac:grpSpMkLst>
        </pc:grpChg>
        <pc:grpChg chg="del mod topLvl">
          <ac:chgData name="JL Rodríguez Peláez" userId="15399f97640de5c4" providerId="LiveId" clId="{398EB286-9BD9-4AC5-95A7-4F297C82DC05}" dt="2022-02-27T19:33:21.551" v="5567" actId="478"/>
          <ac:grpSpMkLst>
            <pc:docMk/>
            <pc:sldMk cId="1649262925" sldId="304"/>
            <ac:grpSpMk id="158" creationId="{B1B2F7C6-BB37-477D-83FF-977B11AA6572}"/>
          </ac:grpSpMkLst>
        </pc:grpChg>
        <pc:grpChg chg="del mod topLvl">
          <ac:chgData name="JL Rodríguez Peláez" userId="15399f97640de5c4" providerId="LiveId" clId="{398EB286-9BD9-4AC5-95A7-4F297C82DC05}" dt="2022-02-27T19:32:10.684" v="5555" actId="478"/>
          <ac:grpSpMkLst>
            <pc:docMk/>
            <pc:sldMk cId="1649262925" sldId="304"/>
            <ac:grpSpMk id="159" creationId="{4E6AD671-D7D5-4D86-AE63-54953A8F74B3}"/>
          </ac:grpSpMkLst>
        </pc:grpChg>
        <pc:grpChg chg="mod topLvl">
          <ac:chgData name="JL Rodríguez Peláez" userId="15399f97640de5c4" providerId="LiveId" clId="{398EB286-9BD9-4AC5-95A7-4F297C82DC05}" dt="2022-02-27T19:32:08.382" v="5554" actId="165"/>
          <ac:grpSpMkLst>
            <pc:docMk/>
            <pc:sldMk cId="1649262925" sldId="304"/>
            <ac:grpSpMk id="161" creationId="{302FF5AD-8198-4957-85E6-777C22687632}"/>
          </ac:grpSpMkLst>
        </pc:grpChg>
        <pc:grpChg chg="mod topLvl">
          <ac:chgData name="JL Rodríguez Peláez" userId="15399f97640de5c4" providerId="LiveId" clId="{398EB286-9BD9-4AC5-95A7-4F297C82DC05}" dt="2022-02-27T19:32:08.382" v="5554" actId="165"/>
          <ac:grpSpMkLst>
            <pc:docMk/>
            <pc:sldMk cId="1649262925" sldId="304"/>
            <ac:grpSpMk id="162" creationId="{459C8E65-E989-4D6F-AD69-2A96A09F7007}"/>
          </ac:grpSpMkLst>
        </pc:grpChg>
        <pc:grpChg chg="mod topLvl">
          <ac:chgData name="JL Rodríguez Peláez" userId="15399f97640de5c4" providerId="LiveId" clId="{398EB286-9BD9-4AC5-95A7-4F297C82DC05}" dt="2022-02-27T19:32:08.382" v="5554" actId="165"/>
          <ac:grpSpMkLst>
            <pc:docMk/>
            <pc:sldMk cId="1649262925" sldId="304"/>
            <ac:grpSpMk id="165" creationId="{DCD6868F-A110-4503-90D8-BE4FCFF3C857}"/>
          </ac:grpSpMkLst>
        </pc:grpChg>
        <pc:grpChg chg="mod topLvl">
          <ac:chgData name="JL Rodríguez Peláez" userId="15399f97640de5c4" providerId="LiveId" clId="{398EB286-9BD9-4AC5-95A7-4F297C82DC05}" dt="2022-02-27T19:32:08.382" v="5554" actId="165"/>
          <ac:grpSpMkLst>
            <pc:docMk/>
            <pc:sldMk cId="1649262925" sldId="304"/>
            <ac:grpSpMk id="166" creationId="{5E501DE0-EB4D-44F7-ADF8-DD0379307C31}"/>
          </ac:grpSpMkLst>
        </pc:grpChg>
        <pc:grpChg chg="del mod topLvl">
          <ac:chgData name="JL Rodríguez Peláez" userId="15399f97640de5c4" providerId="LiveId" clId="{398EB286-9BD9-4AC5-95A7-4F297C82DC05}" dt="2022-02-27T19:33:47.404" v="5575" actId="478"/>
          <ac:grpSpMkLst>
            <pc:docMk/>
            <pc:sldMk cId="1649262925" sldId="304"/>
            <ac:grpSpMk id="167" creationId="{D6A3CAB7-2571-426F-9CA4-DD71CF0EFD33}"/>
          </ac:grpSpMkLst>
        </pc:grpChg>
        <pc:grpChg chg="mod">
          <ac:chgData name="JL Rodríguez Peláez" userId="15399f97640de5c4" providerId="LiveId" clId="{398EB286-9BD9-4AC5-95A7-4F297C82DC05}" dt="2022-02-27T19:32:08.382" v="5554" actId="165"/>
          <ac:grpSpMkLst>
            <pc:docMk/>
            <pc:sldMk cId="1649262925" sldId="304"/>
            <ac:grpSpMk id="168" creationId="{0D6743D2-E401-415A-9A34-37742213D01F}"/>
          </ac:grpSpMkLst>
        </pc:grpChg>
        <pc:grpChg chg="del mod">
          <ac:chgData name="JL Rodríguez Peláez" userId="15399f97640de5c4" providerId="LiveId" clId="{398EB286-9BD9-4AC5-95A7-4F297C82DC05}" dt="2022-02-27T19:30:06.995" v="5521" actId="478"/>
          <ac:grpSpMkLst>
            <pc:docMk/>
            <pc:sldMk cId="1649262925" sldId="304"/>
            <ac:grpSpMk id="176" creationId="{6A9B7505-CEE0-4E4B-AAA1-AC423BFC21B9}"/>
          </ac:grpSpMkLst>
        </pc:grpChg>
        <pc:grpChg chg="del mod">
          <ac:chgData name="JL Rodríguez Peláez" userId="15399f97640de5c4" providerId="LiveId" clId="{398EB286-9BD9-4AC5-95A7-4F297C82DC05}" dt="2022-02-27T19:27:43.959" v="5315" actId="478"/>
          <ac:grpSpMkLst>
            <pc:docMk/>
            <pc:sldMk cId="1649262925" sldId="304"/>
            <ac:grpSpMk id="180" creationId="{34C0B96D-031E-4F75-AD5E-1B1520716071}"/>
          </ac:grpSpMkLst>
        </pc:grpChg>
        <pc:grpChg chg="del mod">
          <ac:chgData name="JL Rodríguez Peláez" userId="15399f97640de5c4" providerId="LiveId" clId="{398EB286-9BD9-4AC5-95A7-4F297C82DC05}" dt="2022-02-27T19:26:42.623" v="5261" actId="478"/>
          <ac:grpSpMkLst>
            <pc:docMk/>
            <pc:sldMk cId="1649262925" sldId="304"/>
            <ac:grpSpMk id="184" creationId="{45019B76-09DC-40BD-BBBC-5052A81C544A}"/>
          </ac:grpSpMkLst>
        </pc:grpChg>
        <pc:grpChg chg="del mod">
          <ac:chgData name="JL Rodríguez Peláez" userId="15399f97640de5c4" providerId="LiveId" clId="{398EB286-9BD9-4AC5-95A7-4F297C82DC05}" dt="2022-02-27T19:25:31.576" v="5177" actId="478"/>
          <ac:grpSpMkLst>
            <pc:docMk/>
            <pc:sldMk cId="1649262925" sldId="304"/>
            <ac:grpSpMk id="188" creationId="{390479DF-0874-428F-9E27-F5267AAB7543}"/>
          </ac:grpSpMkLst>
        </pc:grpChg>
        <pc:grpChg chg="add mod">
          <ac:chgData name="JL Rodríguez Peláez" userId="15399f97640de5c4" providerId="LiveId" clId="{398EB286-9BD9-4AC5-95A7-4F297C82DC05}" dt="2022-02-27T19:32:26.740" v="5560" actId="207"/>
          <ac:grpSpMkLst>
            <pc:docMk/>
            <pc:sldMk cId="1649262925" sldId="304"/>
            <ac:grpSpMk id="209" creationId="{BD6B9C7D-9D64-46CB-A2D5-4798680DBFD0}"/>
          </ac:grpSpMkLst>
        </pc:grpChg>
        <pc:grpChg chg="add mod">
          <ac:chgData name="JL Rodríguez Peláez" userId="15399f97640de5c4" providerId="LiveId" clId="{398EB286-9BD9-4AC5-95A7-4F297C82DC05}" dt="2022-02-27T19:35:34.972" v="5586" actId="207"/>
          <ac:grpSpMkLst>
            <pc:docMk/>
            <pc:sldMk cId="1649262925" sldId="304"/>
            <ac:grpSpMk id="212" creationId="{C6A5BF84-3D25-41B8-B7E7-FEC7E3CD0600}"/>
          </ac:grpSpMkLst>
        </pc:grpChg>
        <pc:grpChg chg="add mod">
          <ac:chgData name="JL Rodríguez Peláez" userId="15399f97640de5c4" providerId="LiveId" clId="{398EB286-9BD9-4AC5-95A7-4F297C82DC05}" dt="2022-02-27T19:35:58.364" v="5591" actId="207"/>
          <ac:grpSpMkLst>
            <pc:docMk/>
            <pc:sldMk cId="1649262925" sldId="304"/>
            <ac:grpSpMk id="223" creationId="{7BD4CB67-25E5-4C2B-9065-E59B8B09D590}"/>
          </ac:grpSpMkLst>
        </pc:grpChg>
        <pc:grpChg chg="mod">
          <ac:chgData name="JL Rodríguez Peláez" userId="15399f97640de5c4" providerId="LiveId" clId="{398EB286-9BD9-4AC5-95A7-4F297C82DC05}" dt="2022-02-27T19:35:58.364" v="5591" actId="207"/>
          <ac:grpSpMkLst>
            <pc:docMk/>
            <pc:sldMk cId="1649262925" sldId="304"/>
            <ac:grpSpMk id="225" creationId="{C728E189-3899-4586-A3B2-9660AF695F60}"/>
          </ac:grpSpMkLst>
        </pc:grpChg>
        <pc:grpChg chg="add mod">
          <ac:chgData name="JL Rodríguez Peláez" userId="15399f97640de5c4" providerId="LiveId" clId="{398EB286-9BD9-4AC5-95A7-4F297C82DC05}" dt="2022-02-27T19:34:37.009" v="5581" actId="1076"/>
          <ac:grpSpMkLst>
            <pc:docMk/>
            <pc:sldMk cId="1649262925" sldId="304"/>
            <ac:grpSpMk id="230" creationId="{3C51CF54-D8A3-430A-8A8A-E2380624F6FF}"/>
          </ac:grpSpMkLst>
        </pc:grpChg>
        <pc:graphicFrameChg chg="add mod">
          <ac:chgData name="JL Rodríguez Peláez" userId="15399f97640de5c4" providerId="LiveId" clId="{398EB286-9BD9-4AC5-95A7-4F297C82DC05}" dt="2022-02-06T22:12:33.853" v="915"/>
          <ac:graphicFrameMkLst>
            <pc:docMk/>
            <pc:sldMk cId="1649262925" sldId="304"/>
            <ac:graphicFrameMk id="2" creationId="{3F5038EC-E1C0-474F-AE72-4A190E8D3A20}"/>
          </ac:graphicFrameMkLst>
        </pc:graphicFrameChg>
        <pc:graphicFrameChg chg="add mod">
          <ac:chgData name="JL Rodríguez Peláez" userId="15399f97640de5c4" providerId="LiveId" clId="{398EB286-9BD9-4AC5-95A7-4F297C82DC05}" dt="2022-02-27T19:17:57.663" v="5073"/>
          <ac:graphicFrameMkLst>
            <pc:docMk/>
            <pc:sldMk cId="1649262925" sldId="304"/>
            <ac:graphicFrameMk id="3" creationId="{3F5038EC-E1C0-474F-AE72-4A190E8D3A20}"/>
          </ac:graphicFrameMkLst>
        </pc:graphicFrame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1649262925" sldId="304"/>
            <ac:picMk id="2" creationId="{8F5A6700-82E4-4CB0-AAEA-61922E66AD91}"/>
          </ac:picMkLst>
        </pc:picChg>
        <pc:picChg chg="add del mod">
          <ac:chgData name="JL Rodríguez Peláez" userId="15399f97640de5c4" providerId="LiveId" clId="{398EB286-9BD9-4AC5-95A7-4F297C82DC05}" dt="2022-03-03T02:35:11.257" v="6397" actId="478"/>
          <ac:picMkLst>
            <pc:docMk/>
            <pc:sldMk cId="1649262925" sldId="304"/>
            <ac:picMk id="150" creationId="{8AC8DB75-0E8D-4CA4-A085-65EBBC3A2A28}"/>
          </ac:picMkLst>
        </pc:picChg>
      </pc:sldChg>
      <pc:sldChg chg="addSp delSp modSp add mod delAnim">
        <pc:chgData name="JL Rodríguez Peláez" userId="15399f97640de5c4" providerId="LiveId" clId="{398EB286-9BD9-4AC5-95A7-4F297C82DC05}" dt="2022-03-03T02:35:13.561" v="6398" actId="478"/>
        <pc:sldMkLst>
          <pc:docMk/>
          <pc:sldMk cId="4137354431" sldId="305"/>
        </pc:sldMkLst>
        <pc:spChg chg="mod">
          <ac:chgData name="JL Rodríguez Peláez" userId="15399f97640de5c4" providerId="LiveId" clId="{398EB286-9BD9-4AC5-95A7-4F297C82DC05}" dt="2022-02-28T00:16:21.350" v="6015" actId="20577"/>
          <ac:spMkLst>
            <pc:docMk/>
            <pc:sldMk cId="4137354431" sldId="305"/>
            <ac:spMk id="32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3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4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4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4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4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4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4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4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4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5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6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7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8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8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8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8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8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8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8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28.811" v="958" actId="164"/>
          <ac:spMkLst>
            <pc:docMk/>
            <pc:sldMk cId="4137354431" sldId="305"/>
            <ac:spMk id="387" creationId="{00000000-0000-0000-0000-000000000000}"/>
          </ac:spMkLst>
        </pc:spChg>
        <pc:spChg chg="del mod">
          <ac:chgData name="JL Rodríguez Peláez" userId="15399f97640de5c4" providerId="LiveId" clId="{398EB286-9BD9-4AC5-95A7-4F297C82DC05}" dt="2022-02-06T22:23:59.877" v="974" actId="478"/>
          <ac:spMkLst>
            <pc:docMk/>
            <pc:sldMk cId="4137354431" sldId="305"/>
            <ac:spMk id="50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3-01T23:08:15.449" v="6128" actId="207"/>
          <ac:spMkLst>
            <pc:docMk/>
            <pc:sldMk cId="4137354431" sldId="305"/>
            <ac:spMk id="51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3-01T23:08:25.276" v="6133" actId="1076"/>
          <ac:spMkLst>
            <pc:docMk/>
            <pc:sldMk cId="4137354431" sldId="305"/>
            <ac:spMk id="51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52.747" v="959" actId="164"/>
          <ac:spMkLst>
            <pc:docMk/>
            <pc:sldMk cId="4137354431" sldId="305"/>
            <ac:spMk id="51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52.747" v="959" actId="164"/>
          <ac:spMkLst>
            <pc:docMk/>
            <pc:sldMk cId="4137354431" sldId="305"/>
            <ac:spMk id="51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52.747" v="959" actId="164"/>
          <ac:spMkLst>
            <pc:docMk/>
            <pc:sldMk cId="4137354431" sldId="305"/>
            <ac:spMk id="51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2:52.747" v="959" actId="164"/>
          <ac:spMkLst>
            <pc:docMk/>
            <pc:sldMk cId="4137354431" sldId="305"/>
            <ac:spMk id="51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7:16.159" v="1014" actId="20577"/>
          <ac:spMkLst>
            <pc:docMk/>
            <pc:sldMk cId="4137354431" sldId="305"/>
            <ac:spMk id="54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7:05.589" v="1005" actId="20577"/>
          <ac:spMkLst>
            <pc:docMk/>
            <pc:sldMk cId="4137354431" sldId="305"/>
            <ac:spMk id="54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7:09.039" v="1008" actId="20577"/>
          <ac:spMkLst>
            <pc:docMk/>
            <pc:sldMk cId="4137354431" sldId="305"/>
            <ac:spMk id="54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2:27:13.077" v="1011" actId="20577"/>
          <ac:spMkLst>
            <pc:docMk/>
            <pc:sldMk cId="4137354431" sldId="305"/>
            <ac:spMk id="548" creationId="{00000000-0000-0000-0000-000000000000}"/>
          </ac:spMkLst>
        </pc:spChg>
        <pc:grpChg chg="add mod">
          <ac:chgData name="JL Rodríguez Peláez" userId="15399f97640de5c4" providerId="LiveId" clId="{398EB286-9BD9-4AC5-95A7-4F297C82DC05}" dt="2022-02-06T22:22:28.811" v="958" actId="164"/>
          <ac:grpSpMkLst>
            <pc:docMk/>
            <pc:sldMk cId="4137354431" sldId="305"/>
            <ac:grpSpMk id="2" creationId="{F5A90682-A3F3-4DB9-B969-6E6B4EA9B40D}"/>
          </ac:grpSpMkLst>
        </pc:grpChg>
        <pc:grpChg chg="add mod">
          <ac:chgData name="JL Rodríguez Peláez" userId="15399f97640de5c4" providerId="LiveId" clId="{398EB286-9BD9-4AC5-95A7-4F297C82DC05}" dt="2022-02-06T22:29:27.728" v="1066" actId="1076"/>
          <ac:grpSpMkLst>
            <pc:docMk/>
            <pc:sldMk cId="4137354431" sldId="305"/>
            <ac:grpSpMk id="3" creationId="{9BF877E9-03D6-4AEE-849B-4B8094580BD9}"/>
          </ac:grpSpMkLst>
        </pc:grpChg>
        <pc:grpChg chg="add mod">
          <ac:chgData name="JL Rodríguez Peláez" userId="15399f97640de5c4" providerId="LiveId" clId="{398EB286-9BD9-4AC5-95A7-4F297C82DC05}" dt="2022-02-06T22:28:44.979" v="1060" actId="164"/>
          <ac:grpSpMkLst>
            <pc:docMk/>
            <pc:sldMk cId="4137354431" sldId="305"/>
            <ac:grpSpMk id="4" creationId="{AE25582F-C09B-4F20-8B49-46BFC020AC9D}"/>
          </ac:grpSpMkLst>
        </pc:grpChg>
        <pc:grpChg chg="add mod">
          <ac:chgData name="JL Rodríguez Peláez" userId="15399f97640de5c4" providerId="LiveId" clId="{398EB286-9BD9-4AC5-95A7-4F297C82DC05}" dt="2022-02-06T22:29:27.728" v="1066" actId="1076"/>
          <ac:grpSpMkLst>
            <pc:docMk/>
            <pc:sldMk cId="4137354431" sldId="305"/>
            <ac:grpSpMk id="5" creationId="{88453D85-3291-4E47-971F-BFB043E60D3C}"/>
          </ac:grpSpMkLst>
        </pc:grpChg>
        <pc:grpChg chg="mod">
          <ac:chgData name="JL Rodríguez Peláez" userId="15399f97640de5c4" providerId="LiveId" clId="{398EB286-9BD9-4AC5-95A7-4F297C82DC05}" dt="2022-02-06T22:22:52.747" v="959" actId="164"/>
          <ac:grpSpMkLst>
            <pc:docMk/>
            <pc:sldMk cId="4137354431" sldId="305"/>
            <ac:grpSpMk id="317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2:52.747" v="959" actId="164"/>
          <ac:grpSpMkLst>
            <pc:docMk/>
            <pc:sldMk cId="4137354431" sldId="305"/>
            <ac:grpSpMk id="329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2:52.747" v="959" actId="164"/>
          <ac:grpSpMkLst>
            <pc:docMk/>
            <pc:sldMk cId="4137354431" sldId="305"/>
            <ac:grpSpMk id="340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2:52.747" v="959" actId="164"/>
          <ac:grpSpMkLst>
            <pc:docMk/>
            <pc:sldMk cId="4137354431" sldId="305"/>
            <ac:grpSpMk id="348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2:52.747" v="959" actId="164"/>
          <ac:grpSpMkLst>
            <pc:docMk/>
            <pc:sldMk cId="4137354431" sldId="305"/>
            <ac:grpSpMk id="372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40.667" v="987" actId="478"/>
          <ac:grpSpMkLst>
            <pc:docMk/>
            <pc:sldMk cId="4137354431" sldId="305"/>
            <ac:grpSpMk id="388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40.667" v="987" actId="478"/>
          <ac:grpSpMkLst>
            <pc:docMk/>
            <pc:sldMk cId="4137354431" sldId="305"/>
            <ac:grpSpMk id="395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40.667" v="987" actId="478"/>
          <ac:grpSpMkLst>
            <pc:docMk/>
            <pc:sldMk cId="4137354431" sldId="305"/>
            <ac:grpSpMk id="402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40.667" v="987" actId="478"/>
          <ac:grpSpMkLst>
            <pc:docMk/>
            <pc:sldMk cId="4137354431" sldId="305"/>
            <ac:grpSpMk id="409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34.327" v="985" actId="478"/>
          <ac:grpSpMkLst>
            <pc:docMk/>
            <pc:sldMk cId="4137354431" sldId="305"/>
            <ac:grpSpMk id="416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49.178" v="988" actId="478"/>
          <ac:grpSpMkLst>
            <pc:docMk/>
            <pc:sldMk cId="4137354431" sldId="305"/>
            <ac:grpSpMk id="420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49.178" v="988" actId="478"/>
          <ac:grpSpMkLst>
            <pc:docMk/>
            <pc:sldMk cId="4137354431" sldId="305"/>
            <ac:grpSpMk id="427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49.178" v="988" actId="478"/>
          <ac:grpSpMkLst>
            <pc:docMk/>
            <pc:sldMk cId="4137354431" sldId="305"/>
            <ac:grpSpMk id="434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49.178" v="988" actId="478"/>
          <ac:grpSpMkLst>
            <pc:docMk/>
            <pc:sldMk cId="4137354431" sldId="305"/>
            <ac:grpSpMk id="441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36.997" v="986" actId="478"/>
          <ac:grpSpMkLst>
            <pc:docMk/>
            <pc:sldMk cId="4137354431" sldId="305"/>
            <ac:grpSpMk id="448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4:22.422" v="981" actId="164"/>
          <ac:grpSpMkLst>
            <pc:docMk/>
            <pc:sldMk cId="4137354431" sldId="305"/>
            <ac:grpSpMk id="452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4:22.422" v="981" actId="164"/>
          <ac:grpSpMkLst>
            <pc:docMk/>
            <pc:sldMk cId="4137354431" sldId="305"/>
            <ac:grpSpMk id="459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4:22.422" v="981" actId="164"/>
          <ac:grpSpMkLst>
            <pc:docMk/>
            <pc:sldMk cId="4137354431" sldId="305"/>
            <ac:grpSpMk id="466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4:22.422" v="981" actId="164"/>
          <ac:grpSpMkLst>
            <pc:docMk/>
            <pc:sldMk cId="4137354431" sldId="305"/>
            <ac:grpSpMk id="473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27.357" v="983" actId="478"/>
          <ac:grpSpMkLst>
            <pc:docMk/>
            <pc:sldMk cId="4137354431" sldId="305"/>
            <ac:grpSpMk id="480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27.357" v="983" actId="478"/>
          <ac:grpSpMkLst>
            <pc:docMk/>
            <pc:sldMk cId="4137354431" sldId="305"/>
            <ac:grpSpMk id="487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27.357" v="983" actId="478"/>
          <ac:grpSpMkLst>
            <pc:docMk/>
            <pc:sldMk cId="4137354431" sldId="305"/>
            <ac:grpSpMk id="494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27.357" v="983" actId="478"/>
          <ac:grpSpMkLst>
            <pc:docMk/>
            <pc:sldMk cId="4137354431" sldId="305"/>
            <ac:grpSpMk id="501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8:44.979" v="1060" actId="164"/>
          <ac:grpSpMkLst>
            <pc:docMk/>
            <pc:sldMk cId="4137354431" sldId="305"/>
            <ac:grpSpMk id="508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2:24:31.685" v="984" actId="478"/>
          <ac:grpSpMkLst>
            <pc:docMk/>
            <pc:sldMk cId="4137354431" sldId="305"/>
            <ac:grpSpMk id="512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2:22:52.747" v="959" actId="164"/>
          <ac:grpSpMkLst>
            <pc:docMk/>
            <pc:sldMk cId="4137354431" sldId="305"/>
            <ac:grpSpMk id="520" creationId="{00000000-0000-0000-0000-000000000000}"/>
          </ac:grpSpMkLst>
        </pc:grp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4137354431" sldId="305"/>
            <ac:picMk id="2" creationId="{EC17315D-2706-489D-BCB2-F33603FF88C3}"/>
          </ac:picMkLst>
        </pc:picChg>
        <pc:picChg chg="add del mod">
          <ac:chgData name="JL Rodríguez Peláez" userId="15399f97640de5c4" providerId="LiveId" clId="{398EB286-9BD9-4AC5-95A7-4F297C82DC05}" dt="2022-03-03T02:35:13.561" v="6398" actId="478"/>
          <ac:picMkLst>
            <pc:docMk/>
            <pc:sldMk cId="4137354431" sldId="305"/>
            <ac:picMk id="6" creationId="{C2FDF93B-2A48-4A7A-880B-42B16833F113}"/>
          </ac:picMkLst>
        </pc:picChg>
      </pc:sldChg>
      <pc:sldChg chg="add del">
        <pc:chgData name="JL Rodríguez Peláez" userId="15399f97640de5c4" providerId="LiveId" clId="{398EB286-9BD9-4AC5-95A7-4F297C82DC05}" dt="2022-02-07T02:08:27.146" v="1797" actId="47"/>
        <pc:sldMkLst>
          <pc:docMk/>
          <pc:sldMk cId="1511708768" sldId="306"/>
        </pc:sldMkLst>
      </pc:sldChg>
      <pc:sldChg chg="addSp modSp add del mod">
        <pc:chgData name="JL Rodríguez Peláez" userId="15399f97640de5c4" providerId="LiveId" clId="{398EB286-9BD9-4AC5-95A7-4F297C82DC05}" dt="2022-02-06T23:27:11.171" v="1511" actId="47"/>
        <pc:sldMkLst>
          <pc:docMk/>
          <pc:sldMk cId="3299853905" sldId="307"/>
        </pc:sldMkLst>
        <pc:spChg chg="mod">
          <ac:chgData name="JL Rodríguez Peláez" userId="15399f97640de5c4" providerId="LiveId" clId="{398EB286-9BD9-4AC5-95A7-4F297C82DC05}" dt="2022-02-06T23:04:38.251" v="1221" actId="164"/>
          <ac:spMkLst>
            <pc:docMk/>
            <pc:sldMk cId="3299853905" sldId="307"/>
            <ac:spMk id="53" creationId="{2E697B17-F2E6-4EDF-9EB8-C225246730D9}"/>
          </ac:spMkLst>
        </pc:spChg>
        <pc:spChg chg="mod">
          <ac:chgData name="JL Rodríguez Peláez" userId="15399f97640de5c4" providerId="LiveId" clId="{398EB286-9BD9-4AC5-95A7-4F297C82DC05}" dt="2022-02-06T23:11:30.782" v="1316" actId="164"/>
          <ac:spMkLst>
            <pc:docMk/>
            <pc:sldMk cId="3299853905" sldId="307"/>
            <ac:spMk id="55" creationId="{3B17C004-32AB-40D5-90EB-B67EF6784A56}"/>
          </ac:spMkLst>
        </pc:spChg>
        <pc:spChg chg="mod">
          <ac:chgData name="JL Rodríguez Peláez" userId="15399f97640de5c4" providerId="LiveId" clId="{398EB286-9BD9-4AC5-95A7-4F297C82DC05}" dt="2022-02-06T23:18:26.858" v="1394" actId="164"/>
          <ac:spMkLst>
            <pc:docMk/>
            <pc:sldMk cId="3299853905" sldId="307"/>
            <ac:spMk id="60" creationId="{FCBBAD6A-965C-4E1B-9824-B444B3447248}"/>
          </ac:spMkLst>
        </pc:spChg>
        <pc:spChg chg="mod">
          <ac:chgData name="JL Rodríguez Peláez" userId="15399f97640de5c4" providerId="LiveId" clId="{398EB286-9BD9-4AC5-95A7-4F297C82DC05}" dt="2022-02-06T23:04:38.251" v="1221" actId="164"/>
          <ac:spMkLst>
            <pc:docMk/>
            <pc:sldMk cId="3299853905" sldId="307"/>
            <ac:spMk id="63" creationId="{6AD5CC2B-B1C6-46AE-ADA2-FB8E3248F314}"/>
          </ac:spMkLst>
        </pc:spChg>
        <pc:spChg chg="mod">
          <ac:chgData name="JL Rodríguez Peláez" userId="15399f97640de5c4" providerId="LiveId" clId="{398EB286-9BD9-4AC5-95A7-4F297C82DC05}" dt="2022-02-06T23:11:30.782" v="1316" actId="164"/>
          <ac:spMkLst>
            <pc:docMk/>
            <pc:sldMk cId="3299853905" sldId="307"/>
            <ac:spMk id="66" creationId="{FD8C5417-3C22-4C77-8620-43D0DB263717}"/>
          </ac:spMkLst>
        </pc:spChg>
        <pc:spChg chg="mod">
          <ac:chgData name="JL Rodríguez Peláez" userId="15399f97640de5c4" providerId="LiveId" clId="{398EB286-9BD9-4AC5-95A7-4F297C82DC05}" dt="2022-02-06T23:18:19.248" v="1393" actId="1076"/>
          <ac:spMkLst>
            <pc:docMk/>
            <pc:sldMk cId="3299853905" sldId="307"/>
            <ac:spMk id="222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3:11:30.782" v="1316" actId="164"/>
          <ac:spMkLst>
            <pc:docMk/>
            <pc:sldMk cId="3299853905" sldId="307"/>
            <ac:spMk id="222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3:04:38.251" v="1221" actId="164"/>
          <ac:spMkLst>
            <pc:docMk/>
            <pc:sldMk cId="3299853905" sldId="307"/>
            <ac:spMk id="222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3:04:38.251" v="1221" actId="164"/>
          <ac:spMkLst>
            <pc:docMk/>
            <pc:sldMk cId="3299853905" sldId="307"/>
            <ac:spMk id="222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3:11:30.782" v="1316" actId="164"/>
          <ac:spMkLst>
            <pc:docMk/>
            <pc:sldMk cId="3299853905" sldId="307"/>
            <ac:spMk id="222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3:18:26.858" v="1394" actId="164"/>
          <ac:spMkLst>
            <pc:docMk/>
            <pc:sldMk cId="3299853905" sldId="307"/>
            <ac:spMk id="222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3:18:26.858" v="1394" actId="164"/>
          <ac:spMkLst>
            <pc:docMk/>
            <pc:sldMk cId="3299853905" sldId="307"/>
            <ac:spMk id="222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06T23:18:26.858" v="1394" actId="164"/>
          <ac:spMkLst>
            <pc:docMk/>
            <pc:sldMk cId="3299853905" sldId="307"/>
            <ac:spMk id="2252" creationId="{00000000-0000-0000-0000-000000000000}"/>
          </ac:spMkLst>
        </pc:spChg>
        <pc:grpChg chg="mod">
          <ac:chgData name="JL Rodríguez Peláez" userId="15399f97640de5c4" providerId="LiveId" clId="{398EB286-9BD9-4AC5-95A7-4F297C82DC05}" dt="2022-02-06T23:18:26.858" v="1394" actId="164"/>
          <ac:grpSpMkLst>
            <pc:docMk/>
            <pc:sldMk cId="3299853905" sldId="307"/>
            <ac:grpSpMk id="2" creationId="{48B2EA11-841D-40DC-94AD-57C620FD5835}"/>
          </ac:grpSpMkLst>
        </pc:grpChg>
        <pc:grpChg chg="mod">
          <ac:chgData name="JL Rodríguez Peláez" userId="15399f97640de5c4" providerId="LiveId" clId="{398EB286-9BD9-4AC5-95A7-4F297C82DC05}" dt="2022-02-06T23:04:38.251" v="1221" actId="164"/>
          <ac:grpSpMkLst>
            <pc:docMk/>
            <pc:sldMk cId="3299853905" sldId="307"/>
            <ac:grpSpMk id="3" creationId="{5D514906-108F-4223-A8F6-80C6578CDF23}"/>
          </ac:grpSpMkLst>
        </pc:grpChg>
        <pc:grpChg chg="mod">
          <ac:chgData name="JL Rodríguez Peláez" userId="15399f97640de5c4" providerId="LiveId" clId="{398EB286-9BD9-4AC5-95A7-4F297C82DC05}" dt="2022-02-06T23:11:30.782" v="1316" actId="164"/>
          <ac:grpSpMkLst>
            <pc:docMk/>
            <pc:sldMk cId="3299853905" sldId="307"/>
            <ac:grpSpMk id="4" creationId="{A64F299B-9265-465C-AAB3-7D5568B339BF}"/>
          </ac:grpSpMkLst>
        </pc:grpChg>
        <pc:grpChg chg="add mod">
          <ac:chgData name="JL Rodríguez Peláez" userId="15399f97640de5c4" providerId="LiveId" clId="{398EB286-9BD9-4AC5-95A7-4F297C82DC05}" dt="2022-02-06T23:04:38.251" v="1221" actId="164"/>
          <ac:grpSpMkLst>
            <pc:docMk/>
            <pc:sldMk cId="3299853905" sldId="307"/>
            <ac:grpSpMk id="5" creationId="{7E876565-4999-47BD-986B-1C127F402522}"/>
          </ac:grpSpMkLst>
        </pc:grpChg>
        <pc:grpChg chg="add mod">
          <ac:chgData name="JL Rodríguez Peláez" userId="15399f97640de5c4" providerId="LiveId" clId="{398EB286-9BD9-4AC5-95A7-4F297C82DC05}" dt="2022-02-06T23:11:30.782" v="1316" actId="164"/>
          <ac:grpSpMkLst>
            <pc:docMk/>
            <pc:sldMk cId="3299853905" sldId="307"/>
            <ac:grpSpMk id="6" creationId="{A7667E75-97EF-4CAF-9889-BE78B300406E}"/>
          </ac:grpSpMkLst>
        </pc:grpChg>
        <pc:grpChg chg="add mod">
          <ac:chgData name="JL Rodríguez Peláez" userId="15399f97640de5c4" providerId="LiveId" clId="{398EB286-9BD9-4AC5-95A7-4F297C82DC05}" dt="2022-02-06T23:18:26.858" v="1394" actId="164"/>
          <ac:grpSpMkLst>
            <pc:docMk/>
            <pc:sldMk cId="3299853905" sldId="307"/>
            <ac:grpSpMk id="7" creationId="{262BC0ED-8383-42F0-ADC1-D1730CC81E65}"/>
          </ac:grpSpMkLst>
        </pc:grpChg>
        <pc:grpChg chg="mod">
          <ac:chgData name="JL Rodríguez Peláez" userId="15399f97640de5c4" providerId="LiveId" clId="{398EB286-9BD9-4AC5-95A7-4F297C82DC05}" dt="2022-02-06T23:18:26.858" v="1394" actId="164"/>
          <ac:grpSpMkLst>
            <pc:docMk/>
            <pc:sldMk cId="3299853905" sldId="307"/>
            <ac:grpSpMk id="2233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3:11:30.782" v="1316" actId="164"/>
          <ac:grpSpMkLst>
            <pc:docMk/>
            <pc:sldMk cId="3299853905" sldId="307"/>
            <ac:grpSpMk id="2238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06T23:04:38.251" v="1221" actId="164"/>
          <ac:grpSpMkLst>
            <pc:docMk/>
            <pc:sldMk cId="3299853905" sldId="307"/>
            <ac:grpSpMk id="2243" creationId="{00000000-0000-0000-0000-000000000000}"/>
          </ac:grpSpMkLst>
        </pc:grpChg>
      </pc:sldChg>
      <pc:sldChg chg="addSp delSp modSp new mod delAnim">
        <pc:chgData name="JL Rodríguez Peláez" userId="15399f97640de5c4" providerId="LiveId" clId="{398EB286-9BD9-4AC5-95A7-4F297C82DC05}" dt="2022-03-03T02:35:17.793" v="6400" actId="478"/>
        <pc:sldMkLst>
          <pc:docMk/>
          <pc:sldMk cId="3193876248" sldId="308"/>
        </pc:sldMkLst>
        <pc:spChg chg="del">
          <ac:chgData name="JL Rodríguez Peláez" userId="15399f97640de5c4" providerId="LiveId" clId="{398EB286-9BD9-4AC5-95A7-4F297C82DC05}" dt="2022-02-06T22:53:27.396" v="1072" actId="478"/>
          <ac:spMkLst>
            <pc:docMk/>
            <pc:sldMk cId="3193876248" sldId="308"/>
            <ac:spMk id="2" creationId="{7626F755-B4BC-4B2A-84DE-1AC3D4B8933E}"/>
          </ac:spMkLst>
        </pc:spChg>
        <pc:spChg chg="add mod">
          <ac:chgData name="JL Rodríguez Peláez" userId="15399f97640de5c4" providerId="LiveId" clId="{398EB286-9BD9-4AC5-95A7-4F297C82DC05}" dt="2022-02-06T22:54:23.581" v="1082" actId="164"/>
          <ac:spMkLst>
            <pc:docMk/>
            <pc:sldMk cId="3193876248" sldId="308"/>
            <ac:spMk id="3" creationId="{2B7C2088-F309-47C8-BEF6-987AE91104FC}"/>
          </ac:spMkLst>
        </pc:spChg>
        <pc:spChg chg="mod">
          <ac:chgData name="JL Rodríguez Peláez" userId="15399f97640de5c4" providerId="LiveId" clId="{398EB286-9BD9-4AC5-95A7-4F297C82DC05}" dt="2022-02-06T22:53:28.300" v="1073"/>
          <ac:spMkLst>
            <pc:docMk/>
            <pc:sldMk cId="3193876248" sldId="308"/>
            <ac:spMk id="5" creationId="{A9A88A57-804C-4B89-9F65-16D01898AABB}"/>
          </ac:spMkLst>
        </pc:spChg>
        <pc:spChg chg="mod">
          <ac:chgData name="JL Rodríguez Peláez" userId="15399f97640de5c4" providerId="LiveId" clId="{398EB286-9BD9-4AC5-95A7-4F297C82DC05}" dt="2022-02-06T22:53:28.300" v="1073"/>
          <ac:spMkLst>
            <pc:docMk/>
            <pc:sldMk cId="3193876248" sldId="308"/>
            <ac:spMk id="6" creationId="{C0E397A7-2EEB-491F-B0F8-762CF1FF63A5}"/>
          </ac:spMkLst>
        </pc:spChg>
        <pc:spChg chg="mod">
          <ac:chgData name="JL Rodríguez Peláez" userId="15399f97640de5c4" providerId="LiveId" clId="{398EB286-9BD9-4AC5-95A7-4F297C82DC05}" dt="2022-02-06T22:53:28.300" v="1073"/>
          <ac:spMkLst>
            <pc:docMk/>
            <pc:sldMk cId="3193876248" sldId="308"/>
            <ac:spMk id="7" creationId="{EA176FC2-0CDC-472E-8739-42FFB7477E9C}"/>
          </ac:spMkLst>
        </pc:spChg>
        <pc:spChg chg="mod">
          <ac:chgData name="JL Rodríguez Peláez" userId="15399f97640de5c4" providerId="LiveId" clId="{398EB286-9BD9-4AC5-95A7-4F297C82DC05}" dt="2022-02-06T22:53:28.300" v="1073"/>
          <ac:spMkLst>
            <pc:docMk/>
            <pc:sldMk cId="3193876248" sldId="308"/>
            <ac:spMk id="8" creationId="{84B0017E-FF8F-42C7-AE1B-D856131BFCF9}"/>
          </ac:spMkLst>
        </pc:spChg>
        <pc:spChg chg="mod">
          <ac:chgData name="JL Rodríguez Peláez" userId="15399f97640de5c4" providerId="LiveId" clId="{398EB286-9BD9-4AC5-95A7-4F297C82DC05}" dt="2022-02-06T22:53:28.300" v="1073"/>
          <ac:spMkLst>
            <pc:docMk/>
            <pc:sldMk cId="3193876248" sldId="308"/>
            <ac:spMk id="11" creationId="{810CA4DF-C2B5-43A9-A585-B061421BFC4A}"/>
          </ac:spMkLst>
        </pc:spChg>
        <pc:spChg chg="add del mod">
          <ac:chgData name="JL Rodríguez Peláez" userId="15399f97640de5c4" providerId="LiveId" clId="{398EB286-9BD9-4AC5-95A7-4F297C82DC05}" dt="2022-02-06T22:59:27.936" v="1186" actId="478"/>
          <ac:spMkLst>
            <pc:docMk/>
            <pc:sldMk cId="3193876248" sldId="308"/>
            <ac:spMk id="12" creationId="{1263D13D-0DAB-4E65-ACF4-045A47741D95}"/>
          </ac:spMkLst>
        </pc:spChg>
        <pc:spChg chg="add del mod">
          <ac:chgData name="JL Rodríguez Peláez" userId="15399f97640de5c4" providerId="LiveId" clId="{398EB286-9BD9-4AC5-95A7-4F297C82DC05}" dt="2022-02-06T22:55:43.920" v="1109" actId="478"/>
          <ac:spMkLst>
            <pc:docMk/>
            <pc:sldMk cId="3193876248" sldId="308"/>
            <ac:spMk id="13" creationId="{8353A907-FE50-4C03-811E-ADA15E3E26A2}"/>
          </ac:spMkLst>
        </pc:spChg>
        <pc:spChg chg="add del mod">
          <ac:chgData name="JL Rodríguez Peláez" userId="15399f97640de5c4" providerId="LiveId" clId="{398EB286-9BD9-4AC5-95A7-4F297C82DC05}" dt="2022-02-06T22:54:13.486" v="1081"/>
          <ac:spMkLst>
            <pc:docMk/>
            <pc:sldMk cId="3193876248" sldId="308"/>
            <ac:spMk id="14" creationId="{053BCA59-EC9F-491E-A0DE-AC5F7E4C1696}"/>
          </ac:spMkLst>
        </pc:spChg>
        <pc:spChg chg="mod">
          <ac:chgData name="JL Rodríguez Peláez" userId="15399f97640de5c4" providerId="LiveId" clId="{398EB286-9BD9-4AC5-95A7-4F297C82DC05}" dt="2022-02-06T22:54:08.885" v="1078"/>
          <ac:spMkLst>
            <pc:docMk/>
            <pc:sldMk cId="3193876248" sldId="308"/>
            <ac:spMk id="17" creationId="{23E7D956-A567-4631-BB31-D96083BED766}"/>
          </ac:spMkLst>
        </pc:spChg>
        <pc:spChg chg="add del mod">
          <ac:chgData name="JL Rodríguez Peláez" userId="15399f97640de5c4" providerId="LiveId" clId="{398EB286-9BD9-4AC5-95A7-4F297C82DC05}" dt="2022-02-06T22:54:13.486" v="1081"/>
          <ac:spMkLst>
            <pc:docMk/>
            <pc:sldMk cId="3193876248" sldId="308"/>
            <ac:spMk id="18" creationId="{E4EC3751-B26B-4284-984A-CD102263AC8E}"/>
          </ac:spMkLst>
        </pc:spChg>
        <pc:spChg chg="add del mod">
          <ac:chgData name="JL Rodríguez Peláez" userId="15399f97640de5c4" providerId="LiveId" clId="{398EB286-9BD9-4AC5-95A7-4F297C82DC05}" dt="2022-02-06T23:20:21.074" v="1427" actId="478"/>
          <ac:spMkLst>
            <pc:docMk/>
            <pc:sldMk cId="3193876248" sldId="308"/>
            <ac:spMk id="21" creationId="{A09FF2B3-E0C0-40C8-89D1-DB835421C361}"/>
          </ac:spMkLst>
        </pc:spChg>
        <pc:spChg chg="mod">
          <ac:chgData name="JL Rodríguez Peláez" userId="15399f97640de5c4" providerId="LiveId" clId="{398EB286-9BD9-4AC5-95A7-4F297C82DC05}" dt="2022-03-02T22:59:18.068" v="6370" actId="14100"/>
          <ac:spMkLst>
            <pc:docMk/>
            <pc:sldMk cId="3193876248" sldId="308"/>
            <ac:spMk id="24" creationId="{6CB27B3A-69F2-4724-93FF-7356A6761521}"/>
          </ac:spMkLst>
        </pc:spChg>
        <pc:spChg chg="del mod">
          <ac:chgData name="JL Rodríguez Peláez" userId="15399f97640de5c4" providerId="LiveId" clId="{398EB286-9BD9-4AC5-95A7-4F297C82DC05}" dt="2022-02-06T22:56:09.625" v="1126" actId="478"/>
          <ac:spMkLst>
            <pc:docMk/>
            <pc:sldMk cId="3193876248" sldId="308"/>
            <ac:spMk id="25" creationId="{805BC53A-2E0C-4E55-BC9F-71F34B0BBE9F}"/>
          </ac:spMkLst>
        </pc:spChg>
        <pc:spChg chg="mod">
          <ac:chgData name="JL Rodríguez Peláez" userId="15399f97640de5c4" providerId="LiveId" clId="{398EB286-9BD9-4AC5-95A7-4F297C82DC05}" dt="2022-02-06T22:54:25.135" v="1083"/>
          <ac:spMkLst>
            <pc:docMk/>
            <pc:sldMk cId="3193876248" sldId="308"/>
            <ac:spMk id="27" creationId="{D2B80A50-65D0-4F3A-8D23-3208CBE3C724}"/>
          </ac:spMkLst>
        </pc:spChg>
        <pc:spChg chg="add del mod">
          <ac:chgData name="JL Rodríguez Peláez" userId="15399f97640de5c4" providerId="LiveId" clId="{398EB286-9BD9-4AC5-95A7-4F297C82DC05}" dt="2022-02-06T23:20:20.434" v="1425" actId="478"/>
          <ac:spMkLst>
            <pc:docMk/>
            <pc:sldMk cId="3193876248" sldId="308"/>
            <ac:spMk id="28" creationId="{68009BC2-3099-4504-9B5A-0E2AFD90D11F}"/>
          </ac:spMkLst>
        </pc:spChg>
        <pc:spChg chg="add del mod">
          <ac:chgData name="JL Rodríguez Peláez" userId="15399f97640de5c4" providerId="LiveId" clId="{398EB286-9BD9-4AC5-95A7-4F297C82DC05}" dt="2022-02-06T23:20:19.855" v="1423" actId="478"/>
          <ac:spMkLst>
            <pc:docMk/>
            <pc:sldMk cId="3193876248" sldId="308"/>
            <ac:spMk id="29" creationId="{64D3F864-2FE7-46D4-933E-2D621798D030}"/>
          </ac:spMkLst>
        </pc:spChg>
        <pc:spChg chg="add del mod">
          <ac:chgData name="JL Rodríguez Peláez" userId="15399f97640de5c4" providerId="LiveId" clId="{398EB286-9BD9-4AC5-95A7-4F297C82DC05}" dt="2022-02-06T23:20:20.183" v="1424" actId="478"/>
          <ac:spMkLst>
            <pc:docMk/>
            <pc:sldMk cId="3193876248" sldId="308"/>
            <ac:spMk id="30" creationId="{D90832B9-253E-4F33-88A4-1B5512955B66}"/>
          </ac:spMkLst>
        </pc:spChg>
        <pc:spChg chg="add del mod">
          <ac:chgData name="JL Rodríguez Peláez" userId="15399f97640de5c4" providerId="LiveId" clId="{398EB286-9BD9-4AC5-95A7-4F297C82DC05}" dt="2022-02-06T23:20:19.855" v="1423" actId="478"/>
          <ac:spMkLst>
            <pc:docMk/>
            <pc:sldMk cId="3193876248" sldId="308"/>
            <ac:spMk id="31" creationId="{A12EC14C-36CF-4908-8D00-9AEBB2F89974}"/>
          </ac:spMkLst>
        </pc:spChg>
        <pc:spChg chg="mod">
          <ac:chgData name="JL Rodríguez Peláez" userId="15399f97640de5c4" providerId="LiveId" clId="{398EB286-9BD9-4AC5-95A7-4F297C82DC05}" dt="2022-02-06T22:54:32.680" v="1085"/>
          <ac:spMkLst>
            <pc:docMk/>
            <pc:sldMk cId="3193876248" sldId="308"/>
            <ac:spMk id="33" creationId="{45FDDAB7-CE5F-4A03-8473-0DC783E3EA76}"/>
          </ac:spMkLst>
        </pc:spChg>
        <pc:spChg chg="mod">
          <ac:chgData name="JL Rodríguez Peláez" userId="15399f97640de5c4" providerId="LiveId" clId="{398EB286-9BD9-4AC5-95A7-4F297C82DC05}" dt="2022-02-06T23:31:43.214" v="1550" actId="207"/>
          <ac:spMkLst>
            <pc:docMk/>
            <pc:sldMk cId="3193876248" sldId="308"/>
            <ac:spMk id="36" creationId="{21C9F6E3-CC32-44AE-A4F5-0C0033EE4C4F}"/>
          </ac:spMkLst>
        </pc:spChg>
        <pc:spChg chg="del mod">
          <ac:chgData name="JL Rodríguez Peláez" userId="15399f97640de5c4" providerId="LiveId" clId="{398EB286-9BD9-4AC5-95A7-4F297C82DC05}" dt="2022-02-06T22:56:26.499" v="1140" actId="478"/>
          <ac:spMkLst>
            <pc:docMk/>
            <pc:sldMk cId="3193876248" sldId="308"/>
            <ac:spMk id="37" creationId="{509ABF49-081F-469A-8459-6F6CE470535F}"/>
          </ac:spMkLst>
        </pc:spChg>
        <pc:spChg chg="mod">
          <ac:chgData name="JL Rodríguez Peláez" userId="15399f97640de5c4" providerId="LiveId" clId="{398EB286-9BD9-4AC5-95A7-4F297C82DC05}" dt="2022-02-06T22:54:32.680" v="1085"/>
          <ac:spMkLst>
            <pc:docMk/>
            <pc:sldMk cId="3193876248" sldId="308"/>
            <ac:spMk id="39" creationId="{C9246033-DA8A-4186-81EF-7DC591F89033}"/>
          </ac:spMkLst>
        </pc:spChg>
        <pc:spChg chg="mod">
          <ac:chgData name="JL Rodríguez Peláez" userId="15399f97640de5c4" providerId="LiveId" clId="{398EB286-9BD9-4AC5-95A7-4F297C82DC05}" dt="2022-02-06T22:54:32.680" v="1085"/>
          <ac:spMkLst>
            <pc:docMk/>
            <pc:sldMk cId="3193876248" sldId="308"/>
            <ac:spMk id="40" creationId="{1A867E8F-609F-4B56-A036-A8BA34A20F6A}"/>
          </ac:spMkLst>
        </pc:spChg>
        <pc:spChg chg="mod">
          <ac:chgData name="JL Rodríguez Peláez" userId="15399f97640de5c4" providerId="LiveId" clId="{398EB286-9BD9-4AC5-95A7-4F297C82DC05}" dt="2022-02-06T22:54:32.680" v="1085"/>
          <ac:spMkLst>
            <pc:docMk/>
            <pc:sldMk cId="3193876248" sldId="308"/>
            <ac:spMk id="41" creationId="{F2B012F3-8197-439A-83A7-114FED15E097}"/>
          </ac:spMkLst>
        </pc:spChg>
        <pc:spChg chg="mod">
          <ac:chgData name="JL Rodríguez Peláez" userId="15399f97640de5c4" providerId="LiveId" clId="{398EB286-9BD9-4AC5-95A7-4F297C82DC05}" dt="2022-02-06T22:54:32.680" v="1085"/>
          <ac:spMkLst>
            <pc:docMk/>
            <pc:sldMk cId="3193876248" sldId="308"/>
            <ac:spMk id="42" creationId="{26261030-2203-4248-9A50-2B4D065CCBF7}"/>
          </ac:spMkLst>
        </pc:spChg>
        <pc:spChg chg="mod">
          <ac:chgData name="JL Rodríguez Peláez" userId="15399f97640de5c4" providerId="LiveId" clId="{398EB286-9BD9-4AC5-95A7-4F297C82DC05}" dt="2022-02-06T22:54:32.680" v="1085"/>
          <ac:spMkLst>
            <pc:docMk/>
            <pc:sldMk cId="3193876248" sldId="308"/>
            <ac:spMk id="43" creationId="{0EE02D90-615A-4345-B4BD-CEDA52BCE98E}"/>
          </ac:spMkLst>
        </pc:spChg>
        <pc:spChg chg="add mod">
          <ac:chgData name="JL Rodríguez Peláez" userId="15399f97640de5c4" providerId="LiveId" clId="{398EB286-9BD9-4AC5-95A7-4F297C82DC05}" dt="2022-02-06T22:57:03.941" v="1157" actId="164"/>
          <ac:spMkLst>
            <pc:docMk/>
            <pc:sldMk cId="3193876248" sldId="308"/>
            <ac:spMk id="44" creationId="{B53078DC-8DBD-47C2-9242-874672FC7D6E}"/>
          </ac:spMkLst>
        </pc:spChg>
        <pc:spChg chg="add del mod topLvl">
          <ac:chgData name="JL Rodríguez Peláez" userId="15399f97640de5c4" providerId="LiveId" clId="{398EB286-9BD9-4AC5-95A7-4F297C82DC05}" dt="2022-02-06T23:20:20.604" v="1426" actId="478"/>
          <ac:spMkLst>
            <pc:docMk/>
            <pc:sldMk cId="3193876248" sldId="308"/>
            <ac:spMk id="45" creationId="{1FD7D505-40DC-4487-BBC3-0828AB8D8AF2}"/>
          </ac:spMkLst>
        </pc:spChg>
        <pc:spChg chg="add mod">
          <ac:chgData name="JL Rodríguez Peláez" userId="15399f97640de5c4" providerId="LiveId" clId="{398EB286-9BD9-4AC5-95A7-4F297C82DC05}" dt="2022-02-06T22:57:16.372" v="1159" actId="164"/>
          <ac:spMkLst>
            <pc:docMk/>
            <pc:sldMk cId="3193876248" sldId="308"/>
            <ac:spMk id="46" creationId="{1CBFB9F2-0C9B-45B7-B4B7-2DB72E2D568C}"/>
          </ac:spMkLst>
        </pc:spChg>
        <pc:spChg chg="add mod">
          <ac:chgData name="JL Rodríguez Peláez" userId="15399f97640de5c4" providerId="LiveId" clId="{398EB286-9BD9-4AC5-95A7-4F297C82DC05}" dt="2022-02-06T22:59:56.361" v="1190" actId="164"/>
          <ac:spMkLst>
            <pc:docMk/>
            <pc:sldMk cId="3193876248" sldId="308"/>
            <ac:spMk id="50" creationId="{5AEE1BE9-1080-40A4-8830-962D6A9578C3}"/>
          </ac:spMkLst>
        </pc:spChg>
        <pc:spChg chg="add del mod">
          <ac:chgData name="JL Rodríguez Peláez" userId="15399f97640de5c4" providerId="LiveId" clId="{398EB286-9BD9-4AC5-95A7-4F297C82DC05}" dt="2022-02-06T23:03:38.368" v="1214"/>
          <ac:spMkLst>
            <pc:docMk/>
            <pc:sldMk cId="3193876248" sldId="308"/>
            <ac:spMk id="52" creationId="{650763BB-15F3-45CC-9DFC-101353641D05}"/>
          </ac:spMkLst>
        </pc:spChg>
        <pc:spChg chg="add del mod">
          <ac:chgData name="JL Rodríguez Peláez" userId="15399f97640de5c4" providerId="LiveId" clId="{398EB286-9BD9-4AC5-95A7-4F297C82DC05}" dt="2022-02-06T23:10:51.322" v="1314"/>
          <ac:spMkLst>
            <pc:docMk/>
            <pc:sldMk cId="3193876248" sldId="308"/>
            <ac:spMk id="53" creationId="{EB23FC50-F937-472D-929B-51463A78CCD7}"/>
          </ac:spMkLst>
        </pc:spChg>
        <pc:spChg chg="mod">
          <ac:chgData name="JL Rodríguez Peláez" userId="15399f97640de5c4" providerId="LiveId" clId="{398EB286-9BD9-4AC5-95A7-4F297C82DC05}" dt="2022-02-06T23:18:34.103" v="1396"/>
          <ac:spMkLst>
            <pc:docMk/>
            <pc:sldMk cId="3193876248" sldId="308"/>
            <ac:spMk id="55" creationId="{CE545902-E953-43E6-86A3-02BFB544375A}"/>
          </ac:spMkLst>
        </pc:spChg>
        <pc:spChg chg="mod">
          <ac:chgData name="JL Rodríguez Peláez" userId="15399f97640de5c4" providerId="LiveId" clId="{398EB286-9BD9-4AC5-95A7-4F297C82DC05}" dt="2022-02-06T23:18:34.103" v="1396"/>
          <ac:spMkLst>
            <pc:docMk/>
            <pc:sldMk cId="3193876248" sldId="308"/>
            <ac:spMk id="56" creationId="{3CDD996D-ADAB-4CF3-A99E-7E8D6BB80B96}"/>
          </ac:spMkLst>
        </pc:spChg>
        <pc:spChg chg="mod">
          <ac:chgData name="JL Rodríguez Peláez" userId="15399f97640de5c4" providerId="LiveId" clId="{398EB286-9BD9-4AC5-95A7-4F297C82DC05}" dt="2022-02-06T23:23:02.630" v="1450" actId="120"/>
          <ac:spMkLst>
            <pc:docMk/>
            <pc:sldMk cId="3193876248" sldId="308"/>
            <ac:spMk id="59" creationId="{837E964E-1144-45BF-8607-FBA493596D79}"/>
          </ac:spMkLst>
        </pc:spChg>
        <pc:spChg chg="mod">
          <ac:chgData name="JL Rodríguez Peláez" userId="15399f97640de5c4" providerId="LiveId" clId="{398EB286-9BD9-4AC5-95A7-4F297C82DC05}" dt="2022-02-06T23:19:06.128" v="1402" actId="1076"/>
          <ac:spMkLst>
            <pc:docMk/>
            <pc:sldMk cId="3193876248" sldId="308"/>
            <ac:spMk id="60" creationId="{BE4DD8EE-6189-4BCE-8858-E88DDB0D1709}"/>
          </ac:spMkLst>
        </pc:spChg>
        <pc:spChg chg="mod">
          <ac:chgData name="JL Rodríguez Peláez" userId="15399f97640de5c4" providerId="LiveId" clId="{398EB286-9BD9-4AC5-95A7-4F297C82DC05}" dt="2022-02-06T23:18:34.103" v="1396"/>
          <ac:spMkLst>
            <pc:docMk/>
            <pc:sldMk cId="3193876248" sldId="308"/>
            <ac:spMk id="62" creationId="{9A1A0E0B-C0BE-46F0-9DD4-460F47D04ED8}"/>
          </ac:spMkLst>
        </pc:spChg>
        <pc:spChg chg="mod">
          <ac:chgData name="JL Rodríguez Peláez" userId="15399f97640de5c4" providerId="LiveId" clId="{398EB286-9BD9-4AC5-95A7-4F297C82DC05}" dt="2022-02-06T23:18:34.103" v="1396"/>
          <ac:spMkLst>
            <pc:docMk/>
            <pc:sldMk cId="3193876248" sldId="308"/>
            <ac:spMk id="63" creationId="{E1BAE9C9-7035-4BFA-A6AA-BC1987F6989D}"/>
          </ac:spMkLst>
        </pc:spChg>
        <pc:spChg chg="mod">
          <ac:chgData name="JL Rodríguez Peláez" userId="15399f97640de5c4" providerId="LiveId" clId="{398EB286-9BD9-4AC5-95A7-4F297C82DC05}" dt="2022-02-06T23:18:34.103" v="1396"/>
          <ac:spMkLst>
            <pc:docMk/>
            <pc:sldMk cId="3193876248" sldId="308"/>
            <ac:spMk id="64" creationId="{4FBD619A-31EB-4294-9895-430711105D50}"/>
          </ac:spMkLst>
        </pc:spChg>
        <pc:spChg chg="mod">
          <ac:chgData name="JL Rodríguez Peláez" userId="15399f97640de5c4" providerId="LiveId" clId="{398EB286-9BD9-4AC5-95A7-4F297C82DC05}" dt="2022-02-06T23:18:34.103" v="1396"/>
          <ac:spMkLst>
            <pc:docMk/>
            <pc:sldMk cId="3193876248" sldId="308"/>
            <ac:spMk id="65" creationId="{3D98AD95-6C73-4C58-AD7F-29AD3856A5CF}"/>
          </ac:spMkLst>
        </pc:spChg>
        <pc:spChg chg="mod">
          <ac:chgData name="JL Rodríguez Peláez" userId="15399f97640de5c4" providerId="LiveId" clId="{398EB286-9BD9-4AC5-95A7-4F297C82DC05}" dt="2022-02-06T23:18:34.103" v="1396"/>
          <ac:spMkLst>
            <pc:docMk/>
            <pc:sldMk cId="3193876248" sldId="308"/>
            <ac:spMk id="66" creationId="{8F07D085-779A-4C0C-81D2-1DB715B9BA83}"/>
          </ac:spMkLst>
        </pc:spChg>
        <pc:spChg chg="add mod">
          <ac:chgData name="JL Rodríguez Peláez" userId="15399f97640de5c4" providerId="LiveId" clId="{398EB286-9BD9-4AC5-95A7-4F297C82DC05}" dt="2022-02-06T23:22:28.335" v="1448" actId="164"/>
          <ac:spMkLst>
            <pc:docMk/>
            <pc:sldMk cId="3193876248" sldId="308"/>
            <ac:spMk id="67" creationId="{90443C36-8CC9-4DE4-9CBF-5DCDEA14D314}"/>
          </ac:spMkLst>
        </pc:spChg>
        <pc:spChg chg="add del mod">
          <ac:chgData name="JL Rodríguez Peláez" userId="15399f97640de5c4" providerId="LiveId" clId="{398EB286-9BD9-4AC5-95A7-4F297C82DC05}" dt="2022-02-06T23:20:18.944" v="1421"/>
          <ac:spMkLst>
            <pc:docMk/>
            <pc:sldMk cId="3193876248" sldId="308"/>
            <ac:spMk id="68" creationId="{1B35936A-170C-426F-A580-E6CFF6BEBECE}"/>
          </ac:spMkLst>
        </pc:spChg>
        <pc:spChg chg="add mod">
          <ac:chgData name="JL Rodríguez Peláez" userId="15399f97640de5c4" providerId="LiveId" clId="{398EB286-9BD9-4AC5-95A7-4F297C82DC05}" dt="2022-02-06T23:21:06.768" v="1436" actId="164"/>
          <ac:spMkLst>
            <pc:docMk/>
            <pc:sldMk cId="3193876248" sldId="308"/>
            <ac:spMk id="69" creationId="{8070B204-AF48-4F11-BD91-E2E98467724D}"/>
          </ac:spMkLst>
        </pc:spChg>
        <pc:spChg chg="add mod">
          <ac:chgData name="JL Rodríguez Peláez" userId="15399f97640de5c4" providerId="LiveId" clId="{398EB286-9BD9-4AC5-95A7-4F297C82DC05}" dt="2022-02-06T23:21:20.392" v="1439" actId="164"/>
          <ac:spMkLst>
            <pc:docMk/>
            <pc:sldMk cId="3193876248" sldId="308"/>
            <ac:spMk id="70" creationId="{4BDB6C3F-F7B4-4B50-99E4-05272A664B9D}"/>
          </ac:spMkLst>
        </pc:spChg>
        <pc:spChg chg="add del mod">
          <ac:chgData name="JL Rodríguez Peláez" userId="15399f97640de5c4" providerId="LiveId" clId="{398EB286-9BD9-4AC5-95A7-4F297C82DC05}" dt="2022-02-06T23:27:06" v="1509"/>
          <ac:spMkLst>
            <pc:docMk/>
            <pc:sldMk cId="3193876248" sldId="308"/>
            <ac:spMk id="74" creationId="{5AEA6B66-C8D5-4D9B-B8E9-FEF36E155C6C}"/>
          </ac:spMkLst>
        </pc:spChg>
        <pc:grpChg chg="add mod">
          <ac:chgData name="JL Rodríguez Peláez" userId="15399f97640de5c4" providerId="LiveId" clId="{398EB286-9BD9-4AC5-95A7-4F297C82DC05}" dt="2022-02-06T22:54:23.581" v="1082" actId="164"/>
          <ac:grpSpMkLst>
            <pc:docMk/>
            <pc:sldMk cId="3193876248" sldId="308"/>
            <ac:grpSpMk id="4" creationId="{3B4B1574-C023-45FA-BEA0-9114B5FD2CA5}"/>
          </ac:grpSpMkLst>
        </pc:grpChg>
        <pc:grpChg chg="add mod">
          <ac:chgData name="JL Rodríguez Peláez" userId="15399f97640de5c4" providerId="LiveId" clId="{398EB286-9BD9-4AC5-95A7-4F297C82DC05}" dt="2022-02-06T22:54:23.581" v="1082" actId="164"/>
          <ac:grpSpMkLst>
            <pc:docMk/>
            <pc:sldMk cId="3193876248" sldId="308"/>
            <ac:grpSpMk id="9" creationId="{2B4AB145-0845-4D84-838C-39B0BBBE2705}"/>
          </ac:grpSpMkLst>
        </pc:grpChg>
        <pc:grpChg chg="add del mod">
          <ac:chgData name="JL Rodríguez Peláez" userId="15399f97640de5c4" providerId="LiveId" clId="{398EB286-9BD9-4AC5-95A7-4F297C82DC05}" dt="2022-02-06T22:54:13.486" v="1081"/>
          <ac:grpSpMkLst>
            <pc:docMk/>
            <pc:sldMk cId="3193876248" sldId="308"/>
            <ac:grpSpMk id="15" creationId="{8B29A9CC-308F-4263-B15F-A60498CC35C7}"/>
          </ac:grpSpMkLst>
        </pc:grpChg>
        <pc:grpChg chg="add mod">
          <ac:chgData name="JL Rodríguez Peláez" userId="15399f97640de5c4" providerId="LiveId" clId="{398EB286-9BD9-4AC5-95A7-4F297C82DC05}" dt="2022-02-06T22:57:03.941" v="1157" actId="164"/>
          <ac:grpSpMkLst>
            <pc:docMk/>
            <pc:sldMk cId="3193876248" sldId="308"/>
            <ac:grpSpMk id="19" creationId="{7C491C74-DAF5-4BCB-B782-43F72F92173F}"/>
          </ac:grpSpMkLst>
        </pc:grpChg>
        <pc:grpChg chg="add del mod topLvl">
          <ac:chgData name="JL Rodríguez Peláez" userId="15399f97640de5c4" providerId="LiveId" clId="{398EB286-9BD9-4AC5-95A7-4F297C82DC05}" dt="2022-02-06T23:20:20.604" v="1426" actId="478"/>
          <ac:grpSpMkLst>
            <pc:docMk/>
            <pc:sldMk cId="3193876248" sldId="308"/>
            <ac:grpSpMk id="20" creationId="{72513F90-2E6D-4CE2-97D2-D7D5092476DD}"/>
          </ac:grpSpMkLst>
        </pc:grpChg>
        <pc:grpChg chg="add del mod">
          <ac:chgData name="JL Rodríguez Peláez" userId="15399f97640de5c4" providerId="LiveId" clId="{398EB286-9BD9-4AC5-95A7-4F297C82DC05}" dt="2022-02-06T23:20:19.855" v="1423" actId="478"/>
          <ac:grpSpMkLst>
            <pc:docMk/>
            <pc:sldMk cId="3193876248" sldId="308"/>
            <ac:grpSpMk id="22" creationId="{6F4643B3-435A-447C-B1FE-C37A23F3569A}"/>
          </ac:grpSpMkLst>
        </pc:grpChg>
        <pc:grpChg chg="mod">
          <ac:chgData name="JL Rodríguez Peláez" userId="15399f97640de5c4" providerId="LiveId" clId="{398EB286-9BD9-4AC5-95A7-4F297C82DC05}" dt="2022-02-06T22:54:25.135" v="1083"/>
          <ac:grpSpMkLst>
            <pc:docMk/>
            <pc:sldMk cId="3193876248" sldId="308"/>
            <ac:grpSpMk id="23" creationId="{9B62E315-5D6E-4696-A2DA-86954E0CB3C6}"/>
          </ac:grpSpMkLst>
        </pc:grpChg>
        <pc:grpChg chg="add mod">
          <ac:chgData name="JL Rodríguez Peláez" userId="15399f97640de5c4" providerId="LiveId" clId="{398EB286-9BD9-4AC5-95A7-4F297C82DC05}" dt="2022-02-06T22:57:16.372" v="1159" actId="164"/>
          <ac:grpSpMkLst>
            <pc:docMk/>
            <pc:sldMk cId="3193876248" sldId="308"/>
            <ac:grpSpMk id="32" creationId="{FAC293DE-2763-485F-96CB-4FEAE01ECFCB}"/>
          </ac:grpSpMkLst>
        </pc:grpChg>
        <pc:grpChg chg="mod">
          <ac:chgData name="JL Rodríguez Peláez" userId="15399f97640de5c4" providerId="LiveId" clId="{398EB286-9BD9-4AC5-95A7-4F297C82DC05}" dt="2022-02-06T22:54:32.680" v="1085"/>
          <ac:grpSpMkLst>
            <pc:docMk/>
            <pc:sldMk cId="3193876248" sldId="308"/>
            <ac:grpSpMk id="34" creationId="{F37C1217-747B-4756-8D6A-CC3DFA918212}"/>
          </ac:grpSpMkLst>
        </pc:grpChg>
        <pc:grpChg chg="mod">
          <ac:chgData name="JL Rodríguez Peláez" userId="15399f97640de5c4" providerId="LiveId" clId="{398EB286-9BD9-4AC5-95A7-4F297C82DC05}" dt="2022-02-06T22:54:32.680" v="1085"/>
          <ac:grpSpMkLst>
            <pc:docMk/>
            <pc:sldMk cId="3193876248" sldId="308"/>
            <ac:grpSpMk id="35" creationId="{884A86E0-2249-4571-836C-C3121F88C468}"/>
          </ac:grpSpMkLst>
        </pc:grpChg>
        <pc:grpChg chg="add mod">
          <ac:chgData name="JL Rodríguez Peláez" userId="15399f97640de5c4" providerId="LiveId" clId="{398EB286-9BD9-4AC5-95A7-4F297C82DC05}" dt="2022-02-06T22:59:56.361" v="1190" actId="164"/>
          <ac:grpSpMkLst>
            <pc:docMk/>
            <pc:sldMk cId="3193876248" sldId="308"/>
            <ac:grpSpMk id="47" creationId="{34657FE3-DE14-4E88-ADC0-5A357D0857E7}"/>
          </ac:grpSpMkLst>
        </pc:grpChg>
        <pc:grpChg chg="add del mod">
          <ac:chgData name="JL Rodríguez Peláez" userId="15399f97640de5c4" providerId="LiveId" clId="{398EB286-9BD9-4AC5-95A7-4F297C82DC05}" dt="2022-02-06T23:21:06.768" v="1436" actId="164"/>
          <ac:grpSpMkLst>
            <pc:docMk/>
            <pc:sldMk cId="3193876248" sldId="308"/>
            <ac:grpSpMk id="48" creationId="{7FF31EAA-348D-483D-9312-7A8F01361BFE}"/>
          </ac:grpSpMkLst>
        </pc:grpChg>
        <pc:grpChg chg="add mod">
          <ac:chgData name="JL Rodríguez Peláez" userId="15399f97640de5c4" providerId="LiveId" clId="{398EB286-9BD9-4AC5-95A7-4F297C82DC05}" dt="2022-02-06T23:21:20.392" v="1439" actId="164"/>
          <ac:grpSpMkLst>
            <pc:docMk/>
            <pc:sldMk cId="3193876248" sldId="308"/>
            <ac:grpSpMk id="49" creationId="{B8BE5FC9-9AB3-4726-8391-92F3FE5C6A5C}"/>
          </ac:grpSpMkLst>
        </pc:grpChg>
        <pc:grpChg chg="add del mod">
          <ac:chgData name="JL Rodríguez Peláez" userId="15399f97640de5c4" providerId="LiveId" clId="{398EB286-9BD9-4AC5-95A7-4F297C82DC05}" dt="2022-02-06T23:20:24.024" v="1430" actId="478"/>
          <ac:grpSpMkLst>
            <pc:docMk/>
            <pc:sldMk cId="3193876248" sldId="308"/>
            <ac:grpSpMk id="51" creationId="{92AD4D07-672E-4054-AEEE-A053AF545C68}"/>
          </ac:grpSpMkLst>
        </pc:grpChg>
        <pc:grpChg chg="add mod">
          <ac:chgData name="JL Rodríguez Peláez" userId="15399f97640de5c4" providerId="LiveId" clId="{398EB286-9BD9-4AC5-95A7-4F297C82DC05}" dt="2022-02-06T23:22:28.335" v="1448" actId="164"/>
          <ac:grpSpMkLst>
            <pc:docMk/>
            <pc:sldMk cId="3193876248" sldId="308"/>
            <ac:grpSpMk id="54" creationId="{4D6B7F3F-D3C2-40A1-8E50-B9BD736725DB}"/>
          </ac:grpSpMkLst>
        </pc:grpChg>
        <pc:grpChg chg="mod">
          <ac:chgData name="JL Rodríguez Peláez" userId="15399f97640de5c4" providerId="LiveId" clId="{398EB286-9BD9-4AC5-95A7-4F297C82DC05}" dt="2022-02-06T23:18:34.103" v="1396"/>
          <ac:grpSpMkLst>
            <pc:docMk/>
            <pc:sldMk cId="3193876248" sldId="308"/>
            <ac:grpSpMk id="57" creationId="{0B342FEC-BDEB-4D37-B881-ECBAAD721AC0}"/>
          </ac:grpSpMkLst>
        </pc:grpChg>
        <pc:grpChg chg="mod">
          <ac:chgData name="JL Rodríguez Peláez" userId="15399f97640de5c4" providerId="LiveId" clId="{398EB286-9BD9-4AC5-95A7-4F297C82DC05}" dt="2022-02-06T23:18:34.103" v="1396"/>
          <ac:grpSpMkLst>
            <pc:docMk/>
            <pc:sldMk cId="3193876248" sldId="308"/>
            <ac:grpSpMk id="58" creationId="{6AC69B85-2C08-4304-80C1-301ADA551CF9}"/>
          </ac:grpSpMkLst>
        </pc:grpChg>
        <pc:grpChg chg="add mod">
          <ac:chgData name="JL Rodríguez Peláez" userId="15399f97640de5c4" providerId="LiveId" clId="{398EB286-9BD9-4AC5-95A7-4F297C82DC05}" dt="2022-02-06T23:22:19.994" v="1445" actId="1076"/>
          <ac:grpSpMkLst>
            <pc:docMk/>
            <pc:sldMk cId="3193876248" sldId="308"/>
            <ac:grpSpMk id="71" creationId="{E5CEE431-9885-40D2-A364-348268F8A8DF}"/>
          </ac:grpSpMkLst>
        </pc:grpChg>
        <pc:grpChg chg="add mod">
          <ac:chgData name="JL Rodríguez Peláez" userId="15399f97640de5c4" providerId="LiveId" clId="{398EB286-9BD9-4AC5-95A7-4F297C82DC05}" dt="2022-02-06T23:22:02.562" v="1443" actId="1076"/>
          <ac:grpSpMkLst>
            <pc:docMk/>
            <pc:sldMk cId="3193876248" sldId="308"/>
            <ac:grpSpMk id="72" creationId="{FCF468C2-8B53-4BB3-BACC-9F697A2699FD}"/>
          </ac:grpSpMkLst>
        </pc:grpChg>
        <pc:grpChg chg="add mod">
          <ac:chgData name="JL Rodríguez Peláez" userId="15399f97640de5c4" providerId="LiveId" clId="{398EB286-9BD9-4AC5-95A7-4F297C82DC05}" dt="2022-02-06T23:22:49.589" v="1449" actId="1076"/>
          <ac:grpSpMkLst>
            <pc:docMk/>
            <pc:sldMk cId="3193876248" sldId="308"/>
            <ac:grpSpMk id="73" creationId="{928FDBEE-D7F0-4628-90A7-6E727E068820}"/>
          </ac:grpSpMkLst>
        </pc:grp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3193876248" sldId="308"/>
            <ac:picMk id="2" creationId="{7F7986FB-DD57-4066-AD23-C0D2CB5965A6}"/>
          </ac:picMkLst>
        </pc:picChg>
        <pc:picChg chg="add del mod">
          <ac:chgData name="JL Rodríguez Peláez" userId="15399f97640de5c4" providerId="LiveId" clId="{398EB286-9BD9-4AC5-95A7-4F297C82DC05}" dt="2022-03-03T02:35:17.793" v="6400" actId="478"/>
          <ac:picMkLst>
            <pc:docMk/>
            <pc:sldMk cId="3193876248" sldId="308"/>
            <ac:picMk id="3" creationId="{D0699C7A-F3EE-474A-8080-E4552C7B23FE}"/>
          </ac:picMkLst>
        </pc:picChg>
        <pc:cxnChg chg="mod">
          <ac:chgData name="JL Rodríguez Peláez" userId="15399f97640de5c4" providerId="LiveId" clId="{398EB286-9BD9-4AC5-95A7-4F297C82DC05}" dt="2022-02-06T23:20:24.024" v="1430" actId="478"/>
          <ac:cxnSpMkLst>
            <pc:docMk/>
            <pc:sldMk cId="3193876248" sldId="308"/>
            <ac:cxnSpMk id="10" creationId="{19DCC49E-31C0-4DE5-BD20-8929ACB0C106}"/>
          </ac:cxnSpMkLst>
        </pc:cxnChg>
        <pc:cxnChg chg="mod">
          <ac:chgData name="JL Rodríguez Peláez" userId="15399f97640de5c4" providerId="LiveId" clId="{398EB286-9BD9-4AC5-95A7-4F297C82DC05}" dt="2022-02-06T22:54:08.885" v="1078"/>
          <ac:cxnSpMkLst>
            <pc:docMk/>
            <pc:sldMk cId="3193876248" sldId="308"/>
            <ac:cxnSpMk id="16" creationId="{F60EFF5B-600C-4422-9254-7A1ABF9534D3}"/>
          </ac:cxnSpMkLst>
        </pc:cxnChg>
        <pc:cxnChg chg="mod">
          <ac:chgData name="JL Rodríguez Peláez" userId="15399f97640de5c4" providerId="LiveId" clId="{398EB286-9BD9-4AC5-95A7-4F297C82DC05}" dt="2022-02-06T23:19:59.083" v="1413" actId="478"/>
          <ac:cxnSpMkLst>
            <pc:docMk/>
            <pc:sldMk cId="3193876248" sldId="308"/>
            <ac:cxnSpMk id="26" creationId="{1B75311C-7506-4D4A-8672-0283CCCD3B79}"/>
          </ac:cxnSpMkLst>
        </pc:cxnChg>
        <pc:cxnChg chg="mod">
          <ac:chgData name="JL Rodríguez Peláez" userId="15399f97640de5c4" providerId="LiveId" clId="{398EB286-9BD9-4AC5-95A7-4F297C82DC05}" dt="2022-02-06T22:54:32.680" v="1085"/>
          <ac:cxnSpMkLst>
            <pc:docMk/>
            <pc:sldMk cId="3193876248" sldId="308"/>
            <ac:cxnSpMk id="38" creationId="{CFC7055C-F401-4826-936F-BDA252CE89A6}"/>
          </ac:cxnSpMkLst>
        </pc:cxnChg>
        <pc:cxnChg chg="mod">
          <ac:chgData name="JL Rodríguez Peláez" userId="15399f97640de5c4" providerId="LiveId" clId="{398EB286-9BD9-4AC5-95A7-4F297C82DC05}" dt="2022-02-06T23:18:34.103" v="1396"/>
          <ac:cxnSpMkLst>
            <pc:docMk/>
            <pc:sldMk cId="3193876248" sldId="308"/>
            <ac:cxnSpMk id="61" creationId="{3D0FA88B-D7F8-400C-A045-04EEC92144FC}"/>
          </ac:cxnSpMkLst>
        </pc:cxnChg>
      </pc:sldChg>
      <pc:sldChg chg="modSp add del mod">
        <pc:chgData name="JL Rodríguez Peláez" userId="15399f97640de5c4" providerId="LiveId" clId="{398EB286-9BD9-4AC5-95A7-4F297C82DC05}" dt="2022-02-06T23:27:08.141" v="1510" actId="47"/>
        <pc:sldMkLst>
          <pc:docMk/>
          <pc:sldMk cId="3809318376" sldId="309"/>
        </pc:sldMkLst>
        <pc:spChg chg="mod">
          <ac:chgData name="JL Rodríguez Peláez" userId="15399f97640de5c4" providerId="LiveId" clId="{398EB286-9BD9-4AC5-95A7-4F297C82DC05}" dt="2022-02-06T23:26:57.691" v="1503" actId="1076"/>
          <ac:spMkLst>
            <pc:docMk/>
            <pc:sldMk cId="3809318376" sldId="309"/>
            <ac:spMk id="2222" creationId="{00000000-0000-0000-0000-000000000000}"/>
          </ac:spMkLst>
        </pc:spChg>
      </pc:sldChg>
      <pc:sldChg chg="add del">
        <pc:chgData name="JL Rodríguez Peláez" userId="15399f97640de5c4" providerId="LiveId" clId="{398EB286-9BD9-4AC5-95A7-4F297C82DC05}" dt="2022-02-06T23:04:07.749" v="1215" actId="47"/>
        <pc:sldMkLst>
          <pc:docMk/>
          <pc:sldMk cId="533194451" sldId="310"/>
        </pc:sldMkLst>
      </pc:sldChg>
      <pc:sldChg chg="addSp delSp modSp new mod delAnim">
        <pc:chgData name="JL Rodríguez Peláez" userId="15399f97640de5c4" providerId="LiveId" clId="{398EB286-9BD9-4AC5-95A7-4F297C82DC05}" dt="2022-03-03T02:35:19.455" v="6401" actId="478"/>
        <pc:sldMkLst>
          <pc:docMk/>
          <pc:sldMk cId="1646166096" sldId="310"/>
        </pc:sldMkLst>
        <pc:spChg chg="del">
          <ac:chgData name="JL Rodríguez Peláez" userId="15399f97640de5c4" providerId="LiveId" clId="{398EB286-9BD9-4AC5-95A7-4F297C82DC05}" dt="2022-02-06T23:04:12.016" v="1217" actId="478"/>
          <ac:spMkLst>
            <pc:docMk/>
            <pc:sldMk cId="1646166096" sldId="310"/>
            <ac:spMk id="2" creationId="{69BD2805-1046-4502-AE80-3E46E4A2DC44}"/>
          </ac:spMkLst>
        </pc:spChg>
        <pc:spChg chg="add del mod">
          <ac:chgData name="JL Rodríguez Peláez" userId="15399f97640de5c4" providerId="LiveId" clId="{398EB286-9BD9-4AC5-95A7-4F297C82DC05}" dt="2022-02-06T23:04:15.796" v="1219"/>
          <ac:spMkLst>
            <pc:docMk/>
            <pc:sldMk cId="1646166096" sldId="310"/>
            <ac:spMk id="3" creationId="{CA944203-3761-4040-B3CA-9ACD60C97D70}"/>
          </ac:spMkLst>
        </pc:spChg>
        <pc:spChg chg="mod">
          <ac:chgData name="JL Rodríguez Peláez" userId="15399f97640de5c4" providerId="LiveId" clId="{398EB286-9BD9-4AC5-95A7-4F297C82DC05}" dt="2022-02-06T23:04:12.732" v="1218"/>
          <ac:spMkLst>
            <pc:docMk/>
            <pc:sldMk cId="1646166096" sldId="310"/>
            <ac:spMk id="5" creationId="{90C5BC0E-27BF-4593-A095-86404181331B}"/>
          </ac:spMkLst>
        </pc:spChg>
        <pc:spChg chg="mod">
          <ac:chgData name="JL Rodríguez Peláez" userId="15399f97640de5c4" providerId="LiveId" clId="{398EB286-9BD9-4AC5-95A7-4F297C82DC05}" dt="2022-02-06T23:04:12.732" v="1218"/>
          <ac:spMkLst>
            <pc:docMk/>
            <pc:sldMk cId="1646166096" sldId="310"/>
            <ac:spMk id="6" creationId="{AD71158E-E462-47ED-BB63-DE2CC29249AB}"/>
          </ac:spMkLst>
        </pc:spChg>
        <pc:spChg chg="mod">
          <ac:chgData name="JL Rodríguez Peláez" userId="15399f97640de5c4" providerId="LiveId" clId="{398EB286-9BD9-4AC5-95A7-4F297C82DC05}" dt="2022-02-06T23:04:12.732" v="1218"/>
          <ac:spMkLst>
            <pc:docMk/>
            <pc:sldMk cId="1646166096" sldId="310"/>
            <ac:spMk id="7" creationId="{36C8C89C-95C9-468B-B139-C337461354E5}"/>
          </ac:spMkLst>
        </pc:spChg>
        <pc:spChg chg="mod">
          <ac:chgData name="JL Rodríguez Peláez" userId="15399f97640de5c4" providerId="LiveId" clId="{398EB286-9BD9-4AC5-95A7-4F297C82DC05}" dt="2022-02-06T23:04:12.732" v="1218"/>
          <ac:spMkLst>
            <pc:docMk/>
            <pc:sldMk cId="1646166096" sldId="310"/>
            <ac:spMk id="10" creationId="{F4A0EBB1-499D-4B9F-AA90-A18BE7934634}"/>
          </ac:spMkLst>
        </pc:spChg>
        <pc:spChg chg="add del mod">
          <ac:chgData name="JL Rodríguez Peláez" userId="15399f97640de5c4" providerId="LiveId" clId="{398EB286-9BD9-4AC5-95A7-4F297C82DC05}" dt="2022-02-06T23:04:15.796" v="1219"/>
          <ac:spMkLst>
            <pc:docMk/>
            <pc:sldMk cId="1646166096" sldId="310"/>
            <ac:spMk id="11" creationId="{AD286B4B-E018-430E-B52C-008CB8A1DDC7}"/>
          </ac:spMkLst>
        </pc:spChg>
        <pc:spChg chg="add del mod">
          <ac:chgData name="JL Rodríguez Peláez" userId="15399f97640de5c4" providerId="LiveId" clId="{398EB286-9BD9-4AC5-95A7-4F297C82DC05}" dt="2022-02-06T23:04:15.796" v="1219"/>
          <ac:spMkLst>
            <pc:docMk/>
            <pc:sldMk cId="1646166096" sldId="310"/>
            <ac:spMk id="12" creationId="{D0E93BDF-1380-426D-A38B-6904546AF2E5}"/>
          </ac:spMkLst>
        </pc:spChg>
        <pc:spChg chg="mod">
          <ac:chgData name="JL Rodríguez Peláez" userId="15399f97640de5c4" providerId="LiveId" clId="{398EB286-9BD9-4AC5-95A7-4F297C82DC05}" dt="2022-02-06T23:06:27.471" v="1251" actId="164"/>
          <ac:spMkLst>
            <pc:docMk/>
            <pc:sldMk cId="1646166096" sldId="310"/>
            <ac:spMk id="14" creationId="{03CB4F0B-FFD2-4478-9BE1-F2E1D5ED7962}"/>
          </ac:spMkLst>
        </pc:spChg>
        <pc:spChg chg="mod">
          <ac:chgData name="JL Rodríguez Peláez" userId="15399f97640de5c4" providerId="LiveId" clId="{398EB286-9BD9-4AC5-95A7-4F297C82DC05}" dt="2022-02-06T23:06:27.471" v="1251" actId="164"/>
          <ac:spMkLst>
            <pc:docMk/>
            <pc:sldMk cId="1646166096" sldId="310"/>
            <ac:spMk id="15" creationId="{ACCAE26E-E110-47E7-891C-6C58FCD50BC5}"/>
          </ac:spMkLst>
        </pc:spChg>
        <pc:spChg chg="del mod">
          <ac:chgData name="JL Rodríguez Peláez" userId="15399f97640de5c4" providerId="LiveId" clId="{398EB286-9BD9-4AC5-95A7-4F297C82DC05}" dt="2022-02-06T23:05:04.240" v="1231" actId="478"/>
          <ac:spMkLst>
            <pc:docMk/>
            <pc:sldMk cId="1646166096" sldId="310"/>
            <ac:spMk id="18" creationId="{633C07EE-5781-4CCA-A415-9EA284EE8D4C}"/>
          </ac:spMkLst>
        </pc:spChg>
        <pc:spChg chg="mod">
          <ac:chgData name="JL Rodríguez Peláez" userId="15399f97640de5c4" providerId="LiveId" clId="{398EB286-9BD9-4AC5-95A7-4F297C82DC05}" dt="2022-02-06T23:26:41.670" v="1502" actId="1076"/>
          <ac:spMkLst>
            <pc:docMk/>
            <pc:sldMk cId="1646166096" sldId="310"/>
            <ac:spMk id="19" creationId="{F8EF2AC0-292F-4AB5-8657-129A1A26847C}"/>
          </ac:spMkLst>
        </pc:spChg>
        <pc:spChg chg="mod">
          <ac:chgData name="JL Rodríguez Peláez" userId="15399f97640de5c4" providerId="LiveId" clId="{398EB286-9BD9-4AC5-95A7-4F297C82DC05}" dt="2022-02-06T23:06:27.471" v="1251" actId="164"/>
          <ac:spMkLst>
            <pc:docMk/>
            <pc:sldMk cId="1646166096" sldId="310"/>
            <ac:spMk id="21" creationId="{AEE890CE-55CC-405F-B078-4BF21F010883}"/>
          </ac:spMkLst>
        </pc:spChg>
        <pc:spChg chg="mod">
          <ac:chgData name="JL Rodríguez Peláez" userId="15399f97640de5c4" providerId="LiveId" clId="{398EB286-9BD9-4AC5-95A7-4F297C82DC05}" dt="2022-02-06T23:06:27.471" v="1251" actId="164"/>
          <ac:spMkLst>
            <pc:docMk/>
            <pc:sldMk cId="1646166096" sldId="310"/>
            <ac:spMk id="22" creationId="{5557C025-09ED-43AA-93C2-5CC74325DA53}"/>
          </ac:spMkLst>
        </pc:spChg>
        <pc:spChg chg="mod">
          <ac:chgData name="JL Rodríguez Peláez" userId="15399f97640de5c4" providerId="LiveId" clId="{398EB286-9BD9-4AC5-95A7-4F297C82DC05}" dt="2022-02-06T23:06:27.471" v="1251" actId="164"/>
          <ac:spMkLst>
            <pc:docMk/>
            <pc:sldMk cId="1646166096" sldId="310"/>
            <ac:spMk id="23" creationId="{9BB61326-891E-41C6-9DA7-808B7F73B13B}"/>
          </ac:spMkLst>
        </pc:spChg>
        <pc:spChg chg="mod">
          <ac:chgData name="JL Rodríguez Peláez" userId="15399f97640de5c4" providerId="LiveId" clId="{398EB286-9BD9-4AC5-95A7-4F297C82DC05}" dt="2022-02-06T23:06:27.471" v="1251" actId="164"/>
          <ac:spMkLst>
            <pc:docMk/>
            <pc:sldMk cId="1646166096" sldId="310"/>
            <ac:spMk id="24" creationId="{B8186F30-55F5-416E-853D-0F24F420C108}"/>
          </ac:spMkLst>
        </pc:spChg>
        <pc:spChg chg="mod">
          <ac:chgData name="JL Rodríguez Peláez" userId="15399f97640de5c4" providerId="LiveId" clId="{398EB286-9BD9-4AC5-95A7-4F297C82DC05}" dt="2022-02-06T23:04:54.271" v="1226"/>
          <ac:spMkLst>
            <pc:docMk/>
            <pc:sldMk cId="1646166096" sldId="310"/>
            <ac:spMk id="26" creationId="{6984AAC1-D18C-47B6-9467-D6EEE73ECB7F}"/>
          </ac:spMkLst>
        </pc:spChg>
        <pc:spChg chg="mod">
          <ac:chgData name="JL Rodríguez Peláez" userId="15399f97640de5c4" providerId="LiveId" clId="{398EB286-9BD9-4AC5-95A7-4F297C82DC05}" dt="2022-02-06T23:04:54.271" v="1226"/>
          <ac:spMkLst>
            <pc:docMk/>
            <pc:sldMk cId="1646166096" sldId="310"/>
            <ac:spMk id="27" creationId="{BF3D4106-FB60-44FC-8415-52A0D83DD9BB}"/>
          </ac:spMkLst>
        </pc:spChg>
        <pc:spChg chg="mod">
          <ac:chgData name="JL Rodríguez Peláez" userId="15399f97640de5c4" providerId="LiveId" clId="{398EB286-9BD9-4AC5-95A7-4F297C82DC05}" dt="2022-02-06T23:30:54.080" v="1543" actId="113"/>
          <ac:spMkLst>
            <pc:docMk/>
            <pc:sldMk cId="1646166096" sldId="310"/>
            <ac:spMk id="30" creationId="{E5376934-43F1-4098-9B1F-11968B6C5AD6}"/>
          </ac:spMkLst>
        </pc:spChg>
        <pc:spChg chg="del mod">
          <ac:chgData name="JL Rodríguez Peláez" userId="15399f97640de5c4" providerId="LiveId" clId="{398EB286-9BD9-4AC5-95A7-4F297C82DC05}" dt="2022-02-06T23:07:12.466" v="1263" actId="478"/>
          <ac:spMkLst>
            <pc:docMk/>
            <pc:sldMk cId="1646166096" sldId="310"/>
            <ac:spMk id="31" creationId="{3C81FD2A-9CE6-41CE-B138-3D61A524F905}"/>
          </ac:spMkLst>
        </pc:spChg>
        <pc:spChg chg="mod">
          <ac:chgData name="JL Rodríguez Peláez" userId="15399f97640de5c4" providerId="LiveId" clId="{398EB286-9BD9-4AC5-95A7-4F297C82DC05}" dt="2022-02-06T23:04:54.271" v="1226"/>
          <ac:spMkLst>
            <pc:docMk/>
            <pc:sldMk cId="1646166096" sldId="310"/>
            <ac:spMk id="33" creationId="{79A7714A-CD6A-404A-AEDF-F022C1D35F3B}"/>
          </ac:spMkLst>
        </pc:spChg>
        <pc:spChg chg="mod">
          <ac:chgData name="JL Rodríguez Peláez" userId="15399f97640de5c4" providerId="LiveId" clId="{398EB286-9BD9-4AC5-95A7-4F297C82DC05}" dt="2022-02-06T23:04:54.271" v="1226"/>
          <ac:spMkLst>
            <pc:docMk/>
            <pc:sldMk cId="1646166096" sldId="310"/>
            <ac:spMk id="34" creationId="{0903B507-2AF7-4FCE-A637-D1B666022CF1}"/>
          </ac:spMkLst>
        </pc:spChg>
        <pc:spChg chg="mod">
          <ac:chgData name="JL Rodríguez Peláez" userId="15399f97640de5c4" providerId="LiveId" clId="{398EB286-9BD9-4AC5-95A7-4F297C82DC05}" dt="2022-02-06T23:04:54.271" v="1226"/>
          <ac:spMkLst>
            <pc:docMk/>
            <pc:sldMk cId="1646166096" sldId="310"/>
            <ac:spMk id="35" creationId="{84E854AF-5478-4B71-99ED-D74205275C18}"/>
          </ac:spMkLst>
        </pc:spChg>
        <pc:spChg chg="mod">
          <ac:chgData name="JL Rodríguez Peláez" userId="15399f97640de5c4" providerId="LiveId" clId="{398EB286-9BD9-4AC5-95A7-4F297C82DC05}" dt="2022-02-06T23:04:54.271" v="1226"/>
          <ac:spMkLst>
            <pc:docMk/>
            <pc:sldMk cId="1646166096" sldId="310"/>
            <ac:spMk id="36" creationId="{77EBAC98-A4FF-4CDF-966B-F856554B6381}"/>
          </ac:spMkLst>
        </pc:spChg>
        <pc:spChg chg="mod">
          <ac:chgData name="JL Rodríguez Peláez" userId="15399f97640de5c4" providerId="LiveId" clId="{398EB286-9BD9-4AC5-95A7-4F297C82DC05}" dt="2022-02-06T23:04:56.551" v="1228"/>
          <ac:spMkLst>
            <pc:docMk/>
            <pc:sldMk cId="1646166096" sldId="310"/>
            <ac:spMk id="38" creationId="{D04A5D3D-0F56-44C1-9D0C-093A7579125B}"/>
          </ac:spMkLst>
        </pc:spChg>
        <pc:spChg chg="mod">
          <ac:chgData name="JL Rodríguez Peláez" userId="15399f97640de5c4" providerId="LiveId" clId="{398EB286-9BD9-4AC5-95A7-4F297C82DC05}" dt="2022-02-06T23:04:56.551" v="1228"/>
          <ac:spMkLst>
            <pc:docMk/>
            <pc:sldMk cId="1646166096" sldId="310"/>
            <ac:spMk id="39" creationId="{B2A02140-1385-4015-B4AF-64EA977352EC}"/>
          </ac:spMkLst>
        </pc:spChg>
        <pc:spChg chg="mod">
          <ac:chgData name="JL Rodríguez Peláez" userId="15399f97640de5c4" providerId="LiveId" clId="{398EB286-9BD9-4AC5-95A7-4F297C82DC05}" dt="2022-02-06T23:04:56.551" v="1228"/>
          <ac:spMkLst>
            <pc:docMk/>
            <pc:sldMk cId="1646166096" sldId="310"/>
            <ac:spMk id="42" creationId="{9EBE41BB-7016-4C86-8DAA-BDCE61724F44}"/>
          </ac:spMkLst>
        </pc:spChg>
        <pc:spChg chg="mod">
          <ac:chgData name="JL Rodríguez Peláez" userId="15399f97640de5c4" providerId="LiveId" clId="{398EB286-9BD9-4AC5-95A7-4F297C82DC05}" dt="2022-02-06T23:04:56.551" v="1228"/>
          <ac:spMkLst>
            <pc:docMk/>
            <pc:sldMk cId="1646166096" sldId="310"/>
            <ac:spMk id="43" creationId="{C4A0037A-75E8-4A39-9312-4CE66A8542C5}"/>
          </ac:spMkLst>
        </pc:spChg>
        <pc:spChg chg="mod">
          <ac:chgData name="JL Rodríguez Peláez" userId="15399f97640de5c4" providerId="LiveId" clId="{398EB286-9BD9-4AC5-95A7-4F297C82DC05}" dt="2022-02-06T23:04:56.551" v="1228"/>
          <ac:spMkLst>
            <pc:docMk/>
            <pc:sldMk cId="1646166096" sldId="310"/>
            <ac:spMk id="45" creationId="{61401531-5CAA-4534-9E21-92BF02DD7160}"/>
          </ac:spMkLst>
        </pc:spChg>
        <pc:spChg chg="mod">
          <ac:chgData name="JL Rodríguez Peláez" userId="15399f97640de5c4" providerId="LiveId" clId="{398EB286-9BD9-4AC5-95A7-4F297C82DC05}" dt="2022-02-06T23:04:56.551" v="1228"/>
          <ac:spMkLst>
            <pc:docMk/>
            <pc:sldMk cId="1646166096" sldId="310"/>
            <ac:spMk id="46" creationId="{BAE1A3B3-04CA-4028-BF5C-56D1C22EB732}"/>
          </ac:spMkLst>
        </pc:spChg>
        <pc:spChg chg="mod">
          <ac:chgData name="JL Rodríguez Peláez" userId="15399f97640de5c4" providerId="LiveId" clId="{398EB286-9BD9-4AC5-95A7-4F297C82DC05}" dt="2022-02-06T23:04:56.551" v="1228"/>
          <ac:spMkLst>
            <pc:docMk/>
            <pc:sldMk cId="1646166096" sldId="310"/>
            <ac:spMk id="47" creationId="{9F54642F-E517-4509-80C1-A892D5B7675C}"/>
          </ac:spMkLst>
        </pc:spChg>
        <pc:spChg chg="mod">
          <ac:chgData name="JL Rodríguez Peláez" userId="15399f97640de5c4" providerId="LiveId" clId="{398EB286-9BD9-4AC5-95A7-4F297C82DC05}" dt="2022-02-06T23:04:56.551" v="1228"/>
          <ac:spMkLst>
            <pc:docMk/>
            <pc:sldMk cId="1646166096" sldId="310"/>
            <ac:spMk id="48" creationId="{A92A0E84-2DAD-467A-BC0A-845E109AECA5}"/>
          </ac:spMkLst>
        </pc:spChg>
        <pc:spChg chg="mod">
          <ac:chgData name="JL Rodríguez Peláez" userId="15399f97640de5c4" providerId="LiveId" clId="{398EB286-9BD9-4AC5-95A7-4F297C82DC05}" dt="2022-02-06T23:05:17.821" v="1233"/>
          <ac:spMkLst>
            <pc:docMk/>
            <pc:sldMk cId="1646166096" sldId="310"/>
            <ac:spMk id="51" creationId="{82636549-2910-4263-82AD-9FD32B3D7749}"/>
          </ac:spMkLst>
        </pc:spChg>
        <pc:spChg chg="mod">
          <ac:chgData name="JL Rodríguez Peláez" userId="15399f97640de5c4" providerId="LiveId" clId="{398EB286-9BD9-4AC5-95A7-4F297C82DC05}" dt="2022-02-06T23:05:17.821" v="1233"/>
          <ac:spMkLst>
            <pc:docMk/>
            <pc:sldMk cId="1646166096" sldId="310"/>
            <ac:spMk id="53" creationId="{74192480-DA80-49A9-92E1-14DFF1FF32E8}"/>
          </ac:spMkLst>
        </pc:spChg>
        <pc:spChg chg="mod">
          <ac:chgData name="JL Rodríguez Peláez" userId="15399f97640de5c4" providerId="LiveId" clId="{398EB286-9BD9-4AC5-95A7-4F297C82DC05}" dt="2022-02-06T23:05:17.821" v="1233"/>
          <ac:spMkLst>
            <pc:docMk/>
            <pc:sldMk cId="1646166096" sldId="310"/>
            <ac:spMk id="54" creationId="{46BAA752-A2D1-420F-BE64-264E5583D441}"/>
          </ac:spMkLst>
        </pc:spChg>
        <pc:spChg chg="mod">
          <ac:chgData name="JL Rodríguez Peláez" userId="15399f97640de5c4" providerId="LiveId" clId="{398EB286-9BD9-4AC5-95A7-4F297C82DC05}" dt="2022-02-06T23:05:17.821" v="1233"/>
          <ac:spMkLst>
            <pc:docMk/>
            <pc:sldMk cId="1646166096" sldId="310"/>
            <ac:spMk id="58" creationId="{8F8EA908-BA95-46DF-8A7B-8D3841CF67C9}"/>
          </ac:spMkLst>
        </pc:spChg>
        <pc:spChg chg="mod">
          <ac:chgData name="JL Rodríguez Peláez" userId="15399f97640de5c4" providerId="LiveId" clId="{398EB286-9BD9-4AC5-95A7-4F297C82DC05}" dt="2022-02-06T23:05:17.821" v="1233"/>
          <ac:spMkLst>
            <pc:docMk/>
            <pc:sldMk cId="1646166096" sldId="310"/>
            <ac:spMk id="59" creationId="{F51C7F74-DCC1-4A0F-B32B-B776E07D6078}"/>
          </ac:spMkLst>
        </pc:spChg>
        <pc:spChg chg="mod">
          <ac:chgData name="JL Rodríguez Peláez" userId="15399f97640de5c4" providerId="LiveId" clId="{398EB286-9BD9-4AC5-95A7-4F297C82DC05}" dt="2022-02-06T23:05:17.821" v="1233"/>
          <ac:spMkLst>
            <pc:docMk/>
            <pc:sldMk cId="1646166096" sldId="310"/>
            <ac:spMk id="60" creationId="{B44337F1-6754-4CB8-8411-3C2D1C3C6078}"/>
          </ac:spMkLst>
        </pc:spChg>
        <pc:spChg chg="mod">
          <ac:chgData name="JL Rodríguez Peláez" userId="15399f97640de5c4" providerId="LiveId" clId="{398EB286-9BD9-4AC5-95A7-4F297C82DC05}" dt="2022-02-06T23:05:17.821" v="1233"/>
          <ac:spMkLst>
            <pc:docMk/>
            <pc:sldMk cId="1646166096" sldId="310"/>
            <ac:spMk id="61" creationId="{79F10770-45C8-4B72-BEE0-6D072A91A88B}"/>
          </ac:spMkLst>
        </pc:spChg>
        <pc:spChg chg="mod">
          <ac:chgData name="JL Rodríguez Peláez" userId="15399f97640de5c4" providerId="LiveId" clId="{398EB286-9BD9-4AC5-95A7-4F297C82DC05}" dt="2022-02-06T23:05:17.821" v="1233"/>
          <ac:spMkLst>
            <pc:docMk/>
            <pc:sldMk cId="1646166096" sldId="310"/>
            <ac:spMk id="62" creationId="{E7B7117D-2273-4CFD-9D82-8EB8F3ECE99F}"/>
          </ac:spMkLst>
        </pc:spChg>
        <pc:spChg chg="add mod">
          <ac:chgData name="JL Rodríguez Peláez" userId="15399f97640de5c4" providerId="LiveId" clId="{398EB286-9BD9-4AC5-95A7-4F297C82DC05}" dt="2022-02-06T23:06:47.826" v="1258" actId="164"/>
          <ac:spMkLst>
            <pc:docMk/>
            <pc:sldMk cId="1646166096" sldId="310"/>
            <ac:spMk id="63" creationId="{2C35225E-7E17-4FCD-9CB1-0E5C11B68F1C}"/>
          </ac:spMkLst>
        </pc:spChg>
        <pc:spChg chg="add mod">
          <ac:chgData name="JL Rodríguez Peláez" userId="15399f97640de5c4" providerId="LiveId" clId="{398EB286-9BD9-4AC5-95A7-4F297C82DC05}" dt="2022-02-06T23:07:35.938" v="1267" actId="164"/>
          <ac:spMkLst>
            <pc:docMk/>
            <pc:sldMk cId="1646166096" sldId="310"/>
            <ac:spMk id="66" creationId="{59FA5D40-6AA2-4470-8E99-C42F6984CF30}"/>
          </ac:spMkLst>
        </pc:spChg>
        <pc:spChg chg="mod">
          <ac:chgData name="JL Rodríguez Peláez" userId="15399f97640de5c4" providerId="LiveId" clId="{398EB286-9BD9-4AC5-95A7-4F297C82DC05}" dt="2022-02-06T23:10:18.802" v="1310" actId="20577"/>
          <ac:spMkLst>
            <pc:docMk/>
            <pc:sldMk cId="1646166096" sldId="310"/>
            <ac:spMk id="70" creationId="{12D73D9B-BE72-4873-9F2B-2EB6FA7A9239}"/>
          </ac:spMkLst>
        </pc:spChg>
        <pc:spChg chg="mod">
          <ac:chgData name="JL Rodríguez Peláez" userId="15399f97640de5c4" providerId="LiveId" clId="{398EB286-9BD9-4AC5-95A7-4F297C82DC05}" dt="2022-02-06T23:08:40.807" v="1281"/>
          <ac:spMkLst>
            <pc:docMk/>
            <pc:sldMk cId="1646166096" sldId="310"/>
            <ac:spMk id="71" creationId="{17FC13C8-05FD-4D8C-B27D-E2FB68CB109E}"/>
          </ac:spMkLst>
        </pc:spChg>
        <pc:spChg chg="mod">
          <ac:chgData name="JL Rodríguez Peláez" userId="15399f97640de5c4" providerId="LiveId" clId="{398EB286-9BD9-4AC5-95A7-4F297C82DC05}" dt="2022-02-06T23:08:40.807" v="1281"/>
          <ac:spMkLst>
            <pc:docMk/>
            <pc:sldMk cId="1646166096" sldId="310"/>
            <ac:spMk id="72" creationId="{20A59F76-D1F1-4F76-9A3C-A2BBD5F1E3BF}"/>
          </ac:spMkLst>
        </pc:spChg>
        <pc:spChg chg="mod">
          <ac:chgData name="JL Rodríguez Peláez" userId="15399f97640de5c4" providerId="LiveId" clId="{398EB286-9BD9-4AC5-95A7-4F297C82DC05}" dt="2022-02-06T23:31:20.133" v="1549" actId="207"/>
          <ac:spMkLst>
            <pc:docMk/>
            <pc:sldMk cId="1646166096" sldId="310"/>
            <ac:spMk id="75" creationId="{1888A1CB-2A1B-4C42-91B6-2E3DAB3F0DA6}"/>
          </ac:spMkLst>
        </pc:spChg>
        <pc:spChg chg="mod">
          <ac:chgData name="JL Rodríguez Peláez" userId="15399f97640de5c4" providerId="LiveId" clId="{398EB286-9BD9-4AC5-95A7-4F297C82DC05}" dt="2022-02-06T23:08:40.807" v="1281"/>
          <ac:spMkLst>
            <pc:docMk/>
            <pc:sldMk cId="1646166096" sldId="310"/>
            <ac:spMk id="77" creationId="{1BF9922D-AA10-43E9-B395-7375CC102E9B}"/>
          </ac:spMkLst>
        </pc:spChg>
        <pc:spChg chg="mod">
          <ac:chgData name="JL Rodríguez Peláez" userId="15399f97640de5c4" providerId="LiveId" clId="{398EB286-9BD9-4AC5-95A7-4F297C82DC05}" dt="2022-02-06T23:08:40.807" v="1281"/>
          <ac:spMkLst>
            <pc:docMk/>
            <pc:sldMk cId="1646166096" sldId="310"/>
            <ac:spMk id="78" creationId="{20C3B409-0ADE-4D4F-9CE9-37116E33B94D}"/>
          </ac:spMkLst>
        </pc:spChg>
        <pc:spChg chg="mod">
          <ac:chgData name="JL Rodríguez Peláez" userId="15399f97640de5c4" providerId="LiveId" clId="{398EB286-9BD9-4AC5-95A7-4F297C82DC05}" dt="2022-02-06T23:08:40.807" v="1281"/>
          <ac:spMkLst>
            <pc:docMk/>
            <pc:sldMk cId="1646166096" sldId="310"/>
            <ac:spMk id="79" creationId="{838DAD36-0AD5-48DD-BDCF-A4F33BECC14D}"/>
          </ac:spMkLst>
        </pc:spChg>
        <pc:spChg chg="mod">
          <ac:chgData name="JL Rodríguez Peláez" userId="15399f97640de5c4" providerId="LiveId" clId="{398EB286-9BD9-4AC5-95A7-4F297C82DC05}" dt="2022-02-06T23:08:40.807" v="1281"/>
          <ac:spMkLst>
            <pc:docMk/>
            <pc:sldMk cId="1646166096" sldId="310"/>
            <ac:spMk id="80" creationId="{983C1DED-5CF4-4AFA-9176-3A519EEC6B74}"/>
          </ac:spMkLst>
        </pc:spChg>
        <pc:spChg chg="add del mod">
          <ac:chgData name="JL Rodríguez Peláez" userId="15399f97640de5c4" providerId="LiveId" clId="{398EB286-9BD9-4AC5-95A7-4F297C82DC05}" dt="2022-02-06T23:18:09.141" v="1392" actId="478"/>
          <ac:spMkLst>
            <pc:docMk/>
            <pc:sldMk cId="1646166096" sldId="310"/>
            <ac:spMk id="81" creationId="{F996872C-9065-4D48-AA0B-2110222F4B67}"/>
          </ac:spMkLst>
        </pc:spChg>
        <pc:spChg chg="add mod">
          <ac:chgData name="JL Rodríguez Peláez" userId="15399f97640de5c4" providerId="LiveId" clId="{398EB286-9BD9-4AC5-95A7-4F297C82DC05}" dt="2022-03-02T22:55:11.687" v="6229" actId="20577"/>
          <ac:spMkLst>
            <pc:docMk/>
            <pc:sldMk cId="1646166096" sldId="310"/>
            <ac:spMk id="82" creationId="{AF183222-37C8-475B-9281-8BD2D23435BA}"/>
          </ac:spMkLst>
        </pc:spChg>
        <pc:grpChg chg="add del mod">
          <ac:chgData name="JL Rodríguez Peláez" userId="15399f97640de5c4" providerId="LiveId" clId="{398EB286-9BD9-4AC5-95A7-4F297C82DC05}" dt="2022-02-06T23:04:15.796" v="1219"/>
          <ac:grpSpMkLst>
            <pc:docMk/>
            <pc:sldMk cId="1646166096" sldId="310"/>
            <ac:grpSpMk id="4" creationId="{926F8E70-5C44-46CA-903F-E3EB3D847765}"/>
          </ac:grpSpMkLst>
        </pc:grpChg>
        <pc:grpChg chg="add del mod">
          <ac:chgData name="JL Rodríguez Peláez" userId="15399f97640de5c4" providerId="LiveId" clId="{398EB286-9BD9-4AC5-95A7-4F297C82DC05}" dt="2022-02-06T23:04:15.796" v="1219"/>
          <ac:grpSpMkLst>
            <pc:docMk/>
            <pc:sldMk cId="1646166096" sldId="310"/>
            <ac:grpSpMk id="8" creationId="{4B72EAC7-1E0B-4167-BD13-3E8E5C016747}"/>
          </ac:grpSpMkLst>
        </pc:grpChg>
        <pc:grpChg chg="add mod">
          <ac:chgData name="JL Rodríguez Peláez" userId="15399f97640de5c4" providerId="LiveId" clId="{398EB286-9BD9-4AC5-95A7-4F297C82DC05}" dt="2022-02-06T23:06:47.826" v="1258" actId="164"/>
          <ac:grpSpMkLst>
            <pc:docMk/>
            <pc:sldMk cId="1646166096" sldId="310"/>
            <ac:grpSpMk id="13" creationId="{FEA8EB85-609C-4EF3-B66E-27E7686AA32B}"/>
          </ac:grpSpMkLst>
        </pc:grpChg>
        <pc:grpChg chg="mod">
          <ac:chgData name="JL Rodríguez Peláez" userId="15399f97640de5c4" providerId="LiveId" clId="{398EB286-9BD9-4AC5-95A7-4F297C82DC05}" dt="2022-02-06T23:06:27.471" v="1251" actId="164"/>
          <ac:grpSpMkLst>
            <pc:docMk/>
            <pc:sldMk cId="1646166096" sldId="310"/>
            <ac:grpSpMk id="16" creationId="{DE2A97D9-3EC4-470A-B4EF-7AF33C808720}"/>
          </ac:grpSpMkLst>
        </pc:grpChg>
        <pc:grpChg chg="mod">
          <ac:chgData name="JL Rodríguez Peláez" userId="15399f97640de5c4" providerId="LiveId" clId="{398EB286-9BD9-4AC5-95A7-4F297C82DC05}" dt="2022-02-06T23:06:27.471" v="1251" actId="164"/>
          <ac:grpSpMkLst>
            <pc:docMk/>
            <pc:sldMk cId="1646166096" sldId="310"/>
            <ac:grpSpMk id="17" creationId="{C2DE78F6-ABDA-4771-BD8E-F24B8F60D256}"/>
          </ac:grpSpMkLst>
        </pc:grpChg>
        <pc:grpChg chg="add mod">
          <ac:chgData name="JL Rodríguez Peláez" userId="15399f97640de5c4" providerId="LiveId" clId="{398EB286-9BD9-4AC5-95A7-4F297C82DC05}" dt="2022-02-06T23:07:35.938" v="1267" actId="164"/>
          <ac:grpSpMkLst>
            <pc:docMk/>
            <pc:sldMk cId="1646166096" sldId="310"/>
            <ac:grpSpMk id="25" creationId="{37A45BB5-40E5-4248-94E1-2EF164A7A669}"/>
          </ac:grpSpMkLst>
        </pc:grpChg>
        <pc:grpChg chg="mod">
          <ac:chgData name="JL Rodríguez Peláez" userId="15399f97640de5c4" providerId="LiveId" clId="{398EB286-9BD9-4AC5-95A7-4F297C82DC05}" dt="2022-02-06T23:04:54.271" v="1226"/>
          <ac:grpSpMkLst>
            <pc:docMk/>
            <pc:sldMk cId="1646166096" sldId="310"/>
            <ac:grpSpMk id="28" creationId="{2DAD36E2-451E-4AD4-977A-E8BC4892DA6D}"/>
          </ac:grpSpMkLst>
        </pc:grpChg>
        <pc:grpChg chg="mod">
          <ac:chgData name="JL Rodríguez Peláez" userId="15399f97640de5c4" providerId="LiveId" clId="{398EB286-9BD9-4AC5-95A7-4F297C82DC05}" dt="2022-02-06T23:04:54.271" v="1226"/>
          <ac:grpSpMkLst>
            <pc:docMk/>
            <pc:sldMk cId="1646166096" sldId="310"/>
            <ac:grpSpMk id="29" creationId="{3052EE55-FA57-40BD-8AB8-D7A6C86462F5}"/>
          </ac:grpSpMkLst>
        </pc:grpChg>
        <pc:grpChg chg="add del mod">
          <ac:chgData name="JL Rodríguez Peláez" userId="15399f97640de5c4" providerId="LiveId" clId="{398EB286-9BD9-4AC5-95A7-4F297C82DC05}" dt="2022-02-06T23:07:14.030" v="1264" actId="478"/>
          <ac:grpSpMkLst>
            <pc:docMk/>
            <pc:sldMk cId="1646166096" sldId="310"/>
            <ac:grpSpMk id="37" creationId="{FE05D386-5927-4F09-AA63-2E2819184293}"/>
          </ac:grpSpMkLst>
        </pc:grpChg>
        <pc:grpChg chg="mod">
          <ac:chgData name="JL Rodríguez Peláez" userId="15399f97640de5c4" providerId="LiveId" clId="{398EB286-9BD9-4AC5-95A7-4F297C82DC05}" dt="2022-02-06T23:04:56.551" v="1228"/>
          <ac:grpSpMkLst>
            <pc:docMk/>
            <pc:sldMk cId="1646166096" sldId="310"/>
            <ac:grpSpMk id="40" creationId="{A0F31622-555C-4B9D-9BEB-1585B5AAC879}"/>
          </ac:grpSpMkLst>
        </pc:grpChg>
        <pc:grpChg chg="mod">
          <ac:chgData name="JL Rodríguez Peláez" userId="15399f97640de5c4" providerId="LiveId" clId="{398EB286-9BD9-4AC5-95A7-4F297C82DC05}" dt="2022-02-06T23:04:56.551" v="1228"/>
          <ac:grpSpMkLst>
            <pc:docMk/>
            <pc:sldMk cId="1646166096" sldId="310"/>
            <ac:grpSpMk id="41" creationId="{D2799B06-B5E7-4874-99B6-EBCE215F85CA}"/>
          </ac:grpSpMkLst>
        </pc:grpChg>
        <pc:grpChg chg="add del mod">
          <ac:chgData name="JL Rodríguez Peláez" userId="15399f97640de5c4" providerId="LiveId" clId="{398EB286-9BD9-4AC5-95A7-4F297C82DC05}" dt="2022-02-06T23:06:53.581" v="1260" actId="478"/>
          <ac:grpSpMkLst>
            <pc:docMk/>
            <pc:sldMk cId="1646166096" sldId="310"/>
            <ac:grpSpMk id="49" creationId="{7FB6CE7D-B8D9-45C1-810C-62E79A79EF65}"/>
          </ac:grpSpMkLst>
        </pc:grpChg>
        <pc:grpChg chg="mod">
          <ac:chgData name="JL Rodríguez Peláez" userId="15399f97640de5c4" providerId="LiveId" clId="{398EB286-9BD9-4AC5-95A7-4F297C82DC05}" dt="2022-02-06T23:05:17.821" v="1233"/>
          <ac:grpSpMkLst>
            <pc:docMk/>
            <pc:sldMk cId="1646166096" sldId="310"/>
            <ac:grpSpMk id="50" creationId="{CFACC15F-71B0-42DC-9169-A4D93650C481}"/>
          </ac:grpSpMkLst>
        </pc:grpChg>
        <pc:grpChg chg="mod">
          <ac:chgData name="JL Rodríguez Peláez" userId="15399f97640de5c4" providerId="LiveId" clId="{398EB286-9BD9-4AC5-95A7-4F297C82DC05}" dt="2022-02-06T23:05:17.821" v="1233"/>
          <ac:grpSpMkLst>
            <pc:docMk/>
            <pc:sldMk cId="1646166096" sldId="310"/>
            <ac:grpSpMk id="52" creationId="{6DE38DC4-6DB0-40BD-B6D3-6BF1C4E33BCF}"/>
          </ac:grpSpMkLst>
        </pc:grpChg>
        <pc:grpChg chg="mod">
          <ac:chgData name="JL Rodríguez Peláez" userId="15399f97640de5c4" providerId="LiveId" clId="{398EB286-9BD9-4AC5-95A7-4F297C82DC05}" dt="2022-02-06T23:05:17.821" v="1233"/>
          <ac:grpSpMkLst>
            <pc:docMk/>
            <pc:sldMk cId="1646166096" sldId="310"/>
            <ac:grpSpMk id="55" creationId="{6A150557-D2BA-4734-A7D0-53CCCFB6BEFE}"/>
          </ac:grpSpMkLst>
        </pc:grpChg>
        <pc:grpChg chg="mod">
          <ac:chgData name="JL Rodríguez Peláez" userId="15399f97640de5c4" providerId="LiveId" clId="{398EB286-9BD9-4AC5-95A7-4F297C82DC05}" dt="2022-02-06T23:05:17.821" v="1233"/>
          <ac:grpSpMkLst>
            <pc:docMk/>
            <pc:sldMk cId="1646166096" sldId="310"/>
            <ac:grpSpMk id="56" creationId="{DCA287F3-DC56-4BCC-A8F6-43812650D83E}"/>
          </ac:grpSpMkLst>
        </pc:grpChg>
        <pc:grpChg chg="add mod">
          <ac:chgData name="JL Rodríguez Peláez" userId="15399f97640de5c4" providerId="LiveId" clId="{398EB286-9BD9-4AC5-95A7-4F297C82DC05}" dt="2022-02-06T23:06:27.471" v="1251" actId="164"/>
          <ac:grpSpMkLst>
            <pc:docMk/>
            <pc:sldMk cId="1646166096" sldId="310"/>
            <ac:grpSpMk id="64" creationId="{9499BA38-16B5-4478-AA12-4C48724934F5}"/>
          </ac:grpSpMkLst>
        </pc:grpChg>
        <pc:grpChg chg="add mod">
          <ac:chgData name="JL Rodríguez Peláez" userId="15399f97640de5c4" providerId="LiveId" clId="{398EB286-9BD9-4AC5-95A7-4F297C82DC05}" dt="2022-02-06T23:24:46.334" v="1489" actId="164"/>
          <ac:grpSpMkLst>
            <pc:docMk/>
            <pc:sldMk cId="1646166096" sldId="310"/>
            <ac:grpSpMk id="65" creationId="{358B9F30-9BFE-4EDF-9188-14A92A348E26}"/>
          </ac:grpSpMkLst>
        </pc:grpChg>
        <pc:grpChg chg="add mod">
          <ac:chgData name="JL Rodríguez Peláez" userId="15399f97640de5c4" providerId="LiveId" clId="{398EB286-9BD9-4AC5-95A7-4F297C82DC05}" dt="2022-02-06T23:25:57.985" v="1499" actId="1076"/>
          <ac:grpSpMkLst>
            <pc:docMk/>
            <pc:sldMk cId="1646166096" sldId="310"/>
            <ac:grpSpMk id="67" creationId="{97EF460C-5110-4CD5-A9BA-79788F08031D}"/>
          </ac:grpSpMkLst>
        </pc:grpChg>
        <pc:grpChg chg="add mod">
          <ac:chgData name="JL Rodríguez Peláez" userId="15399f97640de5c4" providerId="LiveId" clId="{398EB286-9BD9-4AC5-95A7-4F297C82DC05}" dt="2022-02-06T23:26:03.754" v="1500" actId="1076"/>
          <ac:grpSpMkLst>
            <pc:docMk/>
            <pc:sldMk cId="1646166096" sldId="310"/>
            <ac:grpSpMk id="68" creationId="{95739BA1-BA68-4073-A14A-EC1D47FE43A9}"/>
          </ac:grpSpMkLst>
        </pc:grpChg>
        <pc:grpChg chg="mod">
          <ac:chgData name="JL Rodríguez Peláez" userId="15399f97640de5c4" providerId="LiveId" clId="{398EB286-9BD9-4AC5-95A7-4F297C82DC05}" dt="2022-02-06T23:08:40.807" v="1281"/>
          <ac:grpSpMkLst>
            <pc:docMk/>
            <pc:sldMk cId="1646166096" sldId="310"/>
            <ac:grpSpMk id="69" creationId="{E30C7B66-60B1-43BE-A648-C989CEDE5136}"/>
          </ac:grpSpMkLst>
        </pc:grpChg>
        <pc:grpChg chg="mod">
          <ac:chgData name="JL Rodríguez Peláez" userId="15399f97640de5c4" providerId="LiveId" clId="{398EB286-9BD9-4AC5-95A7-4F297C82DC05}" dt="2022-02-06T23:08:40.807" v="1281"/>
          <ac:grpSpMkLst>
            <pc:docMk/>
            <pc:sldMk cId="1646166096" sldId="310"/>
            <ac:grpSpMk id="73" creationId="{F4B7C175-9002-4B89-9964-10205D658BA2}"/>
          </ac:grpSpMkLst>
        </pc:grpChg>
        <pc:grpChg chg="mod">
          <ac:chgData name="JL Rodríguez Peláez" userId="15399f97640de5c4" providerId="LiveId" clId="{398EB286-9BD9-4AC5-95A7-4F297C82DC05}" dt="2022-02-06T23:08:40.807" v="1281"/>
          <ac:grpSpMkLst>
            <pc:docMk/>
            <pc:sldMk cId="1646166096" sldId="310"/>
            <ac:grpSpMk id="74" creationId="{DC6CCE1F-EA0D-48E3-8203-14F3339CAC41}"/>
          </ac:grpSpMkLst>
        </pc:grpChg>
        <pc:grpChg chg="add mod">
          <ac:chgData name="JL Rodríguez Peláez" userId="15399f97640de5c4" providerId="LiveId" clId="{398EB286-9BD9-4AC5-95A7-4F297C82DC05}" dt="2022-02-06T23:25:18.874" v="1493" actId="1076"/>
          <ac:grpSpMkLst>
            <pc:docMk/>
            <pc:sldMk cId="1646166096" sldId="310"/>
            <ac:grpSpMk id="83" creationId="{8F3A66EE-8A2F-4A56-B8F2-5BFF65CEEB78}"/>
          </ac:grpSpMkLst>
        </pc:grp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1646166096" sldId="310"/>
            <ac:picMk id="2" creationId="{A2E39040-3EC5-456C-B906-C823F5085AC8}"/>
          </ac:picMkLst>
        </pc:picChg>
        <pc:picChg chg="add del mod">
          <ac:chgData name="JL Rodríguez Peláez" userId="15399f97640de5c4" providerId="LiveId" clId="{398EB286-9BD9-4AC5-95A7-4F297C82DC05}" dt="2022-03-03T02:35:19.455" v="6401" actId="478"/>
          <ac:picMkLst>
            <pc:docMk/>
            <pc:sldMk cId="1646166096" sldId="310"/>
            <ac:picMk id="3" creationId="{4101BE92-8ADE-4381-B01C-F16DF6F1599D}"/>
          </ac:picMkLst>
        </pc:picChg>
        <pc:cxnChg chg="mod">
          <ac:chgData name="JL Rodríguez Peláez" userId="15399f97640de5c4" providerId="LiveId" clId="{398EB286-9BD9-4AC5-95A7-4F297C82DC05}" dt="2022-02-06T23:04:12.732" v="1218"/>
          <ac:cxnSpMkLst>
            <pc:docMk/>
            <pc:sldMk cId="1646166096" sldId="310"/>
            <ac:cxnSpMk id="9" creationId="{7912A693-D2D2-448E-A453-F076BE91CBF1}"/>
          </ac:cxnSpMkLst>
        </pc:cxnChg>
        <pc:cxnChg chg="mod">
          <ac:chgData name="JL Rodríguez Peláez" userId="15399f97640de5c4" providerId="LiveId" clId="{398EB286-9BD9-4AC5-95A7-4F297C82DC05}" dt="2022-02-06T23:06:27.471" v="1251" actId="164"/>
          <ac:cxnSpMkLst>
            <pc:docMk/>
            <pc:sldMk cId="1646166096" sldId="310"/>
            <ac:cxnSpMk id="20" creationId="{84B613BA-8CFC-487C-9838-A194576F9EE3}"/>
          </ac:cxnSpMkLst>
        </pc:cxnChg>
        <pc:cxnChg chg="mod">
          <ac:chgData name="JL Rodríguez Peláez" userId="15399f97640de5c4" providerId="LiveId" clId="{398EB286-9BD9-4AC5-95A7-4F297C82DC05}" dt="2022-02-06T23:04:54.271" v="1226"/>
          <ac:cxnSpMkLst>
            <pc:docMk/>
            <pc:sldMk cId="1646166096" sldId="310"/>
            <ac:cxnSpMk id="32" creationId="{D11F9AC8-3600-4748-8F0F-07D4206D086A}"/>
          </ac:cxnSpMkLst>
        </pc:cxnChg>
        <pc:cxnChg chg="mod">
          <ac:chgData name="JL Rodríguez Peláez" userId="15399f97640de5c4" providerId="LiveId" clId="{398EB286-9BD9-4AC5-95A7-4F297C82DC05}" dt="2022-02-06T23:07:14.030" v="1264" actId="478"/>
          <ac:cxnSpMkLst>
            <pc:docMk/>
            <pc:sldMk cId="1646166096" sldId="310"/>
            <ac:cxnSpMk id="44" creationId="{4B72189B-94A6-4D19-9DA2-956583B7CFBD}"/>
          </ac:cxnSpMkLst>
        </pc:cxnChg>
        <pc:cxnChg chg="mod">
          <ac:chgData name="JL Rodríguez Peláez" userId="15399f97640de5c4" providerId="LiveId" clId="{398EB286-9BD9-4AC5-95A7-4F297C82DC05}" dt="2022-02-06T23:06:53.581" v="1260" actId="478"/>
          <ac:cxnSpMkLst>
            <pc:docMk/>
            <pc:sldMk cId="1646166096" sldId="310"/>
            <ac:cxnSpMk id="57" creationId="{6D85A77D-613A-4A6F-B7DE-90845B48F5CF}"/>
          </ac:cxnSpMkLst>
        </pc:cxnChg>
        <pc:cxnChg chg="mod">
          <ac:chgData name="JL Rodríguez Peláez" userId="15399f97640de5c4" providerId="LiveId" clId="{398EB286-9BD9-4AC5-95A7-4F297C82DC05}" dt="2022-02-06T23:08:40.807" v="1281"/>
          <ac:cxnSpMkLst>
            <pc:docMk/>
            <pc:sldMk cId="1646166096" sldId="310"/>
            <ac:cxnSpMk id="76" creationId="{778DF267-1D35-4C37-91B8-7086FDD172AF}"/>
          </ac:cxnSpMkLst>
        </pc:cxnChg>
      </pc:sldChg>
      <pc:sldChg chg="addSp delSp modSp new mod delAnim">
        <pc:chgData name="JL Rodríguez Peláez" userId="15399f97640de5c4" providerId="LiveId" clId="{398EB286-9BD9-4AC5-95A7-4F297C82DC05}" dt="2022-03-03T02:35:21.462" v="6402" actId="478"/>
        <pc:sldMkLst>
          <pc:docMk/>
          <pc:sldMk cId="618328470" sldId="311"/>
        </pc:sldMkLst>
        <pc:spChg chg="mod">
          <ac:chgData name="JL Rodríguez Peláez" userId="15399f97640de5c4" providerId="LiveId" clId="{398EB286-9BD9-4AC5-95A7-4F297C82DC05}" dt="2022-02-06T23:11:35.231" v="1317"/>
          <ac:spMkLst>
            <pc:docMk/>
            <pc:sldMk cId="618328470" sldId="311"/>
            <ac:spMk id="3" creationId="{54058E00-6145-429F-9A7F-401621F1EE98}"/>
          </ac:spMkLst>
        </pc:spChg>
        <pc:spChg chg="mod">
          <ac:chgData name="JL Rodríguez Peláez" userId="15399f97640de5c4" providerId="LiveId" clId="{398EB286-9BD9-4AC5-95A7-4F297C82DC05}" dt="2022-02-06T23:11:35.231" v="1317"/>
          <ac:spMkLst>
            <pc:docMk/>
            <pc:sldMk cId="618328470" sldId="311"/>
            <ac:spMk id="4" creationId="{B3C1FFC4-A797-4953-84FE-46CAFD9399F9}"/>
          </ac:spMkLst>
        </pc:spChg>
        <pc:spChg chg="mod">
          <ac:chgData name="JL Rodríguez Peláez" userId="15399f97640de5c4" providerId="LiveId" clId="{398EB286-9BD9-4AC5-95A7-4F297C82DC05}" dt="2022-02-06T23:32:55.411" v="1558" actId="113"/>
          <ac:spMkLst>
            <pc:docMk/>
            <pc:sldMk cId="618328470" sldId="311"/>
            <ac:spMk id="7" creationId="{2D6FBC93-F5BA-4765-88EB-9F82CFDC95DA}"/>
          </ac:spMkLst>
        </pc:spChg>
        <pc:spChg chg="del mod">
          <ac:chgData name="JL Rodríguez Peláez" userId="15399f97640de5c4" providerId="LiveId" clId="{398EB286-9BD9-4AC5-95A7-4F297C82DC05}" dt="2022-02-06T23:14:20.929" v="1344" actId="478"/>
          <ac:spMkLst>
            <pc:docMk/>
            <pc:sldMk cId="618328470" sldId="311"/>
            <ac:spMk id="8" creationId="{3F80F214-D505-497D-BF5F-1A130849DCD9}"/>
          </ac:spMkLst>
        </pc:spChg>
        <pc:spChg chg="mod">
          <ac:chgData name="JL Rodríguez Peláez" userId="15399f97640de5c4" providerId="LiveId" clId="{398EB286-9BD9-4AC5-95A7-4F297C82DC05}" dt="2022-02-06T23:11:35.231" v="1317"/>
          <ac:spMkLst>
            <pc:docMk/>
            <pc:sldMk cId="618328470" sldId="311"/>
            <ac:spMk id="10" creationId="{674DF2A4-6863-4AB0-847F-36DB53549E78}"/>
          </ac:spMkLst>
        </pc:spChg>
        <pc:spChg chg="mod">
          <ac:chgData name="JL Rodríguez Peláez" userId="15399f97640de5c4" providerId="LiveId" clId="{398EB286-9BD9-4AC5-95A7-4F297C82DC05}" dt="2022-02-06T23:11:35.231" v="1317"/>
          <ac:spMkLst>
            <pc:docMk/>
            <pc:sldMk cId="618328470" sldId="311"/>
            <ac:spMk id="11" creationId="{845BD03C-4AC8-437E-9C8C-E0F60399FABD}"/>
          </ac:spMkLst>
        </pc:spChg>
        <pc:spChg chg="mod">
          <ac:chgData name="JL Rodríguez Peláez" userId="15399f97640de5c4" providerId="LiveId" clId="{398EB286-9BD9-4AC5-95A7-4F297C82DC05}" dt="2022-02-06T23:11:35.231" v="1317"/>
          <ac:spMkLst>
            <pc:docMk/>
            <pc:sldMk cId="618328470" sldId="311"/>
            <ac:spMk id="12" creationId="{6C5C2604-C108-4827-90A7-48F71AE06344}"/>
          </ac:spMkLst>
        </pc:spChg>
        <pc:spChg chg="mod">
          <ac:chgData name="JL Rodríguez Peláez" userId="15399f97640de5c4" providerId="LiveId" clId="{398EB286-9BD9-4AC5-95A7-4F297C82DC05}" dt="2022-02-06T23:11:35.231" v="1317"/>
          <ac:spMkLst>
            <pc:docMk/>
            <pc:sldMk cId="618328470" sldId="311"/>
            <ac:spMk id="13" creationId="{CDF4DE16-FAA3-490C-B5D8-E25A590D1923}"/>
          </ac:spMkLst>
        </pc:spChg>
        <pc:spChg chg="mod">
          <ac:chgData name="JL Rodríguez Peláez" userId="15399f97640de5c4" providerId="LiveId" clId="{398EB286-9BD9-4AC5-95A7-4F297C82DC05}" dt="2022-02-06T23:11:35.231" v="1317"/>
          <ac:spMkLst>
            <pc:docMk/>
            <pc:sldMk cId="618328470" sldId="311"/>
            <ac:spMk id="14" creationId="{29C59AC3-C571-4F34-AD45-5DC347CA3088}"/>
          </ac:spMkLst>
        </pc:spChg>
        <pc:spChg chg="add mod">
          <ac:chgData name="JL Rodríguez Peláez" userId="15399f97640de5c4" providerId="LiveId" clId="{398EB286-9BD9-4AC5-95A7-4F297C82DC05}" dt="2022-02-06T23:14:16.949" v="1343" actId="1076"/>
          <ac:spMkLst>
            <pc:docMk/>
            <pc:sldMk cId="618328470" sldId="311"/>
            <ac:spMk id="15" creationId="{67A39B59-5863-41ED-ABFA-122FA15AAF99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17" creationId="{6AC1C485-E212-4F1D-8CAE-403E313AB45E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18" creationId="{89ED7587-5FD2-4A9C-9AE6-9014A6E836E8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21" creationId="{6DA00EC8-462F-4EA8-B070-F47068EB28AD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22" creationId="{84A44437-46E5-4D87-A899-80AC6E5248FB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24" creationId="{1FD8D38F-0637-4610-8305-369392CD5964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25" creationId="{24CE7539-350D-4543-AD65-050EFCE3498A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26" creationId="{9EF538FA-C647-4E2F-B4DE-499DAE01E2BC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27" creationId="{F632E0C6-4D7D-4FAD-B29A-49C773A6E4A1}"/>
          </ac:spMkLst>
        </pc:spChg>
        <pc:spChg chg="mod">
          <ac:chgData name="JL Rodríguez Peláez" userId="15399f97640de5c4" providerId="LiveId" clId="{398EB286-9BD9-4AC5-95A7-4F297C82DC05}" dt="2022-02-06T23:13:07.369" v="1324"/>
          <ac:spMkLst>
            <pc:docMk/>
            <pc:sldMk cId="618328470" sldId="311"/>
            <ac:spMk id="28" creationId="{E5E47251-3120-4A53-ACCD-3ADE6E78C51E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32" creationId="{96817C59-D59D-46B2-B152-DDA8B8A375FC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33" creationId="{7B57D116-CE98-4622-9318-948CD99E3495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34" creationId="{D5AA017D-E37C-45EA-BB8D-EFBCB26A0BA6}"/>
          </ac:spMkLst>
        </pc:spChg>
        <pc:spChg chg="mod">
          <ac:chgData name="JL Rodríguez Peláez" userId="15399f97640de5c4" providerId="LiveId" clId="{398EB286-9BD9-4AC5-95A7-4F297C82DC05}" dt="2022-02-06T23:17:48.963" v="1389" actId="120"/>
          <ac:spMkLst>
            <pc:docMk/>
            <pc:sldMk cId="618328470" sldId="311"/>
            <ac:spMk id="37" creationId="{ADAFB6E4-F108-4B80-BDBB-1B258C779A1D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38" creationId="{A2F3D87A-C04C-48E1-BC94-FA8B1EE512CD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40" creationId="{D6BF285D-DDB8-4181-AA20-FA3881E594F0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41" creationId="{2350406A-5E90-4E76-B2CE-CF81D39CF33B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42" creationId="{AE7B21F0-8D64-4D22-82BD-9A424A30FFFD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43" creationId="{116D14E8-2CBA-47CE-B162-B4FBDDA35317}"/>
          </ac:spMkLst>
        </pc:spChg>
        <pc:spChg chg="mod">
          <ac:chgData name="JL Rodríguez Peláez" userId="15399f97640de5c4" providerId="LiveId" clId="{398EB286-9BD9-4AC5-95A7-4F297C82DC05}" dt="2022-02-06T23:13:48.044" v="1330"/>
          <ac:spMkLst>
            <pc:docMk/>
            <pc:sldMk cId="618328470" sldId="311"/>
            <ac:spMk id="44" creationId="{CC612D8A-99BA-4C4B-822D-9DEB1D684C61}"/>
          </ac:spMkLst>
        </pc:spChg>
        <pc:spChg chg="mod">
          <ac:chgData name="JL Rodríguez Peláez" userId="15399f97640de5c4" providerId="LiveId" clId="{398EB286-9BD9-4AC5-95A7-4F297C82DC05}" dt="2022-02-06T23:16:36.409" v="1379" actId="14100"/>
          <ac:spMkLst>
            <pc:docMk/>
            <pc:sldMk cId="618328470" sldId="311"/>
            <ac:spMk id="47" creationId="{51D725CE-37C4-47AD-B929-F45CFBB02833}"/>
          </ac:spMkLst>
        </pc:spChg>
        <pc:spChg chg="mod">
          <ac:chgData name="JL Rodríguez Peláez" userId="15399f97640de5c4" providerId="LiveId" clId="{398EB286-9BD9-4AC5-95A7-4F297C82DC05}" dt="2022-02-06T23:15:59.309" v="1358"/>
          <ac:spMkLst>
            <pc:docMk/>
            <pc:sldMk cId="618328470" sldId="311"/>
            <ac:spMk id="48" creationId="{55A74E41-9AB0-4F39-A427-118DDC8FEB3B}"/>
          </ac:spMkLst>
        </pc:spChg>
        <pc:spChg chg="mod">
          <ac:chgData name="JL Rodríguez Peláez" userId="15399f97640de5c4" providerId="LiveId" clId="{398EB286-9BD9-4AC5-95A7-4F297C82DC05}" dt="2022-02-06T23:15:59.309" v="1358"/>
          <ac:spMkLst>
            <pc:docMk/>
            <pc:sldMk cId="618328470" sldId="311"/>
            <ac:spMk id="49" creationId="{456E8580-30F0-4709-83A8-35BA7B24822D}"/>
          </ac:spMkLst>
        </pc:spChg>
        <pc:spChg chg="mod">
          <ac:chgData name="JL Rodríguez Peláez" userId="15399f97640de5c4" providerId="LiveId" clId="{398EB286-9BD9-4AC5-95A7-4F297C82DC05}" dt="2022-02-06T23:33:28.815" v="1563" actId="113"/>
          <ac:spMkLst>
            <pc:docMk/>
            <pc:sldMk cId="618328470" sldId="311"/>
            <ac:spMk id="52" creationId="{A13FA988-2BC6-46B6-ABD3-06A6CC87FE45}"/>
          </ac:spMkLst>
        </pc:spChg>
        <pc:spChg chg="mod">
          <ac:chgData name="JL Rodríguez Peláez" userId="15399f97640de5c4" providerId="LiveId" clId="{398EB286-9BD9-4AC5-95A7-4F297C82DC05}" dt="2022-02-06T23:15:59.309" v="1358"/>
          <ac:spMkLst>
            <pc:docMk/>
            <pc:sldMk cId="618328470" sldId="311"/>
            <ac:spMk id="54" creationId="{42F07489-AF1C-4A37-ADB9-F815E9EA7536}"/>
          </ac:spMkLst>
        </pc:spChg>
        <pc:spChg chg="mod">
          <ac:chgData name="JL Rodríguez Peláez" userId="15399f97640de5c4" providerId="LiveId" clId="{398EB286-9BD9-4AC5-95A7-4F297C82DC05}" dt="2022-02-06T23:15:59.309" v="1358"/>
          <ac:spMkLst>
            <pc:docMk/>
            <pc:sldMk cId="618328470" sldId="311"/>
            <ac:spMk id="55" creationId="{9D17C755-9F63-4EF9-9E59-9390BD1DB08C}"/>
          </ac:spMkLst>
        </pc:spChg>
        <pc:spChg chg="mod">
          <ac:chgData name="JL Rodríguez Peláez" userId="15399f97640de5c4" providerId="LiveId" clId="{398EB286-9BD9-4AC5-95A7-4F297C82DC05}" dt="2022-02-06T23:15:59.309" v="1358"/>
          <ac:spMkLst>
            <pc:docMk/>
            <pc:sldMk cId="618328470" sldId="311"/>
            <ac:spMk id="56" creationId="{75490E18-29BA-467E-8AEE-30CD069968DB}"/>
          </ac:spMkLst>
        </pc:spChg>
        <pc:spChg chg="mod">
          <ac:chgData name="JL Rodríguez Peláez" userId="15399f97640de5c4" providerId="LiveId" clId="{398EB286-9BD9-4AC5-95A7-4F297C82DC05}" dt="2022-02-06T23:15:59.309" v="1358"/>
          <ac:spMkLst>
            <pc:docMk/>
            <pc:sldMk cId="618328470" sldId="311"/>
            <ac:spMk id="57" creationId="{14F6D916-FEA2-49E5-8936-2F934F73A40D}"/>
          </ac:spMkLst>
        </pc:spChg>
        <pc:spChg chg="mod">
          <ac:chgData name="JL Rodríguez Peláez" userId="15399f97640de5c4" providerId="LiveId" clId="{398EB286-9BD9-4AC5-95A7-4F297C82DC05}" dt="2022-02-06T23:15:59.309" v="1358"/>
          <ac:spMkLst>
            <pc:docMk/>
            <pc:sldMk cId="618328470" sldId="311"/>
            <ac:spMk id="58" creationId="{1EF0C055-0411-4D19-B141-E8715F66B103}"/>
          </ac:spMkLst>
        </pc:spChg>
        <pc:grpChg chg="add mod">
          <ac:chgData name="JL Rodríguez Peláez" userId="15399f97640de5c4" providerId="LiveId" clId="{398EB286-9BD9-4AC5-95A7-4F297C82DC05}" dt="2022-02-06T23:13:44.804" v="1329" actId="164"/>
          <ac:grpSpMkLst>
            <pc:docMk/>
            <pc:sldMk cId="618328470" sldId="311"/>
            <ac:grpSpMk id="2" creationId="{9AC05B72-8E91-4EE4-AFA4-C6504FAA752C}"/>
          </ac:grpSpMkLst>
        </pc:grpChg>
        <pc:grpChg chg="mod">
          <ac:chgData name="JL Rodríguez Peláez" userId="15399f97640de5c4" providerId="LiveId" clId="{398EB286-9BD9-4AC5-95A7-4F297C82DC05}" dt="2022-02-06T23:11:35.231" v="1317"/>
          <ac:grpSpMkLst>
            <pc:docMk/>
            <pc:sldMk cId="618328470" sldId="311"/>
            <ac:grpSpMk id="5" creationId="{AE332E98-7C31-4D4E-AC00-B79F46DCE40C}"/>
          </ac:grpSpMkLst>
        </pc:grpChg>
        <pc:grpChg chg="mod">
          <ac:chgData name="JL Rodríguez Peláez" userId="15399f97640de5c4" providerId="LiveId" clId="{398EB286-9BD9-4AC5-95A7-4F297C82DC05}" dt="2022-02-06T23:11:35.231" v="1317"/>
          <ac:grpSpMkLst>
            <pc:docMk/>
            <pc:sldMk cId="618328470" sldId="311"/>
            <ac:grpSpMk id="6" creationId="{3087FB7D-3E7E-47A1-A6BE-3FA1E1EA9961}"/>
          </ac:grpSpMkLst>
        </pc:grpChg>
        <pc:grpChg chg="add del mod">
          <ac:chgData name="JL Rodríguez Peláez" userId="15399f97640de5c4" providerId="LiveId" clId="{398EB286-9BD9-4AC5-95A7-4F297C82DC05}" dt="2022-02-06T23:13:09.034" v="1325"/>
          <ac:grpSpMkLst>
            <pc:docMk/>
            <pc:sldMk cId="618328470" sldId="311"/>
            <ac:grpSpMk id="16" creationId="{E3558154-FE03-466C-9C5B-2F0303758528}"/>
          </ac:grpSpMkLst>
        </pc:grpChg>
        <pc:grpChg chg="mod">
          <ac:chgData name="JL Rodríguez Peláez" userId="15399f97640de5c4" providerId="LiveId" clId="{398EB286-9BD9-4AC5-95A7-4F297C82DC05}" dt="2022-02-06T23:13:07.369" v="1324"/>
          <ac:grpSpMkLst>
            <pc:docMk/>
            <pc:sldMk cId="618328470" sldId="311"/>
            <ac:grpSpMk id="19" creationId="{E30F96A5-902B-419C-BE4C-B52F828B17A1}"/>
          </ac:grpSpMkLst>
        </pc:grpChg>
        <pc:grpChg chg="mod">
          <ac:chgData name="JL Rodríguez Peláez" userId="15399f97640de5c4" providerId="LiveId" clId="{398EB286-9BD9-4AC5-95A7-4F297C82DC05}" dt="2022-02-06T23:13:07.369" v="1324"/>
          <ac:grpSpMkLst>
            <pc:docMk/>
            <pc:sldMk cId="618328470" sldId="311"/>
            <ac:grpSpMk id="20" creationId="{AFC5D94A-1DA8-4662-A33D-0938E9570A08}"/>
          </ac:grpSpMkLst>
        </pc:grpChg>
        <pc:grpChg chg="add mod">
          <ac:chgData name="JL Rodríguez Peláez" userId="15399f97640de5c4" providerId="LiveId" clId="{398EB286-9BD9-4AC5-95A7-4F297C82DC05}" dt="2022-02-06T23:17:14.948" v="1384" actId="1076"/>
          <ac:grpSpMkLst>
            <pc:docMk/>
            <pc:sldMk cId="618328470" sldId="311"/>
            <ac:grpSpMk id="29" creationId="{FF8F6362-60C0-490F-BA4F-6BD7AC05ECA0}"/>
          </ac:grpSpMkLst>
        </pc:grpChg>
        <pc:grpChg chg="add mod">
          <ac:chgData name="JL Rodríguez Peláez" userId="15399f97640de5c4" providerId="LiveId" clId="{398EB286-9BD9-4AC5-95A7-4F297C82DC05}" dt="2022-02-06T23:17:09.778" v="1383" actId="1076"/>
          <ac:grpSpMkLst>
            <pc:docMk/>
            <pc:sldMk cId="618328470" sldId="311"/>
            <ac:grpSpMk id="30" creationId="{954C05B7-624A-4019-8905-AF60800D47FD}"/>
          </ac:grpSpMkLst>
        </pc:grpChg>
        <pc:grpChg chg="mod">
          <ac:chgData name="JL Rodríguez Peláez" userId="15399f97640de5c4" providerId="LiveId" clId="{398EB286-9BD9-4AC5-95A7-4F297C82DC05}" dt="2022-02-06T23:13:48.044" v="1330"/>
          <ac:grpSpMkLst>
            <pc:docMk/>
            <pc:sldMk cId="618328470" sldId="311"/>
            <ac:grpSpMk id="31" creationId="{EB179D81-17E4-47DA-B362-1458FCFF749C}"/>
          </ac:grpSpMkLst>
        </pc:grpChg>
        <pc:grpChg chg="mod">
          <ac:chgData name="JL Rodríguez Peláez" userId="15399f97640de5c4" providerId="LiveId" clId="{398EB286-9BD9-4AC5-95A7-4F297C82DC05}" dt="2022-02-06T23:13:48.044" v="1330"/>
          <ac:grpSpMkLst>
            <pc:docMk/>
            <pc:sldMk cId="618328470" sldId="311"/>
            <ac:grpSpMk id="35" creationId="{90BE0191-CAA5-4DD7-BD6D-351BA2D4422F}"/>
          </ac:grpSpMkLst>
        </pc:grpChg>
        <pc:grpChg chg="mod">
          <ac:chgData name="JL Rodríguez Peláez" userId="15399f97640de5c4" providerId="LiveId" clId="{398EB286-9BD9-4AC5-95A7-4F297C82DC05}" dt="2022-02-06T23:13:48.044" v="1330"/>
          <ac:grpSpMkLst>
            <pc:docMk/>
            <pc:sldMk cId="618328470" sldId="311"/>
            <ac:grpSpMk id="36" creationId="{A8FCA497-989F-4556-BE77-A9B55800F74B}"/>
          </ac:grpSpMkLst>
        </pc:grpChg>
        <pc:grpChg chg="add mod">
          <ac:chgData name="JL Rodríguez Peláez" userId="15399f97640de5c4" providerId="LiveId" clId="{398EB286-9BD9-4AC5-95A7-4F297C82DC05}" dt="2022-02-06T23:17:25.668" v="1386" actId="1076"/>
          <ac:grpSpMkLst>
            <pc:docMk/>
            <pc:sldMk cId="618328470" sldId="311"/>
            <ac:grpSpMk id="45" creationId="{14400DEB-A6C5-4173-8325-CACC26729A19}"/>
          </ac:grpSpMkLst>
        </pc:grpChg>
        <pc:grpChg chg="mod">
          <ac:chgData name="JL Rodríguez Peláez" userId="15399f97640de5c4" providerId="LiveId" clId="{398EB286-9BD9-4AC5-95A7-4F297C82DC05}" dt="2022-02-06T23:15:59.309" v="1358"/>
          <ac:grpSpMkLst>
            <pc:docMk/>
            <pc:sldMk cId="618328470" sldId="311"/>
            <ac:grpSpMk id="46" creationId="{F0AEF561-BD72-417A-B026-F81C365B39AD}"/>
          </ac:grpSpMkLst>
        </pc:grpChg>
        <pc:grpChg chg="mod">
          <ac:chgData name="JL Rodríguez Peláez" userId="15399f97640de5c4" providerId="LiveId" clId="{398EB286-9BD9-4AC5-95A7-4F297C82DC05}" dt="2022-02-06T23:15:59.309" v="1358"/>
          <ac:grpSpMkLst>
            <pc:docMk/>
            <pc:sldMk cId="618328470" sldId="311"/>
            <ac:grpSpMk id="50" creationId="{DFFDB969-6C3F-42BB-8C0A-9188EE6D6F70}"/>
          </ac:grpSpMkLst>
        </pc:grpChg>
        <pc:grpChg chg="mod">
          <ac:chgData name="JL Rodríguez Peláez" userId="15399f97640de5c4" providerId="LiveId" clId="{398EB286-9BD9-4AC5-95A7-4F297C82DC05}" dt="2022-02-06T23:15:59.309" v="1358"/>
          <ac:grpSpMkLst>
            <pc:docMk/>
            <pc:sldMk cId="618328470" sldId="311"/>
            <ac:grpSpMk id="51" creationId="{5A432424-63BB-4EC3-9F89-DB471A42A443}"/>
          </ac:grpSpMkLst>
        </pc:grp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618328470" sldId="311"/>
            <ac:picMk id="8" creationId="{86C4B495-CDF9-4828-8481-2964AFCD2A1B}"/>
          </ac:picMkLst>
        </pc:picChg>
        <pc:picChg chg="add del mod">
          <ac:chgData name="JL Rodríguez Peláez" userId="15399f97640de5c4" providerId="LiveId" clId="{398EB286-9BD9-4AC5-95A7-4F297C82DC05}" dt="2022-03-03T02:35:21.462" v="6402" actId="478"/>
          <ac:picMkLst>
            <pc:docMk/>
            <pc:sldMk cId="618328470" sldId="311"/>
            <ac:picMk id="16" creationId="{DA9C7933-9B67-4CE9-BAA5-E8A5BF970175}"/>
          </ac:picMkLst>
        </pc:picChg>
        <pc:cxnChg chg="mod">
          <ac:chgData name="JL Rodríguez Peláez" userId="15399f97640de5c4" providerId="LiveId" clId="{398EB286-9BD9-4AC5-95A7-4F297C82DC05}" dt="2022-02-06T23:11:35.231" v="1317"/>
          <ac:cxnSpMkLst>
            <pc:docMk/>
            <pc:sldMk cId="618328470" sldId="311"/>
            <ac:cxnSpMk id="9" creationId="{621B10B0-9BA2-4E8F-B488-07BF3E3902BA}"/>
          </ac:cxnSpMkLst>
        </pc:cxnChg>
        <pc:cxnChg chg="mod">
          <ac:chgData name="JL Rodríguez Peláez" userId="15399f97640de5c4" providerId="LiveId" clId="{398EB286-9BD9-4AC5-95A7-4F297C82DC05}" dt="2022-02-06T23:13:07.369" v="1324"/>
          <ac:cxnSpMkLst>
            <pc:docMk/>
            <pc:sldMk cId="618328470" sldId="311"/>
            <ac:cxnSpMk id="23" creationId="{CC0F1826-2044-414C-8DA6-A35A3677D976}"/>
          </ac:cxnSpMkLst>
        </pc:cxnChg>
        <pc:cxnChg chg="mod">
          <ac:chgData name="JL Rodríguez Peláez" userId="15399f97640de5c4" providerId="LiveId" clId="{398EB286-9BD9-4AC5-95A7-4F297C82DC05}" dt="2022-02-06T23:13:48.044" v="1330"/>
          <ac:cxnSpMkLst>
            <pc:docMk/>
            <pc:sldMk cId="618328470" sldId="311"/>
            <ac:cxnSpMk id="39" creationId="{CD8654D2-F41F-410A-8496-1361E1F2EA5F}"/>
          </ac:cxnSpMkLst>
        </pc:cxnChg>
        <pc:cxnChg chg="mod">
          <ac:chgData name="JL Rodríguez Peláez" userId="15399f97640de5c4" providerId="LiveId" clId="{398EB286-9BD9-4AC5-95A7-4F297C82DC05}" dt="2022-02-06T23:15:59.309" v="1358"/>
          <ac:cxnSpMkLst>
            <pc:docMk/>
            <pc:sldMk cId="618328470" sldId="311"/>
            <ac:cxnSpMk id="53" creationId="{53BF81BD-601C-4CCB-9621-3A625323E70A}"/>
          </ac:cxnSpMkLst>
        </pc:cxnChg>
      </pc:sldChg>
      <pc:sldChg chg="addSp delSp modSp add mod delAnim">
        <pc:chgData name="JL Rodríguez Peláez" userId="15399f97640de5c4" providerId="LiveId" clId="{398EB286-9BD9-4AC5-95A7-4F297C82DC05}" dt="2022-03-03T02:35:23.546" v="6403" actId="478"/>
        <pc:sldMkLst>
          <pc:docMk/>
          <pc:sldMk cId="3903163366" sldId="312"/>
        </pc:sldMkLst>
        <pc:spChg chg="mod">
          <ac:chgData name="JL Rodríguez Peláez" userId="15399f97640de5c4" providerId="LiveId" clId="{398EB286-9BD9-4AC5-95A7-4F297C82DC05}" dt="2022-02-06T23:36:47.042" v="1660" actId="1076"/>
          <ac:spMkLst>
            <pc:docMk/>
            <pc:sldMk cId="3903163366" sldId="312"/>
            <ac:spMk id="1088" creationId="{00000000-0000-0000-0000-000000000000}"/>
          </ac:spMkLst>
        </pc:spChg>
        <pc:spChg chg="mod ord">
          <ac:chgData name="JL Rodríguez Peláez" userId="15399f97640de5c4" providerId="LiveId" clId="{398EB286-9BD9-4AC5-95A7-4F297C82DC05}" dt="2022-02-28T00:19:47.604" v="6051" actId="1076"/>
          <ac:spMkLst>
            <pc:docMk/>
            <pc:sldMk cId="3903163366" sldId="312"/>
            <ac:spMk id="1138" creationId="{00000000-0000-0000-0000-000000000000}"/>
          </ac:spMkLst>
        </pc:spChg>
        <pc:spChg chg="mod topLvl">
          <ac:chgData name="JL Rodríguez Peláez" userId="15399f97640de5c4" providerId="LiveId" clId="{398EB286-9BD9-4AC5-95A7-4F297C82DC05}" dt="2022-02-28T00:20:03.724" v="6055" actId="1076"/>
          <ac:spMkLst>
            <pc:docMk/>
            <pc:sldMk cId="3903163366" sldId="312"/>
            <ac:spMk id="1140" creationId="{00000000-0000-0000-0000-000000000000}"/>
          </ac:spMkLst>
        </pc:spChg>
        <pc:spChg chg="del topLvl">
          <ac:chgData name="JL Rodríguez Peláez" userId="15399f97640de5c4" providerId="LiveId" clId="{398EB286-9BD9-4AC5-95A7-4F297C82DC05}" dt="2022-02-06T23:35:23.120" v="1587" actId="478"/>
          <ac:spMkLst>
            <pc:docMk/>
            <pc:sldMk cId="3903163366" sldId="312"/>
            <ac:spMk id="1141" creationId="{00000000-0000-0000-0000-000000000000}"/>
          </ac:spMkLst>
        </pc:spChg>
        <pc:spChg chg="del">
          <ac:chgData name="JL Rodríguez Peláez" userId="15399f97640de5c4" providerId="LiveId" clId="{398EB286-9BD9-4AC5-95A7-4F297C82DC05}" dt="2022-02-06T23:35:50.357" v="1605" actId="478"/>
          <ac:spMkLst>
            <pc:docMk/>
            <pc:sldMk cId="3903163366" sldId="312"/>
            <ac:spMk id="1173" creationId="{00000000-0000-0000-0000-000000000000}"/>
          </ac:spMkLst>
        </pc:spChg>
        <pc:spChg chg="del">
          <ac:chgData name="JL Rodríguez Peláez" userId="15399f97640de5c4" providerId="LiveId" clId="{398EB286-9BD9-4AC5-95A7-4F297C82DC05}" dt="2022-02-06T23:35:50.357" v="1605" actId="478"/>
          <ac:spMkLst>
            <pc:docMk/>
            <pc:sldMk cId="3903163366" sldId="312"/>
            <ac:spMk id="1174" creationId="{00000000-0000-0000-0000-000000000000}"/>
          </ac:spMkLst>
        </pc:spChg>
        <pc:grpChg chg="add mod">
          <ac:chgData name="JL Rodríguez Peláez" userId="15399f97640de5c4" providerId="LiveId" clId="{398EB286-9BD9-4AC5-95A7-4F297C82DC05}" dt="2022-02-06T23:36:55.385" v="1661" actId="1076"/>
          <ac:grpSpMkLst>
            <pc:docMk/>
            <pc:sldMk cId="3903163366" sldId="312"/>
            <ac:grpSpMk id="2" creationId="{71BD5327-0DBF-4DED-B752-5555916E1BDE}"/>
          </ac:grpSpMkLst>
        </pc:grpChg>
        <pc:grpChg chg="mod">
          <ac:chgData name="JL Rodríguez Peláez" userId="15399f97640de5c4" providerId="LiveId" clId="{398EB286-9BD9-4AC5-95A7-4F297C82DC05}" dt="2022-02-06T23:36:17.880" v="1614" actId="164"/>
          <ac:grpSpMkLst>
            <pc:docMk/>
            <pc:sldMk cId="3903163366" sldId="312"/>
            <ac:grpSpMk id="1089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5:23.120" v="1587" actId="478"/>
          <ac:grpSpMkLst>
            <pc:docMk/>
            <pc:sldMk cId="3903163366" sldId="312"/>
            <ac:grpSpMk id="1139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5:52.477" v="1606" actId="478"/>
          <ac:grpSpMkLst>
            <pc:docMk/>
            <pc:sldMk cId="3903163366" sldId="312"/>
            <ac:grpSpMk id="1142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5:50.357" v="1605" actId="478"/>
          <ac:grpSpMkLst>
            <pc:docMk/>
            <pc:sldMk cId="3903163366" sldId="312"/>
            <ac:grpSpMk id="1145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5:50.357" v="1605" actId="478"/>
          <ac:grpSpMkLst>
            <pc:docMk/>
            <pc:sldMk cId="3903163366" sldId="312"/>
            <ac:grpSpMk id="1148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6:01.900" v="1610" actId="478"/>
          <ac:grpSpMkLst>
            <pc:docMk/>
            <pc:sldMk cId="3903163366" sldId="312"/>
            <ac:grpSpMk id="1151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6:03.384" v="1611" actId="478"/>
          <ac:grpSpMkLst>
            <pc:docMk/>
            <pc:sldMk cId="3903163366" sldId="312"/>
            <ac:grpSpMk id="1154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5:50.357" v="1605" actId="478"/>
          <ac:grpSpMkLst>
            <pc:docMk/>
            <pc:sldMk cId="3903163366" sldId="312"/>
            <ac:grpSpMk id="1157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6:01.900" v="1610" actId="478"/>
          <ac:grpSpMkLst>
            <pc:docMk/>
            <pc:sldMk cId="3903163366" sldId="312"/>
            <ac:grpSpMk id="1160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5:50.357" v="1605" actId="478"/>
          <ac:grpSpMkLst>
            <pc:docMk/>
            <pc:sldMk cId="3903163366" sldId="312"/>
            <ac:grpSpMk id="1163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6:01.900" v="1610" actId="478"/>
          <ac:grpSpMkLst>
            <pc:docMk/>
            <pc:sldMk cId="3903163366" sldId="312"/>
            <ac:grpSpMk id="1166" creationId="{00000000-0000-0000-0000-000000000000}"/>
          </ac:grpSpMkLst>
        </pc:grpChg>
        <pc:grpChg chg="del">
          <ac:chgData name="JL Rodríguez Peláez" userId="15399f97640de5c4" providerId="LiveId" clId="{398EB286-9BD9-4AC5-95A7-4F297C82DC05}" dt="2022-02-06T23:36:00.314" v="1609" actId="478"/>
          <ac:grpSpMkLst>
            <pc:docMk/>
            <pc:sldMk cId="3903163366" sldId="312"/>
            <ac:grpSpMk id="1175" creationId="{00000000-0000-0000-0000-000000000000}"/>
          </ac:grpSpMkLst>
        </pc:grp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3903163366" sldId="312"/>
            <ac:picMk id="3" creationId="{7E3622A9-B01C-4060-81DB-5E24550B7AC3}"/>
          </ac:picMkLst>
        </pc:picChg>
        <pc:picChg chg="add del mod">
          <ac:chgData name="JL Rodríguez Peláez" userId="15399f97640de5c4" providerId="LiveId" clId="{398EB286-9BD9-4AC5-95A7-4F297C82DC05}" dt="2022-03-03T02:35:23.546" v="6403" actId="478"/>
          <ac:picMkLst>
            <pc:docMk/>
            <pc:sldMk cId="3903163366" sldId="312"/>
            <ac:picMk id="4" creationId="{22BB5D8D-5502-49BC-961E-9572671EEAC0}"/>
          </ac:picMkLst>
        </pc:picChg>
        <pc:picChg chg="add del mod">
          <ac:chgData name="JL Rodríguez Peláez" userId="15399f97640de5c4" providerId="LiveId" clId="{398EB286-9BD9-4AC5-95A7-4F297C82DC05}" dt="2022-02-28T00:17:58.915" v="6027" actId="478"/>
          <ac:picMkLst>
            <pc:docMk/>
            <pc:sldMk cId="3903163366" sldId="312"/>
            <ac:picMk id="55" creationId="{0625A19C-1FE3-49FA-9B52-31582AE256F3}"/>
          </ac:picMkLst>
        </pc:picChg>
        <pc:picChg chg="add mod">
          <ac:chgData name="JL Rodríguez Peláez" userId="15399f97640de5c4" providerId="LiveId" clId="{398EB286-9BD9-4AC5-95A7-4F297C82DC05}" dt="2022-02-28T00:18:31.684" v="6033" actId="1076"/>
          <ac:picMkLst>
            <pc:docMk/>
            <pc:sldMk cId="3903163366" sldId="312"/>
            <ac:picMk id="56" creationId="{2B09CCE1-8F4B-4D2D-8EE3-D0D2AE1DE88C}"/>
          </ac:picMkLst>
        </pc:picChg>
      </pc:sldChg>
      <pc:sldChg chg="addSp delSp modSp add mod delAnim">
        <pc:chgData name="JL Rodríguez Peláez" userId="15399f97640de5c4" providerId="LiveId" clId="{398EB286-9BD9-4AC5-95A7-4F297C82DC05}" dt="2022-03-03T02:34:58.168" v="6392" actId="478"/>
        <pc:sldMkLst>
          <pc:docMk/>
          <pc:sldMk cId="4039523379" sldId="313"/>
        </pc:sldMkLst>
        <pc:spChg chg="mod">
          <ac:chgData name="JL Rodríguez Peláez" userId="15399f97640de5c4" providerId="LiveId" clId="{398EB286-9BD9-4AC5-95A7-4F297C82DC05}" dt="2022-02-21T02:29:02.594" v="3069" actId="1076"/>
          <ac:spMkLst>
            <pc:docMk/>
            <pc:sldMk cId="4039523379" sldId="313"/>
            <ac:spMk id="2" creationId="{6C35AC57-04D1-41D5-9769-3B1AEB5ACDE7}"/>
          </ac:spMkLst>
        </pc:spChg>
        <pc:spChg chg="add del mod">
          <ac:chgData name="JL Rodríguez Peláez" userId="15399f97640de5c4" providerId="LiveId" clId="{398EB286-9BD9-4AC5-95A7-4F297C82DC05}" dt="2022-02-16T18:22:53.535" v="2135"/>
          <ac:spMkLst>
            <pc:docMk/>
            <pc:sldMk cId="4039523379" sldId="313"/>
            <ac:spMk id="5" creationId="{B90A30F2-72A1-45A0-8DA6-658782DC86B9}"/>
          </ac:spMkLst>
        </pc:spChg>
        <pc:spChg chg="add mod">
          <ac:chgData name="JL Rodríguez Peláez" userId="15399f97640de5c4" providerId="LiveId" clId="{398EB286-9BD9-4AC5-95A7-4F297C82DC05}" dt="2022-02-21T02:39:25.326" v="3173" actId="14100"/>
          <ac:spMkLst>
            <pc:docMk/>
            <pc:sldMk cId="4039523379" sldId="313"/>
            <ac:spMk id="5" creationId="{E4A17FBE-E1AC-41F1-B175-5AEE719FDC81}"/>
          </ac:spMkLst>
        </pc:spChg>
        <pc:spChg chg="add mod">
          <ac:chgData name="JL Rodríguez Peláez" userId="15399f97640de5c4" providerId="LiveId" clId="{398EB286-9BD9-4AC5-95A7-4F297C82DC05}" dt="2022-02-21T02:39:25.326" v="3173" actId="14100"/>
          <ac:spMkLst>
            <pc:docMk/>
            <pc:sldMk cId="4039523379" sldId="313"/>
            <ac:spMk id="6" creationId="{AAFA28FD-255D-412F-858D-6DBE20874273}"/>
          </ac:spMkLst>
        </pc:spChg>
        <pc:spChg chg="add del mod">
          <ac:chgData name="JL Rodríguez Peláez" userId="15399f97640de5c4" providerId="LiveId" clId="{398EB286-9BD9-4AC5-95A7-4F297C82DC05}" dt="2022-02-16T18:22:53.535" v="2135"/>
          <ac:spMkLst>
            <pc:docMk/>
            <pc:sldMk cId="4039523379" sldId="313"/>
            <ac:spMk id="6" creationId="{D1D60C16-EB9E-4F33-8A17-3323F6FFFE64}"/>
          </ac:spMkLst>
        </pc:spChg>
        <pc:spChg chg="add del mod">
          <ac:chgData name="JL Rodríguez Peláez" userId="15399f97640de5c4" providerId="LiveId" clId="{398EB286-9BD9-4AC5-95A7-4F297C82DC05}" dt="2022-02-16T18:22:53.535" v="2135"/>
          <ac:spMkLst>
            <pc:docMk/>
            <pc:sldMk cId="4039523379" sldId="313"/>
            <ac:spMk id="7" creationId="{65C99771-8700-4E8B-8C9D-8F115EE171C5}"/>
          </ac:spMkLst>
        </pc:spChg>
        <pc:spChg chg="add mod">
          <ac:chgData name="JL Rodríguez Peláez" userId="15399f97640de5c4" providerId="LiveId" clId="{398EB286-9BD9-4AC5-95A7-4F297C82DC05}" dt="2022-02-21T02:39:25.326" v="3173" actId="14100"/>
          <ac:spMkLst>
            <pc:docMk/>
            <pc:sldMk cId="4039523379" sldId="313"/>
            <ac:spMk id="7" creationId="{D6B76F54-603E-4D87-82E6-4E93E6FC8772}"/>
          </ac:spMkLst>
        </pc:spChg>
        <pc:spChg chg="add mod">
          <ac:chgData name="JL Rodríguez Peláez" userId="15399f97640de5c4" providerId="LiveId" clId="{398EB286-9BD9-4AC5-95A7-4F297C82DC05}" dt="2022-02-21T02:39:25.326" v="3173" actId="14100"/>
          <ac:spMkLst>
            <pc:docMk/>
            <pc:sldMk cId="4039523379" sldId="313"/>
            <ac:spMk id="8" creationId="{CD291A51-20E3-4B4B-80B1-6F3F4E98EB77}"/>
          </ac:spMkLst>
        </pc:spChg>
        <pc:spChg chg="add del mod">
          <ac:chgData name="JL Rodríguez Peláez" userId="15399f97640de5c4" providerId="LiveId" clId="{398EB286-9BD9-4AC5-95A7-4F297C82DC05}" dt="2022-02-16T18:22:53.535" v="2135"/>
          <ac:spMkLst>
            <pc:docMk/>
            <pc:sldMk cId="4039523379" sldId="313"/>
            <ac:spMk id="8" creationId="{D51F0B38-F212-40F7-9DFD-C6398D7050F5}"/>
          </ac:spMkLst>
        </pc:spChg>
        <pc:spChg chg="add mod">
          <ac:chgData name="JL Rodríguez Peláez" userId="15399f97640de5c4" providerId="LiveId" clId="{398EB286-9BD9-4AC5-95A7-4F297C82DC05}" dt="2022-02-21T02:39:25.326" v="3173" actId="14100"/>
          <ac:spMkLst>
            <pc:docMk/>
            <pc:sldMk cId="4039523379" sldId="313"/>
            <ac:spMk id="9" creationId="{172A3962-06EF-44C0-8B00-A893F5150725}"/>
          </ac:spMkLst>
        </pc:spChg>
        <pc:spChg chg="mod topLvl">
          <ac:chgData name="JL Rodríguez Peláez" userId="15399f97640de5c4" providerId="LiveId" clId="{398EB286-9BD9-4AC5-95A7-4F297C82DC05}" dt="2022-02-21T02:40:20.584" v="3183" actId="164"/>
          <ac:spMkLst>
            <pc:docMk/>
            <pc:sldMk cId="4039523379" sldId="313"/>
            <ac:spMk id="13" creationId="{363A0838-5F0A-40D1-953D-660B20F2C8F9}"/>
          </ac:spMkLst>
        </pc:spChg>
        <pc:spChg chg="mod topLvl">
          <ac:chgData name="JL Rodríguez Peláez" userId="15399f97640de5c4" providerId="LiveId" clId="{398EB286-9BD9-4AC5-95A7-4F297C82DC05}" dt="2022-02-21T02:45:18.609" v="3214" actId="113"/>
          <ac:spMkLst>
            <pc:docMk/>
            <pc:sldMk cId="4039523379" sldId="313"/>
            <ac:spMk id="14" creationId="{E99BE2B0-0073-49D2-9733-57532FD9F85B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1" creationId="{1625DDE1-82A7-4642-9AD8-0DBD74EDB270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2" creationId="{E028A541-59D1-46BA-8F15-96DAC8200F5A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3" creationId="{21ED5F90-D150-4E26-A194-D36CAC42856E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4" creationId="{4C2B805F-EC4F-4C25-A240-5DCA6CB198DC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5" creationId="{6EF88487-0CB5-4C80-A1E7-F6D7616377C2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6" creationId="{44837A97-3401-49AD-8225-6137DCA728CF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7" creationId="{E2A9BD91-4E2F-4326-BCCF-4012E45634F5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8" creationId="{8F6452D5-4277-461D-AD51-CAB0B09E2377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29" creationId="{F8DE8771-2C9F-404B-A577-882ECAC17A44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0" creationId="{D2B7D02F-835E-4B15-83A5-C59D9B61FE37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1" creationId="{8B80E89B-5348-4D8E-8FFA-0132DB8C71E4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2" creationId="{9C261223-1244-43B7-B3CF-C6D1E3D5922A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3" creationId="{EE9A5E44-B8F5-4BC5-BD7B-A16D66579F2B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4" creationId="{DE3EA6C3-3019-4D91-B9BD-FC63A2DEB0B3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5" creationId="{D8CB965F-DF2B-4E0D-A459-41D8A31711B0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6" creationId="{A69208A9-23A8-4C73-814E-BCE1003CA3EF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7" creationId="{B1C25ACF-6B33-48DE-B977-1C603CC2EAFA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8" creationId="{5F278F38-2972-4086-B5D7-50F512A5F447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39" creationId="{3609669B-4E75-45E9-8598-D03982419715}"/>
          </ac:spMkLst>
        </pc:spChg>
        <pc:spChg chg="mod">
          <ac:chgData name="JL Rodríguez Peláez" userId="15399f97640de5c4" providerId="LiveId" clId="{398EB286-9BD9-4AC5-95A7-4F297C82DC05}" dt="2022-02-21T02:39:58.552" v="3178" actId="165"/>
          <ac:spMkLst>
            <pc:docMk/>
            <pc:sldMk cId="4039523379" sldId="313"/>
            <ac:spMk id="40" creationId="{50F25D11-67EE-4936-B61D-A84C382DED6F}"/>
          </ac:spMkLst>
        </pc:spChg>
        <pc:spChg chg="add mod">
          <ac:chgData name="JL Rodríguez Peláez" userId="15399f97640de5c4" providerId="LiveId" clId="{398EB286-9BD9-4AC5-95A7-4F297C82DC05}" dt="2022-02-21T02:41:01.540" v="3189" actId="164"/>
          <ac:spMkLst>
            <pc:docMk/>
            <pc:sldMk cId="4039523379" sldId="313"/>
            <ac:spMk id="42" creationId="{0AD14FFE-EED7-4AF7-8B59-D11A282CA8CB}"/>
          </ac:spMkLst>
        </pc:spChg>
        <pc:spChg chg="add mod">
          <ac:chgData name="JL Rodríguez Peláez" userId="15399f97640de5c4" providerId="LiveId" clId="{398EB286-9BD9-4AC5-95A7-4F297C82DC05}" dt="2022-02-21T02:41:43.152" v="3195" actId="207"/>
          <ac:spMkLst>
            <pc:docMk/>
            <pc:sldMk cId="4039523379" sldId="313"/>
            <ac:spMk id="43" creationId="{6E5A8BCE-DFB7-4974-B9F4-002ADD33A90C}"/>
          </ac:spMkLst>
        </pc:spChg>
        <pc:grpChg chg="add del mod">
          <ac:chgData name="JL Rodríguez Peláez" userId="15399f97640de5c4" providerId="LiveId" clId="{398EB286-9BD9-4AC5-95A7-4F297C82DC05}" dt="2022-02-21T02:39:58.552" v="3178" actId="165"/>
          <ac:grpSpMkLst>
            <pc:docMk/>
            <pc:sldMk cId="4039523379" sldId="313"/>
            <ac:grpSpMk id="3" creationId="{ABD18B07-1857-448F-B6B0-2DDCBDA6F7CB}"/>
          </ac:grpSpMkLst>
        </pc:grpChg>
        <pc:grpChg chg="add del mod">
          <ac:chgData name="JL Rodríguez Peláez" userId="15399f97640de5c4" providerId="LiveId" clId="{398EB286-9BD9-4AC5-95A7-4F297C82DC05}" dt="2022-02-21T02:36:37.487" v="3143" actId="165"/>
          <ac:grpSpMkLst>
            <pc:docMk/>
            <pc:sldMk cId="4039523379" sldId="313"/>
            <ac:grpSpMk id="11" creationId="{83BA5198-6DDD-4D40-9134-205D9EDD78FA}"/>
          </ac:grpSpMkLst>
        </pc:grpChg>
        <pc:grpChg chg="add mod topLvl">
          <ac:chgData name="JL Rodríguez Peláez" userId="15399f97640de5c4" providerId="LiveId" clId="{398EB286-9BD9-4AC5-95A7-4F297C82DC05}" dt="2022-02-21T02:40:20.584" v="3183" actId="164"/>
          <ac:grpSpMkLst>
            <pc:docMk/>
            <pc:sldMk cId="4039523379" sldId="313"/>
            <ac:grpSpMk id="15" creationId="{C5DADC42-DE38-43C1-B15D-92983161DFF5}"/>
          </ac:grpSpMkLst>
        </pc:grpChg>
        <pc:grpChg chg="mod">
          <ac:chgData name="JL Rodríguez Peláez" userId="15399f97640de5c4" providerId="LiveId" clId="{398EB286-9BD9-4AC5-95A7-4F297C82DC05}" dt="2022-02-21T02:39:58.552" v="3178" actId="165"/>
          <ac:grpSpMkLst>
            <pc:docMk/>
            <pc:sldMk cId="4039523379" sldId="313"/>
            <ac:grpSpMk id="16" creationId="{71EE72EA-A05E-4CE2-969C-8CAA7B8B4B59}"/>
          </ac:grpSpMkLst>
        </pc:grpChg>
        <pc:grpChg chg="mod">
          <ac:chgData name="JL Rodríguez Peláez" userId="15399f97640de5c4" providerId="LiveId" clId="{398EB286-9BD9-4AC5-95A7-4F297C82DC05}" dt="2022-02-21T02:39:58.552" v="3178" actId="165"/>
          <ac:grpSpMkLst>
            <pc:docMk/>
            <pc:sldMk cId="4039523379" sldId="313"/>
            <ac:grpSpMk id="17" creationId="{E1D96383-CFF3-4AED-AA41-F1BDEBB2203A}"/>
          </ac:grpSpMkLst>
        </pc:grpChg>
        <pc:grpChg chg="mod">
          <ac:chgData name="JL Rodríguez Peláez" userId="15399f97640de5c4" providerId="LiveId" clId="{398EB286-9BD9-4AC5-95A7-4F297C82DC05}" dt="2022-02-21T02:39:58.552" v="3178" actId="165"/>
          <ac:grpSpMkLst>
            <pc:docMk/>
            <pc:sldMk cId="4039523379" sldId="313"/>
            <ac:grpSpMk id="18" creationId="{21760315-917A-42DE-87DA-782A52D618B7}"/>
          </ac:grpSpMkLst>
        </pc:grpChg>
        <pc:grpChg chg="mod">
          <ac:chgData name="JL Rodríguez Peláez" userId="15399f97640de5c4" providerId="LiveId" clId="{398EB286-9BD9-4AC5-95A7-4F297C82DC05}" dt="2022-02-21T02:39:58.552" v="3178" actId="165"/>
          <ac:grpSpMkLst>
            <pc:docMk/>
            <pc:sldMk cId="4039523379" sldId="313"/>
            <ac:grpSpMk id="19" creationId="{A64CEB47-34EC-48C9-987D-9ED175689678}"/>
          </ac:grpSpMkLst>
        </pc:grpChg>
        <pc:grpChg chg="mod">
          <ac:chgData name="JL Rodríguez Peláez" userId="15399f97640de5c4" providerId="LiveId" clId="{398EB286-9BD9-4AC5-95A7-4F297C82DC05}" dt="2022-02-21T02:39:58.552" v="3178" actId="165"/>
          <ac:grpSpMkLst>
            <pc:docMk/>
            <pc:sldMk cId="4039523379" sldId="313"/>
            <ac:grpSpMk id="20" creationId="{FCD0B8CC-B6E4-4504-B5BB-D266195D6A2D}"/>
          </ac:grpSpMkLst>
        </pc:grpChg>
        <pc:grpChg chg="add mod">
          <ac:chgData name="JL Rodríguez Peláez" userId="15399f97640de5c4" providerId="LiveId" clId="{398EB286-9BD9-4AC5-95A7-4F297C82DC05}" dt="2022-02-21T18:50:49.525" v="3271" actId="1076"/>
          <ac:grpSpMkLst>
            <pc:docMk/>
            <pc:sldMk cId="4039523379" sldId="313"/>
            <ac:grpSpMk id="41" creationId="{559E5941-CB8D-41FC-A339-79846DDD1968}"/>
          </ac:grpSpMkLst>
        </pc:grpChg>
        <pc:grpChg chg="add mod">
          <ac:chgData name="JL Rodríguez Peláez" userId="15399f97640de5c4" providerId="LiveId" clId="{398EB286-9BD9-4AC5-95A7-4F297C82DC05}" dt="2022-02-21T02:41:24.011" v="3194" actId="1076"/>
          <ac:grpSpMkLst>
            <pc:docMk/>
            <pc:sldMk cId="4039523379" sldId="313"/>
            <ac:grpSpMk id="44" creationId="{1AA52527-5F50-4862-B44B-3BBFE631B694}"/>
          </ac:grpSpMkLst>
        </pc:grpChg>
        <pc:graphicFrameChg chg="add del mod">
          <ac:chgData name="JL Rodríguez Peláez" userId="15399f97640de5c4" providerId="LiveId" clId="{398EB286-9BD9-4AC5-95A7-4F297C82DC05}" dt="2022-02-21T02:18:01.397" v="2797"/>
          <ac:graphicFrameMkLst>
            <pc:docMk/>
            <pc:sldMk cId="4039523379" sldId="313"/>
            <ac:graphicFrameMk id="4" creationId="{AA9C4342-5583-466C-8E85-20BAA7FD2728}"/>
          </ac:graphicFrameMkLst>
        </pc:graphicFrameChg>
        <pc:graphicFrameChg chg="add mod modGraphic">
          <ac:chgData name="JL Rodríguez Peláez" userId="15399f97640de5c4" providerId="LiveId" clId="{398EB286-9BD9-4AC5-95A7-4F297C82DC05}" dt="2022-03-01T23:23:02.328" v="6184" actId="20577"/>
          <ac:graphicFrameMkLst>
            <pc:docMk/>
            <pc:sldMk cId="4039523379" sldId="313"/>
            <ac:graphicFrameMk id="10" creationId="{27D07891-6683-40AE-BACE-8C0F52D6E256}"/>
          </ac:graphicFrameMkLst>
        </pc:graphicFrameChg>
        <pc:graphicFrameChg chg="del">
          <ac:chgData name="JL Rodríguez Peláez" userId="15399f97640de5c4" providerId="LiveId" clId="{398EB286-9BD9-4AC5-95A7-4F297C82DC05}" dt="2022-02-16T17:54:48.249" v="1878" actId="478"/>
          <ac:graphicFrameMkLst>
            <pc:docMk/>
            <pc:sldMk cId="4039523379" sldId="313"/>
            <ac:graphicFrameMk id="10" creationId="{DC2280BA-55F5-484A-91B0-962FE198EADC}"/>
          </ac:graphicFrameMkLst>
        </pc:graphicFrameChg>
        <pc:graphicFrameChg chg="mod">
          <ac:chgData name="JL Rodríguez Peláez" userId="15399f97640de5c4" providerId="LiveId" clId="{398EB286-9BD9-4AC5-95A7-4F297C82DC05}" dt="2022-02-21T02:21:01.759" v="2908"/>
          <ac:graphicFrameMkLst>
            <pc:docMk/>
            <pc:sldMk cId="4039523379" sldId="313"/>
            <ac:graphicFrameMk id="12" creationId="{0E9DE73F-DAEB-4F71-8F78-87333FA35356}"/>
          </ac:graphicFrameMkLst>
        </pc:graphicFrame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4039523379" sldId="313"/>
            <ac:picMk id="3" creationId="{2BE0517E-FEA8-4E7F-8C3C-9AD3590C0735}"/>
          </ac:picMkLst>
        </pc:picChg>
        <pc:picChg chg="add del">
          <ac:chgData name="JL Rodríguez Peláez" userId="15399f97640de5c4" providerId="LiveId" clId="{398EB286-9BD9-4AC5-95A7-4F297C82DC05}" dt="2022-02-16T18:22:55.959" v="2137"/>
          <ac:picMkLst>
            <pc:docMk/>
            <pc:sldMk cId="4039523379" sldId="313"/>
            <ac:picMk id="3" creationId="{49E1C393-D5AD-4D22-BFAC-C69B52C145BF}"/>
          </ac:picMkLst>
        </pc:picChg>
        <pc:picChg chg="add del mod">
          <ac:chgData name="JL Rodríguez Peláez" userId="15399f97640de5c4" providerId="LiveId" clId="{398EB286-9BD9-4AC5-95A7-4F297C82DC05}" dt="2022-03-03T00:38:03.612" v="6376"/>
          <ac:picMkLst>
            <pc:docMk/>
            <pc:sldMk cId="4039523379" sldId="313"/>
            <ac:picMk id="4" creationId="{1CED0F94-F833-426A-90D0-734A35476D50}"/>
          </ac:picMkLst>
        </pc:picChg>
        <pc:picChg chg="add del mod">
          <ac:chgData name="JL Rodríguez Peláez" userId="15399f97640de5c4" providerId="LiveId" clId="{398EB286-9BD9-4AC5-95A7-4F297C82DC05}" dt="2022-03-03T00:47:12.771" v="6377"/>
          <ac:picMkLst>
            <pc:docMk/>
            <pc:sldMk cId="4039523379" sldId="313"/>
            <ac:picMk id="11" creationId="{BECC7EF9-BADB-4D08-828D-62BFF3FED155}"/>
          </ac:picMkLst>
        </pc:picChg>
        <pc:picChg chg="add del mod">
          <ac:chgData name="JL Rodríguez Peláez" userId="15399f97640de5c4" providerId="LiveId" clId="{398EB286-9BD9-4AC5-95A7-4F297C82DC05}" dt="2022-03-03T00:54:15.676" v="6378"/>
          <ac:picMkLst>
            <pc:docMk/>
            <pc:sldMk cId="4039523379" sldId="313"/>
            <ac:picMk id="45" creationId="{E7618DEC-4E7B-4693-80A9-B12B52CB92CC}"/>
          </ac:picMkLst>
        </pc:picChg>
        <pc:picChg chg="add del mod">
          <ac:chgData name="JL Rodríguez Peláez" userId="15399f97640de5c4" providerId="LiveId" clId="{398EB286-9BD9-4AC5-95A7-4F297C82DC05}" dt="2022-03-03T02:34:58.168" v="6392" actId="478"/>
          <ac:picMkLst>
            <pc:docMk/>
            <pc:sldMk cId="4039523379" sldId="313"/>
            <ac:picMk id="46" creationId="{C214CF88-AFAF-4156-9933-A66443385A79}"/>
          </ac:picMkLst>
        </pc:picChg>
      </pc:sldChg>
      <pc:sldChg chg="new del">
        <pc:chgData name="JL Rodríguez Peláez" userId="15399f97640de5c4" providerId="LiveId" clId="{398EB286-9BD9-4AC5-95A7-4F297C82DC05}" dt="2022-02-21T19:19:03.279" v="3325" actId="47"/>
        <pc:sldMkLst>
          <pc:docMk/>
          <pc:sldMk cId="1996985467" sldId="314"/>
        </pc:sldMkLst>
      </pc:sldChg>
      <pc:sldChg chg="addSp delSp modSp new mod ord delAnim">
        <pc:chgData name="JL Rodríguez Peláez" userId="15399f97640de5c4" providerId="LiveId" clId="{398EB286-9BD9-4AC5-95A7-4F297C82DC05}" dt="2022-03-03T02:35:02.367" v="6394" actId="478"/>
        <pc:sldMkLst>
          <pc:docMk/>
          <pc:sldMk cId="4029325666" sldId="314"/>
        </pc:sldMkLst>
        <pc:spChg chg="del">
          <ac:chgData name="JL Rodríguez Peláez" userId="15399f97640de5c4" providerId="LiveId" clId="{398EB286-9BD9-4AC5-95A7-4F297C82DC05}" dt="2022-02-21T19:20:15.426" v="3386" actId="478"/>
          <ac:spMkLst>
            <pc:docMk/>
            <pc:sldMk cId="4029325666" sldId="314"/>
            <ac:spMk id="2" creationId="{22291EAA-5622-465C-B4BF-2F32E42F3CFD}"/>
          </ac:spMkLst>
        </pc:spChg>
        <pc:spChg chg="add del mod">
          <ac:chgData name="JL Rodríguez Peláez" userId="15399f97640de5c4" providerId="LiveId" clId="{398EB286-9BD9-4AC5-95A7-4F297C82DC05}" dt="2022-02-21T19:20:22.020" v="3387" actId="478"/>
          <ac:spMkLst>
            <pc:docMk/>
            <pc:sldMk cId="4029325666" sldId="314"/>
            <ac:spMk id="3" creationId="{8DDF320C-8472-4580-A595-A06C6BE2EA08}"/>
          </ac:spMkLst>
        </pc:spChg>
        <pc:spChg chg="add mod">
          <ac:chgData name="JL Rodríguez Peláez" userId="15399f97640de5c4" providerId="LiveId" clId="{398EB286-9BD9-4AC5-95A7-4F297C82DC05}" dt="2022-02-21T19:50:28.288" v="4667" actId="1076"/>
          <ac:spMkLst>
            <pc:docMk/>
            <pc:sldMk cId="4029325666" sldId="314"/>
            <ac:spMk id="4" creationId="{35EA4890-21CD-4DF0-A6D0-6B012007EBFA}"/>
          </ac:spMkLst>
        </pc:spChg>
        <pc:spChg chg="add mod ord">
          <ac:chgData name="JL Rodríguez Peláez" userId="15399f97640de5c4" providerId="LiveId" clId="{398EB286-9BD9-4AC5-95A7-4F297C82DC05}" dt="2022-02-21T19:52:10.842" v="4707" actId="1076"/>
          <ac:spMkLst>
            <pc:docMk/>
            <pc:sldMk cId="4029325666" sldId="314"/>
            <ac:spMk id="7" creationId="{B981C4FB-77CB-48E8-9D6B-28F6B1307B58}"/>
          </ac:spMkLst>
        </pc:spChg>
        <pc:spChg chg="add mod ord">
          <ac:chgData name="JL Rodríguez Peláez" userId="15399f97640de5c4" providerId="LiveId" clId="{398EB286-9BD9-4AC5-95A7-4F297C82DC05}" dt="2022-02-21T19:44:32.009" v="4395" actId="14100"/>
          <ac:spMkLst>
            <pc:docMk/>
            <pc:sldMk cId="4029325666" sldId="314"/>
            <ac:spMk id="8" creationId="{55D2251F-7833-48A1-873E-BABD674829E0}"/>
          </ac:spMkLst>
        </pc:spChg>
        <pc:spChg chg="add mod ord">
          <ac:chgData name="JL Rodríguez Peláez" userId="15399f97640de5c4" providerId="LiveId" clId="{398EB286-9BD9-4AC5-95A7-4F297C82DC05}" dt="2022-02-21T19:37:43.664" v="4246" actId="14100"/>
          <ac:spMkLst>
            <pc:docMk/>
            <pc:sldMk cId="4029325666" sldId="314"/>
            <ac:spMk id="9" creationId="{1E16C1D8-D7DD-453B-9D72-602CAA9E1C78}"/>
          </ac:spMkLst>
        </pc:spChg>
        <pc:spChg chg="mod">
          <ac:chgData name="JL Rodríguez Peláez" userId="15399f97640de5c4" providerId="LiveId" clId="{398EB286-9BD9-4AC5-95A7-4F297C82DC05}" dt="2022-02-21T19:46:15.136" v="4401" actId="207"/>
          <ac:spMkLst>
            <pc:docMk/>
            <pc:sldMk cId="4029325666" sldId="314"/>
            <ac:spMk id="11" creationId="{38083285-21A9-48A0-9197-D87DA0391DF4}"/>
          </ac:spMkLst>
        </pc:spChg>
        <pc:spChg chg="mod">
          <ac:chgData name="JL Rodríguez Peláez" userId="15399f97640de5c4" providerId="LiveId" clId="{398EB286-9BD9-4AC5-95A7-4F297C82DC05}" dt="2022-02-22T02:40:05.198" v="4785" actId="20577"/>
          <ac:spMkLst>
            <pc:docMk/>
            <pc:sldMk cId="4029325666" sldId="314"/>
            <ac:spMk id="12" creationId="{502E0EA0-78A1-4D35-BB21-0ECBC523E791}"/>
          </ac:spMkLst>
        </pc:spChg>
        <pc:spChg chg="del mod">
          <ac:chgData name="JL Rodríguez Peláez" userId="15399f97640de5c4" providerId="LiveId" clId="{398EB286-9BD9-4AC5-95A7-4F297C82DC05}" dt="2022-02-21T19:44:53.537" v="4398" actId="478"/>
          <ac:spMkLst>
            <pc:docMk/>
            <pc:sldMk cId="4029325666" sldId="314"/>
            <ac:spMk id="13" creationId="{68C3D56A-C090-4108-B3C3-29BEDC4B1BC7}"/>
          </ac:spMkLst>
        </pc:spChg>
        <pc:spChg chg="mod">
          <ac:chgData name="JL Rodríguez Peláez" userId="15399f97640de5c4" providerId="LiveId" clId="{398EB286-9BD9-4AC5-95A7-4F297C82DC05}" dt="2022-02-21T19:51:36.316" v="4703" actId="1076"/>
          <ac:spMkLst>
            <pc:docMk/>
            <pc:sldMk cId="4029325666" sldId="314"/>
            <ac:spMk id="15" creationId="{1BE43B8C-208D-4336-8C1A-00151B21874F}"/>
          </ac:spMkLst>
        </pc:spChg>
        <pc:spChg chg="mod">
          <ac:chgData name="JL Rodríguez Peláez" userId="15399f97640de5c4" providerId="LiveId" clId="{398EB286-9BD9-4AC5-95A7-4F297C82DC05}" dt="2022-02-21T19:46:05.350" v="4399"/>
          <ac:spMkLst>
            <pc:docMk/>
            <pc:sldMk cId="4029325666" sldId="314"/>
            <ac:spMk id="16" creationId="{680B06FB-F03A-42D9-AFFA-2BC40DF75A4C}"/>
          </ac:spMkLst>
        </pc:spChg>
        <pc:spChg chg="mod">
          <ac:chgData name="JL Rodríguez Peláez" userId="15399f97640de5c4" providerId="LiveId" clId="{398EB286-9BD9-4AC5-95A7-4F297C82DC05}" dt="2022-02-22T02:38:34.217" v="4714"/>
          <ac:spMkLst>
            <pc:docMk/>
            <pc:sldMk cId="4029325666" sldId="314"/>
            <ac:spMk id="18" creationId="{BE325EFE-23DE-4E24-AB87-13E93D15C38B}"/>
          </ac:spMkLst>
        </pc:spChg>
        <pc:spChg chg="mod">
          <ac:chgData name="JL Rodríguez Peláez" userId="15399f97640de5c4" providerId="LiveId" clId="{398EB286-9BD9-4AC5-95A7-4F297C82DC05}" dt="2022-02-22T02:38:34.217" v="4714"/>
          <ac:spMkLst>
            <pc:docMk/>
            <pc:sldMk cId="4029325666" sldId="314"/>
            <ac:spMk id="19" creationId="{6207077F-A3E0-4C86-832E-9E8E9011F9DE}"/>
          </ac:spMkLst>
        </pc:spChg>
        <pc:spChg chg="mod">
          <ac:chgData name="JL Rodríguez Peláez" userId="15399f97640de5c4" providerId="LiveId" clId="{398EB286-9BD9-4AC5-95A7-4F297C82DC05}" dt="2022-02-22T02:38:34.217" v="4714"/>
          <ac:spMkLst>
            <pc:docMk/>
            <pc:sldMk cId="4029325666" sldId="314"/>
            <ac:spMk id="20" creationId="{6314BAB5-A90E-4F0A-A490-15384C37CF83}"/>
          </ac:spMkLst>
        </pc:spChg>
        <pc:spChg chg="mod">
          <ac:chgData name="JL Rodríguez Peláez" userId="15399f97640de5c4" providerId="LiveId" clId="{398EB286-9BD9-4AC5-95A7-4F297C82DC05}" dt="2022-02-22T02:38:34.217" v="4714"/>
          <ac:spMkLst>
            <pc:docMk/>
            <pc:sldMk cId="4029325666" sldId="314"/>
            <ac:spMk id="21" creationId="{FCAA2456-A3E6-4887-A56B-A6966C453753}"/>
          </ac:spMkLst>
        </pc:spChg>
        <pc:spChg chg="mod">
          <ac:chgData name="JL Rodríguez Peláez" userId="15399f97640de5c4" providerId="LiveId" clId="{398EB286-9BD9-4AC5-95A7-4F297C82DC05}" dt="2022-02-22T02:38:34.217" v="4714"/>
          <ac:spMkLst>
            <pc:docMk/>
            <pc:sldMk cId="4029325666" sldId="314"/>
            <ac:spMk id="22" creationId="{08907EBF-57D5-4D1A-9A1E-2400D741BFE6}"/>
          </ac:spMkLst>
        </pc:spChg>
        <pc:spChg chg="mod">
          <ac:chgData name="JL Rodríguez Peláez" userId="15399f97640de5c4" providerId="LiveId" clId="{398EB286-9BD9-4AC5-95A7-4F297C82DC05}" dt="2022-02-22T02:38:34.217" v="4714"/>
          <ac:spMkLst>
            <pc:docMk/>
            <pc:sldMk cId="4029325666" sldId="314"/>
            <ac:spMk id="23" creationId="{F9F12E13-9302-4DEF-A55D-45CC4EB6418E}"/>
          </ac:spMkLst>
        </pc:spChg>
        <pc:grpChg chg="add mod">
          <ac:chgData name="JL Rodríguez Peláez" userId="15399f97640de5c4" providerId="LiveId" clId="{398EB286-9BD9-4AC5-95A7-4F297C82DC05}" dt="2022-02-21T19:51:25.577" v="4697" actId="1076"/>
          <ac:grpSpMkLst>
            <pc:docMk/>
            <pc:sldMk cId="4029325666" sldId="314"/>
            <ac:grpSpMk id="10" creationId="{0D558467-2DF1-4BBC-A7F2-8B6AAB369509}"/>
          </ac:grpSpMkLst>
        </pc:grpChg>
        <pc:grpChg chg="add mod">
          <ac:chgData name="JL Rodríguez Peláez" userId="15399f97640de5c4" providerId="LiveId" clId="{398EB286-9BD9-4AC5-95A7-4F297C82DC05}" dt="2022-02-21T19:51:44.839" v="4704" actId="1076"/>
          <ac:grpSpMkLst>
            <pc:docMk/>
            <pc:sldMk cId="4029325666" sldId="314"/>
            <ac:grpSpMk id="14" creationId="{5B80C2FF-4535-4271-8821-DDEF7EC3229C}"/>
          </ac:grpSpMkLst>
        </pc:grpChg>
        <pc:grpChg chg="add mod">
          <ac:chgData name="JL Rodríguez Peláez" userId="15399f97640de5c4" providerId="LiveId" clId="{398EB286-9BD9-4AC5-95A7-4F297C82DC05}" dt="2022-02-27T18:43:19.095" v="4795" actId="1076"/>
          <ac:grpSpMkLst>
            <pc:docMk/>
            <pc:sldMk cId="4029325666" sldId="314"/>
            <ac:grpSpMk id="17" creationId="{21EFC464-3166-44C0-9CC6-DBF8B2403C16}"/>
          </ac:grpSpMkLst>
        </pc:grpChg>
        <pc:graphicFrameChg chg="add del mod modGraphic">
          <ac:chgData name="JL Rodríguez Peláez" userId="15399f97640de5c4" providerId="LiveId" clId="{398EB286-9BD9-4AC5-95A7-4F297C82DC05}" dt="2022-02-21T19:23:58.512" v="3601" actId="478"/>
          <ac:graphicFrameMkLst>
            <pc:docMk/>
            <pc:sldMk cId="4029325666" sldId="314"/>
            <ac:graphicFrameMk id="5" creationId="{F53B120A-DEEF-407E-B059-A1D83668D232}"/>
          </ac:graphicFrameMkLst>
        </pc:graphicFrameChg>
        <pc:graphicFrameChg chg="add mod modGraphic">
          <ac:chgData name="JL Rodríguez Peláez" userId="15399f97640de5c4" providerId="LiveId" clId="{398EB286-9BD9-4AC5-95A7-4F297C82DC05}" dt="2022-03-01T23:36:19.453" v="6225" actId="14100"/>
          <ac:graphicFrameMkLst>
            <pc:docMk/>
            <pc:sldMk cId="4029325666" sldId="314"/>
            <ac:graphicFrameMk id="6" creationId="{5043E8E2-8CD3-4478-B767-B7D4633EF7B1}"/>
          </ac:graphicFrameMkLst>
        </pc:graphicFrame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4029325666" sldId="314"/>
            <ac:picMk id="2" creationId="{3C2C8B35-4446-4C63-82FD-EBA4C8453741}"/>
          </ac:picMkLst>
        </pc:picChg>
        <pc:picChg chg="add del mod">
          <ac:chgData name="JL Rodríguez Peláez" userId="15399f97640de5c4" providerId="LiveId" clId="{398EB286-9BD9-4AC5-95A7-4F297C82DC05}" dt="2022-03-03T01:04:45.378" v="6379"/>
          <ac:picMkLst>
            <pc:docMk/>
            <pc:sldMk cId="4029325666" sldId="314"/>
            <ac:picMk id="3" creationId="{6EDA5DB0-6FB2-4428-9FEA-1C74E5782710}"/>
          </ac:picMkLst>
        </pc:picChg>
        <pc:picChg chg="add del mod">
          <ac:chgData name="JL Rodríguez Peláez" userId="15399f97640de5c4" providerId="LiveId" clId="{398EB286-9BD9-4AC5-95A7-4F297C82DC05}" dt="2022-03-03T01:08:19.931" v="6380"/>
          <ac:picMkLst>
            <pc:docMk/>
            <pc:sldMk cId="4029325666" sldId="314"/>
            <ac:picMk id="5" creationId="{2D9A021E-B930-4886-ABA0-AA259A155E60}"/>
          </ac:picMkLst>
        </pc:picChg>
        <pc:picChg chg="add del mod">
          <ac:chgData name="JL Rodríguez Peláez" userId="15399f97640de5c4" providerId="LiveId" clId="{398EB286-9BD9-4AC5-95A7-4F297C82DC05}" dt="2022-03-03T02:35:02.367" v="6394" actId="478"/>
          <ac:picMkLst>
            <pc:docMk/>
            <pc:sldMk cId="4029325666" sldId="314"/>
            <ac:picMk id="13" creationId="{533D54F5-DC82-43BF-B77F-E53C2AEA50C8}"/>
          </ac:picMkLst>
        </pc:picChg>
      </pc:sldChg>
      <pc:sldChg chg="addSp delSp modSp new mod delAnim">
        <pc:chgData name="JL Rodríguez Peláez" userId="15399f97640de5c4" providerId="LiveId" clId="{398EB286-9BD9-4AC5-95A7-4F297C82DC05}" dt="2022-03-03T02:35:08.987" v="6396" actId="478"/>
        <pc:sldMkLst>
          <pc:docMk/>
          <pc:sldMk cId="4197211655" sldId="315"/>
        </pc:sldMkLst>
        <pc:spChg chg="add mod">
          <ac:chgData name="JL Rodríguez Peláez" userId="15399f97640de5c4" providerId="LiveId" clId="{398EB286-9BD9-4AC5-95A7-4F297C82DC05}" dt="2022-02-27T19:09:59.287" v="4992" actId="20577"/>
          <ac:spMkLst>
            <pc:docMk/>
            <pc:sldMk cId="4197211655" sldId="315"/>
            <ac:spMk id="6" creationId="{465947F7-233C-4E1E-B991-2BB64B4B3FC6}"/>
          </ac:spMkLst>
        </pc:spChg>
        <pc:spChg chg="add mod">
          <ac:chgData name="JL Rodríguez Peláez" userId="15399f97640de5c4" providerId="LiveId" clId="{398EB286-9BD9-4AC5-95A7-4F297C82DC05}" dt="2022-02-27T19:10:41.331" v="5005" actId="14100"/>
          <ac:spMkLst>
            <pc:docMk/>
            <pc:sldMk cId="4197211655" sldId="315"/>
            <ac:spMk id="7" creationId="{E765A61C-4D0A-4162-BCBB-29353078D99B}"/>
          </ac:spMkLst>
        </pc:spChg>
        <pc:spChg chg="add mod">
          <ac:chgData name="JL Rodríguez Peláez" userId="15399f97640de5c4" providerId="LiveId" clId="{398EB286-9BD9-4AC5-95A7-4F297C82DC05}" dt="2022-02-27T19:10:28.252" v="5004" actId="1076"/>
          <ac:spMkLst>
            <pc:docMk/>
            <pc:sldMk cId="4197211655" sldId="315"/>
            <ac:spMk id="8" creationId="{47F82EFC-3B9E-42EB-8B72-9A8250FF29D2}"/>
          </ac:spMkLst>
        </pc:spChg>
        <pc:spChg chg="add del">
          <ac:chgData name="JL Rodríguez Peláez" userId="15399f97640de5c4" providerId="LiveId" clId="{398EB286-9BD9-4AC5-95A7-4F297C82DC05}" dt="2022-02-27T19:11:34.860" v="5011" actId="22"/>
          <ac:spMkLst>
            <pc:docMk/>
            <pc:sldMk cId="4197211655" sldId="315"/>
            <ac:spMk id="11" creationId="{B6E52039-5691-417A-869B-D56CBF517FB4}"/>
          </ac:spMkLst>
        </pc:spChg>
        <pc:spChg chg="add mod">
          <ac:chgData name="JL Rodríguez Peláez" userId="15399f97640de5c4" providerId="LiveId" clId="{398EB286-9BD9-4AC5-95A7-4F297C82DC05}" dt="2022-02-27T19:12:47.337" v="5055" actId="1076"/>
          <ac:spMkLst>
            <pc:docMk/>
            <pc:sldMk cId="4197211655" sldId="315"/>
            <ac:spMk id="13" creationId="{06849304-8262-4DEC-8744-635BEBE48DA0}"/>
          </ac:spMkLst>
        </pc:spChg>
        <pc:grpChg chg="add mod">
          <ac:chgData name="JL Rodríguez Peláez" userId="15399f97640de5c4" providerId="LiveId" clId="{398EB286-9BD9-4AC5-95A7-4F297C82DC05}" dt="2022-02-27T19:10:06.227" v="4994" actId="1076"/>
          <ac:grpSpMkLst>
            <pc:docMk/>
            <pc:sldMk cId="4197211655" sldId="315"/>
            <ac:grpSpMk id="9" creationId="{F4192966-C7E7-43EE-8AF9-2448561F6E10}"/>
          </ac:grpSpMkLst>
        </pc:grp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4197211655" sldId="315"/>
            <ac:picMk id="2" creationId="{74071948-AEED-4332-88B2-56280BE70654}"/>
          </ac:picMkLst>
        </pc:picChg>
        <pc:picChg chg="add mod modCrop">
          <ac:chgData name="JL Rodríguez Peláez" userId="15399f97640de5c4" providerId="LiveId" clId="{398EB286-9BD9-4AC5-95A7-4F297C82DC05}" dt="2022-02-27T19:09:44.237" v="4985" actId="1076"/>
          <ac:picMkLst>
            <pc:docMk/>
            <pc:sldMk cId="4197211655" sldId="315"/>
            <ac:picMk id="3" creationId="{78211C50-5B44-469B-880F-B618D28A7A89}"/>
          </ac:picMkLst>
        </pc:picChg>
        <pc:picChg chg="add del mod">
          <ac:chgData name="JL Rodríguez Peláez" userId="15399f97640de5c4" providerId="LiveId" clId="{398EB286-9BD9-4AC5-95A7-4F297C82DC05}" dt="2022-03-03T02:35:08.987" v="6396" actId="478"/>
          <ac:picMkLst>
            <pc:docMk/>
            <pc:sldMk cId="4197211655" sldId="315"/>
            <ac:picMk id="4" creationId="{21E58764-D047-4207-BBE1-A482F7E23039}"/>
          </ac:picMkLst>
        </pc:picChg>
        <pc:picChg chg="add mod modCrop">
          <ac:chgData name="JL Rodríguez Peláez" userId="15399f97640de5c4" providerId="LiveId" clId="{398EB286-9BD9-4AC5-95A7-4F297C82DC05}" dt="2022-02-27T19:11:13.095" v="5007" actId="14861"/>
          <ac:picMkLst>
            <pc:docMk/>
            <pc:sldMk cId="4197211655" sldId="315"/>
            <ac:picMk id="5" creationId="{14B6738B-480A-4DE8-86E5-CF7F77054900}"/>
          </ac:picMkLst>
        </pc:picChg>
      </pc:sldChg>
      <pc:sldChg chg="addSp delSp modSp add mod ord delAnim">
        <pc:chgData name="JL Rodríguez Peláez" userId="15399f97640de5c4" providerId="LiveId" clId="{398EB286-9BD9-4AC5-95A7-4F297C82DC05}" dt="2022-03-03T02:34:42.263" v="6386" actId="478"/>
        <pc:sldMkLst>
          <pc:docMk/>
          <pc:sldMk cId="3135088637" sldId="316"/>
        </pc:sldMkLst>
        <pc:spChg chg="mod">
          <ac:chgData name="JL Rodríguez Peláez" userId="15399f97640de5c4" providerId="LiveId" clId="{398EB286-9BD9-4AC5-95A7-4F297C82DC05}" dt="2022-02-27T20:02:26.385" v="5848" actId="6549"/>
          <ac:spMkLst>
            <pc:docMk/>
            <pc:sldMk cId="3135088637" sldId="316"/>
            <ac:spMk id="32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5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5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5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5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5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5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3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6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1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2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4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5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6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7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8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2-27T20:03:52.258" v="5850" actId="207"/>
          <ac:spMkLst>
            <pc:docMk/>
            <pc:sldMk cId="3135088637" sldId="316"/>
            <ac:spMk id="479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3-01T23:07:52.144" v="6126" actId="207"/>
          <ac:spMkLst>
            <pc:docMk/>
            <pc:sldMk cId="3135088637" sldId="316"/>
            <ac:spMk id="510" creationId="{00000000-0000-0000-0000-000000000000}"/>
          </ac:spMkLst>
        </pc:spChg>
        <pc:spChg chg="mod">
          <ac:chgData name="JL Rodríguez Peláez" userId="15399f97640de5c4" providerId="LiveId" clId="{398EB286-9BD9-4AC5-95A7-4F297C82DC05}" dt="2022-03-01T23:07:42.937" v="6125" actId="20577"/>
          <ac:spMkLst>
            <pc:docMk/>
            <pc:sldMk cId="3135088637" sldId="316"/>
            <ac:spMk id="511" creationId="{00000000-0000-0000-0000-000000000000}"/>
          </ac:spMkLst>
        </pc:spChg>
        <pc:grpChg chg="mod topLvl">
          <ac:chgData name="JL Rodríguez Peláez" userId="15399f97640de5c4" providerId="LiveId" clId="{398EB286-9BD9-4AC5-95A7-4F297C82DC05}" dt="2022-02-27T20:03:52.258" v="5850" actId="207"/>
          <ac:grpSpMkLst>
            <pc:docMk/>
            <pc:sldMk cId="3135088637" sldId="316"/>
            <ac:grpSpMk id="4" creationId="{AE25582F-C09B-4F20-8B49-46BFC020AC9D}"/>
          </ac:grpSpMkLst>
        </pc:grpChg>
        <pc:grpChg chg="del">
          <ac:chgData name="JL Rodríguez Peláez" userId="15399f97640de5c4" providerId="LiveId" clId="{398EB286-9BD9-4AC5-95A7-4F297C82DC05}" dt="2022-02-27T20:03:18.909" v="5849" actId="165"/>
          <ac:grpSpMkLst>
            <pc:docMk/>
            <pc:sldMk cId="3135088637" sldId="316"/>
            <ac:grpSpMk id="5" creationId="{88453D85-3291-4E47-971F-BFB043E60D3C}"/>
          </ac:grpSpMkLst>
        </pc:grpChg>
        <pc:grpChg chg="mod">
          <ac:chgData name="JL Rodríguez Peláez" userId="15399f97640de5c4" providerId="LiveId" clId="{398EB286-9BD9-4AC5-95A7-4F297C82DC05}" dt="2022-02-27T20:03:52.258" v="5850" actId="207"/>
          <ac:grpSpMkLst>
            <pc:docMk/>
            <pc:sldMk cId="3135088637" sldId="316"/>
            <ac:grpSpMk id="452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27T20:03:52.258" v="5850" actId="207"/>
          <ac:grpSpMkLst>
            <pc:docMk/>
            <pc:sldMk cId="3135088637" sldId="316"/>
            <ac:grpSpMk id="459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27T20:03:52.258" v="5850" actId="207"/>
          <ac:grpSpMkLst>
            <pc:docMk/>
            <pc:sldMk cId="3135088637" sldId="316"/>
            <ac:grpSpMk id="466" creationId="{00000000-0000-0000-0000-000000000000}"/>
          </ac:grpSpMkLst>
        </pc:grpChg>
        <pc:grpChg chg="mod">
          <ac:chgData name="JL Rodríguez Peláez" userId="15399f97640de5c4" providerId="LiveId" clId="{398EB286-9BD9-4AC5-95A7-4F297C82DC05}" dt="2022-02-27T20:03:52.258" v="5850" actId="207"/>
          <ac:grpSpMkLst>
            <pc:docMk/>
            <pc:sldMk cId="3135088637" sldId="316"/>
            <ac:grpSpMk id="473" creationId="{00000000-0000-0000-0000-000000000000}"/>
          </ac:grpSpMkLst>
        </pc:grpChg>
        <pc:grpChg chg="mod topLvl">
          <ac:chgData name="JL Rodríguez Peláez" userId="15399f97640de5c4" providerId="LiveId" clId="{398EB286-9BD9-4AC5-95A7-4F297C82DC05}" dt="2022-02-27T20:03:18.909" v="5849" actId="165"/>
          <ac:grpSpMkLst>
            <pc:docMk/>
            <pc:sldMk cId="3135088637" sldId="316"/>
            <ac:grpSpMk id="508" creationId="{00000000-0000-0000-0000-000000000000}"/>
          </ac:grpSpMkLst>
        </pc:grpChg>
        <pc:picChg chg="add del mod">
          <ac:chgData name="JL Rodríguez Peláez" userId="15399f97640de5c4" providerId="LiveId" clId="{398EB286-9BD9-4AC5-95A7-4F297C82DC05}" dt="2022-03-03T02:34:42.263" v="6386" actId="478"/>
          <ac:picMkLst>
            <pc:docMk/>
            <pc:sldMk cId="3135088637" sldId="316"/>
            <ac:picMk id="2" creationId="{C32084A7-2EE5-443F-925A-49D4AED8F23B}"/>
          </ac:picMkLst>
        </pc:picChg>
      </pc:sldChg>
      <pc:sldChg chg="addSp delSp modSp add mod delAnim">
        <pc:chgData name="JL Rodríguez Peláez" userId="15399f97640de5c4" providerId="LiveId" clId="{398EB286-9BD9-4AC5-95A7-4F297C82DC05}" dt="2022-03-03T02:35:15.604" v="6399" actId="478"/>
        <pc:sldMkLst>
          <pc:docMk/>
          <pc:sldMk cId="3095515623" sldId="317"/>
        </pc:sldMkLst>
        <pc:spChg chg="mod">
          <ac:chgData name="JL Rodríguez Peláez" userId="15399f97640de5c4" providerId="LiveId" clId="{398EB286-9BD9-4AC5-95A7-4F297C82DC05}" dt="2022-03-02T22:54:50.223" v="6228" actId="20577"/>
          <ac:spMkLst>
            <pc:docMk/>
            <pc:sldMk cId="3095515623" sldId="317"/>
            <ac:spMk id="55" creationId="{00000000-0000-0000-0000-000000000000}"/>
          </ac:spMkLst>
        </pc:spChg>
        <pc:spChg chg="topLvl">
          <ac:chgData name="JL Rodríguez Peláez" userId="15399f97640de5c4" providerId="LiveId" clId="{398EB286-9BD9-4AC5-95A7-4F297C82DC05}" dt="2022-02-28T00:23:03.139" v="6077" actId="478"/>
          <ac:spMkLst>
            <pc:docMk/>
            <pc:sldMk cId="3095515623" sldId="317"/>
            <ac:spMk id="139" creationId="{49AEB0A6-2567-4F08-AFB0-FAE0A9B9B2EF}"/>
          </ac:spMkLst>
        </pc:spChg>
        <pc:spChg chg="del topLvl">
          <ac:chgData name="JL Rodríguez Peláez" userId="15399f97640de5c4" providerId="LiveId" clId="{398EB286-9BD9-4AC5-95A7-4F297C82DC05}" dt="2022-02-28T00:23:03.139" v="6077" actId="478"/>
          <ac:spMkLst>
            <pc:docMk/>
            <pc:sldMk cId="3095515623" sldId="317"/>
            <ac:spMk id="140" creationId="{CC84DF28-B576-4AF1-8317-99069CD3155B}"/>
          </ac:spMkLst>
        </pc:spChg>
        <pc:grpChg chg="del mod">
          <ac:chgData name="JL Rodríguez Peláez" userId="15399f97640de5c4" providerId="LiveId" clId="{398EB286-9BD9-4AC5-95A7-4F297C82DC05}" dt="2022-02-28T00:23:03.139" v="6077" actId="478"/>
          <ac:grpSpMkLst>
            <pc:docMk/>
            <pc:sldMk cId="3095515623" sldId="317"/>
            <ac:grpSpMk id="138" creationId="{01E01766-F647-4DF9-8DBA-AB33424E5606}"/>
          </ac:grpSpMkLst>
        </pc:grpChg>
        <pc:picChg chg="add del mod">
          <ac:chgData name="JL Rodríguez Peláez" userId="15399f97640de5c4" providerId="LiveId" clId="{398EB286-9BD9-4AC5-95A7-4F297C82DC05}" dt="2022-03-02T23:39:25.058" v="6375"/>
          <ac:picMkLst>
            <pc:docMk/>
            <pc:sldMk cId="3095515623" sldId="317"/>
            <ac:picMk id="2" creationId="{C889A13A-9251-4637-B254-94E315866469}"/>
          </ac:picMkLst>
        </pc:picChg>
        <pc:picChg chg="add del mod">
          <ac:chgData name="JL Rodríguez Peláez" userId="15399f97640de5c4" providerId="LiveId" clId="{398EB286-9BD9-4AC5-95A7-4F297C82DC05}" dt="2022-03-03T02:35:15.604" v="6399" actId="478"/>
          <ac:picMkLst>
            <pc:docMk/>
            <pc:sldMk cId="3095515623" sldId="317"/>
            <ac:picMk id="3" creationId="{F6CE4ECE-8109-4337-807D-0FE2EF2230AC}"/>
          </ac:picMkLst>
        </pc:picChg>
      </pc:sldChg>
      <pc:sldChg chg="addSp delSp modSp add mod delAnim">
        <pc:chgData name="JL Rodríguez Peláez" userId="15399f97640de5c4" providerId="LiveId" clId="{398EB286-9BD9-4AC5-95A7-4F297C82DC05}" dt="2022-03-03T02:34:33.792" v="6382" actId="478"/>
        <pc:sldMkLst>
          <pc:docMk/>
          <pc:sldMk cId="2173777212" sldId="318"/>
        </pc:sldMkLst>
        <pc:spChg chg="mod">
          <ac:chgData name="JL Rodríguez Peláez" userId="15399f97640de5c4" providerId="LiveId" clId="{398EB286-9BD9-4AC5-95A7-4F297C82DC05}" dt="2022-02-28T00:13:01.845" v="5932" actId="20577"/>
          <ac:spMkLst>
            <pc:docMk/>
            <pc:sldMk cId="2173777212" sldId="318"/>
            <ac:spMk id="55" creationId="{00000000-0000-0000-0000-000000000000}"/>
          </ac:spMkLst>
        </pc:spChg>
        <pc:spChg chg="mod topLvl">
          <ac:chgData name="JL Rodríguez Peláez" userId="15399f97640de5c4" providerId="LiveId" clId="{398EB286-9BD9-4AC5-95A7-4F297C82DC05}" dt="2022-02-28T00:22:38.893" v="6074" actId="1076"/>
          <ac:spMkLst>
            <pc:docMk/>
            <pc:sldMk cId="2173777212" sldId="318"/>
            <ac:spMk id="139" creationId="{49AEB0A6-2567-4F08-AFB0-FAE0A9B9B2EF}"/>
          </ac:spMkLst>
        </pc:spChg>
        <pc:spChg chg="del topLvl">
          <ac:chgData name="JL Rodríguez Peláez" userId="15399f97640de5c4" providerId="LiveId" clId="{398EB286-9BD9-4AC5-95A7-4F297C82DC05}" dt="2022-02-28T00:22:24.512" v="6072" actId="478"/>
          <ac:spMkLst>
            <pc:docMk/>
            <pc:sldMk cId="2173777212" sldId="318"/>
            <ac:spMk id="140" creationId="{CC84DF28-B576-4AF1-8317-99069CD3155B}"/>
          </ac:spMkLst>
        </pc:spChg>
        <pc:grpChg chg="del mod">
          <ac:chgData name="JL Rodríguez Peláez" userId="15399f97640de5c4" providerId="LiveId" clId="{398EB286-9BD9-4AC5-95A7-4F297C82DC05}" dt="2022-02-28T00:22:24.512" v="6072" actId="478"/>
          <ac:grpSpMkLst>
            <pc:docMk/>
            <pc:sldMk cId="2173777212" sldId="318"/>
            <ac:grpSpMk id="138" creationId="{01E01766-F647-4DF9-8DBA-AB33424E5606}"/>
          </ac:grpSpMkLst>
        </pc:grpChg>
        <pc:picChg chg="add del mod">
          <ac:chgData name="JL Rodríguez Peláez" userId="15399f97640de5c4" providerId="LiveId" clId="{398EB286-9BD9-4AC5-95A7-4F297C82DC05}" dt="2022-03-03T02:34:33.792" v="6382" actId="478"/>
          <ac:picMkLst>
            <pc:docMk/>
            <pc:sldMk cId="2173777212" sldId="318"/>
            <ac:picMk id="2" creationId="{479010AE-5CC1-4EF7-B935-33B3E5F81158}"/>
          </ac:picMkLst>
        </pc:picChg>
      </pc:sldChg>
      <pc:sldMasterChg chg="del delSldLayout">
        <pc:chgData name="JL Rodríguez Peláez" userId="15399f97640de5c4" providerId="LiveId" clId="{398EB286-9BD9-4AC5-95A7-4F297C82DC05}" dt="2022-02-07T02:08:42.002" v="1834" actId="47"/>
        <pc:sldMasterMkLst>
          <pc:docMk/>
          <pc:sldMasterMk cId="0" sldId="2147483661"/>
        </pc:sldMasterMkLst>
        <pc:sldLayoutChg chg="del">
          <pc:chgData name="JL Rodríguez Peláez" userId="15399f97640de5c4" providerId="LiveId" clId="{398EB286-9BD9-4AC5-95A7-4F297C82DC05}" dt="2022-02-07T02:08:42.002" v="1834" actId="47"/>
          <pc:sldLayoutMkLst>
            <pc:docMk/>
            <pc:sldMasterMk cId="0" sldId="2147483661"/>
            <pc:sldLayoutMk cId="0" sldId="2147483659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d.docs.live.net/15399f97640de5c4/Escritorio/ALISSON/TESIS/GEM%20Mujeres%20(nacional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d.docs.live.net/15399f97640de5c4/Escritorio/ALISSON/TESIS/GEM%20Mujeres%20(nacional)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4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../embeddings/oleObject7.bin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https://d.docs.live.net/15399f97640de5c4/Escritorio/ALISSON/TESIS/GEM%20Mujeres%20(nacional).xlsx" TargetMode="External"/><Relationship Id="rId4" Type="http://schemas.openxmlformats.org/officeDocument/2006/relationships/themeOverride" Target="../theme/themeOverride4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microsoft.com/office/2011/relationships/chartStyle" Target="style7.xml"/><Relationship Id="rId1" Type="http://schemas.openxmlformats.org/officeDocument/2006/relationships/oleObject" Target="https://d.docs.live.net/15399f97640de5c4/Escritorio/ALISSON/TESIS/GEM%20Mujeres%20(nacional)%202.xlsx" TargetMode="External"/><Relationship Id="rId4" Type="http://schemas.openxmlformats.org/officeDocument/2006/relationships/themeOverride" Target="../theme/themeOverride7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oleObject" Target="https://d.docs.live.net/15399f97640de5c4/Escritorio/ALISSON/TESIS/GEM%20Mujeres%20(nacional)%202.xlsx" TargetMode="External"/><Relationship Id="rId4" Type="http://schemas.openxmlformats.org/officeDocument/2006/relationships/themeOverride" Target="../theme/themeOverride1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'[GEM Mujeres (nacional) 2.xlsx]Motivaciones (2020)'!$B$4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75D5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'[GEM Mujeres (nacional) 2.xlsx]Motivaciones (2020)'!$C$3:$F$3</c:f>
              <c:strCache>
                <c:ptCount val="4"/>
                <c:pt idx="0">
                  <c:v>Hacer la diferencia</c:v>
                </c:pt>
                <c:pt idx="1">
                  <c:v>Acumular riqueza</c:v>
                </c:pt>
                <c:pt idx="2">
                  <c:v>Tradición familiar</c:v>
                </c:pt>
                <c:pt idx="3">
                  <c:v>Escasez de trabajo</c:v>
                </c:pt>
              </c:strCache>
            </c:strRef>
          </c:cat>
          <c:val>
            <c:numRef>
              <c:f>'[GEM Mujeres (nacional) 2.xlsx]Motivaciones (2020)'!$C$4:$F$4</c:f>
              <c:numCache>
                <c:formatCode>0.00%</c:formatCode>
                <c:ptCount val="4"/>
                <c:pt idx="0">
                  <c:v>0.53400000000000003</c:v>
                </c:pt>
                <c:pt idx="1">
                  <c:v>0.375</c:v>
                </c:pt>
                <c:pt idx="2">
                  <c:v>0.34699999999999998</c:v>
                </c:pt>
                <c:pt idx="3">
                  <c:v>0.79600000000000004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E3-4EE7-900D-36783AC6EE7A}"/>
            </c:ext>
          </c:extLst>
        </c:ser>
        <c:ser>
          <c:idx val="1"/>
          <c:order val="1"/>
          <c:tx>
            <c:strRef>
              <c:f>'[GEM Mujeres (nacional) 2.xlsx]Motivaciones (2020)'!$B$5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A9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'[GEM Mujeres (nacional) 2.xlsx]Motivaciones (2020)'!$C$3:$F$3</c:f>
              <c:strCache>
                <c:ptCount val="4"/>
                <c:pt idx="0">
                  <c:v>Hacer la diferencia</c:v>
                </c:pt>
                <c:pt idx="1">
                  <c:v>Acumular riqueza</c:v>
                </c:pt>
                <c:pt idx="2">
                  <c:v>Tradición familiar</c:v>
                </c:pt>
                <c:pt idx="3">
                  <c:v>Escasez de trabajo</c:v>
                </c:pt>
              </c:strCache>
            </c:strRef>
          </c:cat>
          <c:val>
            <c:numRef>
              <c:f>'[GEM Mujeres (nacional) 2.xlsx]Motivaciones (2020)'!$C$5:$F$5</c:f>
              <c:numCache>
                <c:formatCode>0.00%</c:formatCode>
                <c:ptCount val="4"/>
                <c:pt idx="0">
                  <c:v>0.51800000000000002</c:v>
                </c:pt>
                <c:pt idx="1">
                  <c:v>0.35399999999999998</c:v>
                </c:pt>
                <c:pt idx="2">
                  <c:v>0.36899999999999999</c:v>
                </c:pt>
                <c:pt idx="3">
                  <c:v>0.86299999999999999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E3-4EE7-900D-36783AC6EE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84986879"/>
        <c:axId val="1484991039"/>
      </c:barChart>
      <c:catAx>
        <c:axId val="14849868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1484991039"/>
        <c:crosses val="autoZero"/>
        <c:auto val="1"/>
        <c:lblAlgn val="ctr"/>
        <c:lblOffset val="100"/>
        <c:noMultiLvlLbl val="0"/>
      </c:catAx>
      <c:valAx>
        <c:axId val="1484991039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484986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EC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'[GEM Mujeres (nacional).xlsx]TEA por edad (2)'!$B$5:$B$6</c:f>
              <c:strCache>
                <c:ptCount val="2"/>
                <c:pt idx="0">
                  <c:v>18-24</c:v>
                </c:pt>
              </c:strCache>
            </c:strRef>
          </c:tx>
          <c:spPr>
            <a:solidFill>
              <a:srgbClr val="75D5AC">
                <a:alpha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(2)'!$B$7:$B$15</c:f>
              <c:numCache>
                <c:formatCode>General</c:formatCode>
                <c:ptCount val="9"/>
                <c:pt idx="0">
                  <c:v>19.399999999999999</c:v>
                </c:pt>
                <c:pt idx="1">
                  <c:v>38.5</c:v>
                </c:pt>
                <c:pt idx="2">
                  <c:v>33</c:v>
                </c:pt>
                <c:pt idx="3">
                  <c:v>28.6</c:v>
                </c:pt>
                <c:pt idx="4">
                  <c:v>25.4</c:v>
                </c:pt>
                <c:pt idx="5">
                  <c:v>21.8</c:v>
                </c:pt>
                <c:pt idx="6">
                  <c:v>35.4</c:v>
                </c:pt>
                <c:pt idx="7">
                  <c:v>49</c:v>
                </c:pt>
                <c:pt idx="8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C-4979-84B0-20A4B2496180}"/>
            </c:ext>
          </c:extLst>
        </c:ser>
        <c:ser>
          <c:idx val="1"/>
          <c:order val="1"/>
          <c:tx>
            <c:strRef>
              <c:f>'[GEM Mujeres (nacional).xlsx]TEA por edad (2)'!$C$5:$C$6</c:f>
              <c:strCache>
                <c:ptCount val="2"/>
                <c:pt idx="0">
                  <c:v>25-34</c:v>
                </c:pt>
              </c:strCache>
            </c:strRef>
          </c:tx>
          <c:spPr>
            <a:solidFill>
              <a:srgbClr val="75D5AC">
                <a:alpha val="71000"/>
              </a:srgbClr>
            </a:solidFill>
            <a:ln>
              <a:noFill/>
            </a:ln>
            <a:effectLst/>
          </c:spPr>
          <c:invertIfNegative val="0"/>
          <c:trendline>
            <c:spPr>
              <a:ln w="25400" cap="rnd">
                <a:solidFill>
                  <a:srgbClr val="FFA937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(2)'!$C$7:$C$15</c:f>
              <c:numCache>
                <c:formatCode>General</c:formatCode>
                <c:ptCount val="9"/>
                <c:pt idx="0">
                  <c:v>30.6</c:v>
                </c:pt>
                <c:pt idx="1">
                  <c:v>45.5</c:v>
                </c:pt>
                <c:pt idx="2">
                  <c:v>34.299999999999997</c:v>
                </c:pt>
                <c:pt idx="3">
                  <c:v>39.799999999999997</c:v>
                </c:pt>
                <c:pt idx="4">
                  <c:v>39.1</c:v>
                </c:pt>
                <c:pt idx="5">
                  <c:v>32.1</c:v>
                </c:pt>
                <c:pt idx="6">
                  <c:v>43.2</c:v>
                </c:pt>
                <c:pt idx="7">
                  <c:v>54.3</c:v>
                </c:pt>
                <c:pt idx="8">
                  <c:v>65.400000000000006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6C-4979-84B0-20A4B2496180}"/>
            </c:ext>
          </c:extLst>
        </c:ser>
        <c:ser>
          <c:idx val="2"/>
          <c:order val="2"/>
          <c:tx>
            <c:strRef>
              <c:f>'[GEM Mujeres (nacional).xlsx]TEA por edad (2)'!$D$5:$D$6</c:f>
              <c:strCache>
                <c:ptCount val="2"/>
                <c:pt idx="0">
                  <c:v>35-44</c:v>
                </c:pt>
              </c:strCache>
            </c:strRef>
          </c:tx>
          <c:spPr>
            <a:solidFill>
              <a:srgbClr val="75D5AC"/>
            </a:solidFill>
            <a:ln>
              <a:noFill/>
            </a:ln>
            <a:effectLst/>
          </c:spPr>
          <c:invertIfNegative val="0"/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(2)'!$D$7:$D$15</c:f>
              <c:numCache>
                <c:formatCode>General</c:formatCode>
                <c:ptCount val="9"/>
                <c:pt idx="0">
                  <c:v>29.6</c:v>
                </c:pt>
                <c:pt idx="1">
                  <c:v>42.9</c:v>
                </c:pt>
                <c:pt idx="2">
                  <c:v>35.9</c:v>
                </c:pt>
                <c:pt idx="3">
                  <c:v>35.4</c:v>
                </c:pt>
                <c:pt idx="4">
                  <c:v>40.200000000000003</c:v>
                </c:pt>
                <c:pt idx="5">
                  <c:v>32</c:v>
                </c:pt>
                <c:pt idx="6">
                  <c:v>40.5</c:v>
                </c:pt>
                <c:pt idx="7">
                  <c:v>49</c:v>
                </c:pt>
                <c:pt idx="8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6C-4979-84B0-20A4B2496180}"/>
            </c:ext>
          </c:extLst>
        </c:ser>
        <c:ser>
          <c:idx val="3"/>
          <c:order val="3"/>
          <c:tx>
            <c:strRef>
              <c:f>'[GEM Mujeres (nacional).xlsx]TEA por edad (2)'!$E$5:$E$6</c:f>
              <c:strCache>
                <c:ptCount val="2"/>
                <c:pt idx="0">
                  <c:v>45-54</c:v>
                </c:pt>
              </c:strCache>
            </c:strRef>
          </c:tx>
          <c:spPr>
            <a:solidFill>
              <a:srgbClr val="53CA98"/>
            </a:solidFill>
            <a:ln>
              <a:noFill/>
            </a:ln>
            <a:effectLst/>
          </c:spPr>
          <c:invertIfNegative val="0"/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(2)'!$E$7:$E$15</c:f>
              <c:numCache>
                <c:formatCode>General</c:formatCode>
                <c:ptCount val="9"/>
                <c:pt idx="0">
                  <c:v>24.7</c:v>
                </c:pt>
                <c:pt idx="1">
                  <c:v>36.799999999999997</c:v>
                </c:pt>
                <c:pt idx="2">
                  <c:v>29</c:v>
                </c:pt>
                <c:pt idx="3">
                  <c:v>39.299999999999997</c:v>
                </c:pt>
                <c:pt idx="4">
                  <c:v>29.6</c:v>
                </c:pt>
                <c:pt idx="5">
                  <c:v>28.7</c:v>
                </c:pt>
                <c:pt idx="6">
                  <c:v>36.9</c:v>
                </c:pt>
                <c:pt idx="7">
                  <c:v>45.1</c:v>
                </c:pt>
                <c:pt idx="8">
                  <c:v>53.3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C-4979-84B0-20A4B2496180}"/>
            </c:ext>
          </c:extLst>
        </c:ser>
        <c:ser>
          <c:idx val="4"/>
          <c:order val="4"/>
          <c:tx>
            <c:strRef>
              <c:f>'[GEM Mujeres (nacional).xlsx]TEA por edad (2)'!$F$5:$F$6</c:f>
              <c:strCache>
                <c:ptCount val="2"/>
                <c:pt idx="0">
                  <c:v>55-64</c:v>
                </c:pt>
              </c:strCache>
            </c:strRef>
          </c:tx>
          <c:spPr>
            <a:solidFill>
              <a:srgbClr val="37B37E"/>
            </a:solidFill>
            <a:ln>
              <a:noFill/>
            </a:ln>
            <a:effectLst/>
          </c:spPr>
          <c:invertIfNegative val="0"/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(2)'!$F$7:$F$15</c:f>
              <c:numCache>
                <c:formatCode>General</c:formatCode>
                <c:ptCount val="9"/>
                <c:pt idx="0">
                  <c:v>20.5</c:v>
                </c:pt>
                <c:pt idx="1">
                  <c:v>24.8</c:v>
                </c:pt>
                <c:pt idx="2">
                  <c:v>30.8</c:v>
                </c:pt>
                <c:pt idx="3">
                  <c:v>23.9</c:v>
                </c:pt>
                <c:pt idx="4">
                  <c:v>29.5</c:v>
                </c:pt>
                <c:pt idx="5">
                  <c:v>28</c:v>
                </c:pt>
                <c:pt idx="6">
                  <c:v>35</c:v>
                </c:pt>
                <c:pt idx="7">
                  <c:v>42</c:v>
                </c:pt>
                <c:pt idx="8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76C-4979-84B0-20A4B24961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43748848"/>
        <c:axId val="2143291728"/>
      </c:barChart>
      <c:catAx>
        <c:axId val="214374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43291728"/>
        <c:crosses val="autoZero"/>
        <c:auto val="1"/>
        <c:lblAlgn val="ctr"/>
        <c:lblOffset val="100"/>
        <c:noMultiLvlLbl val="0"/>
      </c:catAx>
      <c:valAx>
        <c:axId val="2143291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143748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'[GEM Mujeres (nacional).xlsx]TEA por edad (2)'!$G$5:$G$6</c:f>
              <c:strCache>
                <c:ptCount val="2"/>
                <c:pt idx="0">
                  <c:v>18-24</c:v>
                </c:pt>
              </c:strCache>
            </c:strRef>
          </c:tx>
          <c:spPr>
            <a:solidFill>
              <a:srgbClr val="FFA937">
                <a:alpha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(2)'!$G$7:$G$15</c:f>
              <c:numCache>
                <c:formatCode>General</c:formatCode>
                <c:ptCount val="9"/>
                <c:pt idx="0">
                  <c:v>25.6</c:v>
                </c:pt>
                <c:pt idx="1">
                  <c:v>33.700000000000003</c:v>
                </c:pt>
                <c:pt idx="2">
                  <c:v>29.4</c:v>
                </c:pt>
                <c:pt idx="3">
                  <c:v>27.2</c:v>
                </c:pt>
                <c:pt idx="4">
                  <c:v>27.4</c:v>
                </c:pt>
                <c:pt idx="5">
                  <c:v>23.9</c:v>
                </c:pt>
                <c:pt idx="6">
                  <c:v>25.7</c:v>
                </c:pt>
                <c:pt idx="7">
                  <c:v>27.5</c:v>
                </c:pt>
                <c:pt idx="8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4-4BCE-AD70-FC92EA752532}"/>
            </c:ext>
          </c:extLst>
        </c:ser>
        <c:ser>
          <c:idx val="1"/>
          <c:order val="1"/>
          <c:tx>
            <c:strRef>
              <c:f>'[GEM Mujeres (nacional).xlsx]TEA por edad (2)'!$H$5:$H$6</c:f>
              <c:strCache>
                <c:ptCount val="2"/>
                <c:pt idx="0">
                  <c:v>25-34</c:v>
                </c:pt>
              </c:strCache>
            </c:strRef>
          </c:tx>
          <c:spPr>
            <a:solidFill>
              <a:srgbClr val="FFA937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(2)'!$H$7:$H$15</c:f>
              <c:numCache>
                <c:formatCode>General</c:formatCode>
                <c:ptCount val="9"/>
                <c:pt idx="0">
                  <c:v>31.4</c:v>
                </c:pt>
                <c:pt idx="1">
                  <c:v>30.7</c:v>
                </c:pt>
                <c:pt idx="2">
                  <c:v>36.1</c:v>
                </c:pt>
                <c:pt idx="3">
                  <c:v>38</c:v>
                </c:pt>
                <c:pt idx="4">
                  <c:v>34.200000000000003</c:v>
                </c:pt>
                <c:pt idx="5">
                  <c:v>38.6</c:v>
                </c:pt>
                <c:pt idx="6">
                  <c:v>40.6</c:v>
                </c:pt>
                <c:pt idx="7">
                  <c:v>42.6</c:v>
                </c:pt>
                <c:pt idx="8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4-4BCE-AD70-FC92EA752532}"/>
            </c:ext>
          </c:extLst>
        </c:ser>
        <c:ser>
          <c:idx val="2"/>
          <c:order val="2"/>
          <c:tx>
            <c:strRef>
              <c:f>'[GEM Mujeres (nacional).xlsx]TEA por edad (2)'!$I$5:$I$6</c:f>
              <c:strCache>
                <c:ptCount val="2"/>
                <c:pt idx="0">
                  <c:v>35-44</c:v>
                </c:pt>
              </c:strCache>
            </c:strRef>
          </c:tx>
          <c:spPr>
            <a:solidFill>
              <a:srgbClr val="FFA937">
                <a:alpha val="90000"/>
              </a:srgbClr>
            </a:solidFill>
            <a:ln>
              <a:noFill/>
            </a:ln>
            <a:effectLst/>
          </c:spPr>
          <c:invertIfNegative val="0"/>
          <c:trendline>
            <c:spPr>
              <a:ln w="25400" cap="rnd">
                <a:solidFill>
                  <a:srgbClr val="75D5AC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(2)'!$I$7:$I$15</c:f>
              <c:numCache>
                <c:formatCode>General</c:formatCode>
                <c:ptCount val="9"/>
                <c:pt idx="0">
                  <c:v>28</c:v>
                </c:pt>
                <c:pt idx="1">
                  <c:v>35.700000000000003</c:v>
                </c:pt>
                <c:pt idx="2">
                  <c:v>34.6</c:v>
                </c:pt>
                <c:pt idx="3">
                  <c:v>35.6</c:v>
                </c:pt>
                <c:pt idx="4">
                  <c:v>31.3</c:v>
                </c:pt>
                <c:pt idx="5">
                  <c:v>32.4</c:v>
                </c:pt>
                <c:pt idx="6">
                  <c:v>42.2</c:v>
                </c:pt>
                <c:pt idx="7">
                  <c:v>52</c:v>
                </c:pt>
                <c:pt idx="8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4-4BCE-AD70-FC92EA752532}"/>
            </c:ext>
          </c:extLst>
        </c:ser>
        <c:ser>
          <c:idx val="3"/>
          <c:order val="3"/>
          <c:tx>
            <c:strRef>
              <c:f>'[GEM Mujeres (nacional).xlsx]TEA por edad (2)'!$J$5:$J$6</c:f>
              <c:strCache>
                <c:ptCount val="2"/>
                <c:pt idx="0">
                  <c:v>45-54</c:v>
                </c:pt>
              </c:strCache>
            </c:strRef>
          </c:tx>
          <c:spPr>
            <a:solidFill>
              <a:srgbClr val="FF970D"/>
            </a:solidFill>
            <a:ln>
              <a:noFill/>
            </a:ln>
            <a:effectLst/>
          </c:spPr>
          <c:invertIfNegative val="0"/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(2)'!$J$7:$J$15</c:f>
              <c:numCache>
                <c:formatCode>General</c:formatCode>
                <c:ptCount val="9"/>
                <c:pt idx="0">
                  <c:v>25.4</c:v>
                </c:pt>
                <c:pt idx="1">
                  <c:v>35</c:v>
                </c:pt>
                <c:pt idx="2">
                  <c:v>29.9</c:v>
                </c:pt>
                <c:pt idx="3">
                  <c:v>31.2</c:v>
                </c:pt>
                <c:pt idx="4">
                  <c:v>29.2</c:v>
                </c:pt>
                <c:pt idx="5">
                  <c:v>32.299999999999997</c:v>
                </c:pt>
                <c:pt idx="6">
                  <c:v>27.3</c:v>
                </c:pt>
                <c:pt idx="7">
                  <c:v>22.3</c:v>
                </c:pt>
                <c:pt idx="8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4-4BCE-AD70-FC92EA752532}"/>
            </c:ext>
          </c:extLst>
        </c:ser>
        <c:ser>
          <c:idx val="4"/>
          <c:order val="4"/>
          <c:tx>
            <c:strRef>
              <c:f>'[GEM Mujeres (nacional).xlsx]TEA por edad (2)'!$K$5:$K$6</c:f>
              <c:strCache>
                <c:ptCount val="2"/>
                <c:pt idx="0">
                  <c:v>55-64</c:v>
                </c:pt>
              </c:strCache>
            </c:strRef>
          </c:tx>
          <c:spPr>
            <a:solidFill>
              <a:srgbClr val="DA7D00"/>
            </a:solidFill>
            <a:ln>
              <a:noFill/>
            </a:ln>
            <a:effectLst/>
          </c:spPr>
          <c:invertIfNegative val="0"/>
          <c:cat>
            <c:numRef>
              <c:f>'[GEM Mujeres (nacional).xlsx]TEA por edad (2)'!$A$7:$A$15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'[GEM Mujeres (nacional).xlsx]TEA por edad (2)'!$K$7:$K$15</c:f>
              <c:numCache>
                <c:formatCode>General</c:formatCode>
                <c:ptCount val="9"/>
                <c:pt idx="0">
                  <c:v>22.6</c:v>
                </c:pt>
                <c:pt idx="1">
                  <c:v>25.7</c:v>
                </c:pt>
                <c:pt idx="2">
                  <c:v>26.9</c:v>
                </c:pt>
                <c:pt idx="3">
                  <c:v>27.6</c:v>
                </c:pt>
                <c:pt idx="4">
                  <c:v>24.8</c:v>
                </c:pt>
                <c:pt idx="5">
                  <c:v>17.899999999999999</c:v>
                </c:pt>
                <c:pt idx="6">
                  <c:v>24.7</c:v>
                </c:pt>
                <c:pt idx="7">
                  <c:v>31.5</c:v>
                </c:pt>
                <c:pt idx="8">
                  <c:v>38.299999999999997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04-4BCE-AD70-FC92EA7525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7491840"/>
        <c:axId val="-2127530496"/>
      </c:barChart>
      <c:catAx>
        <c:axId val="-21274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127530496"/>
        <c:crosses val="autoZero"/>
        <c:auto val="1"/>
        <c:lblAlgn val="ctr"/>
        <c:lblOffset val="100"/>
        <c:noMultiLvlLbl val="0"/>
      </c:catAx>
      <c:valAx>
        <c:axId val="-212753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127491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'[GEM Mujeres (nacional).xlsx]Percepciones (2)'!$B$17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rgbClr val="75D5A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'[GEM Mujeres (nacional).xlsx]Percepciones (2)'!$C$16:$E$16</c:f>
              <c:strCache>
                <c:ptCount val="3"/>
                <c:pt idx="0">
                  <c:v>Oportunidades percibidas</c:v>
                </c:pt>
                <c:pt idx="1">
                  <c:v>Habilidades percibidas</c:v>
                </c:pt>
                <c:pt idx="2">
                  <c:v>Temor al fracaso</c:v>
                </c:pt>
              </c:strCache>
            </c:strRef>
          </c:cat>
          <c:val>
            <c:numRef>
              <c:f>'[GEM Mujeres (nacional).xlsx]Percepciones (2)'!$C$17:$E$17</c:f>
              <c:numCache>
                <c:formatCode>0.00%</c:formatCode>
                <c:ptCount val="3"/>
                <c:pt idx="0">
                  <c:v>0.57799999999999996</c:v>
                </c:pt>
                <c:pt idx="1">
                  <c:v>0.79900000000000004</c:v>
                </c:pt>
                <c:pt idx="2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E9-4D90-82C8-7CB1474B3684}"/>
            </c:ext>
          </c:extLst>
        </c:ser>
        <c:ser>
          <c:idx val="1"/>
          <c:order val="1"/>
          <c:tx>
            <c:strRef>
              <c:f>'[GEM Mujeres (nacional).xlsx]Percepciones (2)'!$B$18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rgbClr val="FFA9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'[GEM Mujeres (nacional).xlsx]Percepciones (2)'!$C$16:$E$16</c:f>
              <c:strCache>
                <c:ptCount val="3"/>
                <c:pt idx="0">
                  <c:v>Oportunidades percibidas</c:v>
                </c:pt>
                <c:pt idx="1">
                  <c:v>Habilidades percibidas</c:v>
                </c:pt>
                <c:pt idx="2">
                  <c:v>Temor al fracaso</c:v>
                </c:pt>
              </c:strCache>
            </c:strRef>
          </c:cat>
          <c:val>
            <c:numRef>
              <c:f>'[GEM Mujeres (nacional).xlsx]Percepciones (2)'!$C$18:$E$18</c:f>
              <c:numCache>
                <c:formatCode>0.00%</c:formatCode>
                <c:ptCount val="3"/>
                <c:pt idx="0">
                  <c:v>0.53800000000000003</c:v>
                </c:pt>
                <c:pt idx="1">
                  <c:v>0.76600000000000001</c:v>
                </c:pt>
                <c:pt idx="2">
                  <c:v>0.379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E9-4D90-82C8-7CB1474B36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2120989408"/>
        <c:axId val="-2120986352"/>
      </c:barChart>
      <c:catAx>
        <c:axId val="-21209894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-2120986352"/>
        <c:crosses val="autoZero"/>
        <c:auto val="1"/>
        <c:lblAlgn val="ctr"/>
        <c:lblOffset val="100"/>
        <c:noMultiLvlLbl val="0"/>
      </c:catAx>
      <c:valAx>
        <c:axId val="-212098635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-2120989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Inversión inicial</a:t>
            </a:r>
            <a:r>
              <a:rPr lang="es-EC" baseline="0"/>
              <a:t> (Monto mínimo requerido)</a:t>
            </a: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'[GEM Mujeres (nacional) 2.xlsx]Inversión inicial (2)'!$B$4:$B$5</c:f>
              <c:strCache>
                <c:ptCount val="2"/>
                <c:pt idx="0">
                  <c:v>Hombres</c:v>
                </c:pt>
              </c:strCache>
            </c:strRef>
          </c:tx>
          <c:spPr>
            <a:ln w="19050" cap="rnd">
              <a:solidFill>
                <a:srgbClr val="75D5A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'[GEM Mujeres (nacional) 2.xlsx]Inversión inicial (2)'!$A$6:$A$9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</c:numCache>
            </c:numRef>
          </c:xVal>
          <c:yVal>
            <c:numRef>
              <c:f>'[GEM Mujeres (nacional) 2.xlsx]Inversión inicial (2)'!$B$6:$B$9</c:f>
              <c:numCache>
                <c:formatCode>General</c:formatCode>
                <c:ptCount val="4"/>
                <c:pt idx="0">
                  <c:v>3000</c:v>
                </c:pt>
                <c:pt idx="1">
                  <c:v>3000</c:v>
                </c:pt>
                <c:pt idx="2">
                  <c:v>3000</c:v>
                </c:pt>
                <c:pt idx="3">
                  <c:v>5000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F5-4737-9BC8-82D5FD3A38A3}"/>
            </c:ext>
          </c:extLst>
        </c:ser>
        <c:ser>
          <c:idx val="1"/>
          <c:order val="1"/>
          <c:tx>
            <c:strRef>
              <c:f>'[GEM Mujeres (nacional) 2.xlsx]Inversión inicial (2)'!$C$4:$C$5</c:f>
              <c:strCache>
                <c:ptCount val="2"/>
                <c:pt idx="0">
                  <c:v>Mujeres</c:v>
                </c:pt>
              </c:strCache>
            </c:strRef>
          </c:tx>
          <c:spPr>
            <a:ln w="19050" cap="rnd">
              <a:solidFill>
                <a:srgbClr val="FFA937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'[GEM Mujeres (nacional) 2.xlsx]Inversión inicial (2)'!$A$6:$A$9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2019</c:v>
                </c:pt>
              </c:numCache>
            </c:numRef>
          </c:xVal>
          <c:yVal>
            <c:numRef>
              <c:f>'[GEM Mujeres (nacional) 2.xlsx]Inversión inicial (2)'!$C$6:$C$9</c:f>
              <c:numCache>
                <c:formatCode>General</c:formatCode>
                <c:ptCount val="4"/>
                <c:pt idx="0">
                  <c:v>1500</c:v>
                </c:pt>
                <c:pt idx="1">
                  <c:v>1500</c:v>
                </c:pt>
                <c:pt idx="2">
                  <c:v>2000</c:v>
                </c:pt>
                <c:pt idx="3">
                  <c:v>3000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F5-4737-9BC8-82D5FD3A38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48073247"/>
        <c:axId val="548069503"/>
      </c:scatterChart>
      <c:valAx>
        <c:axId val="548073247"/>
        <c:scaling>
          <c:orientation val="minMax"/>
          <c:max val="2020"/>
          <c:min val="2014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años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48069503"/>
        <c:crosses val="autoZero"/>
        <c:crossBetween val="midCat"/>
        <c:majorUnit val="1"/>
      </c:valAx>
      <c:valAx>
        <c:axId val="54806950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USD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48073247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Diferencia porcentual</a:t>
            </a:r>
            <a:r>
              <a:rPr lang="es-EC" baseline="0"/>
              <a:t> en la exportación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75D5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B1-4408-B87B-C34B3C58E509}"/>
              </c:ext>
            </c:extLst>
          </c:dPt>
          <c:dPt>
            <c:idx val="1"/>
            <c:bubble3D val="0"/>
            <c:spPr>
              <a:solidFill>
                <a:srgbClr val="FFA9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B1-4408-B87B-C34B3C58E509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'[GEM Mujeres (nacional).xlsx]TEA export (2)'!$E$20:$F$20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'[GEM Mujeres (nacional).xlsx]TEA export (2)'!$E$21:$F$21</c:f>
              <c:numCache>
                <c:formatCode>0.00%</c:formatCode>
                <c:ptCount val="2"/>
                <c:pt idx="0">
                  <c:v>0.58789696911248401</c:v>
                </c:pt>
                <c:pt idx="1">
                  <c:v>0.41210303088751599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B1-4408-B87B-C34B3C58E5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'[GEM Mujeres (nacional) 2.xlsx]TEA sectores (2)'!$L$4:$L$5</c:f>
              <c:strCache>
                <c:ptCount val="2"/>
                <c:pt idx="0">
                  <c:v>Manufactura y logística</c:v>
                </c:pt>
              </c:strCache>
            </c:strRef>
          </c:tx>
          <c:spPr>
            <a:solidFill>
              <a:srgbClr val="FFA937">
                <a:alpha val="3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(2)'!$L$6:$L$12</c:f>
              <c:numCache>
                <c:formatCode>General</c:formatCode>
                <c:ptCount val="7"/>
                <c:pt idx="0">
                  <c:v>9.1</c:v>
                </c:pt>
                <c:pt idx="1">
                  <c:v>11.2</c:v>
                </c:pt>
                <c:pt idx="2">
                  <c:v>10.7</c:v>
                </c:pt>
                <c:pt idx="3">
                  <c:v>4.7</c:v>
                </c:pt>
                <c:pt idx="4">
                  <c:v>6.4</c:v>
                </c:pt>
                <c:pt idx="5">
                  <c:v>9.5</c:v>
                </c:pt>
                <c:pt idx="6" formatCode="0.00">
                  <c:v>9.8000000000000007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90-4A50-8EC2-FD66C2D1F7F1}"/>
            </c:ext>
          </c:extLst>
        </c:ser>
        <c:ser>
          <c:idx val="1"/>
          <c:order val="1"/>
          <c:tx>
            <c:strRef>
              <c:f>'[GEM Mujeres (nacional) 2.xlsx]TEA sectores (2)'!$M$4:$M$5</c:f>
              <c:strCache>
                <c:ptCount val="2"/>
                <c:pt idx="0">
                  <c:v>Comercio mayorista y minorista</c:v>
                </c:pt>
              </c:strCache>
            </c:strRef>
          </c:tx>
          <c:spPr>
            <a:solidFill>
              <a:srgbClr val="FFA937"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(2)'!$M$6:$M$12</c:f>
              <c:numCache>
                <c:formatCode>General</c:formatCode>
                <c:ptCount val="7"/>
                <c:pt idx="0">
                  <c:v>71.400000000000006</c:v>
                </c:pt>
                <c:pt idx="1">
                  <c:v>70</c:v>
                </c:pt>
                <c:pt idx="2">
                  <c:v>69.5</c:v>
                </c:pt>
                <c:pt idx="3">
                  <c:v>78.099999999999994</c:v>
                </c:pt>
                <c:pt idx="4">
                  <c:v>74.7</c:v>
                </c:pt>
                <c:pt idx="5">
                  <c:v>69.400000000000006</c:v>
                </c:pt>
                <c:pt idx="6" formatCode="0.00">
                  <c:v>70.5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90-4A50-8EC2-FD66C2D1F7F1}"/>
            </c:ext>
          </c:extLst>
        </c:ser>
        <c:ser>
          <c:idx val="2"/>
          <c:order val="2"/>
          <c:tx>
            <c:strRef>
              <c:f>'[GEM Mujeres (nacional) 2.xlsx]TEA sectores (2)'!$N$4:$N$5</c:f>
              <c:strCache>
                <c:ptCount val="2"/>
                <c:pt idx="0">
                  <c:v>Información y comunicación</c:v>
                </c:pt>
              </c:strCache>
            </c:strRef>
          </c:tx>
          <c:spPr>
            <a:solidFill>
              <a:srgbClr val="FFA937">
                <a:alpha val="85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(2)'!$N$6:$N$12</c:f>
              <c:numCache>
                <c:formatCode>General</c:formatCode>
                <c:ptCount val="7"/>
                <c:pt idx="0">
                  <c:v>3.5</c:v>
                </c:pt>
                <c:pt idx="1">
                  <c:v>4.5999999999999996</c:v>
                </c:pt>
                <c:pt idx="2">
                  <c:v>4</c:v>
                </c:pt>
                <c:pt idx="3">
                  <c:v>1.3</c:v>
                </c:pt>
                <c:pt idx="4">
                  <c:v>1.4</c:v>
                </c:pt>
                <c:pt idx="5">
                  <c:v>2.5</c:v>
                </c:pt>
                <c:pt idx="6" formatCode="0.00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90-4A50-8EC2-FD66C2D1F7F1}"/>
            </c:ext>
          </c:extLst>
        </c:ser>
        <c:ser>
          <c:idx val="3"/>
          <c:order val="3"/>
          <c:tx>
            <c:strRef>
              <c:f>'[GEM Mujeres (nacional) 2.xlsx]TEA sectores (2)'!$O$4:$O$5</c:f>
              <c:strCache>
                <c:ptCount val="2"/>
                <c:pt idx="0">
                  <c:v>Finanzas, bienes raíces, servicios a negocios</c:v>
                </c:pt>
              </c:strCache>
            </c:strRef>
          </c:tx>
          <c:spPr>
            <a:solidFill>
              <a:srgbClr val="FF970D">
                <a:alpha val="8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(2)'!$O$6:$O$12</c:f>
              <c:numCache>
                <c:formatCode>General</c:formatCode>
                <c:ptCount val="7"/>
                <c:pt idx="0">
                  <c:v>2.4</c:v>
                </c:pt>
                <c:pt idx="1">
                  <c:v>1.3</c:v>
                </c:pt>
                <c:pt idx="2">
                  <c:v>2.2999999999999998</c:v>
                </c:pt>
                <c:pt idx="3">
                  <c:v>4.4000000000000004</c:v>
                </c:pt>
                <c:pt idx="4">
                  <c:v>5</c:v>
                </c:pt>
                <c:pt idx="5">
                  <c:v>2.4</c:v>
                </c:pt>
                <c:pt idx="6" formatCode="0.00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90-4A50-8EC2-FD66C2D1F7F1}"/>
            </c:ext>
          </c:extLst>
        </c:ser>
        <c:ser>
          <c:idx val="4"/>
          <c:order val="4"/>
          <c:tx>
            <c:strRef>
              <c:f>'[GEM Mujeres (nacional) 2.xlsx]TEA sectores (2)'!$P$4:$P$5</c:f>
              <c:strCache>
                <c:ptCount val="2"/>
                <c:pt idx="0">
                  <c:v>Salud, educación, servicios sociales y comunitarios</c:v>
                </c:pt>
              </c:strCache>
            </c:strRef>
          </c:tx>
          <c:spPr>
            <a:solidFill>
              <a:srgbClr val="FF970D"/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(2)'!$P$6:$P$12</c:f>
              <c:numCache>
                <c:formatCode>General</c:formatCode>
                <c:ptCount val="7"/>
                <c:pt idx="0">
                  <c:v>7</c:v>
                </c:pt>
                <c:pt idx="1">
                  <c:v>5.9</c:v>
                </c:pt>
                <c:pt idx="2">
                  <c:v>7.7</c:v>
                </c:pt>
                <c:pt idx="3">
                  <c:v>6.9</c:v>
                </c:pt>
                <c:pt idx="4">
                  <c:v>6.4</c:v>
                </c:pt>
                <c:pt idx="5">
                  <c:v>7.4</c:v>
                </c:pt>
                <c:pt idx="6" formatCode="0.00">
                  <c:v>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90-4A50-8EC2-FD66C2D1F7F1}"/>
            </c:ext>
          </c:extLst>
        </c:ser>
        <c:ser>
          <c:idx val="5"/>
          <c:order val="5"/>
          <c:tx>
            <c:strRef>
              <c:f>'[GEM Mujeres (nacional) 2.xlsx]TEA sectores (2)'!$Q$4:$Q$5</c:f>
              <c:strCache>
                <c:ptCount val="2"/>
                <c:pt idx="0">
                  <c:v>No clasificado</c:v>
                </c:pt>
              </c:strCache>
            </c:strRef>
          </c:tx>
          <c:spPr>
            <a:solidFill>
              <a:schemeClr val="accent6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(2)'!$Q$6:$Q$12</c:f>
              <c:numCache>
                <c:formatCode>General</c:formatCode>
                <c:ptCount val="7"/>
                <c:pt idx="0">
                  <c:v>0</c:v>
                </c:pt>
                <c:pt idx="1">
                  <c:v>2.2999999999999998</c:v>
                </c:pt>
                <c:pt idx="2">
                  <c:v>0</c:v>
                </c:pt>
                <c:pt idx="3">
                  <c:v>0</c:v>
                </c:pt>
                <c:pt idx="4">
                  <c:v>0.7</c:v>
                </c:pt>
                <c:pt idx="5">
                  <c:v>0.4</c:v>
                </c:pt>
                <c:pt idx="6" formatCode="0.0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90-4A50-8EC2-FD66C2D1F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674879"/>
        <c:axId val="541666975"/>
      </c:barChart>
      <c:catAx>
        <c:axId val="54167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41666975"/>
        <c:crosses val="autoZero"/>
        <c:auto val="1"/>
        <c:lblAlgn val="ctr"/>
        <c:lblOffset val="100"/>
        <c:noMultiLvlLbl val="0"/>
      </c:catAx>
      <c:valAx>
        <c:axId val="54166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541674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'[GEM Mujeres (nacional) 2.xlsx]TEA sectores (2)'!$B$4:$B$5</c:f>
              <c:strCache>
                <c:ptCount val="2"/>
                <c:pt idx="0">
                  <c:v>Agricultura, actividades extractivas, construcción</c:v>
                </c:pt>
              </c:strCache>
            </c:strRef>
          </c:tx>
          <c:spPr>
            <a:solidFill>
              <a:srgbClr val="75D5AC">
                <a:alpha val="2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(2)'!$B$6:$B$12</c:f>
              <c:numCache>
                <c:formatCode>General</c:formatCode>
                <c:ptCount val="7"/>
                <c:pt idx="0">
                  <c:v>9.4</c:v>
                </c:pt>
                <c:pt idx="1">
                  <c:v>10.5</c:v>
                </c:pt>
                <c:pt idx="2">
                  <c:v>8.6999999999999993</c:v>
                </c:pt>
                <c:pt idx="3">
                  <c:v>7.6</c:v>
                </c:pt>
                <c:pt idx="4">
                  <c:v>9.1999999999999993</c:v>
                </c:pt>
                <c:pt idx="5">
                  <c:v>9.1999999999999993</c:v>
                </c:pt>
                <c:pt idx="6" formatCode="0.00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A-4706-B401-4273611CC28F}"/>
            </c:ext>
          </c:extLst>
        </c:ser>
        <c:ser>
          <c:idx val="1"/>
          <c:order val="1"/>
          <c:tx>
            <c:strRef>
              <c:f>'[GEM Mujeres (nacional) 2.xlsx]TEA sectores (2)'!$C$4:$C$5</c:f>
              <c:strCache>
                <c:ptCount val="2"/>
                <c:pt idx="0">
                  <c:v>Manufactura y logística</c:v>
                </c:pt>
              </c:strCache>
            </c:strRef>
          </c:tx>
          <c:spPr>
            <a:solidFill>
              <a:srgbClr val="75D5AC">
                <a:alpha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(2)'!$C$6:$C$12</c:f>
              <c:numCache>
                <c:formatCode>General</c:formatCode>
                <c:ptCount val="7"/>
                <c:pt idx="0">
                  <c:v>21.2</c:v>
                </c:pt>
                <c:pt idx="1">
                  <c:v>12.3</c:v>
                </c:pt>
                <c:pt idx="2">
                  <c:v>16.3</c:v>
                </c:pt>
                <c:pt idx="3">
                  <c:v>8.1999999999999993</c:v>
                </c:pt>
                <c:pt idx="4">
                  <c:v>10.8</c:v>
                </c:pt>
                <c:pt idx="5">
                  <c:v>14.5</c:v>
                </c:pt>
                <c:pt idx="6" formatCode="0.00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A-4706-B401-4273611CC28F}"/>
            </c:ext>
          </c:extLst>
        </c:ser>
        <c:ser>
          <c:idx val="2"/>
          <c:order val="2"/>
          <c:tx>
            <c:strRef>
              <c:f>'[GEM Mujeres (nacional) 2.xlsx]TEA sectores (2)'!$D$4:$D$5</c:f>
              <c:strCache>
                <c:ptCount val="2"/>
                <c:pt idx="0">
                  <c:v>Comercio mayorista y minorista</c:v>
                </c:pt>
              </c:strCache>
            </c:strRef>
          </c:tx>
          <c:spPr>
            <a:solidFill>
              <a:srgbClr val="75D5AC">
                <a:alpha val="6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(2)'!$D$6:$D$12</c:f>
              <c:numCache>
                <c:formatCode>General</c:formatCode>
                <c:ptCount val="7"/>
                <c:pt idx="0">
                  <c:v>53.1</c:v>
                </c:pt>
                <c:pt idx="1">
                  <c:v>61</c:v>
                </c:pt>
                <c:pt idx="2">
                  <c:v>60.3</c:v>
                </c:pt>
                <c:pt idx="3">
                  <c:v>71.400000000000006</c:v>
                </c:pt>
                <c:pt idx="4">
                  <c:v>64.900000000000006</c:v>
                </c:pt>
                <c:pt idx="5">
                  <c:v>59.8</c:v>
                </c:pt>
                <c:pt idx="6" formatCode="0.00">
                  <c:v>58.7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1A-4706-B401-4273611CC28F}"/>
            </c:ext>
          </c:extLst>
        </c:ser>
        <c:ser>
          <c:idx val="3"/>
          <c:order val="3"/>
          <c:tx>
            <c:strRef>
              <c:f>'[GEM Mujeres (nacional) 2.xlsx]TEA sectores (2)'!$E$4:$E$5</c:f>
              <c:strCache>
                <c:ptCount val="2"/>
                <c:pt idx="0">
                  <c:v>Información y comunicación</c:v>
                </c:pt>
              </c:strCache>
            </c:strRef>
          </c:tx>
          <c:spPr>
            <a:solidFill>
              <a:srgbClr val="75D5AC">
                <a:alpha val="80000"/>
              </a:srgbClr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(2)'!$E$6:$E$12</c:f>
              <c:numCache>
                <c:formatCode>General</c:formatCode>
                <c:ptCount val="7"/>
                <c:pt idx="0">
                  <c:v>3.7</c:v>
                </c:pt>
                <c:pt idx="1">
                  <c:v>5.4</c:v>
                </c:pt>
                <c:pt idx="2">
                  <c:v>5.7</c:v>
                </c:pt>
                <c:pt idx="3">
                  <c:v>1.2</c:v>
                </c:pt>
                <c:pt idx="4">
                  <c:v>1</c:v>
                </c:pt>
                <c:pt idx="5">
                  <c:v>0.8</c:v>
                </c:pt>
                <c:pt idx="6" formatCode="0.0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1A-4706-B401-4273611CC28F}"/>
            </c:ext>
          </c:extLst>
        </c:ser>
        <c:ser>
          <c:idx val="4"/>
          <c:order val="4"/>
          <c:tx>
            <c:strRef>
              <c:f>'[GEM Mujeres (nacional) 2.xlsx]TEA sectores (2)'!$F$4:$F$5</c:f>
              <c:strCache>
                <c:ptCount val="2"/>
                <c:pt idx="0">
                  <c:v>Finanzas, bienes raíces, servicios a negocios</c:v>
                </c:pt>
              </c:strCache>
            </c:strRef>
          </c:tx>
          <c:spPr>
            <a:solidFill>
              <a:srgbClr val="75D5AC"/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(2)'!$F$6:$F$12</c:f>
              <c:numCache>
                <c:formatCode>General</c:formatCode>
                <c:ptCount val="7"/>
                <c:pt idx="0">
                  <c:v>6.9</c:v>
                </c:pt>
                <c:pt idx="1">
                  <c:v>3.7</c:v>
                </c:pt>
                <c:pt idx="2">
                  <c:v>4</c:v>
                </c:pt>
                <c:pt idx="3">
                  <c:v>4.9000000000000004</c:v>
                </c:pt>
                <c:pt idx="4">
                  <c:v>5.6</c:v>
                </c:pt>
                <c:pt idx="5">
                  <c:v>3.8</c:v>
                </c:pt>
                <c:pt idx="6" formatCode="0.00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1A-4706-B401-4273611CC28F}"/>
            </c:ext>
          </c:extLst>
        </c:ser>
        <c:ser>
          <c:idx val="5"/>
          <c:order val="5"/>
          <c:tx>
            <c:strRef>
              <c:f>'[GEM Mujeres (nacional) 2.xlsx]TEA sectores (2)'!$G$4:$G$5</c:f>
              <c:strCache>
                <c:ptCount val="2"/>
                <c:pt idx="0">
                  <c:v>Salud, educación, servicios sociales y comunitarios</c:v>
                </c:pt>
              </c:strCache>
            </c:strRef>
          </c:tx>
          <c:spPr>
            <a:solidFill>
              <a:srgbClr val="37B37E"/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(2)'!$G$6:$G$12</c:f>
              <c:numCache>
                <c:formatCode>General</c:formatCode>
                <c:ptCount val="7"/>
                <c:pt idx="0">
                  <c:v>5.7</c:v>
                </c:pt>
                <c:pt idx="1">
                  <c:v>3.1</c:v>
                </c:pt>
                <c:pt idx="2">
                  <c:v>5</c:v>
                </c:pt>
                <c:pt idx="3">
                  <c:v>6.7</c:v>
                </c:pt>
                <c:pt idx="4">
                  <c:v>6.2</c:v>
                </c:pt>
                <c:pt idx="5">
                  <c:v>11.9</c:v>
                </c:pt>
                <c:pt idx="6" formatCode="0.0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1A-4706-B401-4273611CC28F}"/>
            </c:ext>
          </c:extLst>
        </c:ser>
        <c:ser>
          <c:idx val="6"/>
          <c:order val="6"/>
          <c:tx>
            <c:strRef>
              <c:f>'[GEM Mujeres (nacional) 2.xlsx]TEA sectores (2)'!$H$4:$H$5</c:f>
              <c:strCache>
                <c:ptCount val="2"/>
                <c:pt idx="0">
                  <c:v>No clasificado</c:v>
                </c:pt>
              </c:strCache>
            </c:strRef>
          </c:tx>
          <c:spPr>
            <a:solidFill>
              <a:srgbClr val="2F996C"/>
            </a:solidFill>
            <a:ln>
              <a:noFill/>
            </a:ln>
            <a:effectLst/>
          </c:spPr>
          <c:invertIfNegative val="0"/>
          <c:cat>
            <c:numRef>
              <c:f>'[GEM Mujeres (nacional) 2.xlsx]TEA sectores (2)'!$A$6:$A$12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2019</c:v>
                </c:pt>
              </c:numCache>
            </c:numRef>
          </c:cat>
          <c:val>
            <c:numRef>
              <c:f>'[GEM Mujeres (nacional) 2.xlsx]TEA sectores (2)'!$H$6:$H$12</c:f>
              <c:numCache>
                <c:formatCode>General</c:formatCode>
                <c:ptCount val="7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  <c:pt idx="4">
                  <c:v>2.2999999999999998</c:v>
                </c:pt>
                <c:pt idx="5">
                  <c:v>0</c:v>
                </c:pt>
                <c:pt idx="6" formatCode="0.0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1A-4706-B401-4273611CC2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617407"/>
        <c:axId val="611614495"/>
      </c:barChart>
      <c:catAx>
        <c:axId val="611617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11614495"/>
        <c:crosses val="autoZero"/>
        <c:auto val="1"/>
        <c:lblAlgn val="ctr"/>
        <c:lblOffset val="100"/>
        <c:noMultiLvlLbl val="0"/>
      </c:catAx>
      <c:valAx>
        <c:axId val="6116144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611617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Salida del negocio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3"/>
            <c:spPr>
              <a:solidFill>
                <a:srgbClr val="75D5A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7F4-40F5-86B3-BF523DB6D807}"/>
              </c:ext>
            </c:extLst>
          </c:dPt>
          <c:dPt>
            <c:idx val="1"/>
            <c:bubble3D val="0"/>
            <c:spPr>
              <a:solidFill>
                <a:srgbClr val="FFA93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7F4-40F5-86B3-BF523DB6D807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'[GEM Mujeres (nacional).xlsx]Actividad (2)'!$D$17:$E$17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'[GEM Mujeres (nacional).xlsx]Actividad (2)'!$D$18:$E$18</c:f>
              <c:numCache>
                <c:formatCode>0.00%</c:formatCode>
                <c:ptCount val="2"/>
                <c:pt idx="0">
                  <c:v>6.0999999999999999E-2</c:v>
                </c:pt>
                <c:pt idx="1">
                  <c:v>5.6000000000000001E-2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F4-40F5-86B3-BF523DB6D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'[GEM Mujeres (nacional).xlsx]TEA por edad (2)'!$B$4:$K$5</cx:f>
        <cx:lvl ptCount="10">
          <cx:pt idx="0">18-24</cx:pt>
          <cx:pt idx="1">25-34</cx:pt>
          <cx:pt idx="2">35-44</cx:pt>
          <cx:pt idx="3">45-54</cx:pt>
          <cx:pt idx="4">55-64</cx:pt>
          <cx:pt idx="5">18-24</cx:pt>
          <cx:pt idx="6">25-34</cx:pt>
          <cx:pt idx="7">35-44</cx:pt>
          <cx:pt idx="8">45-54</cx:pt>
          <cx:pt idx="9">55-64</cx:pt>
        </cx:lvl>
        <cx:lvl ptCount="10">
          <cx:pt idx="0">Hombres</cx:pt>
          <cx:pt idx="5">Mujeres</cx:pt>
        </cx:lvl>
      </cx:strDim>
      <cx:numDim type="size">
        <cx:f dir="row">'[GEM Mujeres (nacional).xlsx]TEA por edad (2)'!$B$13:$K$13</cx:f>
        <cx:lvl ptCount="10" formatCode="General">
          <cx:pt idx="0">35.399999999999999</cx:pt>
          <cx:pt idx="1">43.200000000000003</cx:pt>
          <cx:pt idx="2">40.5</cx:pt>
          <cx:pt idx="3">36.899999999999999</cx:pt>
          <cx:pt idx="4">35</cx:pt>
          <cx:pt idx="5">25.699999999999999</cx:pt>
          <cx:pt idx="6">40.600000000000001</cx:pt>
          <cx:pt idx="7">42.200000000000003</cx:pt>
          <cx:pt idx="8">27.300000000000001</cx:pt>
          <cx:pt idx="9">24.699999999999999</cx:pt>
        </cx:lvl>
      </cx:numDim>
    </cx:data>
  </cx:chartData>
  <cx:chart>
    <cx:plotArea>
      <cx:plotAreaRegion>
        <cx:series layoutId="treemap" uniqueId="{F863427E-1F3F-4843-B96C-D0984C43FAFF}">
          <cx:dataPt idx="0">
            <cx:spPr>
              <a:solidFill>
                <a:srgbClr val="75D5AC"/>
              </a:solidFill>
            </cx:spPr>
          </cx:dataPt>
          <cx:dataPt idx="6">
            <cx:spPr>
              <a:solidFill>
                <a:srgbClr val="FFA937"/>
              </a:solidFill>
            </cx:spPr>
          </cx:dataPt>
          <cx:dataLabels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  <cx:legend pos="b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'[GEM Mujeres (nacional) 2.xlsx]TEA export (2)'!$B$19:$E$20</cx:f>
        <cx:lvl ptCount="4">
          <cx:pt idx="0">Exporta  - Hombres</cx:pt>
          <cx:pt idx="1">No exporta - Hombres</cx:pt>
          <cx:pt idx="2">Exporta - Mujeres</cx:pt>
          <cx:pt idx="3">No exporta - Mujeres</cx:pt>
        </cx:lvl>
        <cx:lvl ptCount="4">
          <cx:pt idx="0">Hombres</cx:pt>
          <cx:pt idx="1">Hombres</cx:pt>
          <cx:pt idx="2">Mujeres</cx:pt>
          <cx:pt idx="3">Mujeres</cx:pt>
        </cx:lvl>
      </cx:strDim>
      <cx:numDim type="val">
        <cx:f dir="row">'[GEM Mujeres (nacional) 2.xlsx]TEA export (2)'!$B$21:$E$21</cx:f>
        <cx:lvl ptCount="4" formatCode="0,00%">
          <cx:pt idx="0">0.048734899999999998</cx:pt>
          <cx:pt idx="1">0.95126509999999997</cx:pt>
          <cx:pt idx="2">0.020083799999999999</cx:pt>
          <cx:pt idx="3">0.97991620000000002</cx:pt>
        </cx:lvl>
      </cx:numDim>
    </cx:data>
  </cx:chartData>
  <cx:chart>
    <cx:plotArea>
      <cx:plotAreaRegion>
        <cx:series layoutId="funnel" uniqueId="{7B13443C-DDB5-4F3C-883A-9175C6209E82}">
          <cx:spPr>
            <a:solidFill>
              <a:srgbClr val="990099"/>
            </a:solidFill>
          </cx:spPr>
          <cx:dataPt idx="0">
            <cx:spPr>
              <a:solidFill>
                <a:srgbClr val="75D5AC"/>
              </a:solidFill>
            </cx:spPr>
          </cx:dataPt>
          <cx:dataPt idx="1">
            <cx:spPr>
              <a:solidFill>
                <a:srgbClr val="75D5AC"/>
              </a:solidFill>
            </cx:spPr>
          </cx:dataPt>
          <cx:dataPt idx="2">
            <cx:spPr>
              <a:solidFill>
                <a:srgbClr val="FFA937"/>
              </a:solidFill>
            </cx:spPr>
          </cx:dataPt>
          <cx:dataPt idx="3">
            <cx:spPr>
              <a:solidFill>
                <a:srgbClr val="FFA937"/>
              </a:solidFill>
            </cx:spPr>
          </cx:dataPt>
          <cx:dataLabels>
            <cx:visibility seriesName="0" categoryName="0" value="1"/>
            <cx:separator>, </cx:separator>
          </cx:dataLabels>
          <cx:dataId val="0"/>
        </cx:series>
      </cx:plotAreaRegion>
      <cx:axis id="0">
        <cx:catScaling gapWidth="0.0599999987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'[GEM Mujeres (nacional) 2.xlsx]TEA sectores (2)'!$B$3:$Q$4</cx:f>
        <cx:lvl ptCount="14">
          <cx:pt idx="0">Agricultura, actividades extractivas, construcción</cx:pt>
          <cx:pt idx="1">Manufactura y logística</cx:pt>
          <cx:pt idx="2">Comercio mayorista y minorista</cx:pt>
          <cx:pt idx="3">Información y comunicación</cx:pt>
          <cx:pt idx="4">Finanzas, bienes raíces, servicios a negocios</cx:pt>
          <cx:pt idx="5">Salud, educación, servicios sociales y comunitarios</cx:pt>
          <cx:pt idx="6">No clasificado</cx:pt>
          <cx:pt idx="7">Agricultura, actividades extractivas, construcción</cx:pt>
          <cx:pt idx="8">Manufactura y logística</cx:pt>
          <cx:pt idx="9">Comercio mayorista y minorista</cx:pt>
          <cx:pt idx="10">Información y comunicación</cx:pt>
          <cx:pt idx="11">Finanzas, bienes raíces, servicios a negocios</cx:pt>
          <cx:pt idx="12">Salud, educación, servicios sociales y comunitarios</cx:pt>
          <cx:pt idx="13">No clasificado</cx:pt>
        </cx:lvl>
        <cx:lvl ptCount="14">
          <cx:pt idx="0">Hombres</cx:pt>
          <cx:pt idx="1">Hombres</cx:pt>
          <cx:pt idx="2">Hombres</cx:pt>
          <cx:pt idx="3">Hombres</cx:pt>
          <cx:pt idx="4">Hombres</cx:pt>
          <cx:pt idx="5">Hombres</cx:pt>
          <cx:pt idx="6">Hombres</cx:pt>
          <cx:pt idx="7">Mujeres</cx:pt>
          <cx:pt idx="8">Mujeres</cx:pt>
          <cx:pt idx="9">Mujeres</cx:pt>
          <cx:pt idx="10">Mujeres</cx:pt>
          <cx:pt idx="11">Mujeres</cx:pt>
          <cx:pt idx="12">Mujeres</cx:pt>
          <cx:pt idx="13">Mujeres</cx:pt>
        </cx:lvl>
      </cx:strDim>
      <cx:numDim type="size">
        <cx:f dir="row">'[GEM Mujeres (nacional) 2.xlsx]TEA sectores (2)'!$B$12:$Q$12</cx:f>
        <cx:lvl ptCount="14" formatCode="0,00">
          <cx:pt idx="0">9.5999999999999996</cx:pt>
          <cx:pt idx="1">12.199999999999999</cx:pt>
          <cx:pt idx="2">58.700000000000003</cx:pt>
          <cx:pt idx="3">3.2000000000000002</cx:pt>
          <cx:pt idx="4">5.5999999999999996</cx:pt>
          <cx:pt idx="5">9.9000000000000004</cx:pt>
          <cx:pt idx="6">0.80000000000000004</cx:pt>
          <cx:pt idx="7">5.2000000000000002</cx:pt>
          <cx:pt idx="8">9.8000000000000007</cx:pt>
          <cx:pt idx="9">70.5</cx:pt>
          <cx:pt idx="10">1.5</cx:pt>
          <cx:pt idx="11">5.7000000000000002</cx:pt>
          <cx:pt idx="12">6.7000000000000002</cx:pt>
          <cx:pt idx="13">0.59999999999999998</cx:pt>
        </cx:lvl>
      </cx:numDim>
    </cx:data>
  </cx:chartData>
  <cx:chart>
    <cx:title pos="t" align="ctr" overlay="0">
      <cx:tx>
        <cx:txData>
          <cx:v>2019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s-ES" sz="1400" b="0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2019</a:t>
          </a:r>
        </a:p>
      </cx:txPr>
    </cx:title>
    <cx:plotArea>
      <cx:plotAreaRegion>
        <cx:series layoutId="treemap" uniqueId="{2A60CCCA-E12D-4770-AFEF-63373B6AE3A1}">
          <cx:dataPt idx="0">
            <cx:spPr>
              <a:solidFill>
                <a:srgbClr val="75D5AC"/>
              </a:solidFill>
            </cx:spPr>
          </cx:dataPt>
          <cx:dataPt idx="8">
            <cx:spPr>
              <a:solidFill>
                <a:srgbClr val="FFA937"/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endParaRPr lang="es-ES" sz="900" b="0" i="0" u="none" strike="noStrike" baseline="0">
                  <a:solidFill>
                    <a:sysClr val="window" lastClr="FFFFFF"/>
                  </a:solidFill>
                  <a:latin typeface="Calibri" panose="020F0502020204030204"/>
                </a:endParaRPr>
              </a:p>
            </cx:txPr>
            <cx:visibility seriesName="0" categoryName="1" value="0"/>
            <cx:separator>, </cx:separator>
            <cx:dataLabelHidden idx="0"/>
            <cx:dataLabelHidden idx="8"/>
          </cx:dataLabels>
          <cx:dataId val="0"/>
          <cx:layoutPr>
            <cx:parentLabelLayout val="overlapping"/>
          </cx:layoutPr>
        </cx:series>
      </cx:plotAreaRegion>
    </cx:plotArea>
    <cx:legend pos="b" align="ctr" overlay="0"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endParaRPr lang="es-ES" sz="900" b="0" i="0" u="none" strike="noStrike" baseline="0">
            <a:solidFill>
              <a:sysClr val="windowText" lastClr="000000">
                <a:lumMod val="65000"/>
                <a:lumOff val="35000"/>
              </a:sysClr>
            </a:solidFill>
            <a:latin typeface="Calibri" panose="020F0502020204030204"/>
          </a:endParaRPr>
        </a:p>
      </cx:txPr>
    </cx:legend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4074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65679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Ese gráfico de la derecha</a:t>
            </a:r>
          </a:p>
        </p:txBody>
      </p:sp>
    </p:spTree>
    <p:extLst>
      <p:ext uri="{BB962C8B-B14F-4D97-AF65-F5344CB8AC3E}">
        <p14:creationId xmlns:p14="http://schemas.microsoft.com/office/powerpoint/2010/main" val="3991847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8253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04722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04aff5e11_8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f04aff5e11_8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6528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04aff5e1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f04aff5e1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5712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3263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gf04aff5e11_8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6" name="Google Shape;1086;gf04aff5e11_8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0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04aff5e1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f04aff5e1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0690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04aff5e1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f04aff5e1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9" name="Google Shape;2219;gfb4a158db9_3_2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0" name="Google Shape;2220;gfb4a158db9_3_2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983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fb4a158db9_3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fb4a158db9_3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2110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f04aff5e11_8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f04aff5e11_8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032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0" name="Google Shape;2190;gfb4a158db9_3_2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1" name="Google Shape;2191;gfb4a158db9_3_2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dirty="0"/>
              <a:t>Para comentar que la información es relevante, actualizada y validada. Es representativa a nivel nacional.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648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04aff5e11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f04aff5e11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3045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9700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676864" y="969128"/>
            <a:ext cx="3741600" cy="2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676850" y="3533428"/>
            <a:ext cx="3741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mentia Infographics by Slidesgo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7914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7914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549400" y="11692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549400" y="2739150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4BE6A3">
            <a:alpha val="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Fira Sans Extra Condensed"/>
              <a:buNone/>
              <a:defRPr sz="2800" b="1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○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■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○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■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●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○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Roboto"/>
              <a:buChar char="■"/>
              <a:defRPr sz="12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</a:defRPr>
            </a:lvl1pPr>
            <a:lvl2pPr lvl="1" algn="r">
              <a:buNone/>
              <a:defRPr sz="1000">
                <a:solidFill>
                  <a:schemeClr val="dk1"/>
                </a:solidFill>
              </a:defRPr>
            </a:lvl2pPr>
            <a:lvl3pPr lvl="2" algn="r">
              <a:buNone/>
              <a:defRPr sz="1000">
                <a:solidFill>
                  <a:schemeClr val="dk1"/>
                </a:solidFill>
              </a:defRPr>
            </a:lvl3pPr>
            <a:lvl4pPr lvl="3" algn="r">
              <a:buNone/>
              <a:defRPr sz="1000">
                <a:solidFill>
                  <a:schemeClr val="dk1"/>
                </a:solidFill>
              </a:defRPr>
            </a:lvl4pPr>
            <a:lvl5pPr lvl="4" algn="r">
              <a:buNone/>
              <a:defRPr sz="1000">
                <a:solidFill>
                  <a:schemeClr val="dk1"/>
                </a:solidFill>
              </a:defRPr>
            </a:lvl5pPr>
            <a:lvl6pPr lvl="5" algn="r">
              <a:buNone/>
              <a:defRPr sz="1000">
                <a:solidFill>
                  <a:schemeClr val="dk1"/>
                </a:solidFill>
              </a:defRPr>
            </a:lvl6pPr>
            <a:lvl7pPr lvl="6" algn="r">
              <a:buNone/>
              <a:defRPr sz="1000">
                <a:solidFill>
                  <a:schemeClr val="dk1"/>
                </a:solidFill>
              </a:defRPr>
            </a:lvl7pPr>
            <a:lvl8pPr lvl="7" algn="r">
              <a:buNone/>
              <a:defRPr sz="1000">
                <a:solidFill>
                  <a:schemeClr val="dk1"/>
                </a:solidFill>
              </a:defRPr>
            </a:lvl8pPr>
            <a:lvl9pPr lvl="8" algn="r">
              <a:buNone/>
              <a:defRPr sz="10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4/relationships/chartEx" Target="../charts/chartEx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4/relationships/chartEx" Target="../charts/chartEx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microsoft.com/office/2014/relationships/chartEx" Target="../charts/chartEx3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jHxEH6RHiD3ZI5ZbQf4bns0lQqrESPcHNVprSzx3Qk/copy#gid=134654624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jHxEH6RHiD3ZI5ZbQf4bns0lQqrESPcHNVprSzx3Qk/copy#gid=134654624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jHxEH6RHiD3ZI5ZbQf4bns0lQqrESPcHNVprSzx3Qk/copy#gid=134654624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uadroTexto 21">
            <a:extLst>
              <a:ext uri="{FF2B5EF4-FFF2-40B4-BE49-F238E27FC236}">
                <a16:creationId xmlns:a16="http://schemas.microsoft.com/office/drawing/2014/main" id="{9C56E25C-69C3-4B63-A919-A53E24957884}"/>
              </a:ext>
            </a:extLst>
          </p:cNvPr>
          <p:cNvSpPr txBox="1"/>
          <p:nvPr/>
        </p:nvSpPr>
        <p:spPr>
          <a:xfrm>
            <a:off x="909084" y="1720884"/>
            <a:ext cx="732583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ts val="2800"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DEPARTAMENTO DE CIENCIAS ECONÓMICAS, ADMINISTRATIVAS Y DEL COMERCIO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CARRERA DE COMERCIO EXTERIOR Y NEGOCIACIÓN INTERNACIONAL</a:t>
            </a:r>
            <a:endParaRPr lang="es-EC" dirty="0"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kumimoji="0" lang="es-EC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kumimoji="0" lang="es-EC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lang="es-EC" b="1" dirty="0"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kumimoji="0" lang="es-EC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kumimoji="0" lang="es-EC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kumimoji="0" lang="es-EC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r>
              <a:rPr kumimoji="0" lang="es-EC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AUTORA:</a:t>
            </a:r>
            <a:r>
              <a:rPr kumimoji="0" lang="es-EC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ALISSON KIMBERLLY TAMAYO SALAZAR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r>
              <a:rPr kumimoji="0" lang="es-MX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DIRECTORA:</a:t>
            </a: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ECON. MARÍA FERNANDA MERCHÁN M., MGS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endParaRPr kumimoji="0" lang="es-MX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Roboto"/>
              <a:buNone/>
              <a:tabLst/>
              <a:defRPr/>
            </a:pPr>
            <a:r>
              <a:rPr kumimoji="0" lang="es-MX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sym typeface="Roboto"/>
              </a:rPr>
              <a:t> MARZO 2022</a:t>
            </a:r>
            <a:endParaRPr kumimoji="0" lang="es-EC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sym typeface="Roboto"/>
            </a:endParaRPr>
          </a:p>
        </p:txBody>
      </p:sp>
      <p:pic>
        <p:nvPicPr>
          <p:cNvPr id="1026" name="Picture 2" descr="ESPE - Universidad de las Fuerzas Armadas | Sangolquí">
            <a:extLst>
              <a:ext uri="{FF2B5EF4-FFF2-40B4-BE49-F238E27FC236}">
                <a16:creationId xmlns:a16="http://schemas.microsoft.com/office/drawing/2014/main" id="{97216E73-17B6-4E8E-A425-C9DFB5527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045" y="0"/>
            <a:ext cx="5847908" cy="15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51573325-C171-4CA8-9EA7-AAD17BE65D00}"/>
              </a:ext>
            </a:extLst>
          </p:cNvPr>
          <p:cNvSpPr txBox="1"/>
          <p:nvPr/>
        </p:nvSpPr>
        <p:spPr>
          <a:xfrm>
            <a:off x="909082" y="2667443"/>
            <a:ext cx="7325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ANÁLISIS DEL EMPRENDIMIENTO EXPORTADOR ECUATORIANO CON ENFOQUE DE GÉNERO EN EL AÑO 2019</a:t>
            </a:r>
            <a:endParaRPr lang="es-EC" sz="7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58164B7-F042-461B-BD24-FC76A03A6246}"/>
              </a:ext>
            </a:extLst>
          </p:cNvPr>
          <p:cNvGrpSpPr/>
          <p:nvPr/>
        </p:nvGrpSpPr>
        <p:grpSpPr>
          <a:xfrm rot="5400000">
            <a:off x="-2344955" y="2505149"/>
            <a:ext cx="5143500" cy="133202"/>
            <a:chOff x="842670" y="6366526"/>
            <a:chExt cx="8686800" cy="137468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9CA6021-DDAE-4F6E-BFFC-58A93FC56BFE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D28895CF-388D-4538-8DD0-1D2EC46CC4F0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  <p:pic>
        <p:nvPicPr>
          <p:cNvPr id="1028" name="Picture 4" descr="Filosofía - DECEAC | ESPE">
            <a:extLst>
              <a:ext uri="{FF2B5EF4-FFF2-40B4-BE49-F238E27FC236}">
                <a16:creationId xmlns:a16="http://schemas.microsoft.com/office/drawing/2014/main" id="{02EC4F38-1806-4141-B8C5-A8532FD41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735" y="4336754"/>
            <a:ext cx="787031" cy="7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ercio Exterior ESPE - Home | Facebook">
            <a:extLst>
              <a:ext uri="{FF2B5EF4-FFF2-40B4-BE49-F238E27FC236}">
                <a16:creationId xmlns:a16="http://schemas.microsoft.com/office/drawing/2014/main" id="{F30098F8-9460-437D-AA12-B2B70377B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4" y="4255616"/>
            <a:ext cx="787031" cy="78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ADBEEB25-3788-455E-A61F-D71E397CF95F}"/>
              </a:ext>
            </a:extLst>
          </p:cNvPr>
          <p:cNvGrpSpPr/>
          <p:nvPr/>
        </p:nvGrpSpPr>
        <p:grpSpPr>
          <a:xfrm rot="5400000">
            <a:off x="6344679" y="2505149"/>
            <a:ext cx="5143500" cy="133202"/>
            <a:chOff x="842670" y="6366526"/>
            <a:chExt cx="8686800" cy="137468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8FCD15E-0C6D-4AF8-B931-6C78592FD632}"/>
                </a:ext>
              </a:extLst>
            </p:cNvPr>
            <p:cNvSpPr/>
            <p:nvPr/>
          </p:nvSpPr>
          <p:spPr>
            <a:xfrm>
              <a:off x="842670" y="6366526"/>
              <a:ext cx="8686800" cy="45720"/>
            </a:xfrm>
            <a:prstGeom prst="rect">
              <a:avLst/>
            </a:prstGeom>
            <a:solidFill>
              <a:srgbClr val="007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44EED06-A7B1-4EF8-A805-9F2E34BD8ADF}"/>
                </a:ext>
              </a:extLst>
            </p:cNvPr>
            <p:cNvSpPr/>
            <p:nvPr/>
          </p:nvSpPr>
          <p:spPr>
            <a:xfrm>
              <a:off x="842670" y="6458274"/>
              <a:ext cx="8686800" cy="45720"/>
            </a:xfrm>
            <a:prstGeom prst="rect">
              <a:avLst/>
            </a:prstGeom>
            <a:solidFill>
              <a:srgbClr val="F84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S"/>
            </a:p>
          </p:txBody>
        </p:sp>
      </p:grpSp>
    </p:spTree>
    <p:extLst>
      <p:ext uri="{BB962C8B-B14F-4D97-AF65-F5344CB8AC3E}">
        <p14:creationId xmlns:p14="http://schemas.microsoft.com/office/powerpoint/2010/main" val="412001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6"/>
    </mc:Choice>
    <mc:Fallback xmlns="">
      <p:transition spd="slow" advTm="1774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4062ABA1-9E79-4067-BBA4-9695919D500C}"/>
              </a:ext>
            </a:extLst>
          </p:cNvPr>
          <p:cNvGrpSpPr/>
          <p:nvPr/>
        </p:nvGrpSpPr>
        <p:grpSpPr>
          <a:xfrm>
            <a:off x="593955" y="66437"/>
            <a:ext cx="8125252" cy="2239484"/>
            <a:chOff x="-42720" y="80241"/>
            <a:chExt cx="6353810" cy="2750820"/>
          </a:xfrm>
        </p:grpSpPr>
        <p:graphicFrame>
          <p:nvGraphicFramePr>
            <p:cNvPr id="14" name="Gráfico 13">
              <a:extLst>
                <a:ext uri="{FF2B5EF4-FFF2-40B4-BE49-F238E27FC236}">
                  <a16:creationId xmlns:a16="http://schemas.microsoft.com/office/drawing/2014/main" id="{7F8CD687-A424-44E2-A47D-E26B524DB9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842181"/>
                </p:ext>
              </p:extLst>
            </p:nvPr>
          </p:nvGraphicFramePr>
          <p:xfrm>
            <a:off x="-42720" y="80241"/>
            <a:ext cx="3219450" cy="2750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5" name="Gráfico 14">
              <a:extLst>
                <a:ext uri="{FF2B5EF4-FFF2-40B4-BE49-F238E27FC236}">
                  <a16:creationId xmlns:a16="http://schemas.microsoft.com/office/drawing/2014/main" id="{F5528CFE-36B0-4EDA-BAB1-91D28C1C02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97689903"/>
                </p:ext>
              </p:extLst>
            </p:nvPr>
          </p:nvGraphicFramePr>
          <p:xfrm>
            <a:off x="3176730" y="80241"/>
            <a:ext cx="3134360" cy="27508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7" name="Gráfico 16">
                <a:extLst>
                  <a:ext uri="{FF2B5EF4-FFF2-40B4-BE49-F238E27FC236}">
                    <a16:creationId xmlns:a16="http://schemas.microsoft.com/office/drawing/2014/main" id="{6C2969F3-85AD-48F6-86A3-2AA74B50BF4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514830889"/>
                  </p:ext>
                </p:extLst>
              </p:nvPr>
            </p:nvGraphicFramePr>
            <p:xfrm>
              <a:off x="2264025" y="2364412"/>
              <a:ext cx="4572710" cy="27790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17" name="Gráfico 16">
                <a:extLst>
                  <a:ext uri="{FF2B5EF4-FFF2-40B4-BE49-F238E27FC236}">
                    <a16:creationId xmlns:a16="http://schemas.microsoft.com/office/drawing/2014/main" id="{6C2969F3-85AD-48F6-86A3-2AA74B50BF4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4025" y="2364412"/>
                <a:ext cx="4572710" cy="2779087"/>
              </a:xfrm>
              <a:prstGeom prst="rect">
                <a:avLst/>
              </a:prstGeom>
            </p:spPr>
          </p:pic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9F6A60E5-763F-43E6-B4DC-C63781C2C37B}"/>
              </a:ext>
            </a:extLst>
          </p:cNvPr>
          <p:cNvSpPr txBox="1"/>
          <p:nvPr/>
        </p:nvSpPr>
        <p:spPr>
          <a:xfrm>
            <a:off x="168002" y="2102803"/>
            <a:ext cx="12865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Edad</a:t>
            </a:r>
            <a:endParaRPr lang="es-EC" dirty="0"/>
          </a:p>
        </p:txBody>
      </p:sp>
      <p:sp>
        <p:nvSpPr>
          <p:cNvPr id="35" name="Google Shape;2889;p43">
            <a:extLst>
              <a:ext uri="{FF2B5EF4-FFF2-40B4-BE49-F238E27FC236}">
                <a16:creationId xmlns:a16="http://schemas.microsoft.com/office/drawing/2014/main" id="{46C81DC7-1FA7-49C3-8AA3-446DEB6E09D8}"/>
              </a:ext>
            </a:extLst>
          </p:cNvPr>
          <p:cNvSpPr/>
          <p:nvPr/>
        </p:nvSpPr>
        <p:spPr>
          <a:xfrm>
            <a:off x="7329117" y="3797176"/>
            <a:ext cx="719400" cy="719400"/>
          </a:xfrm>
          <a:prstGeom prst="ellipse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40,60</a:t>
            </a:r>
            <a:r>
              <a:rPr lang="en"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%</a:t>
            </a:r>
            <a:endParaRPr sz="1200"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" name="Google Shape;2890;p43">
            <a:extLst>
              <a:ext uri="{FF2B5EF4-FFF2-40B4-BE49-F238E27FC236}">
                <a16:creationId xmlns:a16="http://schemas.microsoft.com/office/drawing/2014/main" id="{40CF9500-A7BC-4494-8FAB-7D2D1EE99E3E}"/>
              </a:ext>
            </a:extLst>
          </p:cNvPr>
          <p:cNvSpPr/>
          <p:nvPr/>
        </p:nvSpPr>
        <p:spPr>
          <a:xfrm rot="5400000" flipH="1">
            <a:off x="7306617" y="3774676"/>
            <a:ext cx="764400" cy="764400"/>
          </a:xfrm>
          <a:prstGeom prst="blockArc">
            <a:avLst>
              <a:gd name="adj1" fmla="val 14811464"/>
              <a:gd name="adj2" fmla="val 21594837"/>
              <a:gd name="adj3" fmla="val 48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2887;p43">
            <a:extLst>
              <a:ext uri="{FF2B5EF4-FFF2-40B4-BE49-F238E27FC236}">
                <a16:creationId xmlns:a16="http://schemas.microsoft.com/office/drawing/2014/main" id="{26CE5D74-A98F-4F60-840E-522D203522FD}"/>
              </a:ext>
            </a:extLst>
          </p:cNvPr>
          <p:cNvSpPr txBox="1"/>
          <p:nvPr/>
        </p:nvSpPr>
        <p:spPr>
          <a:xfrm flipH="1">
            <a:off x="7171189" y="4673102"/>
            <a:ext cx="1035256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25 – 34 años</a:t>
            </a:r>
            <a:endParaRPr sz="10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2889;p43">
            <a:extLst>
              <a:ext uri="{FF2B5EF4-FFF2-40B4-BE49-F238E27FC236}">
                <a16:creationId xmlns:a16="http://schemas.microsoft.com/office/drawing/2014/main" id="{C50E3B88-39FC-49AE-9FF5-7FA44D8368AF}"/>
              </a:ext>
            </a:extLst>
          </p:cNvPr>
          <p:cNvSpPr/>
          <p:nvPr/>
        </p:nvSpPr>
        <p:spPr>
          <a:xfrm>
            <a:off x="7329117" y="2464500"/>
            <a:ext cx="719400" cy="719400"/>
          </a:xfrm>
          <a:prstGeom prst="ellipse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42,20</a:t>
            </a:r>
            <a:r>
              <a:rPr lang="en"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%</a:t>
            </a:r>
            <a:endParaRPr sz="1200"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2890;p43">
            <a:extLst>
              <a:ext uri="{FF2B5EF4-FFF2-40B4-BE49-F238E27FC236}">
                <a16:creationId xmlns:a16="http://schemas.microsoft.com/office/drawing/2014/main" id="{94FD6E36-358C-417D-9996-8F56C7BB0472}"/>
              </a:ext>
            </a:extLst>
          </p:cNvPr>
          <p:cNvSpPr/>
          <p:nvPr/>
        </p:nvSpPr>
        <p:spPr>
          <a:xfrm rot="5400000" flipH="1">
            <a:off x="7306617" y="2442000"/>
            <a:ext cx="764400" cy="764400"/>
          </a:xfrm>
          <a:prstGeom prst="blockArc">
            <a:avLst>
              <a:gd name="adj1" fmla="val 13245978"/>
              <a:gd name="adj2" fmla="val 21594837"/>
              <a:gd name="adj3" fmla="val 48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2887;p43">
            <a:extLst>
              <a:ext uri="{FF2B5EF4-FFF2-40B4-BE49-F238E27FC236}">
                <a16:creationId xmlns:a16="http://schemas.microsoft.com/office/drawing/2014/main" id="{C3FCE792-5208-47DE-96B8-FF87C0D3A7AD}"/>
              </a:ext>
            </a:extLst>
          </p:cNvPr>
          <p:cNvSpPr txBox="1"/>
          <p:nvPr/>
        </p:nvSpPr>
        <p:spPr>
          <a:xfrm flipH="1">
            <a:off x="7171189" y="3340426"/>
            <a:ext cx="1035256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35 – 44 años</a:t>
            </a:r>
            <a:endParaRPr sz="10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" name="Google Shape;2882;p43">
            <a:extLst>
              <a:ext uri="{FF2B5EF4-FFF2-40B4-BE49-F238E27FC236}">
                <a16:creationId xmlns:a16="http://schemas.microsoft.com/office/drawing/2014/main" id="{1795D6D9-5EB0-43B6-9BD6-E4982E182BB3}"/>
              </a:ext>
            </a:extLst>
          </p:cNvPr>
          <p:cNvSpPr/>
          <p:nvPr/>
        </p:nvSpPr>
        <p:spPr>
          <a:xfrm>
            <a:off x="960055" y="2616750"/>
            <a:ext cx="719400" cy="719400"/>
          </a:xfrm>
          <a:prstGeom prst="ellipse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43,20</a:t>
            </a:r>
            <a:r>
              <a:rPr lang="en"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%</a:t>
            </a:r>
            <a:endParaRPr sz="1200"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" name="Google Shape;2883;p43">
            <a:extLst>
              <a:ext uri="{FF2B5EF4-FFF2-40B4-BE49-F238E27FC236}">
                <a16:creationId xmlns:a16="http://schemas.microsoft.com/office/drawing/2014/main" id="{034963F1-E92F-420E-8553-72EB0AD3AE6E}"/>
              </a:ext>
            </a:extLst>
          </p:cNvPr>
          <p:cNvSpPr/>
          <p:nvPr/>
        </p:nvSpPr>
        <p:spPr>
          <a:xfrm rot="5400000" flipH="1">
            <a:off x="937555" y="2594250"/>
            <a:ext cx="764400" cy="764400"/>
          </a:xfrm>
          <a:prstGeom prst="blockArc">
            <a:avLst>
              <a:gd name="adj1" fmla="val 12819214"/>
              <a:gd name="adj2" fmla="val 21594837"/>
              <a:gd name="adj3" fmla="val 48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2887;p43">
            <a:extLst>
              <a:ext uri="{FF2B5EF4-FFF2-40B4-BE49-F238E27FC236}">
                <a16:creationId xmlns:a16="http://schemas.microsoft.com/office/drawing/2014/main" id="{E0718F09-9A96-4887-B900-5F64E64BD6CC}"/>
              </a:ext>
            </a:extLst>
          </p:cNvPr>
          <p:cNvSpPr txBox="1"/>
          <p:nvPr/>
        </p:nvSpPr>
        <p:spPr>
          <a:xfrm flipH="1">
            <a:off x="802127" y="3492676"/>
            <a:ext cx="1035256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25 – 34 años</a:t>
            </a:r>
            <a:endParaRPr sz="10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" name="Google Shape;2882;p43">
            <a:extLst>
              <a:ext uri="{FF2B5EF4-FFF2-40B4-BE49-F238E27FC236}">
                <a16:creationId xmlns:a16="http://schemas.microsoft.com/office/drawing/2014/main" id="{55717C39-74B2-40AF-85E8-708CCC5A26D5}"/>
              </a:ext>
            </a:extLst>
          </p:cNvPr>
          <p:cNvSpPr/>
          <p:nvPr/>
        </p:nvSpPr>
        <p:spPr>
          <a:xfrm>
            <a:off x="960055" y="3819676"/>
            <a:ext cx="719400" cy="719400"/>
          </a:xfrm>
          <a:prstGeom prst="ellipse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40,50</a:t>
            </a:r>
            <a:r>
              <a:rPr lang="en"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%</a:t>
            </a:r>
            <a:endParaRPr sz="1200" b="1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2883;p43">
            <a:extLst>
              <a:ext uri="{FF2B5EF4-FFF2-40B4-BE49-F238E27FC236}">
                <a16:creationId xmlns:a16="http://schemas.microsoft.com/office/drawing/2014/main" id="{823162E1-3414-4538-B8AE-34EE23A9A78D}"/>
              </a:ext>
            </a:extLst>
          </p:cNvPr>
          <p:cNvSpPr/>
          <p:nvPr/>
        </p:nvSpPr>
        <p:spPr>
          <a:xfrm rot="5400000" flipH="1">
            <a:off x="937555" y="3797176"/>
            <a:ext cx="764400" cy="764400"/>
          </a:xfrm>
          <a:prstGeom prst="blockArc">
            <a:avLst>
              <a:gd name="adj1" fmla="val 14306945"/>
              <a:gd name="adj2" fmla="val 21594837"/>
              <a:gd name="adj3" fmla="val 48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887;p43">
            <a:extLst>
              <a:ext uri="{FF2B5EF4-FFF2-40B4-BE49-F238E27FC236}">
                <a16:creationId xmlns:a16="http://schemas.microsoft.com/office/drawing/2014/main" id="{7F4AEE8D-97A1-4801-943C-6EDE71851A28}"/>
              </a:ext>
            </a:extLst>
          </p:cNvPr>
          <p:cNvSpPr txBox="1"/>
          <p:nvPr/>
        </p:nvSpPr>
        <p:spPr>
          <a:xfrm flipH="1">
            <a:off x="802127" y="4695602"/>
            <a:ext cx="1035256" cy="3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10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35 – 44 años</a:t>
            </a:r>
          </a:p>
        </p:txBody>
      </p:sp>
    </p:spTree>
    <p:extLst>
      <p:ext uri="{BB962C8B-B14F-4D97-AF65-F5344CB8AC3E}">
        <p14:creationId xmlns:p14="http://schemas.microsoft.com/office/powerpoint/2010/main" val="149794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15"/>
    </mc:Choice>
    <mc:Fallback xmlns="">
      <p:transition spd="slow" advTm="8121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CF15E8E-9F3B-4F5A-BEF0-AA197AC2FB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862406"/>
              </p:ext>
            </p:extLst>
          </p:nvPr>
        </p:nvGraphicFramePr>
        <p:xfrm>
          <a:off x="66866" y="1247216"/>
          <a:ext cx="4336086" cy="330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A1E3BD5-DAE3-4172-BB77-963E72A37D49}"/>
              </a:ext>
            </a:extLst>
          </p:cNvPr>
          <p:cNvSpPr txBox="1"/>
          <p:nvPr/>
        </p:nvSpPr>
        <p:spPr>
          <a:xfrm>
            <a:off x="659224" y="461968"/>
            <a:ext cx="3211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800" b="1" dirty="0">
                <a:latin typeface="Fira Sans Extra Condensed"/>
                <a:sym typeface="Fira Sans Extra Condensed"/>
              </a:rPr>
              <a:t>Autop</a:t>
            </a:r>
            <a:r>
              <a:rPr kumimoji="0" lang="es-EC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ercepción</a:t>
            </a:r>
            <a:endParaRPr lang="es-EC" dirty="0"/>
          </a:p>
        </p:txBody>
      </p:sp>
      <p:cxnSp>
        <p:nvCxnSpPr>
          <p:cNvPr id="5" name="Google Shape;265;p17">
            <a:extLst>
              <a:ext uri="{FF2B5EF4-FFF2-40B4-BE49-F238E27FC236}">
                <a16:creationId xmlns:a16="http://schemas.microsoft.com/office/drawing/2014/main" id="{22C84DC6-C90D-46E3-96FB-F7C106BF2C58}"/>
              </a:ext>
            </a:extLst>
          </p:cNvPr>
          <p:cNvCxnSpPr>
            <a:cxnSpLocks/>
            <a:stCxn id="6" idx="1"/>
          </p:cNvCxnSpPr>
          <p:nvPr/>
        </p:nvCxnSpPr>
        <p:spPr>
          <a:xfrm>
            <a:off x="7582399" y="1606158"/>
            <a:ext cx="1066706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Google Shape;266;p17">
            <a:extLst>
              <a:ext uri="{FF2B5EF4-FFF2-40B4-BE49-F238E27FC236}">
                <a16:creationId xmlns:a16="http://schemas.microsoft.com/office/drawing/2014/main" id="{B315BB0D-0CBC-43F8-B840-FFFBC9309834}"/>
              </a:ext>
            </a:extLst>
          </p:cNvPr>
          <p:cNvSpPr/>
          <p:nvPr/>
        </p:nvSpPr>
        <p:spPr>
          <a:xfrm>
            <a:off x="7582399" y="1517074"/>
            <a:ext cx="927084" cy="178167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271;p17">
            <a:extLst>
              <a:ext uri="{FF2B5EF4-FFF2-40B4-BE49-F238E27FC236}">
                <a16:creationId xmlns:a16="http://schemas.microsoft.com/office/drawing/2014/main" id="{0D1C3390-2C97-4B56-8434-30507B6A218A}"/>
              </a:ext>
            </a:extLst>
          </p:cNvPr>
          <p:cNvCxnSpPr>
            <a:cxnSpLocks/>
            <a:stCxn id="12" idx="1"/>
          </p:cNvCxnSpPr>
          <p:nvPr/>
        </p:nvCxnSpPr>
        <p:spPr>
          <a:xfrm>
            <a:off x="7582399" y="2271688"/>
            <a:ext cx="1066706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272;p17">
            <a:extLst>
              <a:ext uri="{FF2B5EF4-FFF2-40B4-BE49-F238E27FC236}">
                <a16:creationId xmlns:a16="http://schemas.microsoft.com/office/drawing/2014/main" id="{84714314-E679-4CF5-8C19-B0AB874A0D11}"/>
              </a:ext>
            </a:extLst>
          </p:cNvPr>
          <p:cNvSpPr/>
          <p:nvPr/>
        </p:nvSpPr>
        <p:spPr>
          <a:xfrm>
            <a:off x="7582399" y="2182604"/>
            <a:ext cx="757918" cy="178167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" name="Google Shape;274;p17">
            <a:extLst>
              <a:ext uri="{FF2B5EF4-FFF2-40B4-BE49-F238E27FC236}">
                <a16:creationId xmlns:a16="http://schemas.microsoft.com/office/drawing/2014/main" id="{47BAE4BE-633D-45FD-AA9A-56905D288CDC}"/>
              </a:ext>
            </a:extLst>
          </p:cNvPr>
          <p:cNvCxnSpPr>
            <a:cxnSpLocks/>
            <a:stCxn id="14" idx="1"/>
          </p:cNvCxnSpPr>
          <p:nvPr/>
        </p:nvCxnSpPr>
        <p:spPr>
          <a:xfrm>
            <a:off x="7582399" y="2918774"/>
            <a:ext cx="1066706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" name="Google Shape;275;p17">
            <a:extLst>
              <a:ext uri="{FF2B5EF4-FFF2-40B4-BE49-F238E27FC236}">
                <a16:creationId xmlns:a16="http://schemas.microsoft.com/office/drawing/2014/main" id="{0E764078-70A6-40C2-9EA0-7DFCC18E57DB}"/>
              </a:ext>
            </a:extLst>
          </p:cNvPr>
          <p:cNvSpPr/>
          <p:nvPr/>
        </p:nvSpPr>
        <p:spPr>
          <a:xfrm>
            <a:off x="7582399" y="2829691"/>
            <a:ext cx="532182" cy="1781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" name="Google Shape;277;p17">
            <a:extLst>
              <a:ext uri="{FF2B5EF4-FFF2-40B4-BE49-F238E27FC236}">
                <a16:creationId xmlns:a16="http://schemas.microsoft.com/office/drawing/2014/main" id="{16FAB52E-38A3-4F4E-9500-B7ABFB40ADEF}"/>
              </a:ext>
            </a:extLst>
          </p:cNvPr>
          <p:cNvCxnSpPr>
            <a:cxnSpLocks/>
            <a:stCxn id="16" idx="1"/>
          </p:cNvCxnSpPr>
          <p:nvPr/>
        </p:nvCxnSpPr>
        <p:spPr>
          <a:xfrm>
            <a:off x="7582399" y="3573452"/>
            <a:ext cx="1066706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278;p17">
            <a:extLst>
              <a:ext uri="{FF2B5EF4-FFF2-40B4-BE49-F238E27FC236}">
                <a16:creationId xmlns:a16="http://schemas.microsoft.com/office/drawing/2014/main" id="{50F8FBD0-2792-499F-9652-90242445CBD5}"/>
              </a:ext>
            </a:extLst>
          </p:cNvPr>
          <p:cNvSpPr/>
          <p:nvPr/>
        </p:nvSpPr>
        <p:spPr>
          <a:xfrm>
            <a:off x="7582399" y="3484369"/>
            <a:ext cx="287529" cy="17816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" name="Google Shape;280;p17">
            <a:extLst>
              <a:ext uri="{FF2B5EF4-FFF2-40B4-BE49-F238E27FC236}">
                <a16:creationId xmlns:a16="http://schemas.microsoft.com/office/drawing/2014/main" id="{DF4FF2DE-09F8-4004-A939-2AE95355B719}"/>
              </a:ext>
            </a:extLst>
          </p:cNvPr>
          <p:cNvCxnSpPr>
            <a:cxnSpLocks/>
            <a:stCxn id="50" idx="3"/>
          </p:cNvCxnSpPr>
          <p:nvPr/>
        </p:nvCxnSpPr>
        <p:spPr>
          <a:xfrm>
            <a:off x="7582339" y="4217262"/>
            <a:ext cx="1066706" cy="0"/>
          </a:xfrm>
          <a:prstGeom prst="straightConnector1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Google Shape;283;p17">
            <a:extLst>
              <a:ext uri="{FF2B5EF4-FFF2-40B4-BE49-F238E27FC236}">
                <a16:creationId xmlns:a16="http://schemas.microsoft.com/office/drawing/2014/main" id="{148572EA-7105-4EE7-BE1D-B2E3A3C080DE}"/>
              </a:ext>
            </a:extLst>
          </p:cNvPr>
          <p:cNvSpPr/>
          <p:nvPr/>
        </p:nvSpPr>
        <p:spPr>
          <a:xfrm>
            <a:off x="7582418" y="4128179"/>
            <a:ext cx="139441" cy="17816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90;p17">
            <a:extLst>
              <a:ext uri="{FF2B5EF4-FFF2-40B4-BE49-F238E27FC236}">
                <a16:creationId xmlns:a16="http://schemas.microsoft.com/office/drawing/2014/main" id="{98943F40-1E37-42FE-AB77-16F956E57C2A}"/>
              </a:ext>
            </a:extLst>
          </p:cNvPr>
          <p:cNvSpPr/>
          <p:nvPr/>
        </p:nvSpPr>
        <p:spPr>
          <a:xfrm>
            <a:off x="4902750" y="2087841"/>
            <a:ext cx="350867" cy="367694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01;p17">
            <a:extLst>
              <a:ext uri="{FF2B5EF4-FFF2-40B4-BE49-F238E27FC236}">
                <a16:creationId xmlns:a16="http://schemas.microsoft.com/office/drawing/2014/main" id="{CF5EF2BC-93E1-4ECB-8C84-9C5F5D08ED45}"/>
              </a:ext>
            </a:extLst>
          </p:cNvPr>
          <p:cNvSpPr txBox="1"/>
          <p:nvPr/>
        </p:nvSpPr>
        <p:spPr>
          <a:xfrm>
            <a:off x="5470907" y="1403498"/>
            <a:ext cx="2111432" cy="40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1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La norma general a nivel cultural es de aversión al riesgo, por eso los evitan.</a:t>
            </a:r>
            <a:endParaRPr lang="en-US" sz="11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" name="Google Shape;304;p17">
            <a:extLst>
              <a:ext uri="{FF2B5EF4-FFF2-40B4-BE49-F238E27FC236}">
                <a16:creationId xmlns:a16="http://schemas.microsoft.com/office/drawing/2014/main" id="{6409A7F9-0604-4449-A285-01FD4BF71651}"/>
              </a:ext>
            </a:extLst>
          </p:cNvPr>
          <p:cNvSpPr txBox="1"/>
          <p:nvPr/>
        </p:nvSpPr>
        <p:spPr>
          <a:xfrm>
            <a:off x="5470907" y="2069028"/>
            <a:ext cx="2111432" cy="40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Actividad a pequeña escala </a:t>
            </a:r>
            <a:r>
              <a:rPr lang="es-EC" sz="11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y pocos rendimientos económicos.</a:t>
            </a:r>
            <a:endParaRPr sz="11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307;p17">
            <a:extLst>
              <a:ext uri="{FF2B5EF4-FFF2-40B4-BE49-F238E27FC236}">
                <a16:creationId xmlns:a16="http://schemas.microsoft.com/office/drawing/2014/main" id="{A6570AE0-12FA-413A-9D6A-0128B589B5D9}"/>
              </a:ext>
            </a:extLst>
          </p:cNvPr>
          <p:cNvSpPr txBox="1"/>
          <p:nvPr/>
        </p:nvSpPr>
        <p:spPr>
          <a:xfrm>
            <a:off x="5470907" y="2716114"/>
            <a:ext cx="2084454" cy="40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1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Costo de oportunidad de abandonar un trabajo tradicional, no compensable.</a:t>
            </a:r>
            <a:endParaRPr lang="en-US" sz="11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" name="Google Shape;310;p17">
            <a:extLst>
              <a:ext uri="{FF2B5EF4-FFF2-40B4-BE49-F238E27FC236}">
                <a16:creationId xmlns:a16="http://schemas.microsoft.com/office/drawing/2014/main" id="{A3C740D6-AFA0-4C20-8FEB-F8DBC75AF76E}"/>
              </a:ext>
            </a:extLst>
          </p:cNvPr>
          <p:cNvSpPr txBox="1"/>
          <p:nvPr/>
        </p:nvSpPr>
        <p:spPr>
          <a:xfrm>
            <a:off x="5470907" y="3370792"/>
            <a:ext cx="2111432" cy="40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Dudas sobre la conciliación laboral con la familiar.</a:t>
            </a:r>
            <a:endParaRPr sz="11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" name="Google Shape;281;p17">
            <a:extLst>
              <a:ext uri="{FF2B5EF4-FFF2-40B4-BE49-F238E27FC236}">
                <a16:creationId xmlns:a16="http://schemas.microsoft.com/office/drawing/2014/main" id="{7AEE08FA-1382-49DE-9807-0CA35B11425D}"/>
              </a:ext>
            </a:extLst>
          </p:cNvPr>
          <p:cNvSpPr txBox="1"/>
          <p:nvPr/>
        </p:nvSpPr>
        <p:spPr>
          <a:xfrm>
            <a:off x="5470907" y="4014602"/>
            <a:ext cx="2111432" cy="405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Sesgos/ juicios sobre la edad, juventud y etapa reproductiva de las mujeres.</a:t>
            </a:r>
            <a:endParaRPr sz="11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E093DC8B-C6DB-49CD-B853-3122E4AB3B95}"/>
              </a:ext>
            </a:extLst>
          </p:cNvPr>
          <p:cNvSpPr txBox="1"/>
          <p:nvPr/>
        </p:nvSpPr>
        <p:spPr>
          <a:xfrm>
            <a:off x="5066638" y="442337"/>
            <a:ext cx="32110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Percepción externa</a:t>
            </a:r>
            <a:endParaRPr lang="es-EC" dirty="0"/>
          </a:p>
        </p:txBody>
      </p:sp>
      <p:grpSp>
        <p:nvGrpSpPr>
          <p:cNvPr id="53" name="Google Shape;3174;p46">
            <a:extLst>
              <a:ext uri="{FF2B5EF4-FFF2-40B4-BE49-F238E27FC236}">
                <a16:creationId xmlns:a16="http://schemas.microsoft.com/office/drawing/2014/main" id="{0742F980-9F3F-4026-91C7-D86B2DD7BAC8}"/>
              </a:ext>
            </a:extLst>
          </p:cNvPr>
          <p:cNvGrpSpPr/>
          <p:nvPr/>
        </p:nvGrpSpPr>
        <p:grpSpPr>
          <a:xfrm>
            <a:off x="4918768" y="1446366"/>
            <a:ext cx="365763" cy="327918"/>
            <a:chOff x="4298653" y="2554071"/>
            <a:chExt cx="265816" cy="236371"/>
          </a:xfrm>
          <a:solidFill>
            <a:schemeClr val="bg1"/>
          </a:solidFill>
        </p:grpSpPr>
        <p:sp>
          <p:nvSpPr>
            <p:cNvPr id="54" name="Google Shape;3175;p46">
              <a:extLst>
                <a:ext uri="{FF2B5EF4-FFF2-40B4-BE49-F238E27FC236}">
                  <a16:creationId xmlns:a16="http://schemas.microsoft.com/office/drawing/2014/main" id="{8B9C73B9-342B-4186-BD15-5AC452C4D878}"/>
                </a:ext>
              </a:extLst>
            </p:cNvPr>
            <p:cNvSpPr/>
            <p:nvPr/>
          </p:nvSpPr>
          <p:spPr>
            <a:xfrm>
              <a:off x="4360557" y="2615353"/>
              <a:ext cx="142005" cy="130753"/>
            </a:xfrm>
            <a:custGeom>
              <a:avLst/>
              <a:gdLst/>
              <a:ahLst/>
              <a:cxnLst/>
              <a:rect l="l" t="t" r="r" b="b"/>
              <a:pathLst>
                <a:path w="2966" h="2731" extrusionOk="0">
                  <a:moveTo>
                    <a:pt x="1484" y="674"/>
                  </a:moveTo>
                  <a:cubicBezTo>
                    <a:pt x="1557" y="674"/>
                    <a:pt x="1632" y="722"/>
                    <a:pt x="1638" y="818"/>
                  </a:cubicBezTo>
                  <a:lnTo>
                    <a:pt x="1638" y="1639"/>
                  </a:lnTo>
                  <a:cubicBezTo>
                    <a:pt x="1645" y="1748"/>
                    <a:pt x="1565" y="1802"/>
                    <a:pt x="1485" y="1802"/>
                  </a:cubicBezTo>
                  <a:cubicBezTo>
                    <a:pt x="1406" y="1802"/>
                    <a:pt x="1326" y="1748"/>
                    <a:pt x="1333" y="1639"/>
                  </a:cubicBezTo>
                  <a:lnTo>
                    <a:pt x="1333" y="818"/>
                  </a:lnTo>
                  <a:cubicBezTo>
                    <a:pt x="1337" y="722"/>
                    <a:pt x="1410" y="674"/>
                    <a:pt x="1484" y="674"/>
                  </a:cubicBezTo>
                  <a:close/>
                  <a:moveTo>
                    <a:pt x="1484" y="2102"/>
                  </a:moveTo>
                  <a:cubicBezTo>
                    <a:pt x="1563" y="2102"/>
                    <a:pt x="1638" y="2165"/>
                    <a:pt x="1638" y="2259"/>
                  </a:cubicBezTo>
                  <a:cubicBezTo>
                    <a:pt x="1638" y="2342"/>
                    <a:pt x="1568" y="2412"/>
                    <a:pt x="1485" y="2412"/>
                  </a:cubicBezTo>
                  <a:cubicBezTo>
                    <a:pt x="1346" y="2412"/>
                    <a:pt x="1276" y="2246"/>
                    <a:pt x="1376" y="2150"/>
                  </a:cubicBezTo>
                  <a:cubicBezTo>
                    <a:pt x="1408" y="2117"/>
                    <a:pt x="1446" y="2102"/>
                    <a:pt x="1484" y="2102"/>
                  </a:cubicBezTo>
                  <a:close/>
                  <a:moveTo>
                    <a:pt x="1485" y="1"/>
                  </a:moveTo>
                  <a:lnTo>
                    <a:pt x="1" y="2730"/>
                  </a:lnTo>
                  <a:lnTo>
                    <a:pt x="2966" y="2730"/>
                  </a:lnTo>
                  <a:lnTo>
                    <a:pt x="14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176;p46">
              <a:extLst>
                <a:ext uri="{FF2B5EF4-FFF2-40B4-BE49-F238E27FC236}">
                  <a16:creationId xmlns:a16="http://schemas.microsoft.com/office/drawing/2014/main" id="{5DD5CF6D-D268-40B5-BB9B-0036C39760CF}"/>
                </a:ext>
              </a:extLst>
            </p:cNvPr>
            <p:cNvSpPr/>
            <p:nvPr/>
          </p:nvSpPr>
          <p:spPr>
            <a:xfrm>
              <a:off x="4298653" y="2554071"/>
              <a:ext cx="265816" cy="236371"/>
            </a:xfrm>
            <a:custGeom>
              <a:avLst/>
              <a:gdLst/>
              <a:ahLst/>
              <a:cxnLst/>
              <a:rect l="l" t="t" r="r" b="b"/>
              <a:pathLst>
                <a:path w="5552" h="4937" extrusionOk="0">
                  <a:moveTo>
                    <a:pt x="2781" y="797"/>
                  </a:moveTo>
                  <a:cubicBezTo>
                    <a:pt x="2834" y="797"/>
                    <a:pt x="2888" y="825"/>
                    <a:pt x="2918" y="879"/>
                  </a:cubicBezTo>
                  <a:lnTo>
                    <a:pt x="4665" y="4093"/>
                  </a:lnTo>
                  <a:cubicBezTo>
                    <a:pt x="4722" y="4194"/>
                    <a:pt x="4643" y="4320"/>
                    <a:pt x="4530" y="4320"/>
                  </a:cubicBezTo>
                  <a:lnTo>
                    <a:pt x="1032" y="4320"/>
                  </a:lnTo>
                  <a:cubicBezTo>
                    <a:pt x="918" y="4320"/>
                    <a:pt x="839" y="4194"/>
                    <a:pt x="896" y="4093"/>
                  </a:cubicBezTo>
                  <a:lnTo>
                    <a:pt x="2643" y="879"/>
                  </a:lnTo>
                  <a:cubicBezTo>
                    <a:pt x="2674" y="825"/>
                    <a:pt x="2727" y="797"/>
                    <a:pt x="2781" y="797"/>
                  </a:cubicBezTo>
                  <a:close/>
                  <a:moveTo>
                    <a:pt x="2777" y="0"/>
                  </a:moveTo>
                  <a:cubicBezTo>
                    <a:pt x="2570" y="0"/>
                    <a:pt x="2364" y="104"/>
                    <a:pt x="2250" y="312"/>
                  </a:cubicBezTo>
                  <a:lnTo>
                    <a:pt x="219" y="4050"/>
                  </a:lnTo>
                  <a:cubicBezTo>
                    <a:pt x="1" y="4451"/>
                    <a:pt x="289" y="4936"/>
                    <a:pt x="743" y="4936"/>
                  </a:cubicBezTo>
                  <a:lnTo>
                    <a:pt x="4809" y="4936"/>
                  </a:lnTo>
                  <a:cubicBezTo>
                    <a:pt x="5263" y="4936"/>
                    <a:pt x="5551" y="4451"/>
                    <a:pt x="5337" y="4050"/>
                  </a:cubicBezTo>
                  <a:lnTo>
                    <a:pt x="3307" y="312"/>
                  </a:lnTo>
                  <a:cubicBezTo>
                    <a:pt x="3191" y="104"/>
                    <a:pt x="2984" y="0"/>
                    <a:pt x="2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3112;p46">
            <a:extLst>
              <a:ext uri="{FF2B5EF4-FFF2-40B4-BE49-F238E27FC236}">
                <a16:creationId xmlns:a16="http://schemas.microsoft.com/office/drawing/2014/main" id="{A8674AE3-8840-433F-951E-FB54EBBAE9F7}"/>
              </a:ext>
            </a:extLst>
          </p:cNvPr>
          <p:cNvGrpSpPr/>
          <p:nvPr/>
        </p:nvGrpSpPr>
        <p:grpSpPr>
          <a:xfrm>
            <a:off x="4927653" y="2742318"/>
            <a:ext cx="353157" cy="365750"/>
            <a:chOff x="5101108" y="2043757"/>
            <a:chExt cx="257817" cy="264137"/>
          </a:xfrm>
          <a:solidFill>
            <a:schemeClr val="accent2"/>
          </a:solidFill>
        </p:grpSpPr>
        <p:sp>
          <p:nvSpPr>
            <p:cNvPr id="57" name="Google Shape;3113;p46">
              <a:extLst>
                <a:ext uri="{FF2B5EF4-FFF2-40B4-BE49-F238E27FC236}">
                  <a16:creationId xmlns:a16="http://schemas.microsoft.com/office/drawing/2014/main" id="{7AE5FE78-BA1E-46E2-A295-ECD09E677723}"/>
                </a:ext>
              </a:extLst>
            </p:cNvPr>
            <p:cNvSpPr/>
            <p:nvPr/>
          </p:nvSpPr>
          <p:spPr>
            <a:xfrm>
              <a:off x="5101108" y="2043757"/>
              <a:ext cx="112129" cy="130083"/>
            </a:xfrm>
            <a:custGeom>
              <a:avLst/>
              <a:gdLst/>
              <a:ahLst/>
              <a:cxnLst/>
              <a:rect l="l" t="t" r="r" b="b"/>
              <a:pathLst>
                <a:path w="2342" h="2717" extrusionOk="0">
                  <a:moveTo>
                    <a:pt x="1167" y="1"/>
                  </a:moveTo>
                  <a:cubicBezTo>
                    <a:pt x="1167" y="1"/>
                    <a:pt x="1168" y="1"/>
                    <a:pt x="1169" y="1"/>
                  </a:cubicBezTo>
                  <a:lnTo>
                    <a:pt x="1169" y="1"/>
                  </a:lnTo>
                  <a:cubicBezTo>
                    <a:pt x="1169" y="1"/>
                    <a:pt x="1170" y="1"/>
                    <a:pt x="1171" y="1"/>
                  </a:cubicBezTo>
                  <a:close/>
                  <a:moveTo>
                    <a:pt x="1575" y="702"/>
                  </a:moveTo>
                  <a:cubicBezTo>
                    <a:pt x="1694" y="702"/>
                    <a:pt x="1837" y="888"/>
                    <a:pt x="1717" y="974"/>
                  </a:cubicBezTo>
                  <a:lnTo>
                    <a:pt x="1110" y="1586"/>
                  </a:lnTo>
                  <a:cubicBezTo>
                    <a:pt x="1077" y="1616"/>
                    <a:pt x="1035" y="1632"/>
                    <a:pt x="994" y="1632"/>
                  </a:cubicBezTo>
                  <a:cubicBezTo>
                    <a:pt x="953" y="1632"/>
                    <a:pt x="911" y="1616"/>
                    <a:pt x="878" y="1586"/>
                  </a:cubicBezTo>
                  <a:lnTo>
                    <a:pt x="573" y="1280"/>
                  </a:lnTo>
                  <a:cubicBezTo>
                    <a:pt x="452" y="1194"/>
                    <a:pt x="595" y="1007"/>
                    <a:pt x="717" y="1007"/>
                  </a:cubicBezTo>
                  <a:cubicBezTo>
                    <a:pt x="749" y="1007"/>
                    <a:pt x="780" y="1021"/>
                    <a:pt x="804" y="1053"/>
                  </a:cubicBezTo>
                  <a:lnTo>
                    <a:pt x="992" y="1241"/>
                  </a:lnTo>
                  <a:lnTo>
                    <a:pt x="1490" y="747"/>
                  </a:lnTo>
                  <a:cubicBezTo>
                    <a:pt x="1513" y="715"/>
                    <a:pt x="1543" y="702"/>
                    <a:pt x="1575" y="702"/>
                  </a:cubicBezTo>
                  <a:close/>
                  <a:moveTo>
                    <a:pt x="1169" y="1"/>
                  </a:moveTo>
                  <a:lnTo>
                    <a:pt x="1169" y="1"/>
                  </a:lnTo>
                  <a:cubicBezTo>
                    <a:pt x="576" y="2"/>
                    <a:pt x="88" y="456"/>
                    <a:pt x="44" y="1049"/>
                  </a:cubicBezTo>
                  <a:cubicBezTo>
                    <a:pt x="1" y="1638"/>
                    <a:pt x="420" y="2167"/>
                    <a:pt x="1009" y="2250"/>
                  </a:cubicBezTo>
                  <a:lnTo>
                    <a:pt x="1009" y="2717"/>
                  </a:lnTo>
                  <a:lnTo>
                    <a:pt x="1332" y="2717"/>
                  </a:lnTo>
                  <a:lnTo>
                    <a:pt x="1332" y="2250"/>
                  </a:lnTo>
                  <a:cubicBezTo>
                    <a:pt x="1918" y="2167"/>
                    <a:pt x="2341" y="1638"/>
                    <a:pt x="2298" y="1049"/>
                  </a:cubicBezTo>
                  <a:cubicBezTo>
                    <a:pt x="2254" y="456"/>
                    <a:pt x="1762" y="2"/>
                    <a:pt x="11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114;p46">
              <a:extLst>
                <a:ext uri="{FF2B5EF4-FFF2-40B4-BE49-F238E27FC236}">
                  <a16:creationId xmlns:a16="http://schemas.microsoft.com/office/drawing/2014/main" id="{307AE37C-9996-43FF-A1E6-B45BEB53FD8E}"/>
                </a:ext>
              </a:extLst>
            </p:cNvPr>
            <p:cNvSpPr/>
            <p:nvPr/>
          </p:nvSpPr>
          <p:spPr>
            <a:xfrm>
              <a:off x="5246843" y="2043757"/>
              <a:ext cx="112081" cy="130083"/>
            </a:xfrm>
            <a:custGeom>
              <a:avLst/>
              <a:gdLst/>
              <a:ahLst/>
              <a:cxnLst/>
              <a:rect l="l" t="t" r="r" b="b"/>
              <a:pathLst>
                <a:path w="2341" h="2717" extrusionOk="0">
                  <a:moveTo>
                    <a:pt x="1450" y="665"/>
                  </a:moveTo>
                  <a:cubicBezTo>
                    <a:pt x="1570" y="665"/>
                    <a:pt x="1714" y="854"/>
                    <a:pt x="1590" y="940"/>
                  </a:cubicBezTo>
                  <a:lnTo>
                    <a:pt x="1398" y="1132"/>
                  </a:lnTo>
                  <a:lnTo>
                    <a:pt x="1590" y="1324"/>
                  </a:lnTo>
                  <a:cubicBezTo>
                    <a:pt x="1710" y="1410"/>
                    <a:pt x="1567" y="1597"/>
                    <a:pt x="1448" y="1597"/>
                  </a:cubicBezTo>
                  <a:cubicBezTo>
                    <a:pt x="1416" y="1597"/>
                    <a:pt x="1386" y="1583"/>
                    <a:pt x="1363" y="1551"/>
                  </a:cubicBezTo>
                  <a:lnTo>
                    <a:pt x="1171" y="1359"/>
                  </a:lnTo>
                  <a:lnTo>
                    <a:pt x="979" y="1551"/>
                  </a:lnTo>
                  <a:cubicBezTo>
                    <a:pt x="955" y="1583"/>
                    <a:pt x="925" y="1597"/>
                    <a:pt x="893" y="1597"/>
                  </a:cubicBezTo>
                  <a:cubicBezTo>
                    <a:pt x="774" y="1597"/>
                    <a:pt x="631" y="1410"/>
                    <a:pt x="751" y="1324"/>
                  </a:cubicBezTo>
                  <a:lnTo>
                    <a:pt x="944" y="1132"/>
                  </a:lnTo>
                  <a:lnTo>
                    <a:pt x="751" y="940"/>
                  </a:lnTo>
                  <a:cubicBezTo>
                    <a:pt x="631" y="853"/>
                    <a:pt x="774" y="667"/>
                    <a:pt x="893" y="667"/>
                  </a:cubicBezTo>
                  <a:cubicBezTo>
                    <a:pt x="925" y="667"/>
                    <a:pt x="955" y="680"/>
                    <a:pt x="979" y="712"/>
                  </a:cubicBezTo>
                  <a:lnTo>
                    <a:pt x="1171" y="905"/>
                  </a:lnTo>
                  <a:lnTo>
                    <a:pt x="1363" y="712"/>
                  </a:lnTo>
                  <a:cubicBezTo>
                    <a:pt x="1386" y="679"/>
                    <a:pt x="1417" y="665"/>
                    <a:pt x="1450" y="665"/>
                  </a:cubicBezTo>
                  <a:close/>
                  <a:moveTo>
                    <a:pt x="1171" y="1"/>
                  </a:moveTo>
                  <a:cubicBezTo>
                    <a:pt x="577" y="1"/>
                    <a:pt x="83" y="459"/>
                    <a:pt x="40" y="1049"/>
                  </a:cubicBezTo>
                  <a:cubicBezTo>
                    <a:pt x="0" y="1643"/>
                    <a:pt x="420" y="2167"/>
                    <a:pt x="1009" y="2250"/>
                  </a:cubicBezTo>
                  <a:lnTo>
                    <a:pt x="1009" y="2717"/>
                  </a:lnTo>
                  <a:lnTo>
                    <a:pt x="1332" y="2717"/>
                  </a:lnTo>
                  <a:lnTo>
                    <a:pt x="1332" y="2250"/>
                  </a:lnTo>
                  <a:cubicBezTo>
                    <a:pt x="1922" y="2167"/>
                    <a:pt x="2341" y="1643"/>
                    <a:pt x="2302" y="1049"/>
                  </a:cubicBezTo>
                  <a:cubicBezTo>
                    <a:pt x="2258" y="459"/>
                    <a:pt x="1765" y="1"/>
                    <a:pt x="11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115;p46">
              <a:extLst>
                <a:ext uri="{FF2B5EF4-FFF2-40B4-BE49-F238E27FC236}">
                  <a16:creationId xmlns:a16="http://schemas.microsoft.com/office/drawing/2014/main" id="{9FA0850F-C70B-44F5-9B8F-AD8B49CFACEC}"/>
                </a:ext>
              </a:extLst>
            </p:cNvPr>
            <p:cNvSpPr/>
            <p:nvPr/>
          </p:nvSpPr>
          <p:spPr>
            <a:xfrm>
              <a:off x="5248519" y="2189302"/>
              <a:ext cx="108538" cy="118593"/>
            </a:xfrm>
            <a:custGeom>
              <a:avLst/>
              <a:gdLst/>
              <a:ahLst/>
              <a:cxnLst/>
              <a:rect l="l" t="t" r="r" b="b"/>
              <a:pathLst>
                <a:path w="2267" h="2477" extrusionOk="0">
                  <a:moveTo>
                    <a:pt x="1486" y="482"/>
                  </a:moveTo>
                  <a:cubicBezTo>
                    <a:pt x="1571" y="482"/>
                    <a:pt x="1647" y="555"/>
                    <a:pt x="1647" y="646"/>
                  </a:cubicBezTo>
                  <a:cubicBezTo>
                    <a:pt x="1647" y="737"/>
                    <a:pt x="1571" y="810"/>
                    <a:pt x="1486" y="810"/>
                  </a:cubicBezTo>
                  <a:cubicBezTo>
                    <a:pt x="1477" y="810"/>
                    <a:pt x="1468" y="810"/>
                    <a:pt x="1459" y="808"/>
                  </a:cubicBezTo>
                  <a:lnTo>
                    <a:pt x="813" y="808"/>
                  </a:lnTo>
                  <a:cubicBezTo>
                    <a:pt x="629" y="777"/>
                    <a:pt x="629" y="515"/>
                    <a:pt x="813" y="485"/>
                  </a:cubicBezTo>
                  <a:lnTo>
                    <a:pt x="1459" y="485"/>
                  </a:lnTo>
                  <a:cubicBezTo>
                    <a:pt x="1468" y="483"/>
                    <a:pt x="1477" y="482"/>
                    <a:pt x="1486" y="482"/>
                  </a:cubicBezTo>
                  <a:close/>
                  <a:moveTo>
                    <a:pt x="1487" y="1076"/>
                  </a:moveTo>
                  <a:cubicBezTo>
                    <a:pt x="1572" y="1076"/>
                    <a:pt x="1647" y="1146"/>
                    <a:pt x="1647" y="1240"/>
                  </a:cubicBezTo>
                  <a:cubicBezTo>
                    <a:pt x="1647" y="1333"/>
                    <a:pt x="1568" y="1403"/>
                    <a:pt x="1481" y="1403"/>
                  </a:cubicBezTo>
                  <a:cubicBezTo>
                    <a:pt x="1474" y="1403"/>
                    <a:pt x="1466" y="1403"/>
                    <a:pt x="1459" y="1402"/>
                  </a:cubicBezTo>
                  <a:lnTo>
                    <a:pt x="813" y="1402"/>
                  </a:lnTo>
                  <a:cubicBezTo>
                    <a:pt x="629" y="1371"/>
                    <a:pt x="629" y="1105"/>
                    <a:pt x="813" y="1079"/>
                  </a:cubicBezTo>
                  <a:lnTo>
                    <a:pt x="1459" y="1079"/>
                  </a:lnTo>
                  <a:cubicBezTo>
                    <a:pt x="1468" y="1077"/>
                    <a:pt x="1478" y="1076"/>
                    <a:pt x="1487" y="1076"/>
                  </a:cubicBezTo>
                  <a:close/>
                  <a:moveTo>
                    <a:pt x="1486" y="1666"/>
                  </a:moveTo>
                  <a:cubicBezTo>
                    <a:pt x="1571" y="1666"/>
                    <a:pt x="1647" y="1739"/>
                    <a:pt x="1647" y="1830"/>
                  </a:cubicBezTo>
                  <a:cubicBezTo>
                    <a:pt x="1647" y="1921"/>
                    <a:pt x="1571" y="1994"/>
                    <a:pt x="1486" y="1994"/>
                  </a:cubicBezTo>
                  <a:cubicBezTo>
                    <a:pt x="1477" y="1994"/>
                    <a:pt x="1468" y="1993"/>
                    <a:pt x="1459" y="1991"/>
                  </a:cubicBezTo>
                  <a:lnTo>
                    <a:pt x="813" y="1991"/>
                  </a:lnTo>
                  <a:cubicBezTo>
                    <a:pt x="629" y="1961"/>
                    <a:pt x="629" y="1699"/>
                    <a:pt x="813" y="1668"/>
                  </a:cubicBezTo>
                  <a:lnTo>
                    <a:pt x="1459" y="1668"/>
                  </a:lnTo>
                  <a:cubicBezTo>
                    <a:pt x="1468" y="1667"/>
                    <a:pt x="1477" y="1666"/>
                    <a:pt x="1486" y="1666"/>
                  </a:cubicBezTo>
                  <a:close/>
                  <a:moveTo>
                    <a:pt x="485" y="0"/>
                  </a:moveTo>
                  <a:cubicBezTo>
                    <a:pt x="219" y="0"/>
                    <a:pt x="0" y="214"/>
                    <a:pt x="0" y="485"/>
                  </a:cubicBezTo>
                  <a:lnTo>
                    <a:pt x="0" y="1991"/>
                  </a:lnTo>
                  <a:cubicBezTo>
                    <a:pt x="0" y="2262"/>
                    <a:pt x="219" y="2476"/>
                    <a:pt x="485" y="2476"/>
                  </a:cubicBezTo>
                  <a:lnTo>
                    <a:pt x="1782" y="2476"/>
                  </a:lnTo>
                  <a:cubicBezTo>
                    <a:pt x="2048" y="2476"/>
                    <a:pt x="2267" y="2262"/>
                    <a:pt x="2267" y="1991"/>
                  </a:cubicBezTo>
                  <a:lnTo>
                    <a:pt x="2267" y="485"/>
                  </a:lnTo>
                  <a:cubicBezTo>
                    <a:pt x="2267" y="214"/>
                    <a:pt x="2048" y="0"/>
                    <a:pt x="17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116;p46">
              <a:extLst>
                <a:ext uri="{FF2B5EF4-FFF2-40B4-BE49-F238E27FC236}">
                  <a16:creationId xmlns:a16="http://schemas.microsoft.com/office/drawing/2014/main" id="{8969D14F-4FFD-4F8A-A204-43865127D55F}"/>
                </a:ext>
              </a:extLst>
            </p:cNvPr>
            <p:cNvSpPr/>
            <p:nvPr/>
          </p:nvSpPr>
          <p:spPr>
            <a:xfrm>
              <a:off x="5102975" y="2189302"/>
              <a:ext cx="108586" cy="118593"/>
            </a:xfrm>
            <a:custGeom>
              <a:avLst/>
              <a:gdLst/>
              <a:ahLst/>
              <a:cxnLst/>
              <a:rect l="l" t="t" r="r" b="b"/>
              <a:pathLst>
                <a:path w="2268" h="2477" extrusionOk="0">
                  <a:moveTo>
                    <a:pt x="1483" y="482"/>
                  </a:moveTo>
                  <a:cubicBezTo>
                    <a:pt x="1572" y="482"/>
                    <a:pt x="1647" y="555"/>
                    <a:pt x="1647" y="646"/>
                  </a:cubicBezTo>
                  <a:cubicBezTo>
                    <a:pt x="1647" y="737"/>
                    <a:pt x="1572" y="810"/>
                    <a:pt x="1483" y="810"/>
                  </a:cubicBezTo>
                  <a:cubicBezTo>
                    <a:pt x="1474" y="810"/>
                    <a:pt x="1465" y="810"/>
                    <a:pt x="1455" y="808"/>
                  </a:cubicBezTo>
                  <a:lnTo>
                    <a:pt x="809" y="808"/>
                  </a:lnTo>
                  <a:cubicBezTo>
                    <a:pt x="625" y="777"/>
                    <a:pt x="625" y="515"/>
                    <a:pt x="809" y="485"/>
                  </a:cubicBezTo>
                  <a:lnTo>
                    <a:pt x="1455" y="485"/>
                  </a:lnTo>
                  <a:cubicBezTo>
                    <a:pt x="1465" y="483"/>
                    <a:pt x="1474" y="482"/>
                    <a:pt x="1483" y="482"/>
                  </a:cubicBezTo>
                  <a:close/>
                  <a:moveTo>
                    <a:pt x="1484" y="1076"/>
                  </a:moveTo>
                  <a:cubicBezTo>
                    <a:pt x="1573" y="1076"/>
                    <a:pt x="1647" y="1146"/>
                    <a:pt x="1647" y="1240"/>
                  </a:cubicBezTo>
                  <a:cubicBezTo>
                    <a:pt x="1647" y="1333"/>
                    <a:pt x="1569" y="1403"/>
                    <a:pt x="1478" y="1403"/>
                  </a:cubicBezTo>
                  <a:cubicBezTo>
                    <a:pt x="1470" y="1403"/>
                    <a:pt x="1463" y="1403"/>
                    <a:pt x="1455" y="1402"/>
                  </a:cubicBezTo>
                  <a:lnTo>
                    <a:pt x="809" y="1402"/>
                  </a:lnTo>
                  <a:cubicBezTo>
                    <a:pt x="625" y="1371"/>
                    <a:pt x="625" y="1105"/>
                    <a:pt x="809" y="1079"/>
                  </a:cubicBezTo>
                  <a:lnTo>
                    <a:pt x="1455" y="1079"/>
                  </a:lnTo>
                  <a:cubicBezTo>
                    <a:pt x="1465" y="1077"/>
                    <a:pt x="1475" y="1076"/>
                    <a:pt x="1484" y="1076"/>
                  </a:cubicBezTo>
                  <a:close/>
                  <a:moveTo>
                    <a:pt x="1483" y="1666"/>
                  </a:moveTo>
                  <a:cubicBezTo>
                    <a:pt x="1572" y="1666"/>
                    <a:pt x="1647" y="1739"/>
                    <a:pt x="1647" y="1830"/>
                  </a:cubicBezTo>
                  <a:cubicBezTo>
                    <a:pt x="1647" y="1921"/>
                    <a:pt x="1572" y="1994"/>
                    <a:pt x="1483" y="1994"/>
                  </a:cubicBezTo>
                  <a:cubicBezTo>
                    <a:pt x="1474" y="1994"/>
                    <a:pt x="1465" y="1993"/>
                    <a:pt x="1455" y="1991"/>
                  </a:cubicBezTo>
                  <a:lnTo>
                    <a:pt x="809" y="1991"/>
                  </a:lnTo>
                  <a:cubicBezTo>
                    <a:pt x="625" y="1961"/>
                    <a:pt x="625" y="1699"/>
                    <a:pt x="809" y="1668"/>
                  </a:cubicBezTo>
                  <a:lnTo>
                    <a:pt x="1455" y="1668"/>
                  </a:lnTo>
                  <a:cubicBezTo>
                    <a:pt x="1465" y="1667"/>
                    <a:pt x="1474" y="1666"/>
                    <a:pt x="1483" y="1666"/>
                  </a:cubicBezTo>
                  <a:close/>
                  <a:moveTo>
                    <a:pt x="486" y="0"/>
                  </a:moveTo>
                  <a:cubicBezTo>
                    <a:pt x="219" y="0"/>
                    <a:pt x="1" y="214"/>
                    <a:pt x="1" y="485"/>
                  </a:cubicBezTo>
                  <a:lnTo>
                    <a:pt x="1" y="1991"/>
                  </a:lnTo>
                  <a:cubicBezTo>
                    <a:pt x="1" y="2262"/>
                    <a:pt x="219" y="2476"/>
                    <a:pt x="486" y="2476"/>
                  </a:cubicBezTo>
                  <a:lnTo>
                    <a:pt x="1778" y="2476"/>
                  </a:lnTo>
                  <a:cubicBezTo>
                    <a:pt x="2049" y="2476"/>
                    <a:pt x="2263" y="2262"/>
                    <a:pt x="2267" y="1991"/>
                  </a:cubicBezTo>
                  <a:lnTo>
                    <a:pt x="2267" y="485"/>
                  </a:lnTo>
                  <a:cubicBezTo>
                    <a:pt x="2263" y="214"/>
                    <a:pt x="2049" y="0"/>
                    <a:pt x="17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" name="Google Shape;3130;p46">
            <a:extLst>
              <a:ext uri="{FF2B5EF4-FFF2-40B4-BE49-F238E27FC236}">
                <a16:creationId xmlns:a16="http://schemas.microsoft.com/office/drawing/2014/main" id="{DCAB5067-DBD2-4AF4-8202-0867261DD842}"/>
              </a:ext>
            </a:extLst>
          </p:cNvPr>
          <p:cNvGrpSpPr/>
          <p:nvPr/>
        </p:nvGrpSpPr>
        <p:grpSpPr>
          <a:xfrm>
            <a:off x="4927653" y="3369217"/>
            <a:ext cx="365750" cy="365756"/>
            <a:chOff x="6153380" y="2001961"/>
            <a:chExt cx="381626" cy="380956"/>
          </a:xfrm>
          <a:solidFill>
            <a:schemeClr val="accent3"/>
          </a:solidFill>
        </p:grpSpPr>
        <p:sp>
          <p:nvSpPr>
            <p:cNvPr id="62" name="Google Shape;3131;p46">
              <a:extLst>
                <a:ext uri="{FF2B5EF4-FFF2-40B4-BE49-F238E27FC236}">
                  <a16:creationId xmlns:a16="http://schemas.microsoft.com/office/drawing/2014/main" id="{FDCAF981-F46D-47E7-94E5-8A1AACD92DC6}"/>
                </a:ext>
              </a:extLst>
            </p:cNvPr>
            <p:cNvSpPr/>
            <p:nvPr/>
          </p:nvSpPr>
          <p:spPr>
            <a:xfrm>
              <a:off x="6198144" y="2001961"/>
              <a:ext cx="200559" cy="94319"/>
            </a:xfrm>
            <a:custGeom>
              <a:avLst/>
              <a:gdLst/>
              <a:ahLst/>
              <a:cxnLst/>
              <a:rect l="l" t="t" r="r" b="b"/>
              <a:pathLst>
                <a:path w="4189" h="1970" extrusionOk="0">
                  <a:moveTo>
                    <a:pt x="2092" y="0"/>
                  </a:moveTo>
                  <a:cubicBezTo>
                    <a:pt x="987" y="0"/>
                    <a:pt x="70" y="865"/>
                    <a:pt x="0" y="1970"/>
                  </a:cubicBezTo>
                  <a:cubicBezTo>
                    <a:pt x="74" y="1952"/>
                    <a:pt x="153" y="1939"/>
                    <a:pt x="227" y="1939"/>
                  </a:cubicBezTo>
                  <a:lnTo>
                    <a:pt x="764" y="1939"/>
                  </a:lnTo>
                  <a:lnTo>
                    <a:pt x="2703" y="1197"/>
                  </a:lnTo>
                  <a:cubicBezTo>
                    <a:pt x="2759" y="1175"/>
                    <a:pt x="2817" y="1165"/>
                    <a:pt x="2873" y="1165"/>
                  </a:cubicBezTo>
                  <a:cubicBezTo>
                    <a:pt x="3033" y="1165"/>
                    <a:pt x="3184" y="1247"/>
                    <a:pt x="3271" y="1389"/>
                  </a:cubicBezTo>
                  <a:lnTo>
                    <a:pt x="3603" y="1939"/>
                  </a:lnTo>
                  <a:lnTo>
                    <a:pt x="3957" y="1939"/>
                  </a:lnTo>
                  <a:cubicBezTo>
                    <a:pt x="4035" y="1939"/>
                    <a:pt x="4109" y="1952"/>
                    <a:pt x="4188" y="1970"/>
                  </a:cubicBezTo>
                  <a:cubicBezTo>
                    <a:pt x="4118" y="865"/>
                    <a:pt x="3201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132;p46">
              <a:extLst>
                <a:ext uri="{FF2B5EF4-FFF2-40B4-BE49-F238E27FC236}">
                  <a16:creationId xmlns:a16="http://schemas.microsoft.com/office/drawing/2014/main" id="{DA6D47D0-EBDD-4AB9-9A7A-80E1F8A5D185}"/>
                </a:ext>
              </a:extLst>
            </p:cNvPr>
            <p:cNvSpPr/>
            <p:nvPr/>
          </p:nvSpPr>
          <p:spPr>
            <a:xfrm>
              <a:off x="6264836" y="2236555"/>
              <a:ext cx="67124" cy="42036"/>
            </a:xfrm>
            <a:custGeom>
              <a:avLst/>
              <a:gdLst/>
              <a:ahLst/>
              <a:cxnLst/>
              <a:rect l="l" t="t" r="r" b="b"/>
              <a:pathLst>
                <a:path w="1402" h="878" extrusionOk="0">
                  <a:moveTo>
                    <a:pt x="0" y="0"/>
                  </a:moveTo>
                  <a:lnTo>
                    <a:pt x="0" y="179"/>
                  </a:lnTo>
                  <a:cubicBezTo>
                    <a:pt x="0" y="568"/>
                    <a:pt x="315" y="878"/>
                    <a:pt x="699" y="878"/>
                  </a:cubicBezTo>
                  <a:cubicBezTo>
                    <a:pt x="1088" y="878"/>
                    <a:pt x="1402" y="568"/>
                    <a:pt x="1402" y="179"/>
                  </a:cubicBezTo>
                  <a:lnTo>
                    <a:pt x="1402" y="0"/>
                  </a:lnTo>
                  <a:cubicBezTo>
                    <a:pt x="1179" y="100"/>
                    <a:pt x="940" y="151"/>
                    <a:pt x="701" y="151"/>
                  </a:cubicBezTo>
                  <a:cubicBezTo>
                    <a:pt x="462" y="151"/>
                    <a:pt x="223" y="10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133;p46">
              <a:extLst>
                <a:ext uri="{FF2B5EF4-FFF2-40B4-BE49-F238E27FC236}">
                  <a16:creationId xmlns:a16="http://schemas.microsoft.com/office/drawing/2014/main" id="{15FF3B73-6087-44A2-B949-D3D8372463E8}"/>
                </a:ext>
              </a:extLst>
            </p:cNvPr>
            <p:cNvSpPr/>
            <p:nvPr/>
          </p:nvSpPr>
          <p:spPr>
            <a:xfrm>
              <a:off x="6153380" y="2234640"/>
              <a:ext cx="216263" cy="148277"/>
            </a:xfrm>
            <a:custGeom>
              <a:avLst/>
              <a:gdLst/>
              <a:ahLst/>
              <a:cxnLst/>
              <a:rect l="l" t="t" r="r" b="b"/>
              <a:pathLst>
                <a:path w="4517" h="3097" extrusionOk="0">
                  <a:moveTo>
                    <a:pt x="1865" y="1"/>
                  </a:moveTo>
                  <a:cubicBezTo>
                    <a:pt x="800" y="119"/>
                    <a:pt x="1" y="1018"/>
                    <a:pt x="1" y="2084"/>
                  </a:cubicBezTo>
                  <a:lnTo>
                    <a:pt x="1" y="2861"/>
                  </a:lnTo>
                  <a:cubicBezTo>
                    <a:pt x="1" y="2992"/>
                    <a:pt x="101" y="3097"/>
                    <a:pt x="232" y="3097"/>
                  </a:cubicBezTo>
                  <a:lnTo>
                    <a:pt x="4267" y="3097"/>
                  </a:lnTo>
                  <a:cubicBezTo>
                    <a:pt x="4232" y="2996"/>
                    <a:pt x="4219" y="2892"/>
                    <a:pt x="4228" y="2791"/>
                  </a:cubicBezTo>
                  <a:lnTo>
                    <a:pt x="4516" y="62"/>
                  </a:lnTo>
                  <a:cubicBezTo>
                    <a:pt x="4411" y="31"/>
                    <a:pt x="4302" y="14"/>
                    <a:pt x="4193" y="1"/>
                  </a:cubicBezTo>
                  <a:lnTo>
                    <a:pt x="4193" y="219"/>
                  </a:lnTo>
                  <a:cubicBezTo>
                    <a:pt x="4210" y="874"/>
                    <a:pt x="3682" y="1411"/>
                    <a:pt x="3027" y="1411"/>
                  </a:cubicBezTo>
                  <a:cubicBezTo>
                    <a:pt x="2376" y="1411"/>
                    <a:pt x="1848" y="874"/>
                    <a:pt x="1865" y="219"/>
                  </a:cubicBezTo>
                  <a:lnTo>
                    <a:pt x="18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134;p46">
              <a:extLst>
                <a:ext uri="{FF2B5EF4-FFF2-40B4-BE49-F238E27FC236}">
                  <a16:creationId xmlns:a16="http://schemas.microsoft.com/office/drawing/2014/main" id="{D40B6202-E5ED-478D-B88F-BA840C0A4AE8}"/>
                </a:ext>
              </a:extLst>
            </p:cNvPr>
            <p:cNvSpPr/>
            <p:nvPr/>
          </p:nvSpPr>
          <p:spPr>
            <a:xfrm>
              <a:off x="6197905" y="2180061"/>
              <a:ext cx="36866" cy="45005"/>
            </a:xfrm>
            <a:custGeom>
              <a:avLst/>
              <a:gdLst/>
              <a:ahLst/>
              <a:cxnLst/>
              <a:rect l="l" t="t" r="r" b="b"/>
              <a:pathLst>
                <a:path w="770" h="940" extrusionOk="0">
                  <a:moveTo>
                    <a:pt x="1" y="1"/>
                  </a:moveTo>
                  <a:lnTo>
                    <a:pt x="1" y="940"/>
                  </a:lnTo>
                  <a:cubicBezTo>
                    <a:pt x="241" y="818"/>
                    <a:pt x="503" y="735"/>
                    <a:pt x="769" y="691"/>
                  </a:cubicBezTo>
                  <a:cubicBezTo>
                    <a:pt x="625" y="512"/>
                    <a:pt x="516" y="307"/>
                    <a:pt x="455" y="88"/>
                  </a:cubicBezTo>
                  <a:lnTo>
                    <a:pt x="389" y="88"/>
                  </a:lnTo>
                  <a:cubicBezTo>
                    <a:pt x="254" y="88"/>
                    <a:pt x="123" y="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135;p46">
              <a:extLst>
                <a:ext uri="{FF2B5EF4-FFF2-40B4-BE49-F238E27FC236}">
                  <a16:creationId xmlns:a16="http://schemas.microsoft.com/office/drawing/2014/main" id="{BD4F4841-D87A-4A92-8A9A-2F646FB8E7B5}"/>
                </a:ext>
              </a:extLst>
            </p:cNvPr>
            <p:cNvSpPr/>
            <p:nvPr/>
          </p:nvSpPr>
          <p:spPr>
            <a:xfrm>
              <a:off x="6380218" y="2117152"/>
              <a:ext cx="30594" cy="44813"/>
            </a:xfrm>
            <a:custGeom>
              <a:avLst/>
              <a:gdLst/>
              <a:ahLst/>
              <a:cxnLst/>
              <a:rect l="l" t="t" r="r" b="b"/>
              <a:pathLst>
                <a:path w="639" h="936" extrusionOk="0">
                  <a:moveTo>
                    <a:pt x="169" y="0"/>
                  </a:moveTo>
                  <a:cubicBezTo>
                    <a:pt x="164" y="0"/>
                    <a:pt x="159" y="0"/>
                    <a:pt x="154" y="0"/>
                  </a:cubicBezTo>
                  <a:lnTo>
                    <a:pt x="1" y="0"/>
                  </a:lnTo>
                  <a:lnTo>
                    <a:pt x="1" y="935"/>
                  </a:lnTo>
                  <a:lnTo>
                    <a:pt x="154" y="935"/>
                  </a:lnTo>
                  <a:cubicBezTo>
                    <a:pt x="159" y="935"/>
                    <a:pt x="164" y="935"/>
                    <a:pt x="169" y="935"/>
                  </a:cubicBezTo>
                  <a:cubicBezTo>
                    <a:pt x="424" y="935"/>
                    <a:pt x="638" y="725"/>
                    <a:pt x="638" y="468"/>
                  </a:cubicBezTo>
                  <a:cubicBezTo>
                    <a:pt x="638" y="207"/>
                    <a:pt x="425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136;p46">
              <a:extLst>
                <a:ext uri="{FF2B5EF4-FFF2-40B4-BE49-F238E27FC236}">
                  <a16:creationId xmlns:a16="http://schemas.microsoft.com/office/drawing/2014/main" id="{0D3FAD18-B704-4A1A-B337-906945B3B794}"/>
                </a:ext>
              </a:extLst>
            </p:cNvPr>
            <p:cNvSpPr/>
            <p:nvPr/>
          </p:nvSpPr>
          <p:spPr>
            <a:xfrm>
              <a:off x="6187468" y="2117152"/>
              <a:ext cx="29110" cy="44765"/>
            </a:xfrm>
            <a:custGeom>
              <a:avLst/>
              <a:gdLst/>
              <a:ahLst/>
              <a:cxnLst/>
              <a:rect l="l" t="t" r="r" b="b"/>
              <a:pathLst>
                <a:path w="608" h="935" extrusionOk="0">
                  <a:moveTo>
                    <a:pt x="450" y="0"/>
                  </a:moveTo>
                  <a:cubicBezTo>
                    <a:pt x="201" y="9"/>
                    <a:pt x="0" y="214"/>
                    <a:pt x="0" y="468"/>
                  </a:cubicBezTo>
                  <a:cubicBezTo>
                    <a:pt x="0" y="721"/>
                    <a:pt x="201" y="926"/>
                    <a:pt x="450" y="935"/>
                  </a:cubicBezTo>
                  <a:lnTo>
                    <a:pt x="607" y="935"/>
                  </a:lnTo>
                  <a:lnTo>
                    <a:pt x="6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137;p46">
              <a:extLst>
                <a:ext uri="{FF2B5EF4-FFF2-40B4-BE49-F238E27FC236}">
                  <a16:creationId xmlns:a16="http://schemas.microsoft.com/office/drawing/2014/main" id="{95F0BF2A-1B42-4821-9A81-04C54CDCF28D}"/>
                </a:ext>
              </a:extLst>
            </p:cNvPr>
            <p:cNvSpPr/>
            <p:nvPr/>
          </p:nvSpPr>
          <p:spPr>
            <a:xfrm>
              <a:off x="6238887" y="2079952"/>
              <a:ext cx="119023" cy="141382"/>
            </a:xfrm>
            <a:custGeom>
              <a:avLst/>
              <a:gdLst/>
              <a:ahLst/>
              <a:cxnLst/>
              <a:rect l="l" t="t" r="r" b="b"/>
              <a:pathLst>
                <a:path w="2486" h="2953" extrusionOk="0">
                  <a:moveTo>
                    <a:pt x="2018" y="0"/>
                  </a:moveTo>
                  <a:lnTo>
                    <a:pt x="1" y="777"/>
                  </a:lnTo>
                  <a:lnTo>
                    <a:pt x="1" y="1712"/>
                  </a:lnTo>
                  <a:cubicBezTo>
                    <a:pt x="1" y="2398"/>
                    <a:pt x="555" y="2952"/>
                    <a:pt x="1245" y="2952"/>
                  </a:cubicBezTo>
                  <a:cubicBezTo>
                    <a:pt x="1931" y="2952"/>
                    <a:pt x="2486" y="2398"/>
                    <a:pt x="2486" y="1712"/>
                  </a:cubicBezTo>
                  <a:lnTo>
                    <a:pt x="2486" y="777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138;p46">
              <a:extLst>
                <a:ext uri="{FF2B5EF4-FFF2-40B4-BE49-F238E27FC236}">
                  <a16:creationId xmlns:a16="http://schemas.microsoft.com/office/drawing/2014/main" id="{1CF0B839-31BB-45EE-BACF-52D66D6E52D4}"/>
                </a:ext>
              </a:extLst>
            </p:cNvPr>
            <p:cNvSpPr/>
            <p:nvPr/>
          </p:nvSpPr>
          <p:spPr>
            <a:xfrm>
              <a:off x="6377297" y="2219176"/>
              <a:ext cx="157708" cy="163741"/>
            </a:xfrm>
            <a:custGeom>
              <a:avLst/>
              <a:gdLst/>
              <a:ahLst/>
              <a:cxnLst/>
              <a:rect l="l" t="t" r="r" b="b"/>
              <a:pathLst>
                <a:path w="3294" h="3420" extrusionOk="0">
                  <a:moveTo>
                    <a:pt x="560" y="1"/>
                  </a:moveTo>
                  <a:cubicBezTo>
                    <a:pt x="442" y="1"/>
                    <a:pt x="341" y="88"/>
                    <a:pt x="328" y="210"/>
                  </a:cubicBezTo>
                  <a:lnTo>
                    <a:pt x="18" y="3162"/>
                  </a:lnTo>
                  <a:cubicBezTo>
                    <a:pt x="1" y="3298"/>
                    <a:pt x="110" y="3420"/>
                    <a:pt x="250" y="3420"/>
                  </a:cubicBezTo>
                  <a:lnTo>
                    <a:pt x="3044" y="3420"/>
                  </a:lnTo>
                  <a:cubicBezTo>
                    <a:pt x="3184" y="3420"/>
                    <a:pt x="3293" y="3298"/>
                    <a:pt x="3276" y="3162"/>
                  </a:cubicBezTo>
                  <a:lnTo>
                    <a:pt x="2966" y="210"/>
                  </a:lnTo>
                  <a:cubicBezTo>
                    <a:pt x="2953" y="88"/>
                    <a:pt x="2852" y="1"/>
                    <a:pt x="2734" y="1"/>
                  </a:cubicBezTo>
                  <a:lnTo>
                    <a:pt x="2424" y="1"/>
                  </a:lnTo>
                  <a:lnTo>
                    <a:pt x="2424" y="704"/>
                  </a:lnTo>
                  <a:cubicBezTo>
                    <a:pt x="2418" y="850"/>
                    <a:pt x="2304" y="923"/>
                    <a:pt x="2191" y="923"/>
                  </a:cubicBezTo>
                  <a:cubicBezTo>
                    <a:pt x="2077" y="923"/>
                    <a:pt x="1964" y="850"/>
                    <a:pt x="1957" y="704"/>
                  </a:cubicBezTo>
                  <a:lnTo>
                    <a:pt x="1957" y="1"/>
                  </a:lnTo>
                  <a:lnTo>
                    <a:pt x="1337" y="1"/>
                  </a:lnTo>
                  <a:lnTo>
                    <a:pt x="1337" y="704"/>
                  </a:lnTo>
                  <a:cubicBezTo>
                    <a:pt x="1337" y="859"/>
                    <a:pt x="1220" y="936"/>
                    <a:pt x="1103" y="936"/>
                  </a:cubicBezTo>
                  <a:cubicBezTo>
                    <a:pt x="987" y="936"/>
                    <a:pt x="870" y="859"/>
                    <a:pt x="870" y="704"/>
                  </a:cubicBezTo>
                  <a:lnTo>
                    <a:pt x="8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139;p46">
              <a:extLst>
                <a:ext uri="{FF2B5EF4-FFF2-40B4-BE49-F238E27FC236}">
                  <a16:creationId xmlns:a16="http://schemas.microsoft.com/office/drawing/2014/main" id="{8EDB96DF-B952-4580-B1E2-1227691E867F}"/>
                </a:ext>
              </a:extLst>
            </p:cNvPr>
            <p:cNvSpPr/>
            <p:nvPr/>
          </p:nvSpPr>
          <p:spPr>
            <a:xfrm>
              <a:off x="6418902" y="2167135"/>
              <a:ext cx="74497" cy="52091"/>
            </a:xfrm>
            <a:custGeom>
              <a:avLst/>
              <a:gdLst/>
              <a:ahLst/>
              <a:cxnLst/>
              <a:rect l="l" t="t" r="r" b="b"/>
              <a:pathLst>
                <a:path w="1556" h="1088" extrusionOk="0">
                  <a:moveTo>
                    <a:pt x="778" y="0"/>
                  </a:moveTo>
                  <a:cubicBezTo>
                    <a:pt x="350" y="0"/>
                    <a:pt x="1" y="345"/>
                    <a:pt x="1" y="777"/>
                  </a:cubicBezTo>
                  <a:lnTo>
                    <a:pt x="1" y="1088"/>
                  </a:lnTo>
                  <a:lnTo>
                    <a:pt x="468" y="1088"/>
                  </a:lnTo>
                  <a:lnTo>
                    <a:pt x="468" y="777"/>
                  </a:lnTo>
                  <a:cubicBezTo>
                    <a:pt x="477" y="577"/>
                    <a:pt x="627" y="476"/>
                    <a:pt x="778" y="476"/>
                  </a:cubicBezTo>
                  <a:cubicBezTo>
                    <a:pt x="929" y="476"/>
                    <a:pt x="1079" y="577"/>
                    <a:pt x="1088" y="777"/>
                  </a:cubicBezTo>
                  <a:lnTo>
                    <a:pt x="1088" y="1088"/>
                  </a:lnTo>
                  <a:lnTo>
                    <a:pt x="1555" y="1088"/>
                  </a:lnTo>
                  <a:lnTo>
                    <a:pt x="1555" y="777"/>
                  </a:lnTo>
                  <a:cubicBezTo>
                    <a:pt x="1555" y="345"/>
                    <a:pt x="1206" y="0"/>
                    <a:pt x="7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140;p46">
              <a:extLst>
                <a:ext uri="{FF2B5EF4-FFF2-40B4-BE49-F238E27FC236}">
                  <a16:creationId xmlns:a16="http://schemas.microsoft.com/office/drawing/2014/main" id="{377C97B1-C1CF-465E-B70F-B7AA7780212C}"/>
                </a:ext>
              </a:extLst>
            </p:cNvPr>
            <p:cNvSpPr/>
            <p:nvPr/>
          </p:nvSpPr>
          <p:spPr>
            <a:xfrm>
              <a:off x="6362025" y="2180061"/>
              <a:ext cx="36866" cy="35621"/>
            </a:xfrm>
            <a:custGeom>
              <a:avLst/>
              <a:gdLst/>
              <a:ahLst/>
              <a:cxnLst/>
              <a:rect l="l" t="t" r="r" b="b"/>
              <a:pathLst>
                <a:path w="770" h="744" extrusionOk="0">
                  <a:moveTo>
                    <a:pt x="769" y="1"/>
                  </a:moveTo>
                  <a:cubicBezTo>
                    <a:pt x="647" y="58"/>
                    <a:pt x="516" y="88"/>
                    <a:pt x="381" y="88"/>
                  </a:cubicBezTo>
                  <a:lnTo>
                    <a:pt x="315" y="88"/>
                  </a:lnTo>
                  <a:cubicBezTo>
                    <a:pt x="254" y="307"/>
                    <a:pt x="145" y="512"/>
                    <a:pt x="1" y="691"/>
                  </a:cubicBezTo>
                  <a:cubicBezTo>
                    <a:pt x="84" y="704"/>
                    <a:pt x="167" y="721"/>
                    <a:pt x="250" y="743"/>
                  </a:cubicBezTo>
                  <a:cubicBezTo>
                    <a:pt x="350" y="538"/>
                    <a:pt x="542" y="394"/>
                    <a:pt x="769" y="359"/>
                  </a:cubicBezTo>
                  <a:lnTo>
                    <a:pt x="7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3365;p46">
            <a:extLst>
              <a:ext uri="{FF2B5EF4-FFF2-40B4-BE49-F238E27FC236}">
                <a16:creationId xmlns:a16="http://schemas.microsoft.com/office/drawing/2014/main" id="{099D2545-D487-42B7-9E98-2F637D2D8EDA}"/>
              </a:ext>
            </a:extLst>
          </p:cNvPr>
          <p:cNvGrpSpPr/>
          <p:nvPr/>
        </p:nvGrpSpPr>
        <p:grpSpPr>
          <a:xfrm>
            <a:off x="4959374" y="4014602"/>
            <a:ext cx="365762" cy="365754"/>
            <a:chOff x="4128501" y="1351082"/>
            <a:chExt cx="291281" cy="292579"/>
          </a:xfrm>
          <a:solidFill>
            <a:schemeClr val="accent5"/>
          </a:solidFill>
        </p:grpSpPr>
        <p:sp>
          <p:nvSpPr>
            <p:cNvPr id="84" name="Google Shape;3366;p46">
              <a:extLst>
                <a:ext uri="{FF2B5EF4-FFF2-40B4-BE49-F238E27FC236}">
                  <a16:creationId xmlns:a16="http://schemas.microsoft.com/office/drawing/2014/main" id="{191927FB-039F-4C09-A89E-0F00E25EBC0D}"/>
                </a:ext>
              </a:extLst>
            </p:cNvPr>
            <p:cNvSpPr/>
            <p:nvPr/>
          </p:nvSpPr>
          <p:spPr>
            <a:xfrm>
              <a:off x="4128501" y="1351082"/>
              <a:ext cx="274338" cy="292579"/>
            </a:xfrm>
            <a:custGeom>
              <a:avLst/>
              <a:gdLst/>
              <a:ahLst/>
              <a:cxnLst/>
              <a:rect l="l" t="t" r="r" b="b"/>
              <a:pathLst>
                <a:path w="5730" h="6111" extrusionOk="0">
                  <a:moveTo>
                    <a:pt x="2503" y="1433"/>
                  </a:moveTo>
                  <a:cubicBezTo>
                    <a:pt x="2743" y="1433"/>
                    <a:pt x="2743" y="1791"/>
                    <a:pt x="2503" y="1791"/>
                  </a:cubicBezTo>
                  <a:cubicBezTo>
                    <a:pt x="2110" y="1791"/>
                    <a:pt x="1791" y="2110"/>
                    <a:pt x="1791" y="2507"/>
                  </a:cubicBezTo>
                  <a:cubicBezTo>
                    <a:pt x="1791" y="2900"/>
                    <a:pt x="2110" y="3224"/>
                    <a:pt x="2503" y="3224"/>
                  </a:cubicBezTo>
                  <a:cubicBezTo>
                    <a:pt x="2743" y="3224"/>
                    <a:pt x="2743" y="3582"/>
                    <a:pt x="2503" y="3582"/>
                  </a:cubicBezTo>
                  <a:cubicBezTo>
                    <a:pt x="1913" y="3582"/>
                    <a:pt x="1433" y="3097"/>
                    <a:pt x="1433" y="2507"/>
                  </a:cubicBezTo>
                  <a:cubicBezTo>
                    <a:pt x="1433" y="1914"/>
                    <a:pt x="1913" y="1433"/>
                    <a:pt x="2503" y="1433"/>
                  </a:cubicBezTo>
                  <a:close/>
                  <a:moveTo>
                    <a:pt x="2499" y="715"/>
                  </a:moveTo>
                  <a:cubicBezTo>
                    <a:pt x="2741" y="715"/>
                    <a:pt x="2990" y="765"/>
                    <a:pt x="3232" y="874"/>
                  </a:cubicBezTo>
                  <a:cubicBezTo>
                    <a:pt x="3423" y="958"/>
                    <a:pt x="3337" y="1219"/>
                    <a:pt x="3166" y="1219"/>
                  </a:cubicBezTo>
                  <a:cubicBezTo>
                    <a:pt x="3141" y="1219"/>
                    <a:pt x="3115" y="1214"/>
                    <a:pt x="3088" y="1202"/>
                  </a:cubicBezTo>
                  <a:cubicBezTo>
                    <a:pt x="2893" y="1114"/>
                    <a:pt x="2694" y="1073"/>
                    <a:pt x="2499" y="1073"/>
                  </a:cubicBezTo>
                  <a:cubicBezTo>
                    <a:pt x="1746" y="1073"/>
                    <a:pt x="1070" y="1681"/>
                    <a:pt x="1070" y="2507"/>
                  </a:cubicBezTo>
                  <a:cubicBezTo>
                    <a:pt x="1070" y="3331"/>
                    <a:pt x="1748" y="3939"/>
                    <a:pt x="2503" y="3939"/>
                  </a:cubicBezTo>
                  <a:cubicBezTo>
                    <a:pt x="2696" y="3939"/>
                    <a:pt x="2894" y="3900"/>
                    <a:pt x="3088" y="3813"/>
                  </a:cubicBezTo>
                  <a:cubicBezTo>
                    <a:pt x="3116" y="3800"/>
                    <a:pt x="3143" y="3794"/>
                    <a:pt x="3169" y="3794"/>
                  </a:cubicBezTo>
                  <a:cubicBezTo>
                    <a:pt x="3337" y="3794"/>
                    <a:pt x="3422" y="4053"/>
                    <a:pt x="3232" y="4141"/>
                  </a:cubicBezTo>
                  <a:lnTo>
                    <a:pt x="3232" y="4136"/>
                  </a:lnTo>
                  <a:cubicBezTo>
                    <a:pt x="2990" y="4244"/>
                    <a:pt x="2743" y="4294"/>
                    <a:pt x="2502" y="4294"/>
                  </a:cubicBezTo>
                  <a:cubicBezTo>
                    <a:pt x="1560" y="4294"/>
                    <a:pt x="716" y="3536"/>
                    <a:pt x="716" y="2503"/>
                  </a:cubicBezTo>
                  <a:cubicBezTo>
                    <a:pt x="716" y="1475"/>
                    <a:pt x="1559" y="715"/>
                    <a:pt x="2499" y="715"/>
                  </a:cubicBezTo>
                  <a:close/>
                  <a:moveTo>
                    <a:pt x="2503" y="1"/>
                  </a:moveTo>
                  <a:cubicBezTo>
                    <a:pt x="1123" y="1"/>
                    <a:pt x="0" y="1123"/>
                    <a:pt x="0" y="2507"/>
                  </a:cubicBezTo>
                  <a:cubicBezTo>
                    <a:pt x="0" y="3202"/>
                    <a:pt x="214" y="3883"/>
                    <a:pt x="612" y="4455"/>
                  </a:cubicBezTo>
                  <a:lnTo>
                    <a:pt x="834" y="4770"/>
                  </a:lnTo>
                  <a:lnTo>
                    <a:pt x="834" y="5931"/>
                  </a:lnTo>
                  <a:cubicBezTo>
                    <a:pt x="834" y="6027"/>
                    <a:pt x="913" y="6110"/>
                    <a:pt x="1013" y="6110"/>
                  </a:cubicBezTo>
                  <a:lnTo>
                    <a:pt x="3162" y="6110"/>
                  </a:lnTo>
                  <a:cubicBezTo>
                    <a:pt x="3258" y="6110"/>
                    <a:pt x="3341" y="6027"/>
                    <a:pt x="3341" y="5931"/>
                  </a:cubicBezTo>
                  <a:lnTo>
                    <a:pt x="3341" y="5608"/>
                  </a:lnTo>
                  <a:lnTo>
                    <a:pt x="4472" y="5608"/>
                  </a:lnTo>
                  <a:cubicBezTo>
                    <a:pt x="4769" y="5608"/>
                    <a:pt x="5009" y="5368"/>
                    <a:pt x="5009" y="5071"/>
                  </a:cubicBezTo>
                  <a:lnTo>
                    <a:pt x="5009" y="5010"/>
                  </a:lnTo>
                  <a:lnTo>
                    <a:pt x="4533" y="5010"/>
                  </a:lnTo>
                  <a:cubicBezTo>
                    <a:pt x="4529" y="5010"/>
                    <a:pt x="4525" y="5010"/>
                    <a:pt x="4521" y="5010"/>
                  </a:cubicBezTo>
                  <a:cubicBezTo>
                    <a:pt x="4284" y="5010"/>
                    <a:pt x="4284" y="4651"/>
                    <a:pt x="4521" y="4651"/>
                  </a:cubicBezTo>
                  <a:cubicBezTo>
                    <a:pt x="4525" y="4651"/>
                    <a:pt x="4529" y="4651"/>
                    <a:pt x="4533" y="4652"/>
                  </a:cubicBezTo>
                  <a:lnTo>
                    <a:pt x="5009" y="4652"/>
                  </a:lnTo>
                  <a:lnTo>
                    <a:pt x="5009" y="4294"/>
                  </a:lnTo>
                  <a:lnTo>
                    <a:pt x="5153" y="4294"/>
                  </a:lnTo>
                  <a:cubicBezTo>
                    <a:pt x="5520" y="4294"/>
                    <a:pt x="5730" y="3883"/>
                    <a:pt x="5520" y="3582"/>
                  </a:cubicBezTo>
                  <a:lnTo>
                    <a:pt x="5009" y="2866"/>
                  </a:lnTo>
                  <a:lnTo>
                    <a:pt x="5009" y="2673"/>
                  </a:lnTo>
                  <a:cubicBezTo>
                    <a:pt x="4948" y="2682"/>
                    <a:pt x="4887" y="2687"/>
                    <a:pt x="4830" y="2687"/>
                  </a:cubicBezTo>
                  <a:lnTo>
                    <a:pt x="3114" y="2687"/>
                  </a:lnTo>
                  <a:lnTo>
                    <a:pt x="3289" y="2857"/>
                  </a:lnTo>
                  <a:cubicBezTo>
                    <a:pt x="3416" y="2988"/>
                    <a:pt x="3296" y="3165"/>
                    <a:pt x="3159" y="3165"/>
                  </a:cubicBezTo>
                  <a:cubicBezTo>
                    <a:pt x="3117" y="3165"/>
                    <a:pt x="3074" y="3149"/>
                    <a:pt x="3035" y="3110"/>
                  </a:cubicBezTo>
                  <a:lnTo>
                    <a:pt x="2555" y="2634"/>
                  </a:lnTo>
                  <a:cubicBezTo>
                    <a:pt x="2485" y="2564"/>
                    <a:pt x="2485" y="2451"/>
                    <a:pt x="2555" y="2381"/>
                  </a:cubicBezTo>
                  <a:lnTo>
                    <a:pt x="3035" y="1900"/>
                  </a:lnTo>
                  <a:cubicBezTo>
                    <a:pt x="3074" y="1858"/>
                    <a:pt x="3119" y="1841"/>
                    <a:pt x="3162" y="1841"/>
                  </a:cubicBezTo>
                  <a:cubicBezTo>
                    <a:pt x="3302" y="1841"/>
                    <a:pt x="3426" y="2027"/>
                    <a:pt x="3289" y="2154"/>
                  </a:cubicBezTo>
                  <a:lnTo>
                    <a:pt x="3114" y="2328"/>
                  </a:lnTo>
                  <a:lnTo>
                    <a:pt x="4830" y="2328"/>
                  </a:lnTo>
                  <a:cubicBezTo>
                    <a:pt x="4887" y="2328"/>
                    <a:pt x="4944" y="2320"/>
                    <a:pt x="5000" y="2311"/>
                  </a:cubicBezTo>
                  <a:cubicBezTo>
                    <a:pt x="4900" y="1005"/>
                    <a:pt x="3813" y="1"/>
                    <a:pt x="25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367;p46">
              <a:extLst>
                <a:ext uri="{FF2B5EF4-FFF2-40B4-BE49-F238E27FC236}">
                  <a16:creationId xmlns:a16="http://schemas.microsoft.com/office/drawing/2014/main" id="{B1F32B01-B448-494D-A343-CB7BFB7B5641}"/>
                </a:ext>
              </a:extLst>
            </p:cNvPr>
            <p:cNvSpPr/>
            <p:nvPr/>
          </p:nvSpPr>
          <p:spPr>
            <a:xfrm>
              <a:off x="4348205" y="1351082"/>
              <a:ext cx="71577" cy="128024"/>
            </a:xfrm>
            <a:custGeom>
              <a:avLst/>
              <a:gdLst/>
              <a:ahLst/>
              <a:cxnLst/>
              <a:rect l="l" t="t" r="r" b="b"/>
              <a:pathLst>
                <a:path w="1495" h="2674" extrusionOk="0">
                  <a:moveTo>
                    <a:pt x="241" y="1"/>
                  </a:moveTo>
                  <a:cubicBezTo>
                    <a:pt x="1" y="1"/>
                    <a:pt x="1" y="359"/>
                    <a:pt x="241" y="359"/>
                  </a:cubicBezTo>
                  <a:cubicBezTo>
                    <a:pt x="735" y="359"/>
                    <a:pt x="1136" y="761"/>
                    <a:pt x="1136" y="1259"/>
                  </a:cubicBezTo>
                  <a:lnTo>
                    <a:pt x="1136" y="1433"/>
                  </a:lnTo>
                  <a:cubicBezTo>
                    <a:pt x="1136" y="1861"/>
                    <a:pt x="831" y="2232"/>
                    <a:pt x="411" y="2315"/>
                  </a:cubicBezTo>
                  <a:cubicBezTo>
                    <a:pt x="416" y="2376"/>
                    <a:pt x="420" y="2442"/>
                    <a:pt x="420" y="2507"/>
                  </a:cubicBezTo>
                  <a:lnTo>
                    <a:pt x="420" y="2673"/>
                  </a:lnTo>
                  <a:cubicBezTo>
                    <a:pt x="1036" y="2582"/>
                    <a:pt x="1490" y="2053"/>
                    <a:pt x="1494" y="1433"/>
                  </a:cubicBezTo>
                  <a:lnTo>
                    <a:pt x="1494" y="1259"/>
                  </a:lnTo>
                  <a:cubicBezTo>
                    <a:pt x="1494" y="564"/>
                    <a:pt x="931" y="1"/>
                    <a:pt x="2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216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567"/>
    </mc:Choice>
    <mc:Fallback xmlns="">
      <p:transition spd="slow" advTm="19656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5AC57-04D1-41D5-9769-3B1AEB5A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Financiamiento</a:t>
            </a: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E9DE73F-DAEB-4F71-8F78-87333FA353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0627250"/>
              </p:ext>
            </p:extLst>
          </p:nvPr>
        </p:nvGraphicFramePr>
        <p:xfrm>
          <a:off x="0" y="1302570"/>
          <a:ext cx="4543741" cy="3652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2397;p37">
            <a:extLst>
              <a:ext uri="{FF2B5EF4-FFF2-40B4-BE49-F238E27FC236}">
                <a16:creationId xmlns:a16="http://schemas.microsoft.com/office/drawing/2014/main" id="{E4A17FBE-E1AC-41F1-B175-5AEE719FDC81}"/>
              </a:ext>
            </a:extLst>
          </p:cNvPr>
          <p:cNvSpPr/>
          <p:nvPr/>
        </p:nvSpPr>
        <p:spPr>
          <a:xfrm rot="5400000">
            <a:off x="5398456" y="2272490"/>
            <a:ext cx="1820137" cy="1098947"/>
          </a:xfrm>
          <a:prstGeom prst="roundRect">
            <a:avLst>
              <a:gd name="adj" fmla="val 18053"/>
            </a:avLst>
          </a:prstGeom>
          <a:solidFill>
            <a:srgbClr val="F9E8CD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2398;p37">
            <a:extLst>
              <a:ext uri="{FF2B5EF4-FFF2-40B4-BE49-F238E27FC236}">
                <a16:creationId xmlns:a16="http://schemas.microsoft.com/office/drawing/2014/main" id="{AAFA28FD-255D-412F-858D-6DBE20874273}"/>
              </a:ext>
            </a:extLst>
          </p:cNvPr>
          <p:cNvSpPr/>
          <p:nvPr/>
        </p:nvSpPr>
        <p:spPr>
          <a:xfrm rot="5400000">
            <a:off x="6463471" y="2295791"/>
            <a:ext cx="1820136" cy="1052344"/>
          </a:xfrm>
          <a:prstGeom prst="roundRect">
            <a:avLst>
              <a:gd name="adj" fmla="val 18053"/>
            </a:avLst>
          </a:prstGeom>
          <a:solidFill>
            <a:srgbClr val="F9E8CD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399;p37">
            <a:extLst>
              <a:ext uri="{FF2B5EF4-FFF2-40B4-BE49-F238E27FC236}">
                <a16:creationId xmlns:a16="http://schemas.microsoft.com/office/drawing/2014/main" id="{D6B76F54-603E-4D87-82E6-4E93E6FC8772}"/>
              </a:ext>
            </a:extLst>
          </p:cNvPr>
          <p:cNvSpPr/>
          <p:nvPr/>
        </p:nvSpPr>
        <p:spPr>
          <a:xfrm rot="5400000">
            <a:off x="7451177" y="2350912"/>
            <a:ext cx="1820137" cy="942104"/>
          </a:xfrm>
          <a:prstGeom prst="roundRect">
            <a:avLst>
              <a:gd name="adj" fmla="val 18053"/>
            </a:avLst>
          </a:prstGeom>
          <a:solidFill>
            <a:srgbClr val="F9E8CD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400;p37">
            <a:extLst>
              <a:ext uri="{FF2B5EF4-FFF2-40B4-BE49-F238E27FC236}">
                <a16:creationId xmlns:a16="http://schemas.microsoft.com/office/drawing/2014/main" id="{CD291A51-20E3-4B4B-80B1-6F3F4E98EB77}"/>
              </a:ext>
            </a:extLst>
          </p:cNvPr>
          <p:cNvSpPr/>
          <p:nvPr/>
        </p:nvSpPr>
        <p:spPr>
          <a:xfrm rot="5400000">
            <a:off x="4375818" y="2337695"/>
            <a:ext cx="1820137" cy="968537"/>
          </a:xfrm>
          <a:prstGeom prst="roundRect">
            <a:avLst>
              <a:gd name="adj" fmla="val 18053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401;p37">
            <a:extLst>
              <a:ext uri="{FF2B5EF4-FFF2-40B4-BE49-F238E27FC236}">
                <a16:creationId xmlns:a16="http://schemas.microsoft.com/office/drawing/2014/main" id="{172A3962-06EF-44C0-8B00-A893F5150725}"/>
              </a:ext>
            </a:extLst>
          </p:cNvPr>
          <p:cNvSpPr/>
          <p:nvPr/>
        </p:nvSpPr>
        <p:spPr>
          <a:xfrm>
            <a:off x="5710946" y="1428270"/>
            <a:ext cx="3121353" cy="518954"/>
          </a:xfrm>
          <a:prstGeom prst="roundRect">
            <a:avLst>
              <a:gd name="adj" fmla="val 3059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0" name="Google Shape;2403;p37">
            <a:extLst>
              <a:ext uri="{FF2B5EF4-FFF2-40B4-BE49-F238E27FC236}">
                <a16:creationId xmlns:a16="http://schemas.microsoft.com/office/drawing/2014/main" id="{27D07891-6683-40AE-BACE-8C0F52D6E2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2066898"/>
              </p:ext>
            </p:extLst>
          </p:nvPr>
        </p:nvGraphicFramePr>
        <p:xfrm>
          <a:off x="4770359" y="1428270"/>
          <a:ext cx="4061940" cy="2377350"/>
        </p:xfrm>
        <a:graphic>
          <a:graphicData uri="http://schemas.openxmlformats.org/drawingml/2006/table">
            <a:tbl>
              <a:tblPr>
                <a:noFill/>
                <a:tableStyleId>{60F756F7-7227-4415-81D3-96AD87994E1E}</a:tableStyleId>
              </a:tblPr>
              <a:tblGrid>
                <a:gridCol w="1015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5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45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rial"/>
                        <a:buNone/>
                      </a:pPr>
                      <a:endParaRPr sz="1000" b="1" dirty="0">
                        <a:solidFill>
                          <a:schemeClr val="accent6"/>
                        </a:solidFill>
                        <a:latin typeface="Fira Sans Extra Condensed"/>
                        <a:ea typeface="Fira Sans Extra Condensed"/>
                        <a:cs typeface="Fira Sans Extra Condensed"/>
                        <a:sym typeface="Fira Sans Extra Condense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Rango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USD</a:t>
                      </a:r>
                      <a:endParaRPr sz="10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 dirty="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Financiamiento</a:t>
                      </a:r>
                      <a:endParaRPr sz="10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8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b="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Iniciales, básicos, poca o nula innovación</a:t>
                      </a:r>
                      <a:endParaRPr sz="1000" b="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$ 3.000 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$ 5.000</a:t>
                      </a:r>
                      <a:endParaRPr sz="100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Microcrédito</a:t>
                      </a:r>
                      <a:endParaRPr sz="100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" sz="70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Sistema tradicional</a:t>
                      </a:r>
                      <a:endParaRPr sz="100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5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b="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Elaborados, con innovación y tecnología</a:t>
                      </a:r>
                      <a:endParaRPr sz="1000" b="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$ 20.000 a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$ 300.000</a:t>
                      </a:r>
                      <a:endParaRPr sz="100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Ahorros, Fondos de inversión, capital semilla e inversión ángel</a:t>
                      </a:r>
                      <a:endParaRPr sz="100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Missing middle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i="1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(</a:t>
                      </a:r>
                      <a:r>
                        <a:rPr lang="es-EC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$ 10.000 a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C" sz="1000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$ 500.000</a:t>
                      </a:r>
                      <a:r>
                        <a:rPr lang="es-EC" sz="1000" i="1" dirty="0">
                          <a:solidFill>
                            <a:schemeClr val="accent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)</a:t>
                      </a:r>
                      <a:endParaRPr lang="es-EC" sz="1000" dirty="0">
                        <a:solidFill>
                          <a:schemeClr val="accent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 algn="ctr">
                      <a:solidFill>
                        <a:srgbClr val="CCCCCC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1" name="Grupo 40">
            <a:extLst>
              <a:ext uri="{FF2B5EF4-FFF2-40B4-BE49-F238E27FC236}">
                <a16:creationId xmlns:a16="http://schemas.microsoft.com/office/drawing/2014/main" id="{559E5941-CB8D-41FC-A339-79846DDD1968}"/>
              </a:ext>
            </a:extLst>
          </p:cNvPr>
          <p:cNvGrpSpPr/>
          <p:nvPr/>
        </p:nvGrpSpPr>
        <p:grpSpPr>
          <a:xfrm>
            <a:off x="4951508" y="4215656"/>
            <a:ext cx="4192492" cy="773531"/>
            <a:chOff x="4801618" y="4181241"/>
            <a:chExt cx="4192492" cy="773531"/>
          </a:xfrm>
        </p:grpSpPr>
        <p:sp>
          <p:nvSpPr>
            <p:cNvPr id="13" name="Google Shape;2979;p44">
              <a:extLst>
                <a:ext uri="{FF2B5EF4-FFF2-40B4-BE49-F238E27FC236}">
                  <a16:creationId xmlns:a16="http://schemas.microsoft.com/office/drawing/2014/main" id="{363A0838-5F0A-40D1-953D-660B20F2C8F9}"/>
                </a:ext>
              </a:extLst>
            </p:cNvPr>
            <p:cNvSpPr txBox="1"/>
            <p:nvPr/>
          </p:nvSpPr>
          <p:spPr>
            <a:xfrm>
              <a:off x="5344519" y="4181241"/>
              <a:ext cx="3140814" cy="201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Relevancia</a:t>
              </a:r>
              <a:endParaRPr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2980;p44">
              <a:extLst>
                <a:ext uri="{FF2B5EF4-FFF2-40B4-BE49-F238E27FC236}">
                  <a16:creationId xmlns:a16="http://schemas.microsoft.com/office/drawing/2014/main" id="{E99BE2B0-0073-49D2-9733-57532FD9F85B}"/>
                </a:ext>
              </a:extLst>
            </p:cNvPr>
            <p:cNvSpPr txBox="1"/>
            <p:nvPr/>
          </p:nvSpPr>
          <p:spPr>
            <a:xfrm>
              <a:off x="5281642" y="4275226"/>
              <a:ext cx="3712468" cy="67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El capital es el </a:t>
              </a:r>
              <a:r>
                <a:rPr lang="es-MX" sz="1200" b="1" dirty="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mayor incentivo </a:t>
              </a: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para el crecimiento y expansión de los emprendimientos.</a:t>
              </a:r>
              <a:endParaRPr lang="en-US" sz="12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15" name="Google Shape;2541;p40">
              <a:extLst>
                <a:ext uri="{FF2B5EF4-FFF2-40B4-BE49-F238E27FC236}">
                  <a16:creationId xmlns:a16="http://schemas.microsoft.com/office/drawing/2014/main" id="{C5DADC42-DE38-43C1-B15D-92983161DFF5}"/>
                </a:ext>
              </a:extLst>
            </p:cNvPr>
            <p:cNvGrpSpPr/>
            <p:nvPr/>
          </p:nvGrpSpPr>
          <p:grpSpPr>
            <a:xfrm>
              <a:off x="4801618" y="4215657"/>
              <a:ext cx="435935" cy="568994"/>
              <a:chOff x="7225175" y="1725746"/>
              <a:chExt cx="1059359" cy="909524"/>
            </a:xfrm>
          </p:grpSpPr>
          <p:grpSp>
            <p:nvGrpSpPr>
              <p:cNvPr id="16" name="Google Shape;2542;p40">
                <a:extLst>
                  <a:ext uri="{FF2B5EF4-FFF2-40B4-BE49-F238E27FC236}">
                    <a16:creationId xmlns:a16="http://schemas.microsoft.com/office/drawing/2014/main" id="{71EE72EA-A05E-4CE2-969C-8CAA7B8B4B59}"/>
                  </a:ext>
                </a:extLst>
              </p:cNvPr>
              <p:cNvGrpSpPr/>
              <p:nvPr/>
            </p:nvGrpSpPr>
            <p:grpSpPr>
              <a:xfrm>
                <a:off x="7385686" y="1908291"/>
                <a:ext cx="898848" cy="181477"/>
                <a:chOff x="1844975" y="2357475"/>
                <a:chExt cx="779100" cy="157300"/>
              </a:xfrm>
            </p:grpSpPr>
            <p:sp>
              <p:nvSpPr>
                <p:cNvPr id="37" name="Google Shape;2543;p40">
                  <a:extLst>
                    <a:ext uri="{FF2B5EF4-FFF2-40B4-BE49-F238E27FC236}">
                      <a16:creationId xmlns:a16="http://schemas.microsoft.com/office/drawing/2014/main" id="{B1C25ACF-6B33-48DE-B977-1C603CC2EAFA}"/>
                    </a:ext>
                  </a:extLst>
                </p:cNvPr>
                <p:cNvSpPr/>
                <p:nvPr/>
              </p:nvSpPr>
              <p:spPr>
                <a:xfrm>
                  <a:off x="1844975" y="2357475"/>
                  <a:ext cx="779100" cy="157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2544;p40">
                  <a:extLst>
                    <a:ext uri="{FF2B5EF4-FFF2-40B4-BE49-F238E27FC236}">
                      <a16:creationId xmlns:a16="http://schemas.microsoft.com/office/drawing/2014/main" id="{5F278F38-2972-4086-B5D7-50F512A5F447}"/>
                    </a:ext>
                  </a:extLst>
                </p:cNvPr>
                <p:cNvSpPr/>
                <p:nvPr/>
              </p:nvSpPr>
              <p:spPr>
                <a:xfrm rot="-5400000">
                  <a:off x="1898100" y="2394975"/>
                  <a:ext cx="155700" cy="807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2545;p40">
                  <a:extLst>
                    <a:ext uri="{FF2B5EF4-FFF2-40B4-BE49-F238E27FC236}">
                      <a16:creationId xmlns:a16="http://schemas.microsoft.com/office/drawing/2014/main" id="{3609669B-4E75-45E9-8598-D03982419715}"/>
                    </a:ext>
                  </a:extLst>
                </p:cNvPr>
                <p:cNvSpPr/>
                <p:nvPr/>
              </p:nvSpPr>
              <p:spPr>
                <a:xfrm rot="-5400000">
                  <a:off x="2343925" y="2352825"/>
                  <a:ext cx="155700" cy="16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2546;p40">
                  <a:extLst>
                    <a:ext uri="{FF2B5EF4-FFF2-40B4-BE49-F238E27FC236}">
                      <a16:creationId xmlns:a16="http://schemas.microsoft.com/office/drawing/2014/main" id="{50F25D11-67EE-4936-B61D-A84C382DED6F}"/>
                    </a:ext>
                  </a:extLst>
                </p:cNvPr>
                <p:cNvSpPr/>
                <p:nvPr/>
              </p:nvSpPr>
              <p:spPr>
                <a:xfrm>
                  <a:off x="1844975" y="2503075"/>
                  <a:ext cx="779100" cy="11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" name="Google Shape;2547;p40">
                <a:extLst>
                  <a:ext uri="{FF2B5EF4-FFF2-40B4-BE49-F238E27FC236}">
                    <a16:creationId xmlns:a16="http://schemas.microsoft.com/office/drawing/2014/main" id="{E1D96383-CFF3-4AED-AA41-F1BDEBB2203A}"/>
                  </a:ext>
                </a:extLst>
              </p:cNvPr>
              <p:cNvGrpSpPr/>
              <p:nvPr/>
            </p:nvGrpSpPr>
            <p:grpSpPr>
              <a:xfrm>
                <a:off x="7259786" y="1725746"/>
                <a:ext cx="898848" cy="181477"/>
                <a:chOff x="1844975" y="2357475"/>
                <a:chExt cx="779100" cy="157300"/>
              </a:xfrm>
            </p:grpSpPr>
            <p:sp>
              <p:nvSpPr>
                <p:cNvPr id="33" name="Google Shape;2548;p40">
                  <a:extLst>
                    <a:ext uri="{FF2B5EF4-FFF2-40B4-BE49-F238E27FC236}">
                      <a16:creationId xmlns:a16="http://schemas.microsoft.com/office/drawing/2014/main" id="{EE9A5E44-B8F5-4BC5-BD7B-A16D66579F2B}"/>
                    </a:ext>
                  </a:extLst>
                </p:cNvPr>
                <p:cNvSpPr/>
                <p:nvPr/>
              </p:nvSpPr>
              <p:spPr>
                <a:xfrm>
                  <a:off x="1844975" y="2357475"/>
                  <a:ext cx="779100" cy="157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2549;p40">
                  <a:extLst>
                    <a:ext uri="{FF2B5EF4-FFF2-40B4-BE49-F238E27FC236}">
                      <a16:creationId xmlns:a16="http://schemas.microsoft.com/office/drawing/2014/main" id="{DE3EA6C3-3019-4D91-B9BD-FC63A2DEB0B3}"/>
                    </a:ext>
                  </a:extLst>
                </p:cNvPr>
                <p:cNvSpPr/>
                <p:nvPr/>
              </p:nvSpPr>
              <p:spPr>
                <a:xfrm rot="-5400000">
                  <a:off x="1898100" y="2394975"/>
                  <a:ext cx="155700" cy="807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550;p40">
                  <a:extLst>
                    <a:ext uri="{FF2B5EF4-FFF2-40B4-BE49-F238E27FC236}">
                      <a16:creationId xmlns:a16="http://schemas.microsoft.com/office/drawing/2014/main" id="{D8CB965F-DF2B-4E0D-A459-41D8A31711B0}"/>
                    </a:ext>
                  </a:extLst>
                </p:cNvPr>
                <p:cNvSpPr/>
                <p:nvPr/>
              </p:nvSpPr>
              <p:spPr>
                <a:xfrm rot="-5400000">
                  <a:off x="2343925" y="2352825"/>
                  <a:ext cx="155700" cy="16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551;p40">
                  <a:extLst>
                    <a:ext uri="{FF2B5EF4-FFF2-40B4-BE49-F238E27FC236}">
                      <a16:creationId xmlns:a16="http://schemas.microsoft.com/office/drawing/2014/main" id="{A69208A9-23A8-4C73-814E-BCE1003CA3EF}"/>
                    </a:ext>
                  </a:extLst>
                </p:cNvPr>
                <p:cNvSpPr/>
                <p:nvPr/>
              </p:nvSpPr>
              <p:spPr>
                <a:xfrm>
                  <a:off x="1844975" y="2503075"/>
                  <a:ext cx="779100" cy="11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" name="Google Shape;2552;p40">
                <a:extLst>
                  <a:ext uri="{FF2B5EF4-FFF2-40B4-BE49-F238E27FC236}">
                    <a16:creationId xmlns:a16="http://schemas.microsoft.com/office/drawing/2014/main" id="{21760315-917A-42DE-87DA-782A52D618B7}"/>
                  </a:ext>
                </a:extLst>
              </p:cNvPr>
              <p:cNvGrpSpPr/>
              <p:nvPr/>
            </p:nvGrpSpPr>
            <p:grpSpPr>
              <a:xfrm>
                <a:off x="7319578" y="2453793"/>
                <a:ext cx="898848" cy="181477"/>
                <a:chOff x="1844975" y="2357475"/>
                <a:chExt cx="779100" cy="157300"/>
              </a:xfrm>
            </p:grpSpPr>
            <p:sp>
              <p:nvSpPr>
                <p:cNvPr id="29" name="Google Shape;2553;p40">
                  <a:extLst>
                    <a:ext uri="{FF2B5EF4-FFF2-40B4-BE49-F238E27FC236}">
                      <a16:creationId xmlns:a16="http://schemas.microsoft.com/office/drawing/2014/main" id="{F8DE8771-2C9F-404B-A577-882ECAC17A44}"/>
                    </a:ext>
                  </a:extLst>
                </p:cNvPr>
                <p:cNvSpPr/>
                <p:nvPr/>
              </p:nvSpPr>
              <p:spPr>
                <a:xfrm>
                  <a:off x="1844975" y="2357475"/>
                  <a:ext cx="779100" cy="157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2554;p40">
                  <a:extLst>
                    <a:ext uri="{FF2B5EF4-FFF2-40B4-BE49-F238E27FC236}">
                      <a16:creationId xmlns:a16="http://schemas.microsoft.com/office/drawing/2014/main" id="{D2B7D02F-835E-4B15-83A5-C59D9B61FE37}"/>
                    </a:ext>
                  </a:extLst>
                </p:cNvPr>
                <p:cNvSpPr/>
                <p:nvPr/>
              </p:nvSpPr>
              <p:spPr>
                <a:xfrm rot="-5400000">
                  <a:off x="1898100" y="2394975"/>
                  <a:ext cx="155700" cy="807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2555;p40">
                  <a:extLst>
                    <a:ext uri="{FF2B5EF4-FFF2-40B4-BE49-F238E27FC236}">
                      <a16:creationId xmlns:a16="http://schemas.microsoft.com/office/drawing/2014/main" id="{8B80E89B-5348-4D8E-8FFA-0132DB8C71E4}"/>
                    </a:ext>
                  </a:extLst>
                </p:cNvPr>
                <p:cNvSpPr/>
                <p:nvPr/>
              </p:nvSpPr>
              <p:spPr>
                <a:xfrm rot="-5400000">
                  <a:off x="2343925" y="2352825"/>
                  <a:ext cx="155700" cy="16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2556;p40">
                  <a:extLst>
                    <a:ext uri="{FF2B5EF4-FFF2-40B4-BE49-F238E27FC236}">
                      <a16:creationId xmlns:a16="http://schemas.microsoft.com/office/drawing/2014/main" id="{9C261223-1244-43B7-B3CF-C6D1E3D5922A}"/>
                    </a:ext>
                  </a:extLst>
                </p:cNvPr>
                <p:cNvSpPr/>
                <p:nvPr/>
              </p:nvSpPr>
              <p:spPr>
                <a:xfrm>
                  <a:off x="1844975" y="2503075"/>
                  <a:ext cx="779100" cy="11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" name="Google Shape;2557;p40">
                <a:extLst>
                  <a:ext uri="{FF2B5EF4-FFF2-40B4-BE49-F238E27FC236}">
                    <a16:creationId xmlns:a16="http://schemas.microsoft.com/office/drawing/2014/main" id="{A64CEB47-34EC-48C9-987D-9ED175689678}"/>
                  </a:ext>
                </a:extLst>
              </p:cNvPr>
              <p:cNvGrpSpPr/>
              <p:nvPr/>
            </p:nvGrpSpPr>
            <p:grpSpPr>
              <a:xfrm>
                <a:off x="7225175" y="2271247"/>
                <a:ext cx="898848" cy="181477"/>
                <a:chOff x="1844975" y="2357475"/>
                <a:chExt cx="779100" cy="157300"/>
              </a:xfrm>
            </p:grpSpPr>
            <p:sp>
              <p:nvSpPr>
                <p:cNvPr id="25" name="Google Shape;2558;p40">
                  <a:extLst>
                    <a:ext uri="{FF2B5EF4-FFF2-40B4-BE49-F238E27FC236}">
                      <a16:creationId xmlns:a16="http://schemas.microsoft.com/office/drawing/2014/main" id="{6EF88487-0CB5-4C80-A1E7-F6D7616377C2}"/>
                    </a:ext>
                  </a:extLst>
                </p:cNvPr>
                <p:cNvSpPr/>
                <p:nvPr/>
              </p:nvSpPr>
              <p:spPr>
                <a:xfrm>
                  <a:off x="1844975" y="2357475"/>
                  <a:ext cx="779100" cy="157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559;p40">
                  <a:extLst>
                    <a:ext uri="{FF2B5EF4-FFF2-40B4-BE49-F238E27FC236}">
                      <a16:creationId xmlns:a16="http://schemas.microsoft.com/office/drawing/2014/main" id="{44837A97-3401-49AD-8225-6137DCA728CF}"/>
                    </a:ext>
                  </a:extLst>
                </p:cNvPr>
                <p:cNvSpPr/>
                <p:nvPr/>
              </p:nvSpPr>
              <p:spPr>
                <a:xfrm rot="-5400000">
                  <a:off x="1898100" y="2394975"/>
                  <a:ext cx="155700" cy="807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2560;p40">
                  <a:extLst>
                    <a:ext uri="{FF2B5EF4-FFF2-40B4-BE49-F238E27FC236}">
                      <a16:creationId xmlns:a16="http://schemas.microsoft.com/office/drawing/2014/main" id="{E2A9BD91-4E2F-4326-BCCF-4012E45634F5}"/>
                    </a:ext>
                  </a:extLst>
                </p:cNvPr>
                <p:cNvSpPr/>
                <p:nvPr/>
              </p:nvSpPr>
              <p:spPr>
                <a:xfrm rot="-5400000">
                  <a:off x="2343925" y="2352825"/>
                  <a:ext cx="155700" cy="16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" name="Google Shape;2561;p40">
                  <a:extLst>
                    <a:ext uri="{FF2B5EF4-FFF2-40B4-BE49-F238E27FC236}">
                      <a16:creationId xmlns:a16="http://schemas.microsoft.com/office/drawing/2014/main" id="{8F6452D5-4277-461D-AD51-CAB0B09E2377}"/>
                    </a:ext>
                  </a:extLst>
                </p:cNvPr>
                <p:cNvSpPr/>
                <p:nvPr/>
              </p:nvSpPr>
              <p:spPr>
                <a:xfrm>
                  <a:off x="1844975" y="2503075"/>
                  <a:ext cx="779100" cy="11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" name="Google Shape;2562;p40">
                <a:extLst>
                  <a:ext uri="{FF2B5EF4-FFF2-40B4-BE49-F238E27FC236}">
                    <a16:creationId xmlns:a16="http://schemas.microsoft.com/office/drawing/2014/main" id="{FCD0B8CC-B6E4-4504-B5BB-D266195D6A2D}"/>
                  </a:ext>
                </a:extLst>
              </p:cNvPr>
              <p:cNvGrpSpPr/>
              <p:nvPr/>
            </p:nvGrpSpPr>
            <p:grpSpPr>
              <a:xfrm>
                <a:off x="7319578" y="2089769"/>
                <a:ext cx="898848" cy="181477"/>
                <a:chOff x="1844975" y="2357475"/>
                <a:chExt cx="779100" cy="157300"/>
              </a:xfrm>
            </p:grpSpPr>
            <p:sp>
              <p:nvSpPr>
                <p:cNvPr id="21" name="Google Shape;2563;p40">
                  <a:extLst>
                    <a:ext uri="{FF2B5EF4-FFF2-40B4-BE49-F238E27FC236}">
                      <a16:creationId xmlns:a16="http://schemas.microsoft.com/office/drawing/2014/main" id="{1625DDE1-82A7-4642-9AD8-0DBD74EDB270}"/>
                    </a:ext>
                  </a:extLst>
                </p:cNvPr>
                <p:cNvSpPr/>
                <p:nvPr/>
              </p:nvSpPr>
              <p:spPr>
                <a:xfrm>
                  <a:off x="1844975" y="2357475"/>
                  <a:ext cx="779100" cy="1572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564;p40">
                  <a:extLst>
                    <a:ext uri="{FF2B5EF4-FFF2-40B4-BE49-F238E27FC236}">
                      <a16:creationId xmlns:a16="http://schemas.microsoft.com/office/drawing/2014/main" id="{E028A541-59D1-46BA-8F15-96DAC8200F5A}"/>
                    </a:ext>
                  </a:extLst>
                </p:cNvPr>
                <p:cNvSpPr/>
                <p:nvPr/>
              </p:nvSpPr>
              <p:spPr>
                <a:xfrm rot="-5400000">
                  <a:off x="1898100" y="2394975"/>
                  <a:ext cx="155700" cy="807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565;p40">
                  <a:extLst>
                    <a:ext uri="{FF2B5EF4-FFF2-40B4-BE49-F238E27FC236}">
                      <a16:creationId xmlns:a16="http://schemas.microsoft.com/office/drawing/2014/main" id="{21ED5F90-D150-4E26-A194-D36CAC42856E}"/>
                    </a:ext>
                  </a:extLst>
                </p:cNvPr>
                <p:cNvSpPr/>
                <p:nvPr/>
              </p:nvSpPr>
              <p:spPr>
                <a:xfrm rot="-5400000">
                  <a:off x="2343925" y="2352825"/>
                  <a:ext cx="155700" cy="165000"/>
                </a:xfrm>
                <a:prstGeom prst="rect">
                  <a:avLst/>
                </a:pr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566;p40">
                  <a:extLst>
                    <a:ext uri="{FF2B5EF4-FFF2-40B4-BE49-F238E27FC236}">
                      <a16:creationId xmlns:a16="http://schemas.microsoft.com/office/drawing/2014/main" id="{4C2B805F-EC4F-4C25-A240-5DCA6CB198DC}"/>
                    </a:ext>
                  </a:extLst>
                </p:cNvPr>
                <p:cNvSpPr/>
                <p:nvPr/>
              </p:nvSpPr>
              <p:spPr>
                <a:xfrm>
                  <a:off x="1844975" y="2503075"/>
                  <a:ext cx="779100" cy="11700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1AA52527-5F50-4862-B44B-3BBFE631B694}"/>
              </a:ext>
            </a:extLst>
          </p:cNvPr>
          <p:cNvGrpSpPr/>
          <p:nvPr/>
        </p:nvGrpSpPr>
        <p:grpSpPr>
          <a:xfrm>
            <a:off x="7935210" y="1971816"/>
            <a:ext cx="764400" cy="764400"/>
            <a:chOff x="7721287" y="260355"/>
            <a:chExt cx="764400" cy="764400"/>
          </a:xfrm>
        </p:grpSpPr>
        <p:sp>
          <p:nvSpPr>
            <p:cNvPr id="42" name="Google Shape;2889;p43">
              <a:extLst>
                <a:ext uri="{FF2B5EF4-FFF2-40B4-BE49-F238E27FC236}">
                  <a16:creationId xmlns:a16="http://schemas.microsoft.com/office/drawing/2014/main" id="{0AD14FFE-EED7-4AF7-8B59-D11A282CA8CB}"/>
                </a:ext>
              </a:extLst>
            </p:cNvPr>
            <p:cNvSpPr/>
            <p:nvPr/>
          </p:nvSpPr>
          <p:spPr>
            <a:xfrm>
              <a:off x="7743787" y="282855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" name="Google Shape;2890;p43">
              <a:extLst>
                <a:ext uri="{FF2B5EF4-FFF2-40B4-BE49-F238E27FC236}">
                  <a16:creationId xmlns:a16="http://schemas.microsoft.com/office/drawing/2014/main" id="{6E5A8BCE-DFB7-4974-B9F4-002ADD33A90C}"/>
                </a:ext>
              </a:extLst>
            </p:cNvPr>
            <p:cNvSpPr/>
            <p:nvPr/>
          </p:nvSpPr>
          <p:spPr>
            <a:xfrm rot="5400000" flipH="1">
              <a:off x="7721287" y="260355"/>
              <a:ext cx="764400" cy="764400"/>
            </a:xfrm>
            <a:prstGeom prst="blockArc">
              <a:avLst>
                <a:gd name="adj1" fmla="val 10553705"/>
                <a:gd name="adj2" fmla="val 21594837"/>
                <a:gd name="adj3" fmla="val 4849"/>
              </a:avLst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395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975"/>
    </mc:Choice>
    <mc:Fallback xmlns="">
      <p:transition spd="slow" advTm="19397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3" name="Gráfico 2">
                <a:extLst>
                  <a:ext uri="{FF2B5EF4-FFF2-40B4-BE49-F238E27FC236}">
                    <a16:creationId xmlns:a16="http://schemas.microsoft.com/office/drawing/2014/main" id="{06C87164-03DF-41D6-BA47-172928D629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457696684"/>
                  </p:ext>
                </p:extLst>
              </p:nvPr>
            </p:nvGraphicFramePr>
            <p:xfrm>
              <a:off x="622004" y="1315105"/>
              <a:ext cx="3327991" cy="314635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3" name="Gráfico 2">
                <a:extLst>
                  <a:ext uri="{FF2B5EF4-FFF2-40B4-BE49-F238E27FC236}">
                    <a16:creationId xmlns:a16="http://schemas.microsoft.com/office/drawing/2014/main" id="{06C87164-03DF-41D6-BA47-172928D629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004" y="1315105"/>
                <a:ext cx="3327991" cy="3146352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859DD58-677D-4C12-851A-5705EEFA26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552311"/>
              </p:ext>
            </p:extLst>
          </p:nvPr>
        </p:nvGraphicFramePr>
        <p:xfrm>
          <a:off x="4338083" y="1232490"/>
          <a:ext cx="4805917" cy="314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96243A02-5446-4227-BCDA-E849A9D2C6A8}"/>
              </a:ext>
            </a:extLst>
          </p:cNvPr>
          <p:cNvSpPr txBox="1"/>
          <p:nvPr/>
        </p:nvSpPr>
        <p:spPr>
          <a:xfrm>
            <a:off x="2286000" y="30523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Exportación</a:t>
            </a:r>
            <a:endParaRPr lang="es-EC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1AA4C73-F3FB-4C3A-B7C3-212F616EB1EA}"/>
              </a:ext>
            </a:extLst>
          </p:cNvPr>
          <p:cNvGrpSpPr/>
          <p:nvPr/>
        </p:nvGrpSpPr>
        <p:grpSpPr>
          <a:xfrm>
            <a:off x="1995267" y="2969516"/>
            <a:ext cx="617833" cy="617039"/>
            <a:chOff x="7306616" y="2442000"/>
            <a:chExt cx="764400" cy="764400"/>
          </a:xfrm>
        </p:grpSpPr>
        <p:sp>
          <p:nvSpPr>
            <p:cNvPr id="11" name="Google Shape;2889;p43">
              <a:extLst>
                <a:ext uri="{FF2B5EF4-FFF2-40B4-BE49-F238E27FC236}">
                  <a16:creationId xmlns:a16="http://schemas.microsoft.com/office/drawing/2014/main" id="{127BBFB0-A394-409B-83EE-E2C8035DF9D7}"/>
                </a:ext>
              </a:extLst>
            </p:cNvPr>
            <p:cNvSpPr/>
            <p:nvPr/>
          </p:nvSpPr>
          <p:spPr>
            <a:xfrm>
              <a:off x="7329117" y="246450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2,01%</a:t>
              </a:r>
              <a:endParaRPr sz="9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2890;p43">
              <a:extLst>
                <a:ext uri="{FF2B5EF4-FFF2-40B4-BE49-F238E27FC236}">
                  <a16:creationId xmlns:a16="http://schemas.microsoft.com/office/drawing/2014/main" id="{720AA2AF-619E-4A3F-825D-515E7CD6D583}"/>
                </a:ext>
              </a:extLst>
            </p:cNvPr>
            <p:cNvSpPr/>
            <p:nvPr/>
          </p:nvSpPr>
          <p:spPr>
            <a:xfrm rot="5400000" flipH="1">
              <a:off x="7306616" y="2442000"/>
              <a:ext cx="764400" cy="764400"/>
            </a:xfrm>
            <a:prstGeom prst="blockArc">
              <a:avLst>
                <a:gd name="adj1" fmla="val 16487242"/>
                <a:gd name="adj2" fmla="val 21594837"/>
                <a:gd name="adj3" fmla="val 484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5AB9030-F69A-4614-9D31-C1E36FB22F6D}"/>
              </a:ext>
            </a:extLst>
          </p:cNvPr>
          <p:cNvGrpSpPr/>
          <p:nvPr/>
        </p:nvGrpSpPr>
        <p:grpSpPr>
          <a:xfrm>
            <a:off x="1977082" y="1477575"/>
            <a:ext cx="617833" cy="617039"/>
            <a:chOff x="937555" y="2594250"/>
            <a:chExt cx="764400" cy="764400"/>
          </a:xfrm>
        </p:grpSpPr>
        <p:sp>
          <p:nvSpPr>
            <p:cNvPr id="13" name="Google Shape;2882;p43">
              <a:extLst>
                <a:ext uri="{FF2B5EF4-FFF2-40B4-BE49-F238E27FC236}">
                  <a16:creationId xmlns:a16="http://schemas.microsoft.com/office/drawing/2014/main" id="{631BA013-8697-462C-A577-D15335691189}"/>
                </a:ext>
              </a:extLst>
            </p:cNvPr>
            <p:cNvSpPr/>
            <p:nvPr/>
          </p:nvSpPr>
          <p:spPr>
            <a:xfrm>
              <a:off x="960055" y="2616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4,87%</a:t>
              </a:r>
              <a:endParaRPr sz="9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" name="Google Shape;2883;p43">
              <a:extLst>
                <a:ext uri="{FF2B5EF4-FFF2-40B4-BE49-F238E27FC236}">
                  <a16:creationId xmlns:a16="http://schemas.microsoft.com/office/drawing/2014/main" id="{E3CEB708-9B42-4462-B251-8A0BF70D59C7}"/>
                </a:ext>
              </a:extLst>
            </p:cNvPr>
            <p:cNvSpPr/>
            <p:nvPr/>
          </p:nvSpPr>
          <p:spPr>
            <a:xfrm rot="5400000" flipH="1">
              <a:off x="937555" y="2594250"/>
              <a:ext cx="764400" cy="764400"/>
            </a:xfrm>
            <a:prstGeom prst="blockArc">
              <a:avLst>
                <a:gd name="adj1" fmla="val 12819214"/>
                <a:gd name="adj2" fmla="val 21594837"/>
                <a:gd name="adj3" fmla="val 48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/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C4C819F-04BD-4BED-9218-DAAA6966DC27}"/>
              </a:ext>
            </a:extLst>
          </p:cNvPr>
          <p:cNvGrpSpPr/>
          <p:nvPr/>
        </p:nvGrpSpPr>
        <p:grpSpPr>
          <a:xfrm>
            <a:off x="4868197" y="4202044"/>
            <a:ext cx="4275803" cy="804337"/>
            <a:chOff x="4868197" y="4202044"/>
            <a:chExt cx="4275803" cy="804337"/>
          </a:xfrm>
        </p:grpSpPr>
        <p:sp>
          <p:nvSpPr>
            <p:cNvPr id="16" name="Google Shape;2979;p44">
              <a:extLst>
                <a:ext uri="{FF2B5EF4-FFF2-40B4-BE49-F238E27FC236}">
                  <a16:creationId xmlns:a16="http://schemas.microsoft.com/office/drawing/2014/main" id="{3830CD53-20A6-4C4F-BF78-666FE6D2BCC1}"/>
                </a:ext>
              </a:extLst>
            </p:cNvPr>
            <p:cNvSpPr txBox="1"/>
            <p:nvPr/>
          </p:nvSpPr>
          <p:spPr>
            <a:xfrm>
              <a:off x="5431532" y="4202044"/>
              <a:ext cx="3140814" cy="201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Relevancia</a:t>
              </a:r>
              <a:endParaRPr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" name="Google Shape;2980;p44">
              <a:extLst>
                <a:ext uri="{FF2B5EF4-FFF2-40B4-BE49-F238E27FC236}">
                  <a16:creationId xmlns:a16="http://schemas.microsoft.com/office/drawing/2014/main" id="{E5A08369-FD35-4024-9A50-469D83781B8E}"/>
                </a:ext>
              </a:extLst>
            </p:cNvPr>
            <p:cNvSpPr txBox="1"/>
            <p:nvPr/>
          </p:nvSpPr>
          <p:spPr>
            <a:xfrm>
              <a:off x="5431532" y="4326835"/>
              <a:ext cx="3712468" cy="6795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El mercado geográfico seleccionado, está fuertemente ligado a la </a:t>
              </a:r>
              <a:r>
                <a:rPr lang="es-MX" sz="1200" b="1" dirty="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orientación al crecimiento</a:t>
              </a: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.</a:t>
              </a:r>
              <a:endParaRPr lang="en-US" sz="12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2207;p34">
              <a:extLst>
                <a:ext uri="{FF2B5EF4-FFF2-40B4-BE49-F238E27FC236}">
                  <a16:creationId xmlns:a16="http://schemas.microsoft.com/office/drawing/2014/main" id="{76AAC7E7-6E9B-47A5-AC57-698A4DC0090A}"/>
                </a:ext>
              </a:extLst>
            </p:cNvPr>
            <p:cNvSpPr/>
            <p:nvPr/>
          </p:nvSpPr>
          <p:spPr>
            <a:xfrm>
              <a:off x="4868197" y="4232850"/>
              <a:ext cx="476247" cy="605417"/>
            </a:xfrm>
            <a:custGeom>
              <a:avLst/>
              <a:gdLst/>
              <a:ahLst/>
              <a:cxnLst/>
              <a:rect l="l" t="t" r="r" b="b"/>
              <a:pathLst>
                <a:path w="12697" h="12634" extrusionOk="0">
                  <a:moveTo>
                    <a:pt x="11437" y="819"/>
                  </a:moveTo>
                  <a:cubicBezTo>
                    <a:pt x="11657" y="819"/>
                    <a:pt x="11815" y="1040"/>
                    <a:pt x="11815" y="1260"/>
                  </a:cubicBezTo>
                  <a:cubicBezTo>
                    <a:pt x="11815" y="1512"/>
                    <a:pt x="11657" y="1670"/>
                    <a:pt x="11437" y="1670"/>
                  </a:cubicBezTo>
                  <a:lnTo>
                    <a:pt x="1229" y="1670"/>
                  </a:lnTo>
                  <a:cubicBezTo>
                    <a:pt x="1009" y="1670"/>
                    <a:pt x="788" y="1449"/>
                    <a:pt x="788" y="1260"/>
                  </a:cubicBezTo>
                  <a:cubicBezTo>
                    <a:pt x="788" y="1071"/>
                    <a:pt x="1009" y="819"/>
                    <a:pt x="1229" y="819"/>
                  </a:cubicBezTo>
                  <a:close/>
                  <a:moveTo>
                    <a:pt x="8790" y="3277"/>
                  </a:moveTo>
                  <a:cubicBezTo>
                    <a:pt x="9042" y="3277"/>
                    <a:pt x="9200" y="3466"/>
                    <a:pt x="9200" y="3655"/>
                  </a:cubicBezTo>
                  <a:lnTo>
                    <a:pt x="9200" y="5356"/>
                  </a:lnTo>
                  <a:lnTo>
                    <a:pt x="9232" y="5356"/>
                  </a:lnTo>
                  <a:cubicBezTo>
                    <a:pt x="9232" y="5608"/>
                    <a:pt x="9042" y="5765"/>
                    <a:pt x="8822" y="5765"/>
                  </a:cubicBezTo>
                  <a:cubicBezTo>
                    <a:pt x="8633" y="5765"/>
                    <a:pt x="8412" y="5545"/>
                    <a:pt x="8412" y="5356"/>
                  </a:cubicBezTo>
                  <a:lnTo>
                    <a:pt x="8412" y="4694"/>
                  </a:lnTo>
                  <a:lnTo>
                    <a:pt x="6617" y="6459"/>
                  </a:lnTo>
                  <a:cubicBezTo>
                    <a:pt x="6538" y="6537"/>
                    <a:pt x="6435" y="6577"/>
                    <a:pt x="6333" y="6577"/>
                  </a:cubicBezTo>
                  <a:cubicBezTo>
                    <a:pt x="6231" y="6577"/>
                    <a:pt x="6128" y="6537"/>
                    <a:pt x="6050" y="6459"/>
                  </a:cubicBezTo>
                  <a:lnTo>
                    <a:pt x="5482" y="5923"/>
                  </a:lnTo>
                  <a:lnTo>
                    <a:pt x="4096" y="7278"/>
                  </a:lnTo>
                  <a:cubicBezTo>
                    <a:pt x="4033" y="7356"/>
                    <a:pt x="3931" y="7396"/>
                    <a:pt x="3824" y="7396"/>
                  </a:cubicBezTo>
                  <a:cubicBezTo>
                    <a:pt x="3718" y="7396"/>
                    <a:pt x="3608" y="7356"/>
                    <a:pt x="3529" y="7278"/>
                  </a:cubicBezTo>
                  <a:cubicBezTo>
                    <a:pt x="3372" y="7120"/>
                    <a:pt x="3372" y="6868"/>
                    <a:pt x="3529" y="6711"/>
                  </a:cubicBezTo>
                  <a:lnTo>
                    <a:pt x="5167" y="5041"/>
                  </a:lnTo>
                  <a:cubicBezTo>
                    <a:pt x="5246" y="4962"/>
                    <a:pt x="5356" y="4923"/>
                    <a:pt x="5467" y="4923"/>
                  </a:cubicBezTo>
                  <a:cubicBezTo>
                    <a:pt x="5577" y="4923"/>
                    <a:pt x="5687" y="4962"/>
                    <a:pt x="5766" y="5041"/>
                  </a:cubicBezTo>
                  <a:lnTo>
                    <a:pt x="6302" y="5608"/>
                  </a:lnTo>
                  <a:lnTo>
                    <a:pt x="7814" y="4096"/>
                  </a:lnTo>
                  <a:lnTo>
                    <a:pt x="7152" y="4096"/>
                  </a:lnTo>
                  <a:cubicBezTo>
                    <a:pt x="6900" y="4096"/>
                    <a:pt x="6743" y="3907"/>
                    <a:pt x="6743" y="3655"/>
                  </a:cubicBezTo>
                  <a:cubicBezTo>
                    <a:pt x="6743" y="3434"/>
                    <a:pt x="6932" y="3277"/>
                    <a:pt x="7152" y="3277"/>
                  </a:cubicBezTo>
                  <a:close/>
                  <a:moveTo>
                    <a:pt x="6302" y="11058"/>
                  </a:moveTo>
                  <a:cubicBezTo>
                    <a:pt x="6554" y="11058"/>
                    <a:pt x="6743" y="11279"/>
                    <a:pt x="6743" y="11468"/>
                  </a:cubicBezTo>
                  <a:cubicBezTo>
                    <a:pt x="6743" y="11657"/>
                    <a:pt x="6554" y="11846"/>
                    <a:pt x="6302" y="11846"/>
                  </a:cubicBezTo>
                  <a:cubicBezTo>
                    <a:pt x="6081" y="11846"/>
                    <a:pt x="5924" y="11657"/>
                    <a:pt x="5924" y="11468"/>
                  </a:cubicBezTo>
                  <a:cubicBezTo>
                    <a:pt x="5924" y="11279"/>
                    <a:pt x="6113" y="11058"/>
                    <a:pt x="6302" y="11058"/>
                  </a:cubicBezTo>
                  <a:close/>
                  <a:moveTo>
                    <a:pt x="1229" y="0"/>
                  </a:moveTo>
                  <a:cubicBezTo>
                    <a:pt x="568" y="0"/>
                    <a:pt x="1" y="536"/>
                    <a:pt x="1" y="1229"/>
                  </a:cubicBezTo>
                  <a:cubicBezTo>
                    <a:pt x="1" y="1764"/>
                    <a:pt x="379" y="2205"/>
                    <a:pt x="851" y="2394"/>
                  </a:cubicBezTo>
                  <a:lnTo>
                    <a:pt x="851" y="8254"/>
                  </a:lnTo>
                  <a:lnTo>
                    <a:pt x="442" y="8254"/>
                  </a:lnTo>
                  <a:cubicBezTo>
                    <a:pt x="221" y="8254"/>
                    <a:pt x="64" y="8475"/>
                    <a:pt x="64" y="8664"/>
                  </a:cubicBezTo>
                  <a:cubicBezTo>
                    <a:pt x="64" y="8916"/>
                    <a:pt x="253" y="9042"/>
                    <a:pt x="442" y="9042"/>
                  </a:cubicBezTo>
                  <a:lnTo>
                    <a:pt x="5955" y="9042"/>
                  </a:lnTo>
                  <a:lnTo>
                    <a:pt x="5955" y="10239"/>
                  </a:lnTo>
                  <a:cubicBezTo>
                    <a:pt x="5482" y="10397"/>
                    <a:pt x="5136" y="10869"/>
                    <a:pt x="5136" y="11405"/>
                  </a:cubicBezTo>
                  <a:cubicBezTo>
                    <a:pt x="5136" y="12098"/>
                    <a:pt x="5671" y="12633"/>
                    <a:pt x="6365" y="12633"/>
                  </a:cubicBezTo>
                  <a:cubicBezTo>
                    <a:pt x="7026" y="12633"/>
                    <a:pt x="7625" y="12098"/>
                    <a:pt x="7625" y="11405"/>
                  </a:cubicBezTo>
                  <a:cubicBezTo>
                    <a:pt x="7625" y="10869"/>
                    <a:pt x="7247" y="10428"/>
                    <a:pt x="6774" y="10239"/>
                  </a:cubicBezTo>
                  <a:lnTo>
                    <a:pt x="6774" y="9042"/>
                  </a:lnTo>
                  <a:lnTo>
                    <a:pt x="12288" y="9042"/>
                  </a:lnTo>
                  <a:cubicBezTo>
                    <a:pt x="12540" y="9042"/>
                    <a:pt x="12697" y="8853"/>
                    <a:pt x="12697" y="8664"/>
                  </a:cubicBezTo>
                  <a:cubicBezTo>
                    <a:pt x="12666" y="8443"/>
                    <a:pt x="12508" y="8254"/>
                    <a:pt x="12256" y="8254"/>
                  </a:cubicBezTo>
                  <a:lnTo>
                    <a:pt x="11815" y="8254"/>
                  </a:lnTo>
                  <a:lnTo>
                    <a:pt x="11815" y="2394"/>
                  </a:lnTo>
                  <a:cubicBezTo>
                    <a:pt x="12288" y="2237"/>
                    <a:pt x="12666" y="1764"/>
                    <a:pt x="12666" y="1229"/>
                  </a:cubicBezTo>
                  <a:cubicBezTo>
                    <a:pt x="12666" y="567"/>
                    <a:pt x="12098" y="0"/>
                    <a:pt x="11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799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65"/>
    </mc:Choice>
    <mc:Fallback xmlns="">
      <p:transition spd="slow" advTm="126465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75;p41">
            <a:extLst>
              <a:ext uri="{FF2B5EF4-FFF2-40B4-BE49-F238E27FC236}">
                <a16:creationId xmlns:a16="http://schemas.microsoft.com/office/drawing/2014/main" id="{35EA4890-21CD-4DF0-A6D0-6B012007EB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dirty="0"/>
              <a:t>Obstáculos del emprendimiento exportador</a:t>
            </a:r>
            <a:endParaRPr dirty="0"/>
          </a:p>
        </p:txBody>
      </p:sp>
      <p:sp>
        <p:nvSpPr>
          <p:cNvPr id="8" name="Google Shape;2571;p41">
            <a:extLst>
              <a:ext uri="{FF2B5EF4-FFF2-40B4-BE49-F238E27FC236}">
                <a16:creationId xmlns:a16="http://schemas.microsoft.com/office/drawing/2014/main" id="{55D2251F-7833-48A1-873E-BABD674829E0}"/>
              </a:ext>
            </a:extLst>
          </p:cNvPr>
          <p:cNvSpPr/>
          <p:nvPr/>
        </p:nvSpPr>
        <p:spPr>
          <a:xfrm rot="5400000">
            <a:off x="4292955" y="1110425"/>
            <a:ext cx="3022919" cy="2893977"/>
          </a:xfrm>
          <a:prstGeom prst="roundRect">
            <a:avLst>
              <a:gd name="adj" fmla="val 18053"/>
            </a:avLst>
          </a:prstGeom>
          <a:solidFill>
            <a:srgbClr val="F9E8CD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2571;p41">
            <a:extLst>
              <a:ext uri="{FF2B5EF4-FFF2-40B4-BE49-F238E27FC236}">
                <a16:creationId xmlns:a16="http://schemas.microsoft.com/office/drawing/2014/main" id="{1E16C1D8-D7DD-453B-9D72-602CAA9E1C78}"/>
              </a:ext>
            </a:extLst>
          </p:cNvPr>
          <p:cNvSpPr/>
          <p:nvPr/>
        </p:nvSpPr>
        <p:spPr>
          <a:xfrm rot="5400000">
            <a:off x="923624" y="1423515"/>
            <a:ext cx="3881779" cy="2985828"/>
          </a:xfrm>
          <a:prstGeom prst="roundRect">
            <a:avLst>
              <a:gd name="adj" fmla="val 18053"/>
            </a:avLst>
          </a:prstGeom>
          <a:solidFill>
            <a:srgbClr val="F9E8CD">
              <a:alpha val="37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576;p41">
            <a:extLst>
              <a:ext uri="{FF2B5EF4-FFF2-40B4-BE49-F238E27FC236}">
                <a16:creationId xmlns:a16="http://schemas.microsoft.com/office/drawing/2014/main" id="{B981C4FB-77CB-48E8-9D6B-28F6B1307B58}"/>
              </a:ext>
            </a:extLst>
          </p:cNvPr>
          <p:cNvSpPr/>
          <p:nvPr/>
        </p:nvSpPr>
        <p:spPr>
          <a:xfrm>
            <a:off x="1368643" y="981680"/>
            <a:ext cx="5984658" cy="397200"/>
          </a:xfrm>
          <a:prstGeom prst="roundRect">
            <a:avLst>
              <a:gd name="adj" fmla="val 30593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5043E8E2-8CD3-4478-B767-B7D4633EF7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13038"/>
              </p:ext>
            </p:extLst>
          </p:nvPr>
        </p:nvGraphicFramePr>
        <p:xfrm>
          <a:off x="1368643" y="1046027"/>
          <a:ext cx="5984658" cy="3866740"/>
        </p:xfrm>
        <a:graphic>
          <a:graphicData uri="http://schemas.openxmlformats.org/drawingml/2006/table">
            <a:tbl>
              <a:tblPr firstRow="1" bandRow="1">
                <a:tableStyleId>{60F756F7-7227-4415-81D3-96AD87994E1E}</a:tableStyleId>
              </a:tblPr>
              <a:tblGrid>
                <a:gridCol w="2992329">
                  <a:extLst>
                    <a:ext uri="{9D8B030D-6E8A-4147-A177-3AD203B41FA5}">
                      <a16:colId xmlns:a16="http://schemas.microsoft.com/office/drawing/2014/main" val="1676953077"/>
                    </a:ext>
                  </a:extLst>
                </a:gridCol>
                <a:gridCol w="2992329">
                  <a:extLst>
                    <a:ext uri="{9D8B030D-6E8A-4147-A177-3AD203B41FA5}">
                      <a16:colId xmlns:a16="http://schemas.microsoft.com/office/drawing/2014/main" val="3273040814"/>
                    </a:ext>
                  </a:extLst>
                </a:gridCol>
              </a:tblGrid>
              <a:tr h="300979"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Análisis general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b="1" dirty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Análisis para las mujeres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3007308"/>
                  </a:ext>
                </a:extLst>
              </a:tr>
              <a:tr h="632057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Naturaleza del negocio (tipo PYME).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algn="ctr"/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Aspiraciones de crecimiento vs. Responsabilidades familiares.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4680458"/>
                  </a:ext>
                </a:extLst>
              </a:tr>
              <a:tr h="1708710">
                <a:tc>
                  <a:txBody>
                    <a:bodyPr/>
                    <a:lstStyle/>
                    <a:p>
                      <a:pPr algn="ctr"/>
                      <a:r>
                        <a:rPr lang="es-EC" sz="1200" b="1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Baja competitividad del mercado</a:t>
                      </a:r>
                      <a:r>
                        <a:rPr lang="es-EC" sz="1200" dirty="0">
                          <a:solidFill>
                            <a:schemeClr val="accent3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 </a:t>
                      </a:r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(</a:t>
                      </a:r>
                      <a:r>
                        <a:rPr lang="es-MX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costos elevados por la moneda $, barreras regulatorias y culturales, bajo acceso al conocimiento técnico de comercio exterior, prospectiva de mercados, certificaciones, alta burocracia, corrupción, baja protección de propiedad intelectual, poco conocimiento sobre la exportación de servicios).</a:t>
                      </a:r>
                      <a:endParaRPr lang="es-EC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Roles de género y uso del tiempo.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C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Comportamientos diferenciados por parte de compradores y fondos de inversión.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C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Necesidad de validarse y legitimarse</a:t>
                      </a:r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1063160"/>
                  </a:ext>
                </a:extLst>
              </a:tr>
              <a:tr h="31216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Validación local previa.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C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35898896"/>
                  </a:ext>
                </a:extLst>
              </a:tr>
              <a:tr h="43617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Ecosistema del emprendimiento débil.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EC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4778094"/>
                  </a:ext>
                </a:extLst>
              </a:tr>
              <a:tr h="436170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Fuentes de financiamiento limitadas.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C" sz="1200" dirty="0"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2868170"/>
                  </a:ext>
                </a:extLst>
              </a:tr>
            </a:tbl>
          </a:graphicData>
        </a:graphic>
      </p:graphicFrame>
      <p:grpSp>
        <p:nvGrpSpPr>
          <p:cNvPr id="10" name="Grupo 9">
            <a:extLst>
              <a:ext uri="{FF2B5EF4-FFF2-40B4-BE49-F238E27FC236}">
                <a16:creationId xmlns:a16="http://schemas.microsoft.com/office/drawing/2014/main" id="{0D558467-2DF1-4BBC-A7F2-8B6AAB369509}"/>
              </a:ext>
            </a:extLst>
          </p:cNvPr>
          <p:cNvGrpSpPr/>
          <p:nvPr/>
        </p:nvGrpSpPr>
        <p:grpSpPr>
          <a:xfrm>
            <a:off x="5497067" y="4133147"/>
            <a:ext cx="3712468" cy="1010353"/>
            <a:chOff x="5431532" y="4098286"/>
            <a:chExt cx="3712468" cy="1010353"/>
          </a:xfrm>
        </p:grpSpPr>
        <p:sp>
          <p:nvSpPr>
            <p:cNvPr id="11" name="Google Shape;2979;p44">
              <a:extLst>
                <a:ext uri="{FF2B5EF4-FFF2-40B4-BE49-F238E27FC236}">
                  <a16:creationId xmlns:a16="http://schemas.microsoft.com/office/drawing/2014/main" id="{38083285-21A9-48A0-9197-D87DA0391DF4}"/>
                </a:ext>
              </a:extLst>
            </p:cNvPr>
            <p:cNvSpPr txBox="1"/>
            <p:nvPr/>
          </p:nvSpPr>
          <p:spPr>
            <a:xfrm>
              <a:off x="5431532" y="4098286"/>
              <a:ext cx="3140814" cy="201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Conclusión</a:t>
              </a:r>
              <a:endParaRPr b="1" dirty="0">
                <a:solidFill>
                  <a:schemeClr val="bg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2980;p44">
              <a:extLst>
                <a:ext uri="{FF2B5EF4-FFF2-40B4-BE49-F238E27FC236}">
                  <a16:creationId xmlns:a16="http://schemas.microsoft.com/office/drawing/2014/main" id="{502E0EA0-78A1-4D35-BB21-0ECBC523E791}"/>
                </a:ext>
              </a:extLst>
            </p:cNvPr>
            <p:cNvSpPr txBox="1"/>
            <p:nvPr/>
          </p:nvSpPr>
          <p:spPr>
            <a:xfrm>
              <a:off x="5431532" y="4326835"/>
              <a:ext cx="3712468" cy="7818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Las barreras para exportar los emprendimientos son </a:t>
              </a:r>
              <a:r>
                <a:rPr lang="es-MX" sz="12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culturales</a:t>
              </a: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 (a nivel Ecuador); pero que se agudizan para </a:t>
              </a:r>
              <a:r>
                <a:rPr lang="es-MX" sz="1200" b="1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las mujeres.</a:t>
              </a:r>
              <a:endParaRPr lang="en-US" sz="12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" name="Google Shape;1160;p24">
            <a:extLst>
              <a:ext uri="{FF2B5EF4-FFF2-40B4-BE49-F238E27FC236}">
                <a16:creationId xmlns:a16="http://schemas.microsoft.com/office/drawing/2014/main" id="{5B80C2FF-4535-4271-8821-DDEF7EC3229C}"/>
              </a:ext>
            </a:extLst>
          </p:cNvPr>
          <p:cNvGrpSpPr/>
          <p:nvPr/>
        </p:nvGrpSpPr>
        <p:grpSpPr>
          <a:xfrm>
            <a:off x="6493989" y="3976265"/>
            <a:ext cx="606841" cy="432005"/>
            <a:chOff x="3271199" y="3863875"/>
            <a:chExt cx="481826" cy="366950"/>
          </a:xfrm>
        </p:grpSpPr>
        <p:sp>
          <p:nvSpPr>
            <p:cNvPr id="15" name="Google Shape;1161;p24">
              <a:extLst>
                <a:ext uri="{FF2B5EF4-FFF2-40B4-BE49-F238E27FC236}">
                  <a16:creationId xmlns:a16="http://schemas.microsoft.com/office/drawing/2014/main" id="{1BE43B8C-208D-4336-8C1A-00151B21874F}"/>
                </a:ext>
              </a:extLst>
            </p:cNvPr>
            <p:cNvSpPr/>
            <p:nvPr/>
          </p:nvSpPr>
          <p:spPr>
            <a:xfrm>
              <a:off x="3271199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435D74"/>
                </a:solidFill>
              </a:endParaRPr>
            </a:p>
          </p:txBody>
        </p:sp>
        <p:sp>
          <p:nvSpPr>
            <p:cNvPr id="16" name="Google Shape;1162;p24">
              <a:extLst>
                <a:ext uri="{FF2B5EF4-FFF2-40B4-BE49-F238E27FC236}">
                  <a16:creationId xmlns:a16="http://schemas.microsoft.com/office/drawing/2014/main" id="{680B06FB-F03A-42D9-AFFA-2BC40DF75A4C}"/>
                </a:ext>
              </a:extLst>
            </p:cNvPr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7" name="Google Shape;2579;p41">
            <a:extLst>
              <a:ext uri="{FF2B5EF4-FFF2-40B4-BE49-F238E27FC236}">
                <a16:creationId xmlns:a16="http://schemas.microsoft.com/office/drawing/2014/main" id="{21EFC464-3166-44C0-9CC6-DBF8B2403C16}"/>
              </a:ext>
            </a:extLst>
          </p:cNvPr>
          <p:cNvGrpSpPr/>
          <p:nvPr/>
        </p:nvGrpSpPr>
        <p:grpSpPr>
          <a:xfrm rot="5063351" flipH="1">
            <a:off x="6943499" y="868152"/>
            <a:ext cx="921502" cy="660470"/>
            <a:chOff x="545994" y="906313"/>
            <a:chExt cx="1383534" cy="991623"/>
          </a:xfrm>
        </p:grpSpPr>
        <p:sp>
          <p:nvSpPr>
            <p:cNvPr id="18" name="Google Shape;2580;p41">
              <a:extLst>
                <a:ext uri="{FF2B5EF4-FFF2-40B4-BE49-F238E27FC236}">
                  <a16:creationId xmlns:a16="http://schemas.microsoft.com/office/drawing/2014/main" id="{BE325EFE-23DE-4E24-AB87-13E93D15C38B}"/>
                </a:ext>
              </a:extLst>
            </p:cNvPr>
            <p:cNvSpPr/>
            <p:nvPr/>
          </p:nvSpPr>
          <p:spPr>
            <a:xfrm>
              <a:off x="545994" y="906313"/>
              <a:ext cx="1383534" cy="991623"/>
            </a:xfrm>
            <a:custGeom>
              <a:avLst/>
              <a:gdLst/>
              <a:ahLst/>
              <a:cxnLst/>
              <a:rect l="l" t="t" r="r" b="b"/>
              <a:pathLst>
                <a:path w="5373" h="3851" extrusionOk="0">
                  <a:moveTo>
                    <a:pt x="259" y="0"/>
                  </a:moveTo>
                  <a:cubicBezTo>
                    <a:pt x="32" y="232"/>
                    <a:pt x="1" y="647"/>
                    <a:pt x="136" y="939"/>
                  </a:cubicBezTo>
                  <a:cubicBezTo>
                    <a:pt x="276" y="1232"/>
                    <a:pt x="521" y="1454"/>
                    <a:pt x="765" y="1664"/>
                  </a:cubicBezTo>
                  <a:cubicBezTo>
                    <a:pt x="1005" y="1874"/>
                    <a:pt x="1259" y="2092"/>
                    <a:pt x="1407" y="2376"/>
                  </a:cubicBezTo>
                  <a:cubicBezTo>
                    <a:pt x="1586" y="2712"/>
                    <a:pt x="1612" y="3127"/>
                    <a:pt x="1861" y="3420"/>
                  </a:cubicBezTo>
                  <a:cubicBezTo>
                    <a:pt x="2071" y="3664"/>
                    <a:pt x="2398" y="3769"/>
                    <a:pt x="2717" y="3804"/>
                  </a:cubicBezTo>
                  <a:cubicBezTo>
                    <a:pt x="2811" y="3813"/>
                    <a:pt x="2905" y="3816"/>
                    <a:pt x="2999" y="3816"/>
                  </a:cubicBezTo>
                  <a:cubicBezTo>
                    <a:pt x="3176" y="3816"/>
                    <a:pt x="3352" y="3805"/>
                    <a:pt x="3528" y="3805"/>
                  </a:cubicBezTo>
                  <a:cubicBezTo>
                    <a:pt x="3577" y="3805"/>
                    <a:pt x="3625" y="3806"/>
                    <a:pt x="3674" y="3808"/>
                  </a:cubicBezTo>
                  <a:cubicBezTo>
                    <a:pt x="3915" y="3815"/>
                    <a:pt x="4155" y="3850"/>
                    <a:pt x="4393" y="3850"/>
                  </a:cubicBezTo>
                  <a:cubicBezTo>
                    <a:pt x="4465" y="3850"/>
                    <a:pt x="4536" y="3847"/>
                    <a:pt x="4608" y="3839"/>
                  </a:cubicBezTo>
                  <a:cubicBezTo>
                    <a:pt x="4918" y="3804"/>
                    <a:pt x="5237" y="3655"/>
                    <a:pt x="5372" y="3372"/>
                  </a:cubicBezTo>
                  <a:cubicBezTo>
                    <a:pt x="4883" y="3162"/>
                    <a:pt x="4433" y="2952"/>
                    <a:pt x="4075" y="2559"/>
                  </a:cubicBezTo>
                  <a:cubicBezTo>
                    <a:pt x="4324" y="2118"/>
                    <a:pt x="4420" y="1520"/>
                    <a:pt x="4202" y="1066"/>
                  </a:cubicBezTo>
                  <a:cubicBezTo>
                    <a:pt x="3966" y="594"/>
                    <a:pt x="3521" y="267"/>
                    <a:pt x="3001" y="188"/>
                  </a:cubicBezTo>
                  <a:cubicBezTo>
                    <a:pt x="2932" y="178"/>
                    <a:pt x="2863" y="173"/>
                    <a:pt x="2795" y="173"/>
                  </a:cubicBezTo>
                  <a:cubicBezTo>
                    <a:pt x="2363" y="173"/>
                    <a:pt x="1953" y="371"/>
                    <a:pt x="1652" y="699"/>
                  </a:cubicBezTo>
                  <a:lnTo>
                    <a:pt x="1612" y="686"/>
                  </a:lnTo>
                  <a:cubicBezTo>
                    <a:pt x="1123" y="537"/>
                    <a:pt x="665" y="306"/>
                    <a:pt x="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81;p41">
              <a:extLst>
                <a:ext uri="{FF2B5EF4-FFF2-40B4-BE49-F238E27FC236}">
                  <a16:creationId xmlns:a16="http://schemas.microsoft.com/office/drawing/2014/main" id="{6207077F-A3E0-4C86-832E-9E8E9011F9DE}"/>
                </a:ext>
              </a:extLst>
            </p:cNvPr>
            <p:cNvSpPr/>
            <p:nvPr/>
          </p:nvSpPr>
          <p:spPr>
            <a:xfrm>
              <a:off x="981423" y="1095059"/>
              <a:ext cx="613102" cy="479460"/>
            </a:xfrm>
            <a:custGeom>
              <a:avLst/>
              <a:gdLst/>
              <a:ahLst/>
              <a:cxnLst/>
              <a:rect l="l" t="t" r="r" b="b"/>
              <a:pathLst>
                <a:path w="2381" h="1862" extrusionOk="0">
                  <a:moveTo>
                    <a:pt x="0" y="1"/>
                  </a:moveTo>
                  <a:lnTo>
                    <a:pt x="83" y="180"/>
                  </a:lnTo>
                  <a:lnTo>
                    <a:pt x="179" y="355"/>
                  </a:lnTo>
                  <a:lnTo>
                    <a:pt x="288" y="516"/>
                  </a:lnTo>
                  <a:lnTo>
                    <a:pt x="406" y="673"/>
                  </a:lnTo>
                  <a:cubicBezTo>
                    <a:pt x="568" y="879"/>
                    <a:pt x="756" y="1066"/>
                    <a:pt x="961" y="1228"/>
                  </a:cubicBezTo>
                  <a:cubicBezTo>
                    <a:pt x="1170" y="1390"/>
                    <a:pt x="1397" y="1525"/>
                    <a:pt x="1633" y="1634"/>
                  </a:cubicBezTo>
                  <a:lnTo>
                    <a:pt x="1817" y="1708"/>
                  </a:lnTo>
                  <a:lnTo>
                    <a:pt x="2000" y="1774"/>
                  </a:lnTo>
                  <a:lnTo>
                    <a:pt x="2188" y="1822"/>
                  </a:lnTo>
                  <a:lnTo>
                    <a:pt x="2380" y="1861"/>
                  </a:lnTo>
                  <a:lnTo>
                    <a:pt x="2192" y="1809"/>
                  </a:lnTo>
                  <a:lnTo>
                    <a:pt x="2009" y="1748"/>
                  </a:lnTo>
                  <a:lnTo>
                    <a:pt x="1830" y="1673"/>
                  </a:lnTo>
                  <a:lnTo>
                    <a:pt x="1651" y="1595"/>
                  </a:lnTo>
                  <a:cubicBezTo>
                    <a:pt x="1188" y="1363"/>
                    <a:pt x="773" y="1040"/>
                    <a:pt x="437" y="647"/>
                  </a:cubicBezTo>
                  <a:cubicBezTo>
                    <a:pt x="271" y="446"/>
                    <a:pt x="122" y="23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82;p41">
              <a:extLst>
                <a:ext uri="{FF2B5EF4-FFF2-40B4-BE49-F238E27FC236}">
                  <a16:creationId xmlns:a16="http://schemas.microsoft.com/office/drawing/2014/main" id="{6314BAB5-A90E-4F0A-A490-15384C37CF83}"/>
                </a:ext>
              </a:extLst>
            </p:cNvPr>
            <p:cNvSpPr/>
            <p:nvPr/>
          </p:nvSpPr>
          <p:spPr>
            <a:xfrm>
              <a:off x="891299" y="1174883"/>
              <a:ext cx="69009" cy="14162"/>
            </a:xfrm>
            <a:custGeom>
              <a:avLst/>
              <a:gdLst/>
              <a:ahLst/>
              <a:cxnLst/>
              <a:rect l="l" t="t" r="r" b="b"/>
              <a:pathLst>
                <a:path w="268" h="55" extrusionOk="0">
                  <a:moveTo>
                    <a:pt x="132" y="1"/>
                  </a:moveTo>
                  <a:cubicBezTo>
                    <a:pt x="88" y="1"/>
                    <a:pt x="44" y="10"/>
                    <a:pt x="1" y="27"/>
                  </a:cubicBezTo>
                  <a:cubicBezTo>
                    <a:pt x="39" y="42"/>
                    <a:pt x="77" y="54"/>
                    <a:pt x="114" y="54"/>
                  </a:cubicBezTo>
                  <a:cubicBezTo>
                    <a:pt x="120" y="54"/>
                    <a:pt x="126" y="54"/>
                    <a:pt x="132" y="53"/>
                  </a:cubicBezTo>
                  <a:cubicBezTo>
                    <a:pt x="138" y="54"/>
                    <a:pt x="144" y="54"/>
                    <a:pt x="150" y="54"/>
                  </a:cubicBezTo>
                  <a:cubicBezTo>
                    <a:pt x="191" y="54"/>
                    <a:pt x="229" y="42"/>
                    <a:pt x="267" y="27"/>
                  </a:cubicBezTo>
                  <a:cubicBezTo>
                    <a:pt x="223" y="10"/>
                    <a:pt x="180" y="1"/>
                    <a:pt x="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83;p41">
              <a:extLst>
                <a:ext uri="{FF2B5EF4-FFF2-40B4-BE49-F238E27FC236}">
                  <a16:creationId xmlns:a16="http://schemas.microsoft.com/office/drawing/2014/main" id="{FCAA2456-A3E6-4887-A56B-A6966C453753}"/>
                </a:ext>
              </a:extLst>
            </p:cNvPr>
            <p:cNvSpPr/>
            <p:nvPr/>
          </p:nvSpPr>
          <p:spPr>
            <a:xfrm>
              <a:off x="938679" y="1234108"/>
              <a:ext cx="43002" cy="14162"/>
            </a:xfrm>
            <a:custGeom>
              <a:avLst/>
              <a:gdLst/>
              <a:ahLst/>
              <a:cxnLst/>
              <a:rect l="l" t="t" r="r" b="b"/>
              <a:pathLst>
                <a:path w="167" h="55" extrusionOk="0">
                  <a:moveTo>
                    <a:pt x="102" y="1"/>
                  </a:moveTo>
                  <a:cubicBezTo>
                    <a:pt x="96" y="1"/>
                    <a:pt x="89" y="1"/>
                    <a:pt x="83" y="2"/>
                  </a:cubicBezTo>
                  <a:cubicBezTo>
                    <a:pt x="52" y="2"/>
                    <a:pt x="22" y="15"/>
                    <a:pt x="0" y="33"/>
                  </a:cubicBezTo>
                  <a:cubicBezTo>
                    <a:pt x="22" y="48"/>
                    <a:pt x="48" y="55"/>
                    <a:pt x="73" y="55"/>
                  </a:cubicBezTo>
                  <a:cubicBezTo>
                    <a:pt x="107" y="55"/>
                    <a:pt x="141" y="42"/>
                    <a:pt x="166" y="20"/>
                  </a:cubicBezTo>
                  <a:cubicBezTo>
                    <a:pt x="146" y="7"/>
                    <a:pt x="123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584;p41">
              <a:extLst>
                <a:ext uri="{FF2B5EF4-FFF2-40B4-BE49-F238E27FC236}">
                  <a16:creationId xmlns:a16="http://schemas.microsoft.com/office/drawing/2014/main" id="{08907EBF-57D5-4D1A-9A1E-2400D741BFE6}"/>
                </a:ext>
              </a:extLst>
            </p:cNvPr>
            <p:cNvSpPr/>
            <p:nvPr/>
          </p:nvSpPr>
          <p:spPr>
            <a:xfrm>
              <a:off x="1208794" y="1470233"/>
              <a:ext cx="57422" cy="73902"/>
            </a:xfrm>
            <a:custGeom>
              <a:avLst/>
              <a:gdLst/>
              <a:ahLst/>
              <a:cxnLst/>
              <a:rect l="l" t="t" r="r" b="b"/>
              <a:pathLst>
                <a:path w="223" h="287" extrusionOk="0">
                  <a:moveTo>
                    <a:pt x="108" y="1"/>
                  </a:moveTo>
                  <a:cubicBezTo>
                    <a:pt x="44" y="1"/>
                    <a:pt x="0" y="83"/>
                    <a:pt x="52" y="138"/>
                  </a:cubicBezTo>
                  <a:cubicBezTo>
                    <a:pt x="30" y="181"/>
                    <a:pt x="12" y="234"/>
                    <a:pt x="8" y="286"/>
                  </a:cubicBezTo>
                  <a:cubicBezTo>
                    <a:pt x="47" y="251"/>
                    <a:pt x="78" y="208"/>
                    <a:pt x="104" y="160"/>
                  </a:cubicBezTo>
                  <a:cubicBezTo>
                    <a:pt x="108" y="160"/>
                    <a:pt x="113" y="161"/>
                    <a:pt x="117" y="161"/>
                  </a:cubicBezTo>
                  <a:cubicBezTo>
                    <a:pt x="195" y="161"/>
                    <a:pt x="222" y="48"/>
                    <a:pt x="148" y="11"/>
                  </a:cubicBezTo>
                  <a:cubicBezTo>
                    <a:pt x="134" y="4"/>
                    <a:pt x="121" y="1"/>
                    <a:pt x="1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85;p41">
              <a:extLst>
                <a:ext uri="{FF2B5EF4-FFF2-40B4-BE49-F238E27FC236}">
                  <a16:creationId xmlns:a16="http://schemas.microsoft.com/office/drawing/2014/main" id="{F9F12E13-9302-4DEF-A55D-45CC4EB6418E}"/>
                </a:ext>
              </a:extLst>
            </p:cNvPr>
            <p:cNvSpPr/>
            <p:nvPr/>
          </p:nvSpPr>
          <p:spPr>
            <a:xfrm>
              <a:off x="1278061" y="1505510"/>
              <a:ext cx="20085" cy="26007"/>
            </a:xfrm>
            <a:custGeom>
              <a:avLst/>
              <a:gdLst/>
              <a:ahLst/>
              <a:cxnLst/>
              <a:rect l="l" t="t" r="r" b="b"/>
              <a:pathLst>
                <a:path w="78" h="101" extrusionOk="0">
                  <a:moveTo>
                    <a:pt x="28" y="0"/>
                  </a:moveTo>
                  <a:cubicBezTo>
                    <a:pt x="27" y="0"/>
                    <a:pt x="25" y="1"/>
                    <a:pt x="23" y="1"/>
                  </a:cubicBezTo>
                  <a:cubicBezTo>
                    <a:pt x="5" y="27"/>
                    <a:pt x="1" y="62"/>
                    <a:pt x="5" y="97"/>
                  </a:cubicBezTo>
                  <a:cubicBezTo>
                    <a:pt x="10" y="99"/>
                    <a:pt x="15" y="100"/>
                    <a:pt x="19" y="100"/>
                  </a:cubicBezTo>
                  <a:cubicBezTo>
                    <a:pt x="60" y="100"/>
                    <a:pt x="77" y="0"/>
                    <a:pt x="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2932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626"/>
    </mc:Choice>
    <mc:Fallback xmlns="">
      <p:transition spd="slow" advTm="18562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9AB1C37-CDE6-426A-A4CC-3203807640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891805"/>
              </p:ext>
            </p:extLst>
          </p:nvPr>
        </p:nvGraphicFramePr>
        <p:xfrm>
          <a:off x="4572000" y="361507"/>
          <a:ext cx="4312737" cy="2105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D8869125-6990-4100-8EB0-1A52F2AB50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7717378"/>
              </p:ext>
            </p:extLst>
          </p:nvPr>
        </p:nvGraphicFramePr>
        <p:xfrm>
          <a:off x="178286" y="361507"/>
          <a:ext cx="4393714" cy="2210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3E113FE6-2CEA-4F93-A45B-0F789CB4258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825038229"/>
                  </p:ext>
                </p:extLst>
              </p:nvPr>
            </p:nvGraphicFramePr>
            <p:xfrm>
              <a:off x="1831253" y="2571750"/>
              <a:ext cx="5475364" cy="2681422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3E113FE6-2CEA-4F93-A45B-0F789CB425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1253" y="2571750"/>
                <a:ext cx="5475364" cy="2681422"/>
              </a:xfrm>
              <a:prstGeom prst="rect">
                <a:avLst/>
              </a:prstGeom>
            </p:spPr>
          </p:pic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406DF9DD-C477-466B-9B76-670AAC3ED092}"/>
              </a:ext>
            </a:extLst>
          </p:cNvPr>
          <p:cNvSpPr txBox="1"/>
          <p:nvPr/>
        </p:nvSpPr>
        <p:spPr>
          <a:xfrm>
            <a:off x="178286" y="-3412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Sectores</a:t>
            </a:r>
            <a:endParaRPr lang="es-EC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BD32B11-EEFF-41A6-9BF6-64090AE44BD0}"/>
              </a:ext>
            </a:extLst>
          </p:cNvPr>
          <p:cNvGrpSpPr/>
          <p:nvPr/>
        </p:nvGrpSpPr>
        <p:grpSpPr>
          <a:xfrm>
            <a:off x="7412560" y="2545478"/>
            <a:ext cx="1335945" cy="2470727"/>
            <a:chOff x="7285570" y="2452132"/>
            <a:chExt cx="1335945" cy="2470727"/>
          </a:xfrm>
        </p:grpSpPr>
        <p:sp>
          <p:nvSpPr>
            <p:cNvPr id="6" name="Google Shape;2889;p43">
              <a:extLst>
                <a:ext uri="{FF2B5EF4-FFF2-40B4-BE49-F238E27FC236}">
                  <a16:creationId xmlns:a16="http://schemas.microsoft.com/office/drawing/2014/main" id="{17D6CF96-290D-48FC-8346-B76032F198CC}"/>
                </a:ext>
              </a:extLst>
            </p:cNvPr>
            <p:cNvSpPr/>
            <p:nvPr/>
          </p:nvSpPr>
          <p:spPr>
            <a:xfrm>
              <a:off x="7593843" y="3807308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1,50</a:t>
              </a:r>
              <a:r>
                <a:rPr lang="en" sz="12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" name="Google Shape;2890;p43">
              <a:extLst>
                <a:ext uri="{FF2B5EF4-FFF2-40B4-BE49-F238E27FC236}">
                  <a16:creationId xmlns:a16="http://schemas.microsoft.com/office/drawing/2014/main" id="{282DC228-5DD6-4CC4-B52B-17A0AEA8A43E}"/>
                </a:ext>
              </a:extLst>
            </p:cNvPr>
            <p:cNvSpPr/>
            <p:nvPr/>
          </p:nvSpPr>
          <p:spPr>
            <a:xfrm rot="5400000" flipH="1">
              <a:off x="7571343" y="3784808"/>
              <a:ext cx="764400" cy="764400"/>
            </a:xfrm>
            <a:prstGeom prst="blockArc">
              <a:avLst>
                <a:gd name="adj1" fmla="val 18355108"/>
                <a:gd name="adj2" fmla="val 21594837"/>
                <a:gd name="adj3" fmla="val 484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887;p43">
              <a:extLst>
                <a:ext uri="{FF2B5EF4-FFF2-40B4-BE49-F238E27FC236}">
                  <a16:creationId xmlns:a16="http://schemas.microsoft.com/office/drawing/2014/main" id="{3A31022C-7A06-47F1-BE6D-EA41689F8357}"/>
                </a:ext>
              </a:extLst>
            </p:cNvPr>
            <p:cNvSpPr txBox="1"/>
            <p:nvPr/>
          </p:nvSpPr>
          <p:spPr>
            <a:xfrm flipH="1">
              <a:off x="7435915" y="4618359"/>
              <a:ext cx="1035256" cy="3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TIC</a:t>
              </a:r>
              <a:endParaRPr sz="10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" name="Google Shape;2889;p43">
              <a:extLst>
                <a:ext uri="{FF2B5EF4-FFF2-40B4-BE49-F238E27FC236}">
                  <a16:creationId xmlns:a16="http://schemas.microsoft.com/office/drawing/2014/main" id="{BC47AA2A-7858-4755-A3F7-F1023735E485}"/>
                </a:ext>
              </a:extLst>
            </p:cNvPr>
            <p:cNvSpPr/>
            <p:nvPr/>
          </p:nvSpPr>
          <p:spPr>
            <a:xfrm>
              <a:off x="7593843" y="2474632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70,50</a:t>
              </a:r>
              <a:r>
                <a:rPr lang="en" sz="12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" name="Google Shape;2890;p43">
              <a:extLst>
                <a:ext uri="{FF2B5EF4-FFF2-40B4-BE49-F238E27FC236}">
                  <a16:creationId xmlns:a16="http://schemas.microsoft.com/office/drawing/2014/main" id="{EAFB55A7-CCE7-4D32-8299-1B2F4453A158}"/>
                </a:ext>
              </a:extLst>
            </p:cNvPr>
            <p:cNvSpPr/>
            <p:nvPr/>
          </p:nvSpPr>
          <p:spPr>
            <a:xfrm rot="5400000" flipH="1">
              <a:off x="7571343" y="2452132"/>
              <a:ext cx="764400" cy="764400"/>
            </a:xfrm>
            <a:prstGeom prst="blockArc">
              <a:avLst>
                <a:gd name="adj1" fmla="val 6404670"/>
                <a:gd name="adj2" fmla="val 21594837"/>
                <a:gd name="adj3" fmla="val 484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87;p43">
              <a:extLst>
                <a:ext uri="{FF2B5EF4-FFF2-40B4-BE49-F238E27FC236}">
                  <a16:creationId xmlns:a16="http://schemas.microsoft.com/office/drawing/2014/main" id="{653F13AA-2F9E-4708-8F20-3BD3D0EC57E9}"/>
                </a:ext>
              </a:extLst>
            </p:cNvPr>
            <p:cNvSpPr txBox="1"/>
            <p:nvPr/>
          </p:nvSpPr>
          <p:spPr>
            <a:xfrm flipH="1">
              <a:off x="7285570" y="3348420"/>
              <a:ext cx="1335945" cy="3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Comercio mayorista y minorista</a:t>
              </a:r>
              <a:endParaRPr sz="10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B71BDB38-C4AB-4382-A3F7-A9A211E2F3FD}"/>
              </a:ext>
            </a:extLst>
          </p:cNvPr>
          <p:cNvGrpSpPr/>
          <p:nvPr/>
        </p:nvGrpSpPr>
        <p:grpSpPr>
          <a:xfrm>
            <a:off x="516355" y="2581209"/>
            <a:ext cx="1337653" cy="2434996"/>
            <a:chOff x="628428" y="2594250"/>
            <a:chExt cx="1337653" cy="2434996"/>
          </a:xfrm>
        </p:grpSpPr>
        <p:sp>
          <p:nvSpPr>
            <p:cNvPr id="14" name="Google Shape;2882;p43">
              <a:extLst>
                <a:ext uri="{FF2B5EF4-FFF2-40B4-BE49-F238E27FC236}">
                  <a16:creationId xmlns:a16="http://schemas.microsoft.com/office/drawing/2014/main" id="{9D7F888B-62CC-40B4-B458-867B48D3E6D6}"/>
                </a:ext>
              </a:extLst>
            </p:cNvPr>
            <p:cNvSpPr/>
            <p:nvPr/>
          </p:nvSpPr>
          <p:spPr>
            <a:xfrm>
              <a:off x="960055" y="2616750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58,70</a:t>
              </a:r>
              <a:r>
                <a:rPr lang="en" sz="12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" name="Google Shape;2883;p43">
              <a:extLst>
                <a:ext uri="{FF2B5EF4-FFF2-40B4-BE49-F238E27FC236}">
                  <a16:creationId xmlns:a16="http://schemas.microsoft.com/office/drawing/2014/main" id="{F98BCA6E-59A3-4524-A53E-60A42AA28997}"/>
                </a:ext>
              </a:extLst>
            </p:cNvPr>
            <p:cNvSpPr/>
            <p:nvPr/>
          </p:nvSpPr>
          <p:spPr>
            <a:xfrm rot="5400000" flipH="1">
              <a:off x="937555" y="2594250"/>
              <a:ext cx="764400" cy="764400"/>
            </a:xfrm>
            <a:prstGeom prst="blockArc">
              <a:avLst>
                <a:gd name="adj1" fmla="val 9433669"/>
                <a:gd name="adj2" fmla="val 21594837"/>
                <a:gd name="adj3" fmla="val 48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887;p43">
              <a:extLst>
                <a:ext uri="{FF2B5EF4-FFF2-40B4-BE49-F238E27FC236}">
                  <a16:creationId xmlns:a16="http://schemas.microsoft.com/office/drawing/2014/main" id="{6C10FCE4-22CE-4012-A4B5-29ABFD517025}"/>
                </a:ext>
              </a:extLst>
            </p:cNvPr>
            <p:cNvSpPr txBox="1"/>
            <p:nvPr/>
          </p:nvSpPr>
          <p:spPr>
            <a:xfrm flipH="1">
              <a:off x="628428" y="3502930"/>
              <a:ext cx="1337653" cy="3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0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Comercio mayorista y minorista</a:t>
              </a:r>
            </a:p>
          </p:txBody>
        </p:sp>
        <p:sp>
          <p:nvSpPr>
            <p:cNvPr id="17" name="Google Shape;2882;p43">
              <a:extLst>
                <a:ext uri="{FF2B5EF4-FFF2-40B4-BE49-F238E27FC236}">
                  <a16:creationId xmlns:a16="http://schemas.microsoft.com/office/drawing/2014/main" id="{A1C916DB-C560-4805-8BD3-D681061F75E7}"/>
                </a:ext>
              </a:extLst>
            </p:cNvPr>
            <p:cNvSpPr/>
            <p:nvPr/>
          </p:nvSpPr>
          <p:spPr>
            <a:xfrm>
              <a:off x="937555" y="3976202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3,20 </a:t>
              </a:r>
              <a:r>
                <a:rPr lang="en" sz="12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%</a:t>
              </a:r>
              <a:endParaRPr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" name="Google Shape;2883;p43">
              <a:extLst>
                <a:ext uri="{FF2B5EF4-FFF2-40B4-BE49-F238E27FC236}">
                  <a16:creationId xmlns:a16="http://schemas.microsoft.com/office/drawing/2014/main" id="{98BB5516-FBB2-427D-A8E2-5184BCB80CA1}"/>
                </a:ext>
              </a:extLst>
            </p:cNvPr>
            <p:cNvSpPr/>
            <p:nvPr/>
          </p:nvSpPr>
          <p:spPr>
            <a:xfrm rot="5400000" flipH="1">
              <a:off x="926299" y="3953702"/>
              <a:ext cx="764400" cy="764400"/>
            </a:xfrm>
            <a:prstGeom prst="blockArc">
              <a:avLst>
                <a:gd name="adj1" fmla="val 16218429"/>
                <a:gd name="adj2" fmla="val 21594837"/>
                <a:gd name="adj3" fmla="val 4849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887;p43">
              <a:extLst>
                <a:ext uri="{FF2B5EF4-FFF2-40B4-BE49-F238E27FC236}">
                  <a16:creationId xmlns:a16="http://schemas.microsoft.com/office/drawing/2014/main" id="{C6A8668F-88B1-4913-AEA9-9CAA4A281831}"/>
                </a:ext>
              </a:extLst>
            </p:cNvPr>
            <p:cNvSpPr txBox="1"/>
            <p:nvPr/>
          </p:nvSpPr>
          <p:spPr>
            <a:xfrm flipH="1">
              <a:off x="802127" y="4724746"/>
              <a:ext cx="1035256" cy="3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C" sz="10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TIC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5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402"/>
    </mc:Choice>
    <mc:Fallback xmlns="">
      <p:transition spd="slow" advTm="12240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8211C50-5B44-469B-880F-B618D28A7A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6" t="16497" r="8256" b="6566"/>
          <a:stretch/>
        </p:blipFill>
        <p:spPr>
          <a:xfrm>
            <a:off x="622006" y="0"/>
            <a:ext cx="7921256" cy="3955312"/>
          </a:xfrm>
          <a:prstGeom prst="rect">
            <a:avLst/>
          </a:prstGeom>
        </p:spPr>
      </p:pic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14B6738B-480A-4DE8-86E5-CF7F77054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13" t="6696" r="2583" b="14495"/>
          <a:stretch/>
        </p:blipFill>
        <p:spPr>
          <a:xfrm>
            <a:off x="3211034" y="4359349"/>
            <a:ext cx="2743200" cy="578085"/>
          </a:xfrm>
          <a:prstGeom prst="rect">
            <a:avLst/>
          </a:prstGeom>
          <a:ln w="19050">
            <a:solidFill>
              <a:schemeClr val="accent2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F4192966-C7E7-43EE-8AF9-2448561F6E10}"/>
              </a:ext>
            </a:extLst>
          </p:cNvPr>
          <p:cNvGrpSpPr/>
          <p:nvPr/>
        </p:nvGrpSpPr>
        <p:grpSpPr>
          <a:xfrm>
            <a:off x="6296525" y="4266191"/>
            <a:ext cx="1799656" cy="764400"/>
            <a:chOff x="7306617" y="3774676"/>
            <a:chExt cx="1799656" cy="764400"/>
          </a:xfrm>
        </p:grpSpPr>
        <p:sp>
          <p:nvSpPr>
            <p:cNvPr id="6" name="Google Shape;2889;p43">
              <a:extLst>
                <a:ext uri="{FF2B5EF4-FFF2-40B4-BE49-F238E27FC236}">
                  <a16:creationId xmlns:a16="http://schemas.microsoft.com/office/drawing/2014/main" id="{465947F7-233C-4E1E-B991-2BB64B4B3FC6}"/>
                </a:ext>
              </a:extLst>
            </p:cNvPr>
            <p:cNvSpPr/>
            <p:nvPr/>
          </p:nvSpPr>
          <p:spPr>
            <a:xfrm>
              <a:off x="7329117" y="3797176"/>
              <a:ext cx="719400" cy="719400"/>
            </a:xfrm>
            <a:prstGeom prst="ellipse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13,66</a:t>
              </a:r>
              <a:r>
                <a:rPr lang="en" sz="12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 %</a:t>
              </a:r>
              <a:endParaRPr sz="12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" name="Google Shape;2890;p43">
              <a:extLst>
                <a:ext uri="{FF2B5EF4-FFF2-40B4-BE49-F238E27FC236}">
                  <a16:creationId xmlns:a16="http://schemas.microsoft.com/office/drawing/2014/main" id="{E765A61C-4D0A-4162-BCBB-29353078D99B}"/>
                </a:ext>
              </a:extLst>
            </p:cNvPr>
            <p:cNvSpPr/>
            <p:nvPr/>
          </p:nvSpPr>
          <p:spPr>
            <a:xfrm rot="5400000" flipH="1">
              <a:off x="7306617" y="3774676"/>
              <a:ext cx="764400" cy="764400"/>
            </a:xfrm>
            <a:prstGeom prst="blockArc">
              <a:avLst>
                <a:gd name="adj1" fmla="val 18959985"/>
                <a:gd name="adj2" fmla="val 21594837"/>
                <a:gd name="adj3" fmla="val 484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887;p43">
              <a:extLst>
                <a:ext uri="{FF2B5EF4-FFF2-40B4-BE49-F238E27FC236}">
                  <a16:creationId xmlns:a16="http://schemas.microsoft.com/office/drawing/2014/main" id="{47F82EFC-3B9E-42EB-8B72-9A8250FF29D2}"/>
                </a:ext>
              </a:extLst>
            </p:cNvPr>
            <p:cNvSpPr txBox="1"/>
            <p:nvPr/>
          </p:nvSpPr>
          <p:spPr>
            <a:xfrm flipH="1">
              <a:off x="8071017" y="4004626"/>
              <a:ext cx="1035256" cy="30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 dirty="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MUJERES</a:t>
              </a:r>
              <a:endParaRPr sz="1000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6849304-8262-4DEC-8744-635BEBE48DA0}"/>
              </a:ext>
            </a:extLst>
          </p:cNvPr>
          <p:cNvSpPr txBox="1"/>
          <p:nvPr/>
        </p:nvSpPr>
        <p:spPr>
          <a:xfrm>
            <a:off x="649407" y="402708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latin typeface="Roboto" panose="02000000000000000000" pitchFamily="2" charset="0"/>
                <a:ea typeface="Roboto" panose="02000000000000000000" pitchFamily="2" charset="0"/>
              </a:rPr>
              <a:t>Nota. Obtenido de </a:t>
            </a:r>
            <a:r>
              <a:rPr lang="es-EC" sz="1100" dirty="0" err="1">
                <a:latin typeface="Roboto" panose="02000000000000000000" pitchFamily="2" charset="0"/>
                <a:ea typeface="Roboto" panose="02000000000000000000" pitchFamily="2" charset="0"/>
              </a:rPr>
              <a:t>BuenTrip</a:t>
            </a:r>
            <a:r>
              <a:rPr lang="es-EC" sz="1100" dirty="0">
                <a:latin typeface="Roboto" panose="02000000000000000000" pitchFamily="2" charset="0"/>
                <a:ea typeface="Roboto" panose="02000000000000000000" pitchFamily="2" charset="0"/>
              </a:rPr>
              <a:t> Hub, 2021</a:t>
            </a:r>
          </a:p>
        </p:txBody>
      </p:sp>
    </p:spTree>
    <p:extLst>
      <p:ext uri="{BB962C8B-B14F-4D97-AF65-F5344CB8AC3E}">
        <p14:creationId xmlns:p14="http://schemas.microsoft.com/office/powerpoint/2010/main" val="419721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50"/>
    </mc:Choice>
    <mc:Fallback xmlns="">
      <p:transition spd="slow" advTm="7155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F5038EC-E1C0-474F-AE72-4A190E8D3A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582757"/>
              </p:ext>
            </p:extLst>
          </p:nvPr>
        </p:nvGraphicFramePr>
        <p:xfrm>
          <a:off x="-173936" y="1470988"/>
          <a:ext cx="4745936" cy="3049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oogle Shape;1763;p31">
            <a:extLst>
              <a:ext uri="{FF2B5EF4-FFF2-40B4-BE49-F238E27FC236}">
                <a16:creationId xmlns:a16="http://schemas.microsoft.com/office/drawing/2014/main" id="{CE6D20AF-1EA0-498B-8C49-0D210F5A6729}"/>
              </a:ext>
            </a:extLst>
          </p:cNvPr>
          <p:cNvGrpSpPr/>
          <p:nvPr/>
        </p:nvGrpSpPr>
        <p:grpSpPr>
          <a:xfrm>
            <a:off x="129949" y="2460236"/>
            <a:ext cx="639167" cy="1368519"/>
            <a:chOff x="819075" y="1464375"/>
            <a:chExt cx="1412400" cy="3323400"/>
          </a:xfrm>
        </p:grpSpPr>
        <p:sp>
          <p:nvSpPr>
            <p:cNvPr id="5" name="Google Shape;1764;p31">
              <a:extLst>
                <a:ext uri="{FF2B5EF4-FFF2-40B4-BE49-F238E27FC236}">
                  <a16:creationId xmlns:a16="http://schemas.microsoft.com/office/drawing/2014/main" id="{B23A2817-8E9A-4CB5-91FA-8381EBC9FFB5}"/>
                </a:ext>
              </a:extLst>
            </p:cNvPr>
            <p:cNvSpPr/>
            <p:nvPr/>
          </p:nvSpPr>
          <p:spPr>
            <a:xfrm>
              <a:off x="819075" y="4617975"/>
              <a:ext cx="1412400" cy="1698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" name="Google Shape;1765;p31">
              <a:extLst>
                <a:ext uri="{FF2B5EF4-FFF2-40B4-BE49-F238E27FC236}">
                  <a16:creationId xmlns:a16="http://schemas.microsoft.com/office/drawing/2014/main" id="{D026D3C8-9D29-45EE-BB4E-B104F7C5D023}"/>
                </a:ext>
              </a:extLst>
            </p:cNvPr>
            <p:cNvGrpSpPr/>
            <p:nvPr/>
          </p:nvGrpSpPr>
          <p:grpSpPr>
            <a:xfrm>
              <a:off x="905012" y="1464375"/>
              <a:ext cx="1272629" cy="3272198"/>
              <a:chOff x="1589912" y="1464375"/>
              <a:chExt cx="1272629" cy="3272198"/>
            </a:xfrm>
          </p:grpSpPr>
          <p:sp>
            <p:nvSpPr>
              <p:cNvPr id="7" name="Google Shape;1766;p31">
                <a:extLst>
                  <a:ext uri="{FF2B5EF4-FFF2-40B4-BE49-F238E27FC236}">
                    <a16:creationId xmlns:a16="http://schemas.microsoft.com/office/drawing/2014/main" id="{66AA9384-DF72-43FD-900E-4F4EBB4886C2}"/>
                  </a:ext>
                </a:extLst>
              </p:cNvPr>
              <p:cNvSpPr/>
              <p:nvPr/>
            </p:nvSpPr>
            <p:spPr>
              <a:xfrm flipH="1">
                <a:off x="1805170" y="3384089"/>
                <a:ext cx="245471" cy="124598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4949" extrusionOk="0">
                    <a:moveTo>
                      <a:pt x="974" y="0"/>
                    </a:moveTo>
                    <a:lnTo>
                      <a:pt x="0" y="158"/>
                    </a:lnTo>
                    <a:cubicBezTo>
                      <a:pt x="0" y="158"/>
                      <a:pt x="140" y="3918"/>
                      <a:pt x="607" y="4948"/>
                    </a:cubicBezTo>
                    <a:cubicBezTo>
                      <a:pt x="725" y="4944"/>
                      <a:pt x="802" y="4942"/>
                      <a:pt x="852" y="4942"/>
                    </a:cubicBezTo>
                    <a:cubicBezTo>
                      <a:pt x="931" y="4942"/>
                      <a:pt x="942" y="4946"/>
                      <a:pt x="943" y="4948"/>
                    </a:cubicBezTo>
                    <a:lnTo>
                      <a:pt x="943" y="4948"/>
                    </a:lnTo>
                    <a:cubicBezTo>
                      <a:pt x="941" y="4889"/>
                      <a:pt x="788" y="794"/>
                      <a:pt x="974" y="0"/>
                    </a:cubicBezTo>
                    <a:close/>
                    <a:moveTo>
                      <a:pt x="943" y="4948"/>
                    </a:moveTo>
                    <a:cubicBezTo>
                      <a:pt x="943" y="4948"/>
                      <a:pt x="943" y="4948"/>
                      <a:pt x="943" y="4948"/>
                    </a:cubicBezTo>
                    <a:cubicBezTo>
                      <a:pt x="943" y="4948"/>
                      <a:pt x="944" y="4948"/>
                      <a:pt x="943" y="4948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767;p31">
                <a:extLst>
                  <a:ext uri="{FF2B5EF4-FFF2-40B4-BE49-F238E27FC236}">
                    <a16:creationId xmlns:a16="http://schemas.microsoft.com/office/drawing/2014/main" id="{C52C85C4-A902-4E09-B6D9-2A01A5551A5B}"/>
                  </a:ext>
                </a:extLst>
              </p:cNvPr>
              <p:cNvSpPr/>
              <p:nvPr/>
            </p:nvSpPr>
            <p:spPr>
              <a:xfrm flipH="1">
                <a:off x="2187854" y="3413042"/>
                <a:ext cx="299349" cy="1206961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4794" extrusionOk="0">
                    <a:moveTo>
                      <a:pt x="689" y="0"/>
                    </a:moveTo>
                    <a:cubicBezTo>
                      <a:pt x="449" y="0"/>
                      <a:pt x="271" y="43"/>
                      <a:pt x="271" y="43"/>
                    </a:cubicBezTo>
                    <a:cubicBezTo>
                      <a:pt x="271" y="43"/>
                      <a:pt x="1" y="2545"/>
                      <a:pt x="551" y="4794"/>
                    </a:cubicBezTo>
                    <a:cubicBezTo>
                      <a:pt x="878" y="4785"/>
                      <a:pt x="878" y="4777"/>
                      <a:pt x="878" y="4777"/>
                    </a:cubicBezTo>
                    <a:cubicBezTo>
                      <a:pt x="878" y="4777"/>
                      <a:pt x="682" y="1912"/>
                      <a:pt x="1188" y="73"/>
                    </a:cubicBezTo>
                    <a:cubicBezTo>
                      <a:pt x="1017" y="17"/>
                      <a:pt x="841" y="0"/>
                      <a:pt x="689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768;p31">
                <a:extLst>
                  <a:ext uri="{FF2B5EF4-FFF2-40B4-BE49-F238E27FC236}">
                    <a16:creationId xmlns:a16="http://schemas.microsoft.com/office/drawing/2014/main" id="{5F1A255E-2A82-416F-AF83-113672C5750F}"/>
                  </a:ext>
                </a:extLst>
              </p:cNvPr>
              <p:cNvSpPr/>
              <p:nvPr/>
            </p:nvSpPr>
            <p:spPr>
              <a:xfrm flipH="1">
                <a:off x="2257090" y="4612202"/>
                <a:ext cx="356499" cy="116567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463" extrusionOk="0">
                    <a:moveTo>
                      <a:pt x="1376" y="0"/>
                    </a:moveTo>
                    <a:lnTo>
                      <a:pt x="1053" y="5"/>
                    </a:lnTo>
                    <a:lnTo>
                      <a:pt x="830" y="184"/>
                    </a:lnTo>
                    <a:cubicBezTo>
                      <a:pt x="830" y="184"/>
                      <a:pt x="785" y="180"/>
                      <a:pt x="717" y="180"/>
                    </a:cubicBezTo>
                    <a:cubicBezTo>
                      <a:pt x="513" y="180"/>
                      <a:pt x="98" y="210"/>
                      <a:pt x="0" y="441"/>
                    </a:cubicBezTo>
                    <a:cubicBezTo>
                      <a:pt x="165" y="457"/>
                      <a:pt x="346" y="463"/>
                      <a:pt x="523" y="463"/>
                    </a:cubicBezTo>
                    <a:cubicBezTo>
                      <a:pt x="986" y="463"/>
                      <a:pt x="1415" y="424"/>
                      <a:pt x="1415" y="424"/>
                    </a:cubicBezTo>
                    <a:lnTo>
                      <a:pt x="1376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769;p31">
                <a:extLst>
                  <a:ext uri="{FF2B5EF4-FFF2-40B4-BE49-F238E27FC236}">
                    <a16:creationId xmlns:a16="http://schemas.microsoft.com/office/drawing/2014/main" id="{F256045B-ADF4-4834-A8A6-27F37F2A2A7A}"/>
                  </a:ext>
                </a:extLst>
              </p:cNvPr>
              <p:cNvSpPr/>
              <p:nvPr/>
            </p:nvSpPr>
            <p:spPr>
              <a:xfrm flipH="1">
                <a:off x="1804163" y="4619755"/>
                <a:ext cx="355492" cy="116819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464" extrusionOk="0">
                    <a:moveTo>
                      <a:pt x="1376" y="1"/>
                    </a:moveTo>
                    <a:lnTo>
                      <a:pt x="1049" y="5"/>
                    </a:lnTo>
                    <a:lnTo>
                      <a:pt x="826" y="184"/>
                    </a:lnTo>
                    <a:cubicBezTo>
                      <a:pt x="826" y="184"/>
                      <a:pt x="782" y="181"/>
                      <a:pt x="714" y="181"/>
                    </a:cubicBezTo>
                    <a:cubicBezTo>
                      <a:pt x="511" y="181"/>
                      <a:pt x="99" y="210"/>
                      <a:pt x="1" y="442"/>
                    </a:cubicBezTo>
                    <a:cubicBezTo>
                      <a:pt x="165" y="458"/>
                      <a:pt x="346" y="463"/>
                      <a:pt x="523" y="463"/>
                    </a:cubicBezTo>
                    <a:cubicBezTo>
                      <a:pt x="984" y="463"/>
                      <a:pt x="1411" y="425"/>
                      <a:pt x="1411" y="425"/>
                    </a:cubicBezTo>
                    <a:lnTo>
                      <a:pt x="1376" y="1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770;p31">
                <a:extLst>
                  <a:ext uri="{FF2B5EF4-FFF2-40B4-BE49-F238E27FC236}">
                    <a16:creationId xmlns:a16="http://schemas.microsoft.com/office/drawing/2014/main" id="{FE719BD4-0873-4B47-A271-E1EDF89E3266}"/>
                  </a:ext>
                </a:extLst>
              </p:cNvPr>
              <p:cNvSpPr/>
              <p:nvPr/>
            </p:nvSpPr>
            <p:spPr>
              <a:xfrm flipH="1">
                <a:off x="2257090" y="4644176"/>
                <a:ext cx="356499" cy="8459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36" extrusionOk="0">
                    <a:moveTo>
                      <a:pt x="1389" y="0"/>
                    </a:moveTo>
                    <a:cubicBezTo>
                      <a:pt x="1337" y="44"/>
                      <a:pt x="1302" y="100"/>
                      <a:pt x="1280" y="166"/>
                    </a:cubicBezTo>
                    <a:lnTo>
                      <a:pt x="1048" y="153"/>
                    </a:lnTo>
                    <a:cubicBezTo>
                      <a:pt x="1031" y="153"/>
                      <a:pt x="1013" y="153"/>
                      <a:pt x="996" y="149"/>
                    </a:cubicBezTo>
                    <a:cubicBezTo>
                      <a:pt x="970" y="135"/>
                      <a:pt x="948" y="127"/>
                      <a:pt x="926" y="109"/>
                    </a:cubicBezTo>
                    <a:cubicBezTo>
                      <a:pt x="896" y="87"/>
                      <a:pt x="865" y="70"/>
                      <a:pt x="830" y="57"/>
                    </a:cubicBezTo>
                    <a:cubicBezTo>
                      <a:pt x="830" y="57"/>
                      <a:pt x="785" y="53"/>
                      <a:pt x="717" y="53"/>
                    </a:cubicBezTo>
                    <a:cubicBezTo>
                      <a:pt x="513" y="53"/>
                      <a:pt x="98" y="83"/>
                      <a:pt x="0" y="314"/>
                    </a:cubicBezTo>
                    <a:cubicBezTo>
                      <a:pt x="165" y="330"/>
                      <a:pt x="346" y="336"/>
                      <a:pt x="523" y="336"/>
                    </a:cubicBezTo>
                    <a:cubicBezTo>
                      <a:pt x="986" y="336"/>
                      <a:pt x="1415" y="297"/>
                      <a:pt x="1415" y="297"/>
                    </a:cubicBezTo>
                    <a:lnTo>
                      <a:pt x="13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771;p31">
                <a:extLst>
                  <a:ext uri="{FF2B5EF4-FFF2-40B4-BE49-F238E27FC236}">
                    <a16:creationId xmlns:a16="http://schemas.microsoft.com/office/drawing/2014/main" id="{612BE6B2-60DD-4C46-B1B3-72DFFEE6D165}"/>
                  </a:ext>
                </a:extLst>
              </p:cNvPr>
              <p:cNvSpPr/>
              <p:nvPr/>
            </p:nvSpPr>
            <p:spPr>
              <a:xfrm flipH="1">
                <a:off x="1804163" y="4650722"/>
                <a:ext cx="355492" cy="8484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337" extrusionOk="0">
                    <a:moveTo>
                      <a:pt x="1385" y="0"/>
                    </a:moveTo>
                    <a:cubicBezTo>
                      <a:pt x="1337" y="44"/>
                      <a:pt x="1298" y="105"/>
                      <a:pt x="1280" y="171"/>
                    </a:cubicBezTo>
                    <a:lnTo>
                      <a:pt x="1049" y="157"/>
                    </a:lnTo>
                    <a:cubicBezTo>
                      <a:pt x="1032" y="157"/>
                      <a:pt x="1010" y="157"/>
                      <a:pt x="992" y="153"/>
                    </a:cubicBezTo>
                    <a:cubicBezTo>
                      <a:pt x="970" y="144"/>
                      <a:pt x="949" y="131"/>
                      <a:pt x="927" y="114"/>
                    </a:cubicBezTo>
                    <a:cubicBezTo>
                      <a:pt x="896" y="92"/>
                      <a:pt x="861" y="74"/>
                      <a:pt x="831" y="57"/>
                    </a:cubicBezTo>
                    <a:cubicBezTo>
                      <a:pt x="831" y="57"/>
                      <a:pt x="786" y="54"/>
                      <a:pt x="717" y="54"/>
                    </a:cubicBezTo>
                    <a:cubicBezTo>
                      <a:pt x="514" y="54"/>
                      <a:pt x="99" y="83"/>
                      <a:pt x="1" y="315"/>
                    </a:cubicBezTo>
                    <a:cubicBezTo>
                      <a:pt x="172" y="331"/>
                      <a:pt x="363" y="337"/>
                      <a:pt x="546" y="337"/>
                    </a:cubicBezTo>
                    <a:cubicBezTo>
                      <a:pt x="998" y="337"/>
                      <a:pt x="1411" y="302"/>
                      <a:pt x="1411" y="302"/>
                    </a:cubicBezTo>
                    <a:lnTo>
                      <a:pt x="138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772;p31">
                <a:extLst>
                  <a:ext uri="{FF2B5EF4-FFF2-40B4-BE49-F238E27FC236}">
                    <a16:creationId xmlns:a16="http://schemas.microsoft.com/office/drawing/2014/main" id="{F943D96E-4FDF-439A-BF9C-64A78D8145B6}"/>
                  </a:ext>
                </a:extLst>
              </p:cNvPr>
              <p:cNvSpPr/>
              <p:nvPr/>
            </p:nvSpPr>
            <p:spPr>
              <a:xfrm flipH="1">
                <a:off x="1805170" y="3384089"/>
                <a:ext cx="245471" cy="173970"/>
              </a:xfrm>
              <a:custGeom>
                <a:avLst/>
                <a:gdLst/>
                <a:ahLst/>
                <a:cxnLst/>
                <a:rect l="l" t="t" r="r" b="b"/>
                <a:pathLst>
                  <a:path w="975" h="691" extrusionOk="0">
                    <a:moveTo>
                      <a:pt x="974" y="0"/>
                    </a:moveTo>
                    <a:lnTo>
                      <a:pt x="0" y="158"/>
                    </a:lnTo>
                    <a:cubicBezTo>
                      <a:pt x="0" y="158"/>
                      <a:pt x="5" y="363"/>
                      <a:pt x="22" y="690"/>
                    </a:cubicBezTo>
                    <a:cubicBezTo>
                      <a:pt x="131" y="677"/>
                      <a:pt x="240" y="660"/>
                      <a:pt x="345" y="647"/>
                    </a:cubicBezTo>
                    <a:cubicBezTo>
                      <a:pt x="537" y="621"/>
                      <a:pt x="725" y="581"/>
                      <a:pt x="913" y="529"/>
                    </a:cubicBezTo>
                    <a:cubicBezTo>
                      <a:pt x="917" y="350"/>
                      <a:pt x="939" y="175"/>
                      <a:pt x="974" y="0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773;p31">
                <a:extLst>
                  <a:ext uri="{FF2B5EF4-FFF2-40B4-BE49-F238E27FC236}">
                    <a16:creationId xmlns:a16="http://schemas.microsoft.com/office/drawing/2014/main" id="{DF111752-D896-4FD5-8A6E-45E40336ECD7}"/>
                  </a:ext>
                </a:extLst>
              </p:cNvPr>
              <p:cNvSpPr/>
              <p:nvPr/>
            </p:nvSpPr>
            <p:spPr>
              <a:xfrm flipH="1">
                <a:off x="2187854" y="3413293"/>
                <a:ext cx="239932" cy="154584"/>
              </a:xfrm>
              <a:custGeom>
                <a:avLst/>
                <a:gdLst/>
                <a:ahLst/>
                <a:cxnLst/>
                <a:rect l="l" t="t" r="r" b="b"/>
                <a:pathLst>
                  <a:path w="953" h="614" extrusionOk="0">
                    <a:moveTo>
                      <a:pt x="444" y="0"/>
                    </a:moveTo>
                    <a:cubicBezTo>
                      <a:pt x="209" y="0"/>
                      <a:pt x="35" y="42"/>
                      <a:pt x="35" y="42"/>
                    </a:cubicBezTo>
                    <a:cubicBezTo>
                      <a:pt x="35" y="42"/>
                      <a:pt x="18" y="195"/>
                      <a:pt x="0" y="461"/>
                    </a:cubicBezTo>
                    <a:cubicBezTo>
                      <a:pt x="267" y="561"/>
                      <a:pt x="542" y="614"/>
                      <a:pt x="826" y="614"/>
                    </a:cubicBezTo>
                    <a:cubicBezTo>
                      <a:pt x="861" y="426"/>
                      <a:pt x="904" y="247"/>
                      <a:pt x="952" y="77"/>
                    </a:cubicBezTo>
                    <a:cubicBezTo>
                      <a:pt x="778" y="18"/>
                      <a:pt x="598" y="0"/>
                      <a:pt x="444" y="0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774;p31">
                <a:extLst>
                  <a:ext uri="{FF2B5EF4-FFF2-40B4-BE49-F238E27FC236}">
                    <a16:creationId xmlns:a16="http://schemas.microsoft.com/office/drawing/2014/main" id="{0F887769-E9E6-4C74-86BD-49298BACC265}"/>
                  </a:ext>
                </a:extLst>
              </p:cNvPr>
              <p:cNvSpPr/>
              <p:nvPr/>
            </p:nvSpPr>
            <p:spPr>
              <a:xfrm flipH="1">
                <a:off x="1693136" y="2937708"/>
                <a:ext cx="835860" cy="544316"/>
              </a:xfrm>
              <a:custGeom>
                <a:avLst/>
                <a:gdLst/>
                <a:ahLst/>
                <a:cxnLst/>
                <a:rect l="l" t="t" r="r" b="b"/>
                <a:pathLst>
                  <a:path w="3320" h="2162" extrusionOk="0">
                    <a:moveTo>
                      <a:pt x="669" y="0"/>
                    </a:moveTo>
                    <a:cubicBezTo>
                      <a:pt x="669" y="0"/>
                      <a:pt x="92" y="1446"/>
                      <a:pt x="1" y="1865"/>
                    </a:cubicBezTo>
                    <a:cubicBezTo>
                      <a:pt x="194" y="1970"/>
                      <a:pt x="888" y="2162"/>
                      <a:pt x="1710" y="2162"/>
                    </a:cubicBezTo>
                    <a:cubicBezTo>
                      <a:pt x="2226" y="2162"/>
                      <a:pt x="2794" y="2086"/>
                      <a:pt x="3319" y="1865"/>
                    </a:cubicBezTo>
                    <a:cubicBezTo>
                      <a:pt x="3162" y="1267"/>
                      <a:pt x="2953" y="682"/>
                      <a:pt x="2704" y="114"/>
                    </a:cubicBezTo>
                    <a:lnTo>
                      <a:pt x="66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775;p31">
                <a:extLst>
                  <a:ext uri="{FF2B5EF4-FFF2-40B4-BE49-F238E27FC236}">
                    <a16:creationId xmlns:a16="http://schemas.microsoft.com/office/drawing/2014/main" id="{7A4D1096-E369-46EE-AFE2-6FC4C391F498}"/>
                  </a:ext>
                </a:extLst>
              </p:cNvPr>
              <p:cNvSpPr/>
              <p:nvPr/>
            </p:nvSpPr>
            <p:spPr>
              <a:xfrm flipH="1">
                <a:off x="1701948" y="3344561"/>
                <a:ext cx="812697" cy="89125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354" extrusionOk="0">
                    <a:moveTo>
                      <a:pt x="18" y="0"/>
                    </a:moveTo>
                    <a:cubicBezTo>
                      <a:pt x="13" y="18"/>
                      <a:pt x="5" y="40"/>
                      <a:pt x="0" y="53"/>
                    </a:cubicBezTo>
                    <a:cubicBezTo>
                      <a:pt x="254" y="162"/>
                      <a:pt x="520" y="240"/>
                      <a:pt x="795" y="284"/>
                    </a:cubicBezTo>
                    <a:cubicBezTo>
                      <a:pt x="1063" y="331"/>
                      <a:pt x="1333" y="354"/>
                      <a:pt x="1603" y="354"/>
                    </a:cubicBezTo>
                    <a:cubicBezTo>
                      <a:pt x="1738" y="354"/>
                      <a:pt x="1874" y="348"/>
                      <a:pt x="2009" y="337"/>
                    </a:cubicBezTo>
                    <a:cubicBezTo>
                      <a:pt x="2398" y="306"/>
                      <a:pt x="2786" y="236"/>
                      <a:pt x="3162" y="127"/>
                    </a:cubicBezTo>
                    <a:lnTo>
                      <a:pt x="3228" y="105"/>
                    </a:lnTo>
                    <a:lnTo>
                      <a:pt x="3210" y="53"/>
                    </a:lnTo>
                    <a:lnTo>
                      <a:pt x="3197" y="57"/>
                    </a:lnTo>
                    <a:cubicBezTo>
                      <a:pt x="2808" y="171"/>
                      <a:pt x="2411" y="249"/>
                      <a:pt x="2009" y="280"/>
                    </a:cubicBezTo>
                    <a:cubicBezTo>
                      <a:pt x="1877" y="290"/>
                      <a:pt x="1745" y="296"/>
                      <a:pt x="1613" y="296"/>
                    </a:cubicBezTo>
                    <a:cubicBezTo>
                      <a:pt x="1361" y="296"/>
                      <a:pt x="1110" y="276"/>
                      <a:pt x="861" y="236"/>
                    </a:cubicBezTo>
                    <a:cubicBezTo>
                      <a:pt x="572" y="197"/>
                      <a:pt x="284" y="118"/>
                      <a:pt x="1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76;p31">
                <a:extLst>
                  <a:ext uri="{FF2B5EF4-FFF2-40B4-BE49-F238E27FC236}">
                    <a16:creationId xmlns:a16="http://schemas.microsoft.com/office/drawing/2014/main" id="{3E4F5F21-6A8A-42EC-9FB9-80D3C010747D}"/>
                  </a:ext>
                </a:extLst>
              </p:cNvPr>
              <p:cNvSpPr/>
              <p:nvPr/>
            </p:nvSpPr>
            <p:spPr>
              <a:xfrm flipH="1">
                <a:off x="2600246" y="2081201"/>
                <a:ext cx="122358" cy="132177"/>
              </a:xfrm>
              <a:custGeom>
                <a:avLst/>
                <a:gdLst/>
                <a:ahLst/>
                <a:cxnLst/>
                <a:rect l="l" t="t" r="r" b="b"/>
                <a:pathLst>
                  <a:path w="486" h="525" extrusionOk="0">
                    <a:moveTo>
                      <a:pt x="390" y="1"/>
                    </a:moveTo>
                    <a:cubicBezTo>
                      <a:pt x="246" y="22"/>
                      <a:pt x="123" y="101"/>
                      <a:pt x="1" y="180"/>
                    </a:cubicBezTo>
                    <a:cubicBezTo>
                      <a:pt x="62" y="293"/>
                      <a:pt x="123" y="411"/>
                      <a:pt x="180" y="525"/>
                    </a:cubicBezTo>
                    <a:lnTo>
                      <a:pt x="486" y="429"/>
                    </a:lnTo>
                    <a:cubicBezTo>
                      <a:pt x="442" y="289"/>
                      <a:pt x="407" y="145"/>
                      <a:pt x="390" y="1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777;p31">
                <a:extLst>
                  <a:ext uri="{FF2B5EF4-FFF2-40B4-BE49-F238E27FC236}">
                    <a16:creationId xmlns:a16="http://schemas.microsoft.com/office/drawing/2014/main" id="{01317948-414D-4435-9B7E-12007D4EBEDE}"/>
                  </a:ext>
                </a:extLst>
              </p:cNvPr>
              <p:cNvSpPr/>
              <p:nvPr/>
            </p:nvSpPr>
            <p:spPr>
              <a:xfrm flipH="1">
                <a:off x="1653608" y="2535386"/>
                <a:ext cx="523419" cy="316972"/>
              </a:xfrm>
              <a:custGeom>
                <a:avLst/>
                <a:gdLst/>
                <a:ahLst/>
                <a:cxnLst/>
                <a:rect l="l" t="t" r="r" b="b"/>
                <a:pathLst>
                  <a:path w="2079" h="1259" extrusionOk="0">
                    <a:moveTo>
                      <a:pt x="1804" y="0"/>
                    </a:moveTo>
                    <a:lnTo>
                      <a:pt x="1432" y="275"/>
                    </a:lnTo>
                    <a:lnTo>
                      <a:pt x="1280" y="315"/>
                    </a:lnTo>
                    <a:cubicBezTo>
                      <a:pt x="1306" y="419"/>
                      <a:pt x="1319" y="529"/>
                      <a:pt x="1319" y="642"/>
                    </a:cubicBezTo>
                    <a:cubicBezTo>
                      <a:pt x="1096" y="686"/>
                      <a:pt x="869" y="712"/>
                      <a:pt x="646" y="751"/>
                    </a:cubicBezTo>
                    <a:cubicBezTo>
                      <a:pt x="537" y="769"/>
                      <a:pt x="432" y="782"/>
                      <a:pt x="328" y="804"/>
                    </a:cubicBezTo>
                    <a:cubicBezTo>
                      <a:pt x="218" y="830"/>
                      <a:pt x="109" y="834"/>
                      <a:pt x="4" y="865"/>
                    </a:cubicBezTo>
                    <a:cubicBezTo>
                      <a:pt x="0" y="970"/>
                      <a:pt x="0" y="1079"/>
                      <a:pt x="4" y="1184"/>
                    </a:cubicBezTo>
                    <a:cubicBezTo>
                      <a:pt x="4" y="1192"/>
                      <a:pt x="9" y="1201"/>
                      <a:pt x="13" y="1205"/>
                    </a:cubicBezTo>
                    <a:cubicBezTo>
                      <a:pt x="17" y="1214"/>
                      <a:pt x="26" y="1214"/>
                      <a:pt x="35" y="1214"/>
                    </a:cubicBezTo>
                    <a:cubicBezTo>
                      <a:pt x="210" y="1240"/>
                      <a:pt x="389" y="1258"/>
                      <a:pt x="572" y="1258"/>
                    </a:cubicBezTo>
                    <a:cubicBezTo>
                      <a:pt x="608" y="1258"/>
                      <a:pt x="643" y="1259"/>
                      <a:pt x="679" y="1259"/>
                    </a:cubicBezTo>
                    <a:cubicBezTo>
                      <a:pt x="892" y="1259"/>
                      <a:pt x="1105" y="1249"/>
                      <a:pt x="1319" y="1249"/>
                    </a:cubicBezTo>
                    <a:cubicBezTo>
                      <a:pt x="1502" y="1249"/>
                      <a:pt x="1686" y="1227"/>
                      <a:pt x="1865" y="1184"/>
                    </a:cubicBezTo>
                    <a:cubicBezTo>
                      <a:pt x="1996" y="1153"/>
                      <a:pt x="2053" y="1105"/>
                      <a:pt x="2057" y="965"/>
                    </a:cubicBezTo>
                    <a:cubicBezTo>
                      <a:pt x="2079" y="638"/>
                      <a:pt x="1930" y="323"/>
                      <a:pt x="1812" y="26"/>
                    </a:cubicBezTo>
                    <a:lnTo>
                      <a:pt x="1804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778;p31">
                <a:extLst>
                  <a:ext uri="{FF2B5EF4-FFF2-40B4-BE49-F238E27FC236}">
                    <a16:creationId xmlns:a16="http://schemas.microsoft.com/office/drawing/2014/main" id="{D9D4F5B2-1EF0-4C22-A4FF-AD0FB9992C93}"/>
                  </a:ext>
                </a:extLst>
              </p:cNvPr>
              <p:cNvSpPr/>
              <p:nvPr/>
            </p:nvSpPr>
            <p:spPr>
              <a:xfrm flipH="1">
                <a:off x="1589912" y="1520519"/>
                <a:ext cx="941098" cy="971058"/>
              </a:xfrm>
              <a:custGeom>
                <a:avLst/>
                <a:gdLst/>
                <a:ahLst/>
                <a:cxnLst/>
                <a:rect l="l" t="t" r="r" b="b"/>
                <a:pathLst>
                  <a:path w="3738" h="3857" extrusionOk="0">
                    <a:moveTo>
                      <a:pt x="1834" y="1"/>
                    </a:moveTo>
                    <a:cubicBezTo>
                      <a:pt x="1679" y="1"/>
                      <a:pt x="1512" y="34"/>
                      <a:pt x="1367" y="70"/>
                    </a:cubicBezTo>
                    <a:cubicBezTo>
                      <a:pt x="1083" y="136"/>
                      <a:pt x="843" y="319"/>
                      <a:pt x="834" y="634"/>
                    </a:cubicBezTo>
                    <a:cubicBezTo>
                      <a:pt x="834" y="773"/>
                      <a:pt x="873" y="935"/>
                      <a:pt x="782" y="1040"/>
                    </a:cubicBezTo>
                    <a:cubicBezTo>
                      <a:pt x="734" y="1083"/>
                      <a:pt x="677" y="1118"/>
                      <a:pt x="616" y="1145"/>
                    </a:cubicBezTo>
                    <a:cubicBezTo>
                      <a:pt x="397" y="1249"/>
                      <a:pt x="196" y="1437"/>
                      <a:pt x="179" y="1677"/>
                    </a:cubicBezTo>
                    <a:cubicBezTo>
                      <a:pt x="161" y="1896"/>
                      <a:pt x="301" y="2092"/>
                      <a:pt x="419" y="2280"/>
                    </a:cubicBezTo>
                    <a:cubicBezTo>
                      <a:pt x="445" y="2319"/>
                      <a:pt x="458" y="2363"/>
                      <a:pt x="454" y="2411"/>
                    </a:cubicBezTo>
                    <a:cubicBezTo>
                      <a:pt x="441" y="2437"/>
                      <a:pt x="423" y="2463"/>
                      <a:pt x="397" y="2481"/>
                    </a:cubicBezTo>
                    <a:cubicBezTo>
                      <a:pt x="0" y="2886"/>
                      <a:pt x="294" y="3569"/>
                      <a:pt x="856" y="3569"/>
                    </a:cubicBezTo>
                    <a:cubicBezTo>
                      <a:pt x="863" y="3569"/>
                      <a:pt x="870" y="3568"/>
                      <a:pt x="878" y="3568"/>
                    </a:cubicBezTo>
                    <a:lnTo>
                      <a:pt x="3026" y="3852"/>
                    </a:lnTo>
                    <a:cubicBezTo>
                      <a:pt x="3048" y="3855"/>
                      <a:pt x="3069" y="3856"/>
                      <a:pt x="3091" y="3856"/>
                    </a:cubicBezTo>
                    <a:cubicBezTo>
                      <a:pt x="3230" y="3856"/>
                      <a:pt x="3364" y="3796"/>
                      <a:pt x="3459" y="3691"/>
                    </a:cubicBezTo>
                    <a:cubicBezTo>
                      <a:pt x="3559" y="3568"/>
                      <a:pt x="3576" y="3415"/>
                      <a:pt x="3568" y="3263"/>
                    </a:cubicBezTo>
                    <a:cubicBezTo>
                      <a:pt x="3559" y="3127"/>
                      <a:pt x="3437" y="3062"/>
                      <a:pt x="3402" y="2931"/>
                    </a:cubicBezTo>
                    <a:cubicBezTo>
                      <a:pt x="3371" y="2813"/>
                      <a:pt x="3450" y="2695"/>
                      <a:pt x="3528" y="2599"/>
                    </a:cubicBezTo>
                    <a:cubicBezTo>
                      <a:pt x="3677" y="2415"/>
                      <a:pt x="3738" y="2206"/>
                      <a:pt x="3672" y="1970"/>
                    </a:cubicBezTo>
                    <a:cubicBezTo>
                      <a:pt x="3620" y="1778"/>
                      <a:pt x="3498" y="1607"/>
                      <a:pt x="3327" y="1498"/>
                    </a:cubicBezTo>
                    <a:cubicBezTo>
                      <a:pt x="3223" y="1433"/>
                      <a:pt x="3105" y="1385"/>
                      <a:pt x="3009" y="1306"/>
                    </a:cubicBezTo>
                    <a:cubicBezTo>
                      <a:pt x="2847" y="1171"/>
                      <a:pt x="2913" y="1014"/>
                      <a:pt x="2878" y="835"/>
                    </a:cubicBezTo>
                    <a:cubicBezTo>
                      <a:pt x="2865" y="765"/>
                      <a:pt x="2847" y="690"/>
                      <a:pt x="2830" y="621"/>
                    </a:cubicBezTo>
                    <a:cubicBezTo>
                      <a:pt x="2795" y="463"/>
                      <a:pt x="2729" y="306"/>
                      <a:pt x="2594" y="210"/>
                    </a:cubicBezTo>
                    <a:cubicBezTo>
                      <a:pt x="2393" y="70"/>
                      <a:pt x="2166" y="27"/>
                      <a:pt x="1926" y="5"/>
                    </a:cubicBezTo>
                    <a:cubicBezTo>
                      <a:pt x="1896" y="2"/>
                      <a:pt x="1865" y="1"/>
                      <a:pt x="18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779;p31">
                <a:extLst>
                  <a:ext uri="{FF2B5EF4-FFF2-40B4-BE49-F238E27FC236}">
                    <a16:creationId xmlns:a16="http://schemas.microsoft.com/office/drawing/2014/main" id="{FF54DE25-7BCB-4935-9E88-44A26BE83355}"/>
                  </a:ext>
                </a:extLst>
              </p:cNvPr>
              <p:cNvSpPr/>
              <p:nvPr/>
            </p:nvSpPr>
            <p:spPr>
              <a:xfrm flipH="1">
                <a:off x="2014135" y="1969165"/>
                <a:ext cx="101461" cy="237666"/>
              </a:xfrm>
              <a:custGeom>
                <a:avLst/>
                <a:gdLst/>
                <a:ahLst/>
                <a:cxnLst/>
                <a:rect l="l" t="t" r="r" b="b"/>
                <a:pathLst>
                  <a:path w="403" h="944" extrusionOk="0">
                    <a:moveTo>
                      <a:pt x="1" y="0"/>
                    </a:moveTo>
                    <a:lnTo>
                      <a:pt x="1" y="743"/>
                    </a:lnTo>
                    <a:cubicBezTo>
                      <a:pt x="1" y="856"/>
                      <a:pt x="88" y="943"/>
                      <a:pt x="201" y="943"/>
                    </a:cubicBezTo>
                    <a:cubicBezTo>
                      <a:pt x="311" y="943"/>
                      <a:pt x="402" y="856"/>
                      <a:pt x="402" y="743"/>
                    </a:cubicBez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780;p31">
                <a:extLst>
                  <a:ext uri="{FF2B5EF4-FFF2-40B4-BE49-F238E27FC236}">
                    <a16:creationId xmlns:a16="http://schemas.microsoft.com/office/drawing/2014/main" id="{A05AF816-732A-42D8-838F-CB3AD8D5D6D7}"/>
                  </a:ext>
                </a:extLst>
              </p:cNvPr>
              <p:cNvSpPr/>
              <p:nvPr/>
            </p:nvSpPr>
            <p:spPr>
              <a:xfrm flipH="1">
                <a:off x="2014135" y="2012973"/>
                <a:ext cx="101461" cy="90384"/>
              </a:xfrm>
              <a:custGeom>
                <a:avLst/>
                <a:gdLst/>
                <a:ahLst/>
                <a:cxnLst/>
                <a:rect l="l" t="t" r="r" b="b"/>
                <a:pathLst>
                  <a:path w="403" h="359" extrusionOk="0">
                    <a:moveTo>
                      <a:pt x="402" y="1"/>
                    </a:moveTo>
                    <a:cubicBezTo>
                      <a:pt x="300" y="24"/>
                      <a:pt x="197" y="35"/>
                      <a:pt x="97" y="35"/>
                    </a:cubicBezTo>
                    <a:cubicBezTo>
                      <a:pt x="64" y="35"/>
                      <a:pt x="32" y="34"/>
                      <a:pt x="1" y="31"/>
                    </a:cubicBezTo>
                    <a:lnTo>
                      <a:pt x="1" y="355"/>
                    </a:lnTo>
                    <a:cubicBezTo>
                      <a:pt x="53" y="359"/>
                      <a:pt x="110" y="359"/>
                      <a:pt x="162" y="359"/>
                    </a:cubicBezTo>
                    <a:cubicBezTo>
                      <a:pt x="245" y="359"/>
                      <a:pt x="324" y="350"/>
                      <a:pt x="402" y="337"/>
                    </a:cubicBez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781;p31">
                <a:extLst>
                  <a:ext uri="{FF2B5EF4-FFF2-40B4-BE49-F238E27FC236}">
                    <a16:creationId xmlns:a16="http://schemas.microsoft.com/office/drawing/2014/main" id="{E67159EF-C9A8-4CEF-877F-DDA4605D9074}"/>
                  </a:ext>
                </a:extLst>
              </p:cNvPr>
              <p:cNvSpPr/>
              <p:nvPr/>
            </p:nvSpPr>
            <p:spPr>
              <a:xfrm flipH="1">
                <a:off x="2219828" y="1818610"/>
                <a:ext cx="111280" cy="102217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06" extrusionOk="0">
                    <a:moveTo>
                      <a:pt x="152" y="1"/>
                    </a:moveTo>
                    <a:cubicBezTo>
                      <a:pt x="119" y="1"/>
                      <a:pt x="89" y="10"/>
                      <a:pt x="66" y="30"/>
                    </a:cubicBezTo>
                    <a:cubicBezTo>
                      <a:pt x="1" y="92"/>
                      <a:pt x="18" y="214"/>
                      <a:pt x="101" y="310"/>
                    </a:cubicBezTo>
                    <a:cubicBezTo>
                      <a:pt x="155" y="372"/>
                      <a:pt x="225" y="405"/>
                      <a:pt x="286" y="405"/>
                    </a:cubicBezTo>
                    <a:cubicBezTo>
                      <a:pt x="319" y="405"/>
                      <a:pt x="349" y="395"/>
                      <a:pt x="372" y="375"/>
                    </a:cubicBezTo>
                    <a:cubicBezTo>
                      <a:pt x="442" y="314"/>
                      <a:pt x="424" y="192"/>
                      <a:pt x="341" y="96"/>
                    </a:cubicBezTo>
                    <a:cubicBezTo>
                      <a:pt x="285" y="34"/>
                      <a:pt x="213" y="1"/>
                      <a:pt x="152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782;p31">
                <a:extLst>
                  <a:ext uri="{FF2B5EF4-FFF2-40B4-BE49-F238E27FC236}">
                    <a16:creationId xmlns:a16="http://schemas.microsoft.com/office/drawing/2014/main" id="{4F033052-778F-416E-A3F1-65E9047822CE}"/>
                  </a:ext>
                </a:extLst>
              </p:cNvPr>
              <p:cNvSpPr/>
              <p:nvPr/>
            </p:nvSpPr>
            <p:spPr>
              <a:xfrm flipH="1">
                <a:off x="2252809" y="1837744"/>
                <a:ext cx="56899" cy="75529"/>
              </a:xfrm>
              <a:custGeom>
                <a:avLst/>
                <a:gdLst/>
                <a:ahLst/>
                <a:cxnLst/>
                <a:rect l="l" t="t" r="r" b="b"/>
                <a:pathLst>
                  <a:path w="226" h="300" extrusionOk="0">
                    <a:moveTo>
                      <a:pt x="15" y="1"/>
                    </a:moveTo>
                    <a:cubicBezTo>
                      <a:pt x="2" y="1"/>
                      <a:pt x="1" y="25"/>
                      <a:pt x="16" y="33"/>
                    </a:cubicBezTo>
                    <a:cubicBezTo>
                      <a:pt x="121" y="72"/>
                      <a:pt x="191" y="173"/>
                      <a:pt x="195" y="286"/>
                    </a:cubicBezTo>
                    <a:cubicBezTo>
                      <a:pt x="195" y="295"/>
                      <a:pt x="203" y="299"/>
                      <a:pt x="210" y="299"/>
                    </a:cubicBezTo>
                    <a:cubicBezTo>
                      <a:pt x="218" y="299"/>
                      <a:pt x="226" y="295"/>
                      <a:pt x="226" y="286"/>
                    </a:cubicBezTo>
                    <a:cubicBezTo>
                      <a:pt x="217" y="160"/>
                      <a:pt x="138" y="51"/>
                      <a:pt x="20" y="2"/>
                    </a:cubicBezTo>
                    <a:cubicBezTo>
                      <a:pt x="18" y="1"/>
                      <a:pt x="16" y="1"/>
                      <a:pt x="15" y="1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783;p31">
                <a:extLst>
                  <a:ext uri="{FF2B5EF4-FFF2-40B4-BE49-F238E27FC236}">
                    <a16:creationId xmlns:a16="http://schemas.microsoft.com/office/drawing/2014/main" id="{70919A3E-4118-416B-B2FC-90975C37309E}"/>
                  </a:ext>
                </a:extLst>
              </p:cNvPr>
              <p:cNvSpPr/>
              <p:nvPr/>
            </p:nvSpPr>
            <p:spPr>
              <a:xfrm flipH="1">
                <a:off x="2263635" y="1870977"/>
                <a:ext cx="36254" cy="12840"/>
              </a:xfrm>
              <a:custGeom>
                <a:avLst/>
                <a:gdLst/>
                <a:ahLst/>
                <a:cxnLst/>
                <a:rect l="l" t="t" r="r" b="b"/>
                <a:pathLst>
                  <a:path w="144" h="51" extrusionOk="0">
                    <a:moveTo>
                      <a:pt x="106" y="0"/>
                    </a:moveTo>
                    <a:cubicBezTo>
                      <a:pt x="74" y="0"/>
                      <a:pt x="45" y="9"/>
                      <a:pt x="16" y="23"/>
                    </a:cubicBezTo>
                    <a:cubicBezTo>
                      <a:pt x="0" y="27"/>
                      <a:pt x="14" y="50"/>
                      <a:pt x="26" y="50"/>
                    </a:cubicBezTo>
                    <a:cubicBezTo>
                      <a:pt x="27" y="50"/>
                      <a:pt x="28" y="50"/>
                      <a:pt x="29" y="50"/>
                    </a:cubicBezTo>
                    <a:lnTo>
                      <a:pt x="34" y="50"/>
                    </a:lnTo>
                    <a:cubicBezTo>
                      <a:pt x="60" y="36"/>
                      <a:pt x="95" y="28"/>
                      <a:pt x="126" y="28"/>
                    </a:cubicBezTo>
                    <a:cubicBezTo>
                      <a:pt x="143" y="28"/>
                      <a:pt x="143" y="1"/>
                      <a:pt x="126" y="1"/>
                    </a:cubicBezTo>
                    <a:cubicBezTo>
                      <a:pt x="119" y="1"/>
                      <a:pt x="112" y="0"/>
                      <a:pt x="106" y="0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784;p31">
                <a:extLst>
                  <a:ext uri="{FF2B5EF4-FFF2-40B4-BE49-F238E27FC236}">
                    <a16:creationId xmlns:a16="http://schemas.microsoft.com/office/drawing/2014/main" id="{068626D2-A8E9-4A52-866B-ED3631212433}"/>
                  </a:ext>
                </a:extLst>
              </p:cNvPr>
              <p:cNvSpPr/>
              <p:nvPr/>
            </p:nvSpPr>
            <p:spPr>
              <a:xfrm flipH="1">
                <a:off x="1869119" y="1571124"/>
                <a:ext cx="407104" cy="483892"/>
              </a:xfrm>
              <a:custGeom>
                <a:avLst/>
                <a:gdLst/>
                <a:ahLst/>
                <a:cxnLst/>
                <a:rect l="l" t="t" r="r" b="b"/>
                <a:pathLst>
                  <a:path w="1617" h="1922" extrusionOk="0">
                    <a:moveTo>
                      <a:pt x="809" y="0"/>
                    </a:moveTo>
                    <a:cubicBezTo>
                      <a:pt x="363" y="0"/>
                      <a:pt x="1" y="363"/>
                      <a:pt x="1" y="808"/>
                    </a:cubicBezTo>
                    <a:lnTo>
                      <a:pt x="1" y="1236"/>
                    </a:lnTo>
                    <a:cubicBezTo>
                      <a:pt x="1" y="1616"/>
                      <a:pt x="307" y="1922"/>
                      <a:pt x="687" y="1922"/>
                    </a:cubicBezTo>
                    <a:lnTo>
                      <a:pt x="809" y="1922"/>
                    </a:lnTo>
                    <a:cubicBezTo>
                      <a:pt x="1254" y="1922"/>
                      <a:pt x="1617" y="1559"/>
                      <a:pt x="1617" y="1114"/>
                    </a:cubicBezTo>
                    <a:lnTo>
                      <a:pt x="1617" y="808"/>
                    </a:lnTo>
                    <a:cubicBezTo>
                      <a:pt x="1617" y="363"/>
                      <a:pt x="1254" y="0"/>
                      <a:pt x="809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785;p31">
                <a:extLst>
                  <a:ext uri="{FF2B5EF4-FFF2-40B4-BE49-F238E27FC236}">
                    <a16:creationId xmlns:a16="http://schemas.microsoft.com/office/drawing/2014/main" id="{C39629D4-BE3F-4AB4-92EB-8267023E430E}"/>
                  </a:ext>
                </a:extLst>
              </p:cNvPr>
              <p:cNvSpPr/>
              <p:nvPr/>
            </p:nvSpPr>
            <p:spPr>
              <a:xfrm flipH="1">
                <a:off x="2291330" y="2171333"/>
                <a:ext cx="391495" cy="490186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947" extrusionOk="0">
                    <a:moveTo>
                      <a:pt x="297" y="1"/>
                    </a:moveTo>
                    <a:lnTo>
                      <a:pt x="0" y="123"/>
                    </a:lnTo>
                    <a:cubicBezTo>
                      <a:pt x="0" y="123"/>
                      <a:pt x="275" y="1298"/>
                      <a:pt x="585" y="1791"/>
                    </a:cubicBezTo>
                    <a:cubicBezTo>
                      <a:pt x="643" y="1881"/>
                      <a:pt x="724" y="1947"/>
                      <a:pt x="813" y="1947"/>
                    </a:cubicBezTo>
                    <a:cubicBezTo>
                      <a:pt x="845" y="1947"/>
                      <a:pt x="879" y="1938"/>
                      <a:pt x="913" y="1918"/>
                    </a:cubicBezTo>
                    <a:cubicBezTo>
                      <a:pt x="1061" y="1822"/>
                      <a:pt x="1446" y="1516"/>
                      <a:pt x="1555" y="1363"/>
                    </a:cubicBezTo>
                    <a:lnTo>
                      <a:pt x="1171" y="909"/>
                    </a:lnTo>
                    <a:lnTo>
                      <a:pt x="856" y="1189"/>
                    </a:lnTo>
                    <a:lnTo>
                      <a:pt x="297" y="1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786;p31">
                <a:extLst>
                  <a:ext uri="{FF2B5EF4-FFF2-40B4-BE49-F238E27FC236}">
                    <a16:creationId xmlns:a16="http://schemas.microsoft.com/office/drawing/2014/main" id="{52696CB0-08EF-4B73-97E6-7FE0A387CC6D}"/>
                  </a:ext>
                </a:extLst>
              </p:cNvPr>
              <p:cNvSpPr/>
              <p:nvPr/>
            </p:nvSpPr>
            <p:spPr>
              <a:xfrm flipH="1">
                <a:off x="2180300" y="1807532"/>
                <a:ext cx="30967" cy="54129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15" extrusionOk="0">
                    <a:moveTo>
                      <a:pt x="62" y="0"/>
                    </a:moveTo>
                    <a:cubicBezTo>
                      <a:pt x="27" y="0"/>
                      <a:pt x="1" y="48"/>
                      <a:pt x="1" y="105"/>
                    </a:cubicBezTo>
                    <a:cubicBezTo>
                      <a:pt x="1" y="166"/>
                      <a:pt x="27" y="214"/>
                      <a:pt x="62" y="214"/>
                    </a:cubicBezTo>
                    <a:cubicBezTo>
                      <a:pt x="97" y="214"/>
                      <a:pt x="123" y="166"/>
                      <a:pt x="123" y="105"/>
                    </a:cubicBezTo>
                    <a:cubicBezTo>
                      <a:pt x="123" y="48"/>
                      <a:pt x="97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787;p31">
                <a:extLst>
                  <a:ext uri="{FF2B5EF4-FFF2-40B4-BE49-F238E27FC236}">
                    <a16:creationId xmlns:a16="http://schemas.microsoft.com/office/drawing/2014/main" id="{DBB356FD-BF46-41F5-B0F4-2F64773C27D4}"/>
                  </a:ext>
                </a:extLst>
              </p:cNvPr>
              <p:cNvSpPr/>
              <p:nvPr/>
            </p:nvSpPr>
            <p:spPr>
              <a:xfrm flipH="1">
                <a:off x="2031759" y="1807532"/>
                <a:ext cx="30967" cy="54129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15" extrusionOk="0">
                    <a:moveTo>
                      <a:pt x="61" y="0"/>
                    </a:moveTo>
                    <a:cubicBezTo>
                      <a:pt x="26" y="0"/>
                      <a:pt x="0" y="48"/>
                      <a:pt x="0" y="105"/>
                    </a:cubicBezTo>
                    <a:cubicBezTo>
                      <a:pt x="0" y="166"/>
                      <a:pt x="26" y="214"/>
                      <a:pt x="61" y="214"/>
                    </a:cubicBezTo>
                    <a:cubicBezTo>
                      <a:pt x="96" y="214"/>
                      <a:pt x="122" y="166"/>
                      <a:pt x="122" y="105"/>
                    </a:cubicBezTo>
                    <a:cubicBezTo>
                      <a:pt x="122" y="48"/>
                      <a:pt x="96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788;p31">
                <a:extLst>
                  <a:ext uri="{FF2B5EF4-FFF2-40B4-BE49-F238E27FC236}">
                    <a16:creationId xmlns:a16="http://schemas.microsoft.com/office/drawing/2014/main" id="{6FE59079-2A92-447C-A1BC-1203DA82C690}"/>
                  </a:ext>
                </a:extLst>
              </p:cNvPr>
              <p:cNvSpPr/>
              <p:nvPr/>
            </p:nvSpPr>
            <p:spPr>
              <a:xfrm flipH="1">
                <a:off x="2184581" y="1722687"/>
                <a:ext cx="64452" cy="41289"/>
              </a:xfrm>
              <a:custGeom>
                <a:avLst/>
                <a:gdLst/>
                <a:ahLst/>
                <a:cxnLst/>
                <a:rect l="l" t="t" r="r" b="b"/>
                <a:pathLst>
                  <a:path w="256" h="164" extrusionOk="0">
                    <a:moveTo>
                      <a:pt x="227" y="1"/>
                    </a:moveTo>
                    <a:cubicBezTo>
                      <a:pt x="131" y="1"/>
                      <a:pt x="49" y="57"/>
                      <a:pt x="7" y="141"/>
                    </a:cubicBezTo>
                    <a:cubicBezTo>
                      <a:pt x="0" y="153"/>
                      <a:pt x="12" y="163"/>
                      <a:pt x="22" y="163"/>
                    </a:cubicBezTo>
                    <a:cubicBezTo>
                      <a:pt x="26" y="163"/>
                      <a:pt x="30" y="162"/>
                      <a:pt x="33" y="158"/>
                    </a:cubicBezTo>
                    <a:cubicBezTo>
                      <a:pt x="66" y="79"/>
                      <a:pt x="144" y="31"/>
                      <a:pt x="227" y="31"/>
                    </a:cubicBezTo>
                    <a:cubicBezTo>
                      <a:pt x="231" y="31"/>
                      <a:pt x="234" y="31"/>
                      <a:pt x="238" y="32"/>
                    </a:cubicBezTo>
                    <a:cubicBezTo>
                      <a:pt x="255" y="32"/>
                      <a:pt x="255" y="1"/>
                      <a:pt x="238" y="1"/>
                    </a:cubicBezTo>
                    <a:cubicBezTo>
                      <a:pt x="234" y="1"/>
                      <a:pt x="231" y="1"/>
                      <a:pt x="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789;p31">
                <a:extLst>
                  <a:ext uri="{FF2B5EF4-FFF2-40B4-BE49-F238E27FC236}">
                    <a16:creationId xmlns:a16="http://schemas.microsoft.com/office/drawing/2014/main" id="{353635E3-86DB-47C6-A560-D2D19816DCB7}"/>
                  </a:ext>
                </a:extLst>
              </p:cNvPr>
              <p:cNvSpPr/>
              <p:nvPr/>
            </p:nvSpPr>
            <p:spPr>
              <a:xfrm flipH="1">
                <a:off x="1999533" y="1717652"/>
                <a:ext cx="79306" cy="26184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04" extrusionOk="0">
                    <a:moveTo>
                      <a:pt x="87" y="0"/>
                    </a:moveTo>
                    <a:cubicBezTo>
                      <a:pt x="63" y="0"/>
                      <a:pt x="39" y="3"/>
                      <a:pt x="16" y="8"/>
                    </a:cubicBezTo>
                    <a:cubicBezTo>
                      <a:pt x="0" y="12"/>
                      <a:pt x="6" y="35"/>
                      <a:pt x="21" y="35"/>
                    </a:cubicBezTo>
                    <a:cubicBezTo>
                      <a:pt x="22" y="35"/>
                      <a:pt x="24" y="34"/>
                      <a:pt x="25" y="34"/>
                    </a:cubicBezTo>
                    <a:cubicBezTo>
                      <a:pt x="45" y="30"/>
                      <a:pt x="66" y="28"/>
                      <a:pt x="86" y="28"/>
                    </a:cubicBezTo>
                    <a:cubicBezTo>
                      <a:pt x="158" y="28"/>
                      <a:pt x="228" y="52"/>
                      <a:pt x="283" y="100"/>
                    </a:cubicBezTo>
                    <a:cubicBezTo>
                      <a:pt x="285" y="102"/>
                      <a:pt x="289" y="104"/>
                      <a:pt x="292" y="104"/>
                    </a:cubicBezTo>
                    <a:cubicBezTo>
                      <a:pt x="303" y="104"/>
                      <a:pt x="315" y="88"/>
                      <a:pt x="304" y="78"/>
                    </a:cubicBezTo>
                    <a:cubicBezTo>
                      <a:pt x="244" y="27"/>
                      <a:pt x="166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790;p31">
                <a:extLst>
                  <a:ext uri="{FF2B5EF4-FFF2-40B4-BE49-F238E27FC236}">
                    <a16:creationId xmlns:a16="http://schemas.microsoft.com/office/drawing/2014/main" id="{CDB8EDB7-B32A-4FF3-9BE3-9644DECDD43E}"/>
                  </a:ext>
                </a:extLst>
              </p:cNvPr>
              <p:cNvSpPr/>
              <p:nvPr/>
            </p:nvSpPr>
            <p:spPr>
              <a:xfrm flipH="1">
                <a:off x="2126423" y="1742325"/>
                <a:ext cx="46325" cy="135701"/>
              </a:xfrm>
              <a:custGeom>
                <a:avLst/>
                <a:gdLst/>
                <a:ahLst/>
                <a:cxnLst/>
                <a:rect l="l" t="t" r="r" b="b"/>
                <a:pathLst>
                  <a:path w="184" h="539" extrusionOk="0">
                    <a:moveTo>
                      <a:pt x="89" y="1"/>
                    </a:moveTo>
                    <a:cubicBezTo>
                      <a:pt x="81" y="1"/>
                      <a:pt x="72" y="8"/>
                      <a:pt x="75" y="19"/>
                    </a:cubicBezTo>
                    <a:lnTo>
                      <a:pt x="148" y="345"/>
                    </a:lnTo>
                    <a:lnTo>
                      <a:pt x="148" y="345"/>
                    </a:lnTo>
                    <a:cubicBezTo>
                      <a:pt x="142" y="345"/>
                      <a:pt x="135" y="344"/>
                      <a:pt x="129" y="344"/>
                    </a:cubicBezTo>
                    <a:cubicBezTo>
                      <a:pt x="92" y="344"/>
                      <a:pt x="57" y="360"/>
                      <a:pt x="31" y="386"/>
                    </a:cubicBezTo>
                    <a:cubicBezTo>
                      <a:pt x="0" y="430"/>
                      <a:pt x="66" y="508"/>
                      <a:pt x="92" y="534"/>
                    </a:cubicBezTo>
                    <a:cubicBezTo>
                      <a:pt x="95" y="538"/>
                      <a:pt x="99" y="539"/>
                      <a:pt x="103" y="539"/>
                    </a:cubicBezTo>
                    <a:cubicBezTo>
                      <a:pt x="114" y="539"/>
                      <a:pt x="124" y="527"/>
                      <a:pt x="114" y="517"/>
                    </a:cubicBezTo>
                    <a:cubicBezTo>
                      <a:pt x="97" y="499"/>
                      <a:pt x="83" y="482"/>
                      <a:pt x="75" y="464"/>
                    </a:cubicBezTo>
                    <a:cubicBezTo>
                      <a:pt x="35" y="400"/>
                      <a:pt x="94" y="377"/>
                      <a:pt x="148" y="377"/>
                    </a:cubicBezTo>
                    <a:cubicBezTo>
                      <a:pt x="153" y="377"/>
                      <a:pt x="157" y="377"/>
                      <a:pt x="162" y="377"/>
                    </a:cubicBezTo>
                    <a:cubicBezTo>
                      <a:pt x="164" y="378"/>
                      <a:pt x="165" y="378"/>
                      <a:pt x="167" y="378"/>
                    </a:cubicBezTo>
                    <a:cubicBezTo>
                      <a:pt x="175" y="378"/>
                      <a:pt x="183" y="370"/>
                      <a:pt x="180" y="360"/>
                    </a:cubicBezTo>
                    <a:lnTo>
                      <a:pt x="101" y="10"/>
                    </a:lnTo>
                    <a:cubicBezTo>
                      <a:pt x="99" y="4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791;p31">
                <a:extLst>
                  <a:ext uri="{FF2B5EF4-FFF2-40B4-BE49-F238E27FC236}">
                    <a16:creationId xmlns:a16="http://schemas.microsoft.com/office/drawing/2014/main" id="{3559B056-74B6-4E96-B515-6848B20BC572}"/>
                  </a:ext>
                </a:extLst>
              </p:cNvPr>
              <p:cNvSpPr/>
              <p:nvPr/>
            </p:nvSpPr>
            <p:spPr>
              <a:xfrm flipH="1">
                <a:off x="2094952" y="1875760"/>
                <a:ext cx="68228" cy="3348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33" extrusionOk="0">
                    <a:moveTo>
                      <a:pt x="252" y="0"/>
                    </a:moveTo>
                    <a:cubicBezTo>
                      <a:pt x="245" y="0"/>
                      <a:pt x="239" y="4"/>
                      <a:pt x="238" y="13"/>
                    </a:cubicBezTo>
                    <a:cubicBezTo>
                      <a:pt x="221" y="68"/>
                      <a:pt x="170" y="101"/>
                      <a:pt x="118" y="101"/>
                    </a:cubicBezTo>
                    <a:cubicBezTo>
                      <a:pt x="87" y="101"/>
                      <a:pt x="57" y="90"/>
                      <a:pt x="32" y="65"/>
                    </a:cubicBezTo>
                    <a:cubicBezTo>
                      <a:pt x="30" y="63"/>
                      <a:pt x="26" y="61"/>
                      <a:pt x="23" y="61"/>
                    </a:cubicBezTo>
                    <a:cubicBezTo>
                      <a:pt x="11" y="61"/>
                      <a:pt x="0" y="77"/>
                      <a:pt x="11" y="87"/>
                    </a:cubicBezTo>
                    <a:lnTo>
                      <a:pt x="11" y="92"/>
                    </a:lnTo>
                    <a:cubicBezTo>
                      <a:pt x="40" y="120"/>
                      <a:pt x="78" y="133"/>
                      <a:pt x="116" y="133"/>
                    </a:cubicBezTo>
                    <a:cubicBezTo>
                      <a:pt x="182" y="133"/>
                      <a:pt x="249" y="92"/>
                      <a:pt x="268" y="22"/>
                    </a:cubicBezTo>
                    <a:cubicBezTo>
                      <a:pt x="271" y="9"/>
                      <a:pt x="261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792;p31">
                <a:extLst>
                  <a:ext uri="{FF2B5EF4-FFF2-40B4-BE49-F238E27FC236}">
                    <a16:creationId xmlns:a16="http://schemas.microsoft.com/office/drawing/2014/main" id="{84F8A515-AE80-4171-8356-7F6FC5BA72CF}"/>
                  </a:ext>
                </a:extLst>
              </p:cNvPr>
              <p:cNvSpPr/>
              <p:nvPr/>
            </p:nvSpPr>
            <p:spPr>
              <a:xfrm flipH="1">
                <a:off x="1831606" y="1547961"/>
                <a:ext cx="323518" cy="320245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272" extrusionOk="0">
                    <a:moveTo>
                      <a:pt x="227" y="0"/>
                    </a:moveTo>
                    <a:cubicBezTo>
                      <a:pt x="160" y="0"/>
                      <a:pt x="93" y="5"/>
                      <a:pt x="27" y="14"/>
                    </a:cubicBezTo>
                    <a:lnTo>
                      <a:pt x="0" y="14"/>
                    </a:lnTo>
                    <a:cubicBezTo>
                      <a:pt x="70" y="394"/>
                      <a:pt x="402" y="669"/>
                      <a:pt x="786" y="673"/>
                    </a:cubicBezTo>
                    <a:cubicBezTo>
                      <a:pt x="756" y="752"/>
                      <a:pt x="786" y="839"/>
                      <a:pt x="826" y="913"/>
                    </a:cubicBezTo>
                    <a:cubicBezTo>
                      <a:pt x="848" y="961"/>
                      <a:pt x="874" y="1005"/>
                      <a:pt x="904" y="1053"/>
                    </a:cubicBezTo>
                    <a:cubicBezTo>
                      <a:pt x="931" y="1105"/>
                      <a:pt x="965" y="1158"/>
                      <a:pt x="1014" y="1197"/>
                    </a:cubicBezTo>
                    <a:cubicBezTo>
                      <a:pt x="1062" y="1236"/>
                      <a:pt x="1123" y="1263"/>
                      <a:pt x="1188" y="1271"/>
                    </a:cubicBezTo>
                    <a:cubicBezTo>
                      <a:pt x="1284" y="1005"/>
                      <a:pt x="1271" y="712"/>
                      <a:pt x="1158" y="450"/>
                    </a:cubicBezTo>
                    <a:cubicBezTo>
                      <a:pt x="1136" y="398"/>
                      <a:pt x="1105" y="350"/>
                      <a:pt x="1075" y="302"/>
                    </a:cubicBezTo>
                    <a:cubicBezTo>
                      <a:pt x="970" y="188"/>
                      <a:pt x="839" y="110"/>
                      <a:pt x="690" y="70"/>
                    </a:cubicBezTo>
                    <a:cubicBezTo>
                      <a:pt x="540" y="25"/>
                      <a:pt x="384" y="0"/>
                      <a:pt x="2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793;p31">
                <a:extLst>
                  <a:ext uri="{FF2B5EF4-FFF2-40B4-BE49-F238E27FC236}">
                    <a16:creationId xmlns:a16="http://schemas.microsoft.com/office/drawing/2014/main" id="{A5FCC72C-81C7-429E-ABD6-58A5937E3EA7}"/>
                  </a:ext>
                </a:extLst>
              </p:cNvPr>
              <p:cNvSpPr/>
              <p:nvPr/>
            </p:nvSpPr>
            <p:spPr>
              <a:xfrm flipH="1">
                <a:off x="1797617" y="1513973"/>
                <a:ext cx="102468" cy="9919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394" extrusionOk="0">
                    <a:moveTo>
                      <a:pt x="407" y="0"/>
                    </a:moveTo>
                    <a:cubicBezTo>
                      <a:pt x="197" y="13"/>
                      <a:pt x="27" y="175"/>
                      <a:pt x="1" y="385"/>
                    </a:cubicBezTo>
                    <a:lnTo>
                      <a:pt x="1" y="393"/>
                    </a:lnTo>
                    <a:cubicBezTo>
                      <a:pt x="97" y="363"/>
                      <a:pt x="184" y="315"/>
                      <a:pt x="263" y="254"/>
                    </a:cubicBezTo>
                    <a:cubicBezTo>
                      <a:pt x="341" y="188"/>
                      <a:pt x="394" y="96"/>
                      <a:pt x="4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794;p31">
                <a:extLst>
                  <a:ext uri="{FF2B5EF4-FFF2-40B4-BE49-F238E27FC236}">
                    <a16:creationId xmlns:a16="http://schemas.microsoft.com/office/drawing/2014/main" id="{B33A8F38-47D9-4877-AF01-A2C5B8DDC3F9}"/>
                  </a:ext>
                </a:extLst>
              </p:cNvPr>
              <p:cNvSpPr/>
              <p:nvPr/>
            </p:nvSpPr>
            <p:spPr>
              <a:xfrm flipH="1">
                <a:off x="1876671" y="1464375"/>
                <a:ext cx="77292" cy="14980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95" extrusionOk="0">
                    <a:moveTo>
                      <a:pt x="44" y="1"/>
                    </a:moveTo>
                    <a:cubicBezTo>
                      <a:pt x="1" y="106"/>
                      <a:pt x="1" y="219"/>
                      <a:pt x="44" y="320"/>
                    </a:cubicBezTo>
                    <a:cubicBezTo>
                      <a:pt x="83" y="420"/>
                      <a:pt x="145" y="516"/>
                      <a:pt x="219" y="595"/>
                    </a:cubicBezTo>
                    <a:lnTo>
                      <a:pt x="215" y="577"/>
                    </a:lnTo>
                    <a:cubicBezTo>
                      <a:pt x="306" y="368"/>
                      <a:pt x="232" y="127"/>
                      <a:pt x="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795;p31">
                <a:extLst>
                  <a:ext uri="{FF2B5EF4-FFF2-40B4-BE49-F238E27FC236}">
                    <a16:creationId xmlns:a16="http://schemas.microsoft.com/office/drawing/2014/main" id="{A60A2410-7D18-43C2-8F6E-78BB215CAB69}"/>
                  </a:ext>
                </a:extLst>
              </p:cNvPr>
              <p:cNvSpPr/>
              <p:nvPr/>
            </p:nvSpPr>
            <p:spPr>
              <a:xfrm flipH="1">
                <a:off x="1895554" y="2170326"/>
                <a:ext cx="102468" cy="33233"/>
              </a:xfrm>
              <a:custGeom>
                <a:avLst/>
                <a:gdLst/>
                <a:ahLst/>
                <a:cxnLst/>
                <a:rect l="l" t="t" r="r" b="b"/>
                <a:pathLst>
                  <a:path w="407" h="132" extrusionOk="0">
                    <a:moveTo>
                      <a:pt x="1" y="0"/>
                    </a:moveTo>
                    <a:cubicBezTo>
                      <a:pt x="136" y="35"/>
                      <a:pt x="272" y="79"/>
                      <a:pt x="407" y="131"/>
                    </a:cubicBezTo>
                    <a:cubicBezTo>
                      <a:pt x="272" y="79"/>
                      <a:pt x="136" y="35"/>
                      <a:pt x="1" y="0"/>
                    </a:cubicBezTo>
                    <a:close/>
                  </a:path>
                </a:pathLst>
              </a:custGeom>
              <a:solidFill>
                <a:srgbClr val="C13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796;p31">
                <a:extLst>
                  <a:ext uri="{FF2B5EF4-FFF2-40B4-BE49-F238E27FC236}">
                    <a16:creationId xmlns:a16="http://schemas.microsoft.com/office/drawing/2014/main" id="{E078A016-884B-42D7-90FA-00820BC884DE}"/>
                  </a:ext>
                </a:extLst>
              </p:cNvPr>
              <p:cNvSpPr/>
              <p:nvPr/>
            </p:nvSpPr>
            <p:spPr>
              <a:xfrm flipH="1">
                <a:off x="2008596" y="2165794"/>
                <a:ext cx="5791" cy="2518"/>
              </a:xfrm>
              <a:custGeom>
                <a:avLst/>
                <a:gdLst/>
                <a:ahLst/>
                <a:cxnLst/>
                <a:rect l="l" t="t" r="r" b="b"/>
                <a:pathLst>
                  <a:path w="23" h="10" extrusionOk="0">
                    <a:moveTo>
                      <a:pt x="0" y="1"/>
                    </a:move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C13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797;p31">
                <a:extLst>
                  <a:ext uri="{FF2B5EF4-FFF2-40B4-BE49-F238E27FC236}">
                    <a16:creationId xmlns:a16="http://schemas.microsoft.com/office/drawing/2014/main" id="{D426D7D1-808C-4B90-8235-290ADC972868}"/>
                  </a:ext>
                </a:extLst>
              </p:cNvPr>
              <p:cNvSpPr/>
              <p:nvPr/>
            </p:nvSpPr>
            <p:spPr>
              <a:xfrm flipH="1">
                <a:off x="2014135" y="2165794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C13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798;p31">
                <a:extLst>
                  <a:ext uri="{FF2B5EF4-FFF2-40B4-BE49-F238E27FC236}">
                    <a16:creationId xmlns:a16="http://schemas.microsoft.com/office/drawing/2014/main" id="{5F69C5E6-D333-4AC1-891F-643A0D4C6844}"/>
                  </a:ext>
                </a:extLst>
              </p:cNvPr>
              <p:cNvSpPr/>
              <p:nvPr/>
            </p:nvSpPr>
            <p:spPr>
              <a:xfrm flipH="1">
                <a:off x="2117611" y="2165794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C13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799;p31">
                <a:extLst>
                  <a:ext uri="{FF2B5EF4-FFF2-40B4-BE49-F238E27FC236}">
                    <a16:creationId xmlns:a16="http://schemas.microsoft.com/office/drawing/2014/main" id="{67F7A3B7-C42C-479C-8E04-1E367057DBBA}"/>
                  </a:ext>
                </a:extLst>
              </p:cNvPr>
              <p:cNvSpPr/>
              <p:nvPr/>
            </p:nvSpPr>
            <p:spPr>
              <a:xfrm flipH="1">
                <a:off x="2116352" y="2165794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C13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800;p31">
                <a:extLst>
                  <a:ext uri="{FF2B5EF4-FFF2-40B4-BE49-F238E27FC236}">
                    <a16:creationId xmlns:a16="http://schemas.microsoft.com/office/drawing/2014/main" id="{ACBB05DD-0905-4703-BEAF-63FB6D98B800}"/>
                  </a:ext>
                </a:extLst>
              </p:cNvPr>
              <p:cNvSpPr/>
              <p:nvPr/>
            </p:nvSpPr>
            <p:spPr>
              <a:xfrm flipH="1">
                <a:off x="1997770" y="2168060"/>
                <a:ext cx="10071" cy="2518"/>
              </a:xfrm>
              <a:custGeom>
                <a:avLst/>
                <a:gdLst/>
                <a:ahLst/>
                <a:cxnLst/>
                <a:rect l="l" t="t" r="r" b="b"/>
                <a:pathLst>
                  <a:path w="40" h="10" extrusionOk="0">
                    <a:moveTo>
                      <a:pt x="1" y="1"/>
                    </a:moveTo>
                    <a:lnTo>
                      <a:pt x="40" y="9"/>
                    </a:lnTo>
                    <a:close/>
                  </a:path>
                </a:pathLst>
              </a:custGeom>
              <a:solidFill>
                <a:srgbClr val="C13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801;p31">
                <a:extLst>
                  <a:ext uri="{FF2B5EF4-FFF2-40B4-BE49-F238E27FC236}">
                    <a16:creationId xmlns:a16="http://schemas.microsoft.com/office/drawing/2014/main" id="{940DDB70-2C6D-4473-8E27-21612A77C1B4}"/>
                  </a:ext>
                </a:extLst>
              </p:cNvPr>
              <p:cNvSpPr/>
              <p:nvPr/>
            </p:nvSpPr>
            <p:spPr>
              <a:xfrm flipH="1">
                <a:off x="1663428" y="2168060"/>
                <a:ext cx="784248" cy="847693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367" extrusionOk="0">
                    <a:moveTo>
                      <a:pt x="887" y="1"/>
                    </a:moveTo>
                    <a:lnTo>
                      <a:pt x="595" y="153"/>
                    </a:lnTo>
                    <a:cubicBezTo>
                      <a:pt x="433" y="389"/>
                      <a:pt x="1" y="1040"/>
                      <a:pt x="1" y="1040"/>
                    </a:cubicBezTo>
                    <a:cubicBezTo>
                      <a:pt x="1" y="1040"/>
                      <a:pt x="136" y="1284"/>
                      <a:pt x="389" y="1284"/>
                    </a:cubicBezTo>
                    <a:cubicBezTo>
                      <a:pt x="389" y="1503"/>
                      <a:pt x="477" y="1708"/>
                      <a:pt x="634" y="1861"/>
                    </a:cubicBezTo>
                    <a:cubicBezTo>
                      <a:pt x="547" y="2328"/>
                      <a:pt x="346" y="3057"/>
                      <a:pt x="346" y="3057"/>
                    </a:cubicBezTo>
                    <a:cubicBezTo>
                      <a:pt x="346" y="3057"/>
                      <a:pt x="710" y="3366"/>
                      <a:pt x="1394" y="3366"/>
                    </a:cubicBezTo>
                    <a:cubicBezTo>
                      <a:pt x="1672" y="3366"/>
                      <a:pt x="2004" y="3315"/>
                      <a:pt x="2385" y="3171"/>
                    </a:cubicBezTo>
                    <a:cubicBezTo>
                      <a:pt x="2119" y="2337"/>
                      <a:pt x="2058" y="2027"/>
                      <a:pt x="2058" y="2027"/>
                    </a:cubicBezTo>
                    <a:lnTo>
                      <a:pt x="2232" y="1835"/>
                    </a:lnTo>
                    <a:lnTo>
                      <a:pt x="2250" y="1931"/>
                    </a:lnTo>
                    <a:cubicBezTo>
                      <a:pt x="2250" y="1931"/>
                      <a:pt x="2900" y="1900"/>
                      <a:pt x="3114" y="1686"/>
                    </a:cubicBezTo>
                    <a:cubicBezTo>
                      <a:pt x="3053" y="1407"/>
                      <a:pt x="2804" y="455"/>
                      <a:pt x="2486" y="276"/>
                    </a:cubicBezTo>
                    <a:cubicBezTo>
                      <a:pt x="2407" y="232"/>
                      <a:pt x="2324" y="193"/>
                      <a:pt x="2241" y="158"/>
                    </a:cubicBezTo>
                    <a:cubicBezTo>
                      <a:pt x="2145" y="367"/>
                      <a:pt x="1988" y="542"/>
                      <a:pt x="1778" y="621"/>
                    </a:cubicBezTo>
                    <a:cubicBezTo>
                      <a:pt x="1704" y="646"/>
                      <a:pt x="1629" y="658"/>
                      <a:pt x="1556" y="658"/>
                    </a:cubicBezTo>
                    <a:cubicBezTo>
                      <a:pt x="1204" y="658"/>
                      <a:pt x="894" y="380"/>
                      <a:pt x="8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802;p31">
                <a:extLst>
                  <a:ext uri="{FF2B5EF4-FFF2-40B4-BE49-F238E27FC236}">
                    <a16:creationId xmlns:a16="http://schemas.microsoft.com/office/drawing/2014/main" id="{30D7FA5D-7674-4A4D-B1D9-472B360D5856}"/>
                  </a:ext>
                </a:extLst>
              </p:cNvPr>
              <p:cNvSpPr/>
              <p:nvPr/>
            </p:nvSpPr>
            <p:spPr>
              <a:xfrm rot="7825159">
                <a:off x="2633015" y="1940102"/>
                <a:ext cx="215153" cy="1372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803;p31">
                <a:extLst>
                  <a:ext uri="{FF2B5EF4-FFF2-40B4-BE49-F238E27FC236}">
                    <a16:creationId xmlns:a16="http://schemas.microsoft.com/office/drawing/2014/main" id="{E5545D00-E809-4DD1-BA66-78A0DC117F31}"/>
                  </a:ext>
                </a:extLst>
              </p:cNvPr>
              <p:cNvSpPr/>
              <p:nvPr/>
            </p:nvSpPr>
            <p:spPr>
              <a:xfrm flipH="1">
                <a:off x="1883469" y="2203308"/>
                <a:ext cx="12336" cy="45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18" extrusionOk="0">
                    <a:moveTo>
                      <a:pt x="1" y="0"/>
                    </a:moveTo>
                    <a:lnTo>
                      <a:pt x="49" y="18"/>
                    </a:lnTo>
                    <a:close/>
                  </a:path>
                </a:pathLst>
              </a:custGeom>
              <a:solidFill>
                <a:srgbClr val="C13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804;p31">
                <a:extLst>
                  <a:ext uri="{FF2B5EF4-FFF2-40B4-BE49-F238E27FC236}">
                    <a16:creationId xmlns:a16="http://schemas.microsoft.com/office/drawing/2014/main" id="{B07111B2-D5EE-43D5-8379-9232F0342155}"/>
                  </a:ext>
                </a:extLst>
              </p:cNvPr>
              <p:cNvSpPr/>
              <p:nvPr/>
            </p:nvSpPr>
            <p:spPr>
              <a:xfrm flipH="1">
                <a:off x="2115345" y="2165794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805;p31">
                <a:extLst>
                  <a:ext uri="{FF2B5EF4-FFF2-40B4-BE49-F238E27FC236}">
                    <a16:creationId xmlns:a16="http://schemas.microsoft.com/office/drawing/2014/main" id="{7C15F58D-693B-4145-AB19-499D5A4DE63B}"/>
                  </a:ext>
                </a:extLst>
              </p:cNvPr>
              <p:cNvSpPr/>
              <p:nvPr/>
            </p:nvSpPr>
            <p:spPr>
              <a:xfrm flipH="1">
                <a:off x="2116352" y="2165794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806;p31">
                <a:extLst>
                  <a:ext uri="{FF2B5EF4-FFF2-40B4-BE49-F238E27FC236}">
                    <a16:creationId xmlns:a16="http://schemas.microsoft.com/office/drawing/2014/main" id="{C8B1877D-EEF0-4236-A76B-7AEA91F6E4A8}"/>
                  </a:ext>
                </a:extLst>
              </p:cNvPr>
              <p:cNvSpPr/>
              <p:nvPr/>
            </p:nvSpPr>
            <p:spPr>
              <a:xfrm flipH="1">
                <a:off x="2118618" y="2165794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807;p31">
                <a:extLst>
                  <a:ext uri="{FF2B5EF4-FFF2-40B4-BE49-F238E27FC236}">
                    <a16:creationId xmlns:a16="http://schemas.microsoft.com/office/drawing/2014/main" id="{3446374A-2AA6-4E39-8057-962721BF9205}"/>
                  </a:ext>
                </a:extLst>
              </p:cNvPr>
              <p:cNvSpPr/>
              <p:nvPr/>
            </p:nvSpPr>
            <p:spPr>
              <a:xfrm flipH="1">
                <a:off x="1895554" y="2203308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808;p31">
                <a:extLst>
                  <a:ext uri="{FF2B5EF4-FFF2-40B4-BE49-F238E27FC236}">
                    <a16:creationId xmlns:a16="http://schemas.microsoft.com/office/drawing/2014/main" id="{F882434E-AAF0-4EC3-B01F-F70BDBAEFE37}"/>
                  </a:ext>
                </a:extLst>
              </p:cNvPr>
              <p:cNvSpPr/>
              <p:nvPr/>
            </p:nvSpPr>
            <p:spPr>
              <a:xfrm flipH="1">
                <a:off x="1997770" y="2170326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809;p31">
                <a:extLst>
                  <a:ext uri="{FF2B5EF4-FFF2-40B4-BE49-F238E27FC236}">
                    <a16:creationId xmlns:a16="http://schemas.microsoft.com/office/drawing/2014/main" id="{DD6827B8-D40C-4944-B31B-ED1E93FF69F7}"/>
                  </a:ext>
                </a:extLst>
              </p:cNvPr>
              <p:cNvSpPr/>
              <p:nvPr/>
            </p:nvSpPr>
            <p:spPr>
              <a:xfrm flipH="1">
                <a:off x="2014135" y="2165794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810;p31">
                <a:extLst>
                  <a:ext uri="{FF2B5EF4-FFF2-40B4-BE49-F238E27FC236}">
                    <a16:creationId xmlns:a16="http://schemas.microsoft.com/office/drawing/2014/main" id="{6B2A55F9-F533-49B5-9CC5-89336AD4B546}"/>
                  </a:ext>
                </a:extLst>
              </p:cNvPr>
              <p:cNvSpPr/>
              <p:nvPr/>
            </p:nvSpPr>
            <p:spPr>
              <a:xfrm flipH="1">
                <a:off x="2008596" y="2168060"/>
                <a:ext cx="252" cy="252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811;p31">
                <a:extLst>
                  <a:ext uri="{FF2B5EF4-FFF2-40B4-BE49-F238E27FC236}">
                    <a16:creationId xmlns:a16="http://schemas.microsoft.com/office/drawing/2014/main" id="{DFBD9420-F58A-4462-9DF5-A21DD885ED90}"/>
                  </a:ext>
                </a:extLst>
              </p:cNvPr>
              <p:cNvSpPr/>
              <p:nvPr/>
            </p:nvSpPr>
            <p:spPr>
              <a:xfrm rot="10800000" flipH="1">
                <a:off x="1883469" y="2207588"/>
                <a:ext cx="0" cy="252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8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812;p31">
                <a:extLst>
                  <a:ext uri="{FF2B5EF4-FFF2-40B4-BE49-F238E27FC236}">
                    <a16:creationId xmlns:a16="http://schemas.microsoft.com/office/drawing/2014/main" id="{0C22ED8C-6CA5-4531-9B0F-525AECE01109}"/>
                  </a:ext>
                </a:extLst>
              </p:cNvPr>
              <p:cNvSpPr/>
              <p:nvPr/>
            </p:nvSpPr>
            <p:spPr>
              <a:xfrm rot="7434703">
                <a:off x="2613932" y="1939890"/>
                <a:ext cx="215087" cy="13745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813;p31">
                <a:extLst>
                  <a:ext uri="{FF2B5EF4-FFF2-40B4-BE49-F238E27FC236}">
                    <a16:creationId xmlns:a16="http://schemas.microsoft.com/office/drawing/2014/main" id="{B6A66EB2-E819-4150-B5F8-53EEB4838B1B}"/>
                  </a:ext>
                </a:extLst>
              </p:cNvPr>
              <p:cNvSpPr/>
              <p:nvPr/>
            </p:nvSpPr>
            <p:spPr>
              <a:xfrm flipH="1">
                <a:off x="1882699" y="2163525"/>
                <a:ext cx="346076" cy="182074"/>
              </a:xfrm>
              <a:custGeom>
                <a:avLst/>
                <a:gdLst/>
                <a:ahLst/>
                <a:cxnLst/>
                <a:rect l="l" t="t" r="r" b="b"/>
                <a:pathLst>
                  <a:path w="1350" h="674" extrusionOk="0">
                    <a:moveTo>
                      <a:pt x="237" y="1"/>
                    </a:moveTo>
                    <a:cubicBezTo>
                      <a:pt x="158" y="1"/>
                      <a:pt x="79" y="6"/>
                      <a:pt x="1" y="19"/>
                    </a:cubicBezTo>
                    <a:cubicBezTo>
                      <a:pt x="4" y="397"/>
                      <a:pt x="314" y="674"/>
                      <a:pt x="662" y="674"/>
                    </a:cubicBezTo>
                    <a:cubicBezTo>
                      <a:pt x="736" y="674"/>
                      <a:pt x="812" y="661"/>
                      <a:pt x="887" y="634"/>
                    </a:cubicBezTo>
                    <a:cubicBezTo>
                      <a:pt x="1101" y="560"/>
                      <a:pt x="1258" y="385"/>
                      <a:pt x="1350" y="176"/>
                    </a:cubicBezTo>
                    <a:lnTo>
                      <a:pt x="1302" y="158"/>
                    </a:lnTo>
                    <a:cubicBezTo>
                      <a:pt x="1171" y="106"/>
                      <a:pt x="1036" y="62"/>
                      <a:pt x="900" y="27"/>
                    </a:cubicBezTo>
                    <a:lnTo>
                      <a:pt x="857" y="19"/>
                    </a:lnTo>
                    <a:lnTo>
                      <a:pt x="835" y="10"/>
                    </a:lnTo>
                    <a:lnTo>
                      <a:pt x="420" y="10"/>
                    </a:lnTo>
                    <a:cubicBezTo>
                      <a:pt x="359" y="4"/>
                      <a:pt x="298" y="1"/>
                      <a:pt x="237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814;p31">
                <a:extLst>
                  <a:ext uri="{FF2B5EF4-FFF2-40B4-BE49-F238E27FC236}">
                    <a16:creationId xmlns:a16="http://schemas.microsoft.com/office/drawing/2014/main" id="{F979F6D2-FAAA-4924-A10F-33BF4EF06170}"/>
                  </a:ext>
                </a:extLst>
              </p:cNvPr>
              <p:cNvSpPr/>
              <p:nvPr/>
            </p:nvSpPr>
            <p:spPr>
              <a:xfrm flipH="1">
                <a:off x="2340675" y="2404468"/>
                <a:ext cx="99195" cy="7276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89" extrusionOk="0">
                    <a:moveTo>
                      <a:pt x="35" y="0"/>
                    </a:moveTo>
                    <a:lnTo>
                      <a:pt x="0" y="49"/>
                    </a:lnTo>
                    <a:cubicBezTo>
                      <a:pt x="114" y="140"/>
                      <a:pt x="236" y="219"/>
                      <a:pt x="367" y="289"/>
                    </a:cubicBezTo>
                    <a:lnTo>
                      <a:pt x="376" y="284"/>
                    </a:lnTo>
                    <a:cubicBezTo>
                      <a:pt x="380" y="267"/>
                      <a:pt x="385" y="254"/>
                      <a:pt x="393" y="241"/>
                    </a:cubicBezTo>
                    <a:lnTo>
                      <a:pt x="393" y="236"/>
                    </a:lnTo>
                    <a:cubicBezTo>
                      <a:pt x="262" y="166"/>
                      <a:pt x="144" y="88"/>
                      <a:pt x="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815;p31">
                <a:extLst>
                  <a:ext uri="{FF2B5EF4-FFF2-40B4-BE49-F238E27FC236}">
                    <a16:creationId xmlns:a16="http://schemas.microsoft.com/office/drawing/2014/main" id="{2ACFE41D-C43E-48E4-915C-20E1BBB3EDB6}"/>
                  </a:ext>
                </a:extLst>
              </p:cNvPr>
              <p:cNvSpPr/>
              <p:nvPr/>
            </p:nvSpPr>
            <p:spPr>
              <a:xfrm flipH="1">
                <a:off x="2175769" y="1873998"/>
                <a:ext cx="82831" cy="57402"/>
              </a:xfrm>
              <a:custGeom>
                <a:avLst/>
                <a:gdLst/>
                <a:ahLst/>
                <a:cxnLst/>
                <a:rect l="l" t="t" r="r" b="b"/>
                <a:pathLst>
                  <a:path w="329" h="228" extrusionOk="0">
                    <a:moveTo>
                      <a:pt x="181" y="0"/>
                    </a:moveTo>
                    <a:cubicBezTo>
                      <a:pt x="171" y="0"/>
                      <a:pt x="160" y="1"/>
                      <a:pt x="149" y="3"/>
                    </a:cubicBezTo>
                    <a:cubicBezTo>
                      <a:pt x="62" y="16"/>
                      <a:pt x="1" y="77"/>
                      <a:pt x="10" y="138"/>
                    </a:cubicBezTo>
                    <a:cubicBezTo>
                      <a:pt x="17" y="191"/>
                      <a:pt x="78" y="228"/>
                      <a:pt x="151" y="228"/>
                    </a:cubicBezTo>
                    <a:cubicBezTo>
                      <a:pt x="162" y="228"/>
                      <a:pt x="173" y="227"/>
                      <a:pt x="184" y="225"/>
                    </a:cubicBezTo>
                    <a:cubicBezTo>
                      <a:pt x="267" y="212"/>
                      <a:pt x="328" y="151"/>
                      <a:pt x="320" y="90"/>
                    </a:cubicBezTo>
                    <a:cubicBezTo>
                      <a:pt x="312" y="37"/>
                      <a:pt x="252" y="0"/>
                      <a:pt x="181" y="0"/>
                    </a:cubicBezTo>
                    <a:close/>
                  </a:path>
                </a:pathLst>
              </a:custGeom>
              <a:solidFill>
                <a:srgbClr val="E24444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816;p31">
                <a:extLst>
                  <a:ext uri="{FF2B5EF4-FFF2-40B4-BE49-F238E27FC236}">
                    <a16:creationId xmlns:a16="http://schemas.microsoft.com/office/drawing/2014/main" id="{9EE83C8E-3499-4032-8086-7FF42181A073}"/>
                  </a:ext>
                </a:extLst>
              </p:cNvPr>
              <p:cNvSpPr/>
              <p:nvPr/>
            </p:nvSpPr>
            <p:spPr>
              <a:xfrm flipH="1">
                <a:off x="1990973" y="1872236"/>
                <a:ext cx="81824" cy="576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229" extrusionOk="0">
                    <a:moveTo>
                      <a:pt x="159" y="1"/>
                    </a:moveTo>
                    <a:cubicBezTo>
                      <a:pt x="77" y="1"/>
                      <a:pt x="9" y="43"/>
                      <a:pt x="5" y="101"/>
                    </a:cubicBezTo>
                    <a:cubicBezTo>
                      <a:pt x="1" y="167"/>
                      <a:pt x="71" y="224"/>
                      <a:pt x="158" y="228"/>
                    </a:cubicBezTo>
                    <a:cubicBezTo>
                      <a:pt x="162" y="228"/>
                      <a:pt x="166" y="228"/>
                      <a:pt x="169" y="228"/>
                    </a:cubicBezTo>
                    <a:cubicBezTo>
                      <a:pt x="248" y="228"/>
                      <a:pt x="316" y="186"/>
                      <a:pt x="320" y="123"/>
                    </a:cubicBezTo>
                    <a:cubicBezTo>
                      <a:pt x="324" y="62"/>
                      <a:pt x="259" y="5"/>
                      <a:pt x="171" y="1"/>
                    </a:cubicBezTo>
                    <a:cubicBezTo>
                      <a:pt x="167" y="1"/>
                      <a:pt x="163" y="1"/>
                      <a:pt x="159" y="1"/>
                    </a:cubicBezTo>
                    <a:close/>
                  </a:path>
                </a:pathLst>
              </a:custGeom>
              <a:solidFill>
                <a:srgbClr val="E24444">
                  <a:alpha val="223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817;p31">
                <a:extLst>
                  <a:ext uri="{FF2B5EF4-FFF2-40B4-BE49-F238E27FC236}">
                    <a16:creationId xmlns:a16="http://schemas.microsoft.com/office/drawing/2014/main" id="{52B01708-8985-4E96-8144-FE99FFE92D7E}"/>
                  </a:ext>
                </a:extLst>
              </p:cNvPr>
              <p:cNvSpPr/>
              <p:nvPr/>
            </p:nvSpPr>
            <p:spPr>
              <a:xfrm flipH="1">
                <a:off x="1850237" y="1536632"/>
                <a:ext cx="365311" cy="30186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199" extrusionOk="0">
                    <a:moveTo>
                      <a:pt x="527" y="0"/>
                    </a:moveTo>
                    <a:cubicBezTo>
                      <a:pt x="447" y="0"/>
                      <a:pt x="368" y="6"/>
                      <a:pt x="288" y="19"/>
                    </a:cubicBezTo>
                    <a:cubicBezTo>
                      <a:pt x="184" y="28"/>
                      <a:pt x="83" y="72"/>
                      <a:pt x="0" y="137"/>
                    </a:cubicBezTo>
                    <a:cubicBezTo>
                      <a:pt x="107" y="94"/>
                      <a:pt x="224" y="72"/>
                      <a:pt x="340" y="72"/>
                    </a:cubicBezTo>
                    <a:cubicBezTo>
                      <a:pt x="399" y="72"/>
                      <a:pt x="458" y="77"/>
                      <a:pt x="515" y="89"/>
                    </a:cubicBezTo>
                    <a:cubicBezTo>
                      <a:pt x="559" y="94"/>
                      <a:pt x="603" y="102"/>
                      <a:pt x="646" y="111"/>
                    </a:cubicBezTo>
                    <a:cubicBezTo>
                      <a:pt x="777" y="137"/>
                      <a:pt x="900" y="194"/>
                      <a:pt x="1000" y="281"/>
                    </a:cubicBezTo>
                    <a:cubicBezTo>
                      <a:pt x="1040" y="316"/>
                      <a:pt x="1074" y="356"/>
                      <a:pt x="1105" y="399"/>
                    </a:cubicBezTo>
                    <a:cubicBezTo>
                      <a:pt x="1280" y="631"/>
                      <a:pt x="1376" y="910"/>
                      <a:pt x="1376" y="1198"/>
                    </a:cubicBezTo>
                    <a:lnTo>
                      <a:pt x="1450" y="1190"/>
                    </a:lnTo>
                    <a:cubicBezTo>
                      <a:pt x="1446" y="989"/>
                      <a:pt x="1433" y="784"/>
                      <a:pt x="1411" y="578"/>
                    </a:cubicBezTo>
                    <a:cubicBezTo>
                      <a:pt x="1393" y="430"/>
                      <a:pt x="1371" y="312"/>
                      <a:pt x="1254" y="212"/>
                    </a:cubicBezTo>
                    <a:cubicBezTo>
                      <a:pt x="1157" y="133"/>
                      <a:pt x="1048" y="81"/>
                      <a:pt x="926" y="54"/>
                    </a:cubicBezTo>
                    <a:cubicBezTo>
                      <a:pt x="797" y="19"/>
                      <a:pt x="662" y="0"/>
                      <a:pt x="5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818;p31">
                <a:extLst>
                  <a:ext uri="{FF2B5EF4-FFF2-40B4-BE49-F238E27FC236}">
                    <a16:creationId xmlns:a16="http://schemas.microsoft.com/office/drawing/2014/main" id="{8E2BF453-2AD7-4488-9E45-ADA507EEA4AE}"/>
                  </a:ext>
                </a:extLst>
              </p:cNvPr>
              <p:cNvSpPr/>
              <p:nvPr/>
            </p:nvSpPr>
            <p:spPr>
              <a:xfrm flipH="1">
                <a:off x="1775713" y="1815337"/>
                <a:ext cx="129911" cy="117826"/>
              </a:xfrm>
              <a:custGeom>
                <a:avLst/>
                <a:gdLst/>
                <a:ahLst/>
                <a:cxnLst/>
                <a:rect l="l" t="t" r="r" b="b"/>
                <a:pathLst>
                  <a:path w="516" h="468" extrusionOk="0">
                    <a:moveTo>
                      <a:pt x="305" y="1"/>
                    </a:moveTo>
                    <a:cubicBezTo>
                      <a:pt x="237" y="1"/>
                      <a:pt x="163" y="34"/>
                      <a:pt x="105" y="96"/>
                    </a:cubicBezTo>
                    <a:cubicBezTo>
                      <a:pt x="9" y="201"/>
                      <a:pt x="1" y="345"/>
                      <a:pt x="84" y="423"/>
                    </a:cubicBezTo>
                    <a:cubicBezTo>
                      <a:pt x="117" y="453"/>
                      <a:pt x="161" y="467"/>
                      <a:pt x="207" y="467"/>
                    </a:cubicBezTo>
                    <a:cubicBezTo>
                      <a:pt x="277" y="467"/>
                      <a:pt x="352" y="436"/>
                      <a:pt x="407" y="375"/>
                    </a:cubicBezTo>
                    <a:cubicBezTo>
                      <a:pt x="503" y="271"/>
                      <a:pt x="516" y="122"/>
                      <a:pt x="429" y="48"/>
                    </a:cubicBezTo>
                    <a:cubicBezTo>
                      <a:pt x="395" y="16"/>
                      <a:pt x="351" y="1"/>
                      <a:pt x="305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819;p31">
                <a:extLst>
                  <a:ext uri="{FF2B5EF4-FFF2-40B4-BE49-F238E27FC236}">
                    <a16:creationId xmlns:a16="http://schemas.microsoft.com/office/drawing/2014/main" id="{3519FF8B-2E14-45E4-B877-71ED7356F55A}"/>
                  </a:ext>
                </a:extLst>
              </p:cNvPr>
              <p:cNvSpPr/>
              <p:nvPr/>
            </p:nvSpPr>
            <p:spPr>
              <a:xfrm flipH="1">
                <a:off x="1804666" y="1833715"/>
                <a:ext cx="73012" cy="86355"/>
              </a:xfrm>
              <a:custGeom>
                <a:avLst/>
                <a:gdLst/>
                <a:ahLst/>
                <a:cxnLst/>
                <a:rect l="l" t="t" r="r" b="b"/>
                <a:pathLst>
                  <a:path w="290" h="343" extrusionOk="0">
                    <a:moveTo>
                      <a:pt x="269" y="1"/>
                    </a:moveTo>
                    <a:cubicBezTo>
                      <a:pt x="268" y="1"/>
                      <a:pt x="267" y="1"/>
                      <a:pt x="265" y="1"/>
                    </a:cubicBezTo>
                    <a:cubicBezTo>
                      <a:pt x="125" y="53"/>
                      <a:pt x="25" y="180"/>
                      <a:pt x="3" y="324"/>
                    </a:cubicBezTo>
                    <a:cubicBezTo>
                      <a:pt x="1" y="335"/>
                      <a:pt x="9" y="342"/>
                      <a:pt x="18" y="342"/>
                    </a:cubicBezTo>
                    <a:cubicBezTo>
                      <a:pt x="23" y="342"/>
                      <a:pt x="28" y="340"/>
                      <a:pt x="29" y="333"/>
                    </a:cubicBezTo>
                    <a:cubicBezTo>
                      <a:pt x="51" y="198"/>
                      <a:pt x="143" y="80"/>
                      <a:pt x="270" y="32"/>
                    </a:cubicBezTo>
                    <a:cubicBezTo>
                      <a:pt x="290" y="24"/>
                      <a:pt x="284" y="1"/>
                      <a:pt x="269" y="1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820;p31">
                <a:extLst>
                  <a:ext uri="{FF2B5EF4-FFF2-40B4-BE49-F238E27FC236}">
                    <a16:creationId xmlns:a16="http://schemas.microsoft.com/office/drawing/2014/main" id="{F16ADAE7-C697-4BD3-B36C-106A2A840E14}"/>
                  </a:ext>
                </a:extLst>
              </p:cNvPr>
              <p:cNvSpPr/>
              <p:nvPr/>
            </p:nvSpPr>
            <p:spPr>
              <a:xfrm flipH="1">
                <a:off x="1815492" y="1878278"/>
                <a:ext cx="53374" cy="12085"/>
              </a:xfrm>
              <a:custGeom>
                <a:avLst/>
                <a:gdLst/>
                <a:ahLst/>
                <a:cxnLst/>
                <a:rect l="l" t="t" r="r" b="b"/>
                <a:pathLst>
                  <a:path w="212" h="48" extrusionOk="0">
                    <a:moveTo>
                      <a:pt x="86" y="0"/>
                    </a:moveTo>
                    <a:cubicBezTo>
                      <a:pt x="64" y="0"/>
                      <a:pt x="42" y="3"/>
                      <a:pt x="21" y="7"/>
                    </a:cubicBezTo>
                    <a:cubicBezTo>
                      <a:pt x="0" y="11"/>
                      <a:pt x="6" y="34"/>
                      <a:pt x="25" y="34"/>
                    </a:cubicBezTo>
                    <a:cubicBezTo>
                      <a:pt x="26" y="34"/>
                      <a:pt x="28" y="34"/>
                      <a:pt x="29" y="34"/>
                    </a:cubicBezTo>
                    <a:cubicBezTo>
                      <a:pt x="47" y="31"/>
                      <a:pt x="64" y="29"/>
                      <a:pt x="82" y="29"/>
                    </a:cubicBezTo>
                    <a:cubicBezTo>
                      <a:pt x="117" y="29"/>
                      <a:pt x="152" y="35"/>
                      <a:pt x="187" y="47"/>
                    </a:cubicBezTo>
                    <a:cubicBezTo>
                      <a:pt x="188" y="47"/>
                      <a:pt x="189" y="47"/>
                      <a:pt x="190" y="47"/>
                    </a:cubicBezTo>
                    <a:cubicBezTo>
                      <a:pt x="205" y="47"/>
                      <a:pt x="211" y="25"/>
                      <a:pt x="195" y="21"/>
                    </a:cubicBezTo>
                    <a:cubicBezTo>
                      <a:pt x="160" y="7"/>
                      <a:pt x="123" y="0"/>
                      <a:pt x="86" y="0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821;p31">
                <a:extLst>
                  <a:ext uri="{FF2B5EF4-FFF2-40B4-BE49-F238E27FC236}">
                    <a16:creationId xmlns:a16="http://schemas.microsoft.com/office/drawing/2014/main" id="{62133B3F-0B49-429A-9B51-03F5E1BEC401}"/>
                  </a:ext>
                </a:extLst>
              </p:cNvPr>
              <p:cNvSpPr/>
              <p:nvPr/>
            </p:nvSpPr>
            <p:spPr>
              <a:xfrm flipH="1">
                <a:off x="1673246" y="2699034"/>
                <a:ext cx="503782" cy="15332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609" extrusionOk="0">
                    <a:moveTo>
                      <a:pt x="1258" y="1"/>
                    </a:moveTo>
                    <a:cubicBezTo>
                      <a:pt x="1057" y="36"/>
                      <a:pt x="847" y="66"/>
                      <a:pt x="646" y="101"/>
                    </a:cubicBezTo>
                    <a:cubicBezTo>
                      <a:pt x="537" y="119"/>
                      <a:pt x="432" y="132"/>
                      <a:pt x="328" y="154"/>
                    </a:cubicBezTo>
                    <a:cubicBezTo>
                      <a:pt x="218" y="180"/>
                      <a:pt x="109" y="184"/>
                      <a:pt x="4" y="215"/>
                    </a:cubicBezTo>
                    <a:cubicBezTo>
                      <a:pt x="0" y="320"/>
                      <a:pt x="0" y="429"/>
                      <a:pt x="4" y="534"/>
                    </a:cubicBezTo>
                    <a:cubicBezTo>
                      <a:pt x="4" y="542"/>
                      <a:pt x="9" y="551"/>
                      <a:pt x="13" y="555"/>
                    </a:cubicBezTo>
                    <a:cubicBezTo>
                      <a:pt x="17" y="564"/>
                      <a:pt x="26" y="564"/>
                      <a:pt x="35" y="564"/>
                    </a:cubicBezTo>
                    <a:cubicBezTo>
                      <a:pt x="210" y="590"/>
                      <a:pt x="389" y="608"/>
                      <a:pt x="572" y="608"/>
                    </a:cubicBezTo>
                    <a:cubicBezTo>
                      <a:pt x="608" y="608"/>
                      <a:pt x="643" y="609"/>
                      <a:pt x="679" y="609"/>
                    </a:cubicBezTo>
                    <a:cubicBezTo>
                      <a:pt x="892" y="609"/>
                      <a:pt x="1105" y="599"/>
                      <a:pt x="1319" y="599"/>
                    </a:cubicBezTo>
                    <a:cubicBezTo>
                      <a:pt x="1502" y="599"/>
                      <a:pt x="1686" y="577"/>
                      <a:pt x="1865" y="534"/>
                    </a:cubicBezTo>
                    <a:cubicBezTo>
                      <a:pt x="1913" y="525"/>
                      <a:pt x="1961" y="507"/>
                      <a:pt x="2000" y="472"/>
                    </a:cubicBezTo>
                    <a:cubicBezTo>
                      <a:pt x="1716" y="411"/>
                      <a:pt x="1454" y="206"/>
                      <a:pt x="1258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822;p31">
                <a:extLst>
                  <a:ext uri="{FF2B5EF4-FFF2-40B4-BE49-F238E27FC236}">
                    <a16:creationId xmlns:a16="http://schemas.microsoft.com/office/drawing/2014/main" id="{A02CBE42-5357-498C-8AA0-35A2B983E307}"/>
                  </a:ext>
                </a:extLst>
              </p:cNvPr>
              <p:cNvSpPr/>
              <p:nvPr/>
            </p:nvSpPr>
            <p:spPr>
              <a:xfrm flipH="1">
                <a:off x="2050893" y="2428134"/>
                <a:ext cx="170193" cy="16012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36" extrusionOk="0">
                    <a:moveTo>
                      <a:pt x="180" y="0"/>
                    </a:moveTo>
                    <a:cubicBezTo>
                      <a:pt x="109" y="0"/>
                      <a:pt x="40" y="54"/>
                      <a:pt x="27" y="151"/>
                    </a:cubicBezTo>
                    <a:cubicBezTo>
                      <a:pt x="0" y="343"/>
                      <a:pt x="105" y="575"/>
                      <a:pt x="254" y="636"/>
                    </a:cubicBezTo>
                    <a:cubicBezTo>
                      <a:pt x="420" y="614"/>
                      <a:pt x="634" y="431"/>
                      <a:pt x="660" y="234"/>
                    </a:cubicBezTo>
                    <a:cubicBezTo>
                      <a:pt x="675" y="122"/>
                      <a:pt x="598" y="45"/>
                      <a:pt x="512" y="45"/>
                    </a:cubicBezTo>
                    <a:cubicBezTo>
                      <a:pt x="451" y="45"/>
                      <a:pt x="385" y="84"/>
                      <a:pt x="345" y="177"/>
                    </a:cubicBezTo>
                    <a:cubicBezTo>
                      <a:pt x="328" y="56"/>
                      <a:pt x="253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823;p31">
                <a:extLst>
                  <a:ext uri="{FF2B5EF4-FFF2-40B4-BE49-F238E27FC236}">
                    <a16:creationId xmlns:a16="http://schemas.microsoft.com/office/drawing/2014/main" id="{214B7A8A-2C7E-497E-A2C1-239E1A65E15D}"/>
                  </a:ext>
                </a:extLst>
              </p:cNvPr>
              <p:cNvSpPr/>
              <p:nvPr/>
            </p:nvSpPr>
            <p:spPr>
              <a:xfrm flipH="1">
                <a:off x="1681050" y="2509958"/>
                <a:ext cx="214756" cy="7955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316" extrusionOk="0">
                    <a:moveTo>
                      <a:pt x="839" y="1"/>
                    </a:moveTo>
                    <a:cubicBezTo>
                      <a:pt x="739" y="49"/>
                      <a:pt x="634" y="84"/>
                      <a:pt x="542" y="119"/>
                    </a:cubicBezTo>
                    <a:cubicBezTo>
                      <a:pt x="368" y="180"/>
                      <a:pt x="189" y="228"/>
                      <a:pt x="1" y="258"/>
                    </a:cubicBezTo>
                    <a:cubicBezTo>
                      <a:pt x="1" y="276"/>
                      <a:pt x="10" y="298"/>
                      <a:pt x="10" y="315"/>
                    </a:cubicBezTo>
                    <a:cubicBezTo>
                      <a:pt x="197" y="280"/>
                      <a:pt x="377" y="232"/>
                      <a:pt x="556" y="171"/>
                    </a:cubicBezTo>
                    <a:cubicBezTo>
                      <a:pt x="647" y="140"/>
                      <a:pt x="752" y="101"/>
                      <a:pt x="853" y="57"/>
                    </a:cubicBezTo>
                    <a:cubicBezTo>
                      <a:pt x="848" y="40"/>
                      <a:pt x="844" y="23"/>
                      <a:pt x="8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824;p31">
                <a:extLst>
                  <a:ext uri="{FF2B5EF4-FFF2-40B4-BE49-F238E27FC236}">
                    <a16:creationId xmlns:a16="http://schemas.microsoft.com/office/drawing/2014/main" id="{D5F10D8A-B282-4FD4-82D8-74987F5A7DF3}"/>
                  </a:ext>
                </a:extLst>
              </p:cNvPr>
              <p:cNvSpPr/>
              <p:nvPr/>
            </p:nvSpPr>
            <p:spPr>
              <a:xfrm flipH="1">
                <a:off x="1671231" y="2545205"/>
                <a:ext cx="215763" cy="87111"/>
              </a:xfrm>
              <a:custGeom>
                <a:avLst/>
                <a:gdLst/>
                <a:ahLst/>
                <a:cxnLst/>
                <a:rect l="l" t="t" r="r" b="b"/>
                <a:pathLst>
                  <a:path w="857" h="346" extrusionOk="0">
                    <a:moveTo>
                      <a:pt x="839" y="0"/>
                    </a:moveTo>
                    <a:cubicBezTo>
                      <a:pt x="586" y="158"/>
                      <a:pt x="298" y="258"/>
                      <a:pt x="1" y="289"/>
                    </a:cubicBezTo>
                    <a:lnTo>
                      <a:pt x="18" y="345"/>
                    </a:lnTo>
                    <a:cubicBezTo>
                      <a:pt x="315" y="315"/>
                      <a:pt x="604" y="214"/>
                      <a:pt x="857" y="62"/>
                    </a:cubicBezTo>
                    <a:lnTo>
                      <a:pt x="83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825;p31">
                <a:extLst>
                  <a:ext uri="{FF2B5EF4-FFF2-40B4-BE49-F238E27FC236}">
                    <a16:creationId xmlns:a16="http://schemas.microsoft.com/office/drawing/2014/main" id="{12112519-7022-485B-A1A0-DFF36FB8665F}"/>
                  </a:ext>
                </a:extLst>
              </p:cNvPr>
              <p:cNvSpPr/>
              <p:nvPr/>
            </p:nvSpPr>
            <p:spPr>
              <a:xfrm flipH="1">
                <a:off x="2316506" y="2364941"/>
                <a:ext cx="96930" cy="70494"/>
              </a:xfrm>
              <a:custGeom>
                <a:avLst/>
                <a:gdLst/>
                <a:ahLst/>
                <a:cxnLst/>
                <a:rect l="l" t="t" r="r" b="b"/>
                <a:pathLst>
                  <a:path w="385" h="280" extrusionOk="0">
                    <a:moveTo>
                      <a:pt x="35" y="0"/>
                    </a:moveTo>
                    <a:lnTo>
                      <a:pt x="0" y="48"/>
                    </a:lnTo>
                    <a:cubicBezTo>
                      <a:pt x="105" y="144"/>
                      <a:pt x="223" y="219"/>
                      <a:pt x="349" y="280"/>
                    </a:cubicBezTo>
                    <a:cubicBezTo>
                      <a:pt x="358" y="262"/>
                      <a:pt x="371" y="245"/>
                      <a:pt x="384" y="232"/>
                    </a:cubicBezTo>
                    <a:cubicBezTo>
                      <a:pt x="253" y="171"/>
                      <a:pt x="140" y="92"/>
                      <a:pt x="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826;p31">
                <a:extLst>
                  <a:ext uri="{FF2B5EF4-FFF2-40B4-BE49-F238E27FC236}">
                    <a16:creationId xmlns:a16="http://schemas.microsoft.com/office/drawing/2014/main" id="{3B249D8D-199C-4A2D-8402-ACAB978D2FDA}"/>
                  </a:ext>
                </a:extLst>
              </p:cNvPr>
              <p:cNvSpPr/>
              <p:nvPr/>
            </p:nvSpPr>
            <p:spPr>
              <a:xfrm flipH="1">
                <a:off x="2081357" y="2713133"/>
                <a:ext cx="267374" cy="192097"/>
              </a:xfrm>
              <a:custGeom>
                <a:avLst/>
                <a:gdLst/>
                <a:ahLst/>
                <a:cxnLst/>
                <a:rect l="l" t="t" r="r" b="b"/>
                <a:pathLst>
                  <a:path w="1062" h="763" extrusionOk="0">
                    <a:moveTo>
                      <a:pt x="338" y="0"/>
                    </a:moveTo>
                    <a:cubicBezTo>
                      <a:pt x="327" y="0"/>
                      <a:pt x="314" y="8"/>
                      <a:pt x="306" y="19"/>
                    </a:cubicBezTo>
                    <a:cubicBezTo>
                      <a:pt x="298" y="45"/>
                      <a:pt x="320" y="67"/>
                      <a:pt x="337" y="80"/>
                    </a:cubicBezTo>
                    <a:lnTo>
                      <a:pt x="459" y="168"/>
                    </a:lnTo>
                    <a:cubicBezTo>
                      <a:pt x="350" y="181"/>
                      <a:pt x="245" y="198"/>
                      <a:pt x="136" y="220"/>
                    </a:cubicBezTo>
                    <a:cubicBezTo>
                      <a:pt x="97" y="224"/>
                      <a:pt x="62" y="242"/>
                      <a:pt x="27" y="264"/>
                    </a:cubicBezTo>
                    <a:cubicBezTo>
                      <a:pt x="23" y="268"/>
                      <a:pt x="18" y="272"/>
                      <a:pt x="18" y="281"/>
                    </a:cubicBezTo>
                    <a:cubicBezTo>
                      <a:pt x="18" y="290"/>
                      <a:pt x="31" y="294"/>
                      <a:pt x="36" y="294"/>
                    </a:cubicBezTo>
                    <a:cubicBezTo>
                      <a:pt x="57" y="299"/>
                      <a:pt x="79" y="301"/>
                      <a:pt x="101" y="301"/>
                    </a:cubicBezTo>
                    <a:cubicBezTo>
                      <a:pt x="191" y="301"/>
                      <a:pt x="285" y="266"/>
                      <a:pt x="376" y="259"/>
                    </a:cubicBezTo>
                    <a:lnTo>
                      <a:pt x="376" y="259"/>
                    </a:lnTo>
                    <a:cubicBezTo>
                      <a:pt x="302" y="281"/>
                      <a:pt x="232" y="299"/>
                      <a:pt x="158" y="325"/>
                    </a:cubicBezTo>
                    <a:cubicBezTo>
                      <a:pt x="97" y="338"/>
                      <a:pt x="44" y="368"/>
                      <a:pt x="1" y="412"/>
                    </a:cubicBezTo>
                    <a:cubicBezTo>
                      <a:pt x="26" y="426"/>
                      <a:pt x="52" y="432"/>
                      <a:pt x="78" y="432"/>
                    </a:cubicBezTo>
                    <a:cubicBezTo>
                      <a:pt x="102" y="432"/>
                      <a:pt x="126" y="427"/>
                      <a:pt x="149" y="416"/>
                    </a:cubicBezTo>
                    <a:lnTo>
                      <a:pt x="372" y="355"/>
                    </a:lnTo>
                    <a:lnTo>
                      <a:pt x="372" y="355"/>
                    </a:lnTo>
                    <a:cubicBezTo>
                      <a:pt x="254" y="408"/>
                      <a:pt x="127" y="473"/>
                      <a:pt x="71" y="591"/>
                    </a:cubicBezTo>
                    <a:cubicBezTo>
                      <a:pt x="66" y="596"/>
                      <a:pt x="62" y="604"/>
                      <a:pt x="66" y="613"/>
                    </a:cubicBezTo>
                    <a:cubicBezTo>
                      <a:pt x="68" y="620"/>
                      <a:pt x="75" y="622"/>
                      <a:pt x="83" y="622"/>
                    </a:cubicBezTo>
                    <a:cubicBezTo>
                      <a:pt x="90" y="622"/>
                      <a:pt x="99" y="620"/>
                      <a:pt x="106" y="617"/>
                    </a:cubicBezTo>
                    <a:cubicBezTo>
                      <a:pt x="193" y="578"/>
                      <a:pt x="280" y="530"/>
                      <a:pt x="359" y="473"/>
                    </a:cubicBezTo>
                    <a:lnTo>
                      <a:pt x="359" y="473"/>
                    </a:lnTo>
                    <a:cubicBezTo>
                      <a:pt x="298" y="543"/>
                      <a:pt x="258" y="630"/>
                      <a:pt x="254" y="722"/>
                    </a:cubicBezTo>
                    <a:cubicBezTo>
                      <a:pt x="254" y="740"/>
                      <a:pt x="254" y="757"/>
                      <a:pt x="272" y="761"/>
                    </a:cubicBezTo>
                    <a:cubicBezTo>
                      <a:pt x="273" y="762"/>
                      <a:pt x="275" y="762"/>
                      <a:pt x="277" y="762"/>
                    </a:cubicBezTo>
                    <a:cubicBezTo>
                      <a:pt x="288" y="762"/>
                      <a:pt x="299" y="751"/>
                      <a:pt x="311" y="740"/>
                    </a:cubicBezTo>
                    <a:cubicBezTo>
                      <a:pt x="341" y="692"/>
                      <a:pt x="368" y="639"/>
                      <a:pt x="389" y="587"/>
                    </a:cubicBezTo>
                    <a:cubicBezTo>
                      <a:pt x="398" y="565"/>
                      <a:pt x="411" y="547"/>
                      <a:pt x="424" y="530"/>
                    </a:cubicBezTo>
                    <a:cubicBezTo>
                      <a:pt x="437" y="521"/>
                      <a:pt x="455" y="517"/>
                      <a:pt x="472" y="513"/>
                    </a:cubicBezTo>
                    <a:cubicBezTo>
                      <a:pt x="515" y="504"/>
                      <a:pt x="558" y="501"/>
                      <a:pt x="601" y="501"/>
                    </a:cubicBezTo>
                    <a:cubicBezTo>
                      <a:pt x="679" y="501"/>
                      <a:pt x="758" y="510"/>
                      <a:pt x="835" y="510"/>
                    </a:cubicBezTo>
                    <a:cubicBezTo>
                      <a:pt x="869" y="510"/>
                      <a:pt x="902" y="509"/>
                      <a:pt x="935" y="504"/>
                    </a:cubicBezTo>
                    <a:lnTo>
                      <a:pt x="1062" y="93"/>
                    </a:lnTo>
                    <a:lnTo>
                      <a:pt x="1062" y="93"/>
                    </a:lnTo>
                    <a:cubicBezTo>
                      <a:pt x="1001" y="98"/>
                      <a:pt x="935" y="106"/>
                      <a:pt x="870" y="111"/>
                    </a:cubicBezTo>
                    <a:cubicBezTo>
                      <a:pt x="822" y="124"/>
                      <a:pt x="769" y="133"/>
                      <a:pt x="721" y="137"/>
                    </a:cubicBezTo>
                    <a:cubicBezTo>
                      <a:pt x="603" y="124"/>
                      <a:pt x="490" y="85"/>
                      <a:pt x="394" y="23"/>
                    </a:cubicBezTo>
                    <a:cubicBezTo>
                      <a:pt x="381" y="10"/>
                      <a:pt x="363" y="6"/>
                      <a:pt x="346" y="2"/>
                    </a:cubicBezTo>
                    <a:cubicBezTo>
                      <a:pt x="343" y="1"/>
                      <a:pt x="341" y="0"/>
                      <a:pt x="338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827;p31">
                <a:extLst>
                  <a:ext uri="{FF2B5EF4-FFF2-40B4-BE49-F238E27FC236}">
                    <a16:creationId xmlns:a16="http://schemas.microsoft.com/office/drawing/2014/main" id="{2568CA00-3651-47F0-8B72-2FBE20565E1D}"/>
                  </a:ext>
                </a:extLst>
              </p:cNvPr>
              <p:cNvSpPr/>
              <p:nvPr/>
            </p:nvSpPr>
            <p:spPr>
              <a:xfrm flipH="1">
                <a:off x="2590175" y="2028330"/>
                <a:ext cx="88370" cy="1961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79" extrusionOk="0">
                    <a:moveTo>
                      <a:pt x="164" y="0"/>
                    </a:moveTo>
                    <a:cubicBezTo>
                      <a:pt x="146" y="0"/>
                      <a:pt x="131" y="16"/>
                      <a:pt x="123" y="32"/>
                    </a:cubicBezTo>
                    <a:cubicBezTo>
                      <a:pt x="97" y="93"/>
                      <a:pt x="127" y="167"/>
                      <a:pt x="101" y="228"/>
                    </a:cubicBezTo>
                    <a:cubicBezTo>
                      <a:pt x="92" y="246"/>
                      <a:pt x="79" y="263"/>
                      <a:pt x="66" y="280"/>
                    </a:cubicBezTo>
                    <a:cubicBezTo>
                      <a:pt x="23" y="350"/>
                      <a:pt x="1" y="433"/>
                      <a:pt x="14" y="516"/>
                    </a:cubicBezTo>
                    <a:cubicBezTo>
                      <a:pt x="27" y="599"/>
                      <a:pt x="84" y="669"/>
                      <a:pt x="162" y="700"/>
                    </a:cubicBezTo>
                    <a:lnTo>
                      <a:pt x="350" y="778"/>
                    </a:lnTo>
                    <a:cubicBezTo>
                      <a:pt x="276" y="630"/>
                      <a:pt x="236" y="464"/>
                      <a:pt x="236" y="294"/>
                    </a:cubicBezTo>
                    <a:cubicBezTo>
                      <a:pt x="236" y="197"/>
                      <a:pt x="250" y="93"/>
                      <a:pt x="188" y="18"/>
                    </a:cubicBezTo>
                    <a:cubicBezTo>
                      <a:pt x="184" y="10"/>
                      <a:pt x="175" y="5"/>
                      <a:pt x="171" y="1"/>
                    </a:cubicBezTo>
                    <a:cubicBezTo>
                      <a:pt x="169" y="1"/>
                      <a:pt x="166" y="0"/>
                      <a:pt x="164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828;p31">
                <a:extLst>
                  <a:ext uri="{FF2B5EF4-FFF2-40B4-BE49-F238E27FC236}">
                    <a16:creationId xmlns:a16="http://schemas.microsoft.com/office/drawing/2014/main" id="{A79BB7F1-273E-4C81-816D-33D585C7F70F}"/>
                  </a:ext>
                </a:extLst>
              </p:cNvPr>
              <p:cNvSpPr/>
              <p:nvPr/>
            </p:nvSpPr>
            <p:spPr>
              <a:xfrm flipH="1">
                <a:off x="2060460" y="2723204"/>
                <a:ext cx="12336" cy="401313"/>
              </a:xfrm>
              <a:custGeom>
                <a:avLst/>
                <a:gdLst/>
                <a:ahLst/>
                <a:cxnLst/>
                <a:rect l="l" t="t" r="r" b="b"/>
                <a:pathLst>
                  <a:path w="49" h="1594" extrusionOk="0">
                    <a:moveTo>
                      <a:pt x="16" y="1"/>
                    </a:moveTo>
                    <a:cubicBezTo>
                      <a:pt x="9" y="1"/>
                      <a:pt x="1" y="5"/>
                      <a:pt x="1" y="14"/>
                    </a:cubicBezTo>
                    <a:cubicBezTo>
                      <a:pt x="23" y="534"/>
                      <a:pt x="1" y="1058"/>
                      <a:pt x="5" y="1577"/>
                    </a:cubicBezTo>
                    <a:cubicBezTo>
                      <a:pt x="5" y="1588"/>
                      <a:pt x="13" y="1594"/>
                      <a:pt x="21" y="1594"/>
                    </a:cubicBezTo>
                    <a:cubicBezTo>
                      <a:pt x="28" y="1594"/>
                      <a:pt x="36" y="1588"/>
                      <a:pt x="36" y="1577"/>
                    </a:cubicBezTo>
                    <a:cubicBezTo>
                      <a:pt x="31" y="1058"/>
                      <a:pt x="49" y="534"/>
                      <a:pt x="31" y="14"/>
                    </a:cubicBezTo>
                    <a:cubicBezTo>
                      <a:pt x="31" y="5"/>
                      <a:pt x="24" y="1"/>
                      <a:pt x="16" y="1"/>
                    </a:cubicBezTo>
                    <a:close/>
                  </a:path>
                </a:pathLst>
              </a:custGeom>
              <a:solidFill>
                <a:srgbClr val="A09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829;p31">
                <a:extLst>
                  <a:ext uri="{FF2B5EF4-FFF2-40B4-BE49-F238E27FC236}">
                    <a16:creationId xmlns:a16="http://schemas.microsoft.com/office/drawing/2014/main" id="{4E266EA7-6E52-4C92-876B-EBB672719FE2}"/>
                  </a:ext>
                </a:extLst>
              </p:cNvPr>
              <p:cNvSpPr/>
              <p:nvPr/>
            </p:nvSpPr>
            <p:spPr>
              <a:xfrm flipH="1">
                <a:off x="2094952" y="2774060"/>
                <a:ext cx="95922" cy="34869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1385" extrusionOk="0">
                    <a:moveTo>
                      <a:pt x="19" y="0"/>
                    </a:moveTo>
                    <a:cubicBezTo>
                      <a:pt x="10" y="0"/>
                      <a:pt x="0" y="9"/>
                      <a:pt x="3" y="22"/>
                    </a:cubicBezTo>
                    <a:cubicBezTo>
                      <a:pt x="134" y="467"/>
                      <a:pt x="230" y="926"/>
                      <a:pt x="348" y="1375"/>
                    </a:cubicBezTo>
                    <a:cubicBezTo>
                      <a:pt x="349" y="1382"/>
                      <a:pt x="355" y="1385"/>
                      <a:pt x="361" y="1385"/>
                    </a:cubicBezTo>
                    <a:cubicBezTo>
                      <a:pt x="370" y="1385"/>
                      <a:pt x="381" y="1377"/>
                      <a:pt x="378" y="1367"/>
                    </a:cubicBezTo>
                    <a:cubicBezTo>
                      <a:pt x="260" y="917"/>
                      <a:pt x="164" y="458"/>
                      <a:pt x="33" y="13"/>
                    </a:cubicBezTo>
                    <a:cubicBezTo>
                      <a:pt x="31" y="4"/>
                      <a:pt x="25" y="0"/>
                      <a:pt x="19" y="0"/>
                    </a:cubicBezTo>
                    <a:close/>
                  </a:path>
                </a:pathLst>
              </a:custGeom>
              <a:solidFill>
                <a:srgbClr val="A09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830;p31">
                <a:extLst>
                  <a:ext uri="{FF2B5EF4-FFF2-40B4-BE49-F238E27FC236}">
                    <a16:creationId xmlns:a16="http://schemas.microsoft.com/office/drawing/2014/main" id="{FAF00782-2B3E-454F-AA25-CDB2150AA0B0}"/>
                  </a:ext>
                </a:extLst>
              </p:cNvPr>
              <p:cNvSpPr/>
              <p:nvPr/>
            </p:nvSpPr>
            <p:spPr>
              <a:xfrm flipH="1">
                <a:off x="2055929" y="2773809"/>
                <a:ext cx="174977" cy="299349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189" extrusionOk="0">
                    <a:moveTo>
                      <a:pt x="208" y="0"/>
                    </a:moveTo>
                    <a:cubicBezTo>
                      <a:pt x="192" y="0"/>
                      <a:pt x="177" y="3"/>
                      <a:pt x="162" y="10"/>
                    </a:cubicBezTo>
                    <a:cubicBezTo>
                      <a:pt x="109" y="40"/>
                      <a:pt x="79" y="101"/>
                      <a:pt x="83" y="162"/>
                    </a:cubicBezTo>
                    <a:cubicBezTo>
                      <a:pt x="87" y="210"/>
                      <a:pt x="100" y="254"/>
                      <a:pt x="122" y="293"/>
                    </a:cubicBezTo>
                    <a:cubicBezTo>
                      <a:pt x="140" y="320"/>
                      <a:pt x="149" y="355"/>
                      <a:pt x="157" y="385"/>
                    </a:cubicBezTo>
                    <a:cubicBezTo>
                      <a:pt x="162" y="420"/>
                      <a:pt x="149" y="451"/>
                      <a:pt x="118" y="472"/>
                    </a:cubicBezTo>
                    <a:cubicBezTo>
                      <a:pt x="105" y="477"/>
                      <a:pt x="87" y="481"/>
                      <a:pt x="70" y="490"/>
                    </a:cubicBezTo>
                    <a:cubicBezTo>
                      <a:pt x="0" y="525"/>
                      <a:pt x="44" y="643"/>
                      <a:pt x="83" y="686"/>
                    </a:cubicBezTo>
                    <a:cubicBezTo>
                      <a:pt x="127" y="734"/>
                      <a:pt x="188" y="752"/>
                      <a:pt x="227" y="796"/>
                    </a:cubicBezTo>
                    <a:cubicBezTo>
                      <a:pt x="240" y="813"/>
                      <a:pt x="245" y="839"/>
                      <a:pt x="236" y="857"/>
                    </a:cubicBezTo>
                    <a:cubicBezTo>
                      <a:pt x="227" y="874"/>
                      <a:pt x="205" y="874"/>
                      <a:pt x="192" y="887"/>
                    </a:cubicBezTo>
                    <a:cubicBezTo>
                      <a:pt x="166" y="905"/>
                      <a:pt x="157" y="931"/>
                      <a:pt x="166" y="962"/>
                    </a:cubicBezTo>
                    <a:cubicBezTo>
                      <a:pt x="170" y="983"/>
                      <a:pt x="183" y="1005"/>
                      <a:pt x="205" y="1023"/>
                    </a:cubicBezTo>
                    <a:cubicBezTo>
                      <a:pt x="218" y="1040"/>
                      <a:pt x="231" y="1053"/>
                      <a:pt x="249" y="1066"/>
                    </a:cubicBezTo>
                    <a:cubicBezTo>
                      <a:pt x="284" y="1088"/>
                      <a:pt x="323" y="1110"/>
                      <a:pt x="367" y="1123"/>
                    </a:cubicBezTo>
                    <a:cubicBezTo>
                      <a:pt x="384" y="1127"/>
                      <a:pt x="402" y="1136"/>
                      <a:pt x="419" y="1141"/>
                    </a:cubicBezTo>
                    <a:cubicBezTo>
                      <a:pt x="441" y="1154"/>
                      <a:pt x="459" y="1171"/>
                      <a:pt x="476" y="1189"/>
                    </a:cubicBezTo>
                    <a:cubicBezTo>
                      <a:pt x="489" y="1149"/>
                      <a:pt x="515" y="1110"/>
                      <a:pt x="546" y="1084"/>
                    </a:cubicBezTo>
                    <a:cubicBezTo>
                      <a:pt x="590" y="1053"/>
                      <a:pt x="629" y="1010"/>
                      <a:pt x="655" y="966"/>
                    </a:cubicBezTo>
                    <a:cubicBezTo>
                      <a:pt x="677" y="935"/>
                      <a:pt x="686" y="900"/>
                      <a:pt x="690" y="865"/>
                    </a:cubicBezTo>
                    <a:cubicBezTo>
                      <a:pt x="694" y="835"/>
                      <a:pt x="677" y="800"/>
                      <a:pt x="651" y="782"/>
                    </a:cubicBezTo>
                    <a:cubicBezTo>
                      <a:pt x="603" y="756"/>
                      <a:pt x="542" y="791"/>
                      <a:pt x="528" y="726"/>
                    </a:cubicBezTo>
                    <a:cubicBezTo>
                      <a:pt x="515" y="682"/>
                      <a:pt x="555" y="638"/>
                      <a:pt x="576" y="608"/>
                    </a:cubicBezTo>
                    <a:cubicBezTo>
                      <a:pt x="603" y="577"/>
                      <a:pt x="620" y="538"/>
                      <a:pt x="629" y="499"/>
                    </a:cubicBezTo>
                    <a:cubicBezTo>
                      <a:pt x="633" y="459"/>
                      <a:pt x="620" y="416"/>
                      <a:pt x="590" y="389"/>
                    </a:cubicBezTo>
                    <a:cubicBezTo>
                      <a:pt x="574" y="376"/>
                      <a:pt x="555" y="370"/>
                      <a:pt x="535" y="370"/>
                    </a:cubicBezTo>
                    <a:cubicBezTo>
                      <a:pt x="515" y="370"/>
                      <a:pt x="496" y="376"/>
                      <a:pt x="480" y="389"/>
                    </a:cubicBezTo>
                    <a:cubicBezTo>
                      <a:pt x="467" y="403"/>
                      <a:pt x="459" y="420"/>
                      <a:pt x="441" y="420"/>
                    </a:cubicBezTo>
                    <a:cubicBezTo>
                      <a:pt x="419" y="416"/>
                      <a:pt x="415" y="389"/>
                      <a:pt x="415" y="368"/>
                    </a:cubicBezTo>
                    <a:cubicBezTo>
                      <a:pt x="419" y="254"/>
                      <a:pt x="384" y="141"/>
                      <a:pt x="310" y="53"/>
                    </a:cubicBezTo>
                    <a:cubicBezTo>
                      <a:pt x="285" y="19"/>
                      <a:pt x="247" y="0"/>
                      <a:pt x="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831;p31">
                <a:extLst>
                  <a:ext uri="{FF2B5EF4-FFF2-40B4-BE49-F238E27FC236}">
                    <a16:creationId xmlns:a16="http://schemas.microsoft.com/office/drawing/2014/main" id="{FF572C33-2604-4000-BB92-B1F7F706BC0D}"/>
                  </a:ext>
                </a:extLst>
              </p:cNvPr>
              <p:cNvSpPr/>
              <p:nvPr/>
            </p:nvSpPr>
            <p:spPr>
              <a:xfrm flipH="1">
                <a:off x="1954215" y="2778340"/>
                <a:ext cx="96174" cy="34894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1386" extrusionOk="0">
                    <a:moveTo>
                      <a:pt x="363" y="1"/>
                    </a:moveTo>
                    <a:cubicBezTo>
                      <a:pt x="356" y="1"/>
                      <a:pt x="350" y="5"/>
                      <a:pt x="349" y="13"/>
                    </a:cubicBezTo>
                    <a:cubicBezTo>
                      <a:pt x="218" y="459"/>
                      <a:pt x="121" y="917"/>
                      <a:pt x="4" y="1367"/>
                    </a:cubicBezTo>
                    <a:cubicBezTo>
                      <a:pt x="1" y="1378"/>
                      <a:pt x="10" y="1385"/>
                      <a:pt x="18" y="1385"/>
                    </a:cubicBezTo>
                    <a:cubicBezTo>
                      <a:pt x="23" y="1385"/>
                      <a:pt x="28" y="1383"/>
                      <a:pt x="30" y="1376"/>
                    </a:cubicBezTo>
                    <a:cubicBezTo>
                      <a:pt x="148" y="926"/>
                      <a:pt x="244" y="468"/>
                      <a:pt x="379" y="22"/>
                    </a:cubicBezTo>
                    <a:cubicBezTo>
                      <a:pt x="382" y="9"/>
                      <a:pt x="372" y="1"/>
                      <a:pt x="363" y="1"/>
                    </a:cubicBezTo>
                    <a:close/>
                  </a:path>
                </a:pathLst>
              </a:custGeom>
              <a:solidFill>
                <a:srgbClr val="A09A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832;p31">
                <a:extLst>
                  <a:ext uri="{FF2B5EF4-FFF2-40B4-BE49-F238E27FC236}">
                    <a16:creationId xmlns:a16="http://schemas.microsoft.com/office/drawing/2014/main" id="{CE6374A0-5DFF-4953-94C0-750FC5DB69BB}"/>
                  </a:ext>
                </a:extLst>
              </p:cNvPr>
              <p:cNvSpPr/>
              <p:nvPr/>
            </p:nvSpPr>
            <p:spPr>
              <a:xfrm flipH="1">
                <a:off x="1915192" y="2778089"/>
                <a:ext cx="172963" cy="29960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1190" extrusionOk="0">
                    <a:moveTo>
                      <a:pt x="480" y="1"/>
                    </a:moveTo>
                    <a:cubicBezTo>
                      <a:pt x="440" y="1"/>
                      <a:pt x="402" y="19"/>
                      <a:pt x="381" y="54"/>
                    </a:cubicBezTo>
                    <a:cubicBezTo>
                      <a:pt x="306" y="141"/>
                      <a:pt x="271" y="255"/>
                      <a:pt x="276" y="368"/>
                    </a:cubicBezTo>
                    <a:cubicBezTo>
                      <a:pt x="276" y="390"/>
                      <a:pt x="271" y="416"/>
                      <a:pt x="250" y="420"/>
                    </a:cubicBezTo>
                    <a:cubicBezTo>
                      <a:pt x="228" y="420"/>
                      <a:pt x="219" y="399"/>
                      <a:pt x="206" y="390"/>
                    </a:cubicBezTo>
                    <a:cubicBezTo>
                      <a:pt x="191" y="377"/>
                      <a:pt x="172" y="370"/>
                      <a:pt x="153" y="370"/>
                    </a:cubicBezTo>
                    <a:cubicBezTo>
                      <a:pt x="134" y="370"/>
                      <a:pt x="114" y="377"/>
                      <a:pt x="97" y="390"/>
                    </a:cubicBezTo>
                    <a:cubicBezTo>
                      <a:pt x="71" y="416"/>
                      <a:pt x="58" y="455"/>
                      <a:pt x="62" y="499"/>
                    </a:cubicBezTo>
                    <a:cubicBezTo>
                      <a:pt x="71" y="538"/>
                      <a:pt x="88" y="573"/>
                      <a:pt x="110" y="608"/>
                    </a:cubicBezTo>
                    <a:cubicBezTo>
                      <a:pt x="136" y="639"/>
                      <a:pt x="171" y="678"/>
                      <a:pt x="167" y="722"/>
                    </a:cubicBezTo>
                    <a:cubicBezTo>
                      <a:pt x="149" y="792"/>
                      <a:pt x="88" y="757"/>
                      <a:pt x="44" y="779"/>
                    </a:cubicBezTo>
                    <a:cubicBezTo>
                      <a:pt x="14" y="796"/>
                      <a:pt x="1" y="831"/>
                      <a:pt x="1" y="866"/>
                    </a:cubicBezTo>
                    <a:cubicBezTo>
                      <a:pt x="5" y="901"/>
                      <a:pt x="14" y="936"/>
                      <a:pt x="31" y="966"/>
                    </a:cubicBezTo>
                    <a:cubicBezTo>
                      <a:pt x="62" y="1010"/>
                      <a:pt x="97" y="1054"/>
                      <a:pt x="140" y="1084"/>
                    </a:cubicBezTo>
                    <a:cubicBezTo>
                      <a:pt x="175" y="1110"/>
                      <a:pt x="202" y="1150"/>
                      <a:pt x="215" y="1189"/>
                    </a:cubicBezTo>
                    <a:cubicBezTo>
                      <a:pt x="228" y="1172"/>
                      <a:pt x="250" y="1154"/>
                      <a:pt x="267" y="1141"/>
                    </a:cubicBezTo>
                    <a:cubicBezTo>
                      <a:pt x="285" y="1137"/>
                      <a:pt x="302" y="1128"/>
                      <a:pt x="320" y="1124"/>
                    </a:cubicBezTo>
                    <a:cubicBezTo>
                      <a:pt x="359" y="1110"/>
                      <a:pt x="398" y="1089"/>
                      <a:pt x="437" y="1067"/>
                    </a:cubicBezTo>
                    <a:cubicBezTo>
                      <a:pt x="455" y="1054"/>
                      <a:pt x="468" y="1041"/>
                      <a:pt x="481" y="1023"/>
                    </a:cubicBezTo>
                    <a:cubicBezTo>
                      <a:pt x="503" y="1006"/>
                      <a:pt x="516" y="984"/>
                      <a:pt x="520" y="962"/>
                    </a:cubicBezTo>
                    <a:cubicBezTo>
                      <a:pt x="529" y="931"/>
                      <a:pt x="520" y="905"/>
                      <a:pt x="494" y="888"/>
                    </a:cubicBezTo>
                    <a:cubicBezTo>
                      <a:pt x="481" y="875"/>
                      <a:pt x="459" y="875"/>
                      <a:pt x="451" y="857"/>
                    </a:cubicBezTo>
                    <a:cubicBezTo>
                      <a:pt x="442" y="840"/>
                      <a:pt x="442" y="814"/>
                      <a:pt x="459" y="796"/>
                    </a:cubicBezTo>
                    <a:cubicBezTo>
                      <a:pt x="499" y="752"/>
                      <a:pt x="560" y="735"/>
                      <a:pt x="603" y="687"/>
                    </a:cubicBezTo>
                    <a:cubicBezTo>
                      <a:pt x="647" y="643"/>
                      <a:pt x="686" y="525"/>
                      <a:pt x="616" y="490"/>
                    </a:cubicBezTo>
                    <a:cubicBezTo>
                      <a:pt x="599" y="482"/>
                      <a:pt x="582" y="477"/>
                      <a:pt x="568" y="473"/>
                    </a:cubicBezTo>
                    <a:cubicBezTo>
                      <a:pt x="538" y="451"/>
                      <a:pt x="525" y="420"/>
                      <a:pt x="529" y="386"/>
                    </a:cubicBezTo>
                    <a:cubicBezTo>
                      <a:pt x="534" y="355"/>
                      <a:pt x="547" y="320"/>
                      <a:pt x="564" y="294"/>
                    </a:cubicBezTo>
                    <a:cubicBezTo>
                      <a:pt x="586" y="255"/>
                      <a:pt x="603" y="207"/>
                      <a:pt x="608" y="163"/>
                    </a:cubicBezTo>
                    <a:cubicBezTo>
                      <a:pt x="612" y="102"/>
                      <a:pt x="582" y="41"/>
                      <a:pt x="529" y="10"/>
                    </a:cubicBezTo>
                    <a:cubicBezTo>
                      <a:pt x="513" y="4"/>
                      <a:pt x="496" y="1"/>
                      <a:pt x="4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833;p31">
                <a:extLst>
                  <a:ext uri="{FF2B5EF4-FFF2-40B4-BE49-F238E27FC236}">
                    <a16:creationId xmlns:a16="http://schemas.microsoft.com/office/drawing/2014/main" id="{E7E27AC7-28C2-4388-A8A4-D714E6A547CF}"/>
                  </a:ext>
                </a:extLst>
              </p:cNvPr>
              <p:cNvSpPr/>
              <p:nvPr/>
            </p:nvSpPr>
            <p:spPr>
              <a:xfrm flipH="1">
                <a:off x="1973601" y="2722448"/>
                <a:ext cx="179257" cy="34517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1371" extrusionOk="0">
                    <a:moveTo>
                      <a:pt x="345" y="0"/>
                    </a:moveTo>
                    <a:cubicBezTo>
                      <a:pt x="336" y="0"/>
                      <a:pt x="328" y="1"/>
                      <a:pt x="319" y="4"/>
                    </a:cubicBezTo>
                    <a:cubicBezTo>
                      <a:pt x="249" y="21"/>
                      <a:pt x="197" y="83"/>
                      <a:pt x="184" y="152"/>
                    </a:cubicBezTo>
                    <a:cubicBezTo>
                      <a:pt x="175" y="205"/>
                      <a:pt x="179" y="257"/>
                      <a:pt x="192" y="305"/>
                    </a:cubicBezTo>
                    <a:cubicBezTo>
                      <a:pt x="201" y="340"/>
                      <a:pt x="205" y="375"/>
                      <a:pt x="205" y="414"/>
                    </a:cubicBezTo>
                    <a:cubicBezTo>
                      <a:pt x="201" y="449"/>
                      <a:pt x="175" y="484"/>
                      <a:pt x="140" y="497"/>
                    </a:cubicBezTo>
                    <a:cubicBezTo>
                      <a:pt x="131" y="500"/>
                      <a:pt x="122" y="500"/>
                      <a:pt x="114" y="500"/>
                    </a:cubicBezTo>
                    <a:cubicBezTo>
                      <a:pt x="105" y="500"/>
                      <a:pt x="96" y="500"/>
                      <a:pt x="87" y="502"/>
                    </a:cubicBezTo>
                    <a:cubicBezTo>
                      <a:pt x="0" y="524"/>
                      <a:pt x="9" y="663"/>
                      <a:pt x="44" y="720"/>
                    </a:cubicBezTo>
                    <a:cubicBezTo>
                      <a:pt x="79" y="777"/>
                      <a:pt x="144" y="816"/>
                      <a:pt x="170" y="877"/>
                    </a:cubicBezTo>
                    <a:cubicBezTo>
                      <a:pt x="184" y="899"/>
                      <a:pt x="179" y="925"/>
                      <a:pt x="166" y="943"/>
                    </a:cubicBezTo>
                    <a:cubicBezTo>
                      <a:pt x="153" y="956"/>
                      <a:pt x="127" y="956"/>
                      <a:pt x="109" y="960"/>
                    </a:cubicBezTo>
                    <a:cubicBezTo>
                      <a:pt x="79" y="973"/>
                      <a:pt x="61" y="1004"/>
                      <a:pt x="61" y="1035"/>
                    </a:cubicBezTo>
                    <a:cubicBezTo>
                      <a:pt x="61" y="1065"/>
                      <a:pt x="70" y="1091"/>
                      <a:pt x="87" y="1113"/>
                    </a:cubicBezTo>
                    <a:cubicBezTo>
                      <a:pt x="96" y="1135"/>
                      <a:pt x="109" y="1157"/>
                      <a:pt x="122" y="1174"/>
                    </a:cubicBezTo>
                    <a:cubicBezTo>
                      <a:pt x="157" y="1209"/>
                      <a:pt x="197" y="1240"/>
                      <a:pt x="236" y="1270"/>
                    </a:cubicBezTo>
                    <a:cubicBezTo>
                      <a:pt x="249" y="1279"/>
                      <a:pt x="271" y="1292"/>
                      <a:pt x="284" y="1301"/>
                    </a:cubicBezTo>
                    <a:cubicBezTo>
                      <a:pt x="306" y="1323"/>
                      <a:pt x="323" y="1345"/>
                      <a:pt x="336" y="1371"/>
                    </a:cubicBezTo>
                    <a:cubicBezTo>
                      <a:pt x="363" y="1327"/>
                      <a:pt x="397" y="1297"/>
                      <a:pt x="446" y="1279"/>
                    </a:cubicBezTo>
                    <a:cubicBezTo>
                      <a:pt x="502" y="1253"/>
                      <a:pt x="550" y="1222"/>
                      <a:pt x="594" y="1179"/>
                    </a:cubicBezTo>
                    <a:cubicBezTo>
                      <a:pt x="625" y="1152"/>
                      <a:pt x="646" y="1122"/>
                      <a:pt x="660" y="1087"/>
                    </a:cubicBezTo>
                    <a:cubicBezTo>
                      <a:pt x="673" y="1052"/>
                      <a:pt x="664" y="1008"/>
                      <a:pt x="638" y="982"/>
                    </a:cubicBezTo>
                    <a:cubicBezTo>
                      <a:pt x="598" y="943"/>
                      <a:pt x="524" y="965"/>
                      <a:pt x="524" y="886"/>
                    </a:cubicBezTo>
                    <a:cubicBezTo>
                      <a:pt x="524" y="838"/>
                      <a:pt x="577" y="803"/>
                      <a:pt x="611" y="773"/>
                    </a:cubicBezTo>
                    <a:cubicBezTo>
                      <a:pt x="646" y="742"/>
                      <a:pt x="677" y="707"/>
                      <a:pt x="694" y="663"/>
                    </a:cubicBezTo>
                    <a:cubicBezTo>
                      <a:pt x="712" y="620"/>
                      <a:pt x="708" y="572"/>
                      <a:pt x="686" y="532"/>
                    </a:cubicBezTo>
                    <a:cubicBezTo>
                      <a:pt x="668" y="506"/>
                      <a:pt x="638" y="491"/>
                      <a:pt x="608" y="491"/>
                    </a:cubicBezTo>
                    <a:cubicBezTo>
                      <a:pt x="593" y="491"/>
                      <a:pt x="578" y="495"/>
                      <a:pt x="563" y="502"/>
                    </a:cubicBezTo>
                    <a:cubicBezTo>
                      <a:pt x="548" y="510"/>
                      <a:pt x="536" y="524"/>
                      <a:pt x="518" y="524"/>
                    </a:cubicBezTo>
                    <a:cubicBezTo>
                      <a:pt x="516" y="524"/>
                      <a:pt x="513" y="524"/>
                      <a:pt x="511" y="524"/>
                    </a:cubicBezTo>
                    <a:cubicBezTo>
                      <a:pt x="489" y="515"/>
                      <a:pt x="489" y="484"/>
                      <a:pt x="494" y="462"/>
                    </a:cubicBezTo>
                    <a:cubicBezTo>
                      <a:pt x="524" y="340"/>
                      <a:pt x="533" y="200"/>
                      <a:pt x="472" y="91"/>
                    </a:cubicBezTo>
                    <a:cubicBezTo>
                      <a:pt x="446" y="43"/>
                      <a:pt x="397" y="0"/>
                      <a:pt x="3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834;p31">
                <a:extLst>
                  <a:ext uri="{FF2B5EF4-FFF2-40B4-BE49-F238E27FC236}">
                    <a16:creationId xmlns:a16="http://schemas.microsoft.com/office/drawing/2014/main" id="{5F5CBFC8-BC0D-41CE-A078-CA7930D0C411}"/>
                  </a:ext>
                </a:extLst>
              </p:cNvPr>
              <p:cNvSpPr/>
              <p:nvPr/>
            </p:nvSpPr>
            <p:spPr>
              <a:xfrm flipH="1">
                <a:off x="1975615" y="3109160"/>
                <a:ext cx="199398" cy="172963"/>
              </a:xfrm>
              <a:custGeom>
                <a:avLst/>
                <a:gdLst/>
                <a:ahLst/>
                <a:cxnLst/>
                <a:rect l="l" t="t" r="r" b="b"/>
                <a:pathLst>
                  <a:path w="792" h="687" extrusionOk="0">
                    <a:moveTo>
                      <a:pt x="402" y="1"/>
                    </a:moveTo>
                    <a:cubicBezTo>
                      <a:pt x="337" y="1"/>
                      <a:pt x="274" y="18"/>
                      <a:pt x="219" y="53"/>
                    </a:cubicBezTo>
                    <a:cubicBezTo>
                      <a:pt x="106" y="123"/>
                      <a:pt x="1" y="276"/>
                      <a:pt x="71" y="411"/>
                    </a:cubicBezTo>
                    <a:cubicBezTo>
                      <a:pt x="101" y="477"/>
                      <a:pt x="180" y="507"/>
                      <a:pt x="245" y="538"/>
                    </a:cubicBezTo>
                    <a:cubicBezTo>
                      <a:pt x="306" y="568"/>
                      <a:pt x="380" y="612"/>
                      <a:pt x="398" y="686"/>
                    </a:cubicBezTo>
                    <a:lnTo>
                      <a:pt x="398" y="686"/>
                    </a:lnTo>
                    <a:cubicBezTo>
                      <a:pt x="390" y="651"/>
                      <a:pt x="503" y="581"/>
                      <a:pt x="525" y="568"/>
                    </a:cubicBezTo>
                    <a:cubicBezTo>
                      <a:pt x="577" y="542"/>
                      <a:pt x="634" y="542"/>
                      <a:pt x="682" y="512"/>
                    </a:cubicBezTo>
                    <a:cubicBezTo>
                      <a:pt x="743" y="481"/>
                      <a:pt x="782" y="424"/>
                      <a:pt x="791" y="359"/>
                    </a:cubicBezTo>
                    <a:cubicBezTo>
                      <a:pt x="791" y="258"/>
                      <a:pt x="748" y="162"/>
                      <a:pt x="673" y="92"/>
                    </a:cubicBezTo>
                    <a:cubicBezTo>
                      <a:pt x="621" y="53"/>
                      <a:pt x="564" y="27"/>
                      <a:pt x="499" y="14"/>
                    </a:cubicBezTo>
                    <a:cubicBezTo>
                      <a:pt x="467" y="5"/>
                      <a:pt x="434" y="1"/>
                      <a:pt x="402" y="1"/>
                    </a:cubicBezTo>
                    <a:close/>
                    <a:moveTo>
                      <a:pt x="398" y="686"/>
                    </a:moveTo>
                    <a:cubicBezTo>
                      <a:pt x="398" y="686"/>
                      <a:pt x="398" y="686"/>
                      <a:pt x="398" y="686"/>
                    </a:cubicBezTo>
                    <a:cubicBezTo>
                      <a:pt x="398" y="686"/>
                      <a:pt x="398" y="686"/>
                      <a:pt x="398" y="68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835;p31">
                <a:extLst>
                  <a:ext uri="{FF2B5EF4-FFF2-40B4-BE49-F238E27FC236}">
                    <a16:creationId xmlns:a16="http://schemas.microsoft.com/office/drawing/2014/main" id="{91424A64-8AD2-4486-AC35-89319BA0A2D2}"/>
                  </a:ext>
                </a:extLst>
              </p:cNvPr>
              <p:cNvSpPr/>
              <p:nvPr/>
            </p:nvSpPr>
            <p:spPr>
              <a:xfrm flipH="1">
                <a:off x="2081357" y="3158758"/>
                <a:ext cx="75026" cy="6042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4" extrusionOk="0">
                    <a:moveTo>
                      <a:pt x="10" y="0"/>
                    </a:moveTo>
                    <a:cubicBezTo>
                      <a:pt x="5" y="0"/>
                      <a:pt x="1" y="13"/>
                      <a:pt x="10" y="13"/>
                    </a:cubicBezTo>
                    <a:lnTo>
                      <a:pt x="5" y="13"/>
                    </a:lnTo>
                    <a:cubicBezTo>
                      <a:pt x="53" y="20"/>
                      <a:pt x="101" y="23"/>
                      <a:pt x="149" y="23"/>
                    </a:cubicBezTo>
                    <a:cubicBezTo>
                      <a:pt x="198" y="23"/>
                      <a:pt x="246" y="20"/>
                      <a:pt x="294" y="13"/>
                    </a:cubicBezTo>
                    <a:cubicBezTo>
                      <a:pt x="298" y="13"/>
                      <a:pt x="298" y="0"/>
                      <a:pt x="294" y="0"/>
                    </a:cubicBezTo>
                    <a:cubicBezTo>
                      <a:pt x="246" y="7"/>
                      <a:pt x="199" y="10"/>
                      <a:pt x="152" y="10"/>
                    </a:cubicBezTo>
                    <a:cubicBezTo>
                      <a:pt x="105" y="10"/>
                      <a:pt x="58" y="7"/>
                      <a:pt x="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836;p31">
                <a:extLst>
                  <a:ext uri="{FF2B5EF4-FFF2-40B4-BE49-F238E27FC236}">
                    <a16:creationId xmlns:a16="http://schemas.microsoft.com/office/drawing/2014/main" id="{78E89107-4B6D-4EAD-9B99-1EC00D7A8C70}"/>
                  </a:ext>
                </a:extLst>
              </p:cNvPr>
              <p:cNvSpPr/>
              <p:nvPr/>
            </p:nvSpPr>
            <p:spPr>
              <a:xfrm flipH="1">
                <a:off x="2071790" y="3193754"/>
                <a:ext cx="53626" cy="6294"/>
              </a:xfrm>
              <a:custGeom>
                <a:avLst/>
                <a:gdLst/>
                <a:ahLst/>
                <a:cxnLst/>
                <a:rect l="l" t="t" r="r" b="b"/>
                <a:pathLst>
                  <a:path w="213" h="25" extrusionOk="0">
                    <a:moveTo>
                      <a:pt x="207" y="0"/>
                    </a:moveTo>
                    <a:cubicBezTo>
                      <a:pt x="207" y="0"/>
                      <a:pt x="206" y="0"/>
                      <a:pt x="206" y="1"/>
                    </a:cubicBezTo>
                    <a:cubicBezTo>
                      <a:pt x="163" y="9"/>
                      <a:pt x="121" y="14"/>
                      <a:pt x="79" y="14"/>
                    </a:cubicBezTo>
                    <a:cubicBezTo>
                      <a:pt x="55" y="14"/>
                      <a:pt x="32" y="13"/>
                      <a:pt x="9" y="10"/>
                    </a:cubicBezTo>
                    <a:cubicBezTo>
                      <a:pt x="0" y="10"/>
                      <a:pt x="0" y="23"/>
                      <a:pt x="9" y="23"/>
                    </a:cubicBezTo>
                    <a:cubicBezTo>
                      <a:pt x="25" y="24"/>
                      <a:pt x="42" y="24"/>
                      <a:pt x="58" y="24"/>
                    </a:cubicBezTo>
                    <a:cubicBezTo>
                      <a:pt x="107" y="24"/>
                      <a:pt x="156" y="20"/>
                      <a:pt x="206" y="10"/>
                    </a:cubicBezTo>
                    <a:cubicBezTo>
                      <a:pt x="213" y="10"/>
                      <a:pt x="211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837;p31">
                <a:extLst>
                  <a:ext uri="{FF2B5EF4-FFF2-40B4-BE49-F238E27FC236}">
                    <a16:creationId xmlns:a16="http://schemas.microsoft.com/office/drawing/2014/main" id="{3B761B43-87E9-4FB7-B9C5-83A8C155B818}"/>
                  </a:ext>
                </a:extLst>
              </p:cNvPr>
              <p:cNvSpPr/>
              <p:nvPr/>
            </p:nvSpPr>
            <p:spPr>
              <a:xfrm flipH="1">
                <a:off x="1998778" y="3135596"/>
                <a:ext cx="66214" cy="830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3" extrusionOk="0">
                    <a:moveTo>
                      <a:pt x="254" y="1"/>
                    </a:moveTo>
                    <a:cubicBezTo>
                      <a:pt x="175" y="18"/>
                      <a:pt x="92" y="22"/>
                      <a:pt x="9" y="22"/>
                    </a:cubicBezTo>
                    <a:cubicBezTo>
                      <a:pt x="0" y="22"/>
                      <a:pt x="0" y="31"/>
                      <a:pt x="9" y="31"/>
                    </a:cubicBezTo>
                    <a:lnTo>
                      <a:pt x="5" y="31"/>
                    </a:lnTo>
                    <a:cubicBezTo>
                      <a:pt x="20" y="32"/>
                      <a:pt x="34" y="32"/>
                      <a:pt x="49" y="32"/>
                    </a:cubicBezTo>
                    <a:cubicBezTo>
                      <a:pt x="118" y="32"/>
                      <a:pt x="189" y="24"/>
                      <a:pt x="254" y="14"/>
                    </a:cubicBezTo>
                    <a:cubicBezTo>
                      <a:pt x="262" y="14"/>
                      <a:pt x="258" y="1"/>
                      <a:pt x="2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838;p31">
                <a:extLst>
                  <a:ext uri="{FF2B5EF4-FFF2-40B4-BE49-F238E27FC236}">
                    <a16:creationId xmlns:a16="http://schemas.microsoft.com/office/drawing/2014/main" id="{D19CEAFA-10E3-452F-9D09-1E8B5C2C9D2F}"/>
                  </a:ext>
                </a:extLst>
              </p:cNvPr>
              <p:cNvSpPr/>
              <p:nvPr/>
            </p:nvSpPr>
            <p:spPr>
              <a:xfrm flipH="1">
                <a:off x="2008596" y="3167570"/>
                <a:ext cx="28953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15" h="23" extrusionOk="0">
                    <a:moveTo>
                      <a:pt x="105" y="0"/>
                    </a:moveTo>
                    <a:cubicBezTo>
                      <a:pt x="70" y="5"/>
                      <a:pt x="40" y="9"/>
                      <a:pt x="9" y="9"/>
                    </a:cubicBezTo>
                    <a:cubicBezTo>
                      <a:pt x="1" y="9"/>
                      <a:pt x="1" y="22"/>
                      <a:pt x="9" y="22"/>
                    </a:cubicBezTo>
                    <a:cubicBezTo>
                      <a:pt x="40" y="18"/>
                      <a:pt x="75" y="18"/>
                      <a:pt x="110" y="13"/>
                    </a:cubicBezTo>
                    <a:cubicBezTo>
                      <a:pt x="114" y="13"/>
                      <a:pt x="114" y="0"/>
                      <a:pt x="1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839;p31">
                <a:extLst>
                  <a:ext uri="{FF2B5EF4-FFF2-40B4-BE49-F238E27FC236}">
                    <a16:creationId xmlns:a16="http://schemas.microsoft.com/office/drawing/2014/main" id="{95FC147E-7BEF-491B-9513-EADD192BEF4D}"/>
                  </a:ext>
                </a:extLst>
              </p:cNvPr>
              <p:cNvSpPr/>
              <p:nvPr/>
            </p:nvSpPr>
            <p:spPr>
              <a:xfrm flipH="1">
                <a:off x="2086644" y="3130057"/>
                <a:ext cx="44311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76" h="23" extrusionOk="0">
                    <a:moveTo>
                      <a:pt x="14" y="1"/>
                    </a:moveTo>
                    <a:cubicBezTo>
                      <a:pt x="5" y="1"/>
                      <a:pt x="0" y="9"/>
                      <a:pt x="9" y="14"/>
                    </a:cubicBezTo>
                    <a:lnTo>
                      <a:pt x="5" y="14"/>
                    </a:lnTo>
                    <a:cubicBezTo>
                      <a:pt x="62" y="18"/>
                      <a:pt x="114" y="23"/>
                      <a:pt x="171" y="23"/>
                    </a:cubicBezTo>
                    <a:cubicBezTo>
                      <a:pt x="175" y="23"/>
                      <a:pt x="175" y="9"/>
                      <a:pt x="171" y="9"/>
                    </a:cubicBezTo>
                    <a:cubicBezTo>
                      <a:pt x="157" y="11"/>
                      <a:pt x="143" y="11"/>
                      <a:pt x="129" y="11"/>
                    </a:cubicBezTo>
                    <a:cubicBezTo>
                      <a:pt x="90" y="11"/>
                      <a:pt x="52" y="7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840;p31">
                <a:extLst>
                  <a:ext uri="{FF2B5EF4-FFF2-40B4-BE49-F238E27FC236}">
                    <a16:creationId xmlns:a16="http://schemas.microsoft.com/office/drawing/2014/main" id="{15F89ADE-D552-4D7D-89C0-5F28556A7829}"/>
                  </a:ext>
                </a:extLst>
              </p:cNvPr>
              <p:cNvSpPr/>
              <p:nvPr/>
            </p:nvSpPr>
            <p:spPr>
              <a:xfrm flipH="1">
                <a:off x="2110813" y="3227994"/>
                <a:ext cx="32226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128" h="23" extrusionOk="0">
                    <a:moveTo>
                      <a:pt x="13" y="0"/>
                    </a:moveTo>
                    <a:cubicBezTo>
                      <a:pt x="5" y="0"/>
                      <a:pt x="0" y="9"/>
                      <a:pt x="9" y="9"/>
                    </a:cubicBezTo>
                    <a:cubicBezTo>
                      <a:pt x="44" y="18"/>
                      <a:pt x="83" y="22"/>
                      <a:pt x="123" y="22"/>
                    </a:cubicBezTo>
                    <a:cubicBezTo>
                      <a:pt x="127" y="22"/>
                      <a:pt x="127" y="9"/>
                      <a:pt x="123" y="9"/>
                    </a:cubicBezTo>
                    <a:cubicBezTo>
                      <a:pt x="83" y="9"/>
                      <a:pt x="48" y="9"/>
                      <a:pt x="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841;p31">
                <a:extLst>
                  <a:ext uri="{FF2B5EF4-FFF2-40B4-BE49-F238E27FC236}">
                    <a16:creationId xmlns:a16="http://schemas.microsoft.com/office/drawing/2014/main" id="{E27FFB0C-EB3A-47FA-9ED8-ABC5D939427F}"/>
                  </a:ext>
                </a:extLst>
              </p:cNvPr>
              <p:cNvSpPr/>
              <p:nvPr/>
            </p:nvSpPr>
            <p:spPr>
              <a:xfrm flipH="1">
                <a:off x="1981154" y="3212636"/>
                <a:ext cx="61934" cy="12588"/>
              </a:xfrm>
              <a:custGeom>
                <a:avLst/>
                <a:gdLst/>
                <a:ahLst/>
                <a:cxnLst/>
                <a:rect l="l" t="t" r="r" b="b"/>
                <a:pathLst>
                  <a:path w="246" h="50" extrusionOk="0">
                    <a:moveTo>
                      <a:pt x="237" y="0"/>
                    </a:moveTo>
                    <a:cubicBezTo>
                      <a:pt x="172" y="23"/>
                      <a:pt x="104" y="36"/>
                      <a:pt x="38" y="36"/>
                    </a:cubicBezTo>
                    <a:cubicBezTo>
                      <a:pt x="28" y="36"/>
                      <a:pt x="19" y="36"/>
                      <a:pt x="10" y="35"/>
                    </a:cubicBezTo>
                    <a:cubicBezTo>
                      <a:pt x="1" y="35"/>
                      <a:pt x="1" y="48"/>
                      <a:pt x="10" y="48"/>
                    </a:cubicBezTo>
                    <a:cubicBezTo>
                      <a:pt x="20" y="49"/>
                      <a:pt x="29" y="49"/>
                      <a:pt x="39" y="49"/>
                    </a:cubicBezTo>
                    <a:cubicBezTo>
                      <a:pt x="108" y="49"/>
                      <a:pt x="176" y="36"/>
                      <a:pt x="237" y="13"/>
                    </a:cubicBezTo>
                    <a:cubicBezTo>
                      <a:pt x="245" y="9"/>
                      <a:pt x="241" y="0"/>
                      <a:pt x="2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842;p31">
                <a:extLst>
                  <a:ext uri="{FF2B5EF4-FFF2-40B4-BE49-F238E27FC236}">
                    <a16:creationId xmlns:a16="http://schemas.microsoft.com/office/drawing/2014/main" id="{DC9F6533-70AB-4F8B-B2EA-D6787719B5E4}"/>
                  </a:ext>
                </a:extLst>
              </p:cNvPr>
              <p:cNvSpPr/>
              <p:nvPr/>
            </p:nvSpPr>
            <p:spPr>
              <a:xfrm flipH="1">
                <a:off x="2058194" y="3240079"/>
                <a:ext cx="18882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75" h="23" extrusionOk="0">
                    <a:moveTo>
                      <a:pt x="66" y="0"/>
                    </a:moveTo>
                    <a:cubicBezTo>
                      <a:pt x="48" y="5"/>
                      <a:pt x="27" y="9"/>
                      <a:pt x="9" y="9"/>
                    </a:cubicBezTo>
                    <a:cubicBezTo>
                      <a:pt x="0" y="9"/>
                      <a:pt x="0" y="22"/>
                      <a:pt x="9" y="22"/>
                    </a:cubicBezTo>
                    <a:cubicBezTo>
                      <a:pt x="31" y="18"/>
                      <a:pt x="48" y="18"/>
                      <a:pt x="70" y="13"/>
                    </a:cubicBezTo>
                    <a:cubicBezTo>
                      <a:pt x="75" y="9"/>
                      <a:pt x="75" y="0"/>
                      <a:pt x="66" y="0"/>
                    </a:cubicBezTo>
                    <a:close/>
                  </a:path>
                </a:pathLst>
              </a:custGeom>
              <a:solidFill>
                <a:srgbClr val="EA47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843;p31">
                <a:extLst>
                  <a:ext uri="{FF2B5EF4-FFF2-40B4-BE49-F238E27FC236}">
                    <a16:creationId xmlns:a16="http://schemas.microsoft.com/office/drawing/2014/main" id="{6CAF25BC-077F-4FAA-9878-451E8845CD44}"/>
                  </a:ext>
                </a:extLst>
              </p:cNvPr>
              <p:cNvSpPr/>
              <p:nvPr/>
            </p:nvSpPr>
            <p:spPr>
              <a:xfrm flipH="1">
                <a:off x="1990973" y="3192747"/>
                <a:ext cx="20141" cy="5791"/>
              </a:xfrm>
              <a:custGeom>
                <a:avLst/>
                <a:gdLst/>
                <a:ahLst/>
                <a:cxnLst/>
                <a:rect l="l" t="t" r="r" b="b"/>
                <a:pathLst>
                  <a:path w="80" h="23" extrusionOk="0">
                    <a:moveTo>
                      <a:pt x="70" y="1"/>
                    </a:moveTo>
                    <a:cubicBezTo>
                      <a:pt x="53" y="5"/>
                      <a:pt x="31" y="9"/>
                      <a:pt x="9" y="9"/>
                    </a:cubicBezTo>
                    <a:cubicBezTo>
                      <a:pt x="0" y="14"/>
                      <a:pt x="0" y="18"/>
                      <a:pt x="9" y="22"/>
                    </a:cubicBezTo>
                    <a:lnTo>
                      <a:pt x="9" y="22"/>
                    </a:lnTo>
                    <a:cubicBezTo>
                      <a:pt x="29" y="22"/>
                      <a:pt x="50" y="18"/>
                      <a:pt x="70" y="14"/>
                    </a:cubicBezTo>
                    <a:cubicBezTo>
                      <a:pt x="79" y="14"/>
                      <a:pt x="75" y="1"/>
                      <a:pt x="70" y="1"/>
                    </a:cubicBezTo>
                    <a:close/>
                    <a:moveTo>
                      <a:pt x="9" y="22"/>
                    </a:moveTo>
                    <a:cubicBezTo>
                      <a:pt x="8" y="22"/>
                      <a:pt x="6" y="22"/>
                      <a:pt x="5" y="22"/>
                    </a:cubicBezTo>
                    <a:lnTo>
                      <a:pt x="9" y="22"/>
                    </a:ln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844;p31">
                <a:extLst>
                  <a:ext uri="{FF2B5EF4-FFF2-40B4-BE49-F238E27FC236}">
                    <a16:creationId xmlns:a16="http://schemas.microsoft.com/office/drawing/2014/main" id="{915D2801-9853-49B6-BE54-4CD11F182A41}"/>
                  </a:ext>
                </a:extLst>
              </p:cNvPr>
              <p:cNvSpPr/>
              <p:nvPr/>
            </p:nvSpPr>
            <p:spPr>
              <a:xfrm flipH="1">
                <a:off x="1631452" y="2697775"/>
                <a:ext cx="297334" cy="565212"/>
              </a:xfrm>
              <a:custGeom>
                <a:avLst/>
                <a:gdLst/>
                <a:ahLst/>
                <a:cxnLst/>
                <a:rect l="l" t="t" r="r" b="b"/>
                <a:pathLst>
                  <a:path w="1181" h="2245" extrusionOk="0">
                    <a:moveTo>
                      <a:pt x="851" y="0"/>
                    </a:moveTo>
                    <a:cubicBezTo>
                      <a:pt x="639" y="0"/>
                      <a:pt x="377" y="365"/>
                      <a:pt x="197" y="1050"/>
                    </a:cubicBezTo>
                    <a:cubicBezTo>
                      <a:pt x="1" y="1783"/>
                      <a:pt x="88" y="2176"/>
                      <a:pt x="307" y="2237"/>
                    </a:cubicBezTo>
                    <a:cubicBezTo>
                      <a:pt x="324" y="2242"/>
                      <a:pt x="341" y="2244"/>
                      <a:pt x="359" y="2244"/>
                    </a:cubicBezTo>
                    <a:cubicBezTo>
                      <a:pt x="566" y="2244"/>
                      <a:pt x="807" y="1935"/>
                      <a:pt x="988" y="1259"/>
                    </a:cubicBezTo>
                    <a:cubicBezTo>
                      <a:pt x="1180" y="526"/>
                      <a:pt x="1115" y="63"/>
                      <a:pt x="896" y="6"/>
                    </a:cubicBezTo>
                    <a:cubicBezTo>
                      <a:pt x="881" y="2"/>
                      <a:pt x="866" y="0"/>
                      <a:pt x="8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845;p31">
                <a:extLst>
                  <a:ext uri="{FF2B5EF4-FFF2-40B4-BE49-F238E27FC236}">
                    <a16:creationId xmlns:a16="http://schemas.microsoft.com/office/drawing/2014/main" id="{DE4EE5C2-3E00-417E-857C-86013590C0EF}"/>
                  </a:ext>
                </a:extLst>
              </p:cNvPr>
              <p:cNvSpPr/>
              <p:nvPr/>
            </p:nvSpPr>
            <p:spPr>
              <a:xfrm flipH="1">
                <a:off x="1683315" y="2778847"/>
                <a:ext cx="94664" cy="40786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62" extrusionOk="0">
                    <a:moveTo>
                      <a:pt x="0" y="1"/>
                    </a:moveTo>
                    <a:cubicBezTo>
                      <a:pt x="5" y="49"/>
                      <a:pt x="40" y="92"/>
                      <a:pt x="83" y="110"/>
                    </a:cubicBezTo>
                    <a:cubicBezTo>
                      <a:pt x="129" y="134"/>
                      <a:pt x="197" y="162"/>
                      <a:pt x="258" y="162"/>
                    </a:cubicBezTo>
                    <a:cubicBezTo>
                      <a:pt x="307" y="162"/>
                      <a:pt x="352" y="143"/>
                      <a:pt x="376" y="88"/>
                    </a:cubicBezTo>
                    <a:lnTo>
                      <a:pt x="376" y="88"/>
                    </a:lnTo>
                    <a:cubicBezTo>
                      <a:pt x="368" y="88"/>
                      <a:pt x="359" y="88"/>
                      <a:pt x="351" y="88"/>
                    </a:cubicBezTo>
                    <a:cubicBezTo>
                      <a:pt x="228" y="88"/>
                      <a:pt x="107" y="5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846;p31">
                <a:extLst>
                  <a:ext uri="{FF2B5EF4-FFF2-40B4-BE49-F238E27FC236}">
                    <a16:creationId xmlns:a16="http://schemas.microsoft.com/office/drawing/2014/main" id="{D9286D49-FF9D-4628-9DE7-C378F60F6CAA}"/>
                  </a:ext>
                </a:extLst>
              </p:cNvPr>
              <p:cNvSpPr/>
              <p:nvPr/>
            </p:nvSpPr>
            <p:spPr>
              <a:xfrm flipH="1">
                <a:off x="1775713" y="3129050"/>
                <a:ext cx="95671" cy="41038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63" extrusionOk="0">
                    <a:moveTo>
                      <a:pt x="0" y="0"/>
                    </a:moveTo>
                    <a:cubicBezTo>
                      <a:pt x="9" y="48"/>
                      <a:pt x="39" y="92"/>
                      <a:pt x="87" y="110"/>
                    </a:cubicBezTo>
                    <a:cubicBezTo>
                      <a:pt x="134" y="134"/>
                      <a:pt x="202" y="162"/>
                      <a:pt x="262" y="162"/>
                    </a:cubicBezTo>
                    <a:cubicBezTo>
                      <a:pt x="311" y="162"/>
                      <a:pt x="355" y="144"/>
                      <a:pt x="380" y="92"/>
                    </a:cubicBezTo>
                    <a:lnTo>
                      <a:pt x="380" y="92"/>
                    </a:lnTo>
                    <a:cubicBezTo>
                      <a:pt x="372" y="92"/>
                      <a:pt x="364" y="92"/>
                      <a:pt x="355" y="92"/>
                    </a:cubicBezTo>
                    <a:cubicBezTo>
                      <a:pt x="233" y="92"/>
                      <a:pt x="111" y="62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847;p31">
                <a:extLst>
                  <a:ext uri="{FF2B5EF4-FFF2-40B4-BE49-F238E27FC236}">
                    <a16:creationId xmlns:a16="http://schemas.microsoft.com/office/drawing/2014/main" id="{5245B06F-1A7B-4634-9E8C-BF4603C9968B}"/>
                  </a:ext>
                </a:extLst>
              </p:cNvPr>
              <p:cNvSpPr/>
              <p:nvPr/>
            </p:nvSpPr>
            <p:spPr>
              <a:xfrm flipH="1">
                <a:off x="1688854" y="2851356"/>
                <a:ext cx="124372" cy="53374"/>
              </a:xfrm>
              <a:custGeom>
                <a:avLst/>
                <a:gdLst/>
                <a:ahLst/>
                <a:cxnLst/>
                <a:rect l="l" t="t" r="r" b="b"/>
                <a:pathLst>
                  <a:path w="494" h="212" extrusionOk="0">
                    <a:moveTo>
                      <a:pt x="0" y="1"/>
                    </a:moveTo>
                    <a:cubicBezTo>
                      <a:pt x="0" y="62"/>
                      <a:pt x="57" y="114"/>
                      <a:pt x="110" y="145"/>
                    </a:cubicBezTo>
                    <a:cubicBezTo>
                      <a:pt x="170" y="176"/>
                      <a:pt x="259" y="211"/>
                      <a:pt x="338" y="211"/>
                    </a:cubicBezTo>
                    <a:cubicBezTo>
                      <a:pt x="403" y="211"/>
                      <a:pt x="462" y="188"/>
                      <a:pt x="494" y="119"/>
                    </a:cubicBezTo>
                    <a:lnTo>
                      <a:pt x="494" y="119"/>
                    </a:lnTo>
                    <a:cubicBezTo>
                      <a:pt x="485" y="119"/>
                      <a:pt x="477" y="119"/>
                      <a:pt x="468" y="119"/>
                    </a:cubicBezTo>
                    <a:cubicBezTo>
                      <a:pt x="307" y="119"/>
                      <a:pt x="146" y="80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848;p31">
                <a:extLst>
                  <a:ext uri="{FF2B5EF4-FFF2-40B4-BE49-F238E27FC236}">
                    <a16:creationId xmlns:a16="http://schemas.microsoft.com/office/drawing/2014/main" id="{048407DD-F1D7-4ED1-87E3-39F7CCBB003B}"/>
                  </a:ext>
                </a:extLst>
              </p:cNvPr>
              <p:cNvSpPr/>
              <p:nvPr/>
            </p:nvSpPr>
            <p:spPr>
              <a:xfrm flipH="1">
                <a:off x="1713024" y="2940981"/>
                <a:ext cx="123365" cy="52871"/>
              </a:xfrm>
              <a:custGeom>
                <a:avLst/>
                <a:gdLst/>
                <a:ahLst/>
                <a:cxnLst/>
                <a:rect l="l" t="t" r="r" b="b"/>
                <a:pathLst>
                  <a:path w="490" h="21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" y="62"/>
                      <a:pt x="49" y="118"/>
                      <a:pt x="110" y="140"/>
                    </a:cubicBezTo>
                    <a:cubicBezTo>
                      <a:pt x="171" y="172"/>
                      <a:pt x="261" y="209"/>
                      <a:pt x="340" y="209"/>
                    </a:cubicBezTo>
                    <a:cubicBezTo>
                      <a:pt x="403" y="209"/>
                      <a:pt x="459" y="186"/>
                      <a:pt x="490" y="118"/>
                    </a:cubicBezTo>
                    <a:lnTo>
                      <a:pt x="490" y="118"/>
                    </a:lnTo>
                    <a:cubicBezTo>
                      <a:pt x="482" y="119"/>
                      <a:pt x="474" y="119"/>
                      <a:pt x="467" y="119"/>
                    </a:cubicBezTo>
                    <a:cubicBezTo>
                      <a:pt x="304" y="119"/>
                      <a:pt x="142" y="76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849;p31">
                <a:extLst>
                  <a:ext uri="{FF2B5EF4-FFF2-40B4-BE49-F238E27FC236}">
                    <a16:creationId xmlns:a16="http://schemas.microsoft.com/office/drawing/2014/main" id="{4F2013B6-6574-49EE-97AA-3BA58F9DB3D1}"/>
                  </a:ext>
                </a:extLst>
              </p:cNvPr>
              <p:cNvSpPr/>
              <p:nvPr/>
            </p:nvSpPr>
            <p:spPr>
              <a:xfrm flipH="1">
                <a:off x="1735934" y="3030106"/>
                <a:ext cx="124624" cy="52619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09" extrusionOk="0">
                    <a:moveTo>
                      <a:pt x="1" y="0"/>
                    </a:moveTo>
                    <a:cubicBezTo>
                      <a:pt x="1" y="61"/>
                      <a:pt x="57" y="109"/>
                      <a:pt x="110" y="140"/>
                    </a:cubicBezTo>
                    <a:cubicBezTo>
                      <a:pt x="170" y="171"/>
                      <a:pt x="260" y="208"/>
                      <a:pt x="340" y="208"/>
                    </a:cubicBezTo>
                    <a:cubicBezTo>
                      <a:pt x="405" y="208"/>
                      <a:pt x="463" y="184"/>
                      <a:pt x="494" y="114"/>
                    </a:cubicBezTo>
                    <a:lnTo>
                      <a:pt x="494" y="114"/>
                    </a:lnTo>
                    <a:cubicBezTo>
                      <a:pt x="480" y="115"/>
                      <a:pt x="465" y="115"/>
                      <a:pt x="451" y="115"/>
                    </a:cubicBezTo>
                    <a:cubicBezTo>
                      <a:pt x="295" y="115"/>
                      <a:pt x="141" y="72"/>
                      <a:pt x="1" y="0"/>
                    </a:cubicBezTo>
                    <a:close/>
                  </a:path>
                </a:pathLst>
              </a:custGeom>
              <a:solidFill>
                <a:srgbClr val="ED8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850;p31">
                <a:extLst>
                  <a:ext uri="{FF2B5EF4-FFF2-40B4-BE49-F238E27FC236}">
                    <a16:creationId xmlns:a16="http://schemas.microsoft.com/office/drawing/2014/main" id="{690321B8-DB9A-4503-B31E-C1924DD6A328}"/>
                  </a:ext>
                </a:extLst>
              </p:cNvPr>
              <p:cNvSpPr/>
              <p:nvPr/>
            </p:nvSpPr>
            <p:spPr>
              <a:xfrm flipH="1">
                <a:off x="1631453" y="3037659"/>
                <a:ext cx="657862" cy="326791"/>
              </a:xfrm>
              <a:custGeom>
                <a:avLst/>
                <a:gdLst/>
                <a:ahLst/>
                <a:cxnLst/>
                <a:rect l="l" t="t" r="r" b="b"/>
                <a:pathLst>
                  <a:path w="2613" h="1298" extrusionOk="0">
                    <a:moveTo>
                      <a:pt x="616" y="193"/>
                    </a:moveTo>
                    <a:cubicBezTo>
                      <a:pt x="656" y="193"/>
                      <a:pt x="691" y="224"/>
                      <a:pt x="691" y="263"/>
                    </a:cubicBezTo>
                    <a:lnTo>
                      <a:pt x="691" y="949"/>
                    </a:lnTo>
                    <a:cubicBezTo>
                      <a:pt x="691" y="988"/>
                      <a:pt x="656" y="1018"/>
                      <a:pt x="616" y="1018"/>
                    </a:cubicBezTo>
                    <a:lnTo>
                      <a:pt x="608" y="1018"/>
                    </a:lnTo>
                    <a:cubicBezTo>
                      <a:pt x="568" y="1018"/>
                      <a:pt x="538" y="988"/>
                      <a:pt x="538" y="949"/>
                    </a:cubicBezTo>
                    <a:lnTo>
                      <a:pt x="538" y="263"/>
                    </a:lnTo>
                    <a:cubicBezTo>
                      <a:pt x="538" y="224"/>
                      <a:pt x="568" y="193"/>
                      <a:pt x="608" y="193"/>
                    </a:cubicBezTo>
                    <a:close/>
                    <a:moveTo>
                      <a:pt x="1088" y="193"/>
                    </a:moveTo>
                    <a:cubicBezTo>
                      <a:pt x="1127" y="193"/>
                      <a:pt x="1158" y="224"/>
                      <a:pt x="1158" y="263"/>
                    </a:cubicBezTo>
                    <a:lnTo>
                      <a:pt x="1158" y="949"/>
                    </a:lnTo>
                    <a:cubicBezTo>
                      <a:pt x="1158" y="988"/>
                      <a:pt x="1127" y="1018"/>
                      <a:pt x="1088" y="1018"/>
                    </a:cubicBezTo>
                    <a:lnTo>
                      <a:pt x="1079" y="1018"/>
                    </a:lnTo>
                    <a:cubicBezTo>
                      <a:pt x="1040" y="1018"/>
                      <a:pt x="1005" y="988"/>
                      <a:pt x="1005" y="949"/>
                    </a:cubicBezTo>
                    <a:lnTo>
                      <a:pt x="1005" y="263"/>
                    </a:lnTo>
                    <a:cubicBezTo>
                      <a:pt x="1005" y="224"/>
                      <a:pt x="1040" y="193"/>
                      <a:pt x="1079" y="193"/>
                    </a:cubicBezTo>
                    <a:close/>
                    <a:moveTo>
                      <a:pt x="1560" y="193"/>
                    </a:moveTo>
                    <a:cubicBezTo>
                      <a:pt x="1599" y="193"/>
                      <a:pt x="1629" y="224"/>
                      <a:pt x="1629" y="263"/>
                    </a:cubicBezTo>
                    <a:lnTo>
                      <a:pt x="1629" y="949"/>
                    </a:lnTo>
                    <a:cubicBezTo>
                      <a:pt x="1629" y="988"/>
                      <a:pt x="1599" y="1018"/>
                      <a:pt x="1560" y="1018"/>
                    </a:cubicBezTo>
                    <a:lnTo>
                      <a:pt x="1547" y="1018"/>
                    </a:lnTo>
                    <a:cubicBezTo>
                      <a:pt x="1507" y="1018"/>
                      <a:pt x="1477" y="988"/>
                      <a:pt x="1477" y="949"/>
                    </a:cubicBezTo>
                    <a:lnTo>
                      <a:pt x="1477" y="263"/>
                    </a:lnTo>
                    <a:cubicBezTo>
                      <a:pt x="1477" y="224"/>
                      <a:pt x="1507" y="193"/>
                      <a:pt x="1547" y="193"/>
                    </a:cubicBezTo>
                    <a:close/>
                    <a:moveTo>
                      <a:pt x="2031" y="193"/>
                    </a:moveTo>
                    <a:cubicBezTo>
                      <a:pt x="2071" y="193"/>
                      <a:pt x="2101" y="224"/>
                      <a:pt x="2101" y="263"/>
                    </a:cubicBezTo>
                    <a:lnTo>
                      <a:pt x="2101" y="949"/>
                    </a:lnTo>
                    <a:cubicBezTo>
                      <a:pt x="2101" y="988"/>
                      <a:pt x="2071" y="1018"/>
                      <a:pt x="2031" y="1018"/>
                    </a:cubicBezTo>
                    <a:lnTo>
                      <a:pt x="2018" y="1018"/>
                    </a:lnTo>
                    <a:cubicBezTo>
                      <a:pt x="1979" y="1018"/>
                      <a:pt x="1948" y="988"/>
                      <a:pt x="1948" y="949"/>
                    </a:cubicBezTo>
                    <a:lnTo>
                      <a:pt x="1948" y="263"/>
                    </a:lnTo>
                    <a:cubicBezTo>
                      <a:pt x="1948" y="224"/>
                      <a:pt x="1979" y="193"/>
                      <a:pt x="2018" y="193"/>
                    </a:cubicBezTo>
                    <a:close/>
                    <a:moveTo>
                      <a:pt x="1" y="1"/>
                    </a:moveTo>
                    <a:lnTo>
                      <a:pt x="402" y="1189"/>
                    </a:lnTo>
                    <a:cubicBezTo>
                      <a:pt x="424" y="1250"/>
                      <a:pt x="485" y="1294"/>
                      <a:pt x="555" y="1298"/>
                    </a:cubicBezTo>
                    <a:lnTo>
                      <a:pt x="2057" y="1298"/>
                    </a:lnTo>
                    <a:cubicBezTo>
                      <a:pt x="2127" y="1294"/>
                      <a:pt x="2188" y="1250"/>
                      <a:pt x="2210" y="1189"/>
                    </a:cubicBezTo>
                    <a:lnTo>
                      <a:pt x="261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851;p31">
                <a:extLst>
                  <a:ext uri="{FF2B5EF4-FFF2-40B4-BE49-F238E27FC236}">
                    <a16:creationId xmlns:a16="http://schemas.microsoft.com/office/drawing/2014/main" id="{3C4B64BF-95E4-4B4C-9B4B-31F200FFB827}"/>
                  </a:ext>
                </a:extLst>
              </p:cNvPr>
              <p:cNvSpPr/>
              <p:nvPr/>
            </p:nvSpPr>
            <p:spPr>
              <a:xfrm flipH="1">
                <a:off x="1937095" y="2671592"/>
                <a:ext cx="49849" cy="308160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224" extrusionOk="0">
                    <a:moveTo>
                      <a:pt x="101" y="1"/>
                    </a:moveTo>
                    <a:cubicBezTo>
                      <a:pt x="44" y="1"/>
                      <a:pt x="1" y="44"/>
                      <a:pt x="1" y="101"/>
                    </a:cubicBezTo>
                    <a:lnTo>
                      <a:pt x="1" y="1127"/>
                    </a:lnTo>
                    <a:cubicBezTo>
                      <a:pt x="1" y="1180"/>
                      <a:pt x="44" y="1223"/>
                      <a:pt x="101" y="1223"/>
                    </a:cubicBezTo>
                    <a:cubicBezTo>
                      <a:pt x="153" y="1223"/>
                      <a:pt x="197" y="1180"/>
                      <a:pt x="197" y="1127"/>
                    </a:cubicBezTo>
                    <a:lnTo>
                      <a:pt x="197" y="101"/>
                    </a:lnTo>
                    <a:cubicBezTo>
                      <a:pt x="197" y="44"/>
                      <a:pt x="153" y="1"/>
                      <a:pt x="1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852;p31">
                <a:extLst>
                  <a:ext uri="{FF2B5EF4-FFF2-40B4-BE49-F238E27FC236}">
                    <a16:creationId xmlns:a16="http://schemas.microsoft.com/office/drawing/2014/main" id="{1BAB5D73-74B0-4AF8-92F7-C256671B4255}"/>
                  </a:ext>
                </a:extLst>
              </p:cNvPr>
              <p:cNvSpPr/>
              <p:nvPr/>
            </p:nvSpPr>
            <p:spPr>
              <a:xfrm flipH="1">
                <a:off x="1597465" y="2953066"/>
                <a:ext cx="728104" cy="98188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90" extrusionOk="0">
                    <a:moveTo>
                      <a:pt x="193" y="1"/>
                    </a:moveTo>
                    <a:cubicBezTo>
                      <a:pt x="88" y="1"/>
                      <a:pt x="0" y="88"/>
                      <a:pt x="0" y="193"/>
                    </a:cubicBezTo>
                    <a:cubicBezTo>
                      <a:pt x="0" y="302"/>
                      <a:pt x="88" y="389"/>
                      <a:pt x="193" y="389"/>
                    </a:cubicBezTo>
                    <a:lnTo>
                      <a:pt x="2695" y="389"/>
                    </a:lnTo>
                    <a:cubicBezTo>
                      <a:pt x="2804" y="389"/>
                      <a:pt x="2891" y="302"/>
                      <a:pt x="2891" y="193"/>
                    </a:cubicBezTo>
                    <a:cubicBezTo>
                      <a:pt x="2891" y="88"/>
                      <a:pt x="2804" y="1"/>
                      <a:pt x="26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853;p31">
                <a:extLst>
                  <a:ext uri="{FF2B5EF4-FFF2-40B4-BE49-F238E27FC236}">
                    <a16:creationId xmlns:a16="http://schemas.microsoft.com/office/drawing/2014/main" id="{AD13BB43-40F0-4DCC-A280-2BB65BEEA741}"/>
                  </a:ext>
                </a:extLst>
              </p:cNvPr>
              <p:cNvSpPr/>
              <p:nvPr/>
            </p:nvSpPr>
            <p:spPr>
              <a:xfrm flipH="1">
                <a:off x="2249536" y="2236289"/>
                <a:ext cx="101210" cy="260829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036" extrusionOk="0">
                    <a:moveTo>
                      <a:pt x="397" y="0"/>
                    </a:moveTo>
                    <a:cubicBezTo>
                      <a:pt x="393" y="0"/>
                      <a:pt x="389" y="61"/>
                      <a:pt x="371" y="162"/>
                    </a:cubicBezTo>
                    <a:cubicBezTo>
                      <a:pt x="345" y="293"/>
                      <a:pt x="301" y="415"/>
                      <a:pt x="240" y="533"/>
                    </a:cubicBezTo>
                    <a:cubicBezTo>
                      <a:pt x="166" y="664"/>
                      <a:pt x="87" y="782"/>
                      <a:pt x="48" y="878"/>
                    </a:cubicBezTo>
                    <a:cubicBezTo>
                      <a:pt x="31" y="913"/>
                      <a:pt x="18" y="952"/>
                      <a:pt x="9" y="992"/>
                    </a:cubicBezTo>
                    <a:cubicBezTo>
                      <a:pt x="4" y="1005"/>
                      <a:pt x="0" y="1022"/>
                      <a:pt x="0" y="1035"/>
                    </a:cubicBezTo>
                    <a:cubicBezTo>
                      <a:pt x="4" y="1035"/>
                      <a:pt x="18" y="974"/>
                      <a:pt x="61" y="882"/>
                    </a:cubicBezTo>
                    <a:cubicBezTo>
                      <a:pt x="105" y="795"/>
                      <a:pt x="183" y="677"/>
                      <a:pt x="258" y="542"/>
                    </a:cubicBezTo>
                    <a:cubicBezTo>
                      <a:pt x="319" y="424"/>
                      <a:pt x="362" y="297"/>
                      <a:pt x="384" y="166"/>
                    </a:cubicBezTo>
                    <a:cubicBezTo>
                      <a:pt x="393" y="127"/>
                      <a:pt x="397" y="83"/>
                      <a:pt x="397" y="44"/>
                    </a:cubicBezTo>
                    <a:cubicBezTo>
                      <a:pt x="402" y="31"/>
                      <a:pt x="402" y="13"/>
                      <a:pt x="3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854;p31">
                <a:extLst>
                  <a:ext uri="{FF2B5EF4-FFF2-40B4-BE49-F238E27FC236}">
                    <a16:creationId xmlns:a16="http://schemas.microsoft.com/office/drawing/2014/main" id="{2C9A7337-D352-47E6-B6ED-46A879A7E128}"/>
                  </a:ext>
                </a:extLst>
              </p:cNvPr>
              <p:cNvSpPr/>
              <p:nvPr/>
            </p:nvSpPr>
            <p:spPr>
              <a:xfrm flipH="1">
                <a:off x="1855775" y="2274809"/>
                <a:ext cx="59668" cy="364052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446" extrusionOk="0">
                    <a:moveTo>
                      <a:pt x="236" y="0"/>
                    </a:moveTo>
                    <a:lnTo>
                      <a:pt x="236" y="0"/>
                    </a:lnTo>
                    <a:cubicBezTo>
                      <a:pt x="223" y="13"/>
                      <a:pt x="210" y="31"/>
                      <a:pt x="197" y="44"/>
                    </a:cubicBezTo>
                    <a:cubicBezTo>
                      <a:pt x="179" y="61"/>
                      <a:pt x="166" y="79"/>
                      <a:pt x="153" y="101"/>
                    </a:cubicBezTo>
                    <a:cubicBezTo>
                      <a:pt x="136" y="127"/>
                      <a:pt x="118" y="153"/>
                      <a:pt x="105" y="179"/>
                    </a:cubicBezTo>
                    <a:cubicBezTo>
                      <a:pt x="88" y="214"/>
                      <a:pt x="70" y="245"/>
                      <a:pt x="57" y="284"/>
                    </a:cubicBezTo>
                    <a:cubicBezTo>
                      <a:pt x="44" y="323"/>
                      <a:pt x="31" y="367"/>
                      <a:pt x="22" y="406"/>
                    </a:cubicBezTo>
                    <a:cubicBezTo>
                      <a:pt x="5" y="507"/>
                      <a:pt x="0" y="603"/>
                      <a:pt x="5" y="703"/>
                    </a:cubicBezTo>
                    <a:cubicBezTo>
                      <a:pt x="18" y="882"/>
                      <a:pt x="44" y="1057"/>
                      <a:pt x="83" y="1232"/>
                    </a:cubicBezTo>
                    <a:cubicBezTo>
                      <a:pt x="92" y="1280"/>
                      <a:pt x="105" y="1332"/>
                      <a:pt x="118" y="1389"/>
                    </a:cubicBezTo>
                    <a:cubicBezTo>
                      <a:pt x="118" y="1411"/>
                      <a:pt x="127" y="1428"/>
                      <a:pt x="131" y="1446"/>
                    </a:cubicBezTo>
                    <a:cubicBezTo>
                      <a:pt x="131" y="1428"/>
                      <a:pt x="131" y="1406"/>
                      <a:pt x="127" y="1389"/>
                    </a:cubicBezTo>
                    <a:cubicBezTo>
                      <a:pt x="118" y="1350"/>
                      <a:pt x="110" y="1293"/>
                      <a:pt x="96" y="1227"/>
                    </a:cubicBezTo>
                    <a:cubicBezTo>
                      <a:pt x="62" y="1053"/>
                      <a:pt x="40" y="878"/>
                      <a:pt x="27" y="699"/>
                    </a:cubicBezTo>
                    <a:cubicBezTo>
                      <a:pt x="22" y="603"/>
                      <a:pt x="27" y="507"/>
                      <a:pt x="44" y="411"/>
                    </a:cubicBezTo>
                    <a:cubicBezTo>
                      <a:pt x="53" y="367"/>
                      <a:pt x="62" y="328"/>
                      <a:pt x="75" y="288"/>
                    </a:cubicBezTo>
                    <a:cubicBezTo>
                      <a:pt x="88" y="253"/>
                      <a:pt x="101" y="219"/>
                      <a:pt x="118" y="184"/>
                    </a:cubicBezTo>
                    <a:cubicBezTo>
                      <a:pt x="131" y="157"/>
                      <a:pt x="144" y="131"/>
                      <a:pt x="162" y="105"/>
                    </a:cubicBezTo>
                    <a:cubicBezTo>
                      <a:pt x="175" y="88"/>
                      <a:pt x="188" y="66"/>
                      <a:pt x="201" y="53"/>
                    </a:cubicBezTo>
                    <a:cubicBezTo>
                      <a:pt x="214" y="35"/>
                      <a:pt x="227" y="18"/>
                      <a:pt x="2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855;p31">
                <a:extLst>
                  <a:ext uri="{FF2B5EF4-FFF2-40B4-BE49-F238E27FC236}">
                    <a16:creationId xmlns:a16="http://schemas.microsoft.com/office/drawing/2014/main" id="{D1E78550-C14F-4627-8C9D-0A70DEF1A5AA}"/>
                  </a:ext>
                </a:extLst>
              </p:cNvPr>
              <p:cNvSpPr/>
              <p:nvPr/>
            </p:nvSpPr>
            <p:spPr>
              <a:xfrm flipH="1">
                <a:off x="1598890" y="2952941"/>
                <a:ext cx="728104" cy="98188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90" extrusionOk="0">
                    <a:moveTo>
                      <a:pt x="193" y="1"/>
                    </a:moveTo>
                    <a:cubicBezTo>
                      <a:pt x="88" y="1"/>
                      <a:pt x="0" y="88"/>
                      <a:pt x="0" y="193"/>
                    </a:cubicBezTo>
                    <a:cubicBezTo>
                      <a:pt x="0" y="302"/>
                      <a:pt x="88" y="389"/>
                      <a:pt x="193" y="389"/>
                    </a:cubicBezTo>
                    <a:lnTo>
                      <a:pt x="2695" y="389"/>
                    </a:lnTo>
                    <a:cubicBezTo>
                      <a:pt x="2804" y="389"/>
                      <a:pt x="2891" y="302"/>
                      <a:pt x="2891" y="193"/>
                    </a:cubicBezTo>
                    <a:cubicBezTo>
                      <a:pt x="2891" y="88"/>
                      <a:pt x="2804" y="1"/>
                      <a:pt x="2695" y="1"/>
                    </a:cubicBez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856;p31">
                <a:extLst>
                  <a:ext uri="{FF2B5EF4-FFF2-40B4-BE49-F238E27FC236}">
                    <a16:creationId xmlns:a16="http://schemas.microsoft.com/office/drawing/2014/main" id="{3DB99D58-A4C0-4FE5-868F-BD33DC6BAFD1}"/>
                  </a:ext>
                </a:extLst>
              </p:cNvPr>
              <p:cNvSpPr/>
              <p:nvPr/>
            </p:nvSpPr>
            <p:spPr>
              <a:xfrm rot="2055815">
                <a:off x="2683257" y="1940564"/>
                <a:ext cx="83126" cy="13612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8" name="Google Shape;1711;p31">
            <a:extLst>
              <a:ext uri="{FF2B5EF4-FFF2-40B4-BE49-F238E27FC236}">
                <a16:creationId xmlns:a16="http://schemas.microsoft.com/office/drawing/2014/main" id="{553DA56B-1A31-444E-AFF0-0D17648FD520}"/>
              </a:ext>
            </a:extLst>
          </p:cNvPr>
          <p:cNvGrpSpPr/>
          <p:nvPr/>
        </p:nvGrpSpPr>
        <p:grpSpPr>
          <a:xfrm>
            <a:off x="3617268" y="2457304"/>
            <a:ext cx="645147" cy="1368519"/>
            <a:chOff x="6938575" y="1464375"/>
            <a:chExt cx="1412400" cy="3323400"/>
          </a:xfrm>
        </p:grpSpPr>
        <p:sp>
          <p:nvSpPr>
            <p:cNvPr id="99" name="Google Shape;1712;p31">
              <a:extLst>
                <a:ext uri="{FF2B5EF4-FFF2-40B4-BE49-F238E27FC236}">
                  <a16:creationId xmlns:a16="http://schemas.microsoft.com/office/drawing/2014/main" id="{B34340FA-D49E-49CA-AED7-64D35B45E6F3}"/>
                </a:ext>
              </a:extLst>
            </p:cNvPr>
            <p:cNvSpPr/>
            <p:nvPr/>
          </p:nvSpPr>
          <p:spPr>
            <a:xfrm>
              <a:off x="6938575" y="4617975"/>
              <a:ext cx="1412400" cy="1698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0" name="Google Shape;1713;p31">
              <a:extLst>
                <a:ext uri="{FF2B5EF4-FFF2-40B4-BE49-F238E27FC236}">
                  <a16:creationId xmlns:a16="http://schemas.microsoft.com/office/drawing/2014/main" id="{37D433BD-F98A-489F-BEAB-EF71B8B24B4B}"/>
                </a:ext>
              </a:extLst>
            </p:cNvPr>
            <p:cNvGrpSpPr/>
            <p:nvPr/>
          </p:nvGrpSpPr>
          <p:grpSpPr>
            <a:xfrm>
              <a:off x="7046850" y="1464375"/>
              <a:ext cx="1195838" cy="3268650"/>
              <a:chOff x="6353200" y="1464375"/>
              <a:chExt cx="1195838" cy="3268650"/>
            </a:xfrm>
          </p:grpSpPr>
          <p:sp>
            <p:nvSpPr>
              <p:cNvPr id="101" name="Google Shape;1714;p31">
                <a:extLst>
                  <a:ext uri="{FF2B5EF4-FFF2-40B4-BE49-F238E27FC236}">
                    <a16:creationId xmlns:a16="http://schemas.microsoft.com/office/drawing/2014/main" id="{29C1EEA8-CFDC-45DE-9F85-50EDC3B00581}"/>
                  </a:ext>
                </a:extLst>
              </p:cNvPr>
              <p:cNvSpPr/>
              <p:nvPr/>
            </p:nvSpPr>
            <p:spPr>
              <a:xfrm>
                <a:off x="6550803" y="4553712"/>
                <a:ext cx="394474" cy="176187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724" extrusionOk="0">
                    <a:moveTo>
                      <a:pt x="1542" y="1"/>
                    </a:moveTo>
                    <a:lnTo>
                      <a:pt x="1079" y="14"/>
                    </a:lnTo>
                    <a:lnTo>
                      <a:pt x="843" y="363"/>
                    </a:lnTo>
                    <a:cubicBezTo>
                      <a:pt x="843" y="363"/>
                      <a:pt x="66" y="381"/>
                      <a:pt x="1" y="660"/>
                    </a:cubicBezTo>
                    <a:cubicBezTo>
                      <a:pt x="122" y="701"/>
                      <a:pt x="357" y="723"/>
                      <a:pt x="628" y="723"/>
                    </a:cubicBezTo>
                    <a:cubicBezTo>
                      <a:pt x="940" y="723"/>
                      <a:pt x="1298" y="693"/>
                      <a:pt x="1581" y="625"/>
                    </a:cubicBezTo>
                    <a:cubicBezTo>
                      <a:pt x="1621" y="416"/>
                      <a:pt x="1603" y="202"/>
                      <a:pt x="15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715;p31">
                <a:extLst>
                  <a:ext uri="{FF2B5EF4-FFF2-40B4-BE49-F238E27FC236}">
                    <a16:creationId xmlns:a16="http://schemas.microsoft.com/office/drawing/2014/main" id="{C3E55862-6AA6-4DE2-B12C-11BF763D9AA9}"/>
                  </a:ext>
                </a:extLst>
              </p:cNvPr>
              <p:cNvSpPr/>
              <p:nvPr/>
            </p:nvSpPr>
            <p:spPr>
              <a:xfrm>
                <a:off x="6976915" y="4526214"/>
                <a:ext cx="394474" cy="191275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786" extrusionOk="0">
                    <a:moveTo>
                      <a:pt x="1123" y="0"/>
                    </a:moveTo>
                    <a:lnTo>
                      <a:pt x="844" y="424"/>
                    </a:lnTo>
                    <a:cubicBezTo>
                      <a:pt x="844" y="424"/>
                      <a:pt x="66" y="446"/>
                      <a:pt x="1" y="721"/>
                    </a:cubicBezTo>
                    <a:cubicBezTo>
                      <a:pt x="125" y="762"/>
                      <a:pt x="368" y="786"/>
                      <a:pt x="646" y="786"/>
                    </a:cubicBezTo>
                    <a:cubicBezTo>
                      <a:pt x="954" y="786"/>
                      <a:pt x="1304" y="757"/>
                      <a:pt x="1582" y="690"/>
                    </a:cubicBezTo>
                    <a:cubicBezTo>
                      <a:pt x="1621" y="481"/>
                      <a:pt x="1603" y="267"/>
                      <a:pt x="1542" y="66"/>
                    </a:cubicBezTo>
                    <a:lnTo>
                      <a:pt x="112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716;p31">
                <a:extLst>
                  <a:ext uri="{FF2B5EF4-FFF2-40B4-BE49-F238E27FC236}">
                    <a16:creationId xmlns:a16="http://schemas.microsoft.com/office/drawing/2014/main" id="{5E22C203-13E4-488B-A607-79844E45D070}"/>
                  </a:ext>
                </a:extLst>
              </p:cNvPr>
              <p:cNvSpPr/>
              <p:nvPr/>
            </p:nvSpPr>
            <p:spPr>
              <a:xfrm>
                <a:off x="6886236" y="4571720"/>
                <a:ext cx="57675" cy="116079"/>
              </a:xfrm>
              <a:custGeom>
                <a:avLst/>
                <a:gdLst/>
                <a:ahLst/>
                <a:cxnLst/>
                <a:rect l="l" t="t" r="r" b="b"/>
                <a:pathLst>
                  <a:path w="237" h="477" extrusionOk="0">
                    <a:moveTo>
                      <a:pt x="189" y="1"/>
                    </a:moveTo>
                    <a:cubicBezTo>
                      <a:pt x="110" y="45"/>
                      <a:pt x="53" y="128"/>
                      <a:pt x="31" y="219"/>
                    </a:cubicBezTo>
                    <a:cubicBezTo>
                      <a:pt x="1" y="315"/>
                      <a:pt x="53" y="416"/>
                      <a:pt x="149" y="451"/>
                    </a:cubicBezTo>
                    <a:cubicBezTo>
                      <a:pt x="171" y="464"/>
                      <a:pt x="197" y="468"/>
                      <a:pt x="219" y="477"/>
                    </a:cubicBezTo>
                    <a:cubicBezTo>
                      <a:pt x="237" y="315"/>
                      <a:pt x="228" y="154"/>
                      <a:pt x="1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717;p31">
                <a:extLst>
                  <a:ext uri="{FF2B5EF4-FFF2-40B4-BE49-F238E27FC236}">
                    <a16:creationId xmlns:a16="http://schemas.microsoft.com/office/drawing/2014/main" id="{C9713339-C396-4ABA-830C-FB007790D4B5}"/>
                  </a:ext>
                </a:extLst>
              </p:cNvPr>
              <p:cNvSpPr/>
              <p:nvPr/>
            </p:nvSpPr>
            <p:spPr>
              <a:xfrm>
                <a:off x="6549950" y="4658850"/>
                <a:ext cx="395177" cy="74175"/>
              </a:xfrm>
              <a:custGeom>
                <a:avLst/>
                <a:gdLst/>
                <a:ahLst/>
                <a:cxnLst/>
                <a:rect l="l" t="t" r="r" b="b"/>
                <a:pathLst>
                  <a:path w="1599" h="282" extrusionOk="0">
                    <a:moveTo>
                      <a:pt x="1599" y="1"/>
                    </a:moveTo>
                    <a:lnTo>
                      <a:pt x="1512" y="18"/>
                    </a:lnTo>
                    <a:cubicBezTo>
                      <a:pt x="1262" y="73"/>
                      <a:pt x="1007" y="99"/>
                      <a:pt x="751" y="99"/>
                    </a:cubicBezTo>
                    <a:cubicBezTo>
                      <a:pt x="556" y="99"/>
                      <a:pt x="360" y="83"/>
                      <a:pt x="166" y="53"/>
                    </a:cubicBezTo>
                    <a:cubicBezTo>
                      <a:pt x="79" y="92"/>
                      <a:pt x="18" y="145"/>
                      <a:pt x="1" y="215"/>
                    </a:cubicBezTo>
                    <a:cubicBezTo>
                      <a:pt x="124" y="258"/>
                      <a:pt x="363" y="282"/>
                      <a:pt x="638" y="282"/>
                    </a:cubicBezTo>
                    <a:cubicBezTo>
                      <a:pt x="947" y="282"/>
                      <a:pt x="1301" y="251"/>
                      <a:pt x="1581" y="184"/>
                    </a:cubicBezTo>
                    <a:cubicBezTo>
                      <a:pt x="1590" y="123"/>
                      <a:pt x="1594" y="62"/>
                      <a:pt x="15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718;p31">
                <a:extLst>
                  <a:ext uri="{FF2B5EF4-FFF2-40B4-BE49-F238E27FC236}">
                    <a16:creationId xmlns:a16="http://schemas.microsoft.com/office/drawing/2014/main" id="{676C2A9A-95AB-4DEA-9BD5-A146DF618B43}"/>
                  </a:ext>
                </a:extLst>
              </p:cNvPr>
              <p:cNvSpPr/>
              <p:nvPr/>
            </p:nvSpPr>
            <p:spPr>
              <a:xfrm>
                <a:off x="6970275" y="4647600"/>
                <a:ext cx="397824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280" extrusionOk="0">
                    <a:moveTo>
                      <a:pt x="1599" y="1"/>
                    </a:moveTo>
                    <a:lnTo>
                      <a:pt x="1512" y="18"/>
                    </a:lnTo>
                    <a:cubicBezTo>
                      <a:pt x="1262" y="70"/>
                      <a:pt x="1007" y="97"/>
                      <a:pt x="752" y="97"/>
                    </a:cubicBezTo>
                    <a:cubicBezTo>
                      <a:pt x="556" y="97"/>
                      <a:pt x="360" y="81"/>
                      <a:pt x="167" y="49"/>
                    </a:cubicBezTo>
                    <a:cubicBezTo>
                      <a:pt x="79" y="92"/>
                      <a:pt x="18" y="145"/>
                      <a:pt x="1" y="215"/>
                    </a:cubicBezTo>
                    <a:cubicBezTo>
                      <a:pt x="125" y="256"/>
                      <a:pt x="368" y="280"/>
                      <a:pt x="646" y="280"/>
                    </a:cubicBezTo>
                    <a:cubicBezTo>
                      <a:pt x="954" y="280"/>
                      <a:pt x="1304" y="251"/>
                      <a:pt x="1582" y="184"/>
                    </a:cubicBezTo>
                    <a:cubicBezTo>
                      <a:pt x="1590" y="123"/>
                      <a:pt x="1595" y="62"/>
                      <a:pt x="15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719;p31">
                <a:extLst>
                  <a:ext uri="{FF2B5EF4-FFF2-40B4-BE49-F238E27FC236}">
                    <a16:creationId xmlns:a16="http://schemas.microsoft.com/office/drawing/2014/main" id="{1D03E3C8-5E87-4A58-BCDA-B993DD4BFADB}"/>
                  </a:ext>
                </a:extLst>
              </p:cNvPr>
              <p:cNvSpPr/>
              <p:nvPr/>
            </p:nvSpPr>
            <p:spPr>
              <a:xfrm>
                <a:off x="7317097" y="4559066"/>
                <a:ext cx="52321" cy="117053"/>
              </a:xfrm>
              <a:custGeom>
                <a:avLst/>
                <a:gdLst/>
                <a:ahLst/>
                <a:cxnLst/>
                <a:rect l="l" t="t" r="r" b="b"/>
                <a:pathLst>
                  <a:path w="215" h="481" extrusionOk="0">
                    <a:moveTo>
                      <a:pt x="167" y="1"/>
                    </a:moveTo>
                    <a:cubicBezTo>
                      <a:pt x="88" y="49"/>
                      <a:pt x="31" y="127"/>
                      <a:pt x="10" y="219"/>
                    </a:cubicBezTo>
                    <a:cubicBezTo>
                      <a:pt x="1" y="263"/>
                      <a:pt x="1" y="306"/>
                      <a:pt x="18" y="346"/>
                    </a:cubicBezTo>
                    <a:cubicBezTo>
                      <a:pt x="40" y="394"/>
                      <a:pt x="79" y="433"/>
                      <a:pt x="127" y="455"/>
                    </a:cubicBezTo>
                    <a:cubicBezTo>
                      <a:pt x="149" y="463"/>
                      <a:pt x="175" y="472"/>
                      <a:pt x="197" y="481"/>
                    </a:cubicBezTo>
                    <a:cubicBezTo>
                      <a:pt x="215" y="319"/>
                      <a:pt x="206" y="158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720;p31">
                <a:extLst>
                  <a:ext uri="{FF2B5EF4-FFF2-40B4-BE49-F238E27FC236}">
                    <a16:creationId xmlns:a16="http://schemas.microsoft.com/office/drawing/2014/main" id="{80F504E4-307F-49F0-91E9-BD52228FC436}"/>
                  </a:ext>
                </a:extLst>
              </p:cNvPr>
              <p:cNvSpPr/>
              <p:nvPr/>
            </p:nvSpPr>
            <p:spPr>
              <a:xfrm>
                <a:off x="6409415" y="2256244"/>
                <a:ext cx="161829" cy="224371"/>
              </a:xfrm>
              <a:custGeom>
                <a:avLst/>
                <a:gdLst/>
                <a:ahLst/>
                <a:cxnLst/>
                <a:rect l="l" t="t" r="r" b="b"/>
                <a:pathLst>
                  <a:path w="665" h="922" extrusionOk="0">
                    <a:moveTo>
                      <a:pt x="1" y="0"/>
                    </a:moveTo>
                    <a:cubicBezTo>
                      <a:pt x="40" y="315"/>
                      <a:pt x="263" y="607"/>
                      <a:pt x="289" y="922"/>
                    </a:cubicBezTo>
                    <a:lnTo>
                      <a:pt x="665" y="655"/>
                    </a:lnTo>
                    <a:cubicBezTo>
                      <a:pt x="586" y="476"/>
                      <a:pt x="529" y="284"/>
                      <a:pt x="507" y="88"/>
                    </a:cubicBezTo>
                    <a:cubicBezTo>
                      <a:pt x="341" y="53"/>
                      <a:pt x="171" y="22"/>
                      <a:pt x="1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721;p31">
                <a:extLst>
                  <a:ext uri="{FF2B5EF4-FFF2-40B4-BE49-F238E27FC236}">
                    <a16:creationId xmlns:a16="http://schemas.microsoft.com/office/drawing/2014/main" id="{4663A50D-2332-4741-B998-5B27A75F6501}"/>
                  </a:ext>
                </a:extLst>
              </p:cNvPr>
              <p:cNvSpPr/>
              <p:nvPr/>
            </p:nvSpPr>
            <p:spPr>
              <a:xfrm>
                <a:off x="6745243" y="3092646"/>
                <a:ext cx="609111" cy="1472039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6049" extrusionOk="0">
                    <a:moveTo>
                      <a:pt x="2503" y="0"/>
                    </a:moveTo>
                    <a:lnTo>
                      <a:pt x="188" y="57"/>
                    </a:lnTo>
                    <a:cubicBezTo>
                      <a:pt x="188" y="57"/>
                      <a:pt x="1" y="4385"/>
                      <a:pt x="280" y="6040"/>
                    </a:cubicBezTo>
                    <a:cubicBezTo>
                      <a:pt x="363" y="6046"/>
                      <a:pt x="433" y="6049"/>
                      <a:pt x="492" y="6049"/>
                    </a:cubicBezTo>
                    <a:cubicBezTo>
                      <a:pt x="667" y="6049"/>
                      <a:pt x="739" y="6027"/>
                      <a:pt x="739" y="6027"/>
                    </a:cubicBezTo>
                    <a:cubicBezTo>
                      <a:pt x="739" y="6027"/>
                      <a:pt x="586" y="2158"/>
                      <a:pt x="1071" y="529"/>
                    </a:cubicBezTo>
                    <a:cubicBezTo>
                      <a:pt x="1162" y="529"/>
                      <a:pt x="1254" y="529"/>
                      <a:pt x="1346" y="537"/>
                    </a:cubicBezTo>
                    <a:cubicBezTo>
                      <a:pt x="1346" y="537"/>
                      <a:pt x="1717" y="4241"/>
                      <a:pt x="2027" y="5974"/>
                    </a:cubicBezTo>
                    <a:cubicBezTo>
                      <a:pt x="2173" y="5973"/>
                      <a:pt x="2273" y="5972"/>
                      <a:pt x="2342" y="5972"/>
                    </a:cubicBezTo>
                    <a:cubicBezTo>
                      <a:pt x="2481" y="5972"/>
                      <a:pt x="2494" y="5974"/>
                      <a:pt x="2494" y="5974"/>
                    </a:cubicBezTo>
                    <a:lnTo>
                      <a:pt x="25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722;p31">
                <a:extLst>
                  <a:ext uri="{FF2B5EF4-FFF2-40B4-BE49-F238E27FC236}">
                    <a16:creationId xmlns:a16="http://schemas.microsoft.com/office/drawing/2014/main" id="{E72C9953-FA4E-4F86-A3F4-65582F827AD4}"/>
                  </a:ext>
                </a:extLst>
              </p:cNvPr>
              <p:cNvSpPr/>
              <p:nvPr/>
            </p:nvSpPr>
            <p:spPr>
              <a:xfrm>
                <a:off x="6473173" y="2402985"/>
                <a:ext cx="443388" cy="498143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2047" extrusionOk="0">
                    <a:moveTo>
                      <a:pt x="376" y="0"/>
                    </a:moveTo>
                    <a:cubicBezTo>
                      <a:pt x="350" y="0"/>
                      <a:pt x="320" y="4"/>
                      <a:pt x="289" y="9"/>
                    </a:cubicBezTo>
                    <a:lnTo>
                      <a:pt x="263" y="22"/>
                    </a:lnTo>
                    <a:cubicBezTo>
                      <a:pt x="175" y="57"/>
                      <a:pt x="88" y="92"/>
                      <a:pt x="1" y="122"/>
                    </a:cubicBezTo>
                    <a:cubicBezTo>
                      <a:pt x="71" y="760"/>
                      <a:pt x="245" y="1384"/>
                      <a:pt x="520" y="1965"/>
                    </a:cubicBezTo>
                    <a:cubicBezTo>
                      <a:pt x="529" y="1983"/>
                      <a:pt x="538" y="2000"/>
                      <a:pt x="551" y="2013"/>
                    </a:cubicBezTo>
                    <a:cubicBezTo>
                      <a:pt x="564" y="2026"/>
                      <a:pt x="586" y="2039"/>
                      <a:pt x="603" y="2044"/>
                    </a:cubicBezTo>
                    <a:cubicBezTo>
                      <a:pt x="621" y="2045"/>
                      <a:pt x="639" y="2046"/>
                      <a:pt x="657" y="2046"/>
                    </a:cubicBezTo>
                    <a:cubicBezTo>
                      <a:pt x="743" y="2046"/>
                      <a:pt x="829" y="2028"/>
                      <a:pt x="909" y="1996"/>
                    </a:cubicBezTo>
                    <a:cubicBezTo>
                      <a:pt x="1010" y="1952"/>
                      <a:pt x="1106" y="1900"/>
                      <a:pt x="1193" y="1830"/>
                    </a:cubicBezTo>
                    <a:cubicBezTo>
                      <a:pt x="1372" y="1699"/>
                      <a:pt x="1516" y="1529"/>
                      <a:pt x="1617" y="1332"/>
                    </a:cubicBezTo>
                    <a:lnTo>
                      <a:pt x="1822" y="681"/>
                    </a:lnTo>
                    <a:lnTo>
                      <a:pt x="1058" y="764"/>
                    </a:lnTo>
                    <a:cubicBezTo>
                      <a:pt x="1014" y="869"/>
                      <a:pt x="966" y="970"/>
                      <a:pt x="913" y="1070"/>
                    </a:cubicBezTo>
                    <a:cubicBezTo>
                      <a:pt x="721" y="721"/>
                      <a:pt x="551" y="363"/>
                      <a:pt x="376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723;p31">
                <a:extLst>
                  <a:ext uri="{FF2B5EF4-FFF2-40B4-BE49-F238E27FC236}">
                    <a16:creationId xmlns:a16="http://schemas.microsoft.com/office/drawing/2014/main" id="{20DE97CE-F064-4E3F-8BB9-60A69347AB14}"/>
                  </a:ext>
                </a:extLst>
              </p:cNvPr>
              <p:cNvSpPr/>
              <p:nvPr/>
            </p:nvSpPr>
            <p:spPr>
              <a:xfrm>
                <a:off x="6701682" y="2569682"/>
                <a:ext cx="211717" cy="164993"/>
              </a:xfrm>
              <a:custGeom>
                <a:avLst/>
                <a:gdLst/>
                <a:ahLst/>
                <a:cxnLst/>
                <a:rect l="l" t="t" r="r" b="b"/>
                <a:pathLst>
                  <a:path w="870" h="678" extrusionOk="0">
                    <a:moveTo>
                      <a:pt x="822" y="1"/>
                    </a:moveTo>
                    <a:lnTo>
                      <a:pt x="119" y="79"/>
                    </a:lnTo>
                    <a:cubicBezTo>
                      <a:pt x="84" y="167"/>
                      <a:pt x="40" y="250"/>
                      <a:pt x="1" y="337"/>
                    </a:cubicBezTo>
                    <a:cubicBezTo>
                      <a:pt x="136" y="468"/>
                      <a:pt x="298" y="573"/>
                      <a:pt x="477" y="638"/>
                    </a:cubicBezTo>
                    <a:cubicBezTo>
                      <a:pt x="533" y="660"/>
                      <a:pt x="599" y="673"/>
                      <a:pt x="660" y="678"/>
                    </a:cubicBezTo>
                    <a:cubicBezTo>
                      <a:pt x="664" y="664"/>
                      <a:pt x="673" y="656"/>
                      <a:pt x="678" y="647"/>
                    </a:cubicBezTo>
                    <a:lnTo>
                      <a:pt x="870" y="31"/>
                    </a:ln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724;p31">
                <a:extLst>
                  <a:ext uri="{FF2B5EF4-FFF2-40B4-BE49-F238E27FC236}">
                    <a16:creationId xmlns:a16="http://schemas.microsoft.com/office/drawing/2014/main" id="{B1BF0DA2-057B-461C-A13F-B18444E3701A}"/>
                  </a:ext>
                </a:extLst>
              </p:cNvPr>
              <p:cNvSpPr/>
              <p:nvPr/>
            </p:nvSpPr>
            <p:spPr>
              <a:xfrm>
                <a:off x="7320287" y="2620786"/>
                <a:ext cx="179837" cy="695501"/>
              </a:xfrm>
              <a:custGeom>
                <a:avLst/>
                <a:gdLst/>
                <a:ahLst/>
                <a:cxnLst/>
                <a:rect l="l" t="t" r="r" b="b"/>
                <a:pathLst>
                  <a:path w="739" h="2858" extrusionOk="0">
                    <a:moveTo>
                      <a:pt x="476" y="0"/>
                    </a:moveTo>
                    <a:lnTo>
                      <a:pt x="0" y="437"/>
                    </a:lnTo>
                    <a:cubicBezTo>
                      <a:pt x="179" y="1232"/>
                      <a:pt x="293" y="2044"/>
                      <a:pt x="332" y="2856"/>
                    </a:cubicBezTo>
                    <a:cubicBezTo>
                      <a:pt x="349" y="2857"/>
                      <a:pt x="366" y="2857"/>
                      <a:pt x="383" y="2857"/>
                    </a:cubicBezTo>
                    <a:cubicBezTo>
                      <a:pt x="483" y="2857"/>
                      <a:pt x="583" y="2848"/>
                      <a:pt x="673" y="2848"/>
                    </a:cubicBezTo>
                    <a:lnTo>
                      <a:pt x="695" y="2848"/>
                    </a:lnTo>
                    <a:cubicBezTo>
                      <a:pt x="730" y="2546"/>
                      <a:pt x="738" y="2245"/>
                      <a:pt x="721" y="1944"/>
                    </a:cubicBezTo>
                    <a:cubicBezTo>
                      <a:pt x="712" y="1725"/>
                      <a:pt x="708" y="1507"/>
                      <a:pt x="699" y="1293"/>
                    </a:cubicBezTo>
                    <a:cubicBezTo>
                      <a:pt x="686" y="852"/>
                      <a:pt x="673" y="398"/>
                      <a:pt x="476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725;p31">
                <a:extLst>
                  <a:ext uri="{FF2B5EF4-FFF2-40B4-BE49-F238E27FC236}">
                    <a16:creationId xmlns:a16="http://schemas.microsoft.com/office/drawing/2014/main" id="{D086FB5D-58F8-4BB3-BDA2-F6B75E9AC104}"/>
                  </a:ext>
                </a:extLst>
              </p:cNvPr>
              <p:cNvSpPr/>
              <p:nvPr/>
            </p:nvSpPr>
            <p:spPr>
              <a:xfrm>
                <a:off x="7320287" y="2620786"/>
                <a:ext cx="155259" cy="168157"/>
              </a:xfrm>
              <a:custGeom>
                <a:avLst/>
                <a:gdLst/>
                <a:ahLst/>
                <a:cxnLst/>
                <a:rect l="l" t="t" r="r" b="b"/>
                <a:pathLst>
                  <a:path w="638" h="691" extrusionOk="0">
                    <a:moveTo>
                      <a:pt x="476" y="0"/>
                    </a:moveTo>
                    <a:lnTo>
                      <a:pt x="0" y="437"/>
                    </a:lnTo>
                    <a:cubicBezTo>
                      <a:pt x="18" y="520"/>
                      <a:pt x="35" y="607"/>
                      <a:pt x="53" y="690"/>
                    </a:cubicBezTo>
                    <a:cubicBezTo>
                      <a:pt x="254" y="664"/>
                      <a:pt x="450" y="607"/>
                      <a:pt x="638" y="529"/>
                    </a:cubicBezTo>
                    <a:cubicBezTo>
                      <a:pt x="612" y="345"/>
                      <a:pt x="555" y="166"/>
                      <a:pt x="476" y="0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726;p31">
                <a:extLst>
                  <a:ext uri="{FF2B5EF4-FFF2-40B4-BE49-F238E27FC236}">
                    <a16:creationId xmlns:a16="http://schemas.microsoft.com/office/drawing/2014/main" id="{D4F1AC20-C9EC-40FC-8E1A-C528FE4C5302}"/>
                  </a:ext>
                </a:extLst>
              </p:cNvPr>
              <p:cNvSpPr/>
              <p:nvPr/>
            </p:nvSpPr>
            <p:spPr>
              <a:xfrm>
                <a:off x="6776392" y="1464375"/>
                <a:ext cx="563118" cy="372329"/>
              </a:xfrm>
              <a:custGeom>
                <a:avLst/>
                <a:gdLst/>
                <a:ahLst/>
                <a:cxnLst/>
                <a:rect l="l" t="t" r="r" b="b"/>
                <a:pathLst>
                  <a:path w="2314" h="1530" extrusionOk="0">
                    <a:moveTo>
                      <a:pt x="753" y="0"/>
                    </a:moveTo>
                    <a:cubicBezTo>
                      <a:pt x="675" y="0"/>
                      <a:pt x="599" y="12"/>
                      <a:pt x="523" y="36"/>
                    </a:cubicBezTo>
                    <a:cubicBezTo>
                      <a:pt x="462" y="53"/>
                      <a:pt x="410" y="97"/>
                      <a:pt x="371" y="149"/>
                    </a:cubicBezTo>
                    <a:cubicBezTo>
                      <a:pt x="336" y="202"/>
                      <a:pt x="331" y="272"/>
                      <a:pt x="366" y="329"/>
                    </a:cubicBezTo>
                    <a:cubicBezTo>
                      <a:pt x="355" y="327"/>
                      <a:pt x="345" y="327"/>
                      <a:pt x="335" y="327"/>
                    </a:cubicBezTo>
                    <a:cubicBezTo>
                      <a:pt x="92" y="327"/>
                      <a:pt x="0" y="665"/>
                      <a:pt x="231" y="783"/>
                    </a:cubicBezTo>
                    <a:cubicBezTo>
                      <a:pt x="109" y="800"/>
                      <a:pt x="30" y="949"/>
                      <a:pt x="60" y="1075"/>
                    </a:cubicBezTo>
                    <a:cubicBezTo>
                      <a:pt x="100" y="1198"/>
                      <a:pt x="196" y="1294"/>
                      <a:pt x="322" y="1329"/>
                    </a:cubicBezTo>
                    <a:lnTo>
                      <a:pt x="2296" y="1529"/>
                    </a:lnTo>
                    <a:cubicBezTo>
                      <a:pt x="2314" y="1364"/>
                      <a:pt x="2314" y="1198"/>
                      <a:pt x="2296" y="1032"/>
                    </a:cubicBezTo>
                    <a:cubicBezTo>
                      <a:pt x="2292" y="927"/>
                      <a:pt x="2261" y="826"/>
                      <a:pt x="2200" y="739"/>
                    </a:cubicBezTo>
                    <a:cubicBezTo>
                      <a:pt x="2170" y="704"/>
                      <a:pt x="2144" y="674"/>
                      <a:pt x="2122" y="639"/>
                    </a:cubicBezTo>
                    <a:cubicBezTo>
                      <a:pt x="2087" y="577"/>
                      <a:pt x="2095" y="503"/>
                      <a:pt x="2074" y="438"/>
                    </a:cubicBezTo>
                    <a:cubicBezTo>
                      <a:pt x="2039" y="307"/>
                      <a:pt x="1908" y="219"/>
                      <a:pt x="1777" y="184"/>
                    </a:cubicBezTo>
                    <a:cubicBezTo>
                      <a:pt x="1641" y="149"/>
                      <a:pt x="1502" y="149"/>
                      <a:pt x="1371" y="132"/>
                    </a:cubicBezTo>
                    <a:cubicBezTo>
                      <a:pt x="1235" y="110"/>
                      <a:pt x="1091" y="58"/>
                      <a:pt x="951" y="27"/>
                    </a:cubicBezTo>
                    <a:cubicBezTo>
                      <a:pt x="885" y="9"/>
                      <a:pt x="819" y="0"/>
                      <a:pt x="7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727;p31">
                <a:extLst>
                  <a:ext uri="{FF2B5EF4-FFF2-40B4-BE49-F238E27FC236}">
                    <a16:creationId xmlns:a16="http://schemas.microsoft.com/office/drawing/2014/main" id="{4ADC8147-9DA3-44E5-AA38-5A83C6158210}"/>
                  </a:ext>
                </a:extLst>
              </p:cNvPr>
              <p:cNvSpPr/>
              <p:nvPr/>
            </p:nvSpPr>
            <p:spPr>
              <a:xfrm>
                <a:off x="6782232" y="3104570"/>
                <a:ext cx="55728" cy="191032"/>
              </a:xfrm>
              <a:custGeom>
                <a:avLst/>
                <a:gdLst/>
                <a:ahLst/>
                <a:cxnLst/>
                <a:rect l="l" t="t" r="r" b="b"/>
                <a:pathLst>
                  <a:path w="229" h="785" extrusionOk="0">
                    <a:moveTo>
                      <a:pt x="209" y="0"/>
                    </a:moveTo>
                    <a:cubicBezTo>
                      <a:pt x="201" y="0"/>
                      <a:pt x="194" y="6"/>
                      <a:pt x="194" y="17"/>
                    </a:cubicBezTo>
                    <a:cubicBezTo>
                      <a:pt x="198" y="274"/>
                      <a:pt x="202" y="563"/>
                      <a:pt x="10" y="759"/>
                    </a:cubicBezTo>
                    <a:cubicBezTo>
                      <a:pt x="0" y="769"/>
                      <a:pt x="11" y="785"/>
                      <a:pt x="23" y="785"/>
                    </a:cubicBezTo>
                    <a:cubicBezTo>
                      <a:pt x="26" y="785"/>
                      <a:pt x="29" y="784"/>
                      <a:pt x="32" y="781"/>
                    </a:cubicBezTo>
                    <a:cubicBezTo>
                      <a:pt x="229" y="580"/>
                      <a:pt x="229" y="283"/>
                      <a:pt x="224" y="17"/>
                    </a:cubicBezTo>
                    <a:cubicBezTo>
                      <a:pt x="224" y="6"/>
                      <a:pt x="217" y="0"/>
                      <a:pt x="2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728;p31">
                <a:extLst>
                  <a:ext uri="{FF2B5EF4-FFF2-40B4-BE49-F238E27FC236}">
                    <a16:creationId xmlns:a16="http://schemas.microsoft.com/office/drawing/2014/main" id="{40E095CB-2A96-4B72-8D4F-C43EBB7D9289}"/>
                  </a:ext>
                </a:extLst>
              </p:cNvPr>
              <p:cNvSpPr/>
              <p:nvPr/>
            </p:nvSpPr>
            <p:spPr>
              <a:xfrm>
                <a:off x="7008794" y="3104327"/>
                <a:ext cx="12411" cy="118269"/>
              </a:xfrm>
              <a:custGeom>
                <a:avLst/>
                <a:gdLst/>
                <a:ahLst/>
                <a:cxnLst/>
                <a:rect l="l" t="t" r="r" b="b"/>
                <a:pathLst>
                  <a:path w="51" h="486" extrusionOk="0">
                    <a:moveTo>
                      <a:pt x="37" y="0"/>
                    </a:moveTo>
                    <a:cubicBezTo>
                      <a:pt x="30" y="0"/>
                      <a:pt x="23" y="5"/>
                      <a:pt x="23" y="13"/>
                    </a:cubicBezTo>
                    <a:cubicBezTo>
                      <a:pt x="14" y="171"/>
                      <a:pt x="9" y="328"/>
                      <a:pt x="1" y="485"/>
                    </a:cubicBezTo>
                    <a:lnTo>
                      <a:pt x="31" y="485"/>
                    </a:lnTo>
                    <a:lnTo>
                      <a:pt x="49" y="13"/>
                    </a:lnTo>
                    <a:cubicBezTo>
                      <a:pt x="51" y="5"/>
                      <a:pt x="44" y="0"/>
                      <a:pt x="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729;p31">
                <a:extLst>
                  <a:ext uri="{FF2B5EF4-FFF2-40B4-BE49-F238E27FC236}">
                    <a16:creationId xmlns:a16="http://schemas.microsoft.com/office/drawing/2014/main" id="{4704096A-EF84-4AD4-BBBF-87AE2731D228}"/>
                  </a:ext>
                </a:extLst>
              </p:cNvPr>
              <p:cNvSpPr/>
              <p:nvPr/>
            </p:nvSpPr>
            <p:spPr>
              <a:xfrm>
                <a:off x="7063062" y="3098973"/>
                <a:ext cx="10951" cy="123623"/>
              </a:xfrm>
              <a:custGeom>
                <a:avLst/>
                <a:gdLst/>
                <a:ahLst/>
                <a:cxnLst/>
                <a:rect l="l" t="t" r="r" b="b"/>
                <a:pathLst>
                  <a:path w="45" h="508" extrusionOk="0">
                    <a:moveTo>
                      <a:pt x="18" y="0"/>
                    </a:moveTo>
                    <a:cubicBezTo>
                      <a:pt x="9" y="5"/>
                      <a:pt x="9" y="9"/>
                      <a:pt x="14" y="18"/>
                    </a:cubicBezTo>
                    <a:cubicBezTo>
                      <a:pt x="14" y="179"/>
                      <a:pt x="14" y="345"/>
                      <a:pt x="0" y="507"/>
                    </a:cubicBezTo>
                    <a:lnTo>
                      <a:pt x="31" y="507"/>
                    </a:lnTo>
                    <a:cubicBezTo>
                      <a:pt x="31" y="507"/>
                      <a:pt x="31" y="503"/>
                      <a:pt x="31" y="503"/>
                    </a:cubicBezTo>
                    <a:cubicBezTo>
                      <a:pt x="40" y="341"/>
                      <a:pt x="44" y="175"/>
                      <a:pt x="40" y="14"/>
                    </a:cubicBezTo>
                    <a:cubicBezTo>
                      <a:pt x="40" y="5"/>
                      <a:pt x="40" y="0"/>
                      <a:pt x="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730;p31">
                <a:extLst>
                  <a:ext uri="{FF2B5EF4-FFF2-40B4-BE49-F238E27FC236}">
                    <a16:creationId xmlns:a16="http://schemas.microsoft.com/office/drawing/2014/main" id="{C3799F3A-23B6-48A6-9E66-2885F1D391AA}"/>
                  </a:ext>
                </a:extLst>
              </p:cNvPr>
              <p:cNvSpPr/>
              <p:nvPr/>
            </p:nvSpPr>
            <p:spPr>
              <a:xfrm>
                <a:off x="7297898" y="3096783"/>
                <a:ext cx="55484" cy="185921"/>
              </a:xfrm>
              <a:custGeom>
                <a:avLst/>
                <a:gdLst/>
                <a:ahLst/>
                <a:cxnLst/>
                <a:rect l="l" t="t" r="r" b="b"/>
                <a:pathLst>
                  <a:path w="228" h="764" extrusionOk="0">
                    <a:moveTo>
                      <a:pt x="19" y="1"/>
                    </a:moveTo>
                    <a:cubicBezTo>
                      <a:pt x="11" y="1"/>
                      <a:pt x="5" y="5"/>
                      <a:pt x="5" y="14"/>
                    </a:cubicBezTo>
                    <a:cubicBezTo>
                      <a:pt x="1" y="158"/>
                      <a:pt x="9" y="306"/>
                      <a:pt x="35" y="455"/>
                    </a:cubicBezTo>
                    <a:cubicBezTo>
                      <a:pt x="57" y="564"/>
                      <a:pt x="105" y="713"/>
                      <a:pt x="215" y="761"/>
                    </a:cubicBezTo>
                    <a:cubicBezTo>
                      <a:pt x="217" y="763"/>
                      <a:pt x="219" y="764"/>
                      <a:pt x="221" y="764"/>
                    </a:cubicBezTo>
                    <a:cubicBezTo>
                      <a:pt x="223" y="764"/>
                      <a:pt x="225" y="763"/>
                      <a:pt x="228" y="761"/>
                    </a:cubicBezTo>
                    <a:lnTo>
                      <a:pt x="228" y="734"/>
                    </a:lnTo>
                    <a:cubicBezTo>
                      <a:pt x="114" y="678"/>
                      <a:pt x="75" y="507"/>
                      <a:pt x="57" y="394"/>
                    </a:cubicBezTo>
                    <a:cubicBezTo>
                      <a:pt x="35" y="267"/>
                      <a:pt x="31" y="140"/>
                      <a:pt x="35" y="14"/>
                    </a:cubicBezTo>
                    <a:cubicBezTo>
                      <a:pt x="33" y="5"/>
                      <a:pt x="26" y="1"/>
                      <a:pt x="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731;p31">
                <a:extLst>
                  <a:ext uri="{FF2B5EF4-FFF2-40B4-BE49-F238E27FC236}">
                    <a16:creationId xmlns:a16="http://schemas.microsoft.com/office/drawing/2014/main" id="{4AB25371-17F6-47F5-B92D-D3A92BC0CAA6}"/>
                  </a:ext>
                </a:extLst>
              </p:cNvPr>
              <p:cNvSpPr/>
              <p:nvPr/>
            </p:nvSpPr>
            <p:spPr>
              <a:xfrm>
                <a:off x="7325641" y="3250825"/>
                <a:ext cx="3407" cy="7787"/>
              </a:xfrm>
              <a:custGeom>
                <a:avLst/>
                <a:gdLst/>
                <a:ahLst/>
                <a:cxnLst/>
                <a:rect l="l" t="t" r="r" b="b"/>
                <a:pathLst>
                  <a:path w="14" h="32" extrusionOk="0">
                    <a:moveTo>
                      <a:pt x="0" y="1"/>
                    </a:moveTo>
                    <a:lnTo>
                      <a:pt x="0" y="31"/>
                    </a:lnTo>
                    <a:lnTo>
                      <a:pt x="13" y="31"/>
                    </a:lnTo>
                    <a:lnTo>
                      <a:pt x="13" y="1"/>
                    </a:lnTo>
                    <a:close/>
                  </a:path>
                </a:pathLst>
              </a:custGeom>
              <a:solidFill>
                <a:srgbClr val="0570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732;p31">
                <a:extLst>
                  <a:ext uri="{FF2B5EF4-FFF2-40B4-BE49-F238E27FC236}">
                    <a16:creationId xmlns:a16="http://schemas.microsoft.com/office/drawing/2014/main" id="{24783AD0-3528-458A-B316-0DBD78FF09EB}"/>
                  </a:ext>
                </a:extLst>
              </p:cNvPr>
              <p:cNvSpPr/>
              <p:nvPr/>
            </p:nvSpPr>
            <p:spPr>
              <a:xfrm>
                <a:off x="7329778" y="3274187"/>
                <a:ext cx="3407" cy="1250102"/>
              </a:xfrm>
              <a:custGeom>
                <a:avLst/>
                <a:gdLst/>
                <a:ahLst/>
                <a:cxnLst/>
                <a:rect l="l" t="t" r="r" b="b"/>
                <a:pathLst>
                  <a:path w="14" h="5137" extrusionOk="0">
                    <a:moveTo>
                      <a:pt x="1" y="1"/>
                    </a:moveTo>
                    <a:lnTo>
                      <a:pt x="1" y="62"/>
                    </a:lnTo>
                    <a:lnTo>
                      <a:pt x="14" y="62"/>
                    </a:lnTo>
                    <a:lnTo>
                      <a:pt x="14" y="1"/>
                    </a:lnTo>
                    <a:close/>
                    <a:moveTo>
                      <a:pt x="1" y="123"/>
                    </a:moveTo>
                    <a:lnTo>
                      <a:pt x="1" y="180"/>
                    </a:lnTo>
                    <a:lnTo>
                      <a:pt x="14" y="180"/>
                    </a:lnTo>
                    <a:lnTo>
                      <a:pt x="14" y="123"/>
                    </a:lnTo>
                    <a:close/>
                    <a:moveTo>
                      <a:pt x="1" y="241"/>
                    </a:moveTo>
                    <a:lnTo>
                      <a:pt x="1" y="302"/>
                    </a:lnTo>
                    <a:lnTo>
                      <a:pt x="14" y="302"/>
                    </a:lnTo>
                    <a:lnTo>
                      <a:pt x="14" y="241"/>
                    </a:lnTo>
                    <a:close/>
                    <a:moveTo>
                      <a:pt x="1" y="363"/>
                    </a:moveTo>
                    <a:lnTo>
                      <a:pt x="1" y="425"/>
                    </a:lnTo>
                    <a:lnTo>
                      <a:pt x="14" y="420"/>
                    </a:lnTo>
                    <a:lnTo>
                      <a:pt x="14" y="363"/>
                    </a:lnTo>
                    <a:close/>
                    <a:moveTo>
                      <a:pt x="1" y="486"/>
                    </a:moveTo>
                    <a:lnTo>
                      <a:pt x="1" y="542"/>
                    </a:lnTo>
                    <a:lnTo>
                      <a:pt x="14" y="542"/>
                    </a:lnTo>
                    <a:lnTo>
                      <a:pt x="14" y="486"/>
                    </a:lnTo>
                    <a:close/>
                    <a:moveTo>
                      <a:pt x="1" y="604"/>
                    </a:moveTo>
                    <a:lnTo>
                      <a:pt x="1" y="665"/>
                    </a:lnTo>
                    <a:lnTo>
                      <a:pt x="14" y="665"/>
                    </a:lnTo>
                    <a:lnTo>
                      <a:pt x="14" y="604"/>
                    </a:lnTo>
                    <a:close/>
                    <a:moveTo>
                      <a:pt x="1" y="726"/>
                    </a:moveTo>
                    <a:lnTo>
                      <a:pt x="1" y="787"/>
                    </a:lnTo>
                    <a:lnTo>
                      <a:pt x="14" y="787"/>
                    </a:lnTo>
                    <a:lnTo>
                      <a:pt x="14" y="726"/>
                    </a:lnTo>
                    <a:close/>
                    <a:moveTo>
                      <a:pt x="1" y="848"/>
                    </a:moveTo>
                    <a:lnTo>
                      <a:pt x="1" y="909"/>
                    </a:lnTo>
                    <a:lnTo>
                      <a:pt x="14" y="905"/>
                    </a:lnTo>
                    <a:lnTo>
                      <a:pt x="14" y="848"/>
                    </a:lnTo>
                    <a:close/>
                    <a:moveTo>
                      <a:pt x="1" y="966"/>
                    </a:moveTo>
                    <a:lnTo>
                      <a:pt x="1" y="1027"/>
                    </a:lnTo>
                    <a:lnTo>
                      <a:pt x="14" y="1027"/>
                    </a:lnTo>
                    <a:lnTo>
                      <a:pt x="14" y="966"/>
                    </a:lnTo>
                    <a:close/>
                    <a:moveTo>
                      <a:pt x="1" y="1088"/>
                    </a:moveTo>
                    <a:lnTo>
                      <a:pt x="1" y="1150"/>
                    </a:lnTo>
                    <a:lnTo>
                      <a:pt x="14" y="1150"/>
                    </a:lnTo>
                    <a:lnTo>
                      <a:pt x="14" y="1088"/>
                    </a:lnTo>
                    <a:close/>
                    <a:moveTo>
                      <a:pt x="1" y="1211"/>
                    </a:moveTo>
                    <a:lnTo>
                      <a:pt x="1" y="1272"/>
                    </a:lnTo>
                    <a:lnTo>
                      <a:pt x="14" y="1272"/>
                    </a:lnTo>
                    <a:lnTo>
                      <a:pt x="14" y="1211"/>
                    </a:lnTo>
                    <a:close/>
                    <a:moveTo>
                      <a:pt x="1" y="1329"/>
                    </a:moveTo>
                    <a:lnTo>
                      <a:pt x="1" y="1390"/>
                    </a:lnTo>
                    <a:lnTo>
                      <a:pt x="14" y="1390"/>
                    </a:lnTo>
                    <a:lnTo>
                      <a:pt x="14" y="1329"/>
                    </a:lnTo>
                    <a:close/>
                    <a:moveTo>
                      <a:pt x="1" y="1455"/>
                    </a:moveTo>
                    <a:lnTo>
                      <a:pt x="1" y="1512"/>
                    </a:lnTo>
                    <a:lnTo>
                      <a:pt x="14" y="1512"/>
                    </a:lnTo>
                    <a:lnTo>
                      <a:pt x="14" y="1455"/>
                    </a:lnTo>
                    <a:close/>
                    <a:moveTo>
                      <a:pt x="1" y="1573"/>
                    </a:moveTo>
                    <a:lnTo>
                      <a:pt x="1" y="1634"/>
                    </a:lnTo>
                    <a:lnTo>
                      <a:pt x="14" y="1634"/>
                    </a:lnTo>
                    <a:lnTo>
                      <a:pt x="14" y="1573"/>
                    </a:lnTo>
                    <a:close/>
                    <a:moveTo>
                      <a:pt x="1" y="1691"/>
                    </a:moveTo>
                    <a:lnTo>
                      <a:pt x="1" y="1752"/>
                    </a:lnTo>
                    <a:lnTo>
                      <a:pt x="14" y="1752"/>
                    </a:lnTo>
                    <a:lnTo>
                      <a:pt x="14" y="1691"/>
                    </a:lnTo>
                    <a:close/>
                    <a:moveTo>
                      <a:pt x="1" y="1813"/>
                    </a:moveTo>
                    <a:lnTo>
                      <a:pt x="1" y="1874"/>
                    </a:lnTo>
                    <a:lnTo>
                      <a:pt x="14" y="1874"/>
                    </a:lnTo>
                    <a:lnTo>
                      <a:pt x="14" y="1813"/>
                    </a:lnTo>
                    <a:close/>
                    <a:moveTo>
                      <a:pt x="1" y="1936"/>
                    </a:moveTo>
                    <a:lnTo>
                      <a:pt x="1" y="1997"/>
                    </a:lnTo>
                    <a:lnTo>
                      <a:pt x="14" y="1997"/>
                    </a:lnTo>
                    <a:lnTo>
                      <a:pt x="14" y="1936"/>
                    </a:lnTo>
                    <a:close/>
                    <a:moveTo>
                      <a:pt x="1" y="2053"/>
                    </a:moveTo>
                    <a:lnTo>
                      <a:pt x="1" y="2115"/>
                    </a:lnTo>
                    <a:lnTo>
                      <a:pt x="14" y="2115"/>
                    </a:lnTo>
                    <a:lnTo>
                      <a:pt x="14" y="2053"/>
                    </a:lnTo>
                    <a:close/>
                    <a:moveTo>
                      <a:pt x="1" y="2176"/>
                    </a:moveTo>
                    <a:lnTo>
                      <a:pt x="1" y="2237"/>
                    </a:lnTo>
                    <a:lnTo>
                      <a:pt x="14" y="2237"/>
                    </a:lnTo>
                    <a:lnTo>
                      <a:pt x="14" y="2176"/>
                    </a:lnTo>
                    <a:close/>
                    <a:moveTo>
                      <a:pt x="1" y="2298"/>
                    </a:moveTo>
                    <a:lnTo>
                      <a:pt x="1" y="2359"/>
                    </a:lnTo>
                    <a:lnTo>
                      <a:pt x="14" y="2359"/>
                    </a:lnTo>
                    <a:lnTo>
                      <a:pt x="14" y="2298"/>
                    </a:lnTo>
                    <a:close/>
                    <a:moveTo>
                      <a:pt x="1" y="2416"/>
                    </a:moveTo>
                    <a:lnTo>
                      <a:pt x="1" y="2477"/>
                    </a:lnTo>
                    <a:lnTo>
                      <a:pt x="14" y="2477"/>
                    </a:lnTo>
                    <a:lnTo>
                      <a:pt x="14" y="2416"/>
                    </a:lnTo>
                    <a:close/>
                    <a:moveTo>
                      <a:pt x="1" y="2538"/>
                    </a:moveTo>
                    <a:lnTo>
                      <a:pt x="1" y="2599"/>
                    </a:lnTo>
                    <a:lnTo>
                      <a:pt x="14" y="2599"/>
                    </a:lnTo>
                    <a:lnTo>
                      <a:pt x="14" y="2538"/>
                    </a:lnTo>
                    <a:close/>
                    <a:moveTo>
                      <a:pt x="1" y="2660"/>
                    </a:moveTo>
                    <a:lnTo>
                      <a:pt x="1" y="2722"/>
                    </a:lnTo>
                    <a:lnTo>
                      <a:pt x="14" y="2722"/>
                    </a:lnTo>
                    <a:lnTo>
                      <a:pt x="14" y="2660"/>
                    </a:lnTo>
                    <a:close/>
                    <a:moveTo>
                      <a:pt x="1" y="2778"/>
                    </a:moveTo>
                    <a:lnTo>
                      <a:pt x="1" y="2840"/>
                    </a:lnTo>
                    <a:lnTo>
                      <a:pt x="14" y="2840"/>
                    </a:lnTo>
                    <a:lnTo>
                      <a:pt x="14" y="2778"/>
                    </a:lnTo>
                    <a:close/>
                    <a:moveTo>
                      <a:pt x="1" y="2901"/>
                    </a:moveTo>
                    <a:lnTo>
                      <a:pt x="1" y="2962"/>
                    </a:lnTo>
                    <a:lnTo>
                      <a:pt x="14" y="2962"/>
                    </a:lnTo>
                    <a:lnTo>
                      <a:pt x="14" y="2901"/>
                    </a:lnTo>
                    <a:close/>
                    <a:moveTo>
                      <a:pt x="1" y="3023"/>
                    </a:moveTo>
                    <a:lnTo>
                      <a:pt x="1" y="3084"/>
                    </a:lnTo>
                    <a:lnTo>
                      <a:pt x="14" y="3084"/>
                    </a:lnTo>
                    <a:lnTo>
                      <a:pt x="14" y="3023"/>
                    </a:lnTo>
                    <a:close/>
                    <a:moveTo>
                      <a:pt x="1" y="3145"/>
                    </a:moveTo>
                    <a:lnTo>
                      <a:pt x="1" y="3202"/>
                    </a:lnTo>
                    <a:lnTo>
                      <a:pt x="14" y="3206"/>
                    </a:lnTo>
                    <a:lnTo>
                      <a:pt x="14" y="3145"/>
                    </a:lnTo>
                    <a:close/>
                    <a:moveTo>
                      <a:pt x="1" y="3263"/>
                    </a:moveTo>
                    <a:lnTo>
                      <a:pt x="1" y="3324"/>
                    </a:lnTo>
                    <a:lnTo>
                      <a:pt x="14" y="3324"/>
                    </a:lnTo>
                    <a:lnTo>
                      <a:pt x="14" y="3263"/>
                    </a:lnTo>
                    <a:close/>
                    <a:moveTo>
                      <a:pt x="1" y="3385"/>
                    </a:moveTo>
                    <a:lnTo>
                      <a:pt x="1" y="3447"/>
                    </a:lnTo>
                    <a:lnTo>
                      <a:pt x="14" y="3447"/>
                    </a:lnTo>
                    <a:lnTo>
                      <a:pt x="14" y="3385"/>
                    </a:lnTo>
                    <a:close/>
                    <a:moveTo>
                      <a:pt x="1" y="3508"/>
                    </a:moveTo>
                    <a:lnTo>
                      <a:pt x="1" y="3564"/>
                    </a:lnTo>
                    <a:lnTo>
                      <a:pt x="14" y="3564"/>
                    </a:lnTo>
                    <a:lnTo>
                      <a:pt x="14" y="3508"/>
                    </a:lnTo>
                    <a:close/>
                    <a:moveTo>
                      <a:pt x="1" y="3626"/>
                    </a:moveTo>
                    <a:lnTo>
                      <a:pt x="1" y="3687"/>
                    </a:lnTo>
                    <a:lnTo>
                      <a:pt x="14" y="3687"/>
                    </a:lnTo>
                    <a:lnTo>
                      <a:pt x="14" y="3626"/>
                    </a:lnTo>
                    <a:close/>
                    <a:moveTo>
                      <a:pt x="1" y="3748"/>
                    </a:moveTo>
                    <a:lnTo>
                      <a:pt x="1" y="3809"/>
                    </a:lnTo>
                    <a:lnTo>
                      <a:pt x="14" y="3805"/>
                    </a:lnTo>
                    <a:lnTo>
                      <a:pt x="14" y="3748"/>
                    </a:lnTo>
                    <a:close/>
                    <a:moveTo>
                      <a:pt x="1" y="3870"/>
                    </a:moveTo>
                    <a:lnTo>
                      <a:pt x="1" y="3927"/>
                    </a:lnTo>
                    <a:lnTo>
                      <a:pt x="14" y="3927"/>
                    </a:lnTo>
                    <a:lnTo>
                      <a:pt x="14" y="3870"/>
                    </a:lnTo>
                    <a:close/>
                    <a:moveTo>
                      <a:pt x="1" y="3988"/>
                    </a:moveTo>
                    <a:lnTo>
                      <a:pt x="1" y="4049"/>
                    </a:lnTo>
                    <a:lnTo>
                      <a:pt x="14" y="4049"/>
                    </a:lnTo>
                    <a:lnTo>
                      <a:pt x="14" y="3988"/>
                    </a:lnTo>
                    <a:close/>
                    <a:moveTo>
                      <a:pt x="1" y="4110"/>
                    </a:moveTo>
                    <a:lnTo>
                      <a:pt x="1" y="4171"/>
                    </a:lnTo>
                    <a:lnTo>
                      <a:pt x="14" y="4171"/>
                    </a:lnTo>
                    <a:lnTo>
                      <a:pt x="14" y="4110"/>
                    </a:lnTo>
                    <a:close/>
                    <a:moveTo>
                      <a:pt x="1" y="4233"/>
                    </a:moveTo>
                    <a:lnTo>
                      <a:pt x="1" y="4289"/>
                    </a:lnTo>
                    <a:lnTo>
                      <a:pt x="14" y="4294"/>
                    </a:lnTo>
                    <a:lnTo>
                      <a:pt x="14" y="4233"/>
                    </a:lnTo>
                    <a:close/>
                    <a:moveTo>
                      <a:pt x="1" y="4351"/>
                    </a:moveTo>
                    <a:lnTo>
                      <a:pt x="1" y="4412"/>
                    </a:lnTo>
                    <a:lnTo>
                      <a:pt x="14" y="4412"/>
                    </a:lnTo>
                    <a:lnTo>
                      <a:pt x="14" y="4351"/>
                    </a:lnTo>
                    <a:close/>
                    <a:moveTo>
                      <a:pt x="1" y="4473"/>
                    </a:moveTo>
                    <a:lnTo>
                      <a:pt x="1" y="4534"/>
                    </a:lnTo>
                    <a:lnTo>
                      <a:pt x="14" y="4534"/>
                    </a:lnTo>
                    <a:lnTo>
                      <a:pt x="14" y="4473"/>
                    </a:lnTo>
                    <a:close/>
                    <a:moveTo>
                      <a:pt x="1" y="4595"/>
                    </a:moveTo>
                    <a:lnTo>
                      <a:pt x="1" y="4652"/>
                    </a:lnTo>
                    <a:lnTo>
                      <a:pt x="14" y="4652"/>
                    </a:lnTo>
                    <a:lnTo>
                      <a:pt x="14" y="4595"/>
                    </a:lnTo>
                    <a:close/>
                    <a:moveTo>
                      <a:pt x="1" y="4713"/>
                    </a:moveTo>
                    <a:lnTo>
                      <a:pt x="1" y="4774"/>
                    </a:lnTo>
                    <a:lnTo>
                      <a:pt x="14" y="4774"/>
                    </a:lnTo>
                    <a:lnTo>
                      <a:pt x="14" y="4713"/>
                    </a:lnTo>
                    <a:close/>
                    <a:moveTo>
                      <a:pt x="1" y="4840"/>
                    </a:moveTo>
                    <a:lnTo>
                      <a:pt x="1" y="4896"/>
                    </a:lnTo>
                    <a:lnTo>
                      <a:pt x="14" y="4896"/>
                    </a:lnTo>
                    <a:lnTo>
                      <a:pt x="14" y="4840"/>
                    </a:lnTo>
                    <a:close/>
                    <a:moveTo>
                      <a:pt x="1" y="4958"/>
                    </a:moveTo>
                    <a:lnTo>
                      <a:pt x="1" y="5019"/>
                    </a:lnTo>
                    <a:lnTo>
                      <a:pt x="14" y="5019"/>
                    </a:lnTo>
                    <a:lnTo>
                      <a:pt x="14" y="4958"/>
                    </a:lnTo>
                    <a:close/>
                    <a:moveTo>
                      <a:pt x="1" y="5075"/>
                    </a:moveTo>
                    <a:lnTo>
                      <a:pt x="1" y="5137"/>
                    </a:lnTo>
                    <a:lnTo>
                      <a:pt x="14" y="5137"/>
                    </a:lnTo>
                    <a:lnTo>
                      <a:pt x="14" y="507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733;p31">
                <a:extLst>
                  <a:ext uri="{FF2B5EF4-FFF2-40B4-BE49-F238E27FC236}">
                    <a16:creationId xmlns:a16="http://schemas.microsoft.com/office/drawing/2014/main" id="{F36B8B7F-856F-4F60-9F73-12E16CA5DFE5}"/>
                  </a:ext>
                </a:extLst>
              </p:cNvPr>
              <p:cNvSpPr/>
              <p:nvPr/>
            </p:nvSpPr>
            <p:spPr>
              <a:xfrm>
                <a:off x="6810218" y="4530372"/>
                <a:ext cx="7544" cy="46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" extrusionOk="0">
                    <a:moveTo>
                      <a:pt x="0" y="1"/>
                    </a:moveTo>
                    <a:lnTo>
                      <a:pt x="4" y="18"/>
                    </a:lnTo>
                    <a:lnTo>
                      <a:pt x="31" y="18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34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734;p31">
                <a:extLst>
                  <a:ext uri="{FF2B5EF4-FFF2-40B4-BE49-F238E27FC236}">
                    <a16:creationId xmlns:a16="http://schemas.microsoft.com/office/drawing/2014/main" id="{99191131-084A-4298-8AC7-8AAF62732A62}"/>
                  </a:ext>
                </a:extLst>
              </p:cNvPr>
              <p:cNvSpPr/>
              <p:nvPr/>
            </p:nvSpPr>
            <p:spPr>
              <a:xfrm>
                <a:off x="6833580" y="4526235"/>
                <a:ext cx="69355" cy="5597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3" extrusionOk="0">
                    <a:moveTo>
                      <a:pt x="227" y="0"/>
                    </a:moveTo>
                    <a:lnTo>
                      <a:pt x="227" y="13"/>
                    </a:lnTo>
                    <a:lnTo>
                      <a:pt x="284" y="13"/>
                    </a:lnTo>
                    <a:lnTo>
                      <a:pt x="284" y="0"/>
                    </a:lnTo>
                    <a:close/>
                    <a:moveTo>
                      <a:pt x="114" y="5"/>
                    </a:moveTo>
                    <a:lnTo>
                      <a:pt x="114" y="18"/>
                    </a:lnTo>
                    <a:lnTo>
                      <a:pt x="170" y="18"/>
                    </a:lnTo>
                    <a:lnTo>
                      <a:pt x="170" y="5"/>
                    </a:lnTo>
                    <a:close/>
                    <a:moveTo>
                      <a:pt x="0" y="9"/>
                    </a:moveTo>
                    <a:lnTo>
                      <a:pt x="0" y="22"/>
                    </a:lnTo>
                    <a:lnTo>
                      <a:pt x="53" y="22"/>
                    </a:lnTo>
                    <a:lnTo>
                      <a:pt x="53" y="9"/>
                    </a:lnTo>
                    <a:close/>
                  </a:path>
                </a:pathLst>
              </a:custGeom>
              <a:solidFill>
                <a:srgbClr val="34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735;p31">
                <a:extLst>
                  <a:ext uri="{FF2B5EF4-FFF2-40B4-BE49-F238E27FC236}">
                    <a16:creationId xmlns:a16="http://schemas.microsoft.com/office/drawing/2014/main" id="{364180A6-9E6F-4A9E-8EED-575266193539}"/>
                  </a:ext>
                </a:extLst>
              </p:cNvPr>
              <p:cNvSpPr/>
              <p:nvPr/>
            </p:nvSpPr>
            <p:spPr>
              <a:xfrm>
                <a:off x="6915347" y="4525018"/>
                <a:ext cx="7544" cy="4624"/>
              </a:xfrm>
              <a:custGeom>
                <a:avLst/>
                <a:gdLst/>
                <a:ahLst/>
                <a:cxnLst/>
                <a:rect l="l" t="t" r="r" b="b"/>
                <a:pathLst>
                  <a:path w="31" h="19" extrusionOk="0">
                    <a:moveTo>
                      <a:pt x="31" y="1"/>
                    </a:moveTo>
                    <a:lnTo>
                      <a:pt x="0" y="5"/>
                    </a:lnTo>
                    <a:lnTo>
                      <a:pt x="5" y="18"/>
                    </a:lnTo>
                    <a:lnTo>
                      <a:pt x="31" y="18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34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736;p31">
                <a:extLst>
                  <a:ext uri="{FF2B5EF4-FFF2-40B4-BE49-F238E27FC236}">
                    <a16:creationId xmlns:a16="http://schemas.microsoft.com/office/drawing/2014/main" id="{8C2C4AC8-3EFE-497D-AE71-118F1F304767}"/>
                  </a:ext>
                </a:extLst>
              </p:cNvPr>
              <p:cNvSpPr/>
              <p:nvPr/>
            </p:nvSpPr>
            <p:spPr>
              <a:xfrm>
                <a:off x="7231950" y="4509200"/>
                <a:ext cx="7787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8" extrusionOk="0">
                    <a:moveTo>
                      <a:pt x="31" y="0"/>
                    </a:moveTo>
                    <a:lnTo>
                      <a:pt x="1" y="5"/>
                    </a:lnTo>
                    <a:lnTo>
                      <a:pt x="1" y="18"/>
                    </a:lnTo>
                    <a:lnTo>
                      <a:pt x="31" y="1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34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737;p31">
                <a:extLst>
                  <a:ext uri="{FF2B5EF4-FFF2-40B4-BE49-F238E27FC236}">
                    <a16:creationId xmlns:a16="http://schemas.microsoft.com/office/drawing/2014/main" id="{2754661A-D8B5-4135-8395-8DF2AB80C276}"/>
                  </a:ext>
                </a:extLst>
              </p:cNvPr>
              <p:cNvSpPr/>
              <p:nvPr/>
            </p:nvSpPr>
            <p:spPr>
              <a:xfrm>
                <a:off x="7254338" y="4509200"/>
                <a:ext cx="74709" cy="5597"/>
              </a:xfrm>
              <a:custGeom>
                <a:avLst/>
                <a:gdLst/>
                <a:ahLst/>
                <a:cxnLst/>
                <a:rect l="l" t="t" r="r" b="b"/>
                <a:pathLst>
                  <a:path w="307" h="23" extrusionOk="0">
                    <a:moveTo>
                      <a:pt x="245" y="0"/>
                    </a:moveTo>
                    <a:lnTo>
                      <a:pt x="245" y="14"/>
                    </a:lnTo>
                    <a:lnTo>
                      <a:pt x="306" y="14"/>
                    </a:lnTo>
                    <a:lnTo>
                      <a:pt x="306" y="0"/>
                    </a:lnTo>
                    <a:close/>
                    <a:moveTo>
                      <a:pt x="123" y="5"/>
                    </a:moveTo>
                    <a:lnTo>
                      <a:pt x="123" y="18"/>
                    </a:lnTo>
                    <a:lnTo>
                      <a:pt x="184" y="18"/>
                    </a:lnTo>
                    <a:lnTo>
                      <a:pt x="184" y="5"/>
                    </a:lnTo>
                    <a:close/>
                    <a:moveTo>
                      <a:pt x="0" y="5"/>
                    </a:moveTo>
                    <a:lnTo>
                      <a:pt x="0" y="22"/>
                    </a:lnTo>
                    <a:lnTo>
                      <a:pt x="62" y="22"/>
                    </a:lnTo>
                    <a:lnTo>
                      <a:pt x="62" y="5"/>
                    </a:lnTo>
                    <a:close/>
                  </a:path>
                </a:pathLst>
              </a:custGeom>
              <a:solidFill>
                <a:srgbClr val="34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738;p31">
                <a:extLst>
                  <a:ext uri="{FF2B5EF4-FFF2-40B4-BE49-F238E27FC236}">
                    <a16:creationId xmlns:a16="http://schemas.microsoft.com/office/drawing/2014/main" id="{2763A78A-3912-431C-982C-1B02D30A14C0}"/>
                  </a:ext>
                </a:extLst>
              </p:cNvPr>
              <p:cNvSpPr/>
              <p:nvPr/>
            </p:nvSpPr>
            <p:spPr>
              <a:xfrm>
                <a:off x="7344622" y="4506037"/>
                <a:ext cx="7787" cy="4380"/>
              </a:xfrm>
              <a:custGeom>
                <a:avLst/>
                <a:gdLst/>
                <a:ahLst/>
                <a:cxnLst/>
                <a:rect l="l" t="t" r="r" b="b"/>
                <a:pathLst>
                  <a:path w="32" h="18" extrusionOk="0">
                    <a:moveTo>
                      <a:pt x="31" y="0"/>
                    </a:moveTo>
                    <a:lnTo>
                      <a:pt x="1" y="5"/>
                    </a:lnTo>
                    <a:lnTo>
                      <a:pt x="1" y="18"/>
                    </a:lnTo>
                    <a:lnTo>
                      <a:pt x="31" y="1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3439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739;p31">
                <a:extLst>
                  <a:ext uri="{FF2B5EF4-FFF2-40B4-BE49-F238E27FC236}">
                    <a16:creationId xmlns:a16="http://schemas.microsoft.com/office/drawing/2014/main" id="{29F0B3BD-EBF4-45DD-AB8B-9E25B4BEBF8F}"/>
                  </a:ext>
                </a:extLst>
              </p:cNvPr>
              <p:cNvSpPr/>
              <p:nvPr/>
            </p:nvSpPr>
            <p:spPr>
              <a:xfrm>
                <a:off x="6850615" y="1571937"/>
                <a:ext cx="457016" cy="529292"/>
              </a:xfrm>
              <a:custGeom>
                <a:avLst/>
                <a:gdLst/>
                <a:ahLst/>
                <a:cxnLst/>
                <a:rect l="l" t="t" r="r" b="b"/>
                <a:pathLst>
                  <a:path w="1878" h="2175" extrusionOk="0">
                    <a:moveTo>
                      <a:pt x="939" y="0"/>
                    </a:moveTo>
                    <a:cubicBezTo>
                      <a:pt x="419" y="0"/>
                      <a:pt x="0" y="419"/>
                      <a:pt x="0" y="939"/>
                    </a:cubicBezTo>
                    <a:lnTo>
                      <a:pt x="0" y="1411"/>
                    </a:lnTo>
                    <a:cubicBezTo>
                      <a:pt x="0" y="1834"/>
                      <a:pt x="341" y="2175"/>
                      <a:pt x="764" y="2175"/>
                    </a:cubicBezTo>
                    <a:lnTo>
                      <a:pt x="939" y="2175"/>
                    </a:lnTo>
                    <a:cubicBezTo>
                      <a:pt x="1459" y="2175"/>
                      <a:pt x="1878" y="1756"/>
                      <a:pt x="1878" y="1236"/>
                    </a:cubicBezTo>
                    <a:lnTo>
                      <a:pt x="1878" y="943"/>
                    </a:lnTo>
                    <a:cubicBezTo>
                      <a:pt x="1878" y="424"/>
                      <a:pt x="1459" y="4"/>
                      <a:pt x="939" y="4"/>
                    </a:cubicBezTo>
                    <a:lnTo>
                      <a:pt x="939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740;p31">
                <a:extLst>
                  <a:ext uri="{FF2B5EF4-FFF2-40B4-BE49-F238E27FC236}">
                    <a16:creationId xmlns:a16="http://schemas.microsoft.com/office/drawing/2014/main" id="{B7328A9D-AFDA-466A-B8DF-28249C8D9D49}"/>
                  </a:ext>
                </a:extLst>
              </p:cNvPr>
              <p:cNvSpPr/>
              <p:nvPr/>
            </p:nvSpPr>
            <p:spPr>
              <a:xfrm>
                <a:off x="6702406" y="2260995"/>
                <a:ext cx="810120" cy="903324"/>
              </a:xfrm>
              <a:custGeom>
                <a:avLst/>
                <a:gdLst/>
                <a:ahLst/>
                <a:cxnLst/>
                <a:rect l="l" t="t" r="r" b="b"/>
                <a:pathLst>
                  <a:path w="3329" h="3712" extrusionOk="0">
                    <a:moveTo>
                      <a:pt x="1180" y="1"/>
                    </a:moveTo>
                    <a:cubicBezTo>
                      <a:pt x="987" y="40"/>
                      <a:pt x="725" y="106"/>
                      <a:pt x="634" y="176"/>
                    </a:cubicBezTo>
                    <a:cubicBezTo>
                      <a:pt x="477" y="289"/>
                      <a:pt x="1" y="1494"/>
                      <a:pt x="1" y="1494"/>
                    </a:cubicBezTo>
                    <a:cubicBezTo>
                      <a:pt x="184" y="1617"/>
                      <a:pt x="394" y="1687"/>
                      <a:pt x="616" y="1695"/>
                    </a:cubicBezTo>
                    <a:cubicBezTo>
                      <a:pt x="590" y="1992"/>
                      <a:pt x="289" y="3643"/>
                      <a:pt x="289" y="3643"/>
                    </a:cubicBezTo>
                    <a:cubicBezTo>
                      <a:pt x="289" y="3643"/>
                      <a:pt x="904" y="3712"/>
                      <a:pt x="1567" y="3712"/>
                    </a:cubicBezTo>
                    <a:cubicBezTo>
                      <a:pt x="1998" y="3712"/>
                      <a:pt x="2450" y="3683"/>
                      <a:pt x="2765" y="3586"/>
                    </a:cubicBezTo>
                    <a:lnTo>
                      <a:pt x="2446" y="2018"/>
                    </a:lnTo>
                    <a:cubicBezTo>
                      <a:pt x="2446" y="2018"/>
                      <a:pt x="3049" y="1984"/>
                      <a:pt x="3328" y="1708"/>
                    </a:cubicBezTo>
                    <a:cubicBezTo>
                      <a:pt x="3219" y="1294"/>
                      <a:pt x="2878" y="372"/>
                      <a:pt x="2760" y="294"/>
                    </a:cubicBezTo>
                    <a:cubicBezTo>
                      <a:pt x="2691" y="215"/>
                      <a:pt x="2372" y="106"/>
                      <a:pt x="2119" y="27"/>
                    </a:cubicBezTo>
                    <a:cubicBezTo>
                      <a:pt x="1957" y="88"/>
                      <a:pt x="1787" y="119"/>
                      <a:pt x="1616" y="119"/>
                    </a:cubicBezTo>
                    <a:cubicBezTo>
                      <a:pt x="1590" y="120"/>
                      <a:pt x="1563" y="121"/>
                      <a:pt x="1535" y="121"/>
                    </a:cubicBezTo>
                    <a:cubicBezTo>
                      <a:pt x="1402" y="121"/>
                      <a:pt x="1259" y="99"/>
                      <a:pt x="1180" y="1"/>
                    </a:cubicBezTo>
                    <a:close/>
                  </a:path>
                </a:pathLst>
              </a:custGeom>
              <a:solidFill>
                <a:srgbClr val="F6A82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741;p31">
                <a:extLst>
                  <a:ext uri="{FF2B5EF4-FFF2-40B4-BE49-F238E27FC236}">
                    <a16:creationId xmlns:a16="http://schemas.microsoft.com/office/drawing/2014/main" id="{161D629D-52C2-4E18-8D65-D80246CD2579}"/>
                  </a:ext>
                </a:extLst>
              </p:cNvPr>
              <p:cNvSpPr/>
              <p:nvPr/>
            </p:nvSpPr>
            <p:spPr>
              <a:xfrm>
                <a:off x="7261882" y="1812126"/>
                <a:ext cx="125570" cy="136521"/>
              </a:xfrm>
              <a:custGeom>
                <a:avLst/>
                <a:gdLst/>
                <a:ahLst/>
                <a:cxnLst/>
                <a:rect l="l" t="t" r="r" b="b"/>
                <a:pathLst>
                  <a:path w="516" h="561" extrusionOk="0">
                    <a:moveTo>
                      <a:pt x="338" y="1"/>
                    </a:moveTo>
                    <a:cubicBezTo>
                      <a:pt x="250" y="1"/>
                      <a:pt x="148" y="71"/>
                      <a:pt x="83" y="183"/>
                    </a:cubicBezTo>
                    <a:cubicBezTo>
                      <a:pt x="0" y="328"/>
                      <a:pt x="13" y="489"/>
                      <a:pt x="109" y="542"/>
                    </a:cubicBezTo>
                    <a:cubicBezTo>
                      <a:pt x="131" y="555"/>
                      <a:pt x="156" y="561"/>
                      <a:pt x="181" y="561"/>
                    </a:cubicBezTo>
                    <a:cubicBezTo>
                      <a:pt x="268" y="561"/>
                      <a:pt x="368" y="491"/>
                      <a:pt x="432" y="380"/>
                    </a:cubicBezTo>
                    <a:cubicBezTo>
                      <a:pt x="515" y="236"/>
                      <a:pt x="502" y="74"/>
                      <a:pt x="406" y="17"/>
                    </a:cubicBezTo>
                    <a:cubicBezTo>
                      <a:pt x="385" y="6"/>
                      <a:pt x="362" y="1"/>
                      <a:pt x="338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742;p31">
                <a:extLst>
                  <a:ext uri="{FF2B5EF4-FFF2-40B4-BE49-F238E27FC236}">
                    <a16:creationId xmlns:a16="http://schemas.microsoft.com/office/drawing/2014/main" id="{E0AA3B19-4B20-4E4D-B595-A6DF2B6F5E99}"/>
                  </a:ext>
                </a:extLst>
              </p:cNvPr>
              <p:cNvSpPr/>
              <p:nvPr/>
            </p:nvSpPr>
            <p:spPr>
              <a:xfrm>
                <a:off x="6770795" y="1818209"/>
                <a:ext cx="106588" cy="117053"/>
              </a:xfrm>
              <a:custGeom>
                <a:avLst/>
                <a:gdLst/>
                <a:ahLst/>
                <a:cxnLst/>
                <a:rect l="l" t="t" r="r" b="b"/>
                <a:pathLst>
                  <a:path w="438" h="481" extrusionOk="0">
                    <a:moveTo>
                      <a:pt x="151" y="0"/>
                    </a:moveTo>
                    <a:cubicBezTo>
                      <a:pt x="130" y="0"/>
                      <a:pt x="110" y="5"/>
                      <a:pt x="92" y="14"/>
                    </a:cubicBezTo>
                    <a:cubicBezTo>
                      <a:pt x="9" y="62"/>
                      <a:pt x="1" y="202"/>
                      <a:pt x="70" y="324"/>
                    </a:cubicBezTo>
                    <a:cubicBezTo>
                      <a:pt x="124" y="422"/>
                      <a:pt x="209" y="480"/>
                      <a:pt x="283" y="480"/>
                    </a:cubicBezTo>
                    <a:cubicBezTo>
                      <a:pt x="305" y="480"/>
                      <a:pt x="326" y="475"/>
                      <a:pt x="345" y="464"/>
                    </a:cubicBezTo>
                    <a:cubicBezTo>
                      <a:pt x="428" y="420"/>
                      <a:pt x="437" y="281"/>
                      <a:pt x="367" y="154"/>
                    </a:cubicBezTo>
                    <a:cubicBezTo>
                      <a:pt x="313" y="58"/>
                      <a:pt x="226" y="0"/>
                      <a:pt x="151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743;p31">
                <a:extLst>
                  <a:ext uri="{FF2B5EF4-FFF2-40B4-BE49-F238E27FC236}">
                    <a16:creationId xmlns:a16="http://schemas.microsoft.com/office/drawing/2014/main" id="{F051DF14-9BEF-4C8A-9C9E-81811069BDFA}"/>
                  </a:ext>
                </a:extLst>
              </p:cNvPr>
              <p:cNvSpPr/>
              <p:nvPr/>
            </p:nvSpPr>
            <p:spPr>
              <a:xfrm>
                <a:off x="7037510" y="2108529"/>
                <a:ext cx="103425" cy="189328"/>
              </a:xfrm>
              <a:custGeom>
                <a:avLst/>
                <a:gdLst/>
                <a:ahLst/>
                <a:cxnLst/>
                <a:rect l="l" t="t" r="r" b="b"/>
                <a:pathLst>
                  <a:path w="425" h="778" extrusionOk="0">
                    <a:moveTo>
                      <a:pt x="1" y="0"/>
                    </a:moveTo>
                    <a:lnTo>
                      <a:pt x="1" y="568"/>
                    </a:lnTo>
                    <a:cubicBezTo>
                      <a:pt x="1" y="682"/>
                      <a:pt x="97" y="778"/>
                      <a:pt x="210" y="778"/>
                    </a:cubicBezTo>
                    <a:cubicBezTo>
                      <a:pt x="328" y="778"/>
                      <a:pt x="424" y="682"/>
                      <a:pt x="424" y="568"/>
                    </a:cubicBez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744;p31">
                <a:extLst>
                  <a:ext uri="{FF2B5EF4-FFF2-40B4-BE49-F238E27FC236}">
                    <a16:creationId xmlns:a16="http://schemas.microsoft.com/office/drawing/2014/main" id="{8CA61FB8-CCE1-466A-8CE7-BBBF74037013}"/>
                  </a:ext>
                </a:extLst>
              </p:cNvPr>
              <p:cNvSpPr/>
              <p:nvPr/>
            </p:nvSpPr>
            <p:spPr>
              <a:xfrm>
                <a:off x="6876653" y="1744960"/>
                <a:ext cx="81036" cy="5937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244" extrusionOk="0">
                    <a:moveTo>
                      <a:pt x="282" y="1"/>
                    </a:moveTo>
                    <a:cubicBezTo>
                      <a:pt x="280" y="1"/>
                      <a:pt x="279" y="1"/>
                      <a:pt x="277" y="1"/>
                    </a:cubicBezTo>
                    <a:cubicBezTo>
                      <a:pt x="164" y="23"/>
                      <a:pt x="68" y="97"/>
                      <a:pt x="15" y="197"/>
                    </a:cubicBezTo>
                    <a:cubicBezTo>
                      <a:pt x="0" y="221"/>
                      <a:pt x="20" y="243"/>
                      <a:pt x="40" y="243"/>
                    </a:cubicBezTo>
                    <a:cubicBezTo>
                      <a:pt x="49" y="243"/>
                      <a:pt x="58" y="239"/>
                      <a:pt x="63" y="228"/>
                    </a:cubicBezTo>
                    <a:lnTo>
                      <a:pt x="63" y="224"/>
                    </a:lnTo>
                    <a:cubicBezTo>
                      <a:pt x="111" y="136"/>
                      <a:pt x="199" y="80"/>
                      <a:pt x="295" y="62"/>
                    </a:cubicBezTo>
                    <a:cubicBezTo>
                      <a:pt x="333" y="54"/>
                      <a:pt x="318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745;p31">
                <a:extLst>
                  <a:ext uri="{FF2B5EF4-FFF2-40B4-BE49-F238E27FC236}">
                    <a16:creationId xmlns:a16="http://schemas.microsoft.com/office/drawing/2014/main" id="{B44516C0-E505-433B-BEEF-6D32B18B82CD}"/>
                  </a:ext>
                </a:extLst>
              </p:cNvPr>
              <p:cNvSpPr/>
              <p:nvPr/>
            </p:nvSpPr>
            <p:spPr>
              <a:xfrm>
                <a:off x="6982999" y="1740093"/>
                <a:ext cx="46237" cy="189572"/>
              </a:xfrm>
              <a:custGeom>
                <a:avLst/>
                <a:gdLst/>
                <a:ahLst/>
                <a:cxnLst/>
                <a:rect l="l" t="t" r="r" b="b"/>
                <a:pathLst>
                  <a:path w="190" h="779" extrusionOk="0">
                    <a:moveTo>
                      <a:pt x="22" y="1"/>
                    </a:moveTo>
                    <a:cubicBezTo>
                      <a:pt x="11" y="1"/>
                      <a:pt x="0" y="13"/>
                      <a:pt x="6" y="25"/>
                    </a:cubicBezTo>
                    <a:lnTo>
                      <a:pt x="11" y="30"/>
                    </a:lnTo>
                    <a:lnTo>
                      <a:pt x="107" y="222"/>
                    </a:lnTo>
                    <a:cubicBezTo>
                      <a:pt x="124" y="257"/>
                      <a:pt x="142" y="300"/>
                      <a:pt x="155" y="340"/>
                    </a:cubicBezTo>
                    <a:cubicBezTo>
                      <a:pt x="168" y="401"/>
                      <a:pt x="150" y="458"/>
                      <a:pt x="111" y="506"/>
                    </a:cubicBezTo>
                    <a:cubicBezTo>
                      <a:pt x="46" y="584"/>
                      <a:pt x="54" y="702"/>
                      <a:pt x="124" y="776"/>
                    </a:cubicBezTo>
                    <a:cubicBezTo>
                      <a:pt x="127" y="778"/>
                      <a:pt x="129" y="779"/>
                      <a:pt x="132" y="779"/>
                    </a:cubicBezTo>
                    <a:cubicBezTo>
                      <a:pt x="143" y="779"/>
                      <a:pt x="153" y="765"/>
                      <a:pt x="146" y="755"/>
                    </a:cubicBezTo>
                    <a:cubicBezTo>
                      <a:pt x="81" y="689"/>
                      <a:pt x="76" y="589"/>
                      <a:pt x="133" y="514"/>
                    </a:cubicBezTo>
                    <a:cubicBezTo>
                      <a:pt x="163" y="479"/>
                      <a:pt x="181" y="431"/>
                      <a:pt x="190" y="383"/>
                    </a:cubicBezTo>
                    <a:cubicBezTo>
                      <a:pt x="190" y="327"/>
                      <a:pt x="172" y="274"/>
                      <a:pt x="142" y="226"/>
                    </a:cubicBezTo>
                    <a:cubicBezTo>
                      <a:pt x="107" y="156"/>
                      <a:pt x="67" y="82"/>
                      <a:pt x="32" y="8"/>
                    </a:cubicBezTo>
                    <a:cubicBezTo>
                      <a:pt x="30" y="3"/>
                      <a:pt x="26" y="1"/>
                      <a:pt x="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746;p31">
                <a:extLst>
                  <a:ext uri="{FF2B5EF4-FFF2-40B4-BE49-F238E27FC236}">
                    <a16:creationId xmlns:a16="http://schemas.microsoft.com/office/drawing/2014/main" id="{D94187A7-DF72-4A60-8D6F-D3BEEC857087}"/>
                  </a:ext>
                </a:extLst>
              </p:cNvPr>
              <p:cNvSpPr/>
              <p:nvPr/>
            </p:nvSpPr>
            <p:spPr>
              <a:xfrm>
                <a:off x="6940899" y="1834271"/>
                <a:ext cx="30906" cy="55484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28" extrusionOk="0">
                    <a:moveTo>
                      <a:pt x="61" y="0"/>
                    </a:moveTo>
                    <a:cubicBezTo>
                      <a:pt x="59" y="0"/>
                      <a:pt x="58" y="1"/>
                      <a:pt x="57" y="1"/>
                    </a:cubicBezTo>
                    <a:cubicBezTo>
                      <a:pt x="22" y="1"/>
                      <a:pt x="0" y="53"/>
                      <a:pt x="5" y="119"/>
                    </a:cubicBezTo>
                    <a:cubicBezTo>
                      <a:pt x="9" y="180"/>
                      <a:pt x="40" y="228"/>
                      <a:pt x="74" y="228"/>
                    </a:cubicBezTo>
                    <a:cubicBezTo>
                      <a:pt x="105" y="223"/>
                      <a:pt x="127" y="171"/>
                      <a:pt x="123" y="110"/>
                    </a:cubicBezTo>
                    <a:cubicBezTo>
                      <a:pt x="118" y="51"/>
                      <a:pt x="90" y="0"/>
                      <a:pt x="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747;p31">
                <a:extLst>
                  <a:ext uri="{FF2B5EF4-FFF2-40B4-BE49-F238E27FC236}">
                    <a16:creationId xmlns:a16="http://schemas.microsoft.com/office/drawing/2014/main" id="{FE57346E-F7DE-41DC-84F2-DAE6DDCA33B1}"/>
                  </a:ext>
                </a:extLst>
              </p:cNvPr>
              <p:cNvSpPr/>
              <p:nvPr/>
            </p:nvSpPr>
            <p:spPr>
              <a:xfrm>
                <a:off x="7088614" y="1827943"/>
                <a:ext cx="29932" cy="54511"/>
              </a:xfrm>
              <a:custGeom>
                <a:avLst/>
                <a:gdLst/>
                <a:ahLst/>
                <a:cxnLst/>
                <a:rect l="l" t="t" r="r" b="b"/>
                <a:pathLst>
                  <a:path w="123" h="224" extrusionOk="0">
                    <a:moveTo>
                      <a:pt x="62" y="0"/>
                    </a:moveTo>
                    <a:cubicBezTo>
                      <a:pt x="29" y="0"/>
                      <a:pt x="5" y="51"/>
                      <a:pt x="5" y="110"/>
                    </a:cubicBezTo>
                    <a:cubicBezTo>
                      <a:pt x="0" y="171"/>
                      <a:pt x="26" y="223"/>
                      <a:pt x="61" y="223"/>
                    </a:cubicBezTo>
                    <a:cubicBezTo>
                      <a:pt x="92" y="223"/>
                      <a:pt x="118" y="175"/>
                      <a:pt x="123" y="114"/>
                    </a:cubicBezTo>
                    <a:cubicBezTo>
                      <a:pt x="123" y="49"/>
                      <a:pt x="96" y="1"/>
                      <a:pt x="66" y="1"/>
                    </a:cubicBezTo>
                    <a:cubicBezTo>
                      <a:pt x="64" y="0"/>
                      <a:pt x="63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748;p31">
                <a:extLst>
                  <a:ext uri="{FF2B5EF4-FFF2-40B4-BE49-F238E27FC236}">
                    <a16:creationId xmlns:a16="http://schemas.microsoft.com/office/drawing/2014/main" id="{CD061411-52E3-4FE5-AAC9-744FD2BEA728}"/>
                  </a:ext>
                </a:extLst>
              </p:cNvPr>
              <p:cNvSpPr/>
              <p:nvPr/>
            </p:nvSpPr>
            <p:spPr>
              <a:xfrm>
                <a:off x="7058439" y="1727439"/>
                <a:ext cx="98071" cy="34799"/>
              </a:xfrm>
              <a:custGeom>
                <a:avLst/>
                <a:gdLst/>
                <a:ahLst/>
                <a:cxnLst/>
                <a:rect l="l" t="t" r="r" b="b"/>
                <a:pathLst>
                  <a:path w="403" h="143" extrusionOk="0">
                    <a:moveTo>
                      <a:pt x="127" y="0"/>
                    </a:moveTo>
                    <a:cubicBezTo>
                      <a:pt x="95" y="0"/>
                      <a:pt x="64" y="4"/>
                      <a:pt x="33" y="12"/>
                    </a:cubicBezTo>
                    <a:cubicBezTo>
                      <a:pt x="0" y="20"/>
                      <a:pt x="13" y="69"/>
                      <a:pt x="43" y="69"/>
                    </a:cubicBezTo>
                    <a:cubicBezTo>
                      <a:pt x="45" y="69"/>
                      <a:pt x="48" y="69"/>
                      <a:pt x="50" y="69"/>
                    </a:cubicBezTo>
                    <a:cubicBezTo>
                      <a:pt x="76" y="62"/>
                      <a:pt x="102" y="58"/>
                      <a:pt x="129" y="58"/>
                    </a:cubicBezTo>
                    <a:cubicBezTo>
                      <a:pt x="205" y="58"/>
                      <a:pt x="280" y="85"/>
                      <a:pt x="338" y="134"/>
                    </a:cubicBezTo>
                    <a:cubicBezTo>
                      <a:pt x="345" y="140"/>
                      <a:pt x="352" y="142"/>
                      <a:pt x="359" y="142"/>
                    </a:cubicBezTo>
                    <a:cubicBezTo>
                      <a:pt x="383" y="142"/>
                      <a:pt x="402" y="112"/>
                      <a:pt x="382" y="95"/>
                    </a:cubicBezTo>
                    <a:cubicBezTo>
                      <a:pt x="310" y="33"/>
                      <a:pt x="219" y="0"/>
                      <a:pt x="1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749;p31">
                <a:extLst>
                  <a:ext uri="{FF2B5EF4-FFF2-40B4-BE49-F238E27FC236}">
                    <a16:creationId xmlns:a16="http://schemas.microsoft.com/office/drawing/2014/main" id="{C5F3D618-5CEA-416E-93F0-9EE771836508}"/>
                  </a:ext>
                </a:extLst>
              </p:cNvPr>
              <p:cNvSpPr/>
              <p:nvPr/>
            </p:nvSpPr>
            <p:spPr>
              <a:xfrm>
                <a:off x="6353200" y="2090277"/>
                <a:ext cx="250896" cy="302244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1242" extrusionOk="0">
                    <a:moveTo>
                      <a:pt x="640" y="1"/>
                    </a:moveTo>
                    <a:cubicBezTo>
                      <a:pt x="629" y="1"/>
                      <a:pt x="618" y="2"/>
                      <a:pt x="607" y="6"/>
                    </a:cubicBezTo>
                    <a:lnTo>
                      <a:pt x="88" y="167"/>
                    </a:lnTo>
                    <a:cubicBezTo>
                      <a:pt x="31" y="185"/>
                      <a:pt x="0" y="246"/>
                      <a:pt x="18" y="302"/>
                    </a:cubicBezTo>
                    <a:lnTo>
                      <a:pt x="288" y="1167"/>
                    </a:lnTo>
                    <a:cubicBezTo>
                      <a:pt x="306" y="1213"/>
                      <a:pt x="347" y="1242"/>
                      <a:pt x="392" y="1242"/>
                    </a:cubicBezTo>
                    <a:cubicBezTo>
                      <a:pt x="402" y="1242"/>
                      <a:pt x="413" y="1240"/>
                      <a:pt x="424" y="1237"/>
                    </a:cubicBezTo>
                    <a:lnTo>
                      <a:pt x="944" y="1075"/>
                    </a:lnTo>
                    <a:cubicBezTo>
                      <a:pt x="1000" y="1058"/>
                      <a:pt x="1031" y="997"/>
                      <a:pt x="1013" y="940"/>
                    </a:cubicBezTo>
                    <a:lnTo>
                      <a:pt x="743" y="75"/>
                    </a:lnTo>
                    <a:cubicBezTo>
                      <a:pt x="729" y="29"/>
                      <a:pt x="686" y="1"/>
                      <a:pt x="6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750;p31">
                <a:extLst>
                  <a:ext uri="{FF2B5EF4-FFF2-40B4-BE49-F238E27FC236}">
                    <a16:creationId xmlns:a16="http://schemas.microsoft.com/office/drawing/2014/main" id="{CCECB411-9603-4D85-8F13-167807686EC9}"/>
                  </a:ext>
                </a:extLst>
              </p:cNvPr>
              <p:cNvSpPr/>
              <p:nvPr/>
            </p:nvSpPr>
            <p:spPr>
              <a:xfrm>
                <a:off x="6382889" y="2118019"/>
                <a:ext cx="119243" cy="271338"/>
              </a:xfrm>
              <a:custGeom>
                <a:avLst/>
                <a:gdLst/>
                <a:ahLst/>
                <a:cxnLst/>
                <a:rect l="l" t="t" r="r" b="b"/>
                <a:pathLst>
                  <a:path w="490" h="1115" extrusionOk="0">
                    <a:moveTo>
                      <a:pt x="158" y="1"/>
                    </a:moveTo>
                    <a:lnTo>
                      <a:pt x="1" y="53"/>
                    </a:lnTo>
                    <a:lnTo>
                      <a:pt x="332" y="1114"/>
                    </a:lnTo>
                    <a:lnTo>
                      <a:pt x="490" y="1066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751;p31">
                <a:extLst>
                  <a:ext uri="{FF2B5EF4-FFF2-40B4-BE49-F238E27FC236}">
                    <a16:creationId xmlns:a16="http://schemas.microsoft.com/office/drawing/2014/main" id="{D9064120-D7E7-48F9-8BF5-CC51409B074A}"/>
                  </a:ext>
                </a:extLst>
              </p:cNvPr>
              <p:cNvSpPr/>
              <p:nvPr/>
            </p:nvSpPr>
            <p:spPr>
              <a:xfrm>
                <a:off x="6976915" y="2245013"/>
                <a:ext cx="246759" cy="126543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20" extrusionOk="0">
                    <a:moveTo>
                      <a:pt x="660" y="1"/>
                    </a:moveTo>
                    <a:lnTo>
                      <a:pt x="245" y="23"/>
                    </a:lnTo>
                    <a:cubicBezTo>
                      <a:pt x="245" y="23"/>
                      <a:pt x="136" y="40"/>
                      <a:pt x="1" y="71"/>
                    </a:cubicBezTo>
                    <a:cubicBezTo>
                      <a:pt x="24" y="327"/>
                      <a:pt x="241" y="519"/>
                      <a:pt x="488" y="519"/>
                    </a:cubicBezTo>
                    <a:cubicBezTo>
                      <a:pt x="523" y="519"/>
                      <a:pt x="559" y="515"/>
                      <a:pt x="595" y="507"/>
                    </a:cubicBezTo>
                    <a:cubicBezTo>
                      <a:pt x="717" y="477"/>
                      <a:pt x="826" y="407"/>
                      <a:pt x="905" y="306"/>
                    </a:cubicBezTo>
                    <a:cubicBezTo>
                      <a:pt x="953" y="245"/>
                      <a:pt x="988" y="175"/>
                      <a:pt x="1014" y="101"/>
                    </a:cubicBezTo>
                    <a:cubicBezTo>
                      <a:pt x="822" y="44"/>
                      <a:pt x="660" y="1"/>
                      <a:pt x="660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752;p31">
                <a:extLst>
                  <a:ext uri="{FF2B5EF4-FFF2-40B4-BE49-F238E27FC236}">
                    <a16:creationId xmlns:a16="http://schemas.microsoft.com/office/drawing/2014/main" id="{D003F1F3-C9B3-46B2-8B17-A62B6977E2CA}"/>
                  </a:ext>
                </a:extLst>
              </p:cNvPr>
              <p:cNvSpPr/>
              <p:nvPr/>
            </p:nvSpPr>
            <p:spPr>
              <a:xfrm>
                <a:off x="7285244" y="2610078"/>
                <a:ext cx="213663" cy="85173"/>
              </a:xfrm>
              <a:custGeom>
                <a:avLst/>
                <a:gdLst/>
                <a:ahLst/>
                <a:cxnLst/>
                <a:rect l="l" t="t" r="r" b="b"/>
                <a:pathLst>
                  <a:path w="878" h="350" extrusionOk="0">
                    <a:moveTo>
                      <a:pt x="860" y="1"/>
                    </a:moveTo>
                    <a:cubicBezTo>
                      <a:pt x="594" y="149"/>
                      <a:pt x="301" y="245"/>
                      <a:pt x="0" y="289"/>
                    </a:cubicBezTo>
                    <a:lnTo>
                      <a:pt x="0" y="350"/>
                    </a:lnTo>
                    <a:cubicBezTo>
                      <a:pt x="306" y="306"/>
                      <a:pt x="607" y="210"/>
                      <a:pt x="878" y="62"/>
                    </a:cubicBezTo>
                    <a:cubicBezTo>
                      <a:pt x="874" y="40"/>
                      <a:pt x="869" y="22"/>
                      <a:pt x="8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753;p31">
                <a:extLst>
                  <a:ext uri="{FF2B5EF4-FFF2-40B4-BE49-F238E27FC236}">
                    <a16:creationId xmlns:a16="http://schemas.microsoft.com/office/drawing/2014/main" id="{B63384DF-97DB-4547-B747-C2E1FB6DC775}"/>
                  </a:ext>
                </a:extLst>
              </p:cNvPr>
              <p:cNvSpPr/>
              <p:nvPr/>
            </p:nvSpPr>
            <p:spPr>
              <a:xfrm>
                <a:off x="6722000" y="2565325"/>
                <a:ext cx="134925" cy="61825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54" extrusionOk="0">
                    <a:moveTo>
                      <a:pt x="22" y="0"/>
                    </a:moveTo>
                    <a:cubicBezTo>
                      <a:pt x="18" y="18"/>
                      <a:pt x="9" y="35"/>
                      <a:pt x="1" y="53"/>
                    </a:cubicBezTo>
                    <a:cubicBezTo>
                      <a:pt x="193" y="149"/>
                      <a:pt x="394" y="214"/>
                      <a:pt x="603" y="254"/>
                    </a:cubicBezTo>
                    <a:lnTo>
                      <a:pt x="603" y="193"/>
                    </a:lnTo>
                    <a:cubicBezTo>
                      <a:pt x="402" y="158"/>
                      <a:pt x="206" y="92"/>
                      <a:pt x="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754;p31">
                <a:extLst>
                  <a:ext uri="{FF2B5EF4-FFF2-40B4-BE49-F238E27FC236}">
                    <a16:creationId xmlns:a16="http://schemas.microsoft.com/office/drawing/2014/main" id="{C9087C12-351B-46CB-86B1-F027B12192A7}"/>
                  </a:ext>
                </a:extLst>
              </p:cNvPr>
              <p:cNvSpPr/>
              <p:nvPr/>
            </p:nvSpPr>
            <p:spPr>
              <a:xfrm>
                <a:off x="6835527" y="1744960"/>
                <a:ext cx="499846" cy="42951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765" extrusionOk="0">
                    <a:moveTo>
                      <a:pt x="1910" y="1"/>
                    </a:moveTo>
                    <a:cubicBezTo>
                      <a:pt x="1771" y="1"/>
                      <a:pt x="1844" y="220"/>
                      <a:pt x="1844" y="298"/>
                    </a:cubicBezTo>
                    <a:cubicBezTo>
                      <a:pt x="1839" y="451"/>
                      <a:pt x="1787" y="599"/>
                      <a:pt x="1682" y="717"/>
                    </a:cubicBezTo>
                    <a:cubicBezTo>
                      <a:pt x="1595" y="809"/>
                      <a:pt x="1488" y="838"/>
                      <a:pt x="1375" y="838"/>
                    </a:cubicBezTo>
                    <a:cubicBezTo>
                      <a:pt x="1284" y="838"/>
                      <a:pt x="1191" y="819"/>
                      <a:pt x="1101" y="800"/>
                    </a:cubicBezTo>
                    <a:cubicBezTo>
                      <a:pt x="1026" y="781"/>
                      <a:pt x="948" y="772"/>
                      <a:pt x="870" y="772"/>
                    </a:cubicBezTo>
                    <a:cubicBezTo>
                      <a:pt x="821" y="772"/>
                      <a:pt x="773" y="776"/>
                      <a:pt x="726" y="783"/>
                    </a:cubicBezTo>
                    <a:cubicBezTo>
                      <a:pt x="625" y="804"/>
                      <a:pt x="542" y="883"/>
                      <a:pt x="442" y="896"/>
                    </a:cubicBezTo>
                    <a:cubicBezTo>
                      <a:pt x="426" y="899"/>
                      <a:pt x="411" y="901"/>
                      <a:pt x="396" y="901"/>
                    </a:cubicBezTo>
                    <a:cubicBezTo>
                      <a:pt x="329" y="901"/>
                      <a:pt x="266" y="871"/>
                      <a:pt x="224" y="818"/>
                    </a:cubicBezTo>
                    <a:cubicBezTo>
                      <a:pt x="202" y="787"/>
                      <a:pt x="189" y="748"/>
                      <a:pt x="184" y="708"/>
                    </a:cubicBezTo>
                    <a:cubicBezTo>
                      <a:pt x="132" y="494"/>
                      <a:pt x="97" y="276"/>
                      <a:pt x="79" y="53"/>
                    </a:cubicBezTo>
                    <a:lnTo>
                      <a:pt x="75" y="5"/>
                    </a:lnTo>
                    <a:cubicBezTo>
                      <a:pt x="14" y="167"/>
                      <a:pt x="23" y="376"/>
                      <a:pt x="14" y="551"/>
                    </a:cubicBezTo>
                    <a:cubicBezTo>
                      <a:pt x="1" y="708"/>
                      <a:pt x="1" y="870"/>
                      <a:pt x="14" y="1027"/>
                    </a:cubicBezTo>
                    <a:cubicBezTo>
                      <a:pt x="45" y="1289"/>
                      <a:pt x="97" y="1499"/>
                      <a:pt x="350" y="1625"/>
                    </a:cubicBezTo>
                    <a:cubicBezTo>
                      <a:pt x="544" y="1717"/>
                      <a:pt x="755" y="1764"/>
                      <a:pt x="967" y="1764"/>
                    </a:cubicBezTo>
                    <a:cubicBezTo>
                      <a:pt x="1118" y="1764"/>
                      <a:pt x="1270" y="1740"/>
                      <a:pt x="1416" y="1691"/>
                    </a:cubicBezTo>
                    <a:cubicBezTo>
                      <a:pt x="1556" y="1643"/>
                      <a:pt x="1691" y="1595"/>
                      <a:pt x="1774" y="1473"/>
                    </a:cubicBezTo>
                    <a:cubicBezTo>
                      <a:pt x="2053" y="1062"/>
                      <a:pt x="2023" y="468"/>
                      <a:pt x="1914" y="1"/>
                    </a:cubicBezTo>
                    <a:cubicBezTo>
                      <a:pt x="1912" y="1"/>
                      <a:pt x="1911" y="1"/>
                      <a:pt x="19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755;p31">
                <a:extLst>
                  <a:ext uri="{FF2B5EF4-FFF2-40B4-BE49-F238E27FC236}">
                    <a16:creationId xmlns:a16="http://schemas.microsoft.com/office/drawing/2014/main" id="{B46A5D50-E662-4B8E-BF4E-E438226B5A40}"/>
                  </a:ext>
                </a:extLst>
              </p:cNvPr>
              <p:cNvSpPr/>
              <p:nvPr/>
            </p:nvSpPr>
            <p:spPr>
              <a:xfrm>
                <a:off x="7028749" y="1907276"/>
                <a:ext cx="24579" cy="1630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7" extrusionOk="0">
                    <a:moveTo>
                      <a:pt x="79" y="0"/>
                    </a:moveTo>
                    <a:cubicBezTo>
                      <a:pt x="76" y="0"/>
                      <a:pt x="74" y="1"/>
                      <a:pt x="72" y="2"/>
                    </a:cubicBezTo>
                    <a:lnTo>
                      <a:pt x="15" y="41"/>
                    </a:lnTo>
                    <a:cubicBezTo>
                      <a:pt x="1" y="48"/>
                      <a:pt x="9" y="67"/>
                      <a:pt x="20" y="67"/>
                    </a:cubicBezTo>
                    <a:cubicBezTo>
                      <a:pt x="23" y="67"/>
                      <a:pt x="25" y="66"/>
                      <a:pt x="28" y="63"/>
                    </a:cubicBezTo>
                    <a:lnTo>
                      <a:pt x="89" y="28"/>
                    </a:lnTo>
                    <a:cubicBezTo>
                      <a:pt x="100" y="21"/>
                      <a:pt x="92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756;p31">
                <a:extLst>
                  <a:ext uri="{FF2B5EF4-FFF2-40B4-BE49-F238E27FC236}">
                    <a16:creationId xmlns:a16="http://schemas.microsoft.com/office/drawing/2014/main" id="{FDB960C9-B39A-437D-9D12-7DD811808AE8}"/>
                  </a:ext>
                </a:extLst>
              </p:cNvPr>
              <p:cNvSpPr/>
              <p:nvPr/>
            </p:nvSpPr>
            <p:spPr>
              <a:xfrm>
                <a:off x="6976672" y="1504771"/>
                <a:ext cx="356511" cy="289346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189" extrusionOk="0">
                    <a:moveTo>
                      <a:pt x="419" y="1"/>
                    </a:moveTo>
                    <a:cubicBezTo>
                      <a:pt x="284" y="1"/>
                      <a:pt x="150" y="30"/>
                      <a:pt x="31" y="94"/>
                    </a:cubicBezTo>
                    <a:lnTo>
                      <a:pt x="31" y="94"/>
                    </a:lnTo>
                    <a:cubicBezTo>
                      <a:pt x="32" y="86"/>
                      <a:pt x="34" y="78"/>
                      <a:pt x="37" y="71"/>
                    </a:cubicBezTo>
                    <a:lnTo>
                      <a:pt x="37" y="71"/>
                    </a:lnTo>
                    <a:lnTo>
                      <a:pt x="2" y="110"/>
                    </a:lnTo>
                    <a:cubicBezTo>
                      <a:pt x="11" y="104"/>
                      <a:pt x="21" y="99"/>
                      <a:pt x="31" y="94"/>
                    </a:cubicBezTo>
                    <a:lnTo>
                      <a:pt x="31" y="94"/>
                    </a:lnTo>
                    <a:cubicBezTo>
                      <a:pt x="1" y="232"/>
                      <a:pt x="69" y="382"/>
                      <a:pt x="181" y="473"/>
                    </a:cubicBezTo>
                    <a:cubicBezTo>
                      <a:pt x="299" y="569"/>
                      <a:pt x="443" y="625"/>
                      <a:pt x="596" y="643"/>
                    </a:cubicBezTo>
                    <a:cubicBezTo>
                      <a:pt x="613" y="647"/>
                      <a:pt x="631" y="652"/>
                      <a:pt x="648" y="660"/>
                    </a:cubicBezTo>
                    <a:cubicBezTo>
                      <a:pt x="665" y="669"/>
                      <a:pt x="679" y="682"/>
                      <a:pt x="687" y="695"/>
                    </a:cubicBezTo>
                    <a:cubicBezTo>
                      <a:pt x="875" y="935"/>
                      <a:pt x="1128" y="1149"/>
                      <a:pt x="1430" y="1189"/>
                    </a:cubicBezTo>
                    <a:lnTo>
                      <a:pt x="1452" y="1189"/>
                    </a:lnTo>
                    <a:cubicBezTo>
                      <a:pt x="1465" y="1180"/>
                      <a:pt x="1465" y="1167"/>
                      <a:pt x="1465" y="1154"/>
                    </a:cubicBezTo>
                    <a:cubicBezTo>
                      <a:pt x="1447" y="796"/>
                      <a:pt x="1299" y="433"/>
                      <a:pt x="1015" y="206"/>
                    </a:cubicBezTo>
                    <a:cubicBezTo>
                      <a:pt x="847" y="74"/>
                      <a:pt x="631" y="1"/>
                      <a:pt x="4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757;p31">
                <a:extLst>
                  <a:ext uri="{FF2B5EF4-FFF2-40B4-BE49-F238E27FC236}">
                    <a16:creationId xmlns:a16="http://schemas.microsoft.com/office/drawing/2014/main" id="{1921A55E-5D58-4705-80CA-D9736341A461}"/>
                  </a:ext>
                </a:extLst>
              </p:cNvPr>
              <p:cNvSpPr/>
              <p:nvPr/>
            </p:nvSpPr>
            <p:spPr>
              <a:xfrm>
                <a:off x="6998087" y="1943536"/>
                <a:ext cx="71789" cy="30662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26" extrusionOk="0">
                    <a:moveTo>
                      <a:pt x="275" y="1"/>
                    </a:moveTo>
                    <a:cubicBezTo>
                      <a:pt x="269" y="1"/>
                      <a:pt x="262" y="4"/>
                      <a:pt x="259" y="10"/>
                    </a:cubicBezTo>
                    <a:cubicBezTo>
                      <a:pt x="239" y="68"/>
                      <a:pt x="189" y="98"/>
                      <a:pt x="138" y="98"/>
                    </a:cubicBezTo>
                    <a:cubicBezTo>
                      <a:pt x="101" y="98"/>
                      <a:pt x="62" y="81"/>
                      <a:pt x="36" y="45"/>
                    </a:cubicBezTo>
                    <a:cubicBezTo>
                      <a:pt x="32" y="40"/>
                      <a:pt x="27" y="38"/>
                      <a:pt x="22" y="38"/>
                    </a:cubicBezTo>
                    <a:cubicBezTo>
                      <a:pt x="11" y="38"/>
                      <a:pt x="1" y="49"/>
                      <a:pt x="10" y="58"/>
                    </a:cubicBezTo>
                    <a:cubicBezTo>
                      <a:pt x="42" y="104"/>
                      <a:pt x="90" y="125"/>
                      <a:pt x="139" y="125"/>
                    </a:cubicBezTo>
                    <a:cubicBezTo>
                      <a:pt x="202" y="125"/>
                      <a:pt x="265" y="88"/>
                      <a:pt x="289" y="19"/>
                    </a:cubicBezTo>
                    <a:cubicBezTo>
                      <a:pt x="295" y="8"/>
                      <a:pt x="285" y="1"/>
                      <a:pt x="2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758;p31">
                <a:extLst>
                  <a:ext uri="{FF2B5EF4-FFF2-40B4-BE49-F238E27FC236}">
                    <a16:creationId xmlns:a16="http://schemas.microsoft.com/office/drawing/2014/main" id="{5E359EF3-DCD3-4F90-A20B-0C7E8995A82E}"/>
                  </a:ext>
                </a:extLst>
              </p:cNvPr>
              <p:cNvSpPr/>
              <p:nvPr/>
            </p:nvSpPr>
            <p:spPr>
              <a:xfrm>
                <a:off x="7355330" y="3276377"/>
                <a:ext cx="193709" cy="184461"/>
              </a:xfrm>
              <a:custGeom>
                <a:avLst/>
                <a:gdLst/>
                <a:ahLst/>
                <a:cxnLst/>
                <a:rect l="l" t="t" r="r" b="b"/>
                <a:pathLst>
                  <a:path w="796" h="758" extrusionOk="0">
                    <a:moveTo>
                      <a:pt x="572" y="1"/>
                    </a:moveTo>
                    <a:lnTo>
                      <a:pt x="179" y="18"/>
                    </a:lnTo>
                    <a:cubicBezTo>
                      <a:pt x="193" y="197"/>
                      <a:pt x="88" y="363"/>
                      <a:pt x="9" y="525"/>
                    </a:cubicBezTo>
                    <a:cubicBezTo>
                      <a:pt x="5" y="533"/>
                      <a:pt x="0" y="547"/>
                      <a:pt x="5" y="555"/>
                    </a:cubicBezTo>
                    <a:cubicBezTo>
                      <a:pt x="8" y="563"/>
                      <a:pt x="14" y="567"/>
                      <a:pt x="22" y="567"/>
                    </a:cubicBezTo>
                    <a:cubicBezTo>
                      <a:pt x="34" y="567"/>
                      <a:pt x="51" y="558"/>
                      <a:pt x="61" y="547"/>
                    </a:cubicBezTo>
                    <a:cubicBezTo>
                      <a:pt x="114" y="490"/>
                      <a:pt x="162" y="424"/>
                      <a:pt x="193" y="354"/>
                    </a:cubicBezTo>
                    <a:lnTo>
                      <a:pt x="193" y="354"/>
                    </a:lnTo>
                    <a:cubicBezTo>
                      <a:pt x="171" y="472"/>
                      <a:pt x="175" y="599"/>
                      <a:pt x="210" y="717"/>
                    </a:cubicBezTo>
                    <a:cubicBezTo>
                      <a:pt x="214" y="734"/>
                      <a:pt x="223" y="752"/>
                      <a:pt x="241" y="752"/>
                    </a:cubicBezTo>
                    <a:cubicBezTo>
                      <a:pt x="242" y="752"/>
                      <a:pt x="243" y="752"/>
                      <a:pt x="244" y="752"/>
                    </a:cubicBezTo>
                    <a:cubicBezTo>
                      <a:pt x="264" y="752"/>
                      <a:pt x="275" y="720"/>
                      <a:pt x="275" y="699"/>
                    </a:cubicBezTo>
                    <a:lnTo>
                      <a:pt x="284" y="407"/>
                    </a:lnTo>
                    <a:cubicBezTo>
                      <a:pt x="310" y="512"/>
                      <a:pt x="345" y="616"/>
                      <a:pt x="389" y="717"/>
                    </a:cubicBezTo>
                    <a:cubicBezTo>
                      <a:pt x="397" y="736"/>
                      <a:pt x="414" y="758"/>
                      <a:pt x="433" y="758"/>
                    </a:cubicBezTo>
                    <a:cubicBezTo>
                      <a:pt x="436" y="758"/>
                      <a:pt x="438" y="757"/>
                      <a:pt x="441" y="756"/>
                    </a:cubicBezTo>
                    <a:cubicBezTo>
                      <a:pt x="450" y="752"/>
                      <a:pt x="459" y="743"/>
                      <a:pt x="459" y="730"/>
                    </a:cubicBezTo>
                    <a:cubicBezTo>
                      <a:pt x="472" y="691"/>
                      <a:pt x="472" y="647"/>
                      <a:pt x="455" y="608"/>
                    </a:cubicBezTo>
                    <a:lnTo>
                      <a:pt x="406" y="394"/>
                    </a:lnTo>
                    <a:lnTo>
                      <a:pt x="406" y="394"/>
                    </a:lnTo>
                    <a:cubicBezTo>
                      <a:pt x="450" y="503"/>
                      <a:pt x="503" y="621"/>
                      <a:pt x="607" y="669"/>
                    </a:cubicBezTo>
                    <a:cubicBezTo>
                      <a:pt x="638" y="651"/>
                      <a:pt x="625" y="608"/>
                      <a:pt x="607" y="577"/>
                    </a:cubicBezTo>
                    <a:cubicBezTo>
                      <a:pt x="568" y="499"/>
                      <a:pt x="524" y="420"/>
                      <a:pt x="476" y="346"/>
                    </a:cubicBezTo>
                    <a:lnTo>
                      <a:pt x="476" y="346"/>
                    </a:lnTo>
                    <a:cubicBezTo>
                      <a:pt x="546" y="429"/>
                      <a:pt x="629" y="516"/>
                      <a:pt x="738" y="538"/>
                    </a:cubicBezTo>
                    <a:cubicBezTo>
                      <a:pt x="744" y="538"/>
                      <a:pt x="750" y="538"/>
                      <a:pt x="756" y="538"/>
                    </a:cubicBezTo>
                    <a:cubicBezTo>
                      <a:pt x="767" y="538"/>
                      <a:pt x="776" y="536"/>
                      <a:pt x="782" y="525"/>
                    </a:cubicBezTo>
                    <a:cubicBezTo>
                      <a:pt x="795" y="512"/>
                      <a:pt x="782" y="485"/>
                      <a:pt x="769" y="472"/>
                    </a:cubicBezTo>
                    <a:cubicBezTo>
                      <a:pt x="717" y="416"/>
                      <a:pt x="651" y="381"/>
                      <a:pt x="603" y="320"/>
                    </a:cubicBezTo>
                    <a:cubicBezTo>
                      <a:pt x="533" y="232"/>
                      <a:pt x="555" y="132"/>
                      <a:pt x="572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759;p31">
                <a:extLst>
                  <a:ext uri="{FF2B5EF4-FFF2-40B4-BE49-F238E27FC236}">
                    <a16:creationId xmlns:a16="http://schemas.microsoft.com/office/drawing/2014/main" id="{68680383-43DF-4297-BDBA-DAAAF9C2C123}"/>
                  </a:ext>
                </a:extLst>
              </p:cNvPr>
              <p:cNvSpPr/>
              <p:nvPr/>
            </p:nvSpPr>
            <p:spPr>
              <a:xfrm>
                <a:off x="6487044" y="2254053"/>
                <a:ext cx="64975" cy="14479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595" extrusionOk="0">
                    <a:moveTo>
                      <a:pt x="227" y="1"/>
                    </a:moveTo>
                    <a:cubicBezTo>
                      <a:pt x="220" y="1"/>
                      <a:pt x="211" y="4"/>
                      <a:pt x="201" y="9"/>
                    </a:cubicBezTo>
                    <a:cubicBezTo>
                      <a:pt x="162" y="40"/>
                      <a:pt x="180" y="119"/>
                      <a:pt x="166" y="158"/>
                    </a:cubicBezTo>
                    <a:cubicBezTo>
                      <a:pt x="149" y="210"/>
                      <a:pt x="123" y="258"/>
                      <a:pt x="83" y="302"/>
                    </a:cubicBezTo>
                    <a:cubicBezTo>
                      <a:pt x="49" y="346"/>
                      <a:pt x="22" y="398"/>
                      <a:pt x="14" y="455"/>
                    </a:cubicBezTo>
                    <a:cubicBezTo>
                      <a:pt x="1" y="512"/>
                      <a:pt x="27" y="568"/>
                      <a:pt x="79" y="595"/>
                    </a:cubicBezTo>
                    <a:lnTo>
                      <a:pt x="267" y="494"/>
                    </a:lnTo>
                    <a:cubicBezTo>
                      <a:pt x="232" y="368"/>
                      <a:pt x="254" y="237"/>
                      <a:pt x="267" y="110"/>
                    </a:cubicBezTo>
                    <a:cubicBezTo>
                      <a:pt x="267" y="84"/>
                      <a:pt x="267" y="1"/>
                      <a:pt x="227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760;p31">
                <a:extLst>
                  <a:ext uri="{FF2B5EF4-FFF2-40B4-BE49-F238E27FC236}">
                    <a16:creationId xmlns:a16="http://schemas.microsoft.com/office/drawing/2014/main" id="{CFBAAA6C-FC33-4445-BC9D-13AE90045BE9}"/>
                  </a:ext>
                </a:extLst>
              </p:cNvPr>
              <p:cNvSpPr/>
              <p:nvPr/>
            </p:nvSpPr>
            <p:spPr>
              <a:xfrm>
                <a:off x="6851582" y="2297850"/>
                <a:ext cx="56458" cy="378656"/>
              </a:xfrm>
              <a:custGeom>
                <a:avLst/>
                <a:gdLst/>
                <a:ahLst/>
                <a:cxnLst/>
                <a:rect l="l" t="t" r="r" b="b"/>
                <a:pathLst>
                  <a:path w="232" h="1556" extrusionOk="0">
                    <a:moveTo>
                      <a:pt x="232" y="1"/>
                    </a:moveTo>
                    <a:lnTo>
                      <a:pt x="232" y="1"/>
                    </a:lnTo>
                    <a:cubicBezTo>
                      <a:pt x="223" y="18"/>
                      <a:pt x="219" y="40"/>
                      <a:pt x="214" y="62"/>
                    </a:cubicBezTo>
                    <a:cubicBezTo>
                      <a:pt x="206" y="119"/>
                      <a:pt x="197" y="171"/>
                      <a:pt x="197" y="228"/>
                    </a:cubicBezTo>
                    <a:cubicBezTo>
                      <a:pt x="188" y="372"/>
                      <a:pt x="188" y="568"/>
                      <a:pt x="162" y="787"/>
                    </a:cubicBezTo>
                    <a:cubicBezTo>
                      <a:pt x="140" y="970"/>
                      <a:pt x="110" y="1154"/>
                      <a:pt x="61" y="1333"/>
                    </a:cubicBezTo>
                    <a:cubicBezTo>
                      <a:pt x="44" y="1402"/>
                      <a:pt x="31" y="1455"/>
                      <a:pt x="18" y="1494"/>
                    </a:cubicBezTo>
                    <a:cubicBezTo>
                      <a:pt x="9" y="1516"/>
                      <a:pt x="5" y="1533"/>
                      <a:pt x="0" y="1555"/>
                    </a:cubicBezTo>
                    <a:cubicBezTo>
                      <a:pt x="9" y="1538"/>
                      <a:pt x="18" y="1520"/>
                      <a:pt x="27" y="1503"/>
                    </a:cubicBezTo>
                    <a:cubicBezTo>
                      <a:pt x="40" y="1464"/>
                      <a:pt x="57" y="1407"/>
                      <a:pt x="75" y="1337"/>
                    </a:cubicBezTo>
                    <a:cubicBezTo>
                      <a:pt x="127" y="1158"/>
                      <a:pt x="162" y="974"/>
                      <a:pt x="184" y="791"/>
                    </a:cubicBezTo>
                    <a:cubicBezTo>
                      <a:pt x="210" y="573"/>
                      <a:pt x="206" y="372"/>
                      <a:pt x="210" y="232"/>
                    </a:cubicBezTo>
                    <a:cubicBezTo>
                      <a:pt x="214" y="158"/>
                      <a:pt x="219" y="101"/>
                      <a:pt x="223" y="62"/>
                    </a:cubicBezTo>
                    <a:cubicBezTo>
                      <a:pt x="227" y="40"/>
                      <a:pt x="227" y="22"/>
                      <a:pt x="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761;p31">
                <a:extLst>
                  <a:ext uri="{FF2B5EF4-FFF2-40B4-BE49-F238E27FC236}">
                    <a16:creationId xmlns:a16="http://schemas.microsoft.com/office/drawing/2014/main" id="{ACDE6E96-8164-4F73-A2EA-EBCC7A2287E4}"/>
                  </a:ext>
                </a:extLst>
              </p:cNvPr>
              <p:cNvSpPr/>
              <p:nvPr/>
            </p:nvSpPr>
            <p:spPr>
              <a:xfrm>
                <a:off x="7257502" y="2300040"/>
                <a:ext cx="64002" cy="441198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813" extrusionOk="0">
                    <a:moveTo>
                      <a:pt x="263" y="0"/>
                    </a:moveTo>
                    <a:cubicBezTo>
                      <a:pt x="263" y="0"/>
                      <a:pt x="258" y="0"/>
                      <a:pt x="245" y="5"/>
                    </a:cubicBezTo>
                    <a:cubicBezTo>
                      <a:pt x="228" y="9"/>
                      <a:pt x="210" y="18"/>
                      <a:pt x="193" y="31"/>
                    </a:cubicBezTo>
                    <a:cubicBezTo>
                      <a:pt x="145" y="79"/>
                      <a:pt x="105" y="140"/>
                      <a:pt x="92" y="206"/>
                    </a:cubicBezTo>
                    <a:cubicBezTo>
                      <a:pt x="62" y="302"/>
                      <a:pt x="36" y="402"/>
                      <a:pt x="22" y="503"/>
                    </a:cubicBezTo>
                    <a:cubicBezTo>
                      <a:pt x="5" y="625"/>
                      <a:pt x="1" y="751"/>
                      <a:pt x="5" y="874"/>
                    </a:cubicBezTo>
                    <a:cubicBezTo>
                      <a:pt x="14" y="1096"/>
                      <a:pt x="40" y="1319"/>
                      <a:pt x="88" y="1542"/>
                    </a:cubicBezTo>
                    <a:cubicBezTo>
                      <a:pt x="105" y="1625"/>
                      <a:pt x="118" y="1695"/>
                      <a:pt x="127" y="1738"/>
                    </a:cubicBezTo>
                    <a:lnTo>
                      <a:pt x="140" y="1795"/>
                    </a:lnTo>
                    <a:cubicBezTo>
                      <a:pt x="145" y="1800"/>
                      <a:pt x="145" y="1808"/>
                      <a:pt x="145" y="1813"/>
                    </a:cubicBezTo>
                    <a:cubicBezTo>
                      <a:pt x="149" y="1808"/>
                      <a:pt x="149" y="1800"/>
                      <a:pt x="145" y="1795"/>
                    </a:cubicBezTo>
                    <a:cubicBezTo>
                      <a:pt x="145" y="1773"/>
                      <a:pt x="140" y="1756"/>
                      <a:pt x="136" y="1738"/>
                    </a:cubicBezTo>
                    <a:cubicBezTo>
                      <a:pt x="127" y="1669"/>
                      <a:pt x="114" y="1603"/>
                      <a:pt x="101" y="1538"/>
                    </a:cubicBezTo>
                    <a:cubicBezTo>
                      <a:pt x="62" y="1319"/>
                      <a:pt x="36" y="1096"/>
                      <a:pt x="27" y="874"/>
                    </a:cubicBezTo>
                    <a:cubicBezTo>
                      <a:pt x="22" y="751"/>
                      <a:pt x="27" y="625"/>
                      <a:pt x="44" y="507"/>
                    </a:cubicBezTo>
                    <a:cubicBezTo>
                      <a:pt x="57" y="406"/>
                      <a:pt x="79" y="306"/>
                      <a:pt x="105" y="210"/>
                    </a:cubicBezTo>
                    <a:cubicBezTo>
                      <a:pt x="118" y="144"/>
                      <a:pt x="153" y="83"/>
                      <a:pt x="201" y="35"/>
                    </a:cubicBezTo>
                    <a:cubicBezTo>
                      <a:pt x="219" y="22"/>
                      <a:pt x="241" y="9"/>
                      <a:pt x="2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2" name="CuadroTexto 151">
            <a:extLst>
              <a:ext uri="{FF2B5EF4-FFF2-40B4-BE49-F238E27FC236}">
                <a16:creationId xmlns:a16="http://schemas.microsoft.com/office/drawing/2014/main" id="{50E3EA61-C97F-41A2-AE96-DC650BB3D74F}"/>
              </a:ext>
            </a:extLst>
          </p:cNvPr>
          <p:cNvSpPr txBox="1"/>
          <p:nvPr/>
        </p:nvSpPr>
        <p:spPr>
          <a:xfrm>
            <a:off x="0" y="278636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Cierre del negocio antes de la pandemia</a:t>
            </a:r>
            <a:endParaRPr lang="es-EC" dirty="0"/>
          </a:p>
        </p:txBody>
      </p: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6D07FD30-0BB1-43DD-B1AC-4C7765F23D44}"/>
              </a:ext>
            </a:extLst>
          </p:cNvPr>
          <p:cNvSpPr txBox="1"/>
          <p:nvPr/>
        </p:nvSpPr>
        <p:spPr>
          <a:xfrm>
            <a:off x="4572000" y="278635"/>
            <a:ext cx="4572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Cierre del negocio </a:t>
            </a:r>
            <a:r>
              <a:rPr lang="es-EC" sz="2800" b="1" dirty="0">
                <a:latin typeface="Fira Sans Extra Condensed"/>
                <a:sym typeface="Fira Sans Extra Condensed"/>
              </a:rPr>
              <a:t>durante</a:t>
            </a:r>
            <a:r>
              <a:rPr kumimoji="0" lang="es-EC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"/>
                <a:sym typeface="Fira Sans Extra Condensed"/>
              </a:rPr>
              <a:t> la pandemia</a:t>
            </a:r>
            <a:endParaRPr lang="es-EC" dirty="0"/>
          </a:p>
        </p:txBody>
      </p:sp>
      <p:sp>
        <p:nvSpPr>
          <p:cNvPr id="151" name="Google Shape;858;p22">
            <a:extLst>
              <a:ext uri="{FF2B5EF4-FFF2-40B4-BE49-F238E27FC236}">
                <a16:creationId xmlns:a16="http://schemas.microsoft.com/office/drawing/2014/main" id="{3E96A6D4-869E-42EF-85DE-836A2FF32EAC}"/>
              </a:ext>
            </a:extLst>
          </p:cNvPr>
          <p:cNvSpPr/>
          <p:nvPr/>
        </p:nvSpPr>
        <p:spPr>
          <a:xfrm>
            <a:off x="4402574" y="3214841"/>
            <a:ext cx="1014000" cy="1014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859;p22">
            <a:extLst>
              <a:ext uri="{FF2B5EF4-FFF2-40B4-BE49-F238E27FC236}">
                <a16:creationId xmlns:a16="http://schemas.microsoft.com/office/drawing/2014/main" id="{DEDA1F52-9C85-49B4-9EA8-9598B4FA6D0A}"/>
              </a:ext>
            </a:extLst>
          </p:cNvPr>
          <p:cNvSpPr/>
          <p:nvPr/>
        </p:nvSpPr>
        <p:spPr>
          <a:xfrm rot="5400000" flipH="1">
            <a:off x="4370924" y="3183191"/>
            <a:ext cx="1077300" cy="1077300"/>
          </a:xfrm>
          <a:prstGeom prst="blockArc">
            <a:avLst>
              <a:gd name="adj1" fmla="val 5514216"/>
              <a:gd name="adj2" fmla="val 21594837"/>
              <a:gd name="adj3" fmla="val 484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860;p22">
            <a:extLst>
              <a:ext uri="{FF2B5EF4-FFF2-40B4-BE49-F238E27FC236}">
                <a16:creationId xmlns:a16="http://schemas.microsoft.com/office/drawing/2014/main" id="{30EEAFFD-B574-47FE-9A8D-2AAEBFEC8BDC}"/>
              </a:ext>
            </a:extLst>
          </p:cNvPr>
          <p:cNvSpPr/>
          <p:nvPr/>
        </p:nvSpPr>
        <p:spPr>
          <a:xfrm>
            <a:off x="6798899" y="1729579"/>
            <a:ext cx="1014000" cy="1014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861;p22">
            <a:extLst>
              <a:ext uri="{FF2B5EF4-FFF2-40B4-BE49-F238E27FC236}">
                <a16:creationId xmlns:a16="http://schemas.microsoft.com/office/drawing/2014/main" id="{20848B40-D132-4DF0-9522-CEC0F92EB21C}"/>
              </a:ext>
            </a:extLst>
          </p:cNvPr>
          <p:cNvSpPr/>
          <p:nvPr/>
        </p:nvSpPr>
        <p:spPr>
          <a:xfrm rot="5400000" flipH="1">
            <a:off x="6767249" y="1697929"/>
            <a:ext cx="1077300" cy="1077300"/>
          </a:xfrm>
          <a:prstGeom prst="blockArc">
            <a:avLst>
              <a:gd name="adj1" fmla="val 10826952"/>
              <a:gd name="adj2" fmla="val 21594837"/>
              <a:gd name="adj3" fmla="val 484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862;p22">
            <a:extLst>
              <a:ext uri="{FF2B5EF4-FFF2-40B4-BE49-F238E27FC236}">
                <a16:creationId xmlns:a16="http://schemas.microsoft.com/office/drawing/2014/main" id="{CA49C544-85BE-4094-BADC-112AA331DBFC}"/>
              </a:ext>
            </a:extLst>
          </p:cNvPr>
          <p:cNvSpPr/>
          <p:nvPr/>
        </p:nvSpPr>
        <p:spPr>
          <a:xfrm>
            <a:off x="4402574" y="1729579"/>
            <a:ext cx="1014000" cy="1014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884;p22">
            <a:extLst>
              <a:ext uri="{FF2B5EF4-FFF2-40B4-BE49-F238E27FC236}">
                <a16:creationId xmlns:a16="http://schemas.microsoft.com/office/drawing/2014/main" id="{0A7CC099-B73E-44BD-82D4-47BC7720D26A}"/>
              </a:ext>
            </a:extLst>
          </p:cNvPr>
          <p:cNvSpPr/>
          <p:nvPr/>
        </p:nvSpPr>
        <p:spPr>
          <a:xfrm rot="5400000" flipH="1">
            <a:off x="4370924" y="1697929"/>
            <a:ext cx="1077300" cy="1077300"/>
          </a:xfrm>
          <a:prstGeom prst="blockArc">
            <a:avLst>
              <a:gd name="adj1" fmla="val 16204195"/>
              <a:gd name="adj2" fmla="val 21594837"/>
              <a:gd name="adj3" fmla="val 4849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1" name="Google Shape;885;p22">
            <a:extLst>
              <a:ext uri="{FF2B5EF4-FFF2-40B4-BE49-F238E27FC236}">
                <a16:creationId xmlns:a16="http://schemas.microsoft.com/office/drawing/2014/main" id="{302FF5AD-8198-4957-85E6-777C22687632}"/>
              </a:ext>
            </a:extLst>
          </p:cNvPr>
          <p:cNvGrpSpPr/>
          <p:nvPr/>
        </p:nvGrpSpPr>
        <p:grpSpPr>
          <a:xfrm>
            <a:off x="5479761" y="1698027"/>
            <a:ext cx="1218359" cy="1086625"/>
            <a:chOff x="1535887" y="1590525"/>
            <a:chExt cx="1218359" cy="1086625"/>
          </a:xfrm>
        </p:grpSpPr>
        <p:sp>
          <p:nvSpPr>
            <p:cNvPr id="190" name="Google Shape;887;p22">
              <a:extLst>
                <a:ext uri="{FF2B5EF4-FFF2-40B4-BE49-F238E27FC236}">
                  <a16:creationId xmlns:a16="http://schemas.microsoft.com/office/drawing/2014/main" id="{E40F0AEA-D879-430B-AC9A-02F4B1677803}"/>
                </a:ext>
              </a:extLst>
            </p:cNvPr>
            <p:cNvSpPr txBox="1"/>
            <p:nvPr/>
          </p:nvSpPr>
          <p:spPr>
            <a:xfrm>
              <a:off x="1535887" y="1944064"/>
              <a:ext cx="1218104" cy="73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Pandemia, con los índices más altos en la región.</a:t>
              </a:r>
              <a:endParaRPr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889;p22">
              <a:extLst>
                <a:ext uri="{FF2B5EF4-FFF2-40B4-BE49-F238E27FC236}">
                  <a16:creationId xmlns:a16="http://schemas.microsoft.com/office/drawing/2014/main" id="{28F9B3EB-BC84-4079-A3F8-2CEE9FD2BF87}"/>
                </a:ext>
              </a:extLst>
            </p:cNvPr>
            <p:cNvSpPr txBox="1"/>
            <p:nvPr/>
          </p:nvSpPr>
          <p:spPr>
            <a:xfrm>
              <a:off x="1535946" y="1590525"/>
              <a:ext cx="12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Motivo</a:t>
              </a:r>
              <a:endParaRPr sz="20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2" name="Google Shape;890;p22">
            <a:extLst>
              <a:ext uri="{FF2B5EF4-FFF2-40B4-BE49-F238E27FC236}">
                <a16:creationId xmlns:a16="http://schemas.microsoft.com/office/drawing/2014/main" id="{459C8E65-E989-4D6F-AD69-2A96A09F7007}"/>
              </a:ext>
            </a:extLst>
          </p:cNvPr>
          <p:cNvGrpSpPr/>
          <p:nvPr/>
        </p:nvGrpSpPr>
        <p:grpSpPr>
          <a:xfrm>
            <a:off x="7876086" y="1698027"/>
            <a:ext cx="1287487" cy="1086625"/>
            <a:chOff x="3932212" y="1590525"/>
            <a:chExt cx="1287487" cy="1086625"/>
          </a:xfrm>
        </p:grpSpPr>
        <p:sp>
          <p:nvSpPr>
            <p:cNvPr id="186" name="Google Shape;892;p22">
              <a:extLst>
                <a:ext uri="{FF2B5EF4-FFF2-40B4-BE49-F238E27FC236}">
                  <a16:creationId xmlns:a16="http://schemas.microsoft.com/office/drawing/2014/main" id="{07BAF78F-7326-467A-8FD3-6B864B7F56B0}"/>
                </a:ext>
              </a:extLst>
            </p:cNvPr>
            <p:cNvSpPr txBox="1"/>
            <p:nvPr/>
          </p:nvSpPr>
          <p:spPr>
            <a:xfrm>
              <a:off x="3932212" y="1944064"/>
              <a:ext cx="1218104" cy="733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C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Comercio mayorista y minorista.</a:t>
              </a:r>
              <a:endParaRPr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894;p22">
              <a:extLst>
                <a:ext uri="{FF2B5EF4-FFF2-40B4-BE49-F238E27FC236}">
                  <a16:creationId xmlns:a16="http://schemas.microsoft.com/office/drawing/2014/main" id="{C98B73DA-B8C3-4DF6-BE75-9D0C3C8793CD}"/>
                </a:ext>
              </a:extLst>
            </p:cNvPr>
            <p:cNvSpPr txBox="1"/>
            <p:nvPr/>
          </p:nvSpPr>
          <p:spPr>
            <a:xfrm>
              <a:off x="3932270" y="1590525"/>
              <a:ext cx="1287429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Industria</a:t>
              </a:r>
              <a:endParaRPr sz="20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sp>
        <p:nvSpPr>
          <p:cNvPr id="163" name="Google Shape;1019;p22">
            <a:extLst>
              <a:ext uri="{FF2B5EF4-FFF2-40B4-BE49-F238E27FC236}">
                <a16:creationId xmlns:a16="http://schemas.microsoft.com/office/drawing/2014/main" id="{D9F970D3-C1CF-4D62-9115-C32313E46022}"/>
              </a:ext>
            </a:extLst>
          </p:cNvPr>
          <p:cNvSpPr/>
          <p:nvPr/>
        </p:nvSpPr>
        <p:spPr>
          <a:xfrm>
            <a:off x="6798899" y="3214841"/>
            <a:ext cx="1014000" cy="1014000"/>
          </a:xfrm>
          <a:prstGeom prst="ellipse">
            <a:avLst/>
          </a:prstGeom>
          <a:noFill/>
          <a:ln w="19050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020;p22">
            <a:extLst>
              <a:ext uri="{FF2B5EF4-FFF2-40B4-BE49-F238E27FC236}">
                <a16:creationId xmlns:a16="http://schemas.microsoft.com/office/drawing/2014/main" id="{2AEFA077-1897-4865-9CC3-E0A33BA26876}"/>
              </a:ext>
            </a:extLst>
          </p:cNvPr>
          <p:cNvSpPr/>
          <p:nvPr/>
        </p:nvSpPr>
        <p:spPr>
          <a:xfrm rot="5400000" flipH="1">
            <a:off x="6767249" y="3183191"/>
            <a:ext cx="1077300" cy="1077300"/>
          </a:xfrm>
          <a:prstGeom prst="blockArc">
            <a:avLst>
              <a:gd name="adj1" fmla="val 53196"/>
              <a:gd name="adj2" fmla="val 21594837"/>
              <a:gd name="adj3" fmla="val 4849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021;p22">
            <a:extLst>
              <a:ext uri="{FF2B5EF4-FFF2-40B4-BE49-F238E27FC236}">
                <a16:creationId xmlns:a16="http://schemas.microsoft.com/office/drawing/2014/main" id="{DCD6868F-A110-4503-90D8-BE4FCFF3C857}"/>
              </a:ext>
            </a:extLst>
          </p:cNvPr>
          <p:cNvGrpSpPr/>
          <p:nvPr/>
        </p:nvGrpSpPr>
        <p:grpSpPr>
          <a:xfrm>
            <a:off x="5479761" y="3191453"/>
            <a:ext cx="1284160" cy="1229031"/>
            <a:chOff x="1535887" y="3083951"/>
            <a:chExt cx="1284160" cy="1229031"/>
          </a:xfrm>
        </p:grpSpPr>
        <p:sp>
          <p:nvSpPr>
            <p:cNvPr id="182" name="Google Shape;1023;p22">
              <a:extLst>
                <a:ext uri="{FF2B5EF4-FFF2-40B4-BE49-F238E27FC236}">
                  <a16:creationId xmlns:a16="http://schemas.microsoft.com/office/drawing/2014/main" id="{5C57ACA2-BC1C-4D98-89CB-2A9EE08933DE}"/>
                </a:ext>
              </a:extLst>
            </p:cNvPr>
            <p:cNvSpPr txBox="1"/>
            <p:nvPr/>
          </p:nvSpPr>
          <p:spPr>
            <a:xfrm>
              <a:off x="1535887" y="3437490"/>
              <a:ext cx="1284160" cy="875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EC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Mayores dificultades en el ejercicio de sus actividades económicas.</a:t>
              </a:r>
              <a:endParaRPr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025;p22">
              <a:extLst>
                <a:ext uri="{FF2B5EF4-FFF2-40B4-BE49-F238E27FC236}">
                  <a16:creationId xmlns:a16="http://schemas.microsoft.com/office/drawing/2014/main" id="{57309987-41A6-4C44-B63F-F61D9DCE31A6}"/>
                </a:ext>
              </a:extLst>
            </p:cNvPr>
            <p:cNvSpPr txBox="1"/>
            <p:nvPr/>
          </p:nvSpPr>
          <p:spPr>
            <a:xfrm>
              <a:off x="1535946" y="3083951"/>
              <a:ext cx="12183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Mujeres</a:t>
              </a:r>
              <a:endParaRPr sz="20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66" name="Google Shape;1026;p22">
            <a:extLst>
              <a:ext uri="{FF2B5EF4-FFF2-40B4-BE49-F238E27FC236}">
                <a16:creationId xmlns:a16="http://schemas.microsoft.com/office/drawing/2014/main" id="{5E501DE0-EB4D-44F7-ADF8-DD0379307C31}"/>
              </a:ext>
            </a:extLst>
          </p:cNvPr>
          <p:cNvGrpSpPr/>
          <p:nvPr/>
        </p:nvGrpSpPr>
        <p:grpSpPr>
          <a:xfrm>
            <a:off x="7876086" y="3191453"/>
            <a:ext cx="1218104" cy="1086625"/>
            <a:chOff x="3932212" y="3083951"/>
            <a:chExt cx="1218104" cy="1086625"/>
          </a:xfrm>
        </p:grpSpPr>
        <p:sp>
          <p:nvSpPr>
            <p:cNvPr id="178" name="Google Shape;1028;p22">
              <a:extLst>
                <a:ext uri="{FF2B5EF4-FFF2-40B4-BE49-F238E27FC236}">
                  <a16:creationId xmlns:a16="http://schemas.microsoft.com/office/drawing/2014/main" id="{07DAEFCB-ABA5-44D1-B26A-F7C41D6F34D1}"/>
                </a:ext>
              </a:extLst>
            </p:cNvPr>
            <p:cNvSpPr txBox="1"/>
            <p:nvPr/>
          </p:nvSpPr>
          <p:spPr>
            <a:xfrm>
              <a:off x="3932212" y="3577547"/>
              <a:ext cx="1218104" cy="5930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Nuevos modelos de negocio.</a:t>
              </a:r>
              <a:endParaRPr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030;p22">
              <a:extLst>
                <a:ext uri="{FF2B5EF4-FFF2-40B4-BE49-F238E27FC236}">
                  <a16:creationId xmlns:a16="http://schemas.microsoft.com/office/drawing/2014/main" id="{7F8021A5-7A37-4DAE-A754-31355ABA5719}"/>
                </a:ext>
              </a:extLst>
            </p:cNvPr>
            <p:cNvSpPr txBox="1"/>
            <p:nvPr/>
          </p:nvSpPr>
          <p:spPr>
            <a:xfrm>
              <a:off x="3932271" y="3083951"/>
              <a:ext cx="1173888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20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Oportunidades</a:t>
              </a:r>
              <a:endParaRPr sz="20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209" name="Google Shape;3174;p46">
            <a:extLst>
              <a:ext uri="{FF2B5EF4-FFF2-40B4-BE49-F238E27FC236}">
                <a16:creationId xmlns:a16="http://schemas.microsoft.com/office/drawing/2014/main" id="{BD6B9C7D-9D64-46CB-A2D5-4798680DBFD0}"/>
              </a:ext>
            </a:extLst>
          </p:cNvPr>
          <p:cNvGrpSpPr/>
          <p:nvPr/>
        </p:nvGrpSpPr>
        <p:grpSpPr>
          <a:xfrm>
            <a:off x="4645956" y="1990776"/>
            <a:ext cx="515154" cy="457589"/>
            <a:chOff x="4298653" y="2554071"/>
            <a:chExt cx="265816" cy="236371"/>
          </a:xfrm>
          <a:solidFill>
            <a:schemeClr val="bg1"/>
          </a:solidFill>
        </p:grpSpPr>
        <p:sp>
          <p:nvSpPr>
            <p:cNvPr id="210" name="Google Shape;3175;p46">
              <a:extLst>
                <a:ext uri="{FF2B5EF4-FFF2-40B4-BE49-F238E27FC236}">
                  <a16:creationId xmlns:a16="http://schemas.microsoft.com/office/drawing/2014/main" id="{36B4A85B-2524-4710-8909-97F6FA8ACF41}"/>
                </a:ext>
              </a:extLst>
            </p:cNvPr>
            <p:cNvSpPr/>
            <p:nvPr/>
          </p:nvSpPr>
          <p:spPr>
            <a:xfrm>
              <a:off x="4360557" y="2615353"/>
              <a:ext cx="142005" cy="130753"/>
            </a:xfrm>
            <a:custGeom>
              <a:avLst/>
              <a:gdLst/>
              <a:ahLst/>
              <a:cxnLst/>
              <a:rect l="l" t="t" r="r" b="b"/>
              <a:pathLst>
                <a:path w="2966" h="2731" extrusionOk="0">
                  <a:moveTo>
                    <a:pt x="1484" y="674"/>
                  </a:moveTo>
                  <a:cubicBezTo>
                    <a:pt x="1557" y="674"/>
                    <a:pt x="1632" y="722"/>
                    <a:pt x="1638" y="818"/>
                  </a:cubicBezTo>
                  <a:lnTo>
                    <a:pt x="1638" y="1639"/>
                  </a:lnTo>
                  <a:cubicBezTo>
                    <a:pt x="1645" y="1748"/>
                    <a:pt x="1565" y="1802"/>
                    <a:pt x="1485" y="1802"/>
                  </a:cubicBezTo>
                  <a:cubicBezTo>
                    <a:pt x="1406" y="1802"/>
                    <a:pt x="1326" y="1748"/>
                    <a:pt x="1333" y="1639"/>
                  </a:cubicBezTo>
                  <a:lnTo>
                    <a:pt x="1333" y="818"/>
                  </a:lnTo>
                  <a:cubicBezTo>
                    <a:pt x="1337" y="722"/>
                    <a:pt x="1410" y="674"/>
                    <a:pt x="1484" y="674"/>
                  </a:cubicBezTo>
                  <a:close/>
                  <a:moveTo>
                    <a:pt x="1484" y="2102"/>
                  </a:moveTo>
                  <a:cubicBezTo>
                    <a:pt x="1563" y="2102"/>
                    <a:pt x="1638" y="2165"/>
                    <a:pt x="1638" y="2259"/>
                  </a:cubicBezTo>
                  <a:cubicBezTo>
                    <a:pt x="1638" y="2342"/>
                    <a:pt x="1568" y="2412"/>
                    <a:pt x="1485" y="2412"/>
                  </a:cubicBezTo>
                  <a:cubicBezTo>
                    <a:pt x="1346" y="2412"/>
                    <a:pt x="1276" y="2246"/>
                    <a:pt x="1376" y="2150"/>
                  </a:cubicBezTo>
                  <a:cubicBezTo>
                    <a:pt x="1408" y="2117"/>
                    <a:pt x="1446" y="2102"/>
                    <a:pt x="1484" y="2102"/>
                  </a:cubicBezTo>
                  <a:close/>
                  <a:moveTo>
                    <a:pt x="1485" y="1"/>
                  </a:moveTo>
                  <a:lnTo>
                    <a:pt x="1" y="2730"/>
                  </a:lnTo>
                  <a:lnTo>
                    <a:pt x="2966" y="2730"/>
                  </a:lnTo>
                  <a:lnTo>
                    <a:pt x="14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176;p46">
              <a:extLst>
                <a:ext uri="{FF2B5EF4-FFF2-40B4-BE49-F238E27FC236}">
                  <a16:creationId xmlns:a16="http://schemas.microsoft.com/office/drawing/2014/main" id="{CBC9552D-62C9-4C01-B3E0-9CDB5D50CD46}"/>
                </a:ext>
              </a:extLst>
            </p:cNvPr>
            <p:cNvSpPr/>
            <p:nvPr/>
          </p:nvSpPr>
          <p:spPr>
            <a:xfrm>
              <a:off x="4298653" y="2554071"/>
              <a:ext cx="265816" cy="236371"/>
            </a:xfrm>
            <a:custGeom>
              <a:avLst/>
              <a:gdLst/>
              <a:ahLst/>
              <a:cxnLst/>
              <a:rect l="l" t="t" r="r" b="b"/>
              <a:pathLst>
                <a:path w="5552" h="4937" extrusionOk="0">
                  <a:moveTo>
                    <a:pt x="2781" y="797"/>
                  </a:moveTo>
                  <a:cubicBezTo>
                    <a:pt x="2834" y="797"/>
                    <a:pt x="2888" y="825"/>
                    <a:pt x="2918" y="879"/>
                  </a:cubicBezTo>
                  <a:lnTo>
                    <a:pt x="4665" y="4093"/>
                  </a:lnTo>
                  <a:cubicBezTo>
                    <a:pt x="4722" y="4194"/>
                    <a:pt x="4643" y="4320"/>
                    <a:pt x="4530" y="4320"/>
                  </a:cubicBezTo>
                  <a:lnTo>
                    <a:pt x="1032" y="4320"/>
                  </a:lnTo>
                  <a:cubicBezTo>
                    <a:pt x="918" y="4320"/>
                    <a:pt x="839" y="4194"/>
                    <a:pt x="896" y="4093"/>
                  </a:cubicBezTo>
                  <a:lnTo>
                    <a:pt x="2643" y="879"/>
                  </a:lnTo>
                  <a:cubicBezTo>
                    <a:pt x="2674" y="825"/>
                    <a:pt x="2727" y="797"/>
                    <a:pt x="2781" y="797"/>
                  </a:cubicBezTo>
                  <a:close/>
                  <a:moveTo>
                    <a:pt x="2777" y="0"/>
                  </a:moveTo>
                  <a:cubicBezTo>
                    <a:pt x="2570" y="0"/>
                    <a:pt x="2364" y="104"/>
                    <a:pt x="2250" y="312"/>
                  </a:cubicBezTo>
                  <a:lnTo>
                    <a:pt x="219" y="4050"/>
                  </a:lnTo>
                  <a:cubicBezTo>
                    <a:pt x="1" y="4451"/>
                    <a:pt x="289" y="4936"/>
                    <a:pt x="743" y="4936"/>
                  </a:cubicBezTo>
                  <a:lnTo>
                    <a:pt x="4809" y="4936"/>
                  </a:lnTo>
                  <a:cubicBezTo>
                    <a:pt x="5263" y="4936"/>
                    <a:pt x="5551" y="4451"/>
                    <a:pt x="5337" y="4050"/>
                  </a:cubicBezTo>
                  <a:lnTo>
                    <a:pt x="3307" y="312"/>
                  </a:lnTo>
                  <a:cubicBezTo>
                    <a:pt x="3191" y="104"/>
                    <a:pt x="2984" y="0"/>
                    <a:pt x="27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3130;p46">
            <a:extLst>
              <a:ext uri="{FF2B5EF4-FFF2-40B4-BE49-F238E27FC236}">
                <a16:creationId xmlns:a16="http://schemas.microsoft.com/office/drawing/2014/main" id="{C6A5BF84-3D25-41B8-B7E7-FEC7E3CD0600}"/>
              </a:ext>
            </a:extLst>
          </p:cNvPr>
          <p:cNvGrpSpPr/>
          <p:nvPr/>
        </p:nvGrpSpPr>
        <p:grpSpPr>
          <a:xfrm>
            <a:off x="4618475" y="3458830"/>
            <a:ext cx="574913" cy="522733"/>
            <a:chOff x="6153380" y="2001961"/>
            <a:chExt cx="381626" cy="380956"/>
          </a:xfrm>
          <a:solidFill>
            <a:schemeClr val="accent2"/>
          </a:solidFill>
        </p:grpSpPr>
        <p:sp>
          <p:nvSpPr>
            <p:cNvPr id="213" name="Google Shape;3131;p46">
              <a:extLst>
                <a:ext uri="{FF2B5EF4-FFF2-40B4-BE49-F238E27FC236}">
                  <a16:creationId xmlns:a16="http://schemas.microsoft.com/office/drawing/2014/main" id="{14372A6E-8CAA-4DE8-A450-7CAA2171F311}"/>
                </a:ext>
              </a:extLst>
            </p:cNvPr>
            <p:cNvSpPr/>
            <p:nvPr/>
          </p:nvSpPr>
          <p:spPr>
            <a:xfrm>
              <a:off x="6198144" y="2001961"/>
              <a:ext cx="200559" cy="94319"/>
            </a:xfrm>
            <a:custGeom>
              <a:avLst/>
              <a:gdLst/>
              <a:ahLst/>
              <a:cxnLst/>
              <a:rect l="l" t="t" r="r" b="b"/>
              <a:pathLst>
                <a:path w="4189" h="1970" extrusionOk="0">
                  <a:moveTo>
                    <a:pt x="2092" y="0"/>
                  </a:moveTo>
                  <a:cubicBezTo>
                    <a:pt x="987" y="0"/>
                    <a:pt x="70" y="865"/>
                    <a:pt x="0" y="1970"/>
                  </a:cubicBezTo>
                  <a:cubicBezTo>
                    <a:pt x="74" y="1952"/>
                    <a:pt x="153" y="1939"/>
                    <a:pt x="227" y="1939"/>
                  </a:cubicBezTo>
                  <a:lnTo>
                    <a:pt x="764" y="1939"/>
                  </a:lnTo>
                  <a:lnTo>
                    <a:pt x="2703" y="1197"/>
                  </a:lnTo>
                  <a:cubicBezTo>
                    <a:pt x="2759" y="1175"/>
                    <a:pt x="2817" y="1165"/>
                    <a:pt x="2873" y="1165"/>
                  </a:cubicBezTo>
                  <a:cubicBezTo>
                    <a:pt x="3033" y="1165"/>
                    <a:pt x="3184" y="1247"/>
                    <a:pt x="3271" y="1389"/>
                  </a:cubicBezTo>
                  <a:lnTo>
                    <a:pt x="3603" y="1939"/>
                  </a:lnTo>
                  <a:lnTo>
                    <a:pt x="3957" y="1939"/>
                  </a:lnTo>
                  <a:cubicBezTo>
                    <a:pt x="4035" y="1939"/>
                    <a:pt x="4109" y="1952"/>
                    <a:pt x="4188" y="1970"/>
                  </a:cubicBezTo>
                  <a:cubicBezTo>
                    <a:pt x="4118" y="865"/>
                    <a:pt x="3201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132;p46">
              <a:extLst>
                <a:ext uri="{FF2B5EF4-FFF2-40B4-BE49-F238E27FC236}">
                  <a16:creationId xmlns:a16="http://schemas.microsoft.com/office/drawing/2014/main" id="{E7A810C9-7AD8-4CB8-B39B-F1B25939A9D0}"/>
                </a:ext>
              </a:extLst>
            </p:cNvPr>
            <p:cNvSpPr/>
            <p:nvPr/>
          </p:nvSpPr>
          <p:spPr>
            <a:xfrm>
              <a:off x="6264836" y="2236555"/>
              <a:ext cx="67124" cy="42036"/>
            </a:xfrm>
            <a:custGeom>
              <a:avLst/>
              <a:gdLst/>
              <a:ahLst/>
              <a:cxnLst/>
              <a:rect l="l" t="t" r="r" b="b"/>
              <a:pathLst>
                <a:path w="1402" h="878" extrusionOk="0">
                  <a:moveTo>
                    <a:pt x="0" y="0"/>
                  </a:moveTo>
                  <a:lnTo>
                    <a:pt x="0" y="179"/>
                  </a:lnTo>
                  <a:cubicBezTo>
                    <a:pt x="0" y="568"/>
                    <a:pt x="315" y="878"/>
                    <a:pt x="699" y="878"/>
                  </a:cubicBezTo>
                  <a:cubicBezTo>
                    <a:pt x="1088" y="878"/>
                    <a:pt x="1402" y="568"/>
                    <a:pt x="1402" y="179"/>
                  </a:cubicBezTo>
                  <a:lnTo>
                    <a:pt x="1402" y="0"/>
                  </a:lnTo>
                  <a:cubicBezTo>
                    <a:pt x="1179" y="100"/>
                    <a:pt x="940" y="151"/>
                    <a:pt x="701" y="151"/>
                  </a:cubicBezTo>
                  <a:cubicBezTo>
                    <a:pt x="462" y="151"/>
                    <a:pt x="223" y="10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133;p46">
              <a:extLst>
                <a:ext uri="{FF2B5EF4-FFF2-40B4-BE49-F238E27FC236}">
                  <a16:creationId xmlns:a16="http://schemas.microsoft.com/office/drawing/2014/main" id="{CAD13097-45C8-4D9B-B059-017B9AA27E7E}"/>
                </a:ext>
              </a:extLst>
            </p:cNvPr>
            <p:cNvSpPr/>
            <p:nvPr/>
          </p:nvSpPr>
          <p:spPr>
            <a:xfrm>
              <a:off x="6153380" y="2234640"/>
              <a:ext cx="216263" cy="148277"/>
            </a:xfrm>
            <a:custGeom>
              <a:avLst/>
              <a:gdLst/>
              <a:ahLst/>
              <a:cxnLst/>
              <a:rect l="l" t="t" r="r" b="b"/>
              <a:pathLst>
                <a:path w="4517" h="3097" extrusionOk="0">
                  <a:moveTo>
                    <a:pt x="1865" y="1"/>
                  </a:moveTo>
                  <a:cubicBezTo>
                    <a:pt x="800" y="119"/>
                    <a:pt x="1" y="1018"/>
                    <a:pt x="1" y="2084"/>
                  </a:cubicBezTo>
                  <a:lnTo>
                    <a:pt x="1" y="2861"/>
                  </a:lnTo>
                  <a:cubicBezTo>
                    <a:pt x="1" y="2992"/>
                    <a:pt x="101" y="3097"/>
                    <a:pt x="232" y="3097"/>
                  </a:cubicBezTo>
                  <a:lnTo>
                    <a:pt x="4267" y="3097"/>
                  </a:lnTo>
                  <a:cubicBezTo>
                    <a:pt x="4232" y="2996"/>
                    <a:pt x="4219" y="2892"/>
                    <a:pt x="4228" y="2791"/>
                  </a:cubicBezTo>
                  <a:lnTo>
                    <a:pt x="4516" y="62"/>
                  </a:lnTo>
                  <a:cubicBezTo>
                    <a:pt x="4411" y="31"/>
                    <a:pt x="4302" y="14"/>
                    <a:pt x="4193" y="1"/>
                  </a:cubicBezTo>
                  <a:lnTo>
                    <a:pt x="4193" y="219"/>
                  </a:lnTo>
                  <a:cubicBezTo>
                    <a:pt x="4210" y="874"/>
                    <a:pt x="3682" y="1411"/>
                    <a:pt x="3027" y="1411"/>
                  </a:cubicBezTo>
                  <a:cubicBezTo>
                    <a:pt x="2376" y="1411"/>
                    <a:pt x="1848" y="874"/>
                    <a:pt x="1865" y="219"/>
                  </a:cubicBezTo>
                  <a:lnTo>
                    <a:pt x="18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134;p46">
              <a:extLst>
                <a:ext uri="{FF2B5EF4-FFF2-40B4-BE49-F238E27FC236}">
                  <a16:creationId xmlns:a16="http://schemas.microsoft.com/office/drawing/2014/main" id="{F450F5F6-8669-45B4-8B5E-621629A89E6D}"/>
                </a:ext>
              </a:extLst>
            </p:cNvPr>
            <p:cNvSpPr/>
            <p:nvPr/>
          </p:nvSpPr>
          <p:spPr>
            <a:xfrm>
              <a:off x="6197905" y="2180061"/>
              <a:ext cx="36866" cy="45005"/>
            </a:xfrm>
            <a:custGeom>
              <a:avLst/>
              <a:gdLst/>
              <a:ahLst/>
              <a:cxnLst/>
              <a:rect l="l" t="t" r="r" b="b"/>
              <a:pathLst>
                <a:path w="770" h="940" extrusionOk="0">
                  <a:moveTo>
                    <a:pt x="1" y="1"/>
                  </a:moveTo>
                  <a:lnTo>
                    <a:pt x="1" y="940"/>
                  </a:lnTo>
                  <a:cubicBezTo>
                    <a:pt x="241" y="818"/>
                    <a:pt x="503" y="735"/>
                    <a:pt x="769" y="691"/>
                  </a:cubicBezTo>
                  <a:cubicBezTo>
                    <a:pt x="625" y="512"/>
                    <a:pt x="516" y="307"/>
                    <a:pt x="455" y="88"/>
                  </a:cubicBezTo>
                  <a:lnTo>
                    <a:pt x="389" y="88"/>
                  </a:lnTo>
                  <a:cubicBezTo>
                    <a:pt x="254" y="88"/>
                    <a:pt x="123" y="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135;p46">
              <a:extLst>
                <a:ext uri="{FF2B5EF4-FFF2-40B4-BE49-F238E27FC236}">
                  <a16:creationId xmlns:a16="http://schemas.microsoft.com/office/drawing/2014/main" id="{8C947398-FA5F-48CA-A664-2330F858BCB7}"/>
                </a:ext>
              </a:extLst>
            </p:cNvPr>
            <p:cNvSpPr/>
            <p:nvPr/>
          </p:nvSpPr>
          <p:spPr>
            <a:xfrm>
              <a:off x="6380218" y="2117152"/>
              <a:ext cx="30594" cy="44813"/>
            </a:xfrm>
            <a:custGeom>
              <a:avLst/>
              <a:gdLst/>
              <a:ahLst/>
              <a:cxnLst/>
              <a:rect l="l" t="t" r="r" b="b"/>
              <a:pathLst>
                <a:path w="639" h="936" extrusionOk="0">
                  <a:moveTo>
                    <a:pt x="169" y="0"/>
                  </a:moveTo>
                  <a:cubicBezTo>
                    <a:pt x="164" y="0"/>
                    <a:pt x="159" y="0"/>
                    <a:pt x="154" y="0"/>
                  </a:cubicBezTo>
                  <a:lnTo>
                    <a:pt x="1" y="0"/>
                  </a:lnTo>
                  <a:lnTo>
                    <a:pt x="1" y="935"/>
                  </a:lnTo>
                  <a:lnTo>
                    <a:pt x="154" y="935"/>
                  </a:lnTo>
                  <a:cubicBezTo>
                    <a:pt x="159" y="935"/>
                    <a:pt x="164" y="935"/>
                    <a:pt x="169" y="935"/>
                  </a:cubicBezTo>
                  <a:cubicBezTo>
                    <a:pt x="424" y="935"/>
                    <a:pt x="638" y="725"/>
                    <a:pt x="638" y="468"/>
                  </a:cubicBezTo>
                  <a:cubicBezTo>
                    <a:pt x="638" y="207"/>
                    <a:pt x="425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136;p46">
              <a:extLst>
                <a:ext uri="{FF2B5EF4-FFF2-40B4-BE49-F238E27FC236}">
                  <a16:creationId xmlns:a16="http://schemas.microsoft.com/office/drawing/2014/main" id="{82E3E8E3-0638-4EBE-9E99-657CDD9475D6}"/>
                </a:ext>
              </a:extLst>
            </p:cNvPr>
            <p:cNvSpPr/>
            <p:nvPr/>
          </p:nvSpPr>
          <p:spPr>
            <a:xfrm>
              <a:off x="6187468" y="2117152"/>
              <a:ext cx="29110" cy="44765"/>
            </a:xfrm>
            <a:custGeom>
              <a:avLst/>
              <a:gdLst/>
              <a:ahLst/>
              <a:cxnLst/>
              <a:rect l="l" t="t" r="r" b="b"/>
              <a:pathLst>
                <a:path w="608" h="935" extrusionOk="0">
                  <a:moveTo>
                    <a:pt x="450" y="0"/>
                  </a:moveTo>
                  <a:cubicBezTo>
                    <a:pt x="201" y="9"/>
                    <a:pt x="0" y="214"/>
                    <a:pt x="0" y="468"/>
                  </a:cubicBezTo>
                  <a:cubicBezTo>
                    <a:pt x="0" y="721"/>
                    <a:pt x="201" y="926"/>
                    <a:pt x="450" y="935"/>
                  </a:cubicBezTo>
                  <a:lnTo>
                    <a:pt x="607" y="935"/>
                  </a:lnTo>
                  <a:lnTo>
                    <a:pt x="6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137;p46">
              <a:extLst>
                <a:ext uri="{FF2B5EF4-FFF2-40B4-BE49-F238E27FC236}">
                  <a16:creationId xmlns:a16="http://schemas.microsoft.com/office/drawing/2014/main" id="{4866A65F-10F3-418C-9701-9063E2784AE0}"/>
                </a:ext>
              </a:extLst>
            </p:cNvPr>
            <p:cNvSpPr/>
            <p:nvPr/>
          </p:nvSpPr>
          <p:spPr>
            <a:xfrm>
              <a:off x="6238887" y="2079952"/>
              <a:ext cx="119023" cy="141382"/>
            </a:xfrm>
            <a:custGeom>
              <a:avLst/>
              <a:gdLst/>
              <a:ahLst/>
              <a:cxnLst/>
              <a:rect l="l" t="t" r="r" b="b"/>
              <a:pathLst>
                <a:path w="2486" h="2953" extrusionOk="0">
                  <a:moveTo>
                    <a:pt x="2018" y="0"/>
                  </a:moveTo>
                  <a:lnTo>
                    <a:pt x="1" y="777"/>
                  </a:lnTo>
                  <a:lnTo>
                    <a:pt x="1" y="1712"/>
                  </a:lnTo>
                  <a:cubicBezTo>
                    <a:pt x="1" y="2398"/>
                    <a:pt x="555" y="2952"/>
                    <a:pt x="1245" y="2952"/>
                  </a:cubicBezTo>
                  <a:cubicBezTo>
                    <a:pt x="1931" y="2952"/>
                    <a:pt x="2486" y="2398"/>
                    <a:pt x="2486" y="1712"/>
                  </a:cubicBezTo>
                  <a:lnTo>
                    <a:pt x="2486" y="777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138;p46">
              <a:extLst>
                <a:ext uri="{FF2B5EF4-FFF2-40B4-BE49-F238E27FC236}">
                  <a16:creationId xmlns:a16="http://schemas.microsoft.com/office/drawing/2014/main" id="{4A2D81E7-ED37-4BF6-BF2C-AED54011672C}"/>
                </a:ext>
              </a:extLst>
            </p:cNvPr>
            <p:cNvSpPr/>
            <p:nvPr/>
          </p:nvSpPr>
          <p:spPr>
            <a:xfrm>
              <a:off x="6377297" y="2219176"/>
              <a:ext cx="157708" cy="163741"/>
            </a:xfrm>
            <a:custGeom>
              <a:avLst/>
              <a:gdLst/>
              <a:ahLst/>
              <a:cxnLst/>
              <a:rect l="l" t="t" r="r" b="b"/>
              <a:pathLst>
                <a:path w="3294" h="3420" extrusionOk="0">
                  <a:moveTo>
                    <a:pt x="560" y="1"/>
                  </a:moveTo>
                  <a:cubicBezTo>
                    <a:pt x="442" y="1"/>
                    <a:pt x="341" y="88"/>
                    <a:pt x="328" y="210"/>
                  </a:cubicBezTo>
                  <a:lnTo>
                    <a:pt x="18" y="3162"/>
                  </a:lnTo>
                  <a:cubicBezTo>
                    <a:pt x="1" y="3298"/>
                    <a:pt x="110" y="3420"/>
                    <a:pt x="250" y="3420"/>
                  </a:cubicBezTo>
                  <a:lnTo>
                    <a:pt x="3044" y="3420"/>
                  </a:lnTo>
                  <a:cubicBezTo>
                    <a:pt x="3184" y="3420"/>
                    <a:pt x="3293" y="3298"/>
                    <a:pt x="3276" y="3162"/>
                  </a:cubicBezTo>
                  <a:lnTo>
                    <a:pt x="2966" y="210"/>
                  </a:lnTo>
                  <a:cubicBezTo>
                    <a:pt x="2953" y="88"/>
                    <a:pt x="2852" y="1"/>
                    <a:pt x="2734" y="1"/>
                  </a:cubicBezTo>
                  <a:lnTo>
                    <a:pt x="2424" y="1"/>
                  </a:lnTo>
                  <a:lnTo>
                    <a:pt x="2424" y="704"/>
                  </a:lnTo>
                  <a:cubicBezTo>
                    <a:pt x="2418" y="850"/>
                    <a:pt x="2304" y="923"/>
                    <a:pt x="2191" y="923"/>
                  </a:cubicBezTo>
                  <a:cubicBezTo>
                    <a:pt x="2077" y="923"/>
                    <a:pt x="1964" y="850"/>
                    <a:pt x="1957" y="704"/>
                  </a:cubicBezTo>
                  <a:lnTo>
                    <a:pt x="1957" y="1"/>
                  </a:lnTo>
                  <a:lnTo>
                    <a:pt x="1337" y="1"/>
                  </a:lnTo>
                  <a:lnTo>
                    <a:pt x="1337" y="704"/>
                  </a:lnTo>
                  <a:cubicBezTo>
                    <a:pt x="1337" y="859"/>
                    <a:pt x="1220" y="936"/>
                    <a:pt x="1103" y="936"/>
                  </a:cubicBezTo>
                  <a:cubicBezTo>
                    <a:pt x="987" y="936"/>
                    <a:pt x="870" y="859"/>
                    <a:pt x="870" y="704"/>
                  </a:cubicBezTo>
                  <a:lnTo>
                    <a:pt x="8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139;p46">
              <a:extLst>
                <a:ext uri="{FF2B5EF4-FFF2-40B4-BE49-F238E27FC236}">
                  <a16:creationId xmlns:a16="http://schemas.microsoft.com/office/drawing/2014/main" id="{E9341D0C-D42C-44A3-948D-D61197241830}"/>
                </a:ext>
              </a:extLst>
            </p:cNvPr>
            <p:cNvSpPr/>
            <p:nvPr/>
          </p:nvSpPr>
          <p:spPr>
            <a:xfrm>
              <a:off x="6418902" y="2167135"/>
              <a:ext cx="74497" cy="52091"/>
            </a:xfrm>
            <a:custGeom>
              <a:avLst/>
              <a:gdLst/>
              <a:ahLst/>
              <a:cxnLst/>
              <a:rect l="l" t="t" r="r" b="b"/>
              <a:pathLst>
                <a:path w="1556" h="1088" extrusionOk="0">
                  <a:moveTo>
                    <a:pt x="778" y="0"/>
                  </a:moveTo>
                  <a:cubicBezTo>
                    <a:pt x="350" y="0"/>
                    <a:pt x="1" y="345"/>
                    <a:pt x="1" y="777"/>
                  </a:cubicBezTo>
                  <a:lnTo>
                    <a:pt x="1" y="1088"/>
                  </a:lnTo>
                  <a:lnTo>
                    <a:pt x="468" y="1088"/>
                  </a:lnTo>
                  <a:lnTo>
                    <a:pt x="468" y="777"/>
                  </a:lnTo>
                  <a:cubicBezTo>
                    <a:pt x="477" y="577"/>
                    <a:pt x="627" y="476"/>
                    <a:pt x="778" y="476"/>
                  </a:cubicBezTo>
                  <a:cubicBezTo>
                    <a:pt x="929" y="476"/>
                    <a:pt x="1079" y="577"/>
                    <a:pt x="1088" y="777"/>
                  </a:cubicBezTo>
                  <a:lnTo>
                    <a:pt x="1088" y="1088"/>
                  </a:lnTo>
                  <a:lnTo>
                    <a:pt x="1555" y="1088"/>
                  </a:lnTo>
                  <a:lnTo>
                    <a:pt x="1555" y="777"/>
                  </a:lnTo>
                  <a:cubicBezTo>
                    <a:pt x="1555" y="345"/>
                    <a:pt x="1206" y="0"/>
                    <a:pt x="7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140;p46">
              <a:extLst>
                <a:ext uri="{FF2B5EF4-FFF2-40B4-BE49-F238E27FC236}">
                  <a16:creationId xmlns:a16="http://schemas.microsoft.com/office/drawing/2014/main" id="{F6590C4F-DBD7-476A-8061-F1A8DB43E5F4}"/>
                </a:ext>
              </a:extLst>
            </p:cNvPr>
            <p:cNvSpPr/>
            <p:nvPr/>
          </p:nvSpPr>
          <p:spPr>
            <a:xfrm>
              <a:off x="6362025" y="2180061"/>
              <a:ext cx="36866" cy="35621"/>
            </a:xfrm>
            <a:custGeom>
              <a:avLst/>
              <a:gdLst/>
              <a:ahLst/>
              <a:cxnLst/>
              <a:rect l="l" t="t" r="r" b="b"/>
              <a:pathLst>
                <a:path w="770" h="744" extrusionOk="0">
                  <a:moveTo>
                    <a:pt x="769" y="1"/>
                  </a:moveTo>
                  <a:cubicBezTo>
                    <a:pt x="647" y="58"/>
                    <a:pt x="516" y="88"/>
                    <a:pt x="381" y="88"/>
                  </a:cubicBezTo>
                  <a:lnTo>
                    <a:pt x="315" y="88"/>
                  </a:lnTo>
                  <a:cubicBezTo>
                    <a:pt x="254" y="307"/>
                    <a:pt x="145" y="512"/>
                    <a:pt x="1" y="691"/>
                  </a:cubicBezTo>
                  <a:cubicBezTo>
                    <a:pt x="84" y="704"/>
                    <a:pt x="167" y="721"/>
                    <a:pt x="250" y="743"/>
                  </a:cubicBezTo>
                  <a:cubicBezTo>
                    <a:pt x="350" y="538"/>
                    <a:pt x="542" y="394"/>
                    <a:pt x="769" y="359"/>
                  </a:cubicBezTo>
                  <a:lnTo>
                    <a:pt x="7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3280;p46">
            <a:extLst>
              <a:ext uri="{FF2B5EF4-FFF2-40B4-BE49-F238E27FC236}">
                <a16:creationId xmlns:a16="http://schemas.microsoft.com/office/drawing/2014/main" id="{7BD4CB67-25E5-4C2B-9065-E59B8B09D590}"/>
              </a:ext>
            </a:extLst>
          </p:cNvPr>
          <p:cNvGrpSpPr/>
          <p:nvPr/>
        </p:nvGrpSpPr>
        <p:grpSpPr>
          <a:xfrm>
            <a:off x="7003916" y="1978481"/>
            <a:ext cx="547286" cy="588123"/>
            <a:chOff x="3220288" y="3732069"/>
            <a:chExt cx="379093" cy="378608"/>
          </a:xfrm>
          <a:solidFill>
            <a:schemeClr val="accent3"/>
          </a:solidFill>
        </p:grpSpPr>
        <p:sp>
          <p:nvSpPr>
            <p:cNvPr id="224" name="Google Shape;3281;p46">
              <a:extLst>
                <a:ext uri="{FF2B5EF4-FFF2-40B4-BE49-F238E27FC236}">
                  <a16:creationId xmlns:a16="http://schemas.microsoft.com/office/drawing/2014/main" id="{C6026D4B-97E6-4DC2-A259-E414E65F20D3}"/>
                </a:ext>
              </a:extLst>
            </p:cNvPr>
            <p:cNvSpPr/>
            <p:nvPr/>
          </p:nvSpPr>
          <p:spPr>
            <a:xfrm>
              <a:off x="3220288" y="4034791"/>
              <a:ext cx="76987" cy="75886"/>
            </a:xfrm>
            <a:custGeom>
              <a:avLst/>
              <a:gdLst/>
              <a:ahLst/>
              <a:cxnLst/>
              <a:rect l="l" t="t" r="r" b="b"/>
              <a:pathLst>
                <a:path w="1608" h="1585" extrusionOk="0">
                  <a:moveTo>
                    <a:pt x="952" y="0"/>
                  </a:moveTo>
                  <a:lnTo>
                    <a:pt x="92" y="861"/>
                  </a:lnTo>
                  <a:cubicBezTo>
                    <a:pt x="0" y="952"/>
                    <a:pt x="0" y="1097"/>
                    <a:pt x="92" y="1188"/>
                  </a:cubicBezTo>
                  <a:lnTo>
                    <a:pt x="419" y="1516"/>
                  </a:lnTo>
                  <a:cubicBezTo>
                    <a:pt x="465" y="1562"/>
                    <a:pt x="524" y="1585"/>
                    <a:pt x="583" y="1585"/>
                  </a:cubicBezTo>
                  <a:cubicBezTo>
                    <a:pt x="642" y="1585"/>
                    <a:pt x="701" y="1562"/>
                    <a:pt x="747" y="1516"/>
                  </a:cubicBezTo>
                  <a:lnTo>
                    <a:pt x="1607" y="656"/>
                  </a:lnTo>
                  <a:lnTo>
                    <a:pt x="9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3282;p46">
              <a:extLst>
                <a:ext uri="{FF2B5EF4-FFF2-40B4-BE49-F238E27FC236}">
                  <a16:creationId xmlns:a16="http://schemas.microsoft.com/office/drawing/2014/main" id="{C728E189-3899-4586-A3B2-9660AF695F60}"/>
                </a:ext>
              </a:extLst>
            </p:cNvPr>
            <p:cNvGrpSpPr/>
            <p:nvPr/>
          </p:nvGrpSpPr>
          <p:grpSpPr>
            <a:xfrm>
              <a:off x="3268787" y="3732069"/>
              <a:ext cx="330594" cy="329678"/>
              <a:chOff x="3268787" y="3732069"/>
              <a:chExt cx="330594" cy="329678"/>
            </a:xfrm>
            <a:grpFill/>
          </p:grpSpPr>
          <p:sp>
            <p:nvSpPr>
              <p:cNvPr id="226" name="Google Shape;3283;p46">
                <a:extLst>
                  <a:ext uri="{FF2B5EF4-FFF2-40B4-BE49-F238E27FC236}">
                    <a16:creationId xmlns:a16="http://schemas.microsoft.com/office/drawing/2014/main" id="{B1398786-8336-4C87-810F-479B50DD3CB6}"/>
                  </a:ext>
                </a:extLst>
              </p:cNvPr>
              <p:cNvSpPr/>
              <p:nvPr/>
            </p:nvSpPr>
            <p:spPr>
              <a:xfrm>
                <a:off x="3426204" y="3806038"/>
                <a:ext cx="29732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621" h="617" extrusionOk="0">
                    <a:moveTo>
                      <a:pt x="311" y="1"/>
                    </a:moveTo>
                    <a:cubicBezTo>
                      <a:pt x="140" y="1"/>
                      <a:pt x="1" y="136"/>
                      <a:pt x="1" y="311"/>
                    </a:cubicBezTo>
                    <a:lnTo>
                      <a:pt x="1" y="617"/>
                    </a:lnTo>
                    <a:lnTo>
                      <a:pt x="621" y="617"/>
                    </a:lnTo>
                    <a:lnTo>
                      <a:pt x="621" y="311"/>
                    </a:lnTo>
                    <a:cubicBezTo>
                      <a:pt x="621" y="136"/>
                      <a:pt x="481" y="1"/>
                      <a:pt x="311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3284;p46">
                <a:extLst>
                  <a:ext uri="{FF2B5EF4-FFF2-40B4-BE49-F238E27FC236}">
                    <a16:creationId xmlns:a16="http://schemas.microsoft.com/office/drawing/2014/main" id="{EA58A051-A103-492C-BFD6-4226929A5201}"/>
                  </a:ext>
                </a:extLst>
              </p:cNvPr>
              <p:cNvSpPr/>
              <p:nvPr/>
            </p:nvSpPr>
            <p:spPr>
              <a:xfrm>
                <a:off x="3379573" y="3857696"/>
                <a:ext cx="122997" cy="103559"/>
              </a:xfrm>
              <a:custGeom>
                <a:avLst/>
                <a:gdLst/>
                <a:ahLst/>
                <a:cxnLst/>
                <a:rect l="l" t="t" r="r" b="b"/>
                <a:pathLst>
                  <a:path w="2569" h="2163" extrusionOk="0">
                    <a:moveTo>
                      <a:pt x="254" y="1"/>
                    </a:moveTo>
                    <a:lnTo>
                      <a:pt x="1" y="2162"/>
                    </a:lnTo>
                    <a:lnTo>
                      <a:pt x="2568" y="2162"/>
                    </a:lnTo>
                    <a:lnTo>
                      <a:pt x="2315" y="1"/>
                    </a:lnTo>
                    <a:lnTo>
                      <a:pt x="2058" y="1"/>
                    </a:lnTo>
                    <a:lnTo>
                      <a:pt x="2058" y="232"/>
                    </a:lnTo>
                    <a:cubicBezTo>
                      <a:pt x="2058" y="387"/>
                      <a:pt x="1942" y="465"/>
                      <a:pt x="1826" y="465"/>
                    </a:cubicBezTo>
                    <a:cubicBezTo>
                      <a:pt x="1710" y="465"/>
                      <a:pt x="1595" y="387"/>
                      <a:pt x="1595" y="232"/>
                    </a:cubicBezTo>
                    <a:lnTo>
                      <a:pt x="1595" y="1"/>
                    </a:lnTo>
                    <a:lnTo>
                      <a:pt x="975" y="1"/>
                    </a:lnTo>
                    <a:lnTo>
                      <a:pt x="975" y="232"/>
                    </a:lnTo>
                    <a:cubicBezTo>
                      <a:pt x="983" y="363"/>
                      <a:pt x="874" y="477"/>
                      <a:pt x="743" y="477"/>
                    </a:cubicBezTo>
                    <a:cubicBezTo>
                      <a:pt x="612" y="477"/>
                      <a:pt x="507" y="363"/>
                      <a:pt x="512" y="232"/>
                    </a:cubicBezTo>
                    <a:lnTo>
                      <a:pt x="51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3285;p46">
                <a:extLst>
                  <a:ext uri="{FF2B5EF4-FFF2-40B4-BE49-F238E27FC236}">
                    <a16:creationId xmlns:a16="http://schemas.microsoft.com/office/drawing/2014/main" id="{9CE95426-555B-46B6-A09C-022C4B8AA08A}"/>
                  </a:ext>
                </a:extLst>
              </p:cNvPr>
              <p:cNvSpPr/>
              <p:nvPr/>
            </p:nvSpPr>
            <p:spPr>
              <a:xfrm>
                <a:off x="3269409" y="3984425"/>
                <a:ext cx="78232" cy="77322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15" extrusionOk="0">
                    <a:moveTo>
                      <a:pt x="323" y="0"/>
                    </a:moveTo>
                    <a:lnTo>
                      <a:pt x="88" y="236"/>
                    </a:lnTo>
                    <a:cubicBezTo>
                      <a:pt x="0" y="328"/>
                      <a:pt x="0" y="472"/>
                      <a:pt x="88" y="563"/>
                    </a:cubicBezTo>
                    <a:lnTo>
                      <a:pt x="1070" y="1546"/>
                    </a:lnTo>
                    <a:cubicBezTo>
                      <a:pt x="1114" y="1592"/>
                      <a:pt x="1172" y="1615"/>
                      <a:pt x="1229" y="1615"/>
                    </a:cubicBezTo>
                    <a:cubicBezTo>
                      <a:pt x="1286" y="1615"/>
                      <a:pt x="1343" y="1592"/>
                      <a:pt x="1385" y="1546"/>
                    </a:cubicBezTo>
                    <a:lnTo>
                      <a:pt x="1634" y="1301"/>
                    </a:lnTo>
                    <a:cubicBezTo>
                      <a:pt x="1363" y="1140"/>
                      <a:pt x="1114" y="948"/>
                      <a:pt x="891" y="725"/>
                    </a:cubicBezTo>
                    <a:cubicBezTo>
                      <a:pt x="673" y="507"/>
                      <a:pt x="485" y="262"/>
                      <a:pt x="3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3286;p46">
                <a:extLst>
                  <a:ext uri="{FF2B5EF4-FFF2-40B4-BE49-F238E27FC236}">
                    <a16:creationId xmlns:a16="http://schemas.microsoft.com/office/drawing/2014/main" id="{0BB2F16C-49F9-440F-AB9C-4618C5A7ED22}"/>
                  </a:ext>
                </a:extLst>
              </p:cNvPr>
              <p:cNvSpPr/>
              <p:nvPr/>
            </p:nvSpPr>
            <p:spPr>
              <a:xfrm>
                <a:off x="3268787" y="3732069"/>
                <a:ext cx="330594" cy="317907"/>
              </a:xfrm>
              <a:custGeom>
                <a:avLst/>
                <a:gdLst/>
                <a:ahLst/>
                <a:cxnLst/>
                <a:rect l="l" t="t" r="r" b="b"/>
                <a:pathLst>
                  <a:path w="6905" h="6640" extrusionOk="0">
                    <a:moveTo>
                      <a:pt x="3585" y="1083"/>
                    </a:moveTo>
                    <a:cubicBezTo>
                      <a:pt x="4009" y="1083"/>
                      <a:pt x="4358" y="1428"/>
                      <a:pt x="4358" y="1856"/>
                    </a:cubicBezTo>
                    <a:lnTo>
                      <a:pt x="4358" y="2162"/>
                    </a:lnTo>
                    <a:lnTo>
                      <a:pt x="4821" y="2162"/>
                    </a:lnTo>
                    <a:cubicBezTo>
                      <a:pt x="4939" y="2162"/>
                      <a:pt x="5035" y="2249"/>
                      <a:pt x="5048" y="2367"/>
                    </a:cubicBezTo>
                    <a:lnTo>
                      <a:pt x="5358" y="4992"/>
                    </a:lnTo>
                    <a:cubicBezTo>
                      <a:pt x="5376" y="5131"/>
                      <a:pt x="5267" y="5254"/>
                      <a:pt x="5127" y="5254"/>
                    </a:cubicBezTo>
                    <a:lnTo>
                      <a:pt x="5127" y="5249"/>
                    </a:lnTo>
                    <a:lnTo>
                      <a:pt x="2040" y="5249"/>
                    </a:lnTo>
                    <a:cubicBezTo>
                      <a:pt x="1900" y="5249"/>
                      <a:pt x="1795" y="5127"/>
                      <a:pt x="1808" y="4992"/>
                    </a:cubicBezTo>
                    <a:lnTo>
                      <a:pt x="2118" y="2367"/>
                    </a:lnTo>
                    <a:cubicBezTo>
                      <a:pt x="2131" y="2249"/>
                      <a:pt x="2232" y="2162"/>
                      <a:pt x="2350" y="2162"/>
                    </a:cubicBezTo>
                    <a:lnTo>
                      <a:pt x="2813" y="2162"/>
                    </a:lnTo>
                    <a:lnTo>
                      <a:pt x="2813" y="1856"/>
                    </a:lnTo>
                    <a:cubicBezTo>
                      <a:pt x="2813" y="1428"/>
                      <a:pt x="3157" y="1083"/>
                      <a:pt x="3585" y="1083"/>
                    </a:cubicBezTo>
                    <a:close/>
                    <a:moveTo>
                      <a:pt x="3581" y="0"/>
                    </a:moveTo>
                    <a:cubicBezTo>
                      <a:pt x="2240" y="0"/>
                      <a:pt x="1026" y="808"/>
                      <a:pt x="515" y="2048"/>
                    </a:cubicBezTo>
                    <a:cubicBezTo>
                      <a:pt x="0" y="3288"/>
                      <a:pt x="284" y="4716"/>
                      <a:pt x="1236" y="5668"/>
                    </a:cubicBezTo>
                    <a:cubicBezTo>
                      <a:pt x="1871" y="6303"/>
                      <a:pt x="2720" y="6640"/>
                      <a:pt x="3585" y="6640"/>
                    </a:cubicBezTo>
                    <a:cubicBezTo>
                      <a:pt x="4012" y="6640"/>
                      <a:pt x="4442" y="6558"/>
                      <a:pt x="4852" y="6389"/>
                    </a:cubicBezTo>
                    <a:cubicBezTo>
                      <a:pt x="6092" y="5874"/>
                      <a:pt x="6904" y="4664"/>
                      <a:pt x="6904" y="3319"/>
                    </a:cubicBezTo>
                    <a:cubicBezTo>
                      <a:pt x="6904" y="1485"/>
                      <a:pt x="5415" y="0"/>
                      <a:pt x="358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0" name="Google Shape;3303;p46">
            <a:extLst>
              <a:ext uri="{FF2B5EF4-FFF2-40B4-BE49-F238E27FC236}">
                <a16:creationId xmlns:a16="http://schemas.microsoft.com/office/drawing/2014/main" id="{3C51CF54-D8A3-430A-8A8A-E2380624F6FF}"/>
              </a:ext>
            </a:extLst>
          </p:cNvPr>
          <p:cNvGrpSpPr/>
          <p:nvPr/>
        </p:nvGrpSpPr>
        <p:grpSpPr>
          <a:xfrm>
            <a:off x="7078747" y="3494374"/>
            <a:ext cx="535623" cy="487189"/>
            <a:chOff x="4616456" y="3697981"/>
            <a:chExt cx="329153" cy="329153"/>
          </a:xfrm>
          <a:solidFill>
            <a:schemeClr val="accent5"/>
          </a:solidFill>
        </p:grpSpPr>
        <p:sp>
          <p:nvSpPr>
            <p:cNvPr id="231" name="Google Shape;3304;p46">
              <a:extLst>
                <a:ext uri="{FF2B5EF4-FFF2-40B4-BE49-F238E27FC236}">
                  <a16:creationId xmlns:a16="http://schemas.microsoft.com/office/drawing/2014/main" id="{6012468A-A376-48D3-A077-1F35A34AA886}"/>
                </a:ext>
              </a:extLst>
            </p:cNvPr>
            <p:cNvSpPr/>
            <p:nvPr/>
          </p:nvSpPr>
          <p:spPr>
            <a:xfrm>
              <a:off x="4714124" y="3800628"/>
              <a:ext cx="106863" cy="90153"/>
            </a:xfrm>
            <a:custGeom>
              <a:avLst/>
              <a:gdLst/>
              <a:ahLst/>
              <a:cxnLst/>
              <a:rect l="l" t="t" r="r" b="b"/>
              <a:pathLst>
                <a:path w="2232" h="1883" extrusionOk="0">
                  <a:moveTo>
                    <a:pt x="446" y="0"/>
                  </a:moveTo>
                  <a:lnTo>
                    <a:pt x="223" y="5"/>
                  </a:lnTo>
                  <a:lnTo>
                    <a:pt x="0" y="1883"/>
                  </a:lnTo>
                  <a:lnTo>
                    <a:pt x="2232" y="1883"/>
                  </a:lnTo>
                  <a:lnTo>
                    <a:pt x="2013" y="5"/>
                  </a:lnTo>
                  <a:lnTo>
                    <a:pt x="1786" y="5"/>
                  </a:lnTo>
                  <a:lnTo>
                    <a:pt x="1786" y="206"/>
                  </a:lnTo>
                  <a:cubicBezTo>
                    <a:pt x="1795" y="345"/>
                    <a:pt x="1691" y="415"/>
                    <a:pt x="1587" y="415"/>
                  </a:cubicBezTo>
                  <a:cubicBezTo>
                    <a:pt x="1483" y="415"/>
                    <a:pt x="1378" y="345"/>
                    <a:pt x="1385" y="206"/>
                  </a:cubicBezTo>
                  <a:lnTo>
                    <a:pt x="1385" y="0"/>
                  </a:lnTo>
                  <a:lnTo>
                    <a:pt x="847" y="0"/>
                  </a:lnTo>
                  <a:lnTo>
                    <a:pt x="847" y="206"/>
                  </a:lnTo>
                  <a:cubicBezTo>
                    <a:pt x="847" y="339"/>
                    <a:pt x="747" y="405"/>
                    <a:pt x="647" y="405"/>
                  </a:cubicBezTo>
                  <a:cubicBezTo>
                    <a:pt x="546" y="405"/>
                    <a:pt x="446" y="339"/>
                    <a:pt x="446" y="206"/>
                  </a:cubicBezTo>
                  <a:lnTo>
                    <a:pt x="4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305;p46">
              <a:extLst>
                <a:ext uri="{FF2B5EF4-FFF2-40B4-BE49-F238E27FC236}">
                  <a16:creationId xmlns:a16="http://schemas.microsoft.com/office/drawing/2014/main" id="{34847679-B377-42D2-9E82-78F41E781DA1}"/>
                </a:ext>
              </a:extLst>
            </p:cNvPr>
            <p:cNvSpPr/>
            <p:nvPr/>
          </p:nvSpPr>
          <p:spPr>
            <a:xfrm>
              <a:off x="4754675" y="3755768"/>
              <a:ext cx="25758" cy="25902"/>
            </a:xfrm>
            <a:custGeom>
              <a:avLst/>
              <a:gdLst/>
              <a:ahLst/>
              <a:cxnLst/>
              <a:rect l="l" t="t" r="r" b="b"/>
              <a:pathLst>
                <a:path w="538" h="541" extrusionOk="0">
                  <a:moveTo>
                    <a:pt x="269" y="1"/>
                  </a:moveTo>
                  <a:cubicBezTo>
                    <a:pt x="135" y="1"/>
                    <a:pt x="0" y="90"/>
                    <a:pt x="0" y="269"/>
                  </a:cubicBezTo>
                  <a:lnTo>
                    <a:pt x="0" y="540"/>
                  </a:lnTo>
                  <a:lnTo>
                    <a:pt x="538" y="540"/>
                  </a:lnTo>
                  <a:lnTo>
                    <a:pt x="538" y="269"/>
                  </a:lnTo>
                  <a:cubicBezTo>
                    <a:pt x="538" y="90"/>
                    <a:pt x="403" y="1"/>
                    <a:pt x="26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306;p46">
              <a:extLst>
                <a:ext uri="{FF2B5EF4-FFF2-40B4-BE49-F238E27FC236}">
                  <a16:creationId xmlns:a16="http://schemas.microsoft.com/office/drawing/2014/main" id="{5A28205E-2592-4044-B550-FC28A0B6E565}"/>
                </a:ext>
              </a:extLst>
            </p:cNvPr>
            <p:cNvSpPr/>
            <p:nvPr/>
          </p:nvSpPr>
          <p:spPr>
            <a:xfrm>
              <a:off x="4616456" y="3697981"/>
              <a:ext cx="302203" cy="321306"/>
            </a:xfrm>
            <a:custGeom>
              <a:avLst/>
              <a:gdLst/>
              <a:ahLst/>
              <a:cxnLst/>
              <a:rect l="l" t="t" r="r" b="b"/>
              <a:pathLst>
                <a:path w="6312" h="6711" extrusionOk="0">
                  <a:moveTo>
                    <a:pt x="739" y="0"/>
                  </a:moveTo>
                  <a:cubicBezTo>
                    <a:pt x="333" y="0"/>
                    <a:pt x="1" y="332"/>
                    <a:pt x="1" y="738"/>
                  </a:cubicBezTo>
                  <a:lnTo>
                    <a:pt x="1" y="6511"/>
                  </a:lnTo>
                  <a:cubicBezTo>
                    <a:pt x="4" y="6633"/>
                    <a:pt x="103" y="6710"/>
                    <a:pt x="205" y="6710"/>
                  </a:cubicBezTo>
                  <a:cubicBezTo>
                    <a:pt x="262" y="6710"/>
                    <a:pt x="320" y="6686"/>
                    <a:pt x="363" y="6634"/>
                  </a:cubicBezTo>
                  <a:lnTo>
                    <a:pt x="1376" y="5367"/>
                  </a:lnTo>
                  <a:lnTo>
                    <a:pt x="3796" y="5367"/>
                  </a:lnTo>
                  <a:cubicBezTo>
                    <a:pt x="3826" y="5027"/>
                    <a:pt x="3957" y="4699"/>
                    <a:pt x="4176" y="4428"/>
                  </a:cubicBezTo>
                  <a:lnTo>
                    <a:pt x="1813" y="4428"/>
                  </a:lnTo>
                  <a:cubicBezTo>
                    <a:pt x="1691" y="4428"/>
                    <a:pt x="1599" y="4324"/>
                    <a:pt x="1612" y="4206"/>
                  </a:cubicBezTo>
                  <a:lnTo>
                    <a:pt x="1617" y="4206"/>
                  </a:lnTo>
                  <a:lnTo>
                    <a:pt x="1883" y="1922"/>
                  </a:lnTo>
                  <a:cubicBezTo>
                    <a:pt x="1896" y="1821"/>
                    <a:pt x="1979" y="1743"/>
                    <a:pt x="2084" y="1743"/>
                  </a:cubicBezTo>
                  <a:lnTo>
                    <a:pt x="2486" y="1743"/>
                  </a:lnTo>
                  <a:lnTo>
                    <a:pt x="2486" y="1476"/>
                  </a:lnTo>
                  <a:cubicBezTo>
                    <a:pt x="2477" y="1096"/>
                    <a:pt x="2778" y="786"/>
                    <a:pt x="3158" y="786"/>
                  </a:cubicBezTo>
                  <a:cubicBezTo>
                    <a:pt x="3534" y="786"/>
                    <a:pt x="3839" y="1096"/>
                    <a:pt x="3826" y="1476"/>
                  </a:cubicBezTo>
                  <a:lnTo>
                    <a:pt x="3826" y="1747"/>
                  </a:lnTo>
                  <a:lnTo>
                    <a:pt x="4232" y="1747"/>
                  </a:lnTo>
                  <a:cubicBezTo>
                    <a:pt x="4333" y="1747"/>
                    <a:pt x="4420" y="1826"/>
                    <a:pt x="4429" y="1926"/>
                  </a:cubicBezTo>
                  <a:lnTo>
                    <a:pt x="4678" y="4014"/>
                  </a:lnTo>
                  <a:cubicBezTo>
                    <a:pt x="4943" y="3864"/>
                    <a:pt x="5239" y="3788"/>
                    <a:pt x="5535" y="3788"/>
                  </a:cubicBezTo>
                  <a:cubicBezTo>
                    <a:pt x="5800" y="3788"/>
                    <a:pt x="6066" y="3848"/>
                    <a:pt x="6311" y="3970"/>
                  </a:cubicBezTo>
                  <a:lnTo>
                    <a:pt x="6311" y="738"/>
                  </a:lnTo>
                  <a:cubicBezTo>
                    <a:pt x="6311" y="332"/>
                    <a:pt x="5979" y="0"/>
                    <a:pt x="55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307;p46">
              <a:extLst>
                <a:ext uri="{FF2B5EF4-FFF2-40B4-BE49-F238E27FC236}">
                  <a16:creationId xmlns:a16="http://schemas.microsoft.com/office/drawing/2014/main" id="{1909ABE0-67F3-4074-B795-9C95502FA556}"/>
                </a:ext>
              </a:extLst>
            </p:cNvPr>
            <p:cNvSpPr/>
            <p:nvPr/>
          </p:nvSpPr>
          <p:spPr>
            <a:xfrm>
              <a:off x="4795418" y="3898487"/>
              <a:ext cx="150192" cy="128647"/>
            </a:xfrm>
            <a:custGeom>
              <a:avLst/>
              <a:gdLst/>
              <a:ahLst/>
              <a:cxnLst/>
              <a:rect l="l" t="t" r="r" b="b"/>
              <a:pathLst>
                <a:path w="3137" h="2687" extrusionOk="0">
                  <a:moveTo>
                    <a:pt x="2325" y="802"/>
                  </a:moveTo>
                  <a:cubicBezTo>
                    <a:pt x="2478" y="802"/>
                    <a:pt x="2607" y="996"/>
                    <a:pt x="2473" y="1144"/>
                  </a:cubicBezTo>
                  <a:lnTo>
                    <a:pt x="1713" y="1904"/>
                  </a:lnTo>
                  <a:cubicBezTo>
                    <a:pt x="1674" y="1944"/>
                    <a:pt x="1622" y="1963"/>
                    <a:pt x="1571" y="1963"/>
                  </a:cubicBezTo>
                  <a:cubicBezTo>
                    <a:pt x="1520" y="1963"/>
                    <a:pt x="1468" y="1944"/>
                    <a:pt x="1429" y="1904"/>
                  </a:cubicBezTo>
                  <a:lnTo>
                    <a:pt x="1049" y="1524"/>
                  </a:lnTo>
                  <a:cubicBezTo>
                    <a:pt x="902" y="1377"/>
                    <a:pt x="1036" y="1176"/>
                    <a:pt x="1192" y="1176"/>
                  </a:cubicBezTo>
                  <a:cubicBezTo>
                    <a:pt x="1239" y="1176"/>
                    <a:pt x="1289" y="1195"/>
                    <a:pt x="1333" y="1240"/>
                  </a:cubicBezTo>
                  <a:lnTo>
                    <a:pt x="1569" y="1476"/>
                  </a:lnTo>
                  <a:lnTo>
                    <a:pt x="2189" y="861"/>
                  </a:lnTo>
                  <a:cubicBezTo>
                    <a:pt x="2232" y="819"/>
                    <a:pt x="2280" y="802"/>
                    <a:pt x="2325" y="802"/>
                  </a:cubicBezTo>
                  <a:close/>
                  <a:moveTo>
                    <a:pt x="1796" y="0"/>
                  </a:moveTo>
                  <a:cubicBezTo>
                    <a:pt x="599" y="0"/>
                    <a:pt x="1" y="1446"/>
                    <a:pt x="844" y="2293"/>
                  </a:cubicBezTo>
                  <a:cubicBezTo>
                    <a:pt x="1117" y="2565"/>
                    <a:pt x="1453" y="2687"/>
                    <a:pt x="1783" y="2687"/>
                  </a:cubicBezTo>
                  <a:cubicBezTo>
                    <a:pt x="2474" y="2687"/>
                    <a:pt x="3136" y="2151"/>
                    <a:pt x="3136" y="1341"/>
                  </a:cubicBezTo>
                  <a:cubicBezTo>
                    <a:pt x="3136" y="598"/>
                    <a:pt x="2538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926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32"/>
    </mc:Choice>
    <mc:Fallback xmlns="">
      <p:transition spd="slow" advTm="1996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1228060" y="1008554"/>
            <a:ext cx="6687879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Contrastación de hipótesis</a:t>
            </a:r>
            <a:endParaRPr sz="2800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88453D85-3291-4E47-971F-BFB043E60D3C}"/>
              </a:ext>
            </a:extLst>
          </p:cNvPr>
          <p:cNvGrpSpPr/>
          <p:nvPr/>
        </p:nvGrpSpPr>
        <p:grpSpPr>
          <a:xfrm>
            <a:off x="4207939" y="1964474"/>
            <a:ext cx="3789043" cy="2120979"/>
            <a:chOff x="2734651" y="1797902"/>
            <a:chExt cx="3789043" cy="2120979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AE25582F-C09B-4F20-8B49-46BFC020AC9D}"/>
                </a:ext>
              </a:extLst>
            </p:cNvPr>
            <p:cNvGrpSpPr/>
            <p:nvPr/>
          </p:nvGrpSpPr>
          <p:grpSpPr>
            <a:xfrm>
              <a:off x="3589409" y="2823760"/>
              <a:ext cx="1958161" cy="478044"/>
              <a:chOff x="1041141" y="2266512"/>
              <a:chExt cx="1433284" cy="295513"/>
            </a:xfrm>
          </p:grpSpPr>
          <p:grpSp>
            <p:nvGrpSpPr>
              <p:cNvPr id="452" name="Google Shape;452;p18"/>
              <p:cNvGrpSpPr/>
              <p:nvPr/>
            </p:nvGrpSpPr>
            <p:grpSpPr>
              <a:xfrm>
                <a:off x="2207901" y="2266512"/>
                <a:ext cx="266524" cy="295513"/>
                <a:chOff x="3300325" y="249875"/>
                <a:chExt cx="433725" cy="480900"/>
              </a:xfrm>
            </p:grpSpPr>
            <p:sp>
              <p:nvSpPr>
                <p:cNvPr id="453" name="Google Shape;453;p18"/>
                <p:cNvSpPr/>
                <p:nvPr/>
              </p:nvSpPr>
              <p:spPr>
                <a:xfrm>
                  <a:off x="3610875" y="334550"/>
                  <a:ext cx="56475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1130" extrusionOk="0">
                      <a:moveTo>
                        <a:pt x="566" y="0"/>
                      </a:moveTo>
                      <a:cubicBezTo>
                        <a:pt x="253" y="0"/>
                        <a:pt x="0" y="253"/>
                        <a:pt x="0" y="567"/>
                      </a:cubicBezTo>
                      <a:cubicBezTo>
                        <a:pt x="0" y="877"/>
                        <a:pt x="253" y="1130"/>
                        <a:pt x="566" y="1130"/>
                      </a:cubicBezTo>
                      <a:lnTo>
                        <a:pt x="1696" y="1130"/>
                      </a:lnTo>
                      <a:cubicBezTo>
                        <a:pt x="2006" y="1130"/>
                        <a:pt x="2259" y="877"/>
                        <a:pt x="2259" y="567"/>
                      </a:cubicBezTo>
                      <a:cubicBezTo>
                        <a:pt x="2259" y="253"/>
                        <a:pt x="2006" y="0"/>
                        <a:pt x="16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54" name="Google Shape;454;p18"/>
                <p:cNvSpPr/>
                <p:nvPr/>
              </p:nvSpPr>
              <p:spPr>
                <a:xfrm>
                  <a:off x="3467675" y="249875"/>
                  <a:ext cx="464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259" extrusionOk="0">
                      <a:moveTo>
                        <a:pt x="647" y="1"/>
                      </a:moveTo>
                      <a:cubicBezTo>
                        <a:pt x="562" y="1"/>
                        <a:pt x="476" y="20"/>
                        <a:pt x="395" y="60"/>
                      </a:cubicBezTo>
                      <a:cubicBezTo>
                        <a:pt x="115" y="198"/>
                        <a:pt x="1" y="539"/>
                        <a:pt x="142" y="819"/>
                      </a:cubicBezTo>
                      <a:lnTo>
                        <a:pt x="705" y="1948"/>
                      </a:lnTo>
                      <a:cubicBezTo>
                        <a:pt x="806" y="2144"/>
                        <a:pt x="1004" y="2259"/>
                        <a:pt x="1211" y="2259"/>
                      </a:cubicBezTo>
                      <a:cubicBezTo>
                        <a:pt x="1296" y="2259"/>
                        <a:pt x="1383" y="2239"/>
                        <a:pt x="1464" y="2198"/>
                      </a:cubicBezTo>
                      <a:cubicBezTo>
                        <a:pt x="1744" y="2059"/>
                        <a:pt x="1856" y="1722"/>
                        <a:pt x="1717" y="1442"/>
                      </a:cubicBezTo>
                      <a:lnTo>
                        <a:pt x="1151" y="313"/>
                      </a:lnTo>
                      <a:cubicBezTo>
                        <a:pt x="1053" y="114"/>
                        <a:pt x="853" y="1"/>
                        <a:pt x="6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55" name="Google Shape;455;p18"/>
                <p:cNvSpPr/>
                <p:nvPr/>
              </p:nvSpPr>
              <p:spPr>
                <a:xfrm>
                  <a:off x="3566525" y="249875"/>
                  <a:ext cx="464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259" extrusionOk="0">
                      <a:moveTo>
                        <a:pt x="1210" y="1"/>
                      </a:moveTo>
                      <a:cubicBezTo>
                        <a:pt x="1003" y="1"/>
                        <a:pt x="803" y="114"/>
                        <a:pt x="705" y="313"/>
                      </a:cubicBezTo>
                      <a:lnTo>
                        <a:pt x="139" y="1442"/>
                      </a:lnTo>
                      <a:cubicBezTo>
                        <a:pt x="1" y="1719"/>
                        <a:pt x="115" y="2059"/>
                        <a:pt x="392" y="2198"/>
                      </a:cubicBezTo>
                      <a:cubicBezTo>
                        <a:pt x="474" y="2239"/>
                        <a:pt x="561" y="2259"/>
                        <a:pt x="646" y="2259"/>
                      </a:cubicBezTo>
                      <a:cubicBezTo>
                        <a:pt x="852" y="2259"/>
                        <a:pt x="1051" y="2144"/>
                        <a:pt x="1151" y="1948"/>
                      </a:cubicBezTo>
                      <a:lnTo>
                        <a:pt x="1714" y="819"/>
                      </a:lnTo>
                      <a:cubicBezTo>
                        <a:pt x="1856" y="539"/>
                        <a:pt x="1741" y="198"/>
                        <a:pt x="1461" y="60"/>
                      </a:cubicBezTo>
                      <a:cubicBezTo>
                        <a:pt x="1381" y="20"/>
                        <a:pt x="1295" y="1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56" name="Google Shape;456;p18"/>
                <p:cNvSpPr/>
                <p:nvPr/>
              </p:nvSpPr>
              <p:spPr>
                <a:xfrm>
                  <a:off x="3413250" y="334550"/>
                  <a:ext cx="56500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1130" extrusionOk="0">
                      <a:moveTo>
                        <a:pt x="567" y="0"/>
                      </a:moveTo>
                      <a:cubicBezTo>
                        <a:pt x="254" y="0"/>
                        <a:pt x="1" y="253"/>
                        <a:pt x="1" y="567"/>
                      </a:cubicBezTo>
                      <a:cubicBezTo>
                        <a:pt x="1" y="877"/>
                        <a:pt x="254" y="1130"/>
                        <a:pt x="567" y="1130"/>
                      </a:cubicBezTo>
                      <a:lnTo>
                        <a:pt x="1696" y="1130"/>
                      </a:lnTo>
                      <a:cubicBezTo>
                        <a:pt x="2006" y="1130"/>
                        <a:pt x="2259" y="877"/>
                        <a:pt x="2259" y="567"/>
                      </a:cubicBezTo>
                      <a:cubicBezTo>
                        <a:pt x="2259" y="253"/>
                        <a:pt x="2006" y="0"/>
                        <a:pt x="16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57" name="Google Shape;457;p18"/>
                <p:cNvSpPr/>
                <p:nvPr/>
              </p:nvSpPr>
              <p:spPr>
                <a:xfrm>
                  <a:off x="3300325" y="476675"/>
                  <a:ext cx="84725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" h="10164" extrusionOk="0">
                      <a:moveTo>
                        <a:pt x="567" y="1"/>
                      </a:moveTo>
                      <a:cubicBezTo>
                        <a:pt x="254" y="1"/>
                        <a:pt x="1" y="251"/>
                        <a:pt x="1" y="564"/>
                      </a:cubicBezTo>
                      <a:lnTo>
                        <a:pt x="1" y="9598"/>
                      </a:lnTo>
                      <a:cubicBezTo>
                        <a:pt x="1" y="9911"/>
                        <a:pt x="254" y="10164"/>
                        <a:pt x="567" y="10164"/>
                      </a:cubicBezTo>
                      <a:lnTo>
                        <a:pt x="2825" y="10164"/>
                      </a:lnTo>
                      <a:cubicBezTo>
                        <a:pt x="3136" y="10164"/>
                        <a:pt x="3389" y="9911"/>
                        <a:pt x="3389" y="9598"/>
                      </a:cubicBezTo>
                      <a:lnTo>
                        <a:pt x="3389" y="564"/>
                      </a:lnTo>
                      <a:cubicBezTo>
                        <a:pt x="3389" y="251"/>
                        <a:pt x="3136" y="1"/>
                        <a:pt x="2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58" name="Google Shape;458;p18"/>
                <p:cNvSpPr/>
                <p:nvPr/>
              </p:nvSpPr>
              <p:spPr>
                <a:xfrm>
                  <a:off x="3413250" y="335525"/>
                  <a:ext cx="320800" cy="3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32" h="15810" extrusionOk="0">
                      <a:moveTo>
                        <a:pt x="3954" y="1"/>
                      </a:moveTo>
                      <a:cubicBezTo>
                        <a:pt x="3641" y="1"/>
                        <a:pt x="3388" y="254"/>
                        <a:pt x="3388" y="564"/>
                      </a:cubicBezTo>
                      <a:cubicBezTo>
                        <a:pt x="3388" y="1871"/>
                        <a:pt x="2879" y="4225"/>
                        <a:pt x="1922" y="5186"/>
                      </a:cubicBezTo>
                      <a:cubicBezTo>
                        <a:pt x="1274" y="5830"/>
                        <a:pt x="723" y="6065"/>
                        <a:pt x="1" y="6427"/>
                      </a:cubicBezTo>
                      <a:lnTo>
                        <a:pt x="1" y="14897"/>
                      </a:lnTo>
                      <a:cubicBezTo>
                        <a:pt x="1109" y="15268"/>
                        <a:pt x="2515" y="15810"/>
                        <a:pt x="4659" y="15810"/>
                      </a:cubicBezTo>
                      <a:lnTo>
                        <a:pt x="8351" y="15810"/>
                      </a:lnTo>
                      <a:cubicBezTo>
                        <a:pt x="9567" y="15810"/>
                        <a:pt x="10516" y="14680"/>
                        <a:pt x="10046" y="13491"/>
                      </a:cubicBezTo>
                      <a:cubicBezTo>
                        <a:pt x="11019" y="13226"/>
                        <a:pt x="11546" y="12172"/>
                        <a:pt x="11175" y="11233"/>
                      </a:cubicBezTo>
                      <a:cubicBezTo>
                        <a:pt x="12386" y="10901"/>
                        <a:pt x="12832" y="9408"/>
                        <a:pt x="11992" y="8468"/>
                      </a:cubicBezTo>
                      <a:cubicBezTo>
                        <a:pt x="12314" y="8107"/>
                        <a:pt x="12467" y="7625"/>
                        <a:pt x="12410" y="7143"/>
                      </a:cubicBezTo>
                      <a:cubicBezTo>
                        <a:pt x="12311" y="6267"/>
                        <a:pt x="11495" y="5647"/>
                        <a:pt x="10612" y="5647"/>
                      </a:cubicBezTo>
                      <a:lnTo>
                        <a:pt x="6213" y="5647"/>
                      </a:lnTo>
                      <a:cubicBezTo>
                        <a:pt x="6586" y="4975"/>
                        <a:pt x="6785" y="3081"/>
                        <a:pt x="6776" y="2307"/>
                      </a:cubicBezTo>
                      <a:cubicBezTo>
                        <a:pt x="6761" y="1027"/>
                        <a:pt x="5701" y="1"/>
                        <a:pt x="441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grpSp>
            <p:nvGrpSpPr>
              <p:cNvPr id="459" name="Google Shape;459;p18"/>
              <p:cNvGrpSpPr/>
              <p:nvPr/>
            </p:nvGrpSpPr>
            <p:grpSpPr>
              <a:xfrm>
                <a:off x="1818981" y="2266512"/>
                <a:ext cx="266524" cy="295513"/>
                <a:chOff x="3300325" y="249875"/>
                <a:chExt cx="433725" cy="480900"/>
              </a:xfrm>
            </p:grpSpPr>
            <p:sp>
              <p:nvSpPr>
                <p:cNvPr id="460" name="Google Shape;460;p18"/>
                <p:cNvSpPr/>
                <p:nvPr/>
              </p:nvSpPr>
              <p:spPr>
                <a:xfrm>
                  <a:off x="3610875" y="334550"/>
                  <a:ext cx="56475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1130" extrusionOk="0">
                      <a:moveTo>
                        <a:pt x="566" y="0"/>
                      </a:moveTo>
                      <a:cubicBezTo>
                        <a:pt x="253" y="0"/>
                        <a:pt x="0" y="253"/>
                        <a:pt x="0" y="567"/>
                      </a:cubicBezTo>
                      <a:cubicBezTo>
                        <a:pt x="0" y="877"/>
                        <a:pt x="253" y="1130"/>
                        <a:pt x="566" y="1130"/>
                      </a:cubicBezTo>
                      <a:lnTo>
                        <a:pt x="1696" y="1130"/>
                      </a:lnTo>
                      <a:cubicBezTo>
                        <a:pt x="2006" y="1130"/>
                        <a:pt x="2259" y="877"/>
                        <a:pt x="2259" y="567"/>
                      </a:cubicBezTo>
                      <a:cubicBezTo>
                        <a:pt x="2259" y="253"/>
                        <a:pt x="2006" y="0"/>
                        <a:pt x="16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61" name="Google Shape;461;p18"/>
                <p:cNvSpPr/>
                <p:nvPr/>
              </p:nvSpPr>
              <p:spPr>
                <a:xfrm>
                  <a:off x="3467675" y="249875"/>
                  <a:ext cx="464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259" extrusionOk="0">
                      <a:moveTo>
                        <a:pt x="647" y="1"/>
                      </a:moveTo>
                      <a:cubicBezTo>
                        <a:pt x="562" y="1"/>
                        <a:pt x="476" y="20"/>
                        <a:pt x="395" y="60"/>
                      </a:cubicBezTo>
                      <a:cubicBezTo>
                        <a:pt x="115" y="198"/>
                        <a:pt x="1" y="539"/>
                        <a:pt x="142" y="819"/>
                      </a:cubicBezTo>
                      <a:lnTo>
                        <a:pt x="705" y="1948"/>
                      </a:lnTo>
                      <a:cubicBezTo>
                        <a:pt x="806" y="2144"/>
                        <a:pt x="1004" y="2259"/>
                        <a:pt x="1211" y="2259"/>
                      </a:cubicBezTo>
                      <a:cubicBezTo>
                        <a:pt x="1296" y="2259"/>
                        <a:pt x="1383" y="2239"/>
                        <a:pt x="1464" y="2198"/>
                      </a:cubicBezTo>
                      <a:cubicBezTo>
                        <a:pt x="1744" y="2059"/>
                        <a:pt x="1856" y="1722"/>
                        <a:pt x="1717" y="1442"/>
                      </a:cubicBezTo>
                      <a:lnTo>
                        <a:pt x="1151" y="313"/>
                      </a:lnTo>
                      <a:cubicBezTo>
                        <a:pt x="1053" y="114"/>
                        <a:pt x="853" y="1"/>
                        <a:pt x="6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62" name="Google Shape;462;p18"/>
                <p:cNvSpPr/>
                <p:nvPr/>
              </p:nvSpPr>
              <p:spPr>
                <a:xfrm>
                  <a:off x="3566525" y="249875"/>
                  <a:ext cx="464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259" extrusionOk="0">
                      <a:moveTo>
                        <a:pt x="1210" y="1"/>
                      </a:moveTo>
                      <a:cubicBezTo>
                        <a:pt x="1003" y="1"/>
                        <a:pt x="803" y="114"/>
                        <a:pt x="705" y="313"/>
                      </a:cubicBezTo>
                      <a:lnTo>
                        <a:pt x="139" y="1442"/>
                      </a:lnTo>
                      <a:cubicBezTo>
                        <a:pt x="1" y="1719"/>
                        <a:pt x="115" y="2059"/>
                        <a:pt x="392" y="2198"/>
                      </a:cubicBezTo>
                      <a:cubicBezTo>
                        <a:pt x="474" y="2239"/>
                        <a:pt x="561" y="2259"/>
                        <a:pt x="646" y="2259"/>
                      </a:cubicBezTo>
                      <a:cubicBezTo>
                        <a:pt x="852" y="2259"/>
                        <a:pt x="1051" y="2144"/>
                        <a:pt x="1151" y="1948"/>
                      </a:cubicBezTo>
                      <a:lnTo>
                        <a:pt x="1714" y="819"/>
                      </a:lnTo>
                      <a:cubicBezTo>
                        <a:pt x="1856" y="539"/>
                        <a:pt x="1741" y="198"/>
                        <a:pt x="1461" y="60"/>
                      </a:cubicBezTo>
                      <a:cubicBezTo>
                        <a:pt x="1381" y="20"/>
                        <a:pt x="1295" y="1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63" name="Google Shape;463;p18"/>
                <p:cNvSpPr/>
                <p:nvPr/>
              </p:nvSpPr>
              <p:spPr>
                <a:xfrm>
                  <a:off x="3413250" y="334550"/>
                  <a:ext cx="56500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1130" extrusionOk="0">
                      <a:moveTo>
                        <a:pt x="567" y="0"/>
                      </a:moveTo>
                      <a:cubicBezTo>
                        <a:pt x="254" y="0"/>
                        <a:pt x="1" y="253"/>
                        <a:pt x="1" y="567"/>
                      </a:cubicBezTo>
                      <a:cubicBezTo>
                        <a:pt x="1" y="877"/>
                        <a:pt x="254" y="1130"/>
                        <a:pt x="567" y="1130"/>
                      </a:cubicBezTo>
                      <a:lnTo>
                        <a:pt x="1696" y="1130"/>
                      </a:lnTo>
                      <a:cubicBezTo>
                        <a:pt x="2006" y="1130"/>
                        <a:pt x="2259" y="877"/>
                        <a:pt x="2259" y="567"/>
                      </a:cubicBezTo>
                      <a:cubicBezTo>
                        <a:pt x="2259" y="253"/>
                        <a:pt x="2006" y="0"/>
                        <a:pt x="16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>
                  <a:off x="3300325" y="476675"/>
                  <a:ext cx="84725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" h="10164" extrusionOk="0">
                      <a:moveTo>
                        <a:pt x="567" y="1"/>
                      </a:moveTo>
                      <a:cubicBezTo>
                        <a:pt x="254" y="1"/>
                        <a:pt x="1" y="251"/>
                        <a:pt x="1" y="564"/>
                      </a:cubicBezTo>
                      <a:lnTo>
                        <a:pt x="1" y="9598"/>
                      </a:lnTo>
                      <a:cubicBezTo>
                        <a:pt x="1" y="9911"/>
                        <a:pt x="254" y="10164"/>
                        <a:pt x="567" y="10164"/>
                      </a:cubicBezTo>
                      <a:lnTo>
                        <a:pt x="2825" y="10164"/>
                      </a:lnTo>
                      <a:cubicBezTo>
                        <a:pt x="3136" y="10164"/>
                        <a:pt x="3389" y="9911"/>
                        <a:pt x="3389" y="9598"/>
                      </a:cubicBezTo>
                      <a:lnTo>
                        <a:pt x="3389" y="564"/>
                      </a:lnTo>
                      <a:cubicBezTo>
                        <a:pt x="3389" y="251"/>
                        <a:pt x="3136" y="1"/>
                        <a:pt x="2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3413250" y="335525"/>
                  <a:ext cx="320800" cy="3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32" h="15810" extrusionOk="0">
                      <a:moveTo>
                        <a:pt x="3954" y="1"/>
                      </a:moveTo>
                      <a:cubicBezTo>
                        <a:pt x="3641" y="1"/>
                        <a:pt x="3388" y="254"/>
                        <a:pt x="3388" y="564"/>
                      </a:cubicBezTo>
                      <a:cubicBezTo>
                        <a:pt x="3388" y="1871"/>
                        <a:pt x="2879" y="4225"/>
                        <a:pt x="1922" y="5186"/>
                      </a:cubicBezTo>
                      <a:cubicBezTo>
                        <a:pt x="1274" y="5830"/>
                        <a:pt x="723" y="6065"/>
                        <a:pt x="1" y="6427"/>
                      </a:cubicBezTo>
                      <a:lnTo>
                        <a:pt x="1" y="14897"/>
                      </a:lnTo>
                      <a:cubicBezTo>
                        <a:pt x="1109" y="15268"/>
                        <a:pt x="2515" y="15810"/>
                        <a:pt x="4659" y="15810"/>
                      </a:cubicBezTo>
                      <a:lnTo>
                        <a:pt x="8351" y="15810"/>
                      </a:lnTo>
                      <a:cubicBezTo>
                        <a:pt x="9567" y="15810"/>
                        <a:pt x="10516" y="14680"/>
                        <a:pt x="10046" y="13491"/>
                      </a:cubicBezTo>
                      <a:cubicBezTo>
                        <a:pt x="11019" y="13226"/>
                        <a:pt x="11546" y="12172"/>
                        <a:pt x="11175" y="11233"/>
                      </a:cubicBezTo>
                      <a:cubicBezTo>
                        <a:pt x="12386" y="10901"/>
                        <a:pt x="12832" y="9408"/>
                        <a:pt x="11992" y="8468"/>
                      </a:cubicBezTo>
                      <a:cubicBezTo>
                        <a:pt x="12314" y="8107"/>
                        <a:pt x="12467" y="7625"/>
                        <a:pt x="12410" y="7143"/>
                      </a:cubicBezTo>
                      <a:cubicBezTo>
                        <a:pt x="12311" y="6267"/>
                        <a:pt x="11495" y="5647"/>
                        <a:pt x="10612" y="5647"/>
                      </a:cubicBezTo>
                      <a:lnTo>
                        <a:pt x="6213" y="5647"/>
                      </a:lnTo>
                      <a:cubicBezTo>
                        <a:pt x="6586" y="4975"/>
                        <a:pt x="6785" y="3081"/>
                        <a:pt x="6776" y="2307"/>
                      </a:cubicBezTo>
                      <a:cubicBezTo>
                        <a:pt x="6761" y="1027"/>
                        <a:pt x="5701" y="1"/>
                        <a:pt x="441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grpSp>
            <p:nvGrpSpPr>
              <p:cNvPr id="466" name="Google Shape;466;p18"/>
              <p:cNvGrpSpPr/>
              <p:nvPr/>
            </p:nvGrpSpPr>
            <p:grpSpPr>
              <a:xfrm>
                <a:off x="1430061" y="2266512"/>
                <a:ext cx="266524" cy="295513"/>
                <a:chOff x="3300325" y="249875"/>
                <a:chExt cx="433725" cy="480900"/>
              </a:xfrm>
            </p:grpSpPr>
            <p:sp>
              <p:nvSpPr>
                <p:cNvPr id="467" name="Google Shape;467;p18"/>
                <p:cNvSpPr/>
                <p:nvPr/>
              </p:nvSpPr>
              <p:spPr>
                <a:xfrm>
                  <a:off x="3610875" y="334550"/>
                  <a:ext cx="56475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1130" extrusionOk="0">
                      <a:moveTo>
                        <a:pt x="566" y="0"/>
                      </a:moveTo>
                      <a:cubicBezTo>
                        <a:pt x="253" y="0"/>
                        <a:pt x="0" y="253"/>
                        <a:pt x="0" y="567"/>
                      </a:cubicBezTo>
                      <a:cubicBezTo>
                        <a:pt x="0" y="877"/>
                        <a:pt x="253" y="1130"/>
                        <a:pt x="566" y="1130"/>
                      </a:cubicBezTo>
                      <a:lnTo>
                        <a:pt x="1696" y="1130"/>
                      </a:lnTo>
                      <a:cubicBezTo>
                        <a:pt x="2006" y="1130"/>
                        <a:pt x="2259" y="877"/>
                        <a:pt x="2259" y="567"/>
                      </a:cubicBezTo>
                      <a:cubicBezTo>
                        <a:pt x="2259" y="253"/>
                        <a:pt x="2006" y="0"/>
                        <a:pt x="16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>
                  <a:off x="3467675" y="249875"/>
                  <a:ext cx="464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259" extrusionOk="0">
                      <a:moveTo>
                        <a:pt x="647" y="1"/>
                      </a:moveTo>
                      <a:cubicBezTo>
                        <a:pt x="562" y="1"/>
                        <a:pt x="476" y="20"/>
                        <a:pt x="395" y="60"/>
                      </a:cubicBezTo>
                      <a:cubicBezTo>
                        <a:pt x="115" y="198"/>
                        <a:pt x="1" y="539"/>
                        <a:pt x="142" y="819"/>
                      </a:cubicBezTo>
                      <a:lnTo>
                        <a:pt x="705" y="1948"/>
                      </a:lnTo>
                      <a:cubicBezTo>
                        <a:pt x="806" y="2144"/>
                        <a:pt x="1004" y="2259"/>
                        <a:pt x="1211" y="2259"/>
                      </a:cubicBezTo>
                      <a:cubicBezTo>
                        <a:pt x="1296" y="2259"/>
                        <a:pt x="1383" y="2239"/>
                        <a:pt x="1464" y="2198"/>
                      </a:cubicBezTo>
                      <a:cubicBezTo>
                        <a:pt x="1744" y="2059"/>
                        <a:pt x="1856" y="1722"/>
                        <a:pt x="1717" y="1442"/>
                      </a:cubicBezTo>
                      <a:lnTo>
                        <a:pt x="1151" y="313"/>
                      </a:lnTo>
                      <a:cubicBezTo>
                        <a:pt x="1053" y="114"/>
                        <a:pt x="853" y="1"/>
                        <a:pt x="6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>
                  <a:off x="3566525" y="249875"/>
                  <a:ext cx="464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259" extrusionOk="0">
                      <a:moveTo>
                        <a:pt x="1210" y="1"/>
                      </a:moveTo>
                      <a:cubicBezTo>
                        <a:pt x="1003" y="1"/>
                        <a:pt x="803" y="114"/>
                        <a:pt x="705" y="313"/>
                      </a:cubicBezTo>
                      <a:lnTo>
                        <a:pt x="139" y="1442"/>
                      </a:lnTo>
                      <a:cubicBezTo>
                        <a:pt x="1" y="1719"/>
                        <a:pt x="115" y="2059"/>
                        <a:pt x="392" y="2198"/>
                      </a:cubicBezTo>
                      <a:cubicBezTo>
                        <a:pt x="474" y="2239"/>
                        <a:pt x="561" y="2259"/>
                        <a:pt x="646" y="2259"/>
                      </a:cubicBezTo>
                      <a:cubicBezTo>
                        <a:pt x="852" y="2259"/>
                        <a:pt x="1051" y="2144"/>
                        <a:pt x="1151" y="1948"/>
                      </a:cubicBezTo>
                      <a:lnTo>
                        <a:pt x="1714" y="819"/>
                      </a:lnTo>
                      <a:cubicBezTo>
                        <a:pt x="1856" y="539"/>
                        <a:pt x="1741" y="198"/>
                        <a:pt x="1461" y="60"/>
                      </a:cubicBezTo>
                      <a:cubicBezTo>
                        <a:pt x="1381" y="20"/>
                        <a:pt x="1295" y="1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3413250" y="334550"/>
                  <a:ext cx="56500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1130" extrusionOk="0">
                      <a:moveTo>
                        <a:pt x="567" y="0"/>
                      </a:moveTo>
                      <a:cubicBezTo>
                        <a:pt x="254" y="0"/>
                        <a:pt x="1" y="253"/>
                        <a:pt x="1" y="567"/>
                      </a:cubicBezTo>
                      <a:cubicBezTo>
                        <a:pt x="1" y="877"/>
                        <a:pt x="254" y="1130"/>
                        <a:pt x="567" y="1130"/>
                      </a:cubicBezTo>
                      <a:lnTo>
                        <a:pt x="1696" y="1130"/>
                      </a:lnTo>
                      <a:cubicBezTo>
                        <a:pt x="2006" y="1130"/>
                        <a:pt x="2259" y="877"/>
                        <a:pt x="2259" y="567"/>
                      </a:cubicBezTo>
                      <a:cubicBezTo>
                        <a:pt x="2259" y="253"/>
                        <a:pt x="2006" y="0"/>
                        <a:pt x="16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3300325" y="476675"/>
                  <a:ext cx="84725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" h="10164" extrusionOk="0">
                      <a:moveTo>
                        <a:pt x="567" y="1"/>
                      </a:moveTo>
                      <a:cubicBezTo>
                        <a:pt x="254" y="1"/>
                        <a:pt x="1" y="251"/>
                        <a:pt x="1" y="564"/>
                      </a:cubicBezTo>
                      <a:lnTo>
                        <a:pt x="1" y="9598"/>
                      </a:lnTo>
                      <a:cubicBezTo>
                        <a:pt x="1" y="9911"/>
                        <a:pt x="254" y="10164"/>
                        <a:pt x="567" y="10164"/>
                      </a:cubicBezTo>
                      <a:lnTo>
                        <a:pt x="2825" y="10164"/>
                      </a:lnTo>
                      <a:cubicBezTo>
                        <a:pt x="3136" y="10164"/>
                        <a:pt x="3389" y="9911"/>
                        <a:pt x="3389" y="9598"/>
                      </a:cubicBezTo>
                      <a:lnTo>
                        <a:pt x="3389" y="564"/>
                      </a:lnTo>
                      <a:cubicBezTo>
                        <a:pt x="3389" y="251"/>
                        <a:pt x="3136" y="1"/>
                        <a:pt x="2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3413250" y="335525"/>
                  <a:ext cx="320800" cy="3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32" h="15810" extrusionOk="0">
                      <a:moveTo>
                        <a:pt x="3954" y="1"/>
                      </a:moveTo>
                      <a:cubicBezTo>
                        <a:pt x="3641" y="1"/>
                        <a:pt x="3388" y="254"/>
                        <a:pt x="3388" y="564"/>
                      </a:cubicBezTo>
                      <a:cubicBezTo>
                        <a:pt x="3388" y="1871"/>
                        <a:pt x="2879" y="4225"/>
                        <a:pt x="1922" y="5186"/>
                      </a:cubicBezTo>
                      <a:cubicBezTo>
                        <a:pt x="1274" y="5830"/>
                        <a:pt x="723" y="6065"/>
                        <a:pt x="1" y="6427"/>
                      </a:cubicBezTo>
                      <a:lnTo>
                        <a:pt x="1" y="14897"/>
                      </a:lnTo>
                      <a:cubicBezTo>
                        <a:pt x="1109" y="15268"/>
                        <a:pt x="2515" y="15810"/>
                        <a:pt x="4659" y="15810"/>
                      </a:cubicBezTo>
                      <a:lnTo>
                        <a:pt x="8351" y="15810"/>
                      </a:lnTo>
                      <a:cubicBezTo>
                        <a:pt x="9567" y="15810"/>
                        <a:pt x="10516" y="14680"/>
                        <a:pt x="10046" y="13491"/>
                      </a:cubicBezTo>
                      <a:cubicBezTo>
                        <a:pt x="11019" y="13226"/>
                        <a:pt x="11546" y="12172"/>
                        <a:pt x="11175" y="11233"/>
                      </a:cubicBezTo>
                      <a:cubicBezTo>
                        <a:pt x="12386" y="10901"/>
                        <a:pt x="12832" y="9408"/>
                        <a:pt x="11992" y="8468"/>
                      </a:cubicBezTo>
                      <a:cubicBezTo>
                        <a:pt x="12314" y="8107"/>
                        <a:pt x="12467" y="7625"/>
                        <a:pt x="12410" y="7143"/>
                      </a:cubicBezTo>
                      <a:cubicBezTo>
                        <a:pt x="12311" y="6267"/>
                        <a:pt x="11495" y="5647"/>
                        <a:pt x="10612" y="5647"/>
                      </a:cubicBezTo>
                      <a:lnTo>
                        <a:pt x="6213" y="5647"/>
                      </a:lnTo>
                      <a:cubicBezTo>
                        <a:pt x="6586" y="4975"/>
                        <a:pt x="6785" y="3081"/>
                        <a:pt x="6776" y="2307"/>
                      </a:cubicBezTo>
                      <a:cubicBezTo>
                        <a:pt x="6761" y="1027"/>
                        <a:pt x="5701" y="1"/>
                        <a:pt x="441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  <p:grpSp>
            <p:nvGrpSpPr>
              <p:cNvPr id="473" name="Google Shape;473;p18"/>
              <p:cNvGrpSpPr/>
              <p:nvPr/>
            </p:nvGrpSpPr>
            <p:grpSpPr>
              <a:xfrm>
                <a:off x="1041141" y="2266512"/>
                <a:ext cx="266524" cy="295513"/>
                <a:chOff x="3300325" y="249875"/>
                <a:chExt cx="433725" cy="480900"/>
              </a:xfrm>
            </p:grpSpPr>
            <p:sp>
              <p:nvSpPr>
                <p:cNvPr id="474" name="Google Shape;474;p18"/>
                <p:cNvSpPr/>
                <p:nvPr/>
              </p:nvSpPr>
              <p:spPr>
                <a:xfrm>
                  <a:off x="3610875" y="334550"/>
                  <a:ext cx="56475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1130" extrusionOk="0">
                      <a:moveTo>
                        <a:pt x="566" y="0"/>
                      </a:moveTo>
                      <a:cubicBezTo>
                        <a:pt x="253" y="0"/>
                        <a:pt x="0" y="253"/>
                        <a:pt x="0" y="567"/>
                      </a:cubicBezTo>
                      <a:cubicBezTo>
                        <a:pt x="0" y="877"/>
                        <a:pt x="253" y="1130"/>
                        <a:pt x="566" y="1130"/>
                      </a:cubicBezTo>
                      <a:lnTo>
                        <a:pt x="1696" y="1130"/>
                      </a:lnTo>
                      <a:cubicBezTo>
                        <a:pt x="2006" y="1130"/>
                        <a:pt x="2259" y="877"/>
                        <a:pt x="2259" y="567"/>
                      </a:cubicBezTo>
                      <a:cubicBezTo>
                        <a:pt x="2259" y="253"/>
                        <a:pt x="2006" y="0"/>
                        <a:pt x="16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3467675" y="249875"/>
                  <a:ext cx="464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259" extrusionOk="0">
                      <a:moveTo>
                        <a:pt x="647" y="1"/>
                      </a:moveTo>
                      <a:cubicBezTo>
                        <a:pt x="562" y="1"/>
                        <a:pt x="476" y="20"/>
                        <a:pt x="395" y="60"/>
                      </a:cubicBezTo>
                      <a:cubicBezTo>
                        <a:pt x="115" y="198"/>
                        <a:pt x="1" y="539"/>
                        <a:pt x="142" y="819"/>
                      </a:cubicBezTo>
                      <a:lnTo>
                        <a:pt x="705" y="1948"/>
                      </a:lnTo>
                      <a:cubicBezTo>
                        <a:pt x="806" y="2144"/>
                        <a:pt x="1004" y="2259"/>
                        <a:pt x="1211" y="2259"/>
                      </a:cubicBezTo>
                      <a:cubicBezTo>
                        <a:pt x="1296" y="2259"/>
                        <a:pt x="1383" y="2239"/>
                        <a:pt x="1464" y="2198"/>
                      </a:cubicBezTo>
                      <a:cubicBezTo>
                        <a:pt x="1744" y="2059"/>
                        <a:pt x="1856" y="1722"/>
                        <a:pt x="1717" y="1442"/>
                      </a:cubicBezTo>
                      <a:lnTo>
                        <a:pt x="1151" y="313"/>
                      </a:lnTo>
                      <a:cubicBezTo>
                        <a:pt x="1053" y="114"/>
                        <a:pt x="853" y="1"/>
                        <a:pt x="64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>
                  <a:off x="3566525" y="249875"/>
                  <a:ext cx="46400" cy="5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2259" extrusionOk="0">
                      <a:moveTo>
                        <a:pt x="1210" y="1"/>
                      </a:moveTo>
                      <a:cubicBezTo>
                        <a:pt x="1003" y="1"/>
                        <a:pt x="803" y="114"/>
                        <a:pt x="705" y="313"/>
                      </a:cubicBezTo>
                      <a:lnTo>
                        <a:pt x="139" y="1442"/>
                      </a:lnTo>
                      <a:cubicBezTo>
                        <a:pt x="1" y="1719"/>
                        <a:pt x="115" y="2059"/>
                        <a:pt x="392" y="2198"/>
                      </a:cubicBezTo>
                      <a:cubicBezTo>
                        <a:pt x="474" y="2239"/>
                        <a:pt x="561" y="2259"/>
                        <a:pt x="646" y="2259"/>
                      </a:cubicBezTo>
                      <a:cubicBezTo>
                        <a:pt x="852" y="2259"/>
                        <a:pt x="1051" y="2144"/>
                        <a:pt x="1151" y="1948"/>
                      </a:cubicBezTo>
                      <a:lnTo>
                        <a:pt x="1714" y="819"/>
                      </a:lnTo>
                      <a:cubicBezTo>
                        <a:pt x="1856" y="539"/>
                        <a:pt x="1741" y="198"/>
                        <a:pt x="1461" y="60"/>
                      </a:cubicBezTo>
                      <a:cubicBezTo>
                        <a:pt x="1381" y="20"/>
                        <a:pt x="1295" y="1"/>
                        <a:pt x="12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3413250" y="334550"/>
                  <a:ext cx="56500" cy="2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" h="1130" extrusionOk="0">
                      <a:moveTo>
                        <a:pt x="567" y="0"/>
                      </a:moveTo>
                      <a:cubicBezTo>
                        <a:pt x="254" y="0"/>
                        <a:pt x="1" y="253"/>
                        <a:pt x="1" y="567"/>
                      </a:cubicBezTo>
                      <a:cubicBezTo>
                        <a:pt x="1" y="877"/>
                        <a:pt x="254" y="1130"/>
                        <a:pt x="567" y="1130"/>
                      </a:cubicBezTo>
                      <a:lnTo>
                        <a:pt x="1696" y="1130"/>
                      </a:lnTo>
                      <a:cubicBezTo>
                        <a:pt x="2006" y="1130"/>
                        <a:pt x="2259" y="877"/>
                        <a:pt x="2259" y="567"/>
                      </a:cubicBezTo>
                      <a:cubicBezTo>
                        <a:pt x="2259" y="253"/>
                        <a:pt x="2006" y="0"/>
                        <a:pt x="16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>
                  <a:off x="3300325" y="476675"/>
                  <a:ext cx="84725" cy="25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9" h="10164" extrusionOk="0">
                      <a:moveTo>
                        <a:pt x="567" y="1"/>
                      </a:moveTo>
                      <a:cubicBezTo>
                        <a:pt x="254" y="1"/>
                        <a:pt x="1" y="251"/>
                        <a:pt x="1" y="564"/>
                      </a:cubicBezTo>
                      <a:lnTo>
                        <a:pt x="1" y="9598"/>
                      </a:lnTo>
                      <a:cubicBezTo>
                        <a:pt x="1" y="9911"/>
                        <a:pt x="254" y="10164"/>
                        <a:pt x="567" y="10164"/>
                      </a:cubicBezTo>
                      <a:lnTo>
                        <a:pt x="2825" y="10164"/>
                      </a:lnTo>
                      <a:cubicBezTo>
                        <a:pt x="3136" y="10164"/>
                        <a:pt x="3389" y="9911"/>
                        <a:pt x="3389" y="9598"/>
                      </a:cubicBezTo>
                      <a:lnTo>
                        <a:pt x="3389" y="564"/>
                      </a:lnTo>
                      <a:cubicBezTo>
                        <a:pt x="3389" y="251"/>
                        <a:pt x="3136" y="1"/>
                        <a:pt x="28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3413250" y="335525"/>
                  <a:ext cx="320800" cy="39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32" h="15810" extrusionOk="0">
                      <a:moveTo>
                        <a:pt x="3954" y="1"/>
                      </a:moveTo>
                      <a:cubicBezTo>
                        <a:pt x="3641" y="1"/>
                        <a:pt x="3388" y="254"/>
                        <a:pt x="3388" y="564"/>
                      </a:cubicBezTo>
                      <a:cubicBezTo>
                        <a:pt x="3388" y="1871"/>
                        <a:pt x="2879" y="4225"/>
                        <a:pt x="1922" y="5186"/>
                      </a:cubicBezTo>
                      <a:cubicBezTo>
                        <a:pt x="1274" y="5830"/>
                        <a:pt x="723" y="6065"/>
                        <a:pt x="1" y="6427"/>
                      </a:cubicBezTo>
                      <a:lnTo>
                        <a:pt x="1" y="14897"/>
                      </a:lnTo>
                      <a:cubicBezTo>
                        <a:pt x="1109" y="15268"/>
                        <a:pt x="2515" y="15810"/>
                        <a:pt x="4659" y="15810"/>
                      </a:cubicBezTo>
                      <a:lnTo>
                        <a:pt x="8351" y="15810"/>
                      </a:lnTo>
                      <a:cubicBezTo>
                        <a:pt x="9567" y="15810"/>
                        <a:pt x="10516" y="14680"/>
                        <a:pt x="10046" y="13491"/>
                      </a:cubicBezTo>
                      <a:cubicBezTo>
                        <a:pt x="11019" y="13226"/>
                        <a:pt x="11546" y="12172"/>
                        <a:pt x="11175" y="11233"/>
                      </a:cubicBezTo>
                      <a:cubicBezTo>
                        <a:pt x="12386" y="10901"/>
                        <a:pt x="12832" y="9408"/>
                        <a:pt x="11992" y="8468"/>
                      </a:cubicBezTo>
                      <a:cubicBezTo>
                        <a:pt x="12314" y="8107"/>
                        <a:pt x="12467" y="7625"/>
                        <a:pt x="12410" y="7143"/>
                      </a:cubicBezTo>
                      <a:cubicBezTo>
                        <a:pt x="12311" y="6267"/>
                        <a:pt x="11495" y="5647"/>
                        <a:pt x="10612" y="5647"/>
                      </a:cubicBezTo>
                      <a:lnTo>
                        <a:pt x="6213" y="5647"/>
                      </a:lnTo>
                      <a:cubicBezTo>
                        <a:pt x="6586" y="4975"/>
                        <a:pt x="6785" y="3081"/>
                        <a:pt x="6776" y="2307"/>
                      </a:cubicBezTo>
                      <a:cubicBezTo>
                        <a:pt x="6761" y="1027"/>
                        <a:pt x="5701" y="1"/>
                        <a:pt x="441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</a:endParaRPr>
                </a:p>
              </p:txBody>
            </p:sp>
          </p:grpSp>
        </p:grpSp>
        <p:grpSp>
          <p:nvGrpSpPr>
            <p:cNvPr id="508" name="Google Shape;508;p18"/>
            <p:cNvGrpSpPr/>
            <p:nvPr/>
          </p:nvGrpSpPr>
          <p:grpSpPr>
            <a:xfrm>
              <a:off x="2734651" y="1797902"/>
              <a:ext cx="3789043" cy="2120979"/>
              <a:chOff x="460871" y="1821021"/>
              <a:chExt cx="2671500" cy="1129887"/>
            </a:xfrm>
          </p:grpSpPr>
          <p:sp>
            <p:nvSpPr>
              <p:cNvPr id="510" name="Google Shape;510;p18"/>
              <p:cNvSpPr txBox="1"/>
              <p:nvPr/>
            </p:nvSpPr>
            <p:spPr>
              <a:xfrm>
                <a:off x="460871" y="1821021"/>
                <a:ext cx="2671500" cy="4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accent6"/>
                  </a:buClr>
                  <a:buSzPts val="1100"/>
                  <a:buFont typeface="Arial"/>
                  <a:buNone/>
                </a:pPr>
                <a:r>
                  <a:rPr lang="es-MX" sz="1600" i="1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Los </a:t>
                </a:r>
                <a:r>
                  <a:rPr lang="es-MX" sz="1600" i="1" dirty="0">
                    <a:solidFill>
                      <a:schemeClr val="tx2"/>
                    </a:solidFill>
                    <a:latin typeface="Roboto"/>
                    <a:ea typeface="Roboto"/>
                    <a:cs typeface="Roboto"/>
                    <a:sym typeface="Roboto"/>
                  </a:rPr>
                  <a:t>emprendimientos ecuatorianos que exportan </a:t>
                </a:r>
                <a:r>
                  <a:rPr lang="es-MX" sz="1600" i="1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sus bienes o servicios son </a:t>
                </a:r>
                <a:r>
                  <a:rPr lang="es-MX" sz="1600" i="1" dirty="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liderados en menor proporción por mujeres</a:t>
                </a:r>
                <a:r>
                  <a:rPr lang="es-MX" sz="1600" i="1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 que por hombres</a:t>
                </a:r>
                <a:endParaRPr lang="en-US" sz="1600" i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11" name="Google Shape;511;p18"/>
              <p:cNvSpPr txBox="1"/>
              <p:nvPr/>
            </p:nvSpPr>
            <p:spPr>
              <a:xfrm>
                <a:off x="1394363" y="2707008"/>
                <a:ext cx="836845" cy="24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en" sz="1800" b="1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Verdadera</a:t>
                </a:r>
                <a:endParaRPr sz="18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BF877E9-03D6-4AEE-849B-4B8094580BD9}"/>
              </a:ext>
            </a:extLst>
          </p:cNvPr>
          <p:cNvGrpSpPr/>
          <p:nvPr/>
        </p:nvGrpSpPr>
        <p:grpSpPr>
          <a:xfrm>
            <a:off x="1133791" y="1008554"/>
            <a:ext cx="2800395" cy="3160448"/>
            <a:chOff x="2955600" y="1437327"/>
            <a:chExt cx="3232800" cy="3402298"/>
          </a:xfrm>
        </p:grpSpPr>
        <p:grpSp>
          <p:nvGrpSpPr>
            <p:cNvPr id="317" name="Google Shape;317;p18"/>
            <p:cNvGrpSpPr/>
            <p:nvPr/>
          </p:nvGrpSpPr>
          <p:grpSpPr>
            <a:xfrm>
              <a:off x="2955600" y="1437327"/>
              <a:ext cx="3232800" cy="3402298"/>
              <a:chOff x="2955525" y="1437327"/>
              <a:chExt cx="3232800" cy="3402298"/>
            </a:xfrm>
          </p:grpSpPr>
          <p:sp>
            <p:nvSpPr>
              <p:cNvPr id="318" name="Google Shape;318;p18"/>
              <p:cNvSpPr/>
              <p:nvPr/>
            </p:nvSpPr>
            <p:spPr>
              <a:xfrm>
                <a:off x="2955525" y="4633525"/>
                <a:ext cx="3232800" cy="206100"/>
              </a:xfrm>
              <a:prstGeom prst="ellipse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9" name="Google Shape;319;p18"/>
              <p:cNvGrpSpPr/>
              <p:nvPr/>
            </p:nvGrpSpPr>
            <p:grpSpPr>
              <a:xfrm>
                <a:off x="3205575" y="1437327"/>
                <a:ext cx="2732853" cy="3299245"/>
                <a:chOff x="3205575" y="1437327"/>
                <a:chExt cx="2732853" cy="3299245"/>
              </a:xfrm>
            </p:grpSpPr>
            <p:sp>
              <p:nvSpPr>
                <p:cNvPr id="320" name="Google Shape;320;p18"/>
                <p:cNvSpPr/>
                <p:nvPr/>
              </p:nvSpPr>
              <p:spPr>
                <a:xfrm>
                  <a:off x="3291903" y="4267247"/>
                  <a:ext cx="2527569" cy="469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3" h="3898" extrusionOk="0">
                      <a:moveTo>
                        <a:pt x="1" y="0"/>
                      </a:moveTo>
                      <a:lnTo>
                        <a:pt x="1" y="3898"/>
                      </a:lnTo>
                      <a:lnTo>
                        <a:pt x="20992" y="3898"/>
                      </a:lnTo>
                      <a:lnTo>
                        <a:pt x="2099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18"/>
                <p:cNvSpPr/>
                <p:nvPr/>
              </p:nvSpPr>
              <p:spPr>
                <a:xfrm>
                  <a:off x="5819345" y="2571048"/>
                  <a:ext cx="65498" cy="216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7986" extrusionOk="0">
                      <a:moveTo>
                        <a:pt x="0" y="1"/>
                      </a:moveTo>
                      <a:lnTo>
                        <a:pt x="0" y="17986"/>
                      </a:lnTo>
                      <a:lnTo>
                        <a:pt x="543" y="17986"/>
                      </a:lnTo>
                      <a:lnTo>
                        <a:pt x="54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8"/>
                <p:cNvSpPr/>
                <p:nvPr/>
              </p:nvSpPr>
              <p:spPr>
                <a:xfrm>
                  <a:off x="5819345" y="2585376"/>
                  <a:ext cx="65498" cy="36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3014" extrusionOk="0">
                      <a:moveTo>
                        <a:pt x="0" y="0"/>
                      </a:moveTo>
                      <a:lnTo>
                        <a:pt x="0" y="3014"/>
                      </a:lnTo>
                      <a:lnTo>
                        <a:pt x="543" y="3014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8"/>
                <p:cNvSpPr/>
                <p:nvPr/>
              </p:nvSpPr>
              <p:spPr>
                <a:xfrm>
                  <a:off x="3259275" y="2571048"/>
                  <a:ext cx="64655" cy="216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17986" extrusionOk="0">
                      <a:moveTo>
                        <a:pt x="0" y="1"/>
                      </a:moveTo>
                      <a:lnTo>
                        <a:pt x="0" y="17986"/>
                      </a:lnTo>
                      <a:lnTo>
                        <a:pt x="536" y="17986"/>
                      </a:lnTo>
                      <a:lnTo>
                        <a:pt x="5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8"/>
                <p:cNvSpPr/>
                <p:nvPr/>
              </p:nvSpPr>
              <p:spPr>
                <a:xfrm>
                  <a:off x="3259275" y="2585376"/>
                  <a:ext cx="64655" cy="36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3014" extrusionOk="0">
                      <a:moveTo>
                        <a:pt x="0" y="0"/>
                      </a:moveTo>
                      <a:lnTo>
                        <a:pt x="0" y="3014"/>
                      </a:lnTo>
                      <a:lnTo>
                        <a:pt x="536" y="3014"/>
                      </a:lnTo>
                      <a:lnTo>
                        <a:pt x="536" y="0"/>
                      </a:ln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8"/>
                <p:cNvSpPr/>
                <p:nvPr/>
              </p:nvSpPr>
              <p:spPr>
                <a:xfrm>
                  <a:off x="3205575" y="1437327"/>
                  <a:ext cx="2732852" cy="105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8" h="10582" extrusionOk="0">
                      <a:moveTo>
                        <a:pt x="11349" y="1"/>
                      </a:moveTo>
                      <a:cubicBezTo>
                        <a:pt x="11222" y="1"/>
                        <a:pt x="11095" y="48"/>
                        <a:pt x="10998" y="142"/>
                      </a:cubicBezTo>
                      <a:cubicBezTo>
                        <a:pt x="10705" y="462"/>
                        <a:pt x="10420" y="782"/>
                        <a:pt x="10128" y="1095"/>
                      </a:cubicBezTo>
                      <a:cubicBezTo>
                        <a:pt x="7629" y="3817"/>
                        <a:pt x="5082" y="6336"/>
                        <a:pt x="2458" y="8577"/>
                      </a:cubicBezTo>
                      <a:cubicBezTo>
                        <a:pt x="1650" y="9273"/>
                        <a:pt x="829" y="9941"/>
                        <a:pt x="1" y="10582"/>
                      </a:cubicBezTo>
                      <a:lnTo>
                        <a:pt x="22698" y="10582"/>
                      </a:lnTo>
                      <a:cubicBezTo>
                        <a:pt x="21897" y="10025"/>
                        <a:pt x="21083" y="9399"/>
                        <a:pt x="20262" y="8716"/>
                      </a:cubicBezTo>
                      <a:cubicBezTo>
                        <a:pt x="19357" y="7958"/>
                        <a:pt x="18438" y="7130"/>
                        <a:pt x="17513" y="6246"/>
                      </a:cubicBezTo>
                      <a:cubicBezTo>
                        <a:pt x="15605" y="4415"/>
                        <a:pt x="13664" y="2341"/>
                        <a:pt x="11701" y="142"/>
                      </a:cubicBezTo>
                      <a:cubicBezTo>
                        <a:pt x="11603" y="48"/>
                        <a:pt x="11476" y="1"/>
                        <a:pt x="113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8"/>
                <p:cNvSpPr/>
                <p:nvPr/>
              </p:nvSpPr>
              <p:spPr>
                <a:xfrm>
                  <a:off x="3205575" y="2291824"/>
                  <a:ext cx="2732852" cy="19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8" h="2005" extrusionOk="0">
                      <a:moveTo>
                        <a:pt x="2458" y="0"/>
                      </a:moveTo>
                      <a:cubicBezTo>
                        <a:pt x="1650" y="696"/>
                        <a:pt x="829" y="1364"/>
                        <a:pt x="1" y="2005"/>
                      </a:cubicBezTo>
                      <a:lnTo>
                        <a:pt x="22698" y="2005"/>
                      </a:lnTo>
                      <a:cubicBezTo>
                        <a:pt x="21897" y="1448"/>
                        <a:pt x="21083" y="822"/>
                        <a:pt x="20262" y="132"/>
                      </a:cubicBezTo>
                      <a:cubicBezTo>
                        <a:pt x="18825" y="938"/>
                        <a:pt x="15414" y="1280"/>
                        <a:pt x="11941" y="1280"/>
                      </a:cubicBezTo>
                      <a:cubicBezTo>
                        <a:pt x="7758" y="1280"/>
                        <a:pt x="3484" y="784"/>
                        <a:pt x="2458" y="0"/>
                      </a:cubicBez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8"/>
                <p:cNvSpPr/>
                <p:nvPr/>
              </p:nvSpPr>
              <p:spPr>
                <a:xfrm>
                  <a:off x="3205576" y="2455464"/>
                  <a:ext cx="2732852" cy="388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8" h="3223" extrusionOk="0">
                      <a:moveTo>
                        <a:pt x="1" y="0"/>
                      </a:moveTo>
                      <a:lnTo>
                        <a:pt x="1" y="3223"/>
                      </a:lnTo>
                      <a:lnTo>
                        <a:pt x="22698" y="3223"/>
                      </a:lnTo>
                      <a:lnTo>
                        <a:pt x="2269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9" name="Google Shape;329;p18"/>
            <p:cNvGrpSpPr/>
            <p:nvPr/>
          </p:nvGrpSpPr>
          <p:grpSpPr>
            <a:xfrm>
              <a:off x="3411804" y="3492953"/>
              <a:ext cx="703260" cy="777786"/>
              <a:chOff x="3265054" y="3492953"/>
              <a:chExt cx="703260" cy="777786"/>
            </a:xfrm>
          </p:grpSpPr>
          <p:sp>
            <p:nvSpPr>
              <p:cNvPr id="330" name="Google Shape;330;p18"/>
              <p:cNvSpPr/>
              <p:nvPr/>
            </p:nvSpPr>
            <p:spPr>
              <a:xfrm>
                <a:off x="3376545" y="3541474"/>
                <a:ext cx="444278" cy="427542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3551" extrusionOk="0">
                    <a:moveTo>
                      <a:pt x="3689" y="1"/>
                    </a:moveTo>
                    <a:lnTo>
                      <a:pt x="3689" y="1"/>
                    </a:lnTo>
                    <a:cubicBezTo>
                      <a:pt x="2325" y="857"/>
                      <a:pt x="2075" y="2701"/>
                      <a:pt x="2075" y="2701"/>
                    </a:cubicBezTo>
                    <a:cubicBezTo>
                      <a:pt x="1699" y="885"/>
                      <a:pt x="1" y="683"/>
                      <a:pt x="1" y="683"/>
                    </a:cubicBezTo>
                    <a:lnTo>
                      <a:pt x="1" y="683"/>
                    </a:lnTo>
                    <a:cubicBezTo>
                      <a:pt x="1093" y="1671"/>
                      <a:pt x="1518" y="3460"/>
                      <a:pt x="1518" y="3550"/>
                    </a:cubicBezTo>
                    <a:lnTo>
                      <a:pt x="2889" y="3550"/>
                    </a:lnTo>
                    <a:cubicBezTo>
                      <a:pt x="2757" y="2012"/>
                      <a:pt x="3689" y="1"/>
                      <a:pt x="36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3663097" y="3642851"/>
                <a:ext cx="92347" cy="32447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695" fill="none" extrusionOk="0">
                    <a:moveTo>
                      <a:pt x="767" y="1"/>
                    </a:moveTo>
                    <a:cubicBezTo>
                      <a:pt x="767" y="1"/>
                      <a:pt x="1" y="857"/>
                      <a:pt x="8" y="2695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3464557" y="3684751"/>
                <a:ext cx="151825" cy="272466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263" fill="none" extrusionOk="0">
                    <a:moveTo>
                      <a:pt x="0" y="1"/>
                    </a:moveTo>
                    <a:cubicBezTo>
                      <a:pt x="648" y="600"/>
                      <a:pt x="1086" y="1393"/>
                      <a:pt x="1260" y="2263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3265054" y="3492953"/>
                <a:ext cx="703260" cy="582498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4838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2486" y="988"/>
                      <a:pt x="2653" y="2568"/>
                      <a:pt x="2562" y="3195"/>
                    </a:cubicBezTo>
                    <a:cubicBezTo>
                      <a:pt x="1894" y="2294"/>
                      <a:pt x="418" y="2240"/>
                      <a:pt x="74" y="2240"/>
                    </a:cubicBezTo>
                    <a:cubicBezTo>
                      <a:pt x="27" y="2240"/>
                      <a:pt x="1" y="2241"/>
                      <a:pt x="1" y="2241"/>
                    </a:cubicBezTo>
                    <a:cubicBezTo>
                      <a:pt x="2103" y="3096"/>
                      <a:pt x="2169" y="4740"/>
                      <a:pt x="2386" y="4740"/>
                    </a:cubicBezTo>
                    <a:cubicBezTo>
                      <a:pt x="2404" y="4740"/>
                      <a:pt x="2423" y="4729"/>
                      <a:pt x="2444" y="4705"/>
                    </a:cubicBezTo>
                    <a:lnTo>
                      <a:pt x="3843" y="4837"/>
                    </a:lnTo>
                    <a:cubicBezTo>
                      <a:pt x="4010" y="3257"/>
                      <a:pt x="5840" y="1434"/>
                      <a:pt x="5840" y="1434"/>
                    </a:cubicBezTo>
                    <a:lnTo>
                      <a:pt x="5840" y="1434"/>
                    </a:lnTo>
                    <a:cubicBezTo>
                      <a:pt x="3829" y="1893"/>
                      <a:pt x="3571" y="3125"/>
                      <a:pt x="3571" y="3125"/>
                    </a:cubicBezTo>
                    <a:cubicBezTo>
                      <a:pt x="3411" y="348"/>
                      <a:pt x="1456" y="0"/>
                      <a:pt x="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3533306" y="3570009"/>
                <a:ext cx="134969" cy="406593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377" fill="none" extrusionOk="0">
                    <a:moveTo>
                      <a:pt x="0" y="0"/>
                    </a:moveTo>
                    <a:cubicBezTo>
                      <a:pt x="0" y="0"/>
                      <a:pt x="1121" y="1024"/>
                      <a:pt x="877" y="3376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3673211" y="3735078"/>
                <a:ext cx="192882" cy="319423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653" fill="none" extrusionOk="0">
                    <a:moveTo>
                      <a:pt x="1601" y="1"/>
                    </a:moveTo>
                    <a:cubicBezTo>
                      <a:pt x="1601" y="1"/>
                      <a:pt x="383" y="536"/>
                      <a:pt x="0" y="2652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3376545" y="3797927"/>
                <a:ext cx="215517" cy="193724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09" fill="none" extrusionOk="0">
                    <a:moveTo>
                      <a:pt x="1" y="1"/>
                    </a:moveTo>
                    <a:cubicBezTo>
                      <a:pt x="801" y="251"/>
                      <a:pt x="1455" y="836"/>
                      <a:pt x="1789" y="1608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3440236" y="3994059"/>
                <a:ext cx="395636" cy="276680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2298" extrusionOk="0">
                    <a:moveTo>
                      <a:pt x="1" y="0"/>
                    </a:moveTo>
                    <a:lnTo>
                      <a:pt x="84" y="453"/>
                    </a:lnTo>
                    <a:lnTo>
                      <a:pt x="411" y="2297"/>
                    </a:lnTo>
                    <a:lnTo>
                      <a:pt x="2875" y="2297"/>
                    </a:lnTo>
                    <a:lnTo>
                      <a:pt x="3202" y="453"/>
                    </a:lnTo>
                    <a:lnTo>
                      <a:pt x="32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3440236" y="3994059"/>
                <a:ext cx="395636" cy="545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453" extrusionOk="0">
                    <a:moveTo>
                      <a:pt x="1" y="0"/>
                    </a:moveTo>
                    <a:lnTo>
                      <a:pt x="84" y="453"/>
                    </a:lnTo>
                    <a:lnTo>
                      <a:pt x="3202" y="453"/>
                    </a:lnTo>
                    <a:lnTo>
                      <a:pt x="32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3410859" y="3955531"/>
                <a:ext cx="454392" cy="6537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543" extrusionOk="0">
                    <a:moveTo>
                      <a:pt x="1" y="0"/>
                    </a:moveTo>
                    <a:lnTo>
                      <a:pt x="1" y="543"/>
                    </a:lnTo>
                    <a:lnTo>
                      <a:pt x="3773" y="543"/>
                    </a:lnTo>
                    <a:lnTo>
                      <a:pt x="37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18"/>
            <p:cNvGrpSpPr/>
            <p:nvPr/>
          </p:nvGrpSpPr>
          <p:grpSpPr>
            <a:xfrm>
              <a:off x="4091462" y="3580002"/>
              <a:ext cx="580930" cy="690737"/>
              <a:chOff x="3815644" y="3580002"/>
              <a:chExt cx="580930" cy="690737"/>
            </a:xfrm>
          </p:grpSpPr>
          <p:sp>
            <p:nvSpPr>
              <p:cNvPr id="341" name="Google Shape;341;p18"/>
              <p:cNvSpPr/>
              <p:nvPr/>
            </p:nvSpPr>
            <p:spPr>
              <a:xfrm>
                <a:off x="3815644" y="3768549"/>
                <a:ext cx="280052" cy="408278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33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29" y="1393"/>
                      <a:pt x="1831" y="2173"/>
                      <a:pt x="2325" y="3391"/>
                    </a:cubicBezTo>
                    <a:cubicBezTo>
                      <a:pt x="2325" y="3391"/>
                      <a:pt x="2318" y="1915"/>
                      <a:pt x="1936" y="1177"/>
                    </a:cubicBezTo>
                    <a:cubicBezTo>
                      <a:pt x="1546" y="43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4020084" y="3580002"/>
                <a:ext cx="154354" cy="57250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755" extrusionOk="0">
                    <a:moveTo>
                      <a:pt x="1094" y="1"/>
                    </a:moveTo>
                    <a:cubicBezTo>
                      <a:pt x="1094" y="1"/>
                      <a:pt x="279" y="1212"/>
                      <a:pt x="140" y="1936"/>
                    </a:cubicBezTo>
                    <a:cubicBezTo>
                      <a:pt x="1" y="2660"/>
                      <a:pt x="551" y="4755"/>
                      <a:pt x="551" y="4755"/>
                    </a:cubicBezTo>
                    <a:cubicBezTo>
                      <a:pt x="850" y="2959"/>
                      <a:pt x="1282" y="1351"/>
                      <a:pt x="10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4073662" y="3752656"/>
                <a:ext cx="322913" cy="43789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3637" extrusionOk="0">
                    <a:moveTo>
                      <a:pt x="2681" y="1"/>
                    </a:moveTo>
                    <a:cubicBezTo>
                      <a:pt x="2681" y="1"/>
                      <a:pt x="1087" y="384"/>
                      <a:pt x="537" y="1205"/>
                    </a:cubicBezTo>
                    <a:cubicBezTo>
                      <a:pt x="1" y="2013"/>
                      <a:pt x="81" y="3637"/>
                      <a:pt x="98" y="3637"/>
                    </a:cubicBezTo>
                    <a:cubicBezTo>
                      <a:pt x="98" y="3637"/>
                      <a:pt x="99" y="3636"/>
                      <a:pt x="99" y="3634"/>
                    </a:cubicBezTo>
                    <a:cubicBezTo>
                      <a:pt x="510" y="1720"/>
                      <a:pt x="2396" y="947"/>
                      <a:pt x="26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3885236" y="3665125"/>
                <a:ext cx="444639" cy="415141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448" extrusionOk="0">
                    <a:moveTo>
                      <a:pt x="2024" y="1"/>
                    </a:moveTo>
                    <a:cubicBezTo>
                      <a:pt x="2023" y="1"/>
                      <a:pt x="2021" y="2"/>
                      <a:pt x="2019" y="4"/>
                    </a:cubicBezTo>
                    <a:cubicBezTo>
                      <a:pt x="1636" y="999"/>
                      <a:pt x="1497" y="2078"/>
                      <a:pt x="1615" y="3143"/>
                    </a:cubicBezTo>
                    <a:cubicBezTo>
                      <a:pt x="1483" y="2858"/>
                      <a:pt x="1309" y="2593"/>
                      <a:pt x="1093" y="2363"/>
                    </a:cubicBezTo>
                    <a:cubicBezTo>
                      <a:pt x="759" y="1974"/>
                      <a:pt x="397" y="1605"/>
                      <a:pt x="14" y="1271"/>
                    </a:cubicBezTo>
                    <a:cubicBezTo>
                      <a:pt x="7" y="1271"/>
                      <a:pt x="0" y="1271"/>
                      <a:pt x="7" y="1278"/>
                    </a:cubicBezTo>
                    <a:cubicBezTo>
                      <a:pt x="634" y="1946"/>
                      <a:pt x="1232" y="2558"/>
                      <a:pt x="1622" y="3400"/>
                    </a:cubicBezTo>
                    <a:lnTo>
                      <a:pt x="1615" y="3414"/>
                    </a:lnTo>
                    <a:cubicBezTo>
                      <a:pt x="1610" y="3429"/>
                      <a:pt x="1623" y="3441"/>
                      <a:pt x="1636" y="3441"/>
                    </a:cubicBezTo>
                    <a:cubicBezTo>
                      <a:pt x="1641" y="3441"/>
                      <a:pt x="1646" y="3439"/>
                      <a:pt x="1650" y="3435"/>
                    </a:cubicBezTo>
                    <a:cubicBezTo>
                      <a:pt x="1655" y="3443"/>
                      <a:pt x="1664" y="3447"/>
                      <a:pt x="1673" y="3447"/>
                    </a:cubicBezTo>
                    <a:cubicBezTo>
                      <a:pt x="1686" y="3447"/>
                      <a:pt x="1699" y="3438"/>
                      <a:pt x="1699" y="3421"/>
                    </a:cubicBezTo>
                    <a:cubicBezTo>
                      <a:pt x="1699" y="3400"/>
                      <a:pt x="1699" y="3386"/>
                      <a:pt x="1699" y="3373"/>
                    </a:cubicBezTo>
                    <a:cubicBezTo>
                      <a:pt x="1984" y="2976"/>
                      <a:pt x="2207" y="2565"/>
                      <a:pt x="2569" y="2217"/>
                    </a:cubicBezTo>
                    <a:cubicBezTo>
                      <a:pt x="2924" y="1869"/>
                      <a:pt x="3306" y="1535"/>
                      <a:pt x="3682" y="1215"/>
                    </a:cubicBezTo>
                    <a:cubicBezTo>
                      <a:pt x="3693" y="1210"/>
                      <a:pt x="3687" y="1196"/>
                      <a:pt x="3675" y="1196"/>
                    </a:cubicBezTo>
                    <a:cubicBezTo>
                      <a:pt x="3671" y="1196"/>
                      <a:pt x="3666" y="1198"/>
                      <a:pt x="3661" y="1201"/>
                    </a:cubicBezTo>
                    <a:cubicBezTo>
                      <a:pt x="2917" y="1793"/>
                      <a:pt x="2123" y="2384"/>
                      <a:pt x="1692" y="3261"/>
                    </a:cubicBezTo>
                    <a:cubicBezTo>
                      <a:pt x="1650" y="2760"/>
                      <a:pt x="1636" y="2266"/>
                      <a:pt x="1664" y="1765"/>
                    </a:cubicBezTo>
                    <a:cubicBezTo>
                      <a:pt x="1713" y="1166"/>
                      <a:pt x="1873" y="582"/>
                      <a:pt x="2026" y="4"/>
                    </a:cubicBezTo>
                    <a:cubicBezTo>
                      <a:pt x="2026" y="4"/>
                      <a:pt x="2026" y="1"/>
                      <a:pt x="2024" y="1"/>
                    </a:cubicBez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3953141" y="4043423"/>
                <a:ext cx="261510" cy="22731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888" extrusionOk="0">
                    <a:moveTo>
                      <a:pt x="0" y="1"/>
                    </a:moveTo>
                    <a:lnTo>
                      <a:pt x="56" y="370"/>
                    </a:lnTo>
                    <a:lnTo>
                      <a:pt x="272" y="1887"/>
                    </a:lnTo>
                    <a:lnTo>
                      <a:pt x="1900" y="1887"/>
                    </a:lnTo>
                    <a:lnTo>
                      <a:pt x="2116" y="370"/>
                    </a:lnTo>
                    <a:lnTo>
                      <a:pt x="21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3953141" y="4043423"/>
                <a:ext cx="261510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370" extrusionOk="0">
                    <a:moveTo>
                      <a:pt x="0" y="1"/>
                    </a:moveTo>
                    <a:lnTo>
                      <a:pt x="56" y="370"/>
                    </a:lnTo>
                    <a:lnTo>
                      <a:pt x="2116" y="370"/>
                    </a:lnTo>
                    <a:lnTo>
                      <a:pt x="2172" y="1"/>
                    </a:ln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3933877" y="4010795"/>
                <a:ext cx="300038" cy="54541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453" extrusionOk="0">
                    <a:moveTo>
                      <a:pt x="0" y="0"/>
                    </a:moveTo>
                    <a:lnTo>
                      <a:pt x="0" y="453"/>
                    </a:lnTo>
                    <a:lnTo>
                      <a:pt x="2492" y="453"/>
                    </a:lnTo>
                    <a:lnTo>
                      <a:pt x="24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" name="Google Shape;348;p18"/>
            <p:cNvGrpSpPr/>
            <p:nvPr/>
          </p:nvGrpSpPr>
          <p:grpSpPr>
            <a:xfrm>
              <a:off x="5134611" y="3642851"/>
              <a:ext cx="600197" cy="627045"/>
              <a:chOff x="5242748" y="3642851"/>
              <a:chExt cx="600197" cy="627045"/>
            </a:xfrm>
          </p:grpSpPr>
          <p:sp>
            <p:nvSpPr>
              <p:cNvPr id="349" name="Google Shape;349;p18"/>
              <p:cNvSpPr/>
              <p:nvPr/>
            </p:nvSpPr>
            <p:spPr>
              <a:xfrm>
                <a:off x="5282962" y="3735078"/>
                <a:ext cx="449335" cy="373844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105" extrusionOk="0">
                    <a:moveTo>
                      <a:pt x="3732" y="1"/>
                    </a:moveTo>
                    <a:cubicBezTo>
                      <a:pt x="2841" y="202"/>
                      <a:pt x="2103" y="815"/>
                      <a:pt x="1748" y="1657"/>
                    </a:cubicBezTo>
                    <a:cubicBezTo>
                      <a:pt x="1386" y="940"/>
                      <a:pt x="760" y="390"/>
                      <a:pt x="1" y="119"/>
                    </a:cubicBezTo>
                    <a:lnTo>
                      <a:pt x="1" y="119"/>
                    </a:lnTo>
                    <a:cubicBezTo>
                      <a:pt x="565" y="885"/>
                      <a:pt x="975" y="1761"/>
                      <a:pt x="1212" y="2687"/>
                    </a:cubicBezTo>
                    <a:lnTo>
                      <a:pt x="2521" y="3105"/>
                    </a:lnTo>
                    <a:cubicBezTo>
                      <a:pt x="2924" y="2068"/>
                      <a:pt x="3328" y="1038"/>
                      <a:pt x="3732" y="1"/>
                    </a:cubicBezTo>
                    <a:close/>
                  </a:path>
                </a:pathLst>
              </a:custGeom>
              <a:solidFill>
                <a:srgbClr val="1287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5556993" y="3769392"/>
                <a:ext cx="137618" cy="23899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5" fill="none" extrusionOk="0">
                    <a:moveTo>
                      <a:pt x="1142" y="1"/>
                    </a:moveTo>
                    <a:cubicBezTo>
                      <a:pt x="572" y="537"/>
                      <a:pt x="175" y="1226"/>
                      <a:pt x="1" y="1985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5641634" y="3787091"/>
                <a:ext cx="3492" cy="3443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6" fill="none" extrusionOk="0">
                    <a:moveTo>
                      <a:pt x="1" y="0"/>
                    </a:moveTo>
                    <a:cubicBezTo>
                      <a:pt x="8" y="98"/>
                      <a:pt x="15" y="195"/>
                      <a:pt x="29" y="285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5578785" y="3846569"/>
                <a:ext cx="12762" cy="61284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9" fill="none" extrusionOk="0">
                    <a:moveTo>
                      <a:pt x="1" y="0"/>
                    </a:moveTo>
                    <a:cubicBezTo>
                      <a:pt x="29" y="174"/>
                      <a:pt x="71" y="341"/>
                      <a:pt x="105" y="508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5611534" y="3860776"/>
                <a:ext cx="59598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99" fill="none" extrusionOk="0">
                    <a:moveTo>
                      <a:pt x="495" y="1"/>
                    </a:moveTo>
                    <a:lnTo>
                      <a:pt x="0" y="98"/>
                    </a:ln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5337503" y="3797084"/>
                <a:ext cx="129190" cy="20203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678" fill="none" extrusionOk="0">
                    <a:moveTo>
                      <a:pt x="0" y="1"/>
                    </a:moveTo>
                    <a:cubicBezTo>
                      <a:pt x="495" y="460"/>
                      <a:pt x="863" y="1038"/>
                      <a:pt x="1072" y="1678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5388553" y="3818034"/>
                <a:ext cx="120" cy="29498"/>
              </a:xfrm>
              <a:custGeom>
                <a:avLst/>
                <a:gdLst/>
                <a:ahLst/>
                <a:cxnLst/>
                <a:rect l="l" t="t" r="r" b="b"/>
                <a:pathLst>
                  <a:path w="1" h="245" fill="none" extrusionOk="0">
                    <a:moveTo>
                      <a:pt x="1" y="1"/>
                    </a:moveTo>
                    <a:lnTo>
                      <a:pt x="1" y="244"/>
                    </a:ln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5387830" y="3903518"/>
                <a:ext cx="35277" cy="1806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5" fill="none" extrusionOk="0">
                    <a:moveTo>
                      <a:pt x="0" y="1"/>
                    </a:moveTo>
                    <a:lnTo>
                      <a:pt x="292" y="14"/>
                    </a:ln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5242748" y="3642851"/>
                <a:ext cx="600197" cy="475341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3948" extrusionOk="0">
                    <a:moveTo>
                      <a:pt x="2736" y="1"/>
                    </a:moveTo>
                    <a:lnTo>
                      <a:pt x="2736" y="1"/>
                    </a:lnTo>
                    <a:cubicBezTo>
                      <a:pt x="1908" y="711"/>
                      <a:pt x="1518" y="1804"/>
                      <a:pt x="1720" y="2882"/>
                    </a:cubicBezTo>
                    <a:cubicBezTo>
                      <a:pt x="1378" y="2274"/>
                      <a:pt x="734" y="1894"/>
                      <a:pt x="38" y="1894"/>
                    </a:cubicBezTo>
                    <a:cubicBezTo>
                      <a:pt x="26" y="1894"/>
                      <a:pt x="13" y="1894"/>
                      <a:pt x="1" y="1894"/>
                    </a:cubicBezTo>
                    <a:cubicBezTo>
                      <a:pt x="620" y="2451"/>
                      <a:pt x="1094" y="3161"/>
                      <a:pt x="1372" y="3947"/>
                    </a:cubicBezTo>
                    <a:lnTo>
                      <a:pt x="3161" y="3913"/>
                    </a:lnTo>
                    <a:cubicBezTo>
                      <a:pt x="3606" y="3008"/>
                      <a:pt x="4226" y="2207"/>
                      <a:pt x="4984" y="1553"/>
                    </a:cubicBezTo>
                    <a:lnTo>
                      <a:pt x="4984" y="1553"/>
                    </a:lnTo>
                    <a:cubicBezTo>
                      <a:pt x="4539" y="1651"/>
                      <a:pt x="4080" y="1755"/>
                      <a:pt x="3676" y="1978"/>
                    </a:cubicBezTo>
                    <a:cubicBezTo>
                      <a:pt x="3272" y="2200"/>
                      <a:pt x="2924" y="2562"/>
                      <a:pt x="2827" y="3015"/>
                    </a:cubicBezTo>
                    <a:cubicBezTo>
                      <a:pt x="2729" y="2012"/>
                      <a:pt x="2694" y="1003"/>
                      <a:pt x="27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5500043" y="3730021"/>
                <a:ext cx="39491" cy="37396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6" fill="none" extrusionOk="0">
                    <a:moveTo>
                      <a:pt x="328" y="1"/>
                    </a:moveTo>
                    <a:cubicBezTo>
                      <a:pt x="35" y="1010"/>
                      <a:pt x="1" y="2075"/>
                      <a:pt x="223" y="3105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5476565" y="3798770"/>
                <a:ext cx="37806" cy="5044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19" fill="none" extrusionOk="0">
                    <a:moveTo>
                      <a:pt x="1" y="1"/>
                    </a:moveTo>
                    <a:cubicBezTo>
                      <a:pt x="119" y="126"/>
                      <a:pt x="224" y="272"/>
                      <a:pt x="314" y="418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5508471" y="3926153"/>
                <a:ext cx="53699" cy="37806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14" fill="none" extrusionOk="0">
                    <a:moveTo>
                      <a:pt x="446" y="0"/>
                    </a:moveTo>
                    <a:cubicBezTo>
                      <a:pt x="286" y="84"/>
                      <a:pt x="133" y="188"/>
                      <a:pt x="0" y="314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5474037" y="4002367"/>
                <a:ext cx="37926" cy="19384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1" fill="none" extrusionOk="0">
                    <a:moveTo>
                      <a:pt x="1" y="1"/>
                    </a:moveTo>
                    <a:cubicBezTo>
                      <a:pt x="112" y="43"/>
                      <a:pt x="217" y="98"/>
                      <a:pt x="314" y="161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5332446" y="3929524"/>
                <a:ext cx="138461" cy="176868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469" fill="none" extrusionOk="0">
                    <a:moveTo>
                      <a:pt x="1" y="0"/>
                    </a:moveTo>
                    <a:cubicBezTo>
                      <a:pt x="523" y="362"/>
                      <a:pt x="919" y="870"/>
                      <a:pt x="1149" y="1469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5382774" y="3936146"/>
                <a:ext cx="963" cy="34555"/>
              </a:xfrm>
              <a:custGeom>
                <a:avLst/>
                <a:gdLst/>
                <a:ahLst/>
                <a:cxnLst/>
                <a:rect l="l" t="t" r="r" b="b"/>
                <a:pathLst>
                  <a:path w="8" h="287" fill="none" extrusionOk="0">
                    <a:moveTo>
                      <a:pt x="0" y="1"/>
                    </a:moveTo>
                    <a:lnTo>
                      <a:pt x="7" y="286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5388553" y="4032587"/>
                <a:ext cx="39612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" fill="none" extrusionOk="0">
                    <a:moveTo>
                      <a:pt x="1" y="0"/>
                    </a:moveTo>
                    <a:lnTo>
                      <a:pt x="328" y="0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5570477" y="3900990"/>
                <a:ext cx="149297" cy="209617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741" fill="none" extrusionOk="0">
                    <a:moveTo>
                      <a:pt x="1239" y="1"/>
                    </a:moveTo>
                    <a:cubicBezTo>
                      <a:pt x="682" y="467"/>
                      <a:pt x="251" y="1066"/>
                      <a:pt x="0" y="1741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5681968" y="3904361"/>
                <a:ext cx="3371" cy="278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1" fill="none" extrusionOk="0">
                    <a:moveTo>
                      <a:pt x="0" y="1"/>
                    </a:moveTo>
                    <a:lnTo>
                      <a:pt x="28" y="230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5647534" y="3973952"/>
                <a:ext cx="46234" cy="96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" fill="none" extrusionOk="0">
                    <a:moveTo>
                      <a:pt x="383" y="0"/>
                    </a:moveTo>
                    <a:lnTo>
                      <a:pt x="1" y="7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5594798" y="3991531"/>
                <a:ext cx="11799" cy="4117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2" fill="none" extrusionOk="0">
                    <a:moveTo>
                      <a:pt x="0" y="0"/>
                    </a:moveTo>
                    <a:lnTo>
                      <a:pt x="98" y="341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5335817" y="4071115"/>
                <a:ext cx="352894" cy="198781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1651" extrusionOk="0">
                    <a:moveTo>
                      <a:pt x="0" y="1"/>
                    </a:moveTo>
                    <a:lnTo>
                      <a:pt x="70" y="328"/>
                    </a:lnTo>
                    <a:lnTo>
                      <a:pt x="362" y="1650"/>
                    </a:lnTo>
                    <a:lnTo>
                      <a:pt x="2569" y="1650"/>
                    </a:lnTo>
                    <a:lnTo>
                      <a:pt x="2861" y="328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>
                <a:off x="5335817" y="4071115"/>
                <a:ext cx="352894" cy="39491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328" extrusionOk="0">
                    <a:moveTo>
                      <a:pt x="0" y="1"/>
                    </a:moveTo>
                    <a:lnTo>
                      <a:pt x="70" y="328"/>
                    </a:lnTo>
                    <a:lnTo>
                      <a:pt x="2861" y="328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8"/>
              <p:cNvSpPr/>
              <p:nvPr/>
            </p:nvSpPr>
            <p:spPr>
              <a:xfrm>
                <a:off x="5308968" y="4043423"/>
                <a:ext cx="405750" cy="4707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91" extrusionOk="0">
                    <a:moveTo>
                      <a:pt x="1" y="1"/>
                    </a:moveTo>
                    <a:lnTo>
                      <a:pt x="1" y="391"/>
                    </a:lnTo>
                    <a:lnTo>
                      <a:pt x="3369" y="391"/>
                    </a:lnTo>
                    <a:lnTo>
                      <a:pt x="33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" name="Google Shape;372;p18"/>
            <p:cNvGrpSpPr/>
            <p:nvPr/>
          </p:nvGrpSpPr>
          <p:grpSpPr>
            <a:xfrm>
              <a:off x="4648791" y="3327190"/>
              <a:ext cx="509421" cy="943751"/>
              <a:chOff x="4854819" y="3205437"/>
              <a:chExt cx="575032" cy="1065302"/>
            </a:xfrm>
          </p:grpSpPr>
          <p:sp>
            <p:nvSpPr>
              <p:cNvPr id="373" name="Google Shape;373;p18"/>
              <p:cNvSpPr/>
              <p:nvPr/>
            </p:nvSpPr>
            <p:spPr>
              <a:xfrm>
                <a:off x="5071057" y="3261664"/>
                <a:ext cx="248988" cy="51206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253" extrusionOk="0">
                    <a:moveTo>
                      <a:pt x="2067" y="0"/>
                    </a:moveTo>
                    <a:cubicBezTo>
                      <a:pt x="1580" y="153"/>
                      <a:pt x="1155" y="446"/>
                      <a:pt x="835" y="835"/>
                    </a:cubicBezTo>
                    <a:cubicBezTo>
                      <a:pt x="522" y="1232"/>
                      <a:pt x="285" y="1684"/>
                      <a:pt x="153" y="2172"/>
                    </a:cubicBezTo>
                    <a:cubicBezTo>
                      <a:pt x="49" y="2520"/>
                      <a:pt x="0" y="2882"/>
                      <a:pt x="14" y="3237"/>
                    </a:cubicBezTo>
                    <a:cubicBezTo>
                      <a:pt x="21" y="3598"/>
                      <a:pt x="139" y="3953"/>
                      <a:pt x="341" y="4253"/>
                    </a:cubicBezTo>
                    <a:lnTo>
                      <a:pt x="425" y="4232"/>
                    </a:lnTo>
                    <a:cubicBezTo>
                      <a:pt x="661" y="4065"/>
                      <a:pt x="940" y="3884"/>
                      <a:pt x="1037" y="3612"/>
                    </a:cubicBezTo>
                    <a:cubicBezTo>
                      <a:pt x="1260" y="2993"/>
                      <a:pt x="1288" y="2401"/>
                      <a:pt x="1448" y="1761"/>
                    </a:cubicBezTo>
                    <a:cubicBezTo>
                      <a:pt x="1608" y="1128"/>
                      <a:pt x="1705" y="550"/>
                      <a:pt x="20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5092007" y="3357984"/>
                <a:ext cx="142554" cy="60260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5005" fill="none" extrusionOk="0">
                    <a:moveTo>
                      <a:pt x="1183" y="1"/>
                    </a:moveTo>
                    <a:cubicBezTo>
                      <a:pt x="1183" y="1"/>
                      <a:pt x="0" y="2471"/>
                      <a:pt x="77" y="5005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4854819" y="3231444"/>
                <a:ext cx="235624" cy="549869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456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8" y="1267"/>
                      <a:pt x="453" y="2701"/>
                      <a:pt x="1030" y="3933"/>
                    </a:cubicBezTo>
                    <a:cubicBezTo>
                      <a:pt x="1128" y="4149"/>
                      <a:pt x="1253" y="4365"/>
                      <a:pt x="1455" y="4483"/>
                    </a:cubicBezTo>
                    <a:lnTo>
                      <a:pt x="1692" y="4566"/>
                    </a:lnTo>
                    <a:cubicBezTo>
                      <a:pt x="1956" y="3752"/>
                      <a:pt x="1866" y="2840"/>
                      <a:pt x="1532" y="2047"/>
                    </a:cubicBezTo>
                    <a:cubicBezTo>
                      <a:pt x="1197" y="1246"/>
                      <a:pt x="648" y="564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4905868" y="3316928"/>
                <a:ext cx="167718" cy="645347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5360" fill="none" extrusionOk="0">
                    <a:moveTo>
                      <a:pt x="1" y="0"/>
                    </a:moveTo>
                    <a:cubicBezTo>
                      <a:pt x="1" y="0"/>
                      <a:pt x="1268" y="2499"/>
                      <a:pt x="1393" y="5360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4857347" y="3473689"/>
                <a:ext cx="248146" cy="40141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3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8" y="341"/>
                      <a:pt x="369" y="766"/>
                      <a:pt x="446" y="1176"/>
                    </a:cubicBezTo>
                    <a:cubicBezTo>
                      <a:pt x="522" y="1594"/>
                      <a:pt x="578" y="2018"/>
                      <a:pt x="738" y="2408"/>
                    </a:cubicBezTo>
                    <a:cubicBezTo>
                      <a:pt x="905" y="2798"/>
                      <a:pt x="1197" y="3160"/>
                      <a:pt x="1608" y="3278"/>
                    </a:cubicBezTo>
                    <a:lnTo>
                      <a:pt x="1650" y="3334"/>
                    </a:lnTo>
                    <a:cubicBezTo>
                      <a:pt x="2060" y="1963"/>
                      <a:pt x="1344" y="50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4960410" y="3610223"/>
                <a:ext cx="126661" cy="48954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4066" fill="none" extrusionOk="0">
                    <a:moveTo>
                      <a:pt x="0" y="1"/>
                    </a:moveTo>
                    <a:cubicBezTo>
                      <a:pt x="634" y="1267"/>
                      <a:pt x="989" y="2652"/>
                      <a:pt x="1051" y="4065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5082736" y="3390613"/>
                <a:ext cx="347115" cy="468599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892" extrusionOk="0">
                    <a:moveTo>
                      <a:pt x="2882" y="1"/>
                    </a:moveTo>
                    <a:cubicBezTo>
                      <a:pt x="2033" y="210"/>
                      <a:pt x="1225" y="676"/>
                      <a:pt x="703" y="1393"/>
                    </a:cubicBezTo>
                    <a:cubicBezTo>
                      <a:pt x="188" y="2103"/>
                      <a:pt x="0" y="3077"/>
                      <a:pt x="321" y="3892"/>
                    </a:cubicBezTo>
                    <a:lnTo>
                      <a:pt x="397" y="3878"/>
                    </a:lnTo>
                    <a:cubicBezTo>
                      <a:pt x="1072" y="3488"/>
                      <a:pt x="1441" y="2729"/>
                      <a:pt x="1727" y="2005"/>
                    </a:cubicBezTo>
                    <a:cubicBezTo>
                      <a:pt x="2019" y="1282"/>
                      <a:pt x="2297" y="516"/>
                      <a:pt x="2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5096101" y="3504632"/>
                <a:ext cx="181203" cy="595983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950" fill="none" extrusionOk="0">
                    <a:moveTo>
                      <a:pt x="1504" y="1"/>
                    </a:moveTo>
                    <a:cubicBezTo>
                      <a:pt x="516" y="1455"/>
                      <a:pt x="1" y="3188"/>
                      <a:pt x="50" y="4949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5015673" y="3205437"/>
                <a:ext cx="145083" cy="642096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333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61" y="585"/>
                      <a:pt x="147" y="1205"/>
                      <a:pt x="105" y="1803"/>
                    </a:cubicBezTo>
                    <a:cubicBezTo>
                      <a:pt x="70" y="2409"/>
                      <a:pt x="1" y="3015"/>
                      <a:pt x="35" y="3613"/>
                    </a:cubicBezTo>
                    <a:cubicBezTo>
                      <a:pt x="70" y="4219"/>
                      <a:pt x="223" y="4831"/>
                      <a:pt x="578" y="5318"/>
                    </a:cubicBezTo>
                    <a:lnTo>
                      <a:pt x="592" y="5332"/>
                    </a:lnTo>
                    <a:cubicBezTo>
                      <a:pt x="871" y="5256"/>
                      <a:pt x="1003" y="4935"/>
                      <a:pt x="1059" y="4657"/>
                    </a:cubicBezTo>
                    <a:cubicBezTo>
                      <a:pt x="1205" y="3968"/>
                      <a:pt x="1163" y="3265"/>
                      <a:pt x="1121" y="2569"/>
                    </a:cubicBezTo>
                    <a:cubicBezTo>
                      <a:pt x="1100" y="2172"/>
                      <a:pt x="1073" y="1762"/>
                      <a:pt x="940" y="1386"/>
                    </a:cubicBezTo>
                    <a:cubicBezTo>
                      <a:pt x="759" y="857"/>
                      <a:pt x="383" y="425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5070215" y="3398198"/>
                <a:ext cx="19384" cy="6931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5757" fill="none" extrusionOk="0">
                    <a:moveTo>
                      <a:pt x="0" y="1"/>
                    </a:moveTo>
                    <a:cubicBezTo>
                      <a:pt x="84" y="1922"/>
                      <a:pt x="132" y="3843"/>
                      <a:pt x="160" y="5757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4934403" y="3916882"/>
                <a:ext cx="308466" cy="353857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2939" extrusionOk="0">
                    <a:moveTo>
                      <a:pt x="1" y="1"/>
                    </a:moveTo>
                    <a:lnTo>
                      <a:pt x="63" y="579"/>
                    </a:lnTo>
                    <a:lnTo>
                      <a:pt x="84" y="808"/>
                    </a:lnTo>
                    <a:lnTo>
                      <a:pt x="161" y="1469"/>
                    </a:lnTo>
                    <a:lnTo>
                      <a:pt x="314" y="2938"/>
                    </a:lnTo>
                    <a:lnTo>
                      <a:pt x="2242" y="2938"/>
                    </a:lnTo>
                    <a:lnTo>
                      <a:pt x="2402" y="1469"/>
                    </a:lnTo>
                    <a:lnTo>
                      <a:pt x="2471" y="808"/>
                    </a:lnTo>
                    <a:lnTo>
                      <a:pt x="2499" y="579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4944517" y="4014166"/>
                <a:ext cx="287517" cy="7970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62" extrusionOk="0">
                    <a:moveTo>
                      <a:pt x="0" y="0"/>
                    </a:moveTo>
                    <a:lnTo>
                      <a:pt x="77" y="661"/>
                    </a:lnTo>
                    <a:lnTo>
                      <a:pt x="2318" y="661"/>
                    </a:lnTo>
                    <a:lnTo>
                      <a:pt x="23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4934403" y="3862461"/>
                <a:ext cx="308466" cy="54541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453" extrusionOk="0">
                    <a:moveTo>
                      <a:pt x="314" y="1"/>
                    </a:moveTo>
                    <a:lnTo>
                      <a:pt x="63" y="362"/>
                    </a:lnTo>
                    <a:lnTo>
                      <a:pt x="1" y="453"/>
                    </a:lnTo>
                    <a:lnTo>
                      <a:pt x="2562" y="453"/>
                    </a:lnTo>
                    <a:lnTo>
                      <a:pt x="2499" y="362"/>
                    </a:lnTo>
                    <a:lnTo>
                      <a:pt x="22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4944187" y="4017105"/>
                <a:ext cx="287517" cy="7970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62" extrusionOk="0">
                    <a:moveTo>
                      <a:pt x="0" y="0"/>
                    </a:moveTo>
                    <a:lnTo>
                      <a:pt x="77" y="661"/>
                    </a:lnTo>
                    <a:lnTo>
                      <a:pt x="2318" y="661"/>
                    </a:lnTo>
                    <a:lnTo>
                      <a:pt x="2387" y="0"/>
                    </a:ln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4934145" y="3862458"/>
                <a:ext cx="308466" cy="54541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453" extrusionOk="0">
                    <a:moveTo>
                      <a:pt x="314" y="1"/>
                    </a:moveTo>
                    <a:lnTo>
                      <a:pt x="63" y="362"/>
                    </a:lnTo>
                    <a:lnTo>
                      <a:pt x="1" y="453"/>
                    </a:lnTo>
                    <a:lnTo>
                      <a:pt x="2562" y="453"/>
                    </a:lnTo>
                    <a:lnTo>
                      <a:pt x="2499" y="362"/>
                    </a:lnTo>
                    <a:lnTo>
                      <a:pt x="2242" y="1"/>
                    </a:ln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6" name="Google Shape;516;p18"/>
            <p:cNvSpPr/>
            <p:nvPr/>
          </p:nvSpPr>
          <p:spPr>
            <a:xfrm>
              <a:off x="3739700" y="3533325"/>
              <a:ext cx="209100" cy="209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4278875" y="3713800"/>
              <a:ext cx="209100" cy="209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4690950" y="3332700"/>
              <a:ext cx="209100" cy="209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167400" y="3744800"/>
              <a:ext cx="209100" cy="209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" name="Google Shape;520;p18"/>
            <p:cNvGrpSpPr/>
            <p:nvPr/>
          </p:nvGrpSpPr>
          <p:grpSpPr>
            <a:xfrm>
              <a:off x="2968929" y="3410307"/>
              <a:ext cx="629714" cy="1350997"/>
              <a:chOff x="3073266" y="3028062"/>
              <a:chExt cx="807740" cy="1732936"/>
            </a:xfrm>
          </p:grpSpPr>
          <p:sp>
            <p:nvSpPr>
              <p:cNvPr id="521" name="Google Shape;521;p18"/>
              <p:cNvSpPr/>
              <p:nvPr/>
            </p:nvSpPr>
            <p:spPr>
              <a:xfrm>
                <a:off x="3707942" y="3769905"/>
                <a:ext cx="173064" cy="124571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38" extrusionOk="0">
                    <a:moveTo>
                      <a:pt x="823" y="0"/>
                    </a:moveTo>
                    <a:cubicBezTo>
                      <a:pt x="662" y="0"/>
                      <a:pt x="300" y="112"/>
                      <a:pt x="300" y="112"/>
                    </a:cubicBezTo>
                    <a:lnTo>
                      <a:pt x="1" y="168"/>
                    </a:lnTo>
                    <a:lnTo>
                      <a:pt x="8" y="794"/>
                    </a:lnTo>
                    <a:cubicBezTo>
                      <a:pt x="178" y="863"/>
                      <a:pt x="358" y="899"/>
                      <a:pt x="536" y="899"/>
                    </a:cubicBezTo>
                    <a:cubicBezTo>
                      <a:pt x="628" y="899"/>
                      <a:pt x="719" y="890"/>
                      <a:pt x="808" y="871"/>
                    </a:cubicBezTo>
                    <a:cubicBezTo>
                      <a:pt x="808" y="871"/>
                      <a:pt x="1183" y="1138"/>
                      <a:pt x="1297" y="1138"/>
                    </a:cubicBezTo>
                    <a:cubicBezTo>
                      <a:pt x="1309" y="1138"/>
                      <a:pt x="1318" y="1135"/>
                      <a:pt x="1323" y="1128"/>
                    </a:cubicBezTo>
                    <a:cubicBezTo>
                      <a:pt x="1379" y="1066"/>
                      <a:pt x="913" y="683"/>
                      <a:pt x="912" y="683"/>
                    </a:cubicBezTo>
                    <a:lnTo>
                      <a:pt x="912" y="683"/>
                    </a:lnTo>
                    <a:cubicBezTo>
                      <a:pt x="913" y="683"/>
                      <a:pt x="1300" y="930"/>
                      <a:pt x="1424" y="930"/>
                    </a:cubicBezTo>
                    <a:cubicBezTo>
                      <a:pt x="1438" y="930"/>
                      <a:pt x="1449" y="927"/>
                      <a:pt x="1455" y="919"/>
                    </a:cubicBezTo>
                    <a:cubicBezTo>
                      <a:pt x="1511" y="857"/>
                      <a:pt x="982" y="530"/>
                      <a:pt x="982" y="530"/>
                    </a:cubicBezTo>
                    <a:lnTo>
                      <a:pt x="982" y="530"/>
                    </a:lnTo>
                    <a:cubicBezTo>
                      <a:pt x="982" y="530"/>
                      <a:pt x="1359" y="745"/>
                      <a:pt x="1489" y="745"/>
                    </a:cubicBezTo>
                    <a:cubicBezTo>
                      <a:pt x="1514" y="745"/>
                      <a:pt x="1530" y="737"/>
                      <a:pt x="1532" y="718"/>
                    </a:cubicBezTo>
                    <a:cubicBezTo>
                      <a:pt x="1542" y="635"/>
                      <a:pt x="1244" y="439"/>
                      <a:pt x="1065" y="330"/>
                    </a:cubicBezTo>
                    <a:lnTo>
                      <a:pt x="1065" y="330"/>
                    </a:lnTo>
                    <a:cubicBezTo>
                      <a:pt x="1210" y="413"/>
                      <a:pt x="1432" y="532"/>
                      <a:pt x="1514" y="532"/>
                    </a:cubicBezTo>
                    <a:cubicBezTo>
                      <a:pt x="1531" y="532"/>
                      <a:pt x="1543" y="527"/>
                      <a:pt x="1546" y="516"/>
                    </a:cubicBezTo>
                    <a:cubicBezTo>
                      <a:pt x="1581" y="418"/>
                      <a:pt x="982" y="42"/>
                      <a:pt x="878" y="8"/>
                    </a:cubicBezTo>
                    <a:cubicBezTo>
                      <a:pt x="865" y="2"/>
                      <a:pt x="846" y="0"/>
                      <a:pt x="823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8"/>
              <p:cNvSpPr/>
              <p:nvPr/>
            </p:nvSpPr>
            <p:spPr>
              <a:xfrm>
                <a:off x="3752932" y="3792017"/>
                <a:ext cx="81661" cy="55718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09" fill="none" extrusionOk="0">
                    <a:moveTo>
                      <a:pt x="70" y="8"/>
                    </a:moveTo>
                    <a:cubicBezTo>
                      <a:pt x="265" y="1"/>
                      <a:pt x="467" y="8"/>
                      <a:pt x="662" y="28"/>
                    </a:cubicBezTo>
                    <a:cubicBezTo>
                      <a:pt x="682" y="28"/>
                      <a:pt x="703" y="35"/>
                      <a:pt x="717" y="42"/>
                    </a:cubicBezTo>
                    <a:cubicBezTo>
                      <a:pt x="738" y="56"/>
                      <a:pt x="745" y="70"/>
                      <a:pt x="745" y="91"/>
                    </a:cubicBezTo>
                    <a:cubicBezTo>
                      <a:pt x="745" y="112"/>
                      <a:pt x="717" y="126"/>
                      <a:pt x="696" y="133"/>
                    </a:cubicBezTo>
                    <a:cubicBezTo>
                      <a:pt x="585" y="182"/>
                      <a:pt x="467" y="209"/>
                      <a:pt x="348" y="223"/>
                    </a:cubicBezTo>
                    <a:cubicBezTo>
                      <a:pt x="293" y="376"/>
                      <a:pt x="160" y="488"/>
                      <a:pt x="0" y="509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8"/>
              <p:cNvSpPr/>
              <p:nvPr/>
            </p:nvSpPr>
            <p:spPr>
              <a:xfrm>
                <a:off x="3403958" y="3403417"/>
                <a:ext cx="336824" cy="455046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4157" extrusionOk="0">
                    <a:moveTo>
                      <a:pt x="676" y="1"/>
                    </a:moveTo>
                    <a:lnTo>
                      <a:pt x="1" y="1685"/>
                    </a:lnTo>
                    <a:cubicBezTo>
                      <a:pt x="1" y="1685"/>
                      <a:pt x="738" y="2952"/>
                      <a:pt x="885" y="3321"/>
                    </a:cubicBezTo>
                    <a:cubicBezTo>
                      <a:pt x="1038" y="3690"/>
                      <a:pt x="2840" y="4156"/>
                      <a:pt x="2840" y="4156"/>
                    </a:cubicBezTo>
                    <a:lnTo>
                      <a:pt x="3077" y="3460"/>
                    </a:lnTo>
                    <a:cubicBezTo>
                      <a:pt x="3077" y="3460"/>
                      <a:pt x="1915" y="2875"/>
                      <a:pt x="1699" y="2701"/>
                    </a:cubicBezTo>
                    <a:cubicBezTo>
                      <a:pt x="1511" y="2555"/>
                      <a:pt x="1184" y="1170"/>
                      <a:pt x="1079" y="725"/>
                    </a:cubicBezTo>
                    <a:cubicBezTo>
                      <a:pt x="1010" y="453"/>
                      <a:pt x="871" y="203"/>
                      <a:pt x="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3404428" y="3404242"/>
                <a:ext cx="336824" cy="455046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4157" extrusionOk="0">
                    <a:moveTo>
                      <a:pt x="676" y="1"/>
                    </a:moveTo>
                    <a:lnTo>
                      <a:pt x="1" y="1685"/>
                    </a:lnTo>
                    <a:cubicBezTo>
                      <a:pt x="1" y="1685"/>
                      <a:pt x="738" y="2952"/>
                      <a:pt x="885" y="3321"/>
                    </a:cubicBezTo>
                    <a:cubicBezTo>
                      <a:pt x="1038" y="3690"/>
                      <a:pt x="2840" y="4156"/>
                      <a:pt x="2840" y="4156"/>
                    </a:cubicBezTo>
                    <a:lnTo>
                      <a:pt x="3077" y="3460"/>
                    </a:lnTo>
                    <a:cubicBezTo>
                      <a:pt x="3077" y="3460"/>
                      <a:pt x="1915" y="2875"/>
                      <a:pt x="1699" y="2701"/>
                    </a:cubicBezTo>
                    <a:cubicBezTo>
                      <a:pt x="1511" y="2555"/>
                      <a:pt x="1184" y="1170"/>
                      <a:pt x="1079" y="725"/>
                    </a:cubicBezTo>
                    <a:cubicBezTo>
                      <a:pt x="1010" y="453"/>
                      <a:pt x="871" y="203"/>
                      <a:pt x="676" y="1"/>
                    </a:cubicBezTo>
                    <a:close/>
                  </a:path>
                </a:pathLst>
              </a:custGeom>
              <a:solidFill>
                <a:srgbClr val="000000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3225640" y="3243489"/>
                <a:ext cx="278260" cy="479347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4379" extrusionOk="0">
                    <a:moveTo>
                      <a:pt x="1268" y="0"/>
                    </a:moveTo>
                    <a:cubicBezTo>
                      <a:pt x="1226" y="146"/>
                      <a:pt x="1087" y="863"/>
                      <a:pt x="864" y="1093"/>
                    </a:cubicBezTo>
                    <a:cubicBezTo>
                      <a:pt x="815" y="1135"/>
                      <a:pt x="767" y="1177"/>
                      <a:pt x="718" y="1211"/>
                    </a:cubicBezTo>
                    <a:cubicBezTo>
                      <a:pt x="460" y="1371"/>
                      <a:pt x="91" y="1504"/>
                      <a:pt x="50" y="1740"/>
                    </a:cubicBezTo>
                    <a:cubicBezTo>
                      <a:pt x="1" y="2026"/>
                      <a:pt x="286" y="4155"/>
                      <a:pt x="286" y="4155"/>
                    </a:cubicBezTo>
                    <a:lnTo>
                      <a:pt x="1998" y="4378"/>
                    </a:lnTo>
                    <a:cubicBezTo>
                      <a:pt x="1998" y="4378"/>
                      <a:pt x="2444" y="3070"/>
                      <a:pt x="2500" y="2631"/>
                    </a:cubicBezTo>
                    <a:cubicBezTo>
                      <a:pt x="2541" y="2186"/>
                      <a:pt x="2514" y="1594"/>
                      <a:pt x="2305" y="1462"/>
                    </a:cubicBezTo>
                    <a:cubicBezTo>
                      <a:pt x="2207" y="1406"/>
                      <a:pt x="2110" y="1364"/>
                      <a:pt x="1998" y="1337"/>
                    </a:cubicBezTo>
                    <a:cubicBezTo>
                      <a:pt x="1943" y="1323"/>
                      <a:pt x="1894" y="1281"/>
                      <a:pt x="1873" y="1218"/>
                    </a:cubicBezTo>
                    <a:cubicBezTo>
                      <a:pt x="1818" y="1009"/>
                      <a:pt x="2110" y="272"/>
                      <a:pt x="2110" y="272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3225640" y="3376051"/>
                <a:ext cx="278260" cy="34678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3168" extrusionOk="0">
                    <a:moveTo>
                      <a:pt x="718" y="0"/>
                    </a:moveTo>
                    <a:cubicBezTo>
                      <a:pt x="460" y="160"/>
                      <a:pt x="91" y="293"/>
                      <a:pt x="50" y="529"/>
                    </a:cubicBezTo>
                    <a:cubicBezTo>
                      <a:pt x="1" y="815"/>
                      <a:pt x="286" y="2944"/>
                      <a:pt x="286" y="2944"/>
                    </a:cubicBezTo>
                    <a:lnTo>
                      <a:pt x="1998" y="3167"/>
                    </a:lnTo>
                    <a:cubicBezTo>
                      <a:pt x="1998" y="3167"/>
                      <a:pt x="2444" y="1859"/>
                      <a:pt x="2500" y="1420"/>
                    </a:cubicBezTo>
                    <a:cubicBezTo>
                      <a:pt x="2541" y="975"/>
                      <a:pt x="2514" y="383"/>
                      <a:pt x="2305" y="251"/>
                    </a:cubicBezTo>
                    <a:cubicBezTo>
                      <a:pt x="2207" y="195"/>
                      <a:pt x="2110" y="153"/>
                      <a:pt x="1998" y="126"/>
                    </a:cubicBezTo>
                    <a:lnTo>
                      <a:pt x="1998" y="126"/>
                    </a:lnTo>
                    <a:cubicBezTo>
                      <a:pt x="2005" y="314"/>
                      <a:pt x="1992" y="620"/>
                      <a:pt x="1811" y="675"/>
                    </a:cubicBezTo>
                    <a:cubicBezTo>
                      <a:pt x="1799" y="679"/>
                      <a:pt x="1786" y="681"/>
                      <a:pt x="1772" y="681"/>
                    </a:cubicBezTo>
                    <a:cubicBezTo>
                      <a:pt x="1558" y="681"/>
                      <a:pt x="1031" y="261"/>
                      <a:pt x="7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3285846" y="3926877"/>
                <a:ext cx="153251" cy="742939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787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1" y="126"/>
                      <a:pt x="683" y="6787"/>
                      <a:pt x="683" y="6787"/>
                    </a:cubicBezTo>
                    <a:lnTo>
                      <a:pt x="1400" y="6787"/>
                    </a:lnTo>
                    <a:lnTo>
                      <a:pt x="1400" y="22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8"/>
              <p:cNvSpPr/>
              <p:nvPr/>
            </p:nvSpPr>
            <p:spPr>
              <a:xfrm>
                <a:off x="3337732" y="4631611"/>
                <a:ext cx="216412" cy="12938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182" extrusionOk="0">
                    <a:moveTo>
                      <a:pt x="390" y="1"/>
                    </a:moveTo>
                    <a:cubicBezTo>
                      <a:pt x="285" y="126"/>
                      <a:pt x="188" y="258"/>
                      <a:pt x="104" y="397"/>
                    </a:cubicBezTo>
                    <a:cubicBezTo>
                      <a:pt x="49" y="481"/>
                      <a:pt x="14" y="571"/>
                      <a:pt x="0" y="676"/>
                    </a:cubicBezTo>
                    <a:cubicBezTo>
                      <a:pt x="21" y="843"/>
                      <a:pt x="49" y="1010"/>
                      <a:pt x="84" y="1170"/>
                    </a:cubicBezTo>
                    <a:lnTo>
                      <a:pt x="390" y="1170"/>
                    </a:lnTo>
                    <a:lnTo>
                      <a:pt x="432" y="836"/>
                    </a:lnTo>
                    <a:cubicBezTo>
                      <a:pt x="432" y="836"/>
                      <a:pt x="745" y="1177"/>
                      <a:pt x="1009" y="1177"/>
                    </a:cubicBezTo>
                    <a:cubicBezTo>
                      <a:pt x="1106" y="1177"/>
                      <a:pt x="1253" y="1181"/>
                      <a:pt x="1403" y="1181"/>
                    </a:cubicBezTo>
                    <a:cubicBezTo>
                      <a:pt x="1672" y="1181"/>
                      <a:pt x="1952" y="1167"/>
                      <a:pt x="1970" y="1086"/>
                    </a:cubicBezTo>
                    <a:cubicBezTo>
                      <a:pt x="1977" y="1045"/>
                      <a:pt x="1872" y="961"/>
                      <a:pt x="1719" y="850"/>
                    </a:cubicBezTo>
                    <a:cubicBezTo>
                      <a:pt x="1406" y="634"/>
                      <a:pt x="891" y="342"/>
                      <a:pt x="807" y="209"/>
                    </a:cubicBezTo>
                    <a:cubicBezTo>
                      <a:pt x="682" y="8"/>
                      <a:pt x="390" y="1"/>
                      <a:pt x="390" y="1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8"/>
              <p:cNvSpPr/>
              <p:nvPr/>
            </p:nvSpPr>
            <p:spPr>
              <a:xfrm>
                <a:off x="3337732" y="4675068"/>
                <a:ext cx="216412" cy="8593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85" extrusionOk="0">
                    <a:moveTo>
                      <a:pt x="104" y="0"/>
                    </a:moveTo>
                    <a:cubicBezTo>
                      <a:pt x="49" y="84"/>
                      <a:pt x="14" y="174"/>
                      <a:pt x="0" y="279"/>
                    </a:cubicBezTo>
                    <a:cubicBezTo>
                      <a:pt x="21" y="446"/>
                      <a:pt x="49" y="613"/>
                      <a:pt x="84" y="773"/>
                    </a:cubicBezTo>
                    <a:lnTo>
                      <a:pt x="390" y="773"/>
                    </a:lnTo>
                    <a:lnTo>
                      <a:pt x="432" y="439"/>
                    </a:lnTo>
                    <a:cubicBezTo>
                      <a:pt x="432" y="439"/>
                      <a:pt x="745" y="780"/>
                      <a:pt x="1009" y="780"/>
                    </a:cubicBezTo>
                    <a:cubicBezTo>
                      <a:pt x="1106" y="780"/>
                      <a:pt x="1253" y="784"/>
                      <a:pt x="1403" y="784"/>
                    </a:cubicBezTo>
                    <a:cubicBezTo>
                      <a:pt x="1672" y="784"/>
                      <a:pt x="1952" y="770"/>
                      <a:pt x="1970" y="689"/>
                    </a:cubicBezTo>
                    <a:cubicBezTo>
                      <a:pt x="1977" y="648"/>
                      <a:pt x="1872" y="564"/>
                      <a:pt x="1719" y="453"/>
                    </a:cubicBezTo>
                    <a:cubicBezTo>
                      <a:pt x="1686" y="468"/>
                      <a:pt x="1640" y="475"/>
                      <a:pt x="1586" y="475"/>
                    </a:cubicBezTo>
                    <a:cubicBezTo>
                      <a:pt x="1205" y="475"/>
                      <a:pt x="385" y="128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8"/>
              <p:cNvSpPr/>
              <p:nvPr/>
            </p:nvSpPr>
            <p:spPr>
              <a:xfrm>
                <a:off x="3194443" y="3926877"/>
                <a:ext cx="152485" cy="74293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6787" extrusionOk="0">
                    <a:moveTo>
                      <a:pt x="28" y="0"/>
                    </a:moveTo>
                    <a:lnTo>
                      <a:pt x="28" y="0"/>
                    </a:lnTo>
                    <a:cubicBezTo>
                      <a:pt x="1" y="126"/>
                      <a:pt x="676" y="6787"/>
                      <a:pt x="676" y="6787"/>
                    </a:cubicBezTo>
                    <a:lnTo>
                      <a:pt x="1393" y="6787"/>
                    </a:lnTo>
                    <a:lnTo>
                      <a:pt x="1393" y="22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8"/>
              <p:cNvSpPr/>
              <p:nvPr/>
            </p:nvSpPr>
            <p:spPr>
              <a:xfrm>
                <a:off x="3246220" y="4630845"/>
                <a:ext cx="216522" cy="129607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184" extrusionOk="0">
                    <a:moveTo>
                      <a:pt x="384" y="1"/>
                    </a:moveTo>
                    <a:cubicBezTo>
                      <a:pt x="286" y="126"/>
                      <a:pt x="189" y="258"/>
                      <a:pt x="105" y="397"/>
                    </a:cubicBezTo>
                    <a:cubicBezTo>
                      <a:pt x="43" y="481"/>
                      <a:pt x="8" y="578"/>
                      <a:pt x="1" y="676"/>
                    </a:cubicBezTo>
                    <a:cubicBezTo>
                      <a:pt x="15" y="843"/>
                      <a:pt x="43" y="1010"/>
                      <a:pt x="84" y="1177"/>
                    </a:cubicBezTo>
                    <a:lnTo>
                      <a:pt x="384" y="1177"/>
                    </a:lnTo>
                    <a:lnTo>
                      <a:pt x="432" y="843"/>
                    </a:lnTo>
                    <a:cubicBezTo>
                      <a:pt x="432" y="843"/>
                      <a:pt x="746" y="1177"/>
                      <a:pt x="1010" y="1177"/>
                    </a:cubicBezTo>
                    <a:cubicBezTo>
                      <a:pt x="1112" y="1177"/>
                      <a:pt x="1275" y="1183"/>
                      <a:pt x="1438" y="1183"/>
                    </a:cubicBezTo>
                    <a:cubicBezTo>
                      <a:pt x="1696" y="1183"/>
                      <a:pt x="1954" y="1167"/>
                      <a:pt x="1971" y="1086"/>
                    </a:cubicBezTo>
                    <a:cubicBezTo>
                      <a:pt x="1978" y="1045"/>
                      <a:pt x="1866" y="968"/>
                      <a:pt x="1720" y="850"/>
                    </a:cubicBezTo>
                    <a:cubicBezTo>
                      <a:pt x="1407" y="634"/>
                      <a:pt x="892" y="342"/>
                      <a:pt x="808" y="209"/>
                    </a:cubicBezTo>
                    <a:cubicBezTo>
                      <a:pt x="676" y="8"/>
                      <a:pt x="384" y="1"/>
                      <a:pt x="384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8"/>
              <p:cNvSpPr/>
              <p:nvPr/>
            </p:nvSpPr>
            <p:spPr>
              <a:xfrm>
                <a:off x="3246220" y="4674302"/>
                <a:ext cx="21652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787" extrusionOk="0">
                    <a:moveTo>
                      <a:pt x="105" y="0"/>
                    </a:moveTo>
                    <a:cubicBezTo>
                      <a:pt x="43" y="84"/>
                      <a:pt x="8" y="181"/>
                      <a:pt x="1" y="279"/>
                    </a:cubicBezTo>
                    <a:cubicBezTo>
                      <a:pt x="15" y="446"/>
                      <a:pt x="43" y="613"/>
                      <a:pt x="84" y="780"/>
                    </a:cubicBezTo>
                    <a:lnTo>
                      <a:pt x="384" y="780"/>
                    </a:lnTo>
                    <a:lnTo>
                      <a:pt x="432" y="446"/>
                    </a:lnTo>
                    <a:cubicBezTo>
                      <a:pt x="432" y="446"/>
                      <a:pt x="746" y="780"/>
                      <a:pt x="1010" y="780"/>
                    </a:cubicBezTo>
                    <a:cubicBezTo>
                      <a:pt x="1112" y="780"/>
                      <a:pt x="1275" y="786"/>
                      <a:pt x="1438" y="786"/>
                    </a:cubicBezTo>
                    <a:cubicBezTo>
                      <a:pt x="1696" y="786"/>
                      <a:pt x="1954" y="770"/>
                      <a:pt x="1971" y="689"/>
                    </a:cubicBezTo>
                    <a:cubicBezTo>
                      <a:pt x="1978" y="648"/>
                      <a:pt x="1866" y="571"/>
                      <a:pt x="1720" y="453"/>
                    </a:cubicBezTo>
                    <a:cubicBezTo>
                      <a:pt x="1685" y="468"/>
                      <a:pt x="1639" y="475"/>
                      <a:pt x="1585" y="475"/>
                    </a:cubicBezTo>
                    <a:cubicBezTo>
                      <a:pt x="1200" y="475"/>
                      <a:pt x="386" y="128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3073266" y="3611509"/>
                <a:ext cx="522805" cy="781799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7142" extrusionOk="0">
                    <a:moveTo>
                      <a:pt x="2472" y="0"/>
                    </a:moveTo>
                    <a:lnTo>
                      <a:pt x="1678" y="793"/>
                    </a:lnTo>
                    <a:cubicBezTo>
                      <a:pt x="1678" y="793"/>
                      <a:pt x="739" y="2025"/>
                      <a:pt x="537" y="2986"/>
                    </a:cubicBezTo>
                    <a:cubicBezTo>
                      <a:pt x="328" y="3953"/>
                      <a:pt x="1" y="6396"/>
                      <a:pt x="1" y="6396"/>
                    </a:cubicBezTo>
                    <a:cubicBezTo>
                      <a:pt x="1" y="6396"/>
                      <a:pt x="32" y="6394"/>
                      <a:pt x="80" y="6394"/>
                    </a:cubicBezTo>
                    <a:cubicBezTo>
                      <a:pt x="218" y="6394"/>
                      <a:pt x="501" y="6416"/>
                      <a:pt x="634" y="6591"/>
                    </a:cubicBezTo>
                    <a:cubicBezTo>
                      <a:pt x="787" y="6805"/>
                      <a:pt x="939" y="7141"/>
                      <a:pt x="1416" y="7141"/>
                    </a:cubicBezTo>
                    <a:cubicBezTo>
                      <a:pt x="1483" y="7141"/>
                      <a:pt x="1556" y="7135"/>
                      <a:pt x="1637" y="7120"/>
                    </a:cubicBezTo>
                    <a:cubicBezTo>
                      <a:pt x="2205" y="7017"/>
                      <a:pt x="2211" y="6715"/>
                      <a:pt x="2518" y="6715"/>
                    </a:cubicBezTo>
                    <a:cubicBezTo>
                      <a:pt x="2564" y="6715"/>
                      <a:pt x="2618" y="6722"/>
                      <a:pt x="2681" y="6737"/>
                    </a:cubicBezTo>
                    <a:cubicBezTo>
                      <a:pt x="3058" y="6836"/>
                      <a:pt x="3070" y="7012"/>
                      <a:pt x="3378" y="7012"/>
                    </a:cubicBezTo>
                    <a:cubicBezTo>
                      <a:pt x="3463" y="7012"/>
                      <a:pt x="3569" y="6998"/>
                      <a:pt x="3711" y="6967"/>
                    </a:cubicBezTo>
                    <a:cubicBezTo>
                      <a:pt x="4073" y="6884"/>
                      <a:pt x="3906" y="6452"/>
                      <a:pt x="4776" y="6382"/>
                    </a:cubicBezTo>
                    <a:lnTo>
                      <a:pt x="3460" y="800"/>
                    </a:lnTo>
                    <a:lnTo>
                      <a:pt x="2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3306425" y="3068345"/>
                <a:ext cx="255382" cy="280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565" extrusionOk="0">
                    <a:moveTo>
                      <a:pt x="1233" y="0"/>
                    </a:moveTo>
                    <a:cubicBezTo>
                      <a:pt x="714" y="0"/>
                      <a:pt x="247" y="442"/>
                      <a:pt x="133" y="1050"/>
                    </a:cubicBezTo>
                    <a:cubicBezTo>
                      <a:pt x="1" y="1726"/>
                      <a:pt x="1142" y="2442"/>
                      <a:pt x="1358" y="2526"/>
                    </a:cubicBezTo>
                    <a:cubicBezTo>
                      <a:pt x="1421" y="2553"/>
                      <a:pt x="1481" y="2565"/>
                      <a:pt x="1536" y="2565"/>
                    </a:cubicBezTo>
                    <a:cubicBezTo>
                      <a:pt x="1926" y="2565"/>
                      <a:pt x="2124" y="1983"/>
                      <a:pt x="2124" y="1983"/>
                    </a:cubicBezTo>
                    <a:cubicBezTo>
                      <a:pt x="2124" y="1983"/>
                      <a:pt x="2256" y="1851"/>
                      <a:pt x="2228" y="1802"/>
                    </a:cubicBezTo>
                    <a:cubicBezTo>
                      <a:pt x="2207" y="1774"/>
                      <a:pt x="2089" y="1670"/>
                      <a:pt x="2089" y="1670"/>
                    </a:cubicBezTo>
                    <a:cubicBezTo>
                      <a:pt x="2089" y="1670"/>
                      <a:pt x="2172" y="1398"/>
                      <a:pt x="2179" y="1357"/>
                    </a:cubicBezTo>
                    <a:cubicBezTo>
                      <a:pt x="2332" y="542"/>
                      <a:pt x="1963" y="118"/>
                      <a:pt x="1386" y="13"/>
                    </a:cubicBezTo>
                    <a:cubicBezTo>
                      <a:pt x="1334" y="5"/>
                      <a:pt x="1283" y="0"/>
                      <a:pt x="1233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3510686" y="3223566"/>
                <a:ext cx="12260" cy="2309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11" extrusionOk="0">
                    <a:moveTo>
                      <a:pt x="72" y="1"/>
                    </a:moveTo>
                    <a:cubicBezTo>
                      <a:pt x="52" y="1"/>
                      <a:pt x="27" y="41"/>
                      <a:pt x="14" y="99"/>
                    </a:cubicBezTo>
                    <a:cubicBezTo>
                      <a:pt x="0" y="154"/>
                      <a:pt x="7" y="203"/>
                      <a:pt x="35" y="210"/>
                    </a:cubicBezTo>
                    <a:cubicBezTo>
                      <a:pt x="36" y="211"/>
                      <a:pt x="38" y="211"/>
                      <a:pt x="39" y="211"/>
                    </a:cubicBezTo>
                    <a:cubicBezTo>
                      <a:pt x="59" y="211"/>
                      <a:pt x="84" y="165"/>
                      <a:pt x="97" y="113"/>
                    </a:cubicBezTo>
                    <a:cubicBezTo>
                      <a:pt x="111" y="57"/>
                      <a:pt x="104" y="8"/>
                      <a:pt x="77" y="1"/>
                    </a:cubicBezTo>
                    <a:cubicBezTo>
                      <a:pt x="75" y="1"/>
                      <a:pt x="73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3499193" y="3200031"/>
                <a:ext cx="34372" cy="853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8" fill="none" extrusionOk="0">
                    <a:moveTo>
                      <a:pt x="1" y="77"/>
                    </a:moveTo>
                    <a:cubicBezTo>
                      <a:pt x="91" y="14"/>
                      <a:pt x="209" y="1"/>
                      <a:pt x="314" y="42"/>
                    </a:cubicBezTo>
                  </a:path>
                </a:pathLst>
              </a:custGeom>
              <a:solidFill>
                <a:schemeClr val="accent6"/>
              </a:solidFill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3500725" y="3284647"/>
                <a:ext cx="26053" cy="17624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61" fill="none" extrusionOk="0">
                    <a:moveTo>
                      <a:pt x="237" y="160"/>
                    </a:moveTo>
                    <a:cubicBezTo>
                      <a:pt x="140" y="139"/>
                      <a:pt x="56" y="84"/>
                      <a:pt x="1" y="0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3230347" y="3028062"/>
                <a:ext cx="136393" cy="1145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046" extrusionOk="0">
                    <a:moveTo>
                      <a:pt x="669" y="0"/>
                    </a:moveTo>
                    <a:cubicBezTo>
                      <a:pt x="271" y="0"/>
                      <a:pt x="1" y="443"/>
                      <a:pt x="229" y="799"/>
                    </a:cubicBezTo>
                    <a:cubicBezTo>
                      <a:pt x="333" y="967"/>
                      <a:pt x="500" y="1046"/>
                      <a:pt x="667" y="1046"/>
                    </a:cubicBezTo>
                    <a:cubicBezTo>
                      <a:pt x="892" y="1046"/>
                      <a:pt x="1116" y="902"/>
                      <a:pt x="1176" y="646"/>
                    </a:cubicBezTo>
                    <a:cubicBezTo>
                      <a:pt x="1246" y="360"/>
                      <a:pt x="1065" y="75"/>
                      <a:pt x="786" y="12"/>
                    </a:cubicBezTo>
                    <a:cubicBezTo>
                      <a:pt x="746" y="4"/>
                      <a:pt x="707" y="0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3303360" y="3070972"/>
                <a:ext cx="93812" cy="96001"/>
              </a:xfrm>
              <a:custGeom>
                <a:avLst/>
                <a:gdLst/>
                <a:ahLst/>
                <a:cxnLst/>
                <a:rect l="l" t="t" r="r" b="b"/>
                <a:pathLst>
                  <a:path w="857" h="877" extrusionOk="0">
                    <a:moveTo>
                      <a:pt x="602" y="0"/>
                    </a:moveTo>
                    <a:cubicBezTo>
                      <a:pt x="473" y="0"/>
                      <a:pt x="312" y="97"/>
                      <a:pt x="189" y="261"/>
                    </a:cubicBezTo>
                    <a:cubicBezTo>
                      <a:pt x="29" y="484"/>
                      <a:pt x="1" y="741"/>
                      <a:pt x="133" y="838"/>
                    </a:cubicBezTo>
                    <a:cubicBezTo>
                      <a:pt x="168" y="864"/>
                      <a:pt x="210" y="876"/>
                      <a:pt x="257" y="876"/>
                    </a:cubicBezTo>
                    <a:cubicBezTo>
                      <a:pt x="387" y="876"/>
                      <a:pt x="551" y="780"/>
                      <a:pt x="669" y="616"/>
                    </a:cubicBezTo>
                    <a:cubicBezTo>
                      <a:pt x="836" y="393"/>
                      <a:pt x="857" y="136"/>
                      <a:pt x="725" y="38"/>
                    </a:cubicBezTo>
                    <a:cubicBezTo>
                      <a:pt x="690" y="13"/>
                      <a:pt x="648" y="0"/>
                      <a:pt x="6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3263734" y="3057508"/>
                <a:ext cx="344486" cy="231737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117" extrusionOk="0">
                    <a:moveTo>
                      <a:pt x="1491" y="0"/>
                    </a:moveTo>
                    <a:cubicBezTo>
                      <a:pt x="1201" y="0"/>
                      <a:pt x="859" y="131"/>
                      <a:pt x="558" y="593"/>
                    </a:cubicBezTo>
                    <a:cubicBezTo>
                      <a:pt x="1" y="1456"/>
                      <a:pt x="815" y="2117"/>
                      <a:pt x="815" y="2117"/>
                    </a:cubicBezTo>
                    <a:lnTo>
                      <a:pt x="1414" y="1386"/>
                    </a:lnTo>
                    <a:cubicBezTo>
                      <a:pt x="1887" y="1219"/>
                      <a:pt x="2152" y="753"/>
                      <a:pt x="2152" y="753"/>
                    </a:cubicBezTo>
                    <a:lnTo>
                      <a:pt x="2200" y="1240"/>
                    </a:lnTo>
                    <a:cubicBezTo>
                      <a:pt x="2472" y="1122"/>
                      <a:pt x="2541" y="781"/>
                      <a:pt x="2541" y="781"/>
                    </a:cubicBezTo>
                    <a:cubicBezTo>
                      <a:pt x="2695" y="982"/>
                      <a:pt x="2743" y="1386"/>
                      <a:pt x="2743" y="1386"/>
                    </a:cubicBezTo>
                    <a:cubicBezTo>
                      <a:pt x="2743" y="1386"/>
                      <a:pt x="3147" y="1031"/>
                      <a:pt x="2966" y="607"/>
                    </a:cubicBezTo>
                    <a:cubicBezTo>
                      <a:pt x="2822" y="275"/>
                      <a:pt x="2415" y="207"/>
                      <a:pt x="2236" y="207"/>
                    </a:cubicBezTo>
                    <a:cubicBezTo>
                      <a:pt x="2190" y="207"/>
                      <a:pt x="2159" y="211"/>
                      <a:pt x="2152" y="217"/>
                    </a:cubicBezTo>
                    <a:cubicBezTo>
                      <a:pt x="2152" y="217"/>
                      <a:pt x="1865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3335433" y="3197623"/>
                <a:ext cx="92060" cy="681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23" extrusionOk="0">
                    <a:moveTo>
                      <a:pt x="382" y="0"/>
                    </a:moveTo>
                    <a:cubicBezTo>
                      <a:pt x="305" y="0"/>
                      <a:pt x="224" y="28"/>
                      <a:pt x="153" y="92"/>
                    </a:cubicBezTo>
                    <a:cubicBezTo>
                      <a:pt x="1" y="355"/>
                      <a:pt x="214" y="623"/>
                      <a:pt x="454" y="623"/>
                    </a:cubicBezTo>
                    <a:cubicBezTo>
                      <a:pt x="531" y="623"/>
                      <a:pt x="611" y="595"/>
                      <a:pt x="682" y="531"/>
                    </a:cubicBezTo>
                    <a:cubicBezTo>
                      <a:pt x="840" y="267"/>
                      <a:pt x="624" y="0"/>
                      <a:pt x="382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3272163" y="3932241"/>
                <a:ext cx="150186" cy="17689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16" extrusionOk="0">
                    <a:moveTo>
                      <a:pt x="432" y="0"/>
                    </a:moveTo>
                    <a:lnTo>
                      <a:pt x="0" y="446"/>
                    </a:lnTo>
                    <a:cubicBezTo>
                      <a:pt x="98" y="703"/>
                      <a:pt x="279" y="919"/>
                      <a:pt x="509" y="1065"/>
                    </a:cubicBezTo>
                    <a:cubicBezTo>
                      <a:pt x="509" y="1065"/>
                      <a:pt x="591" y="1615"/>
                      <a:pt x="681" y="1615"/>
                    </a:cubicBezTo>
                    <a:cubicBezTo>
                      <a:pt x="681" y="1615"/>
                      <a:pt x="682" y="1615"/>
                      <a:pt x="683" y="1615"/>
                    </a:cubicBezTo>
                    <a:cubicBezTo>
                      <a:pt x="766" y="1608"/>
                      <a:pt x="710" y="1010"/>
                      <a:pt x="710" y="1009"/>
                    </a:cubicBezTo>
                    <a:lnTo>
                      <a:pt x="710" y="1009"/>
                    </a:lnTo>
                    <a:cubicBezTo>
                      <a:pt x="710" y="1010"/>
                      <a:pt x="836" y="1559"/>
                      <a:pt x="919" y="1559"/>
                    </a:cubicBezTo>
                    <a:cubicBezTo>
                      <a:pt x="1003" y="1559"/>
                      <a:pt x="871" y="954"/>
                      <a:pt x="871" y="954"/>
                    </a:cubicBezTo>
                    <a:lnTo>
                      <a:pt x="871" y="954"/>
                    </a:lnTo>
                    <a:cubicBezTo>
                      <a:pt x="871" y="954"/>
                      <a:pt x="1007" y="1481"/>
                      <a:pt x="1104" y="1481"/>
                    </a:cubicBezTo>
                    <a:cubicBezTo>
                      <a:pt x="1110" y="1481"/>
                      <a:pt x="1116" y="1480"/>
                      <a:pt x="1121" y="1476"/>
                    </a:cubicBezTo>
                    <a:cubicBezTo>
                      <a:pt x="1194" y="1424"/>
                      <a:pt x="1108" y="1031"/>
                      <a:pt x="1059" y="835"/>
                    </a:cubicBezTo>
                    <a:lnTo>
                      <a:pt x="1059" y="835"/>
                    </a:lnTo>
                    <a:cubicBezTo>
                      <a:pt x="1107" y="1014"/>
                      <a:pt x="1206" y="1345"/>
                      <a:pt x="1273" y="1345"/>
                    </a:cubicBezTo>
                    <a:cubicBezTo>
                      <a:pt x="1276" y="1345"/>
                      <a:pt x="1278" y="1345"/>
                      <a:pt x="1281" y="1344"/>
                    </a:cubicBezTo>
                    <a:cubicBezTo>
                      <a:pt x="1372" y="1295"/>
                      <a:pt x="1212" y="613"/>
                      <a:pt x="1170" y="508"/>
                    </a:cubicBezTo>
                    <a:cubicBezTo>
                      <a:pt x="1121" y="404"/>
                      <a:pt x="683" y="174"/>
                      <a:pt x="683" y="17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3173097" y="3407139"/>
                <a:ext cx="173830" cy="574691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250" extrusionOk="0">
                    <a:moveTo>
                      <a:pt x="899" y="1"/>
                    </a:moveTo>
                    <a:cubicBezTo>
                      <a:pt x="736" y="1"/>
                      <a:pt x="586" y="96"/>
                      <a:pt x="557" y="162"/>
                    </a:cubicBezTo>
                    <a:cubicBezTo>
                      <a:pt x="279" y="795"/>
                      <a:pt x="1" y="2354"/>
                      <a:pt x="98" y="2883"/>
                    </a:cubicBezTo>
                    <a:cubicBezTo>
                      <a:pt x="196" y="3412"/>
                      <a:pt x="905" y="5250"/>
                      <a:pt x="905" y="5250"/>
                    </a:cubicBezTo>
                    <a:lnTo>
                      <a:pt x="1588" y="4971"/>
                    </a:lnTo>
                    <a:cubicBezTo>
                      <a:pt x="1588" y="4971"/>
                      <a:pt x="1093" y="2953"/>
                      <a:pt x="1066" y="2751"/>
                    </a:cubicBezTo>
                    <a:cubicBezTo>
                      <a:pt x="1031" y="2542"/>
                      <a:pt x="1414" y="1449"/>
                      <a:pt x="1434" y="1143"/>
                    </a:cubicBezTo>
                    <a:cubicBezTo>
                      <a:pt x="1462" y="844"/>
                      <a:pt x="1407" y="294"/>
                      <a:pt x="1128" y="78"/>
                    </a:cubicBezTo>
                    <a:cubicBezTo>
                      <a:pt x="1057" y="22"/>
                      <a:pt x="976" y="1"/>
                      <a:pt x="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3173567" y="3407964"/>
                <a:ext cx="173830" cy="574691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250" extrusionOk="0">
                    <a:moveTo>
                      <a:pt x="899" y="1"/>
                    </a:moveTo>
                    <a:cubicBezTo>
                      <a:pt x="736" y="1"/>
                      <a:pt x="586" y="96"/>
                      <a:pt x="557" y="162"/>
                    </a:cubicBezTo>
                    <a:cubicBezTo>
                      <a:pt x="279" y="795"/>
                      <a:pt x="1" y="2354"/>
                      <a:pt x="98" y="2883"/>
                    </a:cubicBezTo>
                    <a:cubicBezTo>
                      <a:pt x="196" y="3412"/>
                      <a:pt x="905" y="5250"/>
                      <a:pt x="905" y="5250"/>
                    </a:cubicBezTo>
                    <a:lnTo>
                      <a:pt x="1588" y="4971"/>
                    </a:lnTo>
                    <a:cubicBezTo>
                      <a:pt x="1588" y="4971"/>
                      <a:pt x="1093" y="2953"/>
                      <a:pt x="1066" y="2751"/>
                    </a:cubicBezTo>
                    <a:cubicBezTo>
                      <a:pt x="1031" y="2542"/>
                      <a:pt x="1414" y="1449"/>
                      <a:pt x="1434" y="1143"/>
                    </a:cubicBezTo>
                    <a:cubicBezTo>
                      <a:pt x="1462" y="844"/>
                      <a:pt x="1407" y="294"/>
                      <a:pt x="1128" y="78"/>
                    </a:cubicBezTo>
                    <a:cubicBezTo>
                      <a:pt x="1057" y="22"/>
                      <a:pt x="976" y="1"/>
                      <a:pt x="899" y="1"/>
                    </a:cubicBezTo>
                    <a:close/>
                  </a:path>
                </a:pathLst>
              </a:custGeom>
              <a:solidFill>
                <a:srgbClr val="000000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5" name="Google Shape;545;p18"/>
            <p:cNvSpPr txBox="1"/>
            <p:nvPr/>
          </p:nvSpPr>
          <p:spPr>
            <a:xfrm>
              <a:off x="5127513" y="3204680"/>
              <a:ext cx="5094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</a:t>
              </a:r>
              <a:endParaRPr sz="18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6" name="Google Shape;546;p18"/>
            <p:cNvSpPr txBox="1"/>
            <p:nvPr/>
          </p:nvSpPr>
          <p:spPr>
            <a:xfrm>
              <a:off x="3507087" y="3061075"/>
              <a:ext cx="5094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7" name="Google Shape;547;p18"/>
            <p:cNvSpPr txBox="1"/>
            <p:nvPr/>
          </p:nvSpPr>
          <p:spPr>
            <a:xfrm>
              <a:off x="4047229" y="3151800"/>
              <a:ext cx="5094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</a:t>
              </a:r>
              <a:endParaRPr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8" name="Google Shape;548;p18"/>
            <p:cNvSpPr txBox="1"/>
            <p:nvPr/>
          </p:nvSpPr>
          <p:spPr>
            <a:xfrm>
              <a:off x="4587371" y="2896625"/>
              <a:ext cx="5094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735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89"/>
    </mc:Choice>
    <mc:Fallback xmlns="">
      <p:transition spd="slow" advTm="12989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573;p29">
            <a:extLst>
              <a:ext uri="{FF2B5EF4-FFF2-40B4-BE49-F238E27FC236}">
                <a16:creationId xmlns:a16="http://schemas.microsoft.com/office/drawing/2014/main" id="{49AEB0A6-2567-4F08-AFB0-FAE0A9B9B2EF}"/>
              </a:ext>
            </a:extLst>
          </p:cNvPr>
          <p:cNvSpPr/>
          <p:nvPr/>
        </p:nvSpPr>
        <p:spPr>
          <a:xfrm>
            <a:off x="-1430962" y="1760838"/>
            <a:ext cx="6447142" cy="3409728"/>
          </a:xfrm>
          <a:custGeom>
            <a:avLst/>
            <a:gdLst/>
            <a:ahLst/>
            <a:cxnLst/>
            <a:rect l="l" t="t" r="r" b="b"/>
            <a:pathLst>
              <a:path w="34020" h="18106" extrusionOk="0">
                <a:moveTo>
                  <a:pt x="19796" y="0"/>
                </a:moveTo>
                <a:cubicBezTo>
                  <a:pt x="19602" y="0"/>
                  <a:pt x="19408" y="10"/>
                  <a:pt x="19216" y="31"/>
                </a:cubicBezTo>
                <a:cubicBezTo>
                  <a:pt x="17539" y="210"/>
                  <a:pt x="16002" y="1066"/>
                  <a:pt x="14657" y="2083"/>
                </a:cubicBezTo>
                <a:cubicBezTo>
                  <a:pt x="13473" y="2979"/>
                  <a:pt x="12325" y="4049"/>
                  <a:pt x="10875" y="4363"/>
                </a:cubicBezTo>
                <a:cubicBezTo>
                  <a:pt x="10543" y="4434"/>
                  <a:pt x="10209" y="4462"/>
                  <a:pt x="9875" y="4462"/>
                </a:cubicBezTo>
                <a:cubicBezTo>
                  <a:pt x="8559" y="4462"/>
                  <a:pt x="7222" y="4026"/>
                  <a:pt x="5891" y="4026"/>
                </a:cubicBezTo>
                <a:cubicBezTo>
                  <a:pt x="5724" y="4026"/>
                  <a:pt x="5557" y="4033"/>
                  <a:pt x="5390" y="4049"/>
                </a:cubicBezTo>
                <a:cubicBezTo>
                  <a:pt x="3433" y="4232"/>
                  <a:pt x="1713" y="5647"/>
                  <a:pt x="874" y="7429"/>
                </a:cubicBezTo>
                <a:cubicBezTo>
                  <a:pt x="36" y="9206"/>
                  <a:pt x="1" y="11293"/>
                  <a:pt x="473" y="13202"/>
                </a:cubicBezTo>
                <a:cubicBezTo>
                  <a:pt x="905" y="14949"/>
                  <a:pt x="1735" y="16573"/>
                  <a:pt x="2682" y="18106"/>
                </a:cubicBezTo>
                <a:lnTo>
                  <a:pt x="32688" y="18106"/>
                </a:lnTo>
                <a:cubicBezTo>
                  <a:pt x="34020" y="14717"/>
                  <a:pt x="32845" y="10852"/>
                  <a:pt x="29849" y="8782"/>
                </a:cubicBezTo>
                <a:cubicBezTo>
                  <a:pt x="28308" y="7713"/>
                  <a:pt x="26325" y="7145"/>
                  <a:pt x="25286" y="5577"/>
                </a:cubicBezTo>
                <a:cubicBezTo>
                  <a:pt x="24539" y="4446"/>
                  <a:pt x="24434" y="2979"/>
                  <a:pt x="23674" y="1852"/>
                </a:cubicBezTo>
                <a:cubicBezTo>
                  <a:pt x="22835" y="614"/>
                  <a:pt x="21301" y="0"/>
                  <a:pt x="1979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182;p25">
            <a:extLst>
              <a:ext uri="{FF2B5EF4-FFF2-40B4-BE49-F238E27FC236}">
                <a16:creationId xmlns:a16="http://schemas.microsoft.com/office/drawing/2014/main" id="{F2DD0458-464C-416B-9AFC-6B1A5247C3EC}"/>
              </a:ext>
            </a:extLst>
          </p:cNvPr>
          <p:cNvSpPr/>
          <p:nvPr/>
        </p:nvSpPr>
        <p:spPr>
          <a:xfrm rot="10800000" flipH="1">
            <a:off x="6716905" y="-1168172"/>
            <a:ext cx="8229639" cy="3618070"/>
          </a:xfrm>
          <a:custGeom>
            <a:avLst/>
            <a:gdLst/>
            <a:ahLst/>
            <a:cxnLst/>
            <a:rect l="l" t="t" r="r" b="b"/>
            <a:pathLst>
              <a:path w="64923" h="25518" extrusionOk="0">
                <a:moveTo>
                  <a:pt x="23411" y="0"/>
                </a:moveTo>
                <a:cubicBezTo>
                  <a:pt x="21081" y="0"/>
                  <a:pt x="18436" y="393"/>
                  <a:pt x="15334" y="1386"/>
                </a:cubicBezTo>
                <a:cubicBezTo>
                  <a:pt x="1" y="6307"/>
                  <a:pt x="1094" y="25517"/>
                  <a:pt x="1094" y="25517"/>
                </a:cubicBezTo>
                <a:lnTo>
                  <a:pt x="60986" y="25517"/>
                </a:lnTo>
                <a:cubicBezTo>
                  <a:pt x="64922" y="11720"/>
                  <a:pt x="56045" y="5381"/>
                  <a:pt x="46613" y="5381"/>
                </a:cubicBezTo>
                <a:cubicBezTo>
                  <a:pt x="46039" y="5381"/>
                  <a:pt x="45463" y="5404"/>
                  <a:pt x="44887" y="5451"/>
                </a:cubicBezTo>
                <a:cubicBezTo>
                  <a:pt x="44483" y="5484"/>
                  <a:pt x="44088" y="5500"/>
                  <a:pt x="43701" y="5500"/>
                </a:cubicBezTo>
                <a:cubicBezTo>
                  <a:pt x="36440" y="5500"/>
                  <a:pt x="32137" y="0"/>
                  <a:pt x="234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1008262" y="1336011"/>
            <a:ext cx="3741600" cy="2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kumimoji="0" lang="es-MX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Conclusiones y recomendaciones</a:t>
            </a:r>
            <a:endParaRPr lang="es-EC" sz="400" dirty="0">
              <a:solidFill>
                <a:schemeClr val="bg1"/>
              </a:solidFill>
            </a:endParaRPr>
          </a:p>
        </p:txBody>
      </p:sp>
      <p:pic>
        <p:nvPicPr>
          <p:cNvPr id="142" name="Google Shape;1877;p32" title="Gráfico">
            <a:hlinkClick r:id="rId3"/>
            <a:extLst>
              <a:ext uri="{FF2B5EF4-FFF2-40B4-BE49-F238E27FC236}">
                <a16:creationId xmlns:a16="http://schemas.microsoft.com/office/drawing/2014/main" id="{52C4078B-5B5E-4DD5-B9F6-CB748B0410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872" y="1314962"/>
            <a:ext cx="2966484" cy="265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2590;p42">
            <a:extLst>
              <a:ext uri="{FF2B5EF4-FFF2-40B4-BE49-F238E27FC236}">
                <a16:creationId xmlns:a16="http://schemas.microsoft.com/office/drawing/2014/main" id="{EA06832C-7C97-4FA9-9B9B-23A1E1630763}"/>
              </a:ext>
            </a:extLst>
          </p:cNvPr>
          <p:cNvSpPr/>
          <p:nvPr/>
        </p:nvSpPr>
        <p:spPr>
          <a:xfrm>
            <a:off x="5421520" y="1550940"/>
            <a:ext cx="1242209" cy="2440883"/>
          </a:xfrm>
          <a:custGeom>
            <a:avLst/>
            <a:gdLst/>
            <a:ahLst/>
            <a:cxnLst/>
            <a:rect l="l" t="t" r="r" b="b"/>
            <a:pathLst>
              <a:path w="103689" h="167789" extrusionOk="0">
                <a:moveTo>
                  <a:pt x="13807" y="0"/>
                </a:moveTo>
                <a:cubicBezTo>
                  <a:pt x="11526" y="0"/>
                  <a:pt x="9194" y="921"/>
                  <a:pt x="7431" y="2357"/>
                </a:cubicBezTo>
                <a:cubicBezTo>
                  <a:pt x="6418" y="3183"/>
                  <a:pt x="7559" y="5231"/>
                  <a:pt x="8433" y="6203"/>
                </a:cubicBezTo>
                <a:cubicBezTo>
                  <a:pt x="9308" y="7175"/>
                  <a:pt x="10393" y="8259"/>
                  <a:pt x="10189" y="9549"/>
                </a:cubicBezTo>
                <a:cubicBezTo>
                  <a:pt x="9355" y="9975"/>
                  <a:pt x="8287" y="10084"/>
                  <a:pt x="7292" y="10084"/>
                </a:cubicBezTo>
                <a:cubicBezTo>
                  <a:pt x="7024" y="10084"/>
                  <a:pt x="6762" y="10076"/>
                  <a:pt x="6511" y="10065"/>
                </a:cubicBezTo>
                <a:cubicBezTo>
                  <a:pt x="6102" y="10046"/>
                  <a:pt x="5686" y="9992"/>
                  <a:pt x="5277" y="9992"/>
                </a:cubicBezTo>
                <a:cubicBezTo>
                  <a:pt x="4990" y="9992"/>
                  <a:pt x="4705" y="10019"/>
                  <a:pt x="4430" y="10104"/>
                </a:cubicBezTo>
                <a:cubicBezTo>
                  <a:pt x="3763" y="10310"/>
                  <a:pt x="3182" y="11034"/>
                  <a:pt x="3440" y="11683"/>
                </a:cubicBezTo>
                <a:cubicBezTo>
                  <a:pt x="2981" y="12481"/>
                  <a:pt x="2431" y="12899"/>
                  <a:pt x="2962" y="13650"/>
                </a:cubicBezTo>
                <a:cubicBezTo>
                  <a:pt x="3377" y="14235"/>
                  <a:pt x="4081" y="14716"/>
                  <a:pt x="4076" y="15434"/>
                </a:cubicBezTo>
                <a:cubicBezTo>
                  <a:pt x="4071" y="16003"/>
                  <a:pt x="3591" y="16462"/>
                  <a:pt x="3082" y="16719"/>
                </a:cubicBezTo>
                <a:cubicBezTo>
                  <a:pt x="2572" y="16973"/>
                  <a:pt x="2000" y="17102"/>
                  <a:pt x="1518" y="17408"/>
                </a:cubicBezTo>
                <a:cubicBezTo>
                  <a:pt x="13" y="18366"/>
                  <a:pt x="0" y="20519"/>
                  <a:pt x="159" y="22295"/>
                </a:cubicBezTo>
                <a:cubicBezTo>
                  <a:pt x="1133" y="23491"/>
                  <a:pt x="1285" y="25550"/>
                  <a:pt x="817" y="27017"/>
                </a:cubicBezTo>
                <a:cubicBezTo>
                  <a:pt x="639" y="27577"/>
                  <a:pt x="351" y="28172"/>
                  <a:pt x="552" y="28724"/>
                </a:cubicBezTo>
                <a:cubicBezTo>
                  <a:pt x="782" y="29356"/>
                  <a:pt x="1526" y="29605"/>
                  <a:pt x="2177" y="29773"/>
                </a:cubicBezTo>
                <a:cubicBezTo>
                  <a:pt x="2891" y="29958"/>
                  <a:pt x="3669" y="30130"/>
                  <a:pt x="4408" y="30130"/>
                </a:cubicBezTo>
                <a:cubicBezTo>
                  <a:pt x="5109" y="30130"/>
                  <a:pt x="5775" y="29975"/>
                  <a:pt x="6314" y="29528"/>
                </a:cubicBezTo>
                <a:cubicBezTo>
                  <a:pt x="7583" y="28478"/>
                  <a:pt x="9157" y="28121"/>
                  <a:pt x="10834" y="28121"/>
                </a:cubicBezTo>
                <a:cubicBezTo>
                  <a:pt x="13016" y="28121"/>
                  <a:pt x="15374" y="28725"/>
                  <a:pt x="17464" y="29196"/>
                </a:cubicBezTo>
                <a:cubicBezTo>
                  <a:pt x="18740" y="29482"/>
                  <a:pt x="20083" y="29952"/>
                  <a:pt x="20830" y="31028"/>
                </a:cubicBezTo>
                <a:cubicBezTo>
                  <a:pt x="21824" y="32461"/>
                  <a:pt x="21400" y="34451"/>
                  <a:pt x="20580" y="35993"/>
                </a:cubicBezTo>
                <a:cubicBezTo>
                  <a:pt x="19762" y="37533"/>
                  <a:pt x="18587" y="38903"/>
                  <a:pt x="18068" y="40567"/>
                </a:cubicBezTo>
                <a:cubicBezTo>
                  <a:pt x="17582" y="42129"/>
                  <a:pt x="17717" y="43806"/>
                  <a:pt x="17859" y="45436"/>
                </a:cubicBezTo>
                <a:cubicBezTo>
                  <a:pt x="18032" y="47441"/>
                  <a:pt x="18242" y="49554"/>
                  <a:pt x="19405" y="51198"/>
                </a:cubicBezTo>
                <a:cubicBezTo>
                  <a:pt x="20624" y="52922"/>
                  <a:pt x="21392" y="55494"/>
                  <a:pt x="21294" y="57601"/>
                </a:cubicBezTo>
                <a:cubicBezTo>
                  <a:pt x="21216" y="59294"/>
                  <a:pt x="20619" y="60958"/>
                  <a:pt x="20775" y="62645"/>
                </a:cubicBezTo>
                <a:cubicBezTo>
                  <a:pt x="21057" y="65704"/>
                  <a:pt x="23699" y="67999"/>
                  <a:pt x="26397" y="69471"/>
                </a:cubicBezTo>
                <a:cubicBezTo>
                  <a:pt x="29219" y="71013"/>
                  <a:pt x="31651" y="73637"/>
                  <a:pt x="32623" y="76701"/>
                </a:cubicBezTo>
                <a:cubicBezTo>
                  <a:pt x="33112" y="78241"/>
                  <a:pt x="33257" y="79868"/>
                  <a:pt x="33688" y="81425"/>
                </a:cubicBezTo>
                <a:cubicBezTo>
                  <a:pt x="34432" y="84119"/>
                  <a:pt x="36051" y="86565"/>
                  <a:pt x="38239" y="88307"/>
                </a:cubicBezTo>
                <a:cubicBezTo>
                  <a:pt x="39834" y="89575"/>
                  <a:pt x="42451" y="90023"/>
                  <a:pt x="44455" y="90388"/>
                </a:cubicBezTo>
                <a:cubicBezTo>
                  <a:pt x="45495" y="90578"/>
                  <a:pt x="46617" y="90728"/>
                  <a:pt x="47400" y="91437"/>
                </a:cubicBezTo>
                <a:cubicBezTo>
                  <a:pt x="47762" y="91764"/>
                  <a:pt x="48023" y="92187"/>
                  <a:pt x="48369" y="92530"/>
                </a:cubicBezTo>
                <a:cubicBezTo>
                  <a:pt x="50044" y="94188"/>
                  <a:pt x="53127" y="93507"/>
                  <a:pt x="54821" y="95145"/>
                </a:cubicBezTo>
                <a:cubicBezTo>
                  <a:pt x="55259" y="95566"/>
                  <a:pt x="55558" y="96107"/>
                  <a:pt x="55941" y="96579"/>
                </a:cubicBezTo>
                <a:cubicBezTo>
                  <a:pt x="56887" y="97736"/>
                  <a:pt x="58370" y="98428"/>
                  <a:pt x="59861" y="98428"/>
                </a:cubicBezTo>
                <a:cubicBezTo>
                  <a:pt x="60003" y="98428"/>
                  <a:pt x="60145" y="98421"/>
                  <a:pt x="60286" y="98409"/>
                </a:cubicBezTo>
                <a:lnTo>
                  <a:pt x="60286" y="98409"/>
                </a:lnTo>
                <a:cubicBezTo>
                  <a:pt x="59905" y="99653"/>
                  <a:pt x="61397" y="101114"/>
                  <a:pt x="60936" y="102330"/>
                </a:cubicBezTo>
                <a:cubicBezTo>
                  <a:pt x="60565" y="103312"/>
                  <a:pt x="59445" y="103741"/>
                  <a:pt x="58674" y="104452"/>
                </a:cubicBezTo>
                <a:cubicBezTo>
                  <a:pt x="57337" y="105685"/>
                  <a:pt x="57129" y="107795"/>
                  <a:pt x="57705" y="109521"/>
                </a:cubicBezTo>
                <a:cubicBezTo>
                  <a:pt x="58282" y="111246"/>
                  <a:pt x="59498" y="112671"/>
                  <a:pt x="60717" y="114022"/>
                </a:cubicBezTo>
                <a:cubicBezTo>
                  <a:pt x="62978" y="116530"/>
                  <a:pt x="65696" y="117746"/>
                  <a:pt x="68148" y="120066"/>
                </a:cubicBezTo>
                <a:cubicBezTo>
                  <a:pt x="70420" y="122216"/>
                  <a:pt x="70937" y="125696"/>
                  <a:pt x="70438" y="128784"/>
                </a:cubicBezTo>
                <a:cubicBezTo>
                  <a:pt x="69938" y="131872"/>
                  <a:pt x="68585" y="134744"/>
                  <a:pt x="67620" y="137718"/>
                </a:cubicBezTo>
                <a:cubicBezTo>
                  <a:pt x="65814" y="143276"/>
                  <a:pt x="65376" y="149382"/>
                  <a:pt x="67102" y="154963"/>
                </a:cubicBezTo>
                <a:cubicBezTo>
                  <a:pt x="68828" y="160546"/>
                  <a:pt x="72869" y="165522"/>
                  <a:pt x="78283" y="167717"/>
                </a:cubicBezTo>
                <a:cubicBezTo>
                  <a:pt x="78404" y="167766"/>
                  <a:pt x="78530" y="167788"/>
                  <a:pt x="78658" y="167788"/>
                </a:cubicBezTo>
                <a:cubicBezTo>
                  <a:pt x="79167" y="167788"/>
                  <a:pt x="79705" y="167444"/>
                  <a:pt x="80056" y="167066"/>
                </a:cubicBezTo>
                <a:cubicBezTo>
                  <a:pt x="80495" y="166591"/>
                  <a:pt x="80589" y="165833"/>
                  <a:pt x="80281" y="165265"/>
                </a:cubicBezTo>
                <a:cubicBezTo>
                  <a:pt x="79304" y="163467"/>
                  <a:pt x="77566" y="161932"/>
                  <a:pt x="76298" y="160326"/>
                </a:cubicBezTo>
                <a:cubicBezTo>
                  <a:pt x="75898" y="159821"/>
                  <a:pt x="75478" y="159248"/>
                  <a:pt x="75530" y="158607"/>
                </a:cubicBezTo>
                <a:cubicBezTo>
                  <a:pt x="75589" y="157886"/>
                  <a:pt x="76208" y="157367"/>
                  <a:pt x="76666" y="156807"/>
                </a:cubicBezTo>
                <a:cubicBezTo>
                  <a:pt x="77361" y="155947"/>
                  <a:pt x="77729" y="154867"/>
                  <a:pt x="77704" y="153762"/>
                </a:cubicBezTo>
                <a:cubicBezTo>
                  <a:pt x="77674" y="152733"/>
                  <a:pt x="77075" y="151726"/>
                  <a:pt x="77111" y="150697"/>
                </a:cubicBezTo>
                <a:cubicBezTo>
                  <a:pt x="77146" y="149667"/>
                  <a:pt x="77701" y="148583"/>
                  <a:pt x="78676" y="148251"/>
                </a:cubicBezTo>
                <a:cubicBezTo>
                  <a:pt x="79120" y="148100"/>
                  <a:pt x="79614" y="148115"/>
                  <a:pt x="80042" y="147926"/>
                </a:cubicBezTo>
                <a:cubicBezTo>
                  <a:pt x="81453" y="147303"/>
                  <a:pt x="81228" y="145153"/>
                  <a:pt x="82249" y="143996"/>
                </a:cubicBezTo>
                <a:cubicBezTo>
                  <a:pt x="82722" y="143460"/>
                  <a:pt x="83419" y="143193"/>
                  <a:pt x="84064" y="142883"/>
                </a:cubicBezTo>
                <a:cubicBezTo>
                  <a:pt x="86792" y="141571"/>
                  <a:pt x="89035" y="138972"/>
                  <a:pt x="89283" y="135957"/>
                </a:cubicBezTo>
                <a:cubicBezTo>
                  <a:pt x="89483" y="133544"/>
                  <a:pt x="88605" y="130615"/>
                  <a:pt x="90438" y="129034"/>
                </a:cubicBezTo>
                <a:cubicBezTo>
                  <a:pt x="91238" y="128344"/>
                  <a:pt x="92244" y="128199"/>
                  <a:pt x="93314" y="128199"/>
                </a:cubicBezTo>
                <a:cubicBezTo>
                  <a:pt x="94087" y="128199"/>
                  <a:pt x="94894" y="128275"/>
                  <a:pt x="95682" y="128275"/>
                </a:cubicBezTo>
                <a:cubicBezTo>
                  <a:pt x="96098" y="128275"/>
                  <a:pt x="96509" y="128254"/>
                  <a:pt x="96908" y="128189"/>
                </a:cubicBezTo>
                <a:cubicBezTo>
                  <a:pt x="97800" y="128044"/>
                  <a:pt x="98396" y="127214"/>
                  <a:pt x="98814" y="126412"/>
                </a:cubicBezTo>
                <a:cubicBezTo>
                  <a:pt x="99231" y="125609"/>
                  <a:pt x="99280" y="124658"/>
                  <a:pt x="99129" y="123766"/>
                </a:cubicBezTo>
                <a:cubicBezTo>
                  <a:pt x="98945" y="122668"/>
                  <a:pt x="98473" y="121597"/>
                  <a:pt x="98577" y="120489"/>
                </a:cubicBezTo>
                <a:cubicBezTo>
                  <a:pt x="98723" y="118930"/>
                  <a:pt x="99942" y="117730"/>
                  <a:pt x="100886" y="116480"/>
                </a:cubicBezTo>
                <a:cubicBezTo>
                  <a:pt x="102003" y="114998"/>
                  <a:pt x="102797" y="113297"/>
                  <a:pt x="103214" y="111488"/>
                </a:cubicBezTo>
                <a:cubicBezTo>
                  <a:pt x="103689" y="109429"/>
                  <a:pt x="102371" y="106997"/>
                  <a:pt x="100524" y="105970"/>
                </a:cubicBezTo>
                <a:cubicBezTo>
                  <a:pt x="98677" y="104943"/>
                  <a:pt x="96462" y="104915"/>
                  <a:pt x="94350" y="104853"/>
                </a:cubicBezTo>
                <a:cubicBezTo>
                  <a:pt x="92237" y="104794"/>
                  <a:pt x="89999" y="104633"/>
                  <a:pt x="88273" y="103414"/>
                </a:cubicBezTo>
                <a:cubicBezTo>
                  <a:pt x="86692" y="102296"/>
                  <a:pt x="85799" y="100469"/>
                  <a:pt x="84550" y="98991"/>
                </a:cubicBezTo>
                <a:cubicBezTo>
                  <a:pt x="82441" y="96497"/>
                  <a:pt x="79375" y="95057"/>
                  <a:pt x="76410" y="93690"/>
                </a:cubicBezTo>
                <a:cubicBezTo>
                  <a:pt x="75559" y="93298"/>
                  <a:pt x="74630" y="92901"/>
                  <a:pt x="73720" y="92901"/>
                </a:cubicBezTo>
                <a:cubicBezTo>
                  <a:pt x="73431" y="92901"/>
                  <a:pt x="73144" y="92941"/>
                  <a:pt x="72862" y="93034"/>
                </a:cubicBezTo>
                <a:cubicBezTo>
                  <a:pt x="72400" y="93185"/>
                  <a:pt x="71985" y="93473"/>
                  <a:pt x="71508" y="93564"/>
                </a:cubicBezTo>
                <a:cubicBezTo>
                  <a:pt x="71390" y="93586"/>
                  <a:pt x="71274" y="93597"/>
                  <a:pt x="71159" y="93597"/>
                </a:cubicBezTo>
                <a:cubicBezTo>
                  <a:pt x="70006" y="93597"/>
                  <a:pt x="69033" y="92520"/>
                  <a:pt x="67966" y="91944"/>
                </a:cubicBezTo>
                <a:cubicBezTo>
                  <a:pt x="67424" y="91651"/>
                  <a:pt x="66830" y="91518"/>
                  <a:pt x="66231" y="91518"/>
                </a:cubicBezTo>
                <a:cubicBezTo>
                  <a:pt x="64138" y="91518"/>
                  <a:pt x="61986" y="93147"/>
                  <a:pt x="61817" y="95293"/>
                </a:cubicBezTo>
                <a:cubicBezTo>
                  <a:pt x="61476" y="95410"/>
                  <a:pt x="61056" y="95468"/>
                  <a:pt x="60611" y="95468"/>
                </a:cubicBezTo>
                <a:cubicBezTo>
                  <a:pt x="59413" y="95468"/>
                  <a:pt x="58031" y="95047"/>
                  <a:pt x="57510" y="94228"/>
                </a:cubicBezTo>
                <a:cubicBezTo>
                  <a:pt x="56995" y="93419"/>
                  <a:pt x="56789" y="92287"/>
                  <a:pt x="55904" y="91918"/>
                </a:cubicBezTo>
                <a:cubicBezTo>
                  <a:pt x="55432" y="91722"/>
                  <a:pt x="54840" y="91796"/>
                  <a:pt x="54455" y="91458"/>
                </a:cubicBezTo>
                <a:cubicBezTo>
                  <a:pt x="53818" y="90898"/>
                  <a:pt x="54313" y="89881"/>
                  <a:pt x="54428" y="89040"/>
                </a:cubicBezTo>
                <a:cubicBezTo>
                  <a:pt x="54609" y="87696"/>
                  <a:pt x="53607" y="86419"/>
                  <a:pt x="52383" y="85834"/>
                </a:cubicBezTo>
                <a:cubicBezTo>
                  <a:pt x="51161" y="85249"/>
                  <a:pt x="49761" y="85202"/>
                  <a:pt x="48407" y="85159"/>
                </a:cubicBezTo>
                <a:cubicBezTo>
                  <a:pt x="47051" y="85115"/>
                  <a:pt x="45649" y="85054"/>
                  <a:pt x="44436" y="84447"/>
                </a:cubicBezTo>
                <a:cubicBezTo>
                  <a:pt x="42077" y="83264"/>
                  <a:pt x="41111" y="80063"/>
                  <a:pt x="42146" y="77635"/>
                </a:cubicBezTo>
                <a:cubicBezTo>
                  <a:pt x="43156" y="75267"/>
                  <a:pt x="45760" y="73783"/>
                  <a:pt x="48337" y="73783"/>
                </a:cubicBezTo>
                <a:cubicBezTo>
                  <a:pt x="48401" y="73783"/>
                  <a:pt x="48464" y="73784"/>
                  <a:pt x="48528" y="73786"/>
                </a:cubicBezTo>
                <a:cubicBezTo>
                  <a:pt x="51112" y="73862"/>
                  <a:pt x="53842" y="75749"/>
                  <a:pt x="53870" y="78335"/>
                </a:cubicBezTo>
                <a:cubicBezTo>
                  <a:pt x="53875" y="78746"/>
                  <a:pt x="54287" y="78928"/>
                  <a:pt x="54735" y="78928"/>
                </a:cubicBezTo>
                <a:cubicBezTo>
                  <a:pt x="55004" y="78928"/>
                  <a:pt x="55285" y="78863"/>
                  <a:pt x="55498" y="78741"/>
                </a:cubicBezTo>
                <a:cubicBezTo>
                  <a:pt x="56067" y="78416"/>
                  <a:pt x="56365" y="77760"/>
                  <a:pt x="56505" y="77119"/>
                </a:cubicBezTo>
                <a:cubicBezTo>
                  <a:pt x="56645" y="76478"/>
                  <a:pt x="56664" y="75812"/>
                  <a:pt x="56860" y="75186"/>
                </a:cubicBezTo>
                <a:cubicBezTo>
                  <a:pt x="57310" y="73749"/>
                  <a:pt x="58757" y="72690"/>
                  <a:pt x="60261" y="72690"/>
                </a:cubicBezTo>
                <a:cubicBezTo>
                  <a:pt x="60273" y="72690"/>
                  <a:pt x="60285" y="72690"/>
                  <a:pt x="60297" y="72690"/>
                </a:cubicBezTo>
                <a:cubicBezTo>
                  <a:pt x="60306" y="72690"/>
                  <a:pt x="60314" y="72690"/>
                  <a:pt x="60323" y="72690"/>
                </a:cubicBezTo>
                <a:cubicBezTo>
                  <a:pt x="61893" y="72690"/>
                  <a:pt x="62998" y="71122"/>
                  <a:pt x="64116" y="70013"/>
                </a:cubicBezTo>
                <a:cubicBezTo>
                  <a:pt x="65241" y="68896"/>
                  <a:pt x="65913" y="67214"/>
                  <a:pt x="65469" y="65693"/>
                </a:cubicBezTo>
                <a:cubicBezTo>
                  <a:pt x="65229" y="64873"/>
                  <a:pt x="64683" y="64046"/>
                  <a:pt x="64956" y="63238"/>
                </a:cubicBezTo>
                <a:cubicBezTo>
                  <a:pt x="65170" y="62604"/>
                  <a:pt x="65822" y="62237"/>
                  <a:pt x="66438" y="61978"/>
                </a:cubicBezTo>
                <a:cubicBezTo>
                  <a:pt x="67992" y="61328"/>
                  <a:pt x="69657" y="60995"/>
                  <a:pt x="71338" y="60995"/>
                </a:cubicBezTo>
                <a:cubicBezTo>
                  <a:pt x="71514" y="60995"/>
                  <a:pt x="71689" y="60998"/>
                  <a:pt x="71865" y="61005"/>
                </a:cubicBezTo>
                <a:cubicBezTo>
                  <a:pt x="71916" y="61008"/>
                  <a:pt x="71966" y="61009"/>
                  <a:pt x="72016" y="61009"/>
                </a:cubicBezTo>
                <a:cubicBezTo>
                  <a:pt x="73530" y="61009"/>
                  <a:pt x="74333" y="60016"/>
                  <a:pt x="75129" y="58671"/>
                </a:cubicBezTo>
                <a:cubicBezTo>
                  <a:pt x="75724" y="57667"/>
                  <a:pt x="75988" y="56400"/>
                  <a:pt x="76935" y="55719"/>
                </a:cubicBezTo>
                <a:cubicBezTo>
                  <a:pt x="77461" y="55341"/>
                  <a:pt x="78061" y="55227"/>
                  <a:pt x="78697" y="55227"/>
                </a:cubicBezTo>
                <a:cubicBezTo>
                  <a:pt x="79669" y="55227"/>
                  <a:pt x="80723" y="55493"/>
                  <a:pt x="81724" y="55493"/>
                </a:cubicBezTo>
                <a:cubicBezTo>
                  <a:pt x="81835" y="55493"/>
                  <a:pt x="81945" y="55490"/>
                  <a:pt x="82055" y="55483"/>
                </a:cubicBezTo>
                <a:cubicBezTo>
                  <a:pt x="84597" y="55311"/>
                  <a:pt x="86582" y="52458"/>
                  <a:pt x="85860" y="50015"/>
                </a:cubicBezTo>
                <a:cubicBezTo>
                  <a:pt x="85517" y="48852"/>
                  <a:pt x="84704" y="47901"/>
                  <a:pt x="84043" y="46884"/>
                </a:cubicBezTo>
                <a:cubicBezTo>
                  <a:pt x="83131" y="45481"/>
                  <a:pt x="82492" y="43918"/>
                  <a:pt x="82159" y="42277"/>
                </a:cubicBezTo>
                <a:cubicBezTo>
                  <a:pt x="81854" y="40773"/>
                  <a:pt x="81767" y="39118"/>
                  <a:pt x="80776" y="37947"/>
                </a:cubicBezTo>
                <a:cubicBezTo>
                  <a:pt x="79227" y="38020"/>
                  <a:pt x="77350" y="37975"/>
                  <a:pt x="75971" y="38686"/>
                </a:cubicBezTo>
                <a:cubicBezTo>
                  <a:pt x="75699" y="37108"/>
                  <a:pt x="75398" y="35461"/>
                  <a:pt x="74423" y="34192"/>
                </a:cubicBezTo>
                <a:cubicBezTo>
                  <a:pt x="73732" y="33291"/>
                  <a:pt x="72587" y="32657"/>
                  <a:pt x="71488" y="32657"/>
                </a:cubicBezTo>
                <a:cubicBezTo>
                  <a:pt x="71039" y="32657"/>
                  <a:pt x="70597" y="32763"/>
                  <a:pt x="70198" y="32999"/>
                </a:cubicBezTo>
                <a:cubicBezTo>
                  <a:pt x="68851" y="33794"/>
                  <a:pt x="68559" y="35642"/>
                  <a:pt x="68807" y="37187"/>
                </a:cubicBezTo>
                <a:cubicBezTo>
                  <a:pt x="69057" y="38731"/>
                  <a:pt x="69698" y="40227"/>
                  <a:pt x="69655" y="41791"/>
                </a:cubicBezTo>
                <a:cubicBezTo>
                  <a:pt x="69615" y="43336"/>
                  <a:pt x="68552" y="45042"/>
                  <a:pt x="67017" y="45042"/>
                </a:cubicBezTo>
                <a:cubicBezTo>
                  <a:pt x="66998" y="45042"/>
                  <a:pt x="66979" y="45041"/>
                  <a:pt x="66960" y="45041"/>
                </a:cubicBezTo>
                <a:cubicBezTo>
                  <a:pt x="66146" y="45019"/>
                  <a:pt x="65416" y="44522"/>
                  <a:pt x="64843" y="43941"/>
                </a:cubicBezTo>
                <a:cubicBezTo>
                  <a:pt x="64022" y="43112"/>
                  <a:pt x="63372" y="42052"/>
                  <a:pt x="62317" y="41553"/>
                </a:cubicBezTo>
                <a:cubicBezTo>
                  <a:pt x="61507" y="41171"/>
                  <a:pt x="60577" y="41179"/>
                  <a:pt x="59704" y="40982"/>
                </a:cubicBezTo>
                <a:cubicBezTo>
                  <a:pt x="56728" y="40316"/>
                  <a:pt x="54688" y="36902"/>
                  <a:pt x="55510" y="33965"/>
                </a:cubicBezTo>
                <a:cubicBezTo>
                  <a:pt x="56182" y="31564"/>
                  <a:pt x="58657" y="29882"/>
                  <a:pt x="61117" y="29882"/>
                </a:cubicBezTo>
                <a:cubicBezTo>
                  <a:pt x="61664" y="29882"/>
                  <a:pt x="62211" y="29966"/>
                  <a:pt x="62737" y="30143"/>
                </a:cubicBezTo>
                <a:cubicBezTo>
                  <a:pt x="66237" y="28861"/>
                  <a:pt x="67660" y="24447"/>
                  <a:pt x="66265" y="20991"/>
                </a:cubicBezTo>
                <a:cubicBezTo>
                  <a:pt x="64868" y="17535"/>
                  <a:pt x="61115" y="15389"/>
                  <a:pt x="57392" y="15226"/>
                </a:cubicBezTo>
                <a:cubicBezTo>
                  <a:pt x="56302" y="15179"/>
                  <a:pt x="55191" y="15275"/>
                  <a:pt x="54134" y="15007"/>
                </a:cubicBezTo>
                <a:cubicBezTo>
                  <a:pt x="51145" y="14251"/>
                  <a:pt x="49582" y="10965"/>
                  <a:pt x="46980" y="9310"/>
                </a:cubicBezTo>
                <a:cubicBezTo>
                  <a:pt x="46287" y="8869"/>
                  <a:pt x="45224" y="8778"/>
                  <a:pt x="44079" y="8778"/>
                </a:cubicBezTo>
                <a:cubicBezTo>
                  <a:pt x="43277" y="8778"/>
                  <a:pt x="42435" y="8823"/>
                  <a:pt x="41651" y="8823"/>
                </a:cubicBezTo>
                <a:cubicBezTo>
                  <a:pt x="40795" y="8823"/>
                  <a:pt x="40007" y="8769"/>
                  <a:pt x="39418" y="8547"/>
                </a:cubicBezTo>
                <a:cubicBezTo>
                  <a:pt x="38499" y="8200"/>
                  <a:pt x="37525" y="8023"/>
                  <a:pt x="36546" y="8023"/>
                </a:cubicBezTo>
                <a:cubicBezTo>
                  <a:pt x="36275" y="8023"/>
                  <a:pt x="36003" y="8037"/>
                  <a:pt x="35731" y="8064"/>
                </a:cubicBezTo>
                <a:cubicBezTo>
                  <a:pt x="34635" y="9104"/>
                  <a:pt x="32585" y="9398"/>
                  <a:pt x="31077" y="9499"/>
                </a:cubicBezTo>
                <a:cubicBezTo>
                  <a:pt x="29526" y="7990"/>
                  <a:pt x="27655" y="6585"/>
                  <a:pt x="25725" y="5605"/>
                </a:cubicBezTo>
                <a:cubicBezTo>
                  <a:pt x="24435" y="4951"/>
                  <a:pt x="22930" y="4260"/>
                  <a:pt x="22532" y="2870"/>
                </a:cubicBezTo>
                <a:cubicBezTo>
                  <a:pt x="22012" y="1053"/>
                  <a:pt x="19376" y="125"/>
                  <a:pt x="17200" y="125"/>
                </a:cubicBezTo>
                <a:cubicBezTo>
                  <a:pt x="16716" y="125"/>
                  <a:pt x="16254" y="171"/>
                  <a:pt x="15844" y="263"/>
                </a:cubicBezTo>
                <a:cubicBezTo>
                  <a:pt x="15181" y="84"/>
                  <a:pt x="14496" y="0"/>
                  <a:pt x="138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2591;p42">
            <a:extLst>
              <a:ext uri="{FF2B5EF4-FFF2-40B4-BE49-F238E27FC236}">
                <a16:creationId xmlns:a16="http://schemas.microsoft.com/office/drawing/2014/main" id="{C4D7F715-8821-4F79-BDB5-35FCA51BFF25}"/>
              </a:ext>
            </a:extLst>
          </p:cNvPr>
          <p:cNvSpPr/>
          <p:nvPr/>
        </p:nvSpPr>
        <p:spPr>
          <a:xfrm>
            <a:off x="6419423" y="2358580"/>
            <a:ext cx="45719" cy="4571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2593;p42">
            <a:extLst>
              <a:ext uri="{FF2B5EF4-FFF2-40B4-BE49-F238E27FC236}">
                <a16:creationId xmlns:a16="http://schemas.microsoft.com/office/drawing/2014/main" id="{5C37E988-89C4-4850-B9A5-1A10BF7A83B2}"/>
              </a:ext>
            </a:extLst>
          </p:cNvPr>
          <p:cNvSpPr/>
          <p:nvPr/>
        </p:nvSpPr>
        <p:spPr>
          <a:xfrm flipH="1">
            <a:off x="5974475" y="1800677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2644;p42">
            <a:extLst>
              <a:ext uri="{FF2B5EF4-FFF2-40B4-BE49-F238E27FC236}">
                <a16:creationId xmlns:a16="http://schemas.microsoft.com/office/drawing/2014/main" id="{56392FB7-C9A8-4673-97B4-1FDBF6F4D784}"/>
              </a:ext>
            </a:extLst>
          </p:cNvPr>
          <p:cNvSpPr/>
          <p:nvPr/>
        </p:nvSpPr>
        <p:spPr>
          <a:xfrm>
            <a:off x="6382501" y="2322561"/>
            <a:ext cx="72877" cy="887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2645;p42">
            <a:extLst>
              <a:ext uri="{FF2B5EF4-FFF2-40B4-BE49-F238E27FC236}">
                <a16:creationId xmlns:a16="http://schemas.microsoft.com/office/drawing/2014/main" id="{A05921A6-069E-4AA5-9EAD-F1CC17048FFE}"/>
              </a:ext>
            </a:extLst>
          </p:cNvPr>
          <p:cNvSpPr/>
          <p:nvPr/>
        </p:nvSpPr>
        <p:spPr>
          <a:xfrm>
            <a:off x="5974461" y="1853096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2646;p42">
            <a:extLst>
              <a:ext uri="{FF2B5EF4-FFF2-40B4-BE49-F238E27FC236}">
                <a16:creationId xmlns:a16="http://schemas.microsoft.com/office/drawing/2014/main" id="{8290459C-3937-4B5B-9969-8EBADFB8DA49}"/>
              </a:ext>
            </a:extLst>
          </p:cNvPr>
          <p:cNvSpPr/>
          <p:nvPr/>
        </p:nvSpPr>
        <p:spPr>
          <a:xfrm flipH="1">
            <a:off x="6050500" y="2743352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2647;p42">
            <a:extLst>
              <a:ext uri="{FF2B5EF4-FFF2-40B4-BE49-F238E27FC236}">
                <a16:creationId xmlns:a16="http://schemas.microsoft.com/office/drawing/2014/main" id="{4588A620-E963-4C70-A934-C3505F3EBE54}"/>
              </a:ext>
            </a:extLst>
          </p:cNvPr>
          <p:cNvSpPr/>
          <p:nvPr/>
        </p:nvSpPr>
        <p:spPr>
          <a:xfrm flipH="1">
            <a:off x="6803900" y="3402852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2648;p42">
            <a:extLst>
              <a:ext uri="{FF2B5EF4-FFF2-40B4-BE49-F238E27FC236}">
                <a16:creationId xmlns:a16="http://schemas.microsoft.com/office/drawing/2014/main" id="{E8C7AA09-2065-4695-A510-BC59C296284A}"/>
              </a:ext>
            </a:extLst>
          </p:cNvPr>
          <p:cNvSpPr/>
          <p:nvPr/>
        </p:nvSpPr>
        <p:spPr>
          <a:xfrm>
            <a:off x="6067237" y="2773301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2649;p42">
            <a:extLst>
              <a:ext uri="{FF2B5EF4-FFF2-40B4-BE49-F238E27FC236}">
                <a16:creationId xmlns:a16="http://schemas.microsoft.com/office/drawing/2014/main" id="{F6079E6F-DB6A-46C5-B020-87717BE7FC2F}"/>
              </a:ext>
            </a:extLst>
          </p:cNvPr>
          <p:cNvSpPr/>
          <p:nvPr/>
        </p:nvSpPr>
        <p:spPr>
          <a:xfrm>
            <a:off x="6788533" y="3427628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2650;p42">
            <a:extLst>
              <a:ext uri="{FF2B5EF4-FFF2-40B4-BE49-F238E27FC236}">
                <a16:creationId xmlns:a16="http://schemas.microsoft.com/office/drawing/2014/main" id="{6FCFCED8-327C-4B74-868F-E6619BA030B7}"/>
              </a:ext>
            </a:extLst>
          </p:cNvPr>
          <p:cNvCxnSpPr>
            <a:stCxn id="145" idx="0"/>
            <a:endCxn id="148" idx="6"/>
          </p:cNvCxnSpPr>
          <p:nvPr/>
        </p:nvCxnSpPr>
        <p:spPr>
          <a:xfrm rot="16200000" flipV="1">
            <a:off x="6014249" y="1930545"/>
            <a:ext cx="461125" cy="394945"/>
          </a:xfrm>
          <a:prstGeom prst="curvedConnector2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4" name="Google Shape;2651;p42">
            <a:extLst>
              <a:ext uri="{FF2B5EF4-FFF2-40B4-BE49-F238E27FC236}">
                <a16:creationId xmlns:a16="http://schemas.microsoft.com/office/drawing/2014/main" id="{A2BA2CB9-5166-466C-B48D-128D3A9A7FBF}"/>
              </a:ext>
            </a:extLst>
          </p:cNvPr>
          <p:cNvCxnSpPr>
            <a:stCxn id="145" idx="0"/>
            <a:endCxn id="151" idx="0"/>
          </p:cNvCxnSpPr>
          <p:nvPr/>
        </p:nvCxnSpPr>
        <p:spPr>
          <a:xfrm rot="16200000" flipH="1" flipV="1">
            <a:off x="6065619" y="2396636"/>
            <a:ext cx="414721" cy="338607"/>
          </a:xfrm>
          <a:prstGeom prst="curvedConnector3">
            <a:avLst>
              <a:gd name="adj1" fmla="val -5512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5" name="Google Shape;2652;p42">
            <a:extLst>
              <a:ext uri="{FF2B5EF4-FFF2-40B4-BE49-F238E27FC236}">
                <a16:creationId xmlns:a16="http://schemas.microsoft.com/office/drawing/2014/main" id="{E4434449-CD06-4D6B-A5CF-EACADBC5EB0C}"/>
              </a:ext>
            </a:extLst>
          </p:cNvPr>
          <p:cNvCxnSpPr>
            <a:stCxn id="145" idx="0"/>
            <a:endCxn id="152" idx="6"/>
          </p:cNvCxnSpPr>
          <p:nvPr/>
        </p:nvCxnSpPr>
        <p:spPr>
          <a:xfrm rot="16200000" flipH="1">
            <a:off x="6095142" y="2705720"/>
            <a:ext cx="1113407" cy="419127"/>
          </a:xfrm>
          <a:prstGeom prst="curvedConnector4">
            <a:avLst>
              <a:gd name="adj1" fmla="val -20532"/>
              <a:gd name="adj2" fmla="val 154542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09551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6"/>
    </mc:Choice>
    <mc:Fallback xmlns="">
      <p:transition spd="slow" advTm="200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573;p29">
            <a:extLst>
              <a:ext uri="{FF2B5EF4-FFF2-40B4-BE49-F238E27FC236}">
                <a16:creationId xmlns:a16="http://schemas.microsoft.com/office/drawing/2014/main" id="{49AEB0A6-2567-4F08-AFB0-FAE0A9B9B2EF}"/>
              </a:ext>
            </a:extLst>
          </p:cNvPr>
          <p:cNvSpPr/>
          <p:nvPr/>
        </p:nvSpPr>
        <p:spPr>
          <a:xfrm>
            <a:off x="-1430962" y="1770819"/>
            <a:ext cx="6447142" cy="3409728"/>
          </a:xfrm>
          <a:custGeom>
            <a:avLst/>
            <a:gdLst/>
            <a:ahLst/>
            <a:cxnLst/>
            <a:rect l="l" t="t" r="r" b="b"/>
            <a:pathLst>
              <a:path w="34020" h="18106" extrusionOk="0">
                <a:moveTo>
                  <a:pt x="19796" y="0"/>
                </a:moveTo>
                <a:cubicBezTo>
                  <a:pt x="19602" y="0"/>
                  <a:pt x="19408" y="10"/>
                  <a:pt x="19216" y="31"/>
                </a:cubicBezTo>
                <a:cubicBezTo>
                  <a:pt x="17539" y="210"/>
                  <a:pt x="16002" y="1066"/>
                  <a:pt x="14657" y="2083"/>
                </a:cubicBezTo>
                <a:cubicBezTo>
                  <a:pt x="13473" y="2979"/>
                  <a:pt x="12325" y="4049"/>
                  <a:pt x="10875" y="4363"/>
                </a:cubicBezTo>
                <a:cubicBezTo>
                  <a:pt x="10543" y="4434"/>
                  <a:pt x="10209" y="4462"/>
                  <a:pt x="9875" y="4462"/>
                </a:cubicBezTo>
                <a:cubicBezTo>
                  <a:pt x="8559" y="4462"/>
                  <a:pt x="7222" y="4026"/>
                  <a:pt x="5891" y="4026"/>
                </a:cubicBezTo>
                <a:cubicBezTo>
                  <a:pt x="5724" y="4026"/>
                  <a:pt x="5557" y="4033"/>
                  <a:pt x="5390" y="4049"/>
                </a:cubicBezTo>
                <a:cubicBezTo>
                  <a:pt x="3433" y="4232"/>
                  <a:pt x="1713" y="5647"/>
                  <a:pt x="874" y="7429"/>
                </a:cubicBezTo>
                <a:cubicBezTo>
                  <a:pt x="36" y="9206"/>
                  <a:pt x="1" y="11293"/>
                  <a:pt x="473" y="13202"/>
                </a:cubicBezTo>
                <a:cubicBezTo>
                  <a:pt x="905" y="14949"/>
                  <a:pt x="1735" y="16573"/>
                  <a:pt x="2682" y="18106"/>
                </a:cubicBezTo>
                <a:lnTo>
                  <a:pt x="32688" y="18106"/>
                </a:lnTo>
                <a:cubicBezTo>
                  <a:pt x="34020" y="14717"/>
                  <a:pt x="32845" y="10852"/>
                  <a:pt x="29849" y="8782"/>
                </a:cubicBezTo>
                <a:cubicBezTo>
                  <a:pt x="28308" y="7713"/>
                  <a:pt x="26325" y="7145"/>
                  <a:pt x="25286" y="5577"/>
                </a:cubicBezTo>
                <a:cubicBezTo>
                  <a:pt x="24539" y="4446"/>
                  <a:pt x="24434" y="2979"/>
                  <a:pt x="23674" y="1852"/>
                </a:cubicBezTo>
                <a:cubicBezTo>
                  <a:pt x="22835" y="614"/>
                  <a:pt x="21301" y="0"/>
                  <a:pt x="1979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182;p25">
            <a:extLst>
              <a:ext uri="{FF2B5EF4-FFF2-40B4-BE49-F238E27FC236}">
                <a16:creationId xmlns:a16="http://schemas.microsoft.com/office/drawing/2014/main" id="{F2DD0458-464C-416B-9AFC-6B1A5247C3EC}"/>
              </a:ext>
            </a:extLst>
          </p:cNvPr>
          <p:cNvSpPr/>
          <p:nvPr/>
        </p:nvSpPr>
        <p:spPr>
          <a:xfrm rot="10800000" flipH="1">
            <a:off x="6716905" y="-1168172"/>
            <a:ext cx="8229639" cy="3618070"/>
          </a:xfrm>
          <a:custGeom>
            <a:avLst/>
            <a:gdLst/>
            <a:ahLst/>
            <a:cxnLst/>
            <a:rect l="l" t="t" r="r" b="b"/>
            <a:pathLst>
              <a:path w="64923" h="25518" extrusionOk="0">
                <a:moveTo>
                  <a:pt x="23411" y="0"/>
                </a:moveTo>
                <a:cubicBezTo>
                  <a:pt x="21081" y="0"/>
                  <a:pt x="18436" y="393"/>
                  <a:pt x="15334" y="1386"/>
                </a:cubicBezTo>
                <a:cubicBezTo>
                  <a:pt x="1" y="6307"/>
                  <a:pt x="1094" y="25517"/>
                  <a:pt x="1094" y="25517"/>
                </a:cubicBezTo>
                <a:lnTo>
                  <a:pt x="60986" y="25517"/>
                </a:lnTo>
                <a:cubicBezTo>
                  <a:pt x="64922" y="11720"/>
                  <a:pt x="56045" y="5381"/>
                  <a:pt x="46613" y="5381"/>
                </a:cubicBezTo>
                <a:cubicBezTo>
                  <a:pt x="46039" y="5381"/>
                  <a:pt x="45463" y="5404"/>
                  <a:pt x="44887" y="5451"/>
                </a:cubicBezTo>
                <a:cubicBezTo>
                  <a:pt x="44483" y="5484"/>
                  <a:pt x="44088" y="5500"/>
                  <a:pt x="43701" y="5500"/>
                </a:cubicBezTo>
                <a:cubicBezTo>
                  <a:pt x="36440" y="5500"/>
                  <a:pt x="32137" y="0"/>
                  <a:pt x="234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1008262" y="1336011"/>
            <a:ext cx="3741600" cy="2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kumimoji="0" lang="es-MX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Objetivos</a:t>
            </a:r>
            <a:endParaRPr lang="es-EC" sz="400" dirty="0">
              <a:solidFill>
                <a:schemeClr val="bg1"/>
              </a:solidFill>
            </a:endParaRPr>
          </a:p>
        </p:txBody>
      </p:sp>
      <p:pic>
        <p:nvPicPr>
          <p:cNvPr id="142" name="Google Shape;1877;p32" title="Gráfico">
            <a:hlinkClick r:id="rId3"/>
            <a:extLst>
              <a:ext uri="{FF2B5EF4-FFF2-40B4-BE49-F238E27FC236}">
                <a16:creationId xmlns:a16="http://schemas.microsoft.com/office/drawing/2014/main" id="{52C4078B-5B5E-4DD5-B9F6-CB748B0410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872" y="1314962"/>
            <a:ext cx="2966484" cy="265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2590;p42">
            <a:extLst>
              <a:ext uri="{FF2B5EF4-FFF2-40B4-BE49-F238E27FC236}">
                <a16:creationId xmlns:a16="http://schemas.microsoft.com/office/drawing/2014/main" id="{EA06832C-7C97-4FA9-9B9B-23A1E1630763}"/>
              </a:ext>
            </a:extLst>
          </p:cNvPr>
          <p:cNvSpPr/>
          <p:nvPr/>
        </p:nvSpPr>
        <p:spPr>
          <a:xfrm>
            <a:off x="5421520" y="1550940"/>
            <a:ext cx="1242209" cy="2440883"/>
          </a:xfrm>
          <a:custGeom>
            <a:avLst/>
            <a:gdLst/>
            <a:ahLst/>
            <a:cxnLst/>
            <a:rect l="l" t="t" r="r" b="b"/>
            <a:pathLst>
              <a:path w="103689" h="167789" extrusionOk="0">
                <a:moveTo>
                  <a:pt x="13807" y="0"/>
                </a:moveTo>
                <a:cubicBezTo>
                  <a:pt x="11526" y="0"/>
                  <a:pt x="9194" y="921"/>
                  <a:pt x="7431" y="2357"/>
                </a:cubicBezTo>
                <a:cubicBezTo>
                  <a:pt x="6418" y="3183"/>
                  <a:pt x="7559" y="5231"/>
                  <a:pt x="8433" y="6203"/>
                </a:cubicBezTo>
                <a:cubicBezTo>
                  <a:pt x="9308" y="7175"/>
                  <a:pt x="10393" y="8259"/>
                  <a:pt x="10189" y="9549"/>
                </a:cubicBezTo>
                <a:cubicBezTo>
                  <a:pt x="9355" y="9975"/>
                  <a:pt x="8287" y="10084"/>
                  <a:pt x="7292" y="10084"/>
                </a:cubicBezTo>
                <a:cubicBezTo>
                  <a:pt x="7024" y="10084"/>
                  <a:pt x="6762" y="10076"/>
                  <a:pt x="6511" y="10065"/>
                </a:cubicBezTo>
                <a:cubicBezTo>
                  <a:pt x="6102" y="10046"/>
                  <a:pt x="5686" y="9992"/>
                  <a:pt x="5277" y="9992"/>
                </a:cubicBezTo>
                <a:cubicBezTo>
                  <a:pt x="4990" y="9992"/>
                  <a:pt x="4705" y="10019"/>
                  <a:pt x="4430" y="10104"/>
                </a:cubicBezTo>
                <a:cubicBezTo>
                  <a:pt x="3763" y="10310"/>
                  <a:pt x="3182" y="11034"/>
                  <a:pt x="3440" y="11683"/>
                </a:cubicBezTo>
                <a:cubicBezTo>
                  <a:pt x="2981" y="12481"/>
                  <a:pt x="2431" y="12899"/>
                  <a:pt x="2962" y="13650"/>
                </a:cubicBezTo>
                <a:cubicBezTo>
                  <a:pt x="3377" y="14235"/>
                  <a:pt x="4081" y="14716"/>
                  <a:pt x="4076" y="15434"/>
                </a:cubicBezTo>
                <a:cubicBezTo>
                  <a:pt x="4071" y="16003"/>
                  <a:pt x="3591" y="16462"/>
                  <a:pt x="3082" y="16719"/>
                </a:cubicBezTo>
                <a:cubicBezTo>
                  <a:pt x="2572" y="16973"/>
                  <a:pt x="2000" y="17102"/>
                  <a:pt x="1518" y="17408"/>
                </a:cubicBezTo>
                <a:cubicBezTo>
                  <a:pt x="13" y="18366"/>
                  <a:pt x="0" y="20519"/>
                  <a:pt x="159" y="22295"/>
                </a:cubicBezTo>
                <a:cubicBezTo>
                  <a:pt x="1133" y="23491"/>
                  <a:pt x="1285" y="25550"/>
                  <a:pt x="817" y="27017"/>
                </a:cubicBezTo>
                <a:cubicBezTo>
                  <a:pt x="639" y="27577"/>
                  <a:pt x="351" y="28172"/>
                  <a:pt x="552" y="28724"/>
                </a:cubicBezTo>
                <a:cubicBezTo>
                  <a:pt x="782" y="29356"/>
                  <a:pt x="1526" y="29605"/>
                  <a:pt x="2177" y="29773"/>
                </a:cubicBezTo>
                <a:cubicBezTo>
                  <a:pt x="2891" y="29958"/>
                  <a:pt x="3669" y="30130"/>
                  <a:pt x="4408" y="30130"/>
                </a:cubicBezTo>
                <a:cubicBezTo>
                  <a:pt x="5109" y="30130"/>
                  <a:pt x="5775" y="29975"/>
                  <a:pt x="6314" y="29528"/>
                </a:cubicBezTo>
                <a:cubicBezTo>
                  <a:pt x="7583" y="28478"/>
                  <a:pt x="9157" y="28121"/>
                  <a:pt x="10834" y="28121"/>
                </a:cubicBezTo>
                <a:cubicBezTo>
                  <a:pt x="13016" y="28121"/>
                  <a:pt x="15374" y="28725"/>
                  <a:pt x="17464" y="29196"/>
                </a:cubicBezTo>
                <a:cubicBezTo>
                  <a:pt x="18740" y="29482"/>
                  <a:pt x="20083" y="29952"/>
                  <a:pt x="20830" y="31028"/>
                </a:cubicBezTo>
                <a:cubicBezTo>
                  <a:pt x="21824" y="32461"/>
                  <a:pt x="21400" y="34451"/>
                  <a:pt x="20580" y="35993"/>
                </a:cubicBezTo>
                <a:cubicBezTo>
                  <a:pt x="19762" y="37533"/>
                  <a:pt x="18587" y="38903"/>
                  <a:pt x="18068" y="40567"/>
                </a:cubicBezTo>
                <a:cubicBezTo>
                  <a:pt x="17582" y="42129"/>
                  <a:pt x="17717" y="43806"/>
                  <a:pt x="17859" y="45436"/>
                </a:cubicBezTo>
                <a:cubicBezTo>
                  <a:pt x="18032" y="47441"/>
                  <a:pt x="18242" y="49554"/>
                  <a:pt x="19405" y="51198"/>
                </a:cubicBezTo>
                <a:cubicBezTo>
                  <a:pt x="20624" y="52922"/>
                  <a:pt x="21392" y="55494"/>
                  <a:pt x="21294" y="57601"/>
                </a:cubicBezTo>
                <a:cubicBezTo>
                  <a:pt x="21216" y="59294"/>
                  <a:pt x="20619" y="60958"/>
                  <a:pt x="20775" y="62645"/>
                </a:cubicBezTo>
                <a:cubicBezTo>
                  <a:pt x="21057" y="65704"/>
                  <a:pt x="23699" y="67999"/>
                  <a:pt x="26397" y="69471"/>
                </a:cubicBezTo>
                <a:cubicBezTo>
                  <a:pt x="29219" y="71013"/>
                  <a:pt x="31651" y="73637"/>
                  <a:pt x="32623" y="76701"/>
                </a:cubicBezTo>
                <a:cubicBezTo>
                  <a:pt x="33112" y="78241"/>
                  <a:pt x="33257" y="79868"/>
                  <a:pt x="33688" y="81425"/>
                </a:cubicBezTo>
                <a:cubicBezTo>
                  <a:pt x="34432" y="84119"/>
                  <a:pt x="36051" y="86565"/>
                  <a:pt x="38239" y="88307"/>
                </a:cubicBezTo>
                <a:cubicBezTo>
                  <a:pt x="39834" y="89575"/>
                  <a:pt x="42451" y="90023"/>
                  <a:pt x="44455" y="90388"/>
                </a:cubicBezTo>
                <a:cubicBezTo>
                  <a:pt x="45495" y="90578"/>
                  <a:pt x="46617" y="90728"/>
                  <a:pt x="47400" y="91437"/>
                </a:cubicBezTo>
                <a:cubicBezTo>
                  <a:pt x="47762" y="91764"/>
                  <a:pt x="48023" y="92187"/>
                  <a:pt x="48369" y="92530"/>
                </a:cubicBezTo>
                <a:cubicBezTo>
                  <a:pt x="50044" y="94188"/>
                  <a:pt x="53127" y="93507"/>
                  <a:pt x="54821" y="95145"/>
                </a:cubicBezTo>
                <a:cubicBezTo>
                  <a:pt x="55259" y="95566"/>
                  <a:pt x="55558" y="96107"/>
                  <a:pt x="55941" y="96579"/>
                </a:cubicBezTo>
                <a:cubicBezTo>
                  <a:pt x="56887" y="97736"/>
                  <a:pt x="58370" y="98428"/>
                  <a:pt x="59861" y="98428"/>
                </a:cubicBezTo>
                <a:cubicBezTo>
                  <a:pt x="60003" y="98428"/>
                  <a:pt x="60145" y="98421"/>
                  <a:pt x="60286" y="98409"/>
                </a:cubicBezTo>
                <a:lnTo>
                  <a:pt x="60286" y="98409"/>
                </a:lnTo>
                <a:cubicBezTo>
                  <a:pt x="59905" y="99653"/>
                  <a:pt x="61397" y="101114"/>
                  <a:pt x="60936" y="102330"/>
                </a:cubicBezTo>
                <a:cubicBezTo>
                  <a:pt x="60565" y="103312"/>
                  <a:pt x="59445" y="103741"/>
                  <a:pt x="58674" y="104452"/>
                </a:cubicBezTo>
                <a:cubicBezTo>
                  <a:pt x="57337" y="105685"/>
                  <a:pt x="57129" y="107795"/>
                  <a:pt x="57705" y="109521"/>
                </a:cubicBezTo>
                <a:cubicBezTo>
                  <a:pt x="58282" y="111246"/>
                  <a:pt x="59498" y="112671"/>
                  <a:pt x="60717" y="114022"/>
                </a:cubicBezTo>
                <a:cubicBezTo>
                  <a:pt x="62978" y="116530"/>
                  <a:pt x="65696" y="117746"/>
                  <a:pt x="68148" y="120066"/>
                </a:cubicBezTo>
                <a:cubicBezTo>
                  <a:pt x="70420" y="122216"/>
                  <a:pt x="70937" y="125696"/>
                  <a:pt x="70438" y="128784"/>
                </a:cubicBezTo>
                <a:cubicBezTo>
                  <a:pt x="69938" y="131872"/>
                  <a:pt x="68585" y="134744"/>
                  <a:pt x="67620" y="137718"/>
                </a:cubicBezTo>
                <a:cubicBezTo>
                  <a:pt x="65814" y="143276"/>
                  <a:pt x="65376" y="149382"/>
                  <a:pt x="67102" y="154963"/>
                </a:cubicBezTo>
                <a:cubicBezTo>
                  <a:pt x="68828" y="160546"/>
                  <a:pt x="72869" y="165522"/>
                  <a:pt x="78283" y="167717"/>
                </a:cubicBezTo>
                <a:cubicBezTo>
                  <a:pt x="78404" y="167766"/>
                  <a:pt x="78530" y="167788"/>
                  <a:pt x="78658" y="167788"/>
                </a:cubicBezTo>
                <a:cubicBezTo>
                  <a:pt x="79167" y="167788"/>
                  <a:pt x="79705" y="167444"/>
                  <a:pt x="80056" y="167066"/>
                </a:cubicBezTo>
                <a:cubicBezTo>
                  <a:pt x="80495" y="166591"/>
                  <a:pt x="80589" y="165833"/>
                  <a:pt x="80281" y="165265"/>
                </a:cubicBezTo>
                <a:cubicBezTo>
                  <a:pt x="79304" y="163467"/>
                  <a:pt x="77566" y="161932"/>
                  <a:pt x="76298" y="160326"/>
                </a:cubicBezTo>
                <a:cubicBezTo>
                  <a:pt x="75898" y="159821"/>
                  <a:pt x="75478" y="159248"/>
                  <a:pt x="75530" y="158607"/>
                </a:cubicBezTo>
                <a:cubicBezTo>
                  <a:pt x="75589" y="157886"/>
                  <a:pt x="76208" y="157367"/>
                  <a:pt x="76666" y="156807"/>
                </a:cubicBezTo>
                <a:cubicBezTo>
                  <a:pt x="77361" y="155947"/>
                  <a:pt x="77729" y="154867"/>
                  <a:pt x="77704" y="153762"/>
                </a:cubicBezTo>
                <a:cubicBezTo>
                  <a:pt x="77674" y="152733"/>
                  <a:pt x="77075" y="151726"/>
                  <a:pt x="77111" y="150697"/>
                </a:cubicBezTo>
                <a:cubicBezTo>
                  <a:pt x="77146" y="149667"/>
                  <a:pt x="77701" y="148583"/>
                  <a:pt x="78676" y="148251"/>
                </a:cubicBezTo>
                <a:cubicBezTo>
                  <a:pt x="79120" y="148100"/>
                  <a:pt x="79614" y="148115"/>
                  <a:pt x="80042" y="147926"/>
                </a:cubicBezTo>
                <a:cubicBezTo>
                  <a:pt x="81453" y="147303"/>
                  <a:pt x="81228" y="145153"/>
                  <a:pt x="82249" y="143996"/>
                </a:cubicBezTo>
                <a:cubicBezTo>
                  <a:pt x="82722" y="143460"/>
                  <a:pt x="83419" y="143193"/>
                  <a:pt x="84064" y="142883"/>
                </a:cubicBezTo>
                <a:cubicBezTo>
                  <a:pt x="86792" y="141571"/>
                  <a:pt x="89035" y="138972"/>
                  <a:pt x="89283" y="135957"/>
                </a:cubicBezTo>
                <a:cubicBezTo>
                  <a:pt x="89483" y="133544"/>
                  <a:pt x="88605" y="130615"/>
                  <a:pt x="90438" y="129034"/>
                </a:cubicBezTo>
                <a:cubicBezTo>
                  <a:pt x="91238" y="128344"/>
                  <a:pt x="92244" y="128199"/>
                  <a:pt x="93314" y="128199"/>
                </a:cubicBezTo>
                <a:cubicBezTo>
                  <a:pt x="94087" y="128199"/>
                  <a:pt x="94894" y="128275"/>
                  <a:pt x="95682" y="128275"/>
                </a:cubicBezTo>
                <a:cubicBezTo>
                  <a:pt x="96098" y="128275"/>
                  <a:pt x="96509" y="128254"/>
                  <a:pt x="96908" y="128189"/>
                </a:cubicBezTo>
                <a:cubicBezTo>
                  <a:pt x="97800" y="128044"/>
                  <a:pt x="98396" y="127214"/>
                  <a:pt x="98814" y="126412"/>
                </a:cubicBezTo>
                <a:cubicBezTo>
                  <a:pt x="99231" y="125609"/>
                  <a:pt x="99280" y="124658"/>
                  <a:pt x="99129" y="123766"/>
                </a:cubicBezTo>
                <a:cubicBezTo>
                  <a:pt x="98945" y="122668"/>
                  <a:pt x="98473" y="121597"/>
                  <a:pt x="98577" y="120489"/>
                </a:cubicBezTo>
                <a:cubicBezTo>
                  <a:pt x="98723" y="118930"/>
                  <a:pt x="99942" y="117730"/>
                  <a:pt x="100886" y="116480"/>
                </a:cubicBezTo>
                <a:cubicBezTo>
                  <a:pt x="102003" y="114998"/>
                  <a:pt x="102797" y="113297"/>
                  <a:pt x="103214" y="111488"/>
                </a:cubicBezTo>
                <a:cubicBezTo>
                  <a:pt x="103689" y="109429"/>
                  <a:pt x="102371" y="106997"/>
                  <a:pt x="100524" y="105970"/>
                </a:cubicBezTo>
                <a:cubicBezTo>
                  <a:pt x="98677" y="104943"/>
                  <a:pt x="96462" y="104915"/>
                  <a:pt x="94350" y="104853"/>
                </a:cubicBezTo>
                <a:cubicBezTo>
                  <a:pt x="92237" y="104794"/>
                  <a:pt x="89999" y="104633"/>
                  <a:pt x="88273" y="103414"/>
                </a:cubicBezTo>
                <a:cubicBezTo>
                  <a:pt x="86692" y="102296"/>
                  <a:pt x="85799" y="100469"/>
                  <a:pt x="84550" y="98991"/>
                </a:cubicBezTo>
                <a:cubicBezTo>
                  <a:pt x="82441" y="96497"/>
                  <a:pt x="79375" y="95057"/>
                  <a:pt x="76410" y="93690"/>
                </a:cubicBezTo>
                <a:cubicBezTo>
                  <a:pt x="75559" y="93298"/>
                  <a:pt x="74630" y="92901"/>
                  <a:pt x="73720" y="92901"/>
                </a:cubicBezTo>
                <a:cubicBezTo>
                  <a:pt x="73431" y="92901"/>
                  <a:pt x="73144" y="92941"/>
                  <a:pt x="72862" y="93034"/>
                </a:cubicBezTo>
                <a:cubicBezTo>
                  <a:pt x="72400" y="93185"/>
                  <a:pt x="71985" y="93473"/>
                  <a:pt x="71508" y="93564"/>
                </a:cubicBezTo>
                <a:cubicBezTo>
                  <a:pt x="71390" y="93586"/>
                  <a:pt x="71274" y="93597"/>
                  <a:pt x="71159" y="93597"/>
                </a:cubicBezTo>
                <a:cubicBezTo>
                  <a:pt x="70006" y="93597"/>
                  <a:pt x="69033" y="92520"/>
                  <a:pt x="67966" y="91944"/>
                </a:cubicBezTo>
                <a:cubicBezTo>
                  <a:pt x="67424" y="91651"/>
                  <a:pt x="66830" y="91518"/>
                  <a:pt x="66231" y="91518"/>
                </a:cubicBezTo>
                <a:cubicBezTo>
                  <a:pt x="64138" y="91518"/>
                  <a:pt x="61986" y="93147"/>
                  <a:pt x="61817" y="95293"/>
                </a:cubicBezTo>
                <a:cubicBezTo>
                  <a:pt x="61476" y="95410"/>
                  <a:pt x="61056" y="95468"/>
                  <a:pt x="60611" y="95468"/>
                </a:cubicBezTo>
                <a:cubicBezTo>
                  <a:pt x="59413" y="95468"/>
                  <a:pt x="58031" y="95047"/>
                  <a:pt x="57510" y="94228"/>
                </a:cubicBezTo>
                <a:cubicBezTo>
                  <a:pt x="56995" y="93419"/>
                  <a:pt x="56789" y="92287"/>
                  <a:pt x="55904" y="91918"/>
                </a:cubicBezTo>
                <a:cubicBezTo>
                  <a:pt x="55432" y="91722"/>
                  <a:pt x="54840" y="91796"/>
                  <a:pt x="54455" y="91458"/>
                </a:cubicBezTo>
                <a:cubicBezTo>
                  <a:pt x="53818" y="90898"/>
                  <a:pt x="54313" y="89881"/>
                  <a:pt x="54428" y="89040"/>
                </a:cubicBezTo>
                <a:cubicBezTo>
                  <a:pt x="54609" y="87696"/>
                  <a:pt x="53607" y="86419"/>
                  <a:pt x="52383" y="85834"/>
                </a:cubicBezTo>
                <a:cubicBezTo>
                  <a:pt x="51161" y="85249"/>
                  <a:pt x="49761" y="85202"/>
                  <a:pt x="48407" y="85159"/>
                </a:cubicBezTo>
                <a:cubicBezTo>
                  <a:pt x="47051" y="85115"/>
                  <a:pt x="45649" y="85054"/>
                  <a:pt x="44436" y="84447"/>
                </a:cubicBezTo>
                <a:cubicBezTo>
                  <a:pt x="42077" y="83264"/>
                  <a:pt x="41111" y="80063"/>
                  <a:pt x="42146" y="77635"/>
                </a:cubicBezTo>
                <a:cubicBezTo>
                  <a:pt x="43156" y="75267"/>
                  <a:pt x="45760" y="73783"/>
                  <a:pt x="48337" y="73783"/>
                </a:cubicBezTo>
                <a:cubicBezTo>
                  <a:pt x="48401" y="73783"/>
                  <a:pt x="48464" y="73784"/>
                  <a:pt x="48528" y="73786"/>
                </a:cubicBezTo>
                <a:cubicBezTo>
                  <a:pt x="51112" y="73862"/>
                  <a:pt x="53842" y="75749"/>
                  <a:pt x="53870" y="78335"/>
                </a:cubicBezTo>
                <a:cubicBezTo>
                  <a:pt x="53875" y="78746"/>
                  <a:pt x="54287" y="78928"/>
                  <a:pt x="54735" y="78928"/>
                </a:cubicBezTo>
                <a:cubicBezTo>
                  <a:pt x="55004" y="78928"/>
                  <a:pt x="55285" y="78863"/>
                  <a:pt x="55498" y="78741"/>
                </a:cubicBezTo>
                <a:cubicBezTo>
                  <a:pt x="56067" y="78416"/>
                  <a:pt x="56365" y="77760"/>
                  <a:pt x="56505" y="77119"/>
                </a:cubicBezTo>
                <a:cubicBezTo>
                  <a:pt x="56645" y="76478"/>
                  <a:pt x="56664" y="75812"/>
                  <a:pt x="56860" y="75186"/>
                </a:cubicBezTo>
                <a:cubicBezTo>
                  <a:pt x="57310" y="73749"/>
                  <a:pt x="58757" y="72690"/>
                  <a:pt x="60261" y="72690"/>
                </a:cubicBezTo>
                <a:cubicBezTo>
                  <a:pt x="60273" y="72690"/>
                  <a:pt x="60285" y="72690"/>
                  <a:pt x="60297" y="72690"/>
                </a:cubicBezTo>
                <a:cubicBezTo>
                  <a:pt x="60306" y="72690"/>
                  <a:pt x="60314" y="72690"/>
                  <a:pt x="60323" y="72690"/>
                </a:cubicBezTo>
                <a:cubicBezTo>
                  <a:pt x="61893" y="72690"/>
                  <a:pt x="62998" y="71122"/>
                  <a:pt x="64116" y="70013"/>
                </a:cubicBezTo>
                <a:cubicBezTo>
                  <a:pt x="65241" y="68896"/>
                  <a:pt x="65913" y="67214"/>
                  <a:pt x="65469" y="65693"/>
                </a:cubicBezTo>
                <a:cubicBezTo>
                  <a:pt x="65229" y="64873"/>
                  <a:pt x="64683" y="64046"/>
                  <a:pt x="64956" y="63238"/>
                </a:cubicBezTo>
                <a:cubicBezTo>
                  <a:pt x="65170" y="62604"/>
                  <a:pt x="65822" y="62237"/>
                  <a:pt x="66438" y="61978"/>
                </a:cubicBezTo>
                <a:cubicBezTo>
                  <a:pt x="67992" y="61328"/>
                  <a:pt x="69657" y="60995"/>
                  <a:pt x="71338" y="60995"/>
                </a:cubicBezTo>
                <a:cubicBezTo>
                  <a:pt x="71514" y="60995"/>
                  <a:pt x="71689" y="60998"/>
                  <a:pt x="71865" y="61005"/>
                </a:cubicBezTo>
                <a:cubicBezTo>
                  <a:pt x="71916" y="61008"/>
                  <a:pt x="71966" y="61009"/>
                  <a:pt x="72016" y="61009"/>
                </a:cubicBezTo>
                <a:cubicBezTo>
                  <a:pt x="73530" y="61009"/>
                  <a:pt x="74333" y="60016"/>
                  <a:pt x="75129" y="58671"/>
                </a:cubicBezTo>
                <a:cubicBezTo>
                  <a:pt x="75724" y="57667"/>
                  <a:pt x="75988" y="56400"/>
                  <a:pt x="76935" y="55719"/>
                </a:cubicBezTo>
                <a:cubicBezTo>
                  <a:pt x="77461" y="55341"/>
                  <a:pt x="78061" y="55227"/>
                  <a:pt x="78697" y="55227"/>
                </a:cubicBezTo>
                <a:cubicBezTo>
                  <a:pt x="79669" y="55227"/>
                  <a:pt x="80723" y="55493"/>
                  <a:pt x="81724" y="55493"/>
                </a:cubicBezTo>
                <a:cubicBezTo>
                  <a:pt x="81835" y="55493"/>
                  <a:pt x="81945" y="55490"/>
                  <a:pt x="82055" y="55483"/>
                </a:cubicBezTo>
                <a:cubicBezTo>
                  <a:pt x="84597" y="55311"/>
                  <a:pt x="86582" y="52458"/>
                  <a:pt x="85860" y="50015"/>
                </a:cubicBezTo>
                <a:cubicBezTo>
                  <a:pt x="85517" y="48852"/>
                  <a:pt x="84704" y="47901"/>
                  <a:pt x="84043" y="46884"/>
                </a:cubicBezTo>
                <a:cubicBezTo>
                  <a:pt x="83131" y="45481"/>
                  <a:pt x="82492" y="43918"/>
                  <a:pt x="82159" y="42277"/>
                </a:cubicBezTo>
                <a:cubicBezTo>
                  <a:pt x="81854" y="40773"/>
                  <a:pt x="81767" y="39118"/>
                  <a:pt x="80776" y="37947"/>
                </a:cubicBezTo>
                <a:cubicBezTo>
                  <a:pt x="79227" y="38020"/>
                  <a:pt x="77350" y="37975"/>
                  <a:pt x="75971" y="38686"/>
                </a:cubicBezTo>
                <a:cubicBezTo>
                  <a:pt x="75699" y="37108"/>
                  <a:pt x="75398" y="35461"/>
                  <a:pt x="74423" y="34192"/>
                </a:cubicBezTo>
                <a:cubicBezTo>
                  <a:pt x="73732" y="33291"/>
                  <a:pt x="72587" y="32657"/>
                  <a:pt x="71488" y="32657"/>
                </a:cubicBezTo>
                <a:cubicBezTo>
                  <a:pt x="71039" y="32657"/>
                  <a:pt x="70597" y="32763"/>
                  <a:pt x="70198" y="32999"/>
                </a:cubicBezTo>
                <a:cubicBezTo>
                  <a:pt x="68851" y="33794"/>
                  <a:pt x="68559" y="35642"/>
                  <a:pt x="68807" y="37187"/>
                </a:cubicBezTo>
                <a:cubicBezTo>
                  <a:pt x="69057" y="38731"/>
                  <a:pt x="69698" y="40227"/>
                  <a:pt x="69655" y="41791"/>
                </a:cubicBezTo>
                <a:cubicBezTo>
                  <a:pt x="69615" y="43336"/>
                  <a:pt x="68552" y="45042"/>
                  <a:pt x="67017" y="45042"/>
                </a:cubicBezTo>
                <a:cubicBezTo>
                  <a:pt x="66998" y="45042"/>
                  <a:pt x="66979" y="45041"/>
                  <a:pt x="66960" y="45041"/>
                </a:cubicBezTo>
                <a:cubicBezTo>
                  <a:pt x="66146" y="45019"/>
                  <a:pt x="65416" y="44522"/>
                  <a:pt x="64843" y="43941"/>
                </a:cubicBezTo>
                <a:cubicBezTo>
                  <a:pt x="64022" y="43112"/>
                  <a:pt x="63372" y="42052"/>
                  <a:pt x="62317" y="41553"/>
                </a:cubicBezTo>
                <a:cubicBezTo>
                  <a:pt x="61507" y="41171"/>
                  <a:pt x="60577" y="41179"/>
                  <a:pt x="59704" y="40982"/>
                </a:cubicBezTo>
                <a:cubicBezTo>
                  <a:pt x="56728" y="40316"/>
                  <a:pt x="54688" y="36902"/>
                  <a:pt x="55510" y="33965"/>
                </a:cubicBezTo>
                <a:cubicBezTo>
                  <a:pt x="56182" y="31564"/>
                  <a:pt x="58657" y="29882"/>
                  <a:pt x="61117" y="29882"/>
                </a:cubicBezTo>
                <a:cubicBezTo>
                  <a:pt x="61664" y="29882"/>
                  <a:pt x="62211" y="29966"/>
                  <a:pt x="62737" y="30143"/>
                </a:cubicBezTo>
                <a:cubicBezTo>
                  <a:pt x="66237" y="28861"/>
                  <a:pt x="67660" y="24447"/>
                  <a:pt x="66265" y="20991"/>
                </a:cubicBezTo>
                <a:cubicBezTo>
                  <a:pt x="64868" y="17535"/>
                  <a:pt x="61115" y="15389"/>
                  <a:pt x="57392" y="15226"/>
                </a:cubicBezTo>
                <a:cubicBezTo>
                  <a:pt x="56302" y="15179"/>
                  <a:pt x="55191" y="15275"/>
                  <a:pt x="54134" y="15007"/>
                </a:cubicBezTo>
                <a:cubicBezTo>
                  <a:pt x="51145" y="14251"/>
                  <a:pt x="49582" y="10965"/>
                  <a:pt x="46980" y="9310"/>
                </a:cubicBezTo>
                <a:cubicBezTo>
                  <a:pt x="46287" y="8869"/>
                  <a:pt x="45224" y="8778"/>
                  <a:pt x="44079" y="8778"/>
                </a:cubicBezTo>
                <a:cubicBezTo>
                  <a:pt x="43277" y="8778"/>
                  <a:pt x="42435" y="8823"/>
                  <a:pt x="41651" y="8823"/>
                </a:cubicBezTo>
                <a:cubicBezTo>
                  <a:pt x="40795" y="8823"/>
                  <a:pt x="40007" y="8769"/>
                  <a:pt x="39418" y="8547"/>
                </a:cubicBezTo>
                <a:cubicBezTo>
                  <a:pt x="38499" y="8200"/>
                  <a:pt x="37525" y="8023"/>
                  <a:pt x="36546" y="8023"/>
                </a:cubicBezTo>
                <a:cubicBezTo>
                  <a:pt x="36275" y="8023"/>
                  <a:pt x="36003" y="8037"/>
                  <a:pt x="35731" y="8064"/>
                </a:cubicBezTo>
                <a:cubicBezTo>
                  <a:pt x="34635" y="9104"/>
                  <a:pt x="32585" y="9398"/>
                  <a:pt x="31077" y="9499"/>
                </a:cubicBezTo>
                <a:cubicBezTo>
                  <a:pt x="29526" y="7990"/>
                  <a:pt x="27655" y="6585"/>
                  <a:pt x="25725" y="5605"/>
                </a:cubicBezTo>
                <a:cubicBezTo>
                  <a:pt x="24435" y="4951"/>
                  <a:pt x="22930" y="4260"/>
                  <a:pt x="22532" y="2870"/>
                </a:cubicBezTo>
                <a:cubicBezTo>
                  <a:pt x="22012" y="1053"/>
                  <a:pt x="19376" y="125"/>
                  <a:pt x="17200" y="125"/>
                </a:cubicBezTo>
                <a:cubicBezTo>
                  <a:pt x="16716" y="125"/>
                  <a:pt x="16254" y="171"/>
                  <a:pt x="15844" y="263"/>
                </a:cubicBezTo>
                <a:cubicBezTo>
                  <a:pt x="15181" y="84"/>
                  <a:pt x="14496" y="0"/>
                  <a:pt x="138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2591;p42">
            <a:extLst>
              <a:ext uri="{FF2B5EF4-FFF2-40B4-BE49-F238E27FC236}">
                <a16:creationId xmlns:a16="http://schemas.microsoft.com/office/drawing/2014/main" id="{C4D7F715-8821-4F79-BDB5-35FCA51BFF25}"/>
              </a:ext>
            </a:extLst>
          </p:cNvPr>
          <p:cNvSpPr/>
          <p:nvPr/>
        </p:nvSpPr>
        <p:spPr>
          <a:xfrm>
            <a:off x="6419423" y="2358580"/>
            <a:ext cx="45719" cy="4571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2593;p42">
            <a:extLst>
              <a:ext uri="{FF2B5EF4-FFF2-40B4-BE49-F238E27FC236}">
                <a16:creationId xmlns:a16="http://schemas.microsoft.com/office/drawing/2014/main" id="{5C37E988-89C4-4850-B9A5-1A10BF7A83B2}"/>
              </a:ext>
            </a:extLst>
          </p:cNvPr>
          <p:cNvSpPr/>
          <p:nvPr/>
        </p:nvSpPr>
        <p:spPr>
          <a:xfrm flipH="1">
            <a:off x="5974475" y="1800677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2644;p42">
            <a:extLst>
              <a:ext uri="{FF2B5EF4-FFF2-40B4-BE49-F238E27FC236}">
                <a16:creationId xmlns:a16="http://schemas.microsoft.com/office/drawing/2014/main" id="{56392FB7-C9A8-4673-97B4-1FDBF6F4D784}"/>
              </a:ext>
            </a:extLst>
          </p:cNvPr>
          <p:cNvSpPr/>
          <p:nvPr/>
        </p:nvSpPr>
        <p:spPr>
          <a:xfrm>
            <a:off x="6382501" y="2322561"/>
            <a:ext cx="72877" cy="887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2645;p42">
            <a:extLst>
              <a:ext uri="{FF2B5EF4-FFF2-40B4-BE49-F238E27FC236}">
                <a16:creationId xmlns:a16="http://schemas.microsoft.com/office/drawing/2014/main" id="{A05921A6-069E-4AA5-9EAD-F1CC17048FFE}"/>
              </a:ext>
            </a:extLst>
          </p:cNvPr>
          <p:cNvSpPr/>
          <p:nvPr/>
        </p:nvSpPr>
        <p:spPr>
          <a:xfrm>
            <a:off x="5974461" y="1853096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2646;p42">
            <a:extLst>
              <a:ext uri="{FF2B5EF4-FFF2-40B4-BE49-F238E27FC236}">
                <a16:creationId xmlns:a16="http://schemas.microsoft.com/office/drawing/2014/main" id="{8290459C-3937-4B5B-9969-8EBADFB8DA49}"/>
              </a:ext>
            </a:extLst>
          </p:cNvPr>
          <p:cNvSpPr/>
          <p:nvPr/>
        </p:nvSpPr>
        <p:spPr>
          <a:xfrm flipH="1">
            <a:off x="6050500" y="2743352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2647;p42">
            <a:extLst>
              <a:ext uri="{FF2B5EF4-FFF2-40B4-BE49-F238E27FC236}">
                <a16:creationId xmlns:a16="http://schemas.microsoft.com/office/drawing/2014/main" id="{4588A620-E963-4C70-A934-C3505F3EBE54}"/>
              </a:ext>
            </a:extLst>
          </p:cNvPr>
          <p:cNvSpPr/>
          <p:nvPr/>
        </p:nvSpPr>
        <p:spPr>
          <a:xfrm flipH="1">
            <a:off x="6803900" y="3402852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2648;p42">
            <a:extLst>
              <a:ext uri="{FF2B5EF4-FFF2-40B4-BE49-F238E27FC236}">
                <a16:creationId xmlns:a16="http://schemas.microsoft.com/office/drawing/2014/main" id="{E8C7AA09-2065-4695-A510-BC59C296284A}"/>
              </a:ext>
            </a:extLst>
          </p:cNvPr>
          <p:cNvSpPr/>
          <p:nvPr/>
        </p:nvSpPr>
        <p:spPr>
          <a:xfrm>
            <a:off x="6067237" y="2773301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2649;p42">
            <a:extLst>
              <a:ext uri="{FF2B5EF4-FFF2-40B4-BE49-F238E27FC236}">
                <a16:creationId xmlns:a16="http://schemas.microsoft.com/office/drawing/2014/main" id="{F6079E6F-DB6A-46C5-B020-87717BE7FC2F}"/>
              </a:ext>
            </a:extLst>
          </p:cNvPr>
          <p:cNvSpPr/>
          <p:nvPr/>
        </p:nvSpPr>
        <p:spPr>
          <a:xfrm>
            <a:off x="6788533" y="3427628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2650;p42">
            <a:extLst>
              <a:ext uri="{FF2B5EF4-FFF2-40B4-BE49-F238E27FC236}">
                <a16:creationId xmlns:a16="http://schemas.microsoft.com/office/drawing/2014/main" id="{6FCFCED8-327C-4B74-868F-E6619BA030B7}"/>
              </a:ext>
            </a:extLst>
          </p:cNvPr>
          <p:cNvCxnSpPr>
            <a:stCxn id="145" idx="0"/>
            <a:endCxn id="148" idx="6"/>
          </p:cNvCxnSpPr>
          <p:nvPr/>
        </p:nvCxnSpPr>
        <p:spPr>
          <a:xfrm rot="16200000" flipV="1">
            <a:off x="6014249" y="1930545"/>
            <a:ext cx="461125" cy="394945"/>
          </a:xfrm>
          <a:prstGeom prst="curvedConnector2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4" name="Google Shape;2651;p42">
            <a:extLst>
              <a:ext uri="{FF2B5EF4-FFF2-40B4-BE49-F238E27FC236}">
                <a16:creationId xmlns:a16="http://schemas.microsoft.com/office/drawing/2014/main" id="{A2BA2CB9-5166-466C-B48D-128D3A9A7FBF}"/>
              </a:ext>
            </a:extLst>
          </p:cNvPr>
          <p:cNvCxnSpPr>
            <a:stCxn id="145" idx="0"/>
            <a:endCxn id="151" idx="0"/>
          </p:cNvCxnSpPr>
          <p:nvPr/>
        </p:nvCxnSpPr>
        <p:spPr>
          <a:xfrm rot="16200000" flipH="1" flipV="1">
            <a:off x="6065619" y="2396636"/>
            <a:ext cx="414721" cy="338607"/>
          </a:xfrm>
          <a:prstGeom prst="curvedConnector3">
            <a:avLst>
              <a:gd name="adj1" fmla="val -5512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5" name="Google Shape;2652;p42">
            <a:extLst>
              <a:ext uri="{FF2B5EF4-FFF2-40B4-BE49-F238E27FC236}">
                <a16:creationId xmlns:a16="http://schemas.microsoft.com/office/drawing/2014/main" id="{E4434449-CD06-4D6B-A5CF-EACADBC5EB0C}"/>
              </a:ext>
            </a:extLst>
          </p:cNvPr>
          <p:cNvCxnSpPr>
            <a:stCxn id="145" idx="0"/>
            <a:endCxn id="152" idx="6"/>
          </p:cNvCxnSpPr>
          <p:nvPr/>
        </p:nvCxnSpPr>
        <p:spPr>
          <a:xfrm rot="16200000" flipH="1">
            <a:off x="6095142" y="2705720"/>
            <a:ext cx="1113407" cy="419127"/>
          </a:xfrm>
          <a:prstGeom prst="curvedConnector4">
            <a:avLst>
              <a:gd name="adj1" fmla="val -20532"/>
              <a:gd name="adj2" fmla="val 154542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17377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8"/>
    </mc:Choice>
    <mc:Fallback xmlns="">
      <p:transition spd="slow" advTm="374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upo 72">
            <a:extLst>
              <a:ext uri="{FF2B5EF4-FFF2-40B4-BE49-F238E27FC236}">
                <a16:creationId xmlns:a16="http://schemas.microsoft.com/office/drawing/2014/main" id="{928FDBEE-D7F0-4628-90A7-6E727E068820}"/>
              </a:ext>
            </a:extLst>
          </p:cNvPr>
          <p:cNvGrpSpPr/>
          <p:nvPr/>
        </p:nvGrpSpPr>
        <p:grpSpPr>
          <a:xfrm>
            <a:off x="216022" y="983832"/>
            <a:ext cx="2063444" cy="3478244"/>
            <a:chOff x="14231" y="1321002"/>
            <a:chExt cx="2063444" cy="3478244"/>
          </a:xfrm>
        </p:grpSpPr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4D6B7F3F-D3C2-40A1-8E50-B9BD736725DB}"/>
                </a:ext>
              </a:extLst>
            </p:cNvPr>
            <p:cNvGrpSpPr/>
            <p:nvPr/>
          </p:nvGrpSpPr>
          <p:grpSpPr>
            <a:xfrm>
              <a:off x="14231" y="1321002"/>
              <a:ext cx="2063444" cy="3478244"/>
              <a:chOff x="839741" y="1390800"/>
              <a:chExt cx="2063444" cy="3478244"/>
            </a:xfrm>
          </p:grpSpPr>
          <p:sp>
            <p:nvSpPr>
              <p:cNvPr id="55" name="Google Shape;2227;p35">
                <a:extLst>
                  <a:ext uri="{FF2B5EF4-FFF2-40B4-BE49-F238E27FC236}">
                    <a16:creationId xmlns:a16="http://schemas.microsoft.com/office/drawing/2014/main" id="{CE545902-E953-43E6-86A3-02BFB544375A}"/>
                  </a:ext>
                </a:extLst>
              </p:cNvPr>
              <p:cNvSpPr/>
              <p:nvPr/>
            </p:nvSpPr>
            <p:spPr>
              <a:xfrm>
                <a:off x="1061081" y="1438950"/>
                <a:ext cx="1537200" cy="1537200"/>
              </a:xfrm>
              <a:prstGeom prst="ellipse">
                <a:avLst/>
              </a:prstGeom>
              <a:noFill/>
              <a:ln w="1905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228;p35">
                <a:extLst>
                  <a:ext uri="{FF2B5EF4-FFF2-40B4-BE49-F238E27FC236}">
                    <a16:creationId xmlns:a16="http://schemas.microsoft.com/office/drawing/2014/main" id="{3CDD996D-ADAB-4CF3-A99E-7E8D6BB80B96}"/>
                  </a:ext>
                </a:extLst>
              </p:cNvPr>
              <p:cNvSpPr/>
              <p:nvPr/>
            </p:nvSpPr>
            <p:spPr>
              <a:xfrm rot="5400000" flipH="1">
                <a:off x="1013825" y="1390800"/>
                <a:ext cx="1633500" cy="1633500"/>
              </a:xfrm>
              <a:prstGeom prst="blockArc">
                <a:avLst>
                  <a:gd name="adj1" fmla="val 16253543"/>
                  <a:gd name="adj2" fmla="val 21594837"/>
                  <a:gd name="adj3" fmla="val 4849"/>
                </a:avLst>
              </a:prstGeom>
              <a:solidFill>
                <a:schemeClr val="accent2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" name="Google Shape;2233;p35">
                <a:extLst>
                  <a:ext uri="{FF2B5EF4-FFF2-40B4-BE49-F238E27FC236}">
                    <a16:creationId xmlns:a16="http://schemas.microsoft.com/office/drawing/2014/main" id="{0B342FEC-BDEB-4D37-B881-ECBAAD721AC0}"/>
                  </a:ext>
                </a:extLst>
              </p:cNvPr>
              <p:cNvGrpSpPr/>
              <p:nvPr/>
            </p:nvGrpSpPr>
            <p:grpSpPr>
              <a:xfrm>
                <a:off x="1656660" y="1847053"/>
                <a:ext cx="347902" cy="457822"/>
                <a:chOff x="5344125" y="2006075"/>
                <a:chExt cx="98150" cy="129175"/>
              </a:xfrm>
            </p:grpSpPr>
            <p:sp>
              <p:nvSpPr>
                <p:cNvPr id="63" name="Google Shape;2234;p35">
                  <a:extLst>
                    <a:ext uri="{FF2B5EF4-FFF2-40B4-BE49-F238E27FC236}">
                      <a16:creationId xmlns:a16="http://schemas.microsoft.com/office/drawing/2014/main" id="{E1BAE9C9-7035-4BFA-A6AA-BC1987F6989D}"/>
                    </a:ext>
                  </a:extLst>
                </p:cNvPr>
                <p:cNvSpPr/>
                <p:nvPr/>
              </p:nvSpPr>
              <p:spPr>
                <a:xfrm>
                  <a:off x="5344125" y="2091450"/>
                  <a:ext cx="98150" cy="4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6" h="1752" extrusionOk="0">
                      <a:moveTo>
                        <a:pt x="1210" y="1"/>
                      </a:moveTo>
                      <a:cubicBezTo>
                        <a:pt x="524" y="79"/>
                        <a:pt x="0" y="660"/>
                        <a:pt x="0" y="1350"/>
                      </a:cubicBezTo>
                      <a:lnTo>
                        <a:pt x="0" y="1603"/>
                      </a:lnTo>
                      <a:cubicBezTo>
                        <a:pt x="0" y="1686"/>
                        <a:pt x="70" y="1752"/>
                        <a:pt x="153" y="1752"/>
                      </a:cubicBezTo>
                      <a:lnTo>
                        <a:pt x="3773" y="1752"/>
                      </a:lnTo>
                      <a:cubicBezTo>
                        <a:pt x="3856" y="1752"/>
                        <a:pt x="3926" y="1686"/>
                        <a:pt x="3926" y="1603"/>
                      </a:cubicBezTo>
                      <a:lnTo>
                        <a:pt x="3926" y="1350"/>
                      </a:lnTo>
                      <a:cubicBezTo>
                        <a:pt x="3926" y="660"/>
                        <a:pt x="3406" y="79"/>
                        <a:pt x="2716" y="1"/>
                      </a:cubicBezTo>
                      <a:cubicBezTo>
                        <a:pt x="2716" y="415"/>
                        <a:pt x="2380" y="756"/>
                        <a:pt x="1965" y="756"/>
                      </a:cubicBezTo>
                      <a:cubicBezTo>
                        <a:pt x="1546" y="756"/>
                        <a:pt x="1210" y="415"/>
                        <a:pt x="1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2235;p35">
                  <a:extLst>
                    <a:ext uri="{FF2B5EF4-FFF2-40B4-BE49-F238E27FC236}">
                      <a16:creationId xmlns:a16="http://schemas.microsoft.com/office/drawing/2014/main" id="{4FBD619A-31EB-4294-9895-430711105D50}"/>
                    </a:ext>
                  </a:extLst>
                </p:cNvPr>
                <p:cNvSpPr/>
                <p:nvPr/>
              </p:nvSpPr>
              <p:spPr>
                <a:xfrm>
                  <a:off x="5381675" y="2086975"/>
                  <a:ext cx="23050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" h="639" extrusionOk="0">
                      <a:moveTo>
                        <a:pt x="9" y="0"/>
                      </a:moveTo>
                      <a:lnTo>
                        <a:pt x="9" y="171"/>
                      </a:lnTo>
                      <a:cubicBezTo>
                        <a:pt x="0" y="428"/>
                        <a:pt x="206" y="638"/>
                        <a:pt x="463" y="638"/>
                      </a:cubicBezTo>
                      <a:cubicBezTo>
                        <a:pt x="716" y="638"/>
                        <a:pt x="922" y="428"/>
                        <a:pt x="913" y="171"/>
                      </a:cubicBezTo>
                      <a:lnTo>
                        <a:pt x="91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2236;p35">
                  <a:extLst>
                    <a:ext uri="{FF2B5EF4-FFF2-40B4-BE49-F238E27FC236}">
                      <a16:creationId xmlns:a16="http://schemas.microsoft.com/office/drawing/2014/main" id="{3D98AD95-6C73-4C58-AD7F-29AD3856A5CF}"/>
                    </a:ext>
                  </a:extLst>
                </p:cNvPr>
                <p:cNvSpPr/>
                <p:nvPr/>
              </p:nvSpPr>
              <p:spPr>
                <a:xfrm>
                  <a:off x="5362775" y="2024100"/>
                  <a:ext cx="60850" cy="5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4" h="2215" extrusionOk="0">
                      <a:moveTo>
                        <a:pt x="363" y="0"/>
                      </a:moveTo>
                      <a:cubicBezTo>
                        <a:pt x="285" y="0"/>
                        <a:pt x="219" y="57"/>
                        <a:pt x="210" y="135"/>
                      </a:cubicBezTo>
                      <a:lnTo>
                        <a:pt x="10" y="2044"/>
                      </a:lnTo>
                      <a:cubicBezTo>
                        <a:pt x="1" y="2136"/>
                        <a:pt x="71" y="2210"/>
                        <a:pt x="162" y="2214"/>
                      </a:cubicBezTo>
                      <a:lnTo>
                        <a:pt x="2276" y="2214"/>
                      </a:lnTo>
                      <a:cubicBezTo>
                        <a:pt x="2363" y="2210"/>
                        <a:pt x="2433" y="2136"/>
                        <a:pt x="2424" y="2044"/>
                      </a:cubicBezTo>
                      <a:lnTo>
                        <a:pt x="2424" y="2044"/>
                      </a:lnTo>
                      <a:lnTo>
                        <a:pt x="2424" y="2048"/>
                      </a:lnTo>
                      <a:lnTo>
                        <a:pt x="2224" y="135"/>
                      </a:lnTo>
                      <a:cubicBezTo>
                        <a:pt x="2215" y="57"/>
                        <a:pt x="2149" y="0"/>
                        <a:pt x="2075" y="0"/>
                      </a:cubicBezTo>
                      <a:lnTo>
                        <a:pt x="1721" y="0"/>
                      </a:lnTo>
                      <a:lnTo>
                        <a:pt x="1721" y="301"/>
                      </a:lnTo>
                      <a:cubicBezTo>
                        <a:pt x="1728" y="408"/>
                        <a:pt x="1649" y="462"/>
                        <a:pt x="1571" y="462"/>
                      </a:cubicBezTo>
                      <a:cubicBezTo>
                        <a:pt x="1492" y="462"/>
                        <a:pt x="1414" y="408"/>
                        <a:pt x="1420" y="301"/>
                      </a:cubicBezTo>
                      <a:lnTo>
                        <a:pt x="1420" y="0"/>
                      </a:lnTo>
                      <a:lnTo>
                        <a:pt x="1018" y="0"/>
                      </a:lnTo>
                      <a:lnTo>
                        <a:pt x="1018" y="301"/>
                      </a:lnTo>
                      <a:cubicBezTo>
                        <a:pt x="1023" y="408"/>
                        <a:pt x="943" y="462"/>
                        <a:pt x="864" y="462"/>
                      </a:cubicBezTo>
                      <a:cubicBezTo>
                        <a:pt x="785" y="462"/>
                        <a:pt x="706" y="408"/>
                        <a:pt x="713" y="301"/>
                      </a:cubicBezTo>
                      <a:lnTo>
                        <a:pt x="713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2237;p35">
                  <a:extLst>
                    <a:ext uri="{FF2B5EF4-FFF2-40B4-BE49-F238E27FC236}">
                      <a16:creationId xmlns:a16="http://schemas.microsoft.com/office/drawing/2014/main" id="{8F07D085-779A-4C0C-81D2-1DB715B9BA83}"/>
                    </a:ext>
                  </a:extLst>
                </p:cNvPr>
                <p:cNvSpPr/>
                <p:nvPr/>
              </p:nvSpPr>
              <p:spPr>
                <a:xfrm>
                  <a:off x="5380350" y="2006075"/>
                  <a:ext cx="25700" cy="1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8" h="722" extrusionOk="0">
                      <a:moveTo>
                        <a:pt x="516" y="1"/>
                      </a:moveTo>
                      <a:cubicBezTo>
                        <a:pt x="228" y="1"/>
                        <a:pt x="1" y="236"/>
                        <a:pt x="10" y="520"/>
                      </a:cubicBezTo>
                      <a:lnTo>
                        <a:pt x="10" y="721"/>
                      </a:lnTo>
                      <a:lnTo>
                        <a:pt x="315" y="721"/>
                      </a:lnTo>
                      <a:lnTo>
                        <a:pt x="315" y="520"/>
                      </a:lnTo>
                      <a:cubicBezTo>
                        <a:pt x="307" y="378"/>
                        <a:pt x="410" y="307"/>
                        <a:pt x="515" y="307"/>
                      </a:cubicBezTo>
                      <a:cubicBezTo>
                        <a:pt x="619" y="307"/>
                        <a:pt x="724" y="378"/>
                        <a:pt x="717" y="520"/>
                      </a:cubicBezTo>
                      <a:lnTo>
                        <a:pt x="717" y="721"/>
                      </a:lnTo>
                      <a:lnTo>
                        <a:pt x="1018" y="721"/>
                      </a:lnTo>
                      <a:lnTo>
                        <a:pt x="1018" y="520"/>
                      </a:lnTo>
                      <a:cubicBezTo>
                        <a:pt x="1027" y="236"/>
                        <a:pt x="800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" name="Grupo 57">
                <a:extLst>
                  <a:ext uri="{FF2B5EF4-FFF2-40B4-BE49-F238E27FC236}">
                    <a16:creationId xmlns:a16="http://schemas.microsoft.com/office/drawing/2014/main" id="{6AC69B85-2C08-4304-80C1-301ADA551CF9}"/>
                  </a:ext>
                </a:extLst>
              </p:cNvPr>
              <p:cNvGrpSpPr/>
              <p:nvPr/>
            </p:nvGrpSpPr>
            <p:grpSpPr>
              <a:xfrm>
                <a:off x="1005639" y="3160709"/>
                <a:ext cx="1633500" cy="135300"/>
                <a:chOff x="1013825" y="3695150"/>
                <a:chExt cx="1633500" cy="135300"/>
              </a:xfrm>
            </p:grpSpPr>
            <p:cxnSp>
              <p:nvCxnSpPr>
                <p:cNvPr id="61" name="Google Shape;2248;p35">
                  <a:extLst>
                    <a:ext uri="{FF2B5EF4-FFF2-40B4-BE49-F238E27FC236}">
                      <a16:creationId xmlns:a16="http://schemas.microsoft.com/office/drawing/2014/main" id="{3D0FA88B-D7F8-400C-A045-04EEC92144FC}"/>
                    </a:ext>
                  </a:extLst>
                </p:cNvPr>
                <p:cNvCxnSpPr>
                  <a:cxnSpLocks/>
                  <a:stCxn id="62" idx="1"/>
                </p:cNvCxnSpPr>
                <p:nvPr/>
              </p:nvCxnSpPr>
              <p:spPr>
                <a:xfrm>
                  <a:off x="1013825" y="3762800"/>
                  <a:ext cx="1633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2" name="Google Shape;2249;p35">
                  <a:extLst>
                    <a:ext uri="{FF2B5EF4-FFF2-40B4-BE49-F238E27FC236}">
                      <a16:creationId xmlns:a16="http://schemas.microsoft.com/office/drawing/2014/main" id="{9A1A0E0B-C0BE-46F0-9DD4-460F47D04ED8}"/>
                    </a:ext>
                  </a:extLst>
                </p:cNvPr>
                <p:cNvSpPr/>
                <p:nvPr/>
              </p:nvSpPr>
              <p:spPr>
                <a:xfrm>
                  <a:off x="1013825" y="3695150"/>
                  <a:ext cx="741300" cy="13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9" name="Google Shape;2252;p35">
                <a:extLst>
                  <a:ext uri="{FF2B5EF4-FFF2-40B4-BE49-F238E27FC236}">
                    <a16:creationId xmlns:a16="http://schemas.microsoft.com/office/drawing/2014/main" id="{837E964E-1144-45BF-8607-FBA493596D79}"/>
                  </a:ext>
                </a:extLst>
              </p:cNvPr>
              <p:cNvSpPr txBox="1"/>
              <p:nvPr/>
            </p:nvSpPr>
            <p:spPr>
              <a:xfrm>
                <a:off x="839741" y="3680929"/>
                <a:ext cx="2063444" cy="1188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Diferenciar la cantidad de emprendimientos locales que logran la exportación, con énfasis en aquellos dirigidos por mujeres.</a:t>
                </a:r>
              </a:p>
            </p:txBody>
          </p:sp>
          <p:sp>
            <p:nvSpPr>
              <p:cNvPr id="60" name="Google Shape;2232;p35">
                <a:extLst>
                  <a:ext uri="{FF2B5EF4-FFF2-40B4-BE49-F238E27FC236}">
                    <a16:creationId xmlns:a16="http://schemas.microsoft.com/office/drawing/2014/main" id="{BE4DD8EE-6189-4BCE-8858-E88DDB0D1709}"/>
                  </a:ext>
                </a:extLst>
              </p:cNvPr>
              <p:cNvSpPr txBox="1"/>
              <p:nvPr/>
            </p:nvSpPr>
            <p:spPr>
              <a:xfrm>
                <a:off x="1451739" y="3321402"/>
                <a:ext cx="741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b="1" dirty="0">
                    <a:solidFill>
                      <a:schemeClr val="accent2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1</a:t>
                </a:r>
                <a:endParaRPr sz="24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67" name="Google Shape;2247;p35">
              <a:extLst>
                <a:ext uri="{FF2B5EF4-FFF2-40B4-BE49-F238E27FC236}">
                  <a16:creationId xmlns:a16="http://schemas.microsoft.com/office/drawing/2014/main" id="{90443C36-8CC9-4DE4-9CBF-5DCDEA14D314}"/>
                </a:ext>
              </a:extLst>
            </p:cNvPr>
            <p:cNvSpPr txBox="1"/>
            <p:nvPr/>
          </p:nvSpPr>
          <p:spPr>
            <a:xfrm>
              <a:off x="540541" y="2433883"/>
              <a:ext cx="927259" cy="1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Objetivo</a:t>
              </a:r>
              <a:endParaRPr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E5CEE431-9885-40D2-A364-348268F8A8DF}"/>
              </a:ext>
            </a:extLst>
          </p:cNvPr>
          <p:cNvGrpSpPr/>
          <p:nvPr/>
        </p:nvGrpSpPr>
        <p:grpSpPr>
          <a:xfrm>
            <a:off x="2382645" y="186180"/>
            <a:ext cx="3486527" cy="4771140"/>
            <a:chOff x="1979527" y="118848"/>
            <a:chExt cx="3486527" cy="4771140"/>
          </a:xfrm>
        </p:grpSpPr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7FF31EAA-348D-483D-9312-7A8F01361BFE}"/>
                </a:ext>
              </a:extLst>
            </p:cNvPr>
            <p:cNvGrpSpPr/>
            <p:nvPr/>
          </p:nvGrpSpPr>
          <p:grpSpPr>
            <a:xfrm>
              <a:off x="1979527" y="147291"/>
              <a:ext cx="3486527" cy="4742697"/>
              <a:chOff x="2936844" y="973099"/>
              <a:chExt cx="3486527" cy="4742697"/>
            </a:xfrm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72513F90-2E6D-4CE2-97D2-D7D5092476DD}"/>
                  </a:ext>
                </a:extLst>
              </p:cNvPr>
              <p:cNvGrpSpPr/>
              <p:nvPr/>
            </p:nvGrpSpPr>
            <p:grpSpPr>
              <a:xfrm>
                <a:off x="2936844" y="973099"/>
                <a:ext cx="3486527" cy="4742697"/>
                <a:chOff x="-390265" y="875424"/>
                <a:chExt cx="3486527" cy="4742697"/>
              </a:xfrm>
            </p:grpSpPr>
            <p:sp>
              <p:nvSpPr>
                <p:cNvPr id="21" name="Google Shape;2227;p35">
                  <a:extLst>
                    <a:ext uri="{FF2B5EF4-FFF2-40B4-BE49-F238E27FC236}">
                      <a16:creationId xmlns:a16="http://schemas.microsoft.com/office/drawing/2014/main" id="{A09FF2B3-E0C0-40C8-89D1-DB835421C361}"/>
                    </a:ext>
                  </a:extLst>
                </p:cNvPr>
                <p:cNvSpPr/>
                <p:nvPr/>
              </p:nvSpPr>
              <p:spPr>
                <a:xfrm>
                  <a:off x="476291" y="875424"/>
                  <a:ext cx="1537200" cy="15372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" name="Google Shape;2233;p35">
                  <a:extLst>
                    <a:ext uri="{FF2B5EF4-FFF2-40B4-BE49-F238E27FC236}">
                      <a16:creationId xmlns:a16="http://schemas.microsoft.com/office/drawing/2014/main" id="{6F4643B3-435A-447C-B1FE-C37A23F3569A}"/>
                    </a:ext>
                  </a:extLst>
                </p:cNvPr>
                <p:cNvGrpSpPr/>
                <p:nvPr/>
              </p:nvGrpSpPr>
              <p:grpSpPr>
                <a:xfrm>
                  <a:off x="1071815" y="1283589"/>
                  <a:ext cx="347901" cy="457826"/>
                  <a:chOff x="5344125" y="2006075"/>
                  <a:chExt cx="98150" cy="129175"/>
                </a:xfrm>
              </p:grpSpPr>
              <p:sp>
                <p:nvSpPr>
                  <p:cNvPr id="28" name="Google Shape;2234;p35">
                    <a:extLst>
                      <a:ext uri="{FF2B5EF4-FFF2-40B4-BE49-F238E27FC236}">
                        <a16:creationId xmlns:a16="http://schemas.microsoft.com/office/drawing/2014/main" id="{68009BC2-3099-4504-9B5A-0E2AFD90D11F}"/>
                      </a:ext>
                    </a:extLst>
                  </p:cNvPr>
                  <p:cNvSpPr/>
                  <p:nvPr/>
                </p:nvSpPr>
                <p:spPr>
                  <a:xfrm>
                    <a:off x="5344125" y="2091450"/>
                    <a:ext cx="98150" cy="43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6" h="1752" extrusionOk="0">
                        <a:moveTo>
                          <a:pt x="1210" y="1"/>
                        </a:moveTo>
                        <a:cubicBezTo>
                          <a:pt x="524" y="79"/>
                          <a:pt x="0" y="660"/>
                          <a:pt x="0" y="1350"/>
                        </a:cubicBezTo>
                        <a:lnTo>
                          <a:pt x="0" y="1603"/>
                        </a:lnTo>
                        <a:cubicBezTo>
                          <a:pt x="0" y="1686"/>
                          <a:pt x="70" y="1752"/>
                          <a:pt x="153" y="1752"/>
                        </a:cubicBezTo>
                        <a:lnTo>
                          <a:pt x="3773" y="1752"/>
                        </a:lnTo>
                        <a:cubicBezTo>
                          <a:pt x="3856" y="1752"/>
                          <a:pt x="3926" y="1686"/>
                          <a:pt x="3926" y="1603"/>
                        </a:cubicBezTo>
                        <a:lnTo>
                          <a:pt x="3926" y="1350"/>
                        </a:lnTo>
                        <a:cubicBezTo>
                          <a:pt x="3926" y="660"/>
                          <a:pt x="3406" y="79"/>
                          <a:pt x="2716" y="1"/>
                        </a:cubicBezTo>
                        <a:cubicBezTo>
                          <a:pt x="2716" y="415"/>
                          <a:pt x="2380" y="756"/>
                          <a:pt x="1965" y="756"/>
                        </a:cubicBezTo>
                        <a:cubicBezTo>
                          <a:pt x="1546" y="756"/>
                          <a:pt x="1210" y="415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9" name="Google Shape;2235;p35">
                    <a:extLst>
                      <a:ext uri="{FF2B5EF4-FFF2-40B4-BE49-F238E27FC236}">
                        <a16:creationId xmlns:a16="http://schemas.microsoft.com/office/drawing/2014/main" id="{64D3F864-2FE7-46D4-933E-2D621798D030}"/>
                      </a:ext>
                    </a:extLst>
                  </p:cNvPr>
                  <p:cNvSpPr/>
                  <p:nvPr/>
                </p:nvSpPr>
                <p:spPr>
                  <a:xfrm>
                    <a:off x="5381675" y="2086975"/>
                    <a:ext cx="23050" cy="1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639" extrusionOk="0">
                        <a:moveTo>
                          <a:pt x="9" y="0"/>
                        </a:moveTo>
                        <a:lnTo>
                          <a:pt x="9" y="171"/>
                        </a:lnTo>
                        <a:cubicBezTo>
                          <a:pt x="0" y="428"/>
                          <a:pt x="206" y="638"/>
                          <a:pt x="463" y="638"/>
                        </a:cubicBezTo>
                        <a:cubicBezTo>
                          <a:pt x="716" y="638"/>
                          <a:pt x="922" y="428"/>
                          <a:pt x="913" y="171"/>
                        </a:cubicBez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0" name="Google Shape;2236;p35">
                    <a:extLst>
                      <a:ext uri="{FF2B5EF4-FFF2-40B4-BE49-F238E27FC236}">
                        <a16:creationId xmlns:a16="http://schemas.microsoft.com/office/drawing/2014/main" id="{D90832B9-253E-4F33-88A4-1B5512955B66}"/>
                      </a:ext>
                    </a:extLst>
                  </p:cNvPr>
                  <p:cNvSpPr/>
                  <p:nvPr/>
                </p:nvSpPr>
                <p:spPr>
                  <a:xfrm>
                    <a:off x="5362775" y="2024100"/>
                    <a:ext cx="60850" cy="5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4" h="2215" extrusionOk="0">
                        <a:moveTo>
                          <a:pt x="363" y="0"/>
                        </a:moveTo>
                        <a:cubicBezTo>
                          <a:pt x="285" y="0"/>
                          <a:pt x="219" y="57"/>
                          <a:pt x="210" y="135"/>
                        </a:cubicBezTo>
                        <a:lnTo>
                          <a:pt x="10" y="2044"/>
                        </a:lnTo>
                        <a:cubicBezTo>
                          <a:pt x="1" y="2136"/>
                          <a:pt x="71" y="2210"/>
                          <a:pt x="162" y="2214"/>
                        </a:cubicBezTo>
                        <a:lnTo>
                          <a:pt x="2276" y="2214"/>
                        </a:lnTo>
                        <a:cubicBezTo>
                          <a:pt x="2363" y="2210"/>
                          <a:pt x="2433" y="2136"/>
                          <a:pt x="2424" y="2044"/>
                        </a:cubicBezTo>
                        <a:lnTo>
                          <a:pt x="2424" y="2044"/>
                        </a:lnTo>
                        <a:lnTo>
                          <a:pt x="2424" y="2048"/>
                        </a:lnTo>
                        <a:lnTo>
                          <a:pt x="2224" y="135"/>
                        </a:lnTo>
                        <a:cubicBezTo>
                          <a:pt x="2215" y="57"/>
                          <a:pt x="2149" y="0"/>
                          <a:pt x="2075" y="0"/>
                        </a:cubicBezTo>
                        <a:lnTo>
                          <a:pt x="1721" y="0"/>
                        </a:lnTo>
                        <a:lnTo>
                          <a:pt x="1721" y="301"/>
                        </a:lnTo>
                        <a:cubicBezTo>
                          <a:pt x="1728" y="408"/>
                          <a:pt x="1649" y="462"/>
                          <a:pt x="1571" y="462"/>
                        </a:cubicBezTo>
                        <a:cubicBezTo>
                          <a:pt x="1492" y="462"/>
                          <a:pt x="1414" y="408"/>
                          <a:pt x="1420" y="301"/>
                        </a:cubicBezTo>
                        <a:lnTo>
                          <a:pt x="1420" y="0"/>
                        </a:lnTo>
                        <a:lnTo>
                          <a:pt x="1018" y="0"/>
                        </a:lnTo>
                        <a:lnTo>
                          <a:pt x="1018" y="301"/>
                        </a:lnTo>
                        <a:cubicBezTo>
                          <a:pt x="1023" y="408"/>
                          <a:pt x="943" y="462"/>
                          <a:pt x="864" y="462"/>
                        </a:cubicBezTo>
                        <a:cubicBezTo>
                          <a:pt x="785" y="462"/>
                          <a:pt x="706" y="408"/>
                          <a:pt x="713" y="301"/>
                        </a:cubicBezTo>
                        <a:lnTo>
                          <a:pt x="7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dirty="0"/>
                  </a:p>
                </p:txBody>
              </p:sp>
              <p:sp>
                <p:nvSpPr>
                  <p:cNvPr id="31" name="Google Shape;2237;p35">
                    <a:extLst>
                      <a:ext uri="{FF2B5EF4-FFF2-40B4-BE49-F238E27FC236}">
                        <a16:creationId xmlns:a16="http://schemas.microsoft.com/office/drawing/2014/main" id="{A12EC14C-36CF-4908-8D00-9AEBB2F89974}"/>
                      </a:ext>
                    </a:extLst>
                  </p:cNvPr>
                  <p:cNvSpPr/>
                  <p:nvPr/>
                </p:nvSpPr>
                <p:spPr>
                  <a:xfrm>
                    <a:off x="5380350" y="2006075"/>
                    <a:ext cx="25700" cy="1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8" h="722" extrusionOk="0">
                        <a:moveTo>
                          <a:pt x="516" y="1"/>
                        </a:moveTo>
                        <a:cubicBezTo>
                          <a:pt x="228" y="1"/>
                          <a:pt x="1" y="236"/>
                          <a:pt x="10" y="520"/>
                        </a:cubicBezTo>
                        <a:lnTo>
                          <a:pt x="10" y="721"/>
                        </a:lnTo>
                        <a:lnTo>
                          <a:pt x="315" y="721"/>
                        </a:lnTo>
                        <a:lnTo>
                          <a:pt x="315" y="520"/>
                        </a:lnTo>
                        <a:cubicBezTo>
                          <a:pt x="307" y="378"/>
                          <a:pt x="410" y="307"/>
                          <a:pt x="515" y="307"/>
                        </a:cubicBezTo>
                        <a:cubicBezTo>
                          <a:pt x="619" y="307"/>
                          <a:pt x="724" y="378"/>
                          <a:pt x="717" y="520"/>
                        </a:cubicBezTo>
                        <a:lnTo>
                          <a:pt x="717" y="721"/>
                        </a:lnTo>
                        <a:lnTo>
                          <a:pt x="1018" y="721"/>
                        </a:lnTo>
                        <a:lnTo>
                          <a:pt x="1018" y="520"/>
                        </a:lnTo>
                        <a:cubicBezTo>
                          <a:pt x="1027" y="236"/>
                          <a:pt x="800" y="1"/>
                          <a:pt x="51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" name="Grupo 22">
                  <a:extLst>
                    <a:ext uri="{FF2B5EF4-FFF2-40B4-BE49-F238E27FC236}">
                      <a16:creationId xmlns:a16="http://schemas.microsoft.com/office/drawing/2014/main" id="{9B62E315-5D6E-4696-A2DA-86954E0CB3C6}"/>
                    </a:ext>
                  </a:extLst>
                </p:cNvPr>
                <p:cNvGrpSpPr/>
                <p:nvPr/>
              </p:nvGrpSpPr>
              <p:grpSpPr>
                <a:xfrm>
                  <a:off x="420849" y="2663227"/>
                  <a:ext cx="1633500" cy="135300"/>
                  <a:chOff x="1013825" y="3695150"/>
                  <a:chExt cx="1633500" cy="135300"/>
                </a:xfrm>
              </p:grpSpPr>
              <p:cxnSp>
                <p:nvCxnSpPr>
                  <p:cNvPr id="26" name="Google Shape;2248;p35">
                    <a:extLst>
                      <a:ext uri="{FF2B5EF4-FFF2-40B4-BE49-F238E27FC236}">
                        <a16:creationId xmlns:a16="http://schemas.microsoft.com/office/drawing/2014/main" id="{1B75311C-7506-4D4A-8672-0283CCCD3B79}"/>
                      </a:ext>
                    </a:extLst>
                  </p:cNvPr>
                  <p:cNvCxnSpPr>
                    <a:cxnSpLocks/>
                    <a:stCxn id="27" idx="1"/>
                  </p:cNvCxnSpPr>
                  <p:nvPr/>
                </p:nvCxnSpPr>
                <p:spPr>
                  <a:xfrm>
                    <a:off x="1013825" y="3762800"/>
                    <a:ext cx="16335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B7B7B7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27" name="Google Shape;2249;p35">
                    <a:extLst>
                      <a:ext uri="{FF2B5EF4-FFF2-40B4-BE49-F238E27FC236}">
                        <a16:creationId xmlns:a16="http://schemas.microsoft.com/office/drawing/2014/main" id="{D2B80A50-65D0-4F3A-8D23-3208CBE3C724}"/>
                      </a:ext>
                    </a:extLst>
                  </p:cNvPr>
                  <p:cNvSpPr/>
                  <p:nvPr/>
                </p:nvSpPr>
                <p:spPr>
                  <a:xfrm>
                    <a:off x="1013825" y="3695150"/>
                    <a:ext cx="741300" cy="1353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4" name="Google Shape;2252;p35">
                  <a:extLst>
                    <a:ext uri="{FF2B5EF4-FFF2-40B4-BE49-F238E27FC236}">
                      <a16:creationId xmlns:a16="http://schemas.microsoft.com/office/drawing/2014/main" id="{6CB27B3A-69F2-4724-93FF-7356A6761521}"/>
                    </a:ext>
                  </a:extLst>
                </p:cNvPr>
                <p:cNvSpPr txBox="1"/>
                <p:nvPr/>
              </p:nvSpPr>
              <p:spPr>
                <a:xfrm>
                  <a:off x="-390265" y="3135752"/>
                  <a:ext cx="3486527" cy="24823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La cantidad de emprendimientos ecuatorianos que exportan es muy baja, y aún más para aquellos liderados por mujeres (</a:t>
                  </a:r>
                  <a:r>
                    <a:rPr lang="es-MX" sz="1200" b="1" dirty="0">
                      <a:solidFill>
                        <a:schemeClr val="accent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el 2,01 % en contraste con el 4,87 % de sus pares masculinos</a:t>
                  </a: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). Se destaca que la explicación radica en un </a:t>
                  </a:r>
                  <a:r>
                    <a:rPr lang="es-MX" sz="1200" b="1" dirty="0">
                      <a:solidFill>
                        <a:schemeClr val="accent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tema cultural más que en uno de género</a:t>
                  </a: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, resaltan las bajas aspiraciones de crecimiento, tendencia a escoger segmentos locales por la naturaleza de su concepción, ecosistemas de emprendimiento y exportación débiles, necesidad de hacer validaciones previas en el mercado local, y la baja disposición de capital representan algunos elementos que dificultan la exportación, </a:t>
                  </a:r>
                  <a:r>
                    <a:rPr lang="es-MX" sz="1200" b="1" dirty="0">
                      <a:solidFill>
                        <a:schemeClr val="accent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pero sin duda hay desafíos adicionales para las mujeres</a:t>
                  </a: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.</a:t>
                  </a:r>
                </a:p>
              </p:txBody>
            </p:sp>
          </p:grpSp>
          <p:sp>
            <p:nvSpPr>
              <p:cNvPr id="45" name="Google Shape;2247;p35">
                <a:extLst>
                  <a:ext uri="{FF2B5EF4-FFF2-40B4-BE49-F238E27FC236}">
                    <a16:creationId xmlns:a16="http://schemas.microsoft.com/office/drawing/2014/main" id="{1FD7D505-40DC-4487-BBC3-0828AB8D8AF2}"/>
                  </a:ext>
                </a:extLst>
              </p:cNvPr>
              <p:cNvSpPr txBox="1"/>
              <p:nvPr/>
            </p:nvSpPr>
            <p:spPr>
              <a:xfrm>
                <a:off x="3955708" y="2010062"/>
                <a:ext cx="1218000" cy="19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b="1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Conclusión</a:t>
                </a:r>
                <a:endParaRPr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9" name="Google Shape;2228;p35">
              <a:extLst>
                <a:ext uri="{FF2B5EF4-FFF2-40B4-BE49-F238E27FC236}">
                  <a16:creationId xmlns:a16="http://schemas.microsoft.com/office/drawing/2014/main" id="{8070B204-AF48-4F11-BD91-E2E98467724D}"/>
                </a:ext>
              </a:extLst>
            </p:cNvPr>
            <p:cNvSpPr/>
            <p:nvPr/>
          </p:nvSpPr>
          <p:spPr>
            <a:xfrm rot="5400000" flipH="1">
              <a:off x="2797933" y="118848"/>
              <a:ext cx="1633500" cy="1633500"/>
            </a:xfrm>
            <a:prstGeom prst="blockArc">
              <a:avLst>
                <a:gd name="adj1" fmla="val 16253543"/>
                <a:gd name="adj2" fmla="val 21594837"/>
                <a:gd name="adj3" fmla="val 4849"/>
              </a:avLst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FCF468C2-8B53-4BB3-BACC-9F697A2699FD}"/>
              </a:ext>
            </a:extLst>
          </p:cNvPr>
          <p:cNvGrpSpPr/>
          <p:nvPr/>
        </p:nvGrpSpPr>
        <p:grpSpPr>
          <a:xfrm>
            <a:off x="6040513" y="85432"/>
            <a:ext cx="3040911" cy="4617122"/>
            <a:chOff x="5829772" y="99141"/>
            <a:chExt cx="3040911" cy="4617122"/>
          </a:xfrm>
        </p:grpSpPr>
        <p:grpSp>
          <p:nvGrpSpPr>
            <p:cNvPr id="49" name="Grupo 48">
              <a:extLst>
                <a:ext uri="{FF2B5EF4-FFF2-40B4-BE49-F238E27FC236}">
                  <a16:creationId xmlns:a16="http://schemas.microsoft.com/office/drawing/2014/main" id="{B8BE5FC9-9AB3-4726-8391-92F3FE5C6A5C}"/>
                </a:ext>
              </a:extLst>
            </p:cNvPr>
            <p:cNvGrpSpPr/>
            <p:nvPr/>
          </p:nvGrpSpPr>
          <p:grpSpPr>
            <a:xfrm>
              <a:off x="5829772" y="147291"/>
              <a:ext cx="3040911" cy="4568972"/>
              <a:chOff x="6042971" y="973099"/>
              <a:chExt cx="3040911" cy="4568972"/>
            </a:xfrm>
          </p:grpSpPr>
          <p:grpSp>
            <p:nvGrpSpPr>
              <p:cNvPr id="32" name="Grupo 31">
                <a:extLst>
                  <a:ext uri="{FF2B5EF4-FFF2-40B4-BE49-F238E27FC236}">
                    <a16:creationId xmlns:a16="http://schemas.microsoft.com/office/drawing/2014/main" id="{FAC293DE-2763-485F-96CB-4FEAE01ECFCB}"/>
                  </a:ext>
                </a:extLst>
              </p:cNvPr>
              <p:cNvGrpSpPr/>
              <p:nvPr/>
            </p:nvGrpSpPr>
            <p:grpSpPr>
              <a:xfrm>
                <a:off x="6042971" y="973099"/>
                <a:ext cx="3040911" cy="4568972"/>
                <a:chOff x="-233783" y="875424"/>
                <a:chExt cx="3040911" cy="4568972"/>
              </a:xfrm>
            </p:grpSpPr>
            <p:sp>
              <p:nvSpPr>
                <p:cNvPr id="33" name="Google Shape;2227;p35">
                  <a:extLst>
                    <a:ext uri="{FF2B5EF4-FFF2-40B4-BE49-F238E27FC236}">
                      <a16:creationId xmlns:a16="http://schemas.microsoft.com/office/drawing/2014/main" id="{45FDDAB7-CE5F-4A03-8473-0DC783E3EA76}"/>
                    </a:ext>
                  </a:extLst>
                </p:cNvPr>
                <p:cNvSpPr/>
                <p:nvPr/>
              </p:nvSpPr>
              <p:spPr>
                <a:xfrm>
                  <a:off x="476291" y="875424"/>
                  <a:ext cx="1537200" cy="15372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" name="Google Shape;2233;p35">
                  <a:extLst>
                    <a:ext uri="{FF2B5EF4-FFF2-40B4-BE49-F238E27FC236}">
                      <a16:creationId xmlns:a16="http://schemas.microsoft.com/office/drawing/2014/main" id="{F37C1217-747B-4756-8D6A-CC3DFA918212}"/>
                    </a:ext>
                  </a:extLst>
                </p:cNvPr>
                <p:cNvGrpSpPr/>
                <p:nvPr/>
              </p:nvGrpSpPr>
              <p:grpSpPr>
                <a:xfrm>
                  <a:off x="1071870" y="1283527"/>
                  <a:ext cx="347902" cy="457822"/>
                  <a:chOff x="5344125" y="2006075"/>
                  <a:chExt cx="98150" cy="129175"/>
                </a:xfrm>
              </p:grpSpPr>
              <p:sp>
                <p:nvSpPr>
                  <p:cNvPr id="40" name="Google Shape;2234;p35">
                    <a:extLst>
                      <a:ext uri="{FF2B5EF4-FFF2-40B4-BE49-F238E27FC236}">
                        <a16:creationId xmlns:a16="http://schemas.microsoft.com/office/drawing/2014/main" id="{1A867E8F-609F-4B56-A036-A8BA34A20F6A}"/>
                      </a:ext>
                    </a:extLst>
                  </p:cNvPr>
                  <p:cNvSpPr/>
                  <p:nvPr/>
                </p:nvSpPr>
                <p:spPr>
                  <a:xfrm>
                    <a:off x="5344125" y="2091450"/>
                    <a:ext cx="98150" cy="43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26" h="1752" extrusionOk="0">
                        <a:moveTo>
                          <a:pt x="1210" y="1"/>
                        </a:moveTo>
                        <a:cubicBezTo>
                          <a:pt x="524" y="79"/>
                          <a:pt x="0" y="660"/>
                          <a:pt x="0" y="1350"/>
                        </a:cubicBezTo>
                        <a:lnTo>
                          <a:pt x="0" y="1603"/>
                        </a:lnTo>
                        <a:cubicBezTo>
                          <a:pt x="0" y="1686"/>
                          <a:pt x="70" y="1752"/>
                          <a:pt x="153" y="1752"/>
                        </a:cubicBezTo>
                        <a:lnTo>
                          <a:pt x="3773" y="1752"/>
                        </a:lnTo>
                        <a:cubicBezTo>
                          <a:pt x="3856" y="1752"/>
                          <a:pt x="3926" y="1686"/>
                          <a:pt x="3926" y="1603"/>
                        </a:cubicBezTo>
                        <a:lnTo>
                          <a:pt x="3926" y="1350"/>
                        </a:lnTo>
                        <a:cubicBezTo>
                          <a:pt x="3926" y="660"/>
                          <a:pt x="3406" y="79"/>
                          <a:pt x="2716" y="1"/>
                        </a:cubicBezTo>
                        <a:cubicBezTo>
                          <a:pt x="2716" y="415"/>
                          <a:pt x="2380" y="756"/>
                          <a:pt x="1965" y="756"/>
                        </a:cubicBezTo>
                        <a:cubicBezTo>
                          <a:pt x="1546" y="756"/>
                          <a:pt x="1210" y="415"/>
                          <a:pt x="1210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2235;p35">
                    <a:extLst>
                      <a:ext uri="{FF2B5EF4-FFF2-40B4-BE49-F238E27FC236}">
                        <a16:creationId xmlns:a16="http://schemas.microsoft.com/office/drawing/2014/main" id="{F2B012F3-8197-439A-83A7-114FED15E097}"/>
                      </a:ext>
                    </a:extLst>
                  </p:cNvPr>
                  <p:cNvSpPr/>
                  <p:nvPr/>
                </p:nvSpPr>
                <p:spPr>
                  <a:xfrm>
                    <a:off x="5381675" y="2086975"/>
                    <a:ext cx="23050" cy="15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2" h="639" extrusionOk="0">
                        <a:moveTo>
                          <a:pt x="9" y="0"/>
                        </a:moveTo>
                        <a:lnTo>
                          <a:pt x="9" y="171"/>
                        </a:lnTo>
                        <a:cubicBezTo>
                          <a:pt x="0" y="428"/>
                          <a:pt x="206" y="638"/>
                          <a:pt x="463" y="638"/>
                        </a:cubicBezTo>
                        <a:cubicBezTo>
                          <a:pt x="716" y="638"/>
                          <a:pt x="922" y="428"/>
                          <a:pt x="913" y="171"/>
                        </a:cubicBezTo>
                        <a:lnTo>
                          <a:pt x="9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2236;p35">
                    <a:extLst>
                      <a:ext uri="{FF2B5EF4-FFF2-40B4-BE49-F238E27FC236}">
                        <a16:creationId xmlns:a16="http://schemas.microsoft.com/office/drawing/2014/main" id="{26261030-2203-4248-9A50-2B4D065CCBF7}"/>
                      </a:ext>
                    </a:extLst>
                  </p:cNvPr>
                  <p:cNvSpPr/>
                  <p:nvPr/>
                </p:nvSpPr>
                <p:spPr>
                  <a:xfrm>
                    <a:off x="5362775" y="2024100"/>
                    <a:ext cx="60850" cy="55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34" h="2215" extrusionOk="0">
                        <a:moveTo>
                          <a:pt x="363" y="0"/>
                        </a:moveTo>
                        <a:cubicBezTo>
                          <a:pt x="285" y="0"/>
                          <a:pt x="219" y="57"/>
                          <a:pt x="210" y="135"/>
                        </a:cubicBezTo>
                        <a:lnTo>
                          <a:pt x="10" y="2044"/>
                        </a:lnTo>
                        <a:cubicBezTo>
                          <a:pt x="1" y="2136"/>
                          <a:pt x="71" y="2210"/>
                          <a:pt x="162" y="2214"/>
                        </a:cubicBezTo>
                        <a:lnTo>
                          <a:pt x="2276" y="2214"/>
                        </a:lnTo>
                        <a:cubicBezTo>
                          <a:pt x="2363" y="2210"/>
                          <a:pt x="2433" y="2136"/>
                          <a:pt x="2424" y="2044"/>
                        </a:cubicBezTo>
                        <a:lnTo>
                          <a:pt x="2424" y="2044"/>
                        </a:lnTo>
                        <a:lnTo>
                          <a:pt x="2424" y="2048"/>
                        </a:lnTo>
                        <a:lnTo>
                          <a:pt x="2224" y="135"/>
                        </a:lnTo>
                        <a:cubicBezTo>
                          <a:pt x="2215" y="57"/>
                          <a:pt x="2149" y="0"/>
                          <a:pt x="2075" y="0"/>
                        </a:cubicBezTo>
                        <a:lnTo>
                          <a:pt x="1721" y="0"/>
                        </a:lnTo>
                        <a:lnTo>
                          <a:pt x="1721" y="301"/>
                        </a:lnTo>
                        <a:cubicBezTo>
                          <a:pt x="1728" y="408"/>
                          <a:pt x="1649" y="462"/>
                          <a:pt x="1571" y="462"/>
                        </a:cubicBezTo>
                        <a:cubicBezTo>
                          <a:pt x="1492" y="462"/>
                          <a:pt x="1414" y="408"/>
                          <a:pt x="1420" y="301"/>
                        </a:cubicBezTo>
                        <a:lnTo>
                          <a:pt x="1420" y="0"/>
                        </a:lnTo>
                        <a:lnTo>
                          <a:pt x="1018" y="0"/>
                        </a:lnTo>
                        <a:lnTo>
                          <a:pt x="1018" y="301"/>
                        </a:lnTo>
                        <a:cubicBezTo>
                          <a:pt x="1023" y="408"/>
                          <a:pt x="943" y="462"/>
                          <a:pt x="864" y="462"/>
                        </a:cubicBezTo>
                        <a:cubicBezTo>
                          <a:pt x="785" y="462"/>
                          <a:pt x="706" y="408"/>
                          <a:pt x="713" y="301"/>
                        </a:cubicBezTo>
                        <a:lnTo>
                          <a:pt x="713" y="0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2237;p35">
                    <a:extLst>
                      <a:ext uri="{FF2B5EF4-FFF2-40B4-BE49-F238E27FC236}">
                        <a16:creationId xmlns:a16="http://schemas.microsoft.com/office/drawing/2014/main" id="{0EE02D90-615A-4345-B4BD-CEDA52BCE98E}"/>
                      </a:ext>
                    </a:extLst>
                  </p:cNvPr>
                  <p:cNvSpPr/>
                  <p:nvPr/>
                </p:nvSpPr>
                <p:spPr>
                  <a:xfrm>
                    <a:off x="5380350" y="2006075"/>
                    <a:ext cx="25700" cy="18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8" h="722" extrusionOk="0">
                        <a:moveTo>
                          <a:pt x="516" y="1"/>
                        </a:moveTo>
                        <a:cubicBezTo>
                          <a:pt x="228" y="1"/>
                          <a:pt x="1" y="236"/>
                          <a:pt x="10" y="520"/>
                        </a:cubicBezTo>
                        <a:lnTo>
                          <a:pt x="10" y="721"/>
                        </a:lnTo>
                        <a:lnTo>
                          <a:pt x="315" y="721"/>
                        </a:lnTo>
                        <a:lnTo>
                          <a:pt x="315" y="520"/>
                        </a:lnTo>
                        <a:cubicBezTo>
                          <a:pt x="307" y="378"/>
                          <a:pt x="410" y="307"/>
                          <a:pt x="515" y="307"/>
                        </a:cubicBezTo>
                        <a:cubicBezTo>
                          <a:pt x="619" y="307"/>
                          <a:pt x="724" y="378"/>
                          <a:pt x="717" y="520"/>
                        </a:cubicBezTo>
                        <a:lnTo>
                          <a:pt x="717" y="721"/>
                        </a:lnTo>
                        <a:lnTo>
                          <a:pt x="1018" y="721"/>
                        </a:lnTo>
                        <a:lnTo>
                          <a:pt x="1018" y="520"/>
                        </a:lnTo>
                        <a:cubicBezTo>
                          <a:pt x="1027" y="236"/>
                          <a:pt x="800" y="1"/>
                          <a:pt x="51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" name="Grupo 34">
                  <a:extLst>
                    <a:ext uri="{FF2B5EF4-FFF2-40B4-BE49-F238E27FC236}">
                      <a16:creationId xmlns:a16="http://schemas.microsoft.com/office/drawing/2014/main" id="{884A86E0-2249-4571-836C-C3121F88C468}"/>
                    </a:ext>
                  </a:extLst>
                </p:cNvPr>
                <p:cNvGrpSpPr/>
                <p:nvPr/>
              </p:nvGrpSpPr>
              <p:grpSpPr>
                <a:xfrm>
                  <a:off x="420849" y="2663227"/>
                  <a:ext cx="1633500" cy="135300"/>
                  <a:chOff x="1013825" y="3695150"/>
                  <a:chExt cx="1633500" cy="135300"/>
                </a:xfrm>
              </p:grpSpPr>
              <p:cxnSp>
                <p:nvCxnSpPr>
                  <p:cNvPr id="38" name="Google Shape;2248;p35">
                    <a:extLst>
                      <a:ext uri="{FF2B5EF4-FFF2-40B4-BE49-F238E27FC236}">
                        <a16:creationId xmlns:a16="http://schemas.microsoft.com/office/drawing/2014/main" id="{CFC7055C-F401-4826-936F-BDA252CE89A6}"/>
                      </a:ext>
                    </a:extLst>
                  </p:cNvPr>
                  <p:cNvCxnSpPr>
                    <a:cxnSpLocks/>
                    <a:stCxn id="39" idx="1"/>
                  </p:cNvCxnSpPr>
                  <p:nvPr/>
                </p:nvCxnSpPr>
                <p:spPr>
                  <a:xfrm>
                    <a:off x="1013825" y="3762800"/>
                    <a:ext cx="1633500" cy="0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B7B7B7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9" name="Google Shape;2249;p35">
                    <a:extLst>
                      <a:ext uri="{FF2B5EF4-FFF2-40B4-BE49-F238E27FC236}">
                        <a16:creationId xmlns:a16="http://schemas.microsoft.com/office/drawing/2014/main" id="{C9246033-DA8A-4186-81EF-7DC591F89033}"/>
                      </a:ext>
                    </a:extLst>
                  </p:cNvPr>
                  <p:cNvSpPr/>
                  <p:nvPr/>
                </p:nvSpPr>
                <p:spPr>
                  <a:xfrm>
                    <a:off x="1013825" y="3695150"/>
                    <a:ext cx="741300" cy="1353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6" name="Google Shape;2252;p35">
                  <a:extLst>
                    <a:ext uri="{FF2B5EF4-FFF2-40B4-BE49-F238E27FC236}">
                      <a16:creationId xmlns:a16="http://schemas.microsoft.com/office/drawing/2014/main" id="{21C9F6E3-CC32-44AE-A4F5-0C0033EE4C4F}"/>
                    </a:ext>
                  </a:extLst>
                </p:cNvPr>
                <p:cNvSpPr txBox="1"/>
                <p:nvPr/>
              </p:nvSpPr>
              <p:spPr>
                <a:xfrm>
                  <a:off x="-233783" y="2795562"/>
                  <a:ext cx="3040911" cy="264883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Para el sector público se recomienda la </a:t>
                  </a:r>
                  <a:r>
                    <a:rPr lang="es-MX" sz="1200" b="1" dirty="0">
                      <a:solidFill>
                        <a:schemeClr val="accent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creación</a:t>
                  </a: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 de programas de exportación enfocados en emprendimientos, o la </a:t>
                  </a:r>
                  <a:r>
                    <a:rPr lang="es-MX" sz="1200" b="1" dirty="0">
                      <a:solidFill>
                        <a:schemeClr val="accent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adecuación a los ya existentes </a:t>
                  </a: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para dar el tratamiento pertinente a estos modelos de negocios e incluso </a:t>
                  </a:r>
                  <a:r>
                    <a:rPr lang="es-MX" sz="1200" i="1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startups</a:t>
                  </a: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. Además, la </a:t>
                  </a:r>
                  <a:r>
                    <a:rPr lang="es-MX" sz="1200" b="1" dirty="0">
                      <a:solidFill>
                        <a:schemeClr val="accent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preparación </a:t>
                  </a: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tanto de información como de planificación para la promoción de la </a:t>
                  </a:r>
                  <a:r>
                    <a:rPr lang="es-MX" sz="1200" b="1" dirty="0">
                      <a:solidFill>
                        <a:schemeClr val="accent2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venta de servicios en las oficinas comerciales</a:t>
                  </a:r>
                  <a:r>
                    <a:rPr lang="es-MX" sz="1200" b="1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 </a:t>
                  </a:r>
                  <a:r>
                    <a:rPr lang="es-MX" sz="1200" dirty="0">
                      <a:solidFill>
                        <a:schemeClr val="accent6"/>
                      </a:solidFill>
                      <a:latin typeface="Roboto"/>
                      <a:ea typeface="Roboto"/>
                      <a:cs typeface="Roboto"/>
                      <a:sym typeface="Roboto"/>
                    </a:rPr>
                    <a:t>correspondientes.</a:t>
                  </a:r>
                </a:p>
              </p:txBody>
            </p:sp>
          </p:grpSp>
          <p:sp>
            <p:nvSpPr>
              <p:cNvPr id="46" name="Google Shape;2247;p35">
                <a:extLst>
                  <a:ext uri="{FF2B5EF4-FFF2-40B4-BE49-F238E27FC236}">
                    <a16:creationId xmlns:a16="http://schemas.microsoft.com/office/drawing/2014/main" id="{1CBFB9F2-0C9B-45B7-B4B7-2DB72E2D568C}"/>
                  </a:ext>
                </a:extLst>
              </p:cNvPr>
              <p:cNvSpPr txBox="1"/>
              <p:nvPr/>
            </p:nvSpPr>
            <p:spPr>
              <a:xfrm>
                <a:off x="6905353" y="2010062"/>
                <a:ext cx="1218000" cy="19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b="1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Recomendación</a:t>
                </a:r>
                <a:endParaRPr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70" name="Google Shape;2228;p35">
              <a:extLst>
                <a:ext uri="{FF2B5EF4-FFF2-40B4-BE49-F238E27FC236}">
                  <a16:creationId xmlns:a16="http://schemas.microsoft.com/office/drawing/2014/main" id="{4BDB6C3F-F7B4-4B50-99E4-05272A664B9D}"/>
                </a:ext>
              </a:extLst>
            </p:cNvPr>
            <p:cNvSpPr/>
            <p:nvPr/>
          </p:nvSpPr>
          <p:spPr>
            <a:xfrm rot="5400000" flipH="1">
              <a:off x="6484404" y="99141"/>
              <a:ext cx="1633500" cy="1633500"/>
            </a:xfrm>
            <a:prstGeom prst="blockArc">
              <a:avLst>
                <a:gd name="adj1" fmla="val 16253543"/>
                <a:gd name="adj2" fmla="val 21594837"/>
                <a:gd name="adj3" fmla="val 4849"/>
              </a:avLst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9387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250"/>
    </mc:Choice>
    <mc:Fallback xmlns="">
      <p:transition spd="slow" advTm="8525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upo 66">
            <a:extLst>
              <a:ext uri="{FF2B5EF4-FFF2-40B4-BE49-F238E27FC236}">
                <a16:creationId xmlns:a16="http://schemas.microsoft.com/office/drawing/2014/main" id="{97EF460C-5110-4CD5-A9BA-79788F08031D}"/>
              </a:ext>
            </a:extLst>
          </p:cNvPr>
          <p:cNvGrpSpPr/>
          <p:nvPr/>
        </p:nvGrpSpPr>
        <p:grpSpPr>
          <a:xfrm>
            <a:off x="2214065" y="545428"/>
            <a:ext cx="3282346" cy="4052643"/>
            <a:chOff x="2221566" y="609849"/>
            <a:chExt cx="3282346" cy="4052643"/>
          </a:xfrm>
        </p:grpSpPr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37A45BB5-40E5-4248-94E1-2EF164A7A669}"/>
                </a:ext>
              </a:extLst>
            </p:cNvPr>
            <p:cNvGrpSpPr/>
            <p:nvPr/>
          </p:nvGrpSpPr>
          <p:grpSpPr>
            <a:xfrm>
              <a:off x="2221566" y="609849"/>
              <a:ext cx="3282346" cy="4052643"/>
              <a:chOff x="2930832" y="1390800"/>
              <a:chExt cx="3282346" cy="4052643"/>
            </a:xfrm>
          </p:grpSpPr>
          <p:sp>
            <p:nvSpPr>
              <p:cNvPr id="26" name="Google Shape;2224;p35">
                <a:extLst>
                  <a:ext uri="{FF2B5EF4-FFF2-40B4-BE49-F238E27FC236}">
                    <a16:creationId xmlns:a16="http://schemas.microsoft.com/office/drawing/2014/main" id="{6984AAC1-D18C-47B6-9467-D6EEE73ECB7F}"/>
                  </a:ext>
                </a:extLst>
              </p:cNvPr>
              <p:cNvSpPr/>
              <p:nvPr/>
            </p:nvSpPr>
            <p:spPr>
              <a:xfrm>
                <a:off x="3804207" y="1438950"/>
                <a:ext cx="1537200" cy="1537200"/>
              </a:xfrm>
              <a:prstGeom prst="ellipse">
                <a:avLst/>
              </a:prstGeom>
              <a:noFill/>
              <a:ln w="1905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225;p35">
                <a:extLst>
                  <a:ext uri="{FF2B5EF4-FFF2-40B4-BE49-F238E27FC236}">
                    <a16:creationId xmlns:a16="http://schemas.microsoft.com/office/drawing/2014/main" id="{BF3D4106-FB60-44FC-8415-52A0D83DD9BB}"/>
                  </a:ext>
                </a:extLst>
              </p:cNvPr>
              <p:cNvSpPr/>
              <p:nvPr/>
            </p:nvSpPr>
            <p:spPr>
              <a:xfrm rot="5400000" flipH="1">
                <a:off x="3755256" y="1390800"/>
                <a:ext cx="1633500" cy="1633500"/>
              </a:xfrm>
              <a:prstGeom prst="blockArc">
                <a:avLst>
                  <a:gd name="adj1" fmla="val 10948797"/>
                  <a:gd name="adj2" fmla="val 21594837"/>
                  <a:gd name="adj3" fmla="val 4849"/>
                </a:avLst>
              </a:prstGeom>
              <a:solidFill>
                <a:schemeClr val="accent3"/>
              </a:solidFill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8" name="Google Shape;2243;p35">
                <a:extLst>
                  <a:ext uri="{FF2B5EF4-FFF2-40B4-BE49-F238E27FC236}">
                    <a16:creationId xmlns:a16="http://schemas.microsoft.com/office/drawing/2014/main" id="{2DAD36E2-451E-4AD4-977A-E8BC4892DA6D}"/>
                  </a:ext>
                </a:extLst>
              </p:cNvPr>
              <p:cNvGrpSpPr/>
              <p:nvPr/>
            </p:nvGrpSpPr>
            <p:grpSpPr>
              <a:xfrm>
                <a:off x="4398949" y="1848678"/>
                <a:ext cx="347906" cy="454572"/>
                <a:chOff x="7131625" y="2239825"/>
                <a:chExt cx="117500" cy="153525"/>
              </a:xfrm>
            </p:grpSpPr>
            <p:sp>
              <p:nvSpPr>
                <p:cNvPr id="34" name="Google Shape;2244;p35">
                  <a:extLst>
                    <a:ext uri="{FF2B5EF4-FFF2-40B4-BE49-F238E27FC236}">
                      <a16:creationId xmlns:a16="http://schemas.microsoft.com/office/drawing/2014/main" id="{0903B507-2AF7-4FCE-A637-D1B666022CF1}"/>
                    </a:ext>
                  </a:extLst>
                </p:cNvPr>
                <p:cNvSpPr/>
                <p:nvPr/>
              </p:nvSpPr>
              <p:spPr>
                <a:xfrm>
                  <a:off x="7164925" y="2239825"/>
                  <a:ext cx="50900" cy="3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224" extrusionOk="0">
                      <a:moveTo>
                        <a:pt x="1018" y="0"/>
                      </a:moveTo>
                      <a:cubicBezTo>
                        <a:pt x="455" y="0"/>
                        <a:pt x="1" y="454"/>
                        <a:pt x="1" y="1018"/>
                      </a:cubicBezTo>
                      <a:lnTo>
                        <a:pt x="1" y="1223"/>
                      </a:lnTo>
                      <a:lnTo>
                        <a:pt x="359" y="1223"/>
                      </a:lnTo>
                      <a:lnTo>
                        <a:pt x="359" y="1018"/>
                      </a:lnTo>
                      <a:cubicBezTo>
                        <a:pt x="359" y="655"/>
                        <a:pt x="656" y="358"/>
                        <a:pt x="1018" y="358"/>
                      </a:cubicBezTo>
                      <a:cubicBezTo>
                        <a:pt x="1381" y="358"/>
                        <a:pt x="1678" y="655"/>
                        <a:pt x="1678" y="1018"/>
                      </a:cubicBezTo>
                      <a:lnTo>
                        <a:pt x="1678" y="1223"/>
                      </a:lnTo>
                      <a:lnTo>
                        <a:pt x="2036" y="1223"/>
                      </a:lnTo>
                      <a:lnTo>
                        <a:pt x="2036" y="1018"/>
                      </a:lnTo>
                      <a:cubicBezTo>
                        <a:pt x="2036" y="454"/>
                        <a:pt x="1582" y="0"/>
                        <a:pt x="10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2245;p35">
                  <a:extLst>
                    <a:ext uri="{FF2B5EF4-FFF2-40B4-BE49-F238E27FC236}">
                      <a16:creationId xmlns:a16="http://schemas.microsoft.com/office/drawing/2014/main" id="{84E854AF-5478-4B71-99ED-D74205275C18}"/>
                    </a:ext>
                  </a:extLst>
                </p:cNvPr>
                <p:cNvSpPr/>
                <p:nvPr/>
              </p:nvSpPr>
              <p:spPr>
                <a:xfrm>
                  <a:off x="7156300" y="2315375"/>
                  <a:ext cx="59525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2039" extrusionOk="0">
                      <a:moveTo>
                        <a:pt x="1365" y="347"/>
                      </a:moveTo>
                      <a:cubicBezTo>
                        <a:pt x="1459" y="347"/>
                        <a:pt x="1553" y="411"/>
                        <a:pt x="1547" y="537"/>
                      </a:cubicBezTo>
                      <a:lnTo>
                        <a:pt x="1542" y="1018"/>
                      </a:lnTo>
                      <a:cubicBezTo>
                        <a:pt x="1542" y="1083"/>
                        <a:pt x="1507" y="1140"/>
                        <a:pt x="1455" y="1175"/>
                      </a:cubicBezTo>
                      <a:lnTo>
                        <a:pt x="1040" y="1415"/>
                      </a:lnTo>
                      <a:cubicBezTo>
                        <a:pt x="1005" y="1437"/>
                        <a:pt x="970" y="1447"/>
                        <a:pt x="938" y="1447"/>
                      </a:cubicBezTo>
                      <a:cubicBezTo>
                        <a:pt x="774" y="1447"/>
                        <a:pt x="671" y="1199"/>
                        <a:pt x="857" y="1101"/>
                      </a:cubicBezTo>
                      <a:lnTo>
                        <a:pt x="1184" y="913"/>
                      </a:lnTo>
                      <a:lnTo>
                        <a:pt x="1184" y="537"/>
                      </a:lnTo>
                      <a:cubicBezTo>
                        <a:pt x="1178" y="411"/>
                        <a:pt x="1272" y="347"/>
                        <a:pt x="1365" y="347"/>
                      </a:cubicBezTo>
                      <a:close/>
                      <a:moveTo>
                        <a:pt x="1363" y="0"/>
                      </a:moveTo>
                      <a:cubicBezTo>
                        <a:pt x="455" y="0"/>
                        <a:pt x="1" y="1096"/>
                        <a:pt x="643" y="1738"/>
                      </a:cubicBezTo>
                      <a:cubicBezTo>
                        <a:pt x="850" y="1946"/>
                        <a:pt x="1106" y="2039"/>
                        <a:pt x="1356" y="2039"/>
                      </a:cubicBezTo>
                      <a:cubicBezTo>
                        <a:pt x="1879" y="2039"/>
                        <a:pt x="2381" y="1632"/>
                        <a:pt x="2381" y="1018"/>
                      </a:cubicBezTo>
                      <a:cubicBezTo>
                        <a:pt x="2381" y="454"/>
                        <a:pt x="1927" y="0"/>
                        <a:pt x="13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2246;p35">
                  <a:extLst>
                    <a:ext uri="{FF2B5EF4-FFF2-40B4-BE49-F238E27FC236}">
                      <a16:creationId xmlns:a16="http://schemas.microsoft.com/office/drawing/2014/main" id="{77EBAC98-A4FF-4CDF-966B-F856554B6381}"/>
                    </a:ext>
                  </a:extLst>
                </p:cNvPr>
                <p:cNvSpPr/>
                <p:nvPr/>
              </p:nvSpPr>
              <p:spPr>
                <a:xfrm>
                  <a:off x="7131625" y="2270275"/>
                  <a:ext cx="117500" cy="1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0" h="4923" extrusionOk="0">
                      <a:moveTo>
                        <a:pt x="2342" y="1441"/>
                      </a:moveTo>
                      <a:cubicBezTo>
                        <a:pt x="3051" y="1441"/>
                        <a:pt x="3730" y="1991"/>
                        <a:pt x="3730" y="2822"/>
                      </a:cubicBezTo>
                      <a:cubicBezTo>
                        <a:pt x="3730" y="3582"/>
                        <a:pt x="3110" y="4202"/>
                        <a:pt x="2350" y="4202"/>
                      </a:cubicBezTo>
                      <a:cubicBezTo>
                        <a:pt x="1123" y="4202"/>
                        <a:pt x="507" y="2717"/>
                        <a:pt x="1376" y="1848"/>
                      </a:cubicBezTo>
                      <a:cubicBezTo>
                        <a:pt x="1658" y="1567"/>
                        <a:pt x="2003" y="1441"/>
                        <a:pt x="2342" y="1441"/>
                      </a:cubicBezTo>
                      <a:close/>
                      <a:moveTo>
                        <a:pt x="673" y="1"/>
                      </a:moveTo>
                      <a:cubicBezTo>
                        <a:pt x="577" y="1"/>
                        <a:pt x="503" y="75"/>
                        <a:pt x="494" y="167"/>
                      </a:cubicBezTo>
                      <a:lnTo>
                        <a:pt x="14" y="4721"/>
                      </a:lnTo>
                      <a:cubicBezTo>
                        <a:pt x="1" y="4826"/>
                        <a:pt x="84" y="4922"/>
                        <a:pt x="193" y="4922"/>
                      </a:cubicBezTo>
                      <a:lnTo>
                        <a:pt x="4508" y="4922"/>
                      </a:lnTo>
                      <a:cubicBezTo>
                        <a:pt x="4617" y="4922"/>
                        <a:pt x="4700" y="4826"/>
                        <a:pt x="4687" y="4721"/>
                      </a:cubicBezTo>
                      <a:lnTo>
                        <a:pt x="4206" y="167"/>
                      </a:lnTo>
                      <a:cubicBezTo>
                        <a:pt x="4198" y="75"/>
                        <a:pt x="4123" y="1"/>
                        <a:pt x="4027" y="1"/>
                      </a:cubicBezTo>
                      <a:lnTo>
                        <a:pt x="3368" y="1"/>
                      </a:lnTo>
                      <a:lnTo>
                        <a:pt x="3368" y="603"/>
                      </a:lnTo>
                      <a:cubicBezTo>
                        <a:pt x="3377" y="730"/>
                        <a:pt x="3284" y="793"/>
                        <a:pt x="3190" y="793"/>
                      </a:cubicBezTo>
                      <a:cubicBezTo>
                        <a:pt x="3097" y="793"/>
                        <a:pt x="3003" y="730"/>
                        <a:pt x="3010" y="603"/>
                      </a:cubicBezTo>
                      <a:lnTo>
                        <a:pt x="3010" y="1"/>
                      </a:lnTo>
                      <a:lnTo>
                        <a:pt x="1691" y="1"/>
                      </a:lnTo>
                      <a:lnTo>
                        <a:pt x="1691" y="603"/>
                      </a:lnTo>
                      <a:cubicBezTo>
                        <a:pt x="1697" y="730"/>
                        <a:pt x="1604" y="793"/>
                        <a:pt x="1510" y="793"/>
                      </a:cubicBezTo>
                      <a:cubicBezTo>
                        <a:pt x="1417" y="793"/>
                        <a:pt x="1324" y="730"/>
                        <a:pt x="1333" y="603"/>
                      </a:cubicBezTo>
                      <a:lnTo>
                        <a:pt x="133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3052EE55-FA57-40BD-8AB8-D7A6C86462F5}"/>
                  </a:ext>
                </a:extLst>
              </p:cNvPr>
              <p:cNvGrpSpPr/>
              <p:nvPr/>
            </p:nvGrpSpPr>
            <p:grpSpPr>
              <a:xfrm>
                <a:off x="3755255" y="3172119"/>
                <a:ext cx="1633501" cy="123890"/>
                <a:chOff x="3756149" y="3706560"/>
                <a:chExt cx="1633501" cy="123890"/>
              </a:xfrm>
            </p:grpSpPr>
            <p:cxnSp>
              <p:nvCxnSpPr>
                <p:cNvPr id="32" name="Google Shape;2258;p35">
                  <a:extLst>
                    <a:ext uri="{FF2B5EF4-FFF2-40B4-BE49-F238E27FC236}">
                      <a16:creationId xmlns:a16="http://schemas.microsoft.com/office/drawing/2014/main" id="{D11F9AC8-3600-4748-8F0F-07D4206D086A}"/>
                    </a:ext>
                  </a:extLst>
                </p:cNvPr>
                <p:cNvCxnSpPr>
                  <a:cxnSpLocks/>
                  <a:stCxn id="33" idx="1"/>
                </p:cNvCxnSpPr>
                <p:nvPr/>
              </p:nvCxnSpPr>
              <p:spPr>
                <a:xfrm flipV="1">
                  <a:off x="3756149" y="3762801"/>
                  <a:ext cx="1633501" cy="570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33" name="Google Shape;2259;p35">
                  <a:extLst>
                    <a:ext uri="{FF2B5EF4-FFF2-40B4-BE49-F238E27FC236}">
                      <a16:creationId xmlns:a16="http://schemas.microsoft.com/office/drawing/2014/main" id="{79A7714A-CD6A-404A-AEDF-F022C1D35F3B}"/>
                    </a:ext>
                  </a:extLst>
                </p:cNvPr>
                <p:cNvSpPr/>
                <p:nvPr/>
              </p:nvSpPr>
              <p:spPr>
                <a:xfrm>
                  <a:off x="3756149" y="3706560"/>
                  <a:ext cx="893001" cy="1238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0" name="Google Shape;2252;p35">
                <a:extLst>
                  <a:ext uri="{FF2B5EF4-FFF2-40B4-BE49-F238E27FC236}">
                    <a16:creationId xmlns:a16="http://schemas.microsoft.com/office/drawing/2014/main" id="{E5376934-43F1-4098-9B1F-11968B6C5AD6}"/>
                  </a:ext>
                </a:extLst>
              </p:cNvPr>
              <p:cNvSpPr txBox="1"/>
              <p:nvPr/>
            </p:nvSpPr>
            <p:spPr>
              <a:xfrm>
                <a:off x="2930832" y="3514127"/>
                <a:ext cx="3282346" cy="1929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Los desafíos que afrontan las mujeres ecuatorianas en puestos de liderazgo en el área del emprendimiento están necesariamente </a:t>
                </a:r>
                <a:r>
                  <a:rPr lang="es-MX" sz="1200" b="1" dirty="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relacionados a estereotipos de género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 y preconcepciones sociales; y además, tienen que hacer frente a las </a:t>
                </a:r>
                <a:r>
                  <a:rPr lang="es-MX" sz="1200" b="1" dirty="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dificultades que la actividad de emprender en el país representa en sí misma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. Por tanto, deben hacer un esfuerzo mayor que sus pares masculinos para iniciar su negocio, hacerlo sostenible y escalable en el tiempo.</a:t>
                </a:r>
              </a:p>
            </p:txBody>
          </p:sp>
        </p:grpSp>
        <p:sp>
          <p:nvSpPr>
            <p:cNvPr id="66" name="Google Shape;2247;p35">
              <a:extLst>
                <a:ext uri="{FF2B5EF4-FFF2-40B4-BE49-F238E27FC236}">
                  <a16:creationId xmlns:a16="http://schemas.microsoft.com/office/drawing/2014/main" id="{59FA5D40-6AA2-4470-8E99-C42F6984CF30}"/>
                </a:ext>
              </a:extLst>
            </p:cNvPr>
            <p:cNvSpPr txBox="1"/>
            <p:nvPr/>
          </p:nvSpPr>
          <p:spPr>
            <a:xfrm>
              <a:off x="3241867" y="1674988"/>
              <a:ext cx="1218000" cy="1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Conclusión</a:t>
              </a:r>
              <a:endParaRPr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8" name="Grupo 67">
            <a:extLst>
              <a:ext uri="{FF2B5EF4-FFF2-40B4-BE49-F238E27FC236}">
                <a16:creationId xmlns:a16="http://schemas.microsoft.com/office/drawing/2014/main" id="{95739BA1-BA68-4073-A14A-EC1D47FE43A9}"/>
              </a:ext>
            </a:extLst>
          </p:cNvPr>
          <p:cNvGrpSpPr/>
          <p:nvPr/>
        </p:nvGrpSpPr>
        <p:grpSpPr>
          <a:xfrm>
            <a:off x="5425959" y="142282"/>
            <a:ext cx="3838416" cy="4858935"/>
            <a:chOff x="1931659" y="609849"/>
            <a:chExt cx="3838416" cy="4858935"/>
          </a:xfrm>
        </p:grpSpPr>
        <p:grpSp>
          <p:nvGrpSpPr>
            <p:cNvPr id="69" name="Grupo 68">
              <a:extLst>
                <a:ext uri="{FF2B5EF4-FFF2-40B4-BE49-F238E27FC236}">
                  <a16:creationId xmlns:a16="http://schemas.microsoft.com/office/drawing/2014/main" id="{E30C7B66-60B1-43BE-A648-C989CEDE5136}"/>
                </a:ext>
              </a:extLst>
            </p:cNvPr>
            <p:cNvGrpSpPr/>
            <p:nvPr/>
          </p:nvGrpSpPr>
          <p:grpSpPr>
            <a:xfrm>
              <a:off x="1931659" y="609849"/>
              <a:ext cx="3838416" cy="4858935"/>
              <a:chOff x="2640925" y="1390800"/>
              <a:chExt cx="3838416" cy="4858935"/>
            </a:xfrm>
          </p:grpSpPr>
          <p:sp>
            <p:nvSpPr>
              <p:cNvPr id="71" name="Google Shape;2224;p35">
                <a:extLst>
                  <a:ext uri="{FF2B5EF4-FFF2-40B4-BE49-F238E27FC236}">
                    <a16:creationId xmlns:a16="http://schemas.microsoft.com/office/drawing/2014/main" id="{17FC13C8-05FD-4D8C-B27D-E2FB68CB109E}"/>
                  </a:ext>
                </a:extLst>
              </p:cNvPr>
              <p:cNvSpPr/>
              <p:nvPr/>
            </p:nvSpPr>
            <p:spPr>
              <a:xfrm>
                <a:off x="3804207" y="1438950"/>
                <a:ext cx="1537200" cy="1537200"/>
              </a:xfrm>
              <a:prstGeom prst="ellipse">
                <a:avLst/>
              </a:prstGeom>
              <a:noFill/>
              <a:ln w="1905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225;p35">
                <a:extLst>
                  <a:ext uri="{FF2B5EF4-FFF2-40B4-BE49-F238E27FC236}">
                    <a16:creationId xmlns:a16="http://schemas.microsoft.com/office/drawing/2014/main" id="{20A59F76-D1F1-4F76-9A3C-A2BBD5F1E3BF}"/>
                  </a:ext>
                </a:extLst>
              </p:cNvPr>
              <p:cNvSpPr/>
              <p:nvPr/>
            </p:nvSpPr>
            <p:spPr>
              <a:xfrm rot="5400000" flipH="1">
                <a:off x="3755256" y="1390800"/>
                <a:ext cx="1633500" cy="1633500"/>
              </a:xfrm>
              <a:prstGeom prst="blockArc">
                <a:avLst>
                  <a:gd name="adj1" fmla="val 10948797"/>
                  <a:gd name="adj2" fmla="val 21594837"/>
                  <a:gd name="adj3" fmla="val 4849"/>
                </a:avLst>
              </a:prstGeom>
              <a:solidFill>
                <a:schemeClr val="accent3"/>
              </a:solidFill>
              <a:ln w="28575" cap="rnd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" name="Google Shape;2243;p35">
                <a:extLst>
                  <a:ext uri="{FF2B5EF4-FFF2-40B4-BE49-F238E27FC236}">
                    <a16:creationId xmlns:a16="http://schemas.microsoft.com/office/drawing/2014/main" id="{F4B7C175-9002-4B89-9964-10205D658BA2}"/>
                  </a:ext>
                </a:extLst>
              </p:cNvPr>
              <p:cNvGrpSpPr/>
              <p:nvPr/>
            </p:nvGrpSpPr>
            <p:grpSpPr>
              <a:xfrm>
                <a:off x="4398949" y="1848678"/>
                <a:ext cx="347906" cy="454572"/>
                <a:chOff x="7131625" y="2239825"/>
                <a:chExt cx="117500" cy="153525"/>
              </a:xfrm>
            </p:grpSpPr>
            <p:sp>
              <p:nvSpPr>
                <p:cNvPr id="78" name="Google Shape;2244;p35">
                  <a:extLst>
                    <a:ext uri="{FF2B5EF4-FFF2-40B4-BE49-F238E27FC236}">
                      <a16:creationId xmlns:a16="http://schemas.microsoft.com/office/drawing/2014/main" id="{20C3B409-0ADE-4D4F-9CE9-37116E33B94D}"/>
                    </a:ext>
                  </a:extLst>
                </p:cNvPr>
                <p:cNvSpPr/>
                <p:nvPr/>
              </p:nvSpPr>
              <p:spPr>
                <a:xfrm>
                  <a:off x="7164925" y="2239825"/>
                  <a:ext cx="50900" cy="3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6" h="1224" extrusionOk="0">
                      <a:moveTo>
                        <a:pt x="1018" y="0"/>
                      </a:moveTo>
                      <a:cubicBezTo>
                        <a:pt x="455" y="0"/>
                        <a:pt x="1" y="454"/>
                        <a:pt x="1" y="1018"/>
                      </a:cubicBezTo>
                      <a:lnTo>
                        <a:pt x="1" y="1223"/>
                      </a:lnTo>
                      <a:lnTo>
                        <a:pt x="359" y="1223"/>
                      </a:lnTo>
                      <a:lnTo>
                        <a:pt x="359" y="1018"/>
                      </a:lnTo>
                      <a:cubicBezTo>
                        <a:pt x="359" y="655"/>
                        <a:pt x="656" y="358"/>
                        <a:pt x="1018" y="358"/>
                      </a:cubicBezTo>
                      <a:cubicBezTo>
                        <a:pt x="1381" y="358"/>
                        <a:pt x="1678" y="655"/>
                        <a:pt x="1678" y="1018"/>
                      </a:cubicBezTo>
                      <a:lnTo>
                        <a:pt x="1678" y="1223"/>
                      </a:lnTo>
                      <a:lnTo>
                        <a:pt x="2036" y="1223"/>
                      </a:lnTo>
                      <a:lnTo>
                        <a:pt x="2036" y="1018"/>
                      </a:lnTo>
                      <a:cubicBezTo>
                        <a:pt x="2036" y="454"/>
                        <a:pt x="1582" y="0"/>
                        <a:pt x="10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2245;p35">
                  <a:extLst>
                    <a:ext uri="{FF2B5EF4-FFF2-40B4-BE49-F238E27FC236}">
                      <a16:creationId xmlns:a16="http://schemas.microsoft.com/office/drawing/2014/main" id="{838DAD36-0AD5-48DD-BDCF-A4F33BECC14D}"/>
                    </a:ext>
                  </a:extLst>
                </p:cNvPr>
                <p:cNvSpPr/>
                <p:nvPr/>
              </p:nvSpPr>
              <p:spPr>
                <a:xfrm>
                  <a:off x="7156300" y="2315375"/>
                  <a:ext cx="59525" cy="5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" h="2039" extrusionOk="0">
                      <a:moveTo>
                        <a:pt x="1365" y="347"/>
                      </a:moveTo>
                      <a:cubicBezTo>
                        <a:pt x="1459" y="347"/>
                        <a:pt x="1553" y="411"/>
                        <a:pt x="1547" y="537"/>
                      </a:cubicBezTo>
                      <a:lnTo>
                        <a:pt x="1542" y="1018"/>
                      </a:lnTo>
                      <a:cubicBezTo>
                        <a:pt x="1542" y="1083"/>
                        <a:pt x="1507" y="1140"/>
                        <a:pt x="1455" y="1175"/>
                      </a:cubicBezTo>
                      <a:lnTo>
                        <a:pt x="1040" y="1415"/>
                      </a:lnTo>
                      <a:cubicBezTo>
                        <a:pt x="1005" y="1437"/>
                        <a:pt x="970" y="1447"/>
                        <a:pt x="938" y="1447"/>
                      </a:cubicBezTo>
                      <a:cubicBezTo>
                        <a:pt x="774" y="1447"/>
                        <a:pt x="671" y="1199"/>
                        <a:pt x="857" y="1101"/>
                      </a:cubicBezTo>
                      <a:lnTo>
                        <a:pt x="1184" y="913"/>
                      </a:lnTo>
                      <a:lnTo>
                        <a:pt x="1184" y="537"/>
                      </a:lnTo>
                      <a:cubicBezTo>
                        <a:pt x="1178" y="411"/>
                        <a:pt x="1272" y="347"/>
                        <a:pt x="1365" y="347"/>
                      </a:cubicBezTo>
                      <a:close/>
                      <a:moveTo>
                        <a:pt x="1363" y="0"/>
                      </a:moveTo>
                      <a:cubicBezTo>
                        <a:pt x="455" y="0"/>
                        <a:pt x="1" y="1096"/>
                        <a:pt x="643" y="1738"/>
                      </a:cubicBezTo>
                      <a:cubicBezTo>
                        <a:pt x="850" y="1946"/>
                        <a:pt x="1106" y="2039"/>
                        <a:pt x="1356" y="2039"/>
                      </a:cubicBezTo>
                      <a:cubicBezTo>
                        <a:pt x="1879" y="2039"/>
                        <a:pt x="2381" y="1632"/>
                        <a:pt x="2381" y="1018"/>
                      </a:cubicBezTo>
                      <a:cubicBezTo>
                        <a:pt x="2381" y="454"/>
                        <a:pt x="1927" y="0"/>
                        <a:pt x="13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2246;p35">
                  <a:extLst>
                    <a:ext uri="{FF2B5EF4-FFF2-40B4-BE49-F238E27FC236}">
                      <a16:creationId xmlns:a16="http://schemas.microsoft.com/office/drawing/2014/main" id="{983C1DED-5CF4-4AFA-9176-3A519EEC6B74}"/>
                    </a:ext>
                  </a:extLst>
                </p:cNvPr>
                <p:cNvSpPr/>
                <p:nvPr/>
              </p:nvSpPr>
              <p:spPr>
                <a:xfrm>
                  <a:off x="7131625" y="2270275"/>
                  <a:ext cx="117500" cy="12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0" h="4923" extrusionOk="0">
                      <a:moveTo>
                        <a:pt x="2342" y="1441"/>
                      </a:moveTo>
                      <a:cubicBezTo>
                        <a:pt x="3051" y="1441"/>
                        <a:pt x="3730" y="1991"/>
                        <a:pt x="3730" y="2822"/>
                      </a:cubicBezTo>
                      <a:cubicBezTo>
                        <a:pt x="3730" y="3582"/>
                        <a:pt x="3110" y="4202"/>
                        <a:pt x="2350" y="4202"/>
                      </a:cubicBezTo>
                      <a:cubicBezTo>
                        <a:pt x="1123" y="4202"/>
                        <a:pt x="507" y="2717"/>
                        <a:pt x="1376" y="1848"/>
                      </a:cubicBezTo>
                      <a:cubicBezTo>
                        <a:pt x="1658" y="1567"/>
                        <a:pt x="2003" y="1441"/>
                        <a:pt x="2342" y="1441"/>
                      </a:cubicBezTo>
                      <a:close/>
                      <a:moveTo>
                        <a:pt x="673" y="1"/>
                      </a:moveTo>
                      <a:cubicBezTo>
                        <a:pt x="577" y="1"/>
                        <a:pt x="503" y="75"/>
                        <a:pt x="494" y="167"/>
                      </a:cubicBezTo>
                      <a:lnTo>
                        <a:pt x="14" y="4721"/>
                      </a:lnTo>
                      <a:cubicBezTo>
                        <a:pt x="1" y="4826"/>
                        <a:pt x="84" y="4922"/>
                        <a:pt x="193" y="4922"/>
                      </a:cubicBezTo>
                      <a:lnTo>
                        <a:pt x="4508" y="4922"/>
                      </a:lnTo>
                      <a:cubicBezTo>
                        <a:pt x="4617" y="4922"/>
                        <a:pt x="4700" y="4826"/>
                        <a:pt x="4687" y="4721"/>
                      </a:cubicBezTo>
                      <a:lnTo>
                        <a:pt x="4206" y="167"/>
                      </a:lnTo>
                      <a:cubicBezTo>
                        <a:pt x="4198" y="75"/>
                        <a:pt x="4123" y="1"/>
                        <a:pt x="4027" y="1"/>
                      </a:cubicBezTo>
                      <a:lnTo>
                        <a:pt x="3368" y="1"/>
                      </a:lnTo>
                      <a:lnTo>
                        <a:pt x="3368" y="603"/>
                      </a:lnTo>
                      <a:cubicBezTo>
                        <a:pt x="3377" y="730"/>
                        <a:pt x="3284" y="793"/>
                        <a:pt x="3190" y="793"/>
                      </a:cubicBezTo>
                      <a:cubicBezTo>
                        <a:pt x="3097" y="793"/>
                        <a:pt x="3003" y="730"/>
                        <a:pt x="3010" y="603"/>
                      </a:cubicBezTo>
                      <a:lnTo>
                        <a:pt x="3010" y="1"/>
                      </a:lnTo>
                      <a:lnTo>
                        <a:pt x="1691" y="1"/>
                      </a:lnTo>
                      <a:lnTo>
                        <a:pt x="1691" y="603"/>
                      </a:lnTo>
                      <a:cubicBezTo>
                        <a:pt x="1697" y="730"/>
                        <a:pt x="1604" y="793"/>
                        <a:pt x="1510" y="793"/>
                      </a:cubicBezTo>
                      <a:cubicBezTo>
                        <a:pt x="1417" y="793"/>
                        <a:pt x="1324" y="730"/>
                        <a:pt x="1333" y="603"/>
                      </a:cubicBezTo>
                      <a:lnTo>
                        <a:pt x="1333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4" name="Grupo 73">
                <a:extLst>
                  <a:ext uri="{FF2B5EF4-FFF2-40B4-BE49-F238E27FC236}">
                    <a16:creationId xmlns:a16="http://schemas.microsoft.com/office/drawing/2014/main" id="{DC6CCE1F-EA0D-48E3-8203-14F3339CAC41}"/>
                  </a:ext>
                </a:extLst>
              </p:cNvPr>
              <p:cNvGrpSpPr/>
              <p:nvPr/>
            </p:nvGrpSpPr>
            <p:grpSpPr>
              <a:xfrm>
                <a:off x="3755255" y="3172119"/>
                <a:ext cx="1633501" cy="123890"/>
                <a:chOff x="3756149" y="3706560"/>
                <a:chExt cx="1633501" cy="123890"/>
              </a:xfrm>
            </p:grpSpPr>
            <p:cxnSp>
              <p:nvCxnSpPr>
                <p:cNvPr id="76" name="Google Shape;2258;p35">
                  <a:extLst>
                    <a:ext uri="{FF2B5EF4-FFF2-40B4-BE49-F238E27FC236}">
                      <a16:creationId xmlns:a16="http://schemas.microsoft.com/office/drawing/2014/main" id="{778DF267-1D35-4C37-91B8-7086FDD172AF}"/>
                    </a:ext>
                  </a:extLst>
                </p:cNvPr>
                <p:cNvCxnSpPr>
                  <a:cxnSpLocks/>
                  <a:stCxn id="77" idx="1"/>
                </p:cNvCxnSpPr>
                <p:nvPr/>
              </p:nvCxnSpPr>
              <p:spPr>
                <a:xfrm flipV="1">
                  <a:off x="3756149" y="3762801"/>
                  <a:ext cx="1633501" cy="5704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77" name="Google Shape;2259;p35">
                  <a:extLst>
                    <a:ext uri="{FF2B5EF4-FFF2-40B4-BE49-F238E27FC236}">
                      <a16:creationId xmlns:a16="http://schemas.microsoft.com/office/drawing/2014/main" id="{1BF9922D-AA10-43E9-B395-7375CC102E9B}"/>
                    </a:ext>
                  </a:extLst>
                </p:cNvPr>
                <p:cNvSpPr/>
                <p:nvPr/>
              </p:nvSpPr>
              <p:spPr>
                <a:xfrm>
                  <a:off x="3756149" y="3706560"/>
                  <a:ext cx="893001" cy="12389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5" name="Google Shape;2252;p35">
                <a:extLst>
                  <a:ext uri="{FF2B5EF4-FFF2-40B4-BE49-F238E27FC236}">
                    <a16:creationId xmlns:a16="http://schemas.microsoft.com/office/drawing/2014/main" id="{1888A1CB-2A1B-4C42-91B6-2E3DAB3F0DA6}"/>
                  </a:ext>
                </a:extLst>
              </p:cNvPr>
              <p:cNvSpPr txBox="1"/>
              <p:nvPr/>
            </p:nvSpPr>
            <p:spPr>
              <a:xfrm>
                <a:off x="2640925" y="3385878"/>
                <a:ext cx="3838416" cy="2863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A todas las mujeres emprendedoras, empresarias, estudiantes, servidoras públicas, y demás participantes femeninas del sector, empezar a </a:t>
                </a:r>
                <a:r>
                  <a:rPr lang="es-MX" sz="1200" b="1" dirty="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crear redes de apoyo y la generación de una comunidad 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que respalde las iniciativas de las próximas emprendedoras del país, con el objetivo de </a:t>
                </a:r>
                <a:r>
                  <a:rPr lang="es-MX" sz="1200" b="1" dirty="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intercambiar información relevante 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a partir de su experiencia, </a:t>
                </a:r>
                <a:r>
                  <a:rPr lang="es-MX" sz="1200" b="1" dirty="0">
                    <a:solidFill>
                      <a:schemeClr val="accent3"/>
                    </a:solidFill>
                    <a:latin typeface="Roboto"/>
                    <a:ea typeface="Roboto"/>
                    <a:cs typeface="Roboto"/>
                    <a:sym typeface="Roboto"/>
                  </a:rPr>
                  <a:t>compartir contactos y concretar negocios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. De tal forma que el ecosistema de mujeres emprendedoras se fortalezca y sea capaz de ser el contrapeso que se necesita a los estereotipos sociales existentes, y a la vez se enmarca en la consecución de los Objetivos de Desarrollo Sostenible número 5 -igualdad de género- y 8-trabajo decente y crecimiento económico-.</a:t>
                </a:r>
              </a:p>
            </p:txBody>
          </p:sp>
        </p:grpSp>
        <p:sp>
          <p:nvSpPr>
            <p:cNvPr id="70" name="Google Shape;2247;p35">
              <a:extLst>
                <a:ext uri="{FF2B5EF4-FFF2-40B4-BE49-F238E27FC236}">
                  <a16:creationId xmlns:a16="http://schemas.microsoft.com/office/drawing/2014/main" id="{12D73D9B-BE72-4873-9F2B-2EB6FA7A9239}"/>
                </a:ext>
              </a:extLst>
            </p:cNvPr>
            <p:cNvSpPr txBox="1"/>
            <p:nvPr/>
          </p:nvSpPr>
          <p:spPr>
            <a:xfrm>
              <a:off x="3241867" y="1674988"/>
              <a:ext cx="1218000" cy="19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Recomendación</a:t>
              </a:r>
              <a:endParaRPr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3" name="Grupo 82">
            <a:extLst>
              <a:ext uri="{FF2B5EF4-FFF2-40B4-BE49-F238E27FC236}">
                <a16:creationId xmlns:a16="http://schemas.microsoft.com/office/drawing/2014/main" id="{8F3A66EE-8A2F-4A56-B8F2-5BFF65CEEB78}"/>
              </a:ext>
            </a:extLst>
          </p:cNvPr>
          <p:cNvGrpSpPr/>
          <p:nvPr/>
        </p:nvGrpSpPr>
        <p:grpSpPr>
          <a:xfrm>
            <a:off x="115594" y="874048"/>
            <a:ext cx="1952426" cy="3959977"/>
            <a:chOff x="38445" y="712845"/>
            <a:chExt cx="1952426" cy="3959977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358B9F30-9BFE-4EDF-9188-14A92A348E26}"/>
                </a:ext>
              </a:extLst>
            </p:cNvPr>
            <p:cNvGrpSpPr/>
            <p:nvPr/>
          </p:nvGrpSpPr>
          <p:grpSpPr>
            <a:xfrm>
              <a:off x="197908" y="712845"/>
              <a:ext cx="1633501" cy="2358650"/>
              <a:chOff x="33145" y="1592199"/>
              <a:chExt cx="1633501" cy="2358650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FEA8EB85-609C-4EF3-B66E-27E7686AA32B}"/>
                  </a:ext>
                </a:extLst>
              </p:cNvPr>
              <p:cNvGrpSpPr/>
              <p:nvPr/>
            </p:nvGrpSpPr>
            <p:grpSpPr>
              <a:xfrm>
                <a:off x="33145" y="1592199"/>
                <a:ext cx="1633501" cy="2358650"/>
                <a:chOff x="3755255" y="1390800"/>
                <a:chExt cx="1633501" cy="2358650"/>
              </a:xfrm>
            </p:grpSpPr>
            <p:sp>
              <p:nvSpPr>
                <p:cNvPr id="14" name="Google Shape;2224;p35">
                  <a:extLst>
                    <a:ext uri="{FF2B5EF4-FFF2-40B4-BE49-F238E27FC236}">
                      <a16:creationId xmlns:a16="http://schemas.microsoft.com/office/drawing/2014/main" id="{03CB4F0B-FFD2-4478-9BE1-F2E1D5ED7962}"/>
                    </a:ext>
                  </a:extLst>
                </p:cNvPr>
                <p:cNvSpPr/>
                <p:nvPr/>
              </p:nvSpPr>
              <p:spPr>
                <a:xfrm>
                  <a:off x="3804207" y="1438950"/>
                  <a:ext cx="1537200" cy="15372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2225;p35">
                  <a:extLst>
                    <a:ext uri="{FF2B5EF4-FFF2-40B4-BE49-F238E27FC236}">
                      <a16:creationId xmlns:a16="http://schemas.microsoft.com/office/drawing/2014/main" id="{ACCAE26E-E110-47E7-891C-6C58FCD50BC5}"/>
                    </a:ext>
                  </a:extLst>
                </p:cNvPr>
                <p:cNvSpPr/>
                <p:nvPr/>
              </p:nvSpPr>
              <p:spPr>
                <a:xfrm rot="5400000" flipH="1">
                  <a:off x="3755256" y="1390800"/>
                  <a:ext cx="1633500" cy="1633500"/>
                </a:xfrm>
                <a:prstGeom prst="blockArc">
                  <a:avLst>
                    <a:gd name="adj1" fmla="val 10948797"/>
                    <a:gd name="adj2" fmla="val 21594837"/>
                    <a:gd name="adj3" fmla="val 4849"/>
                  </a:avLst>
                </a:prstGeom>
                <a:solidFill>
                  <a:schemeClr val="accent3"/>
                </a:solidFill>
                <a:ln w="28575" cap="rnd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" name="Google Shape;2243;p35">
                  <a:extLst>
                    <a:ext uri="{FF2B5EF4-FFF2-40B4-BE49-F238E27FC236}">
                      <a16:creationId xmlns:a16="http://schemas.microsoft.com/office/drawing/2014/main" id="{DE2A97D9-3EC4-470A-B4EF-7AF33C808720}"/>
                    </a:ext>
                  </a:extLst>
                </p:cNvPr>
                <p:cNvGrpSpPr/>
                <p:nvPr/>
              </p:nvGrpSpPr>
              <p:grpSpPr>
                <a:xfrm>
                  <a:off x="4398949" y="1848678"/>
                  <a:ext cx="347906" cy="454572"/>
                  <a:chOff x="7131625" y="2239825"/>
                  <a:chExt cx="117500" cy="153525"/>
                </a:xfrm>
              </p:grpSpPr>
              <p:sp>
                <p:nvSpPr>
                  <p:cNvPr id="22" name="Google Shape;2244;p35">
                    <a:extLst>
                      <a:ext uri="{FF2B5EF4-FFF2-40B4-BE49-F238E27FC236}">
                        <a16:creationId xmlns:a16="http://schemas.microsoft.com/office/drawing/2014/main" id="{5557C025-09ED-43AA-93C2-5CC74325DA53}"/>
                      </a:ext>
                    </a:extLst>
                  </p:cNvPr>
                  <p:cNvSpPr/>
                  <p:nvPr/>
                </p:nvSpPr>
                <p:spPr>
                  <a:xfrm>
                    <a:off x="7164925" y="2239825"/>
                    <a:ext cx="50900" cy="30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36" h="1224" extrusionOk="0">
                        <a:moveTo>
                          <a:pt x="1018" y="0"/>
                        </a:moveTo>
                        <a:cubicBezTo>
                          <a:pt x="455" y="0"/>
                          <a:pt x="1" y="454"/>
                          <a:pt x="1" y="1018"/>
                        </a:cubicBezTo>
                        <a:lnTo>
                          <a:pt x="1" y="1223"/>
                        </a:lnTo>
                        <a:lnTo>
                          <a:pt x="359" y="1223"/>
                        </a:lnTo>
                        <a:lnTo>
                          <a:pt x="359" y="1018"/>
                        </a:lnTo>
                        <a:cubicBezTo>
                          <a:pt x="359" y="655"/>
                          <a:pt x="656" y="358"/>
                          <a:pt x="1018" y="358"/>
                        </a:cubicBezTo>
                        <a:cubicBezTo>
                          <a:pt x="1381" y="358"/>
                          <a:pt x="1678" y="655"/>
                          <a:pt x="1678" y="1018"/>
                        </a:cubicBezTo>
                        <a:lnTo>
                          <a:pt x="1678" y="1223"/>
                        </a:lnTo>
                        <a:lnTo>
                          <a:pt x="2036" y="1223"/>
                        </a:lnTo>
                        <a:lnTo>
                          <a:pt x="2036" y="1018"/>
                        </a:lnTo>
                        <a:cubicBezTo>
                          <a:pt x="2036" y="454"/>
                          <a:pt x="1582" y="0"/>
                          <a:pt x="10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" name="Google Shape;2245;p35">
                    <a:extLst>
                      <a:ext uri="{FF2B5EF4-FFF2-40B4-BE49-F238E27FC236}">
                        <a16:creationId xmlns:a16="http://schemas.microsoft.com/office/drawing/2014/main" id="{9BB61326-891E-41C6-9DA7-808B7F73B13B}"/>
                      </a:ext>
                    </a:extLst>
                  </p:cNvPr>
                  <p:cNvSpPr/>
                  <p:nvPr/>
                </p:nvSpPr>
                <p:spPr>
                  <a:xfrm>
                    <a:off x="7156300" y="2315375"/>
                    <a:ext cx="59525" cy="50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1" h="2039" extrusionOk="0">
                        <a:moveTo>
                          <a:pt x="1365" y="347"/>
                        </a:moveTo>
                        <a:cubicBezTo>
                          <a:pt x="1459" y="347"/>
                          <a:pt x="1553" y="411"/>
                          <a:pt x="1547" y="537"/>
                        </a:cubicBezTo>
                        <a:lnTo>
                          <a:pt x="1542" y="1018"/>
                        </a:lnTo>
                        <a:cubicBezTo>
                          <a:pt x="1542" y="1083"/>
                          <a:pt x="1507" y="1140"/>
                          <a:pt x="1455" y="1175"/>
                        </a:cubicBezTo>
                        <a:lnTo>
                          <a:pt x="1040" y="1415"/>
                        </a:lnTo>
                        <a:cubicBezTo>
                          <a:pt x="1005" y="1437"/>
                          <a:pt x="970" y="1447"/>
                          <a:pt x="938" y="1447"/>
                        </a:cubicBezTo>
                        <a:cubicBezTo>
                          <a:pt x="774" y="1447"/>
                          <a:pt x="671" y="1199"/>
                          <a:pt x="857" y="1101"/>
                        </a:cubicBezTo>
                        <a:lnTo>
                          <a:pt x="1184" y="913"/>
                        </a:lnTo>
                        <a:lnTo>
                          <a:pt x="1184" y="537"/>
                        </a:lnTo>
                        <a:cubicBezTo>
                          <a:pt x="1178" y="411"/>
                          <a:pt x="1272" y="347"/>
                          <a:pt x="1365" y="347"/>
                        </a:cubicBezTo>
                        <a:close/>
                        <a:moveTo>
                          <a:pt x="1363" y="0"/>
                        </a:moveTo>
                        <a:cubicBezTo>
                          <a:pt x="455" y="0"/>
                          <a:pt x="1" y="1096"/>
                          <a:pt x="643" y="1738"/>
                        </a:cubicBezTo>
                        <a:cubicBezTo>
                          <a:pt x="850" y="1946"/>
                          <a:pt x="1106" y="2039"/>
                          <a:pt x="1356" y="2039"/>
                        </a:cubicBezTo>
                        <a:cubicBezTo>
                          <a:pt x="1879" y="2039"/>
                          <a:pt x="2381" y="1632"/>
                          <a:pt x="2381" y="1018"/>
                        </a:cubicBezTo>
                        <a:cubicBezTo>
                          <a:pt x="2381" y="454"/>
                          <a:pt x="1927" y="0"/>
                          <a:pt x="136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" name="Google Shape;2246;p35">
                    <a:extLst>
                      <a:ext uri="{FF2B5EF4-FFF2-40B4-BE49-F238E27FC236}">
                        <a16:creationId xmlns:a16="http://schemas.microsoft.com/office/drawing/2014/main" id="{B8186F30-55F5-416E-853D-0F24F420C108}"/>
                      </a:ext>
                    </a:extLst>
                  </p:cNvPr>
                  <p:cNvSpPr/>
                  <p:nvPr/>
                </p:nvSpPr>
                <p:spPr>
                  <a:xfrm>
                    <a:off x="7131625" y="2270275"/>
                    <a:ext cx="117500" cy="123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0" h="4923" extrusionOk="0">
                        <a:moveTo>
                          <a:pt x="2342" y="1441"/>
                        </a:moveTo>
                        <a:cubicBezTo>
                          <a:pt x="3051" y="1441"/>
                          <a:pt x="3730" y="1991"/>
                          <a:pt x="3730" y="2822"/>
                        </a:cubicBezTo>
                        <a:cubicBezTo>
                          <a:pt x="3730" y="3582"/>
                          <a:pt x="3110" y="4202"/>
                          <a:pt x="2350" y="4202"/>
                        </a:cubicBezTo>
                        <a:cubicBezTo>
                          <a:pt x="1123" y="4202"/>
                          <a:pt x="507" y="2717"/>
                          <a:pt x="1376" y="1848"/>
                        </a:cubicBezTo>
                        <a:cubicBezTo>
                          <a:pt x="1658" y="1567"/>
                          <a:pt x="2003" y="1441"/>
                          <a:pt x="2342" y="1441"/>
                        </a:cubicBezTo>
                        <a:close/>
                        <a:moveTo>
                          <a:pt x="673" y="1"/>
                        </a:moveTo>
                        <a:cubicBezTo>
                          <a:pt x="577" y="1"/>
                          <a:pt x="503" y="75"/>
                          <a:pt x="494" y="167"/>
                        </a:cubicBezTo>
                        <a:lnTo>
                          <a:pt x="14" y="4721"/>
                        </a:lnTo>
                        <a:cubicBezTo>
                          <a:pt x="1" y="4826"/>
                          <a:pt x="84" y="4922"/>
                          <a:pt x="193" y="4922"/>
                        </a:cubicBezTo>
                        <a:lnTo>
                          <a:pt x="4508" y="4922"/>
                        </a:lnTo>
                        <a:cubicBezTo>
                          <a:pt x="4617" y="4922"/>
                          <a:pt x="4700" y="4826"/>
                          <a:pt x="4687" y="4721"/>
                        </a:cubicBezTo>
                        <a:lnTo>
                          <a:pt x="4206" y="167"/>
                        </a:lnTo>
                        <a:cubicBezTo>
                          <a:pt x="4198" y="75"/>
                          <a:pt x="4123" y="1"/>
                          <a:pt x="4027" y="1"/>
                        </a:cubicBezTo>
                        <a:lnTo>
                          <a:pt x="3368" y="1"/>
                        </a:lnTo>
                        <a:lnTo>
                          <a:pt x="3368" y="603"/>
                        </a:lnTo>
                        <a:cubicBezTo>
                          <a:pt x="3377" y="730"/>
                          <a:pt x="3284" y="793"/>
                          <a:pt x="3190" y="793"/>
                        </a:cubicBezTo>
                        <a:cubicBezTo>
                          <a:pt x="3097" y="793"/>
                          <a:pt x="3003" y="730"/>
                          <a:pt x="3010" y="603"/>
                        </a:cubicBezTo>
                        <a:lnTo>
                          <a:pt x="3010" y="1"/>
                        </a:lnTo>
                        <a:lnTo>
                          <a:pt x="1691" y="1"/>
                        </a:lnTo>
                        <a:lnTo>
                          <a:pt x="1691" y="603"/>
                        </a:lnTo>
                        <a:cubicBezTo>
                          <a:pt x="1697" y="730"/>
                          <a:pt x="1604" y="793"/>
                          <a:pt x="1510" y="793"/>
                        </a:cubicBezTo>
                        <a:cubicBezTo>
                          <a:pt x="1417" y="793"/>
                          <a:pt x="1324" y="730"/>
                          <a:pt x="1333" y="603"/>
                        </a:cubicBezTo>
                        <a:lnTo>
                          <a:pt x="1333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7" name="Grupo 16">
                  <a:extLst>
                    <a:ext uri="{FF2B5EF4-FFF2-40B4-BE49-F238E27FC236}">
                      <a16:creationId xmlns:a16="http://schemas.microsoft.com/office/drawing/2014/main" id="{C2DE78F6-ABDA-4771-BD8E-F24B8F60D256}"/>
                    </a:ext>
                  </a:extLst>
                </p:cNvPr>
                <p:cNvGrpSpPr/>
                <p:nvPr/>
              </p:nvGrpSpPr>
              <p:grpSpPr>
                <a:xfrm>
                  <a:off x="3755255" y="3172119"/>
                  <a:ext cx="1633501" cy="123890"/>
                  <a:chOff x="3756149" y="3706560"/>
                  <a:chExt cx="1633501" cy="123890"/>
                </a:xfrm>
              </p:grpSpPr>
              <p:cxnSp>
                <p:nvCxnSpPr>
                  <p:cNvPr id="20" name="Google Shape;2258;p35">
                    <a:extLst>
                      <a:ext uri="{FF2B5EF4-FFF2-40B4-BE49-F238E27FC236}">
                        <a16:creationId xmlns:a16="http://schemas.microsoft.com/office/drawing/2014/main" id="{84B613BA-8CFC-487C-9838-A194576F9EE3}"/>
                      </a:ext>
                    </a:extLst>
                  </p:cNvPr>
                  <p:cNvCxnSpPr>
                    <a:cxnSpLocks/>
                    <a:stCxn id="21" idx="1"/>
                  </p:cNvCxnSpPr>
                  <p:nvPr/>
                </p:nvCxnSpPr>
                <p:spPr>
                  <a:xfrm flipV="1">
                    <a:off x="3756149" y="3762801"/>
                    <a:ext cx="1633501" cy="5704"/>
                  </a:xfrm>
                  <a:prstGeom prst="straightConnector1">
                    <a:avLst/>
                  </a:prstGeom>
                  <a:noFill/>
                  <a:ln w="19050" cap="flat" cmpd="sng">
                    <a:solidFill>
                      <a:srgbClr val="B7B7B7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21" name="Google Shape;2259;p35">
                    <a:extLst>
                      <a:ext uri="{FF2B5EF4-FFF2-40B4-BE49-F238E27FC236}">
                        <a16:creationId xmlns:a16="http://schemas.microsoft.com/office/drawing/2014/main" id="{AEE890CE-55CC-405F-B078-4BF21F010883}"/>
                      </a:ext>
                    </a:extLst>
                  </p:cNvPr>
                  <p:cNvSpPr/>
                  <p:nvPr/>
                </p:nvSpPr>
                <p:spPr>
                  <a:xfrm>
                    <a:off x="3756149" y="3706560"/>
                    <a:ext cx="893001" cy="12389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9" name="Google Shape;2256;p35">
                  <a:extLst>
                    <a:ext uri="{FF2B5EF4-FFF2-40B4-BE49-F238E27FC236}">
                      <a16:creationId xmlns:a16="http://schemas.microsoft.com/office/drawing/2014/main" id="{F8EF2AC0-292F-4AB5-8657-129A1A26847C}"/>
                    </a:ext>
                  </a:extLst>
                </p:cNvPr>
                <p:cNvSpPr txBox="1"/>
                <p:nvPr/>
              </p:nvSpPr>
              <p:spPr>
                <a:xfrm>
                  <a:off x="4189482" y="3352250"/>
                  <a:ext cx="741300" cy="397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ctr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100"/>
                    <a:buFont typeface="Arial"/>
                    <a:buNone/>
                  </a:pPr>
                  <a:r>
                    <a:rPr lang="en" sz="2400" b="1" dirty="0">
                      <a:solidFill>
                        <a:schemeClr val="accent3"/>
                      </a:solidFill>
                      <a:latin typeface="Fira Sans Extra Condensed"/>
                      <a:ea typeface="Fira Sans Extra Condensed"/>
                      <a:cs typeface="Fira Sans Extra Condensed"/>
                      <a:sym typeface="Fira Sans Extra Condensed"/>
                    </a:rPr>
                    <a:t>2</a:t>
                  </a:r>
                  <a:endParaRPr sz="2400" b="1" dirty="0">
                    <a:solidFill>
                      <a:schemeClr val="accent3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endParaRPr>
                </a:p>
              </p:txBody>
            </p:sp>
          </p:grpSp>
          <p:sp>
            <p:nvSpPr>
              <p:cNvPr id="63" name="Google Shape;2247;p35">
                <a:extLst>
                  <a:ext uri="{FF2B5EF4-FFF2-40B4-BE49-F238E27FC236}">
                    <a16:creationId xmlns:a16="http://schemas.microsoft.com/office/drawing/2014/main" id="{2C35225E-7E17-4FCD-9CB1-0E5C11B68F1C}"/>
                  </a:ext>
                </a:extLst>
              </p:cNvPr>
              <p:cNvSpPr txBox="1"/>
              <p:nvPr/>
            </p:nvSpPr>
            <p:spPr>
              <a:xfrm>
                <a:off x="374393" y="2723026"/>
                <a:ext cx="927259" cy="1432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b="1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Objetivo</a:t>
                </a:r>
                <a:endParaRPr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82" name="Google Shape;2252;p35">
              <a:extLst>
                <a:ext uri="{FF2B5EF4-FFF2-40B4-BE49-F238E27FC236}">
                  <a16:creationId xmlns:a16="http://schemas.microsoft.com/office/drawing/2014/main" id="{AF183222-37C8-475B-9281-8BD2D23435BA}"/>
                </a:ext>
              </a:extLst>
            </p:cNvPr>
            <p:cNvSpPr txBox="1"/>
            <p:nvPr/>
          </p:nvSpPr>
          <p:spPr>
            <a:xfrm>
              <a:off x="38445" y="3039322"/>
              <a:ext cx="1952426" cy="163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Identificar los desafíos que afrontan las mujeres ecuatorianas en puestos de liderazgo en el ámbito de negocios y emprendimientos, en el marco de la consecución de los (ODS) número 5 y 8.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16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10"/>
    </mc:Choice>
    <mc:Fallback xmlns="">
      <p:transition spd="slow" advTm="10501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FF8F6362-60C0-490F-BA4F-6BD7AC05ECA0}"/>
              </a:ext>
            </a:extLst>
          </p:cNvPr>
          <p:cNvGrpSpPr/>
          <p:nvPr/>
        </p:nvGrpSpPr>
        <p:grpSpPr>
          <a:xfrm>
            <a:off x="2759009" y="399848"/>
            <a:ext cx="2891706" cy="4467824"/>
            <a:chOff x="-205616" y="1188781"/>
            <a:chExt cx="2891706" cy="4467824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9AC05B72-8E91-4EE4-AFA4-C6504FAA752C}"/>
                </a:ext>
              </a:extLst>
            </p:cNvPr>
            <p:cNvGrpSpPr/>
            <p:nvPr/>
          </p:nvGrpSpPr>
          <p:grpSpPr>
            <a:xfrm>
              <a:off x="-205616" y="1188781"/>
              <a:ext cx="2891706" cy="4467824"/>
              <a:chOff x="5833677" y="1390800"/>
              <a:chExt cx="2891706" cy="4467824"/>
            </a:xfrm>
          </p:grpSpPr>
          <p:sp>
            <p:nvSpPr>
              <p:cNvPr id="3" name="Google Shape;2223;p35">
                <a:extLst>
                  <a:ext uri="{FF2B5EF4-FFF2-40B4-BE49-F238E27FC236}">
                    <a16:creationId xmlns:a16="http://schemas.microsoft.com/office/drawing/2014/main" id="{54058E00-6145-429F-9A7F-401621F1EE98}"/>
                  </a:ext>
                </a:extLst>
              </p:cNvPr>
              <p:cNvSpPr/>
              <p:nvPr/>
            </p:nvSpPr>
            <p:spPr>
              <a:xfrm>
                <a:off x="6511610" y="1438950"/>
                <a:ext cx="1537200" cy="1537200"/>
              </a:xfrm>
              <a:prstGeom prst="ellipse">
                <a:avLst/>
              </a:prstGeom>
              <a:noFill/>
              <a:ln w="1905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" name="Google Shape;2226;p35">
                <a:extLst>
                  <a:ext uri="{FF2B5EF4-FFF2-40B4-BE49-F238E27FC236}">
                    <a16:creationId xmlns:a16="http://schemas.microsoft.com/office/drawing/2014/main" id="{B3C1FFC4-A797-4953-84FE-46CAFD9399F9}"/>
                  </a:ext>
                </a:extLst>
              </p:cNvPr>
              <p:cNvSpPr/>
              <p:nvPr/>
            </p:nvSpPr>
            <p:spPr>
              <a:xfrm rot="5400000" flipH="1">
                <a:off x="6463034" y="1390800"/>
                <a:ext cx="1633500" cy="1633500"/>
              </a:xfrm>
              <a:prstGeom prst="blockArc">
                <a:avLst>
                  <a:gd name="adj1" fmla="val 5328207"/>
                  <a:gd name="adj2" fmla="val 21594837"/>
                  <a:gd name="adj3" fmla="val 4849"/>
                </a:avLst>
              </a:prstGeom>
              <a:solidFill>
                <a:schemeClr val="accent5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" name="Google Shape;2238;p35">
                <a:extLst>
                  <a:ext uri="{FF2B5EF4-FFF2-40B4-BE49-F238E27FC236}">
                    <a16:creationId xmlns:a16="http://schemas.microsoft.com/office/drawing/2014/main" id="{AE332E98-7C31-4D4E-AC00-B79F46DCE40C}"/>
                  </a:ext>
                </a:extLst>
              </p:cNvPr>
              <p:cNvGrpSpPr/>
              <p:nvPr/>
            </p:nvGrpSpPr>
            <p:grpSpPr>
              <a:xfrm>
                <a:off x="7106218" y="1902018"/>
                <a:ext cx="347892" cy="347892"/>
                <a:chOff x="6267725" y="2239825"/>
                <a:chExt cx="171875" cy="171875"/>
              </a:xfrm>
            </p:grpSpPr>
            <p:sp>
              <p:nvSpPr>
                <p:cNvPr id="11" name="Google Shape;2239;p35">
                  <a:extLst>
                    <a:ext uri="{FF2B5EF4-FFF2-40B4-BE49-F238E27FC236}">
                      <a16:creationId xmlns:a16="http://schemas.microsoft.com/office/drawing/2014/main" id="{845BD03C-4AC8-437E-9C8C-E0F60399FABD}"/>
                    </a:ext>
                  </a:extLst>
                </p:cNvPr>
                <p:cNvSpPr/>
                <p:nvPr/>
              </p:nvSpPr>
              <p:spPr>
                <a:xfrm>
                  <a:off x="6318725" y="2293425"/>
                  <a:ext cx="55800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1883" extrusionOk="0">
                      <a:moveTo>
                        <a:pt x="446" y="0"/>
                      </a:moveTo>
                      <a:lnTo>
                        <a:pt x="223" y="5"/>
                      </a:lnTo>
                      <a:lnTo>
                        <a:pt x="0" y="1883"/>
                      </a:lnTo>
                      <a:lnTo>
                        <a:pt x="2232" y="1883"/>
                      </a:lnTo>
                      <a:lnTo>
                        <a:pt x="2013" y="5"/>
                      </a:lnTo>
                      <a:lnTo>
                        <a:pt x="1786" y="5"/>
                      </a:lnTo>
                      <a:lnTo>
                        <a:pt x="1786" y="206"/>
                      </a:lnTo>
                      <a:cubicBezTo>
                        <a:pt x="1795" y="345"/>
                        <a:pt x="1691" y="415"/>
                        <a:pt x="1587" y="415"/>
                      </a:cubicBezTo>
                      <a:cubicBezTo>
                        <a:pt x="1483" y="415"/>
                        <a:pt x="1378" y="345"/>
                        <a:pt x="1385" y="206"/>
                      </a:cubicBezTo>
                      <a:lnTo>
                        <a:pt x="1385" y="0"/>
                      </a:lnTo>
                      <a:lnTo>
                        <a:pt x="847" y="0"/>
                      </a:lnTo>
                      <a:lnTo>
                        <a:pt x="847" y="206"/>
                      </a:lnTo>
                      <a:cubicBezTo>
                        <a:pt x="847" y="339"/>
                        <a:pt x="747" y="405"/>
                        <a:pt x="647" y="405"/>
                      </a:cubicBezTo>
                      <a:cubicBezTo>
                        <a:pt x="546" y="405"/>
                        <a:pt x="446" y="339"/>
                        <a:pt x="446" y="206"/>
                      </a:cubicBez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" name="Google Shape;2240;p35">
                  <a:extLst>
                    <a:ext uri="{FF2B5EF4-FFF2-40B4-BE49-F238E27FC236}">
                      <a16:creationId xmlns:a16="http://schemas.microsoft.com/office/drawing/2014/main" id="{6C5C2604-C108-4827-90A7-48F71AE06344}"/>
                    </a:ext>
                  </a:extLst>
                </p:cNvPr>
                <p:cNvSpPr/>
                <p:nvPr/>
              </p:nvSpPr>
              <p:spPr>
                <a:xfrm>
                  <a:off x="6339900" y="2270000"/>
                  <a:ext cx="13450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541" extrusionOk="0">
                      <a:moveTo>
                        <a:pt x="269" y="1"/>
                      </a:moveTo>
                      <a:cubicBezTo>
                        <a:pt x="135" y="1"/>
                        <a:pt x="0" y="90"/>
                        <a:pt x="0" y="269"/>
                      </a:cubicBezTo>
                      <a:lnTo>
                        <a:pt x="0" y="540"/>
                      </a:lnTo>
                      <a:lnTo>
                        <a:pt x="538" y="540"/>
                      </a:lnTo>
                      <a:lnTo>
                        <a:pt x="538" y="269"/>
                      </a:lnTo>
                      <a:cubicBezTo>
                        <a:pt x="538" y="90"/>
                        <a:pt x="403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" name="Google Shape;2241;p35">
                  <a:extLst>
                    <a:ext uri="{FF2B5EF4-FFF2-40B4-BE49-F238E27FC236}">
                      <a16:creationId xmlns:a16="http://schemas.microsoft.com/office/drawing/2014/main" id="{CDF4DE16-FAA3-490C-B5D8-E25A590D1923}"/>
                    </a:ext>
                  </a:extLst>
                </p:cNvPr>
                <p:cNvSpPr/>
                <p:nvPr/>
              </p:nvSpPr>
              <p:spPr>
                <a:xfrm>
                  <a:off x="6267725" y="2239825"/>
                  <a:ext cx="157800" cy="1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2" h="6711" extrusionOk="0">
                      <a:moveTo>
                        <a:pt x="739" y="0"/>
                      </a:moveTo>
                      <a:cubicBezTo>
                        <a:pt x="333" y="0"/>
                        <a:pt x="1" y="332"/>
                        <a:pt x="1" y="738"/>
                      </a:cubicBezTo>
                      <a:lnTo>
                        <a:pt x="1" y="6511"/>
                      </a:lnTo>
                      <a:cubicBezTo>
                        <a:pt x="4" y="6633"/>
                        <a:pt x="103" y="6710"/>
                        <a:pt x="205" y="6710"/>
                      </a:cubicBezTo>
                      <a:cubicBezTo>
                        <a:pt x="262" y="6710"/>
                        <a:pt x="320" y="6686"/>
                        <a:pt x="363" y="6634"/>
                      </a:cubicBezTo>
                      <a:lnTo>
                        <a:pt x="1376" y="5367"/>
                      </a:lnTo>
                      <a:lnTo>
                        <a:pt x="3796" y="5367"/>
                      </a:lnTo>
                      <a:cubicBezTo>
                        <a:pt x="3826" y="5027"/>
                        <a:pt x="3957" y="4699"/>
                        <a:pt x="4176" y="4428"/>
                      </a:cubicBezTo>
                      <a:lnTo>
                        <a:pt x="1813" y="4428"/>
                      </a:lnTo>
                      <a:cubicBezTo>
                        <a:pt x="1691" y="4428"/>
                        <a:pt x="1599" y="4324"/>
                        <a:pt x="1612" y="4206"/>
                      </a:cubicBezTo>
                      <a:lnTo>
                        <a:pt x="1617" y="4206"/>
                      </a:lnTo>
                      <a:lnTo>
                        <a:pt x="1883" y="1922"/>
                      </a:lnTo>
                      <a:cubicBezTo>
                        <a:pt x="1896" y="1821"/>
                        <a:pt x="1979" y="1743"/>
                        <a:pt x="2084" y="1743"/>
                      </a:cubicBezTo>
                      <a:lnTo>
                        <a:pt x="2486" y="1743"/>
                      </a:lnTo>
                      <a:lnTo>
                        <a:pt x="2486" y="1476"/>
                      </a:lnTo>
                      <a:cubicBezTo>
                        <a:pt x="2477" y="1096"/>
                        <a:pt x="2778" y="786"/>
                        <a:pt x="3158" y="786"/>
                      </a:cubicBezTo>
                      <a:cubicBezTo>
                        <a:pt x="3534" y="786"/>
                        <a:pt x="3839" y="1096"/>
                        <a:pt x="3826" y="1476"/>
                      </a:cubicBezTo>
                      <a:lnTo>
                        <a:pt x="3826" y="1747"/>
                      </a:lnTo>
                      <a:lnTo>
                        <a:pt x="4232" y="1747"/>
                      </a:lnTo>
                      <a:cubicBezTo>
                        <a:pt x="4333" y="1747"/>
                        <a:pt x="4420" y="1826"/>
                        <a:pt x="4429" y="1926"/>
                      </a:cubicBezTo>
                      <a:lnTo>
                        <a:pt x="4678" y="4014"/>
                      </a:lnTo>
                      <a:cubicBezTo>
                        <a:pt x="4943" y="3864"/>
                        <a:pt x="5239" y="3788"/>
                        <a:pt x="5535" y="3788"/>
                      </a:cubicBezTo>
                      <a:cubicBezTo>
                        <a:pt x="5800" y="3788"/>
                        <a:pt x="6066" y="3848"/>
                        <a:pt x="6311" y="3970"/>
                      </a:cubicBezTo>
                      <a:lnTo>
                        <a:pt x="6311" y="738"/>
                      </a:lnTo>
                      <a:cubicBezTo>
                        <a:pt x="6311" y="332"/>
                        <a:pt x="5979" y="0"/>
                        <a:pt x="55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2242;p35">
                  <a:extLst>
                    <a:ext uri="{FF2B5EF4-FFF2-40B4-BE49-F238E27FC236}">
                      <a16:creationId xmlns:a16="http://schemas.microsoft.com/office/drawing/2014/main" id="{29C59AC3-C571-4F34-AD45-5DC347CA3088}"/>
                    </a:ext>
                  </a:extLst>
                </p:cNvPr>
                <p:cNvSpPr/>
                <p:nvPr/>
              </p:nvSpPr>
              <p:spPr>
                <a:xfrm>
                  <a:off x="6361175" y="2344525"/>
                  <a:ext cx="78425" cy="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7" h="2687" extrusionOk="0">
                      <a:moveTo>
                        <a:pt x="2325" y="802"/>
                      </a:moveTo>
                      <a:cubicBezTo>
                        <a:pt x="2478" y="802"/>
                        <a:pt x="2607" y="996"/>
                        <a:pt x="2473" y="1144"/>
                      </a:cubicBezTo>
                      <a:lnTo>
                        <a:pt x="1713" y="1904"/>
                      </a:lnTo>
                      <a:cubicBezTo>
                        <a:pt x="1674" y="1944"/>
                        <a:pt x="1622" y="1963"/>
                        <a:pt x="1571" y="1963"/>
                      </a:cubicBezTo>
                      <a:cubicBezTo>
                        <a:pt x="1520" y="1963"/>
                        <a:pt x="1468" y="1944"/>
                        <a:pt x="1429" y="1904"/>
                      </a:cubicBezTo>
                      <a:lnTo>
                        <a:pt x="1049" y="1524"/>
                      </a:lnTo>
                      <a:cubicBezTo>
                        <a:pt x="902" y="1377"/>
                        <a:pt x="1036" y="1176"/>
                        <a:pt x="1192" y="1176"/>
                      </a:cubicBezTo>
                      <a:cubicBezTo>
                        <a:pt x="1239" y="1176"/>
                        <a:pt x="1289" y="1195"/>
                        <a:pt x="1333" y="1240"/>
                      </a:cubicBezTo>
                      <a:lnTo>
                        <a:pt x="1569" y="1476"/>
                      </a:lnTo>
                      <a:lnTo>
                        <a:pt x="2189" y="861"/>
                      </a:lnTo>
                      <a:cubicBezTo>
                        <a:pt x="2232" y="819"/>
                        <a:pt x="2280" y="802"/>
                        <a:pt x="2325" y="802"/>
                      </a:cubicBezTo>
                      <a:close/>
                      <a:moveTo>
                        <a:pt x="1796" y="0"/>
                      </a:moveTo>
                      <a:cubicBezTo>
                        <a:pt x="599" y="0"/>
                        <a:pt x="1" y="1446"/>
                        <a:pt x="844" y="2293"/>
                      </a:cubicBezTo>
                      <a:cubicBezTo>
                        <a:pt x="1117" y="2565"/>
                        <a:pt x="1453" y="2687"/>
                        <a:pt x="1783" y="2687"/>
                      </a:cubicBezTo>
                      <a:cubicBezTo>
                        <a:pt x="2474" y="2687"/>
                        <a:pt x="3136" y="2151"/>
                        <a:pt x="3136" y="1341"/>
                      </a:cubicBezTo>
                      <a:cubicBezTo>
                        <a:pt x="3136" y="598"/>
                        <a:pt x="2538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" name="Grupo 5">
                <a:extLst>
                  <a:ext uri="{FF2B5EF4-FFF2-40B4-BE49-F238E27FC236}">
                    <a16:creationId xmlns:a16="http://schemas.microsoft.com/office/drawing/2014/main" id="{3087FB7D-3E7E-47A1-A6BE-3FA1E1EA9961}"/>
                  </a:ext>
                </a:extLst>
              </p:cNvPr>
              <p:cNvGrpSpPr/>
              <p:nvPr/>
            </p:nvGrpSpPr>
            <p:grpSpPr>
              <a:xfrm>
                <a:off x="6435557" y="3160709"/>
                <a:ext cx="1633500" cy="135300"/>
                <a:chOff x="6463553" y="3695150"/>
                <a:chExt cx="1633500" cy="135300"/>
              </a:xfrm>
            </p:grpSpPr>
            <p:cxnSp>
              <p:nvCxnSpPr>
                <p:cNvPr id="9" name="Google Shape;2267;p35">
                  <a:extLst>
                    <a:ext uri="{FF2B5EF4-FFF2-40B4-BE49-F238E27FC236}">
                      <a16:creationId xmlns:a16="http://schemas.microsoft.com/office/drawing/2014/main" id="{621B10B0-9BA2-4E8F-B488-07BF3E3902BA}"/>
                    </a:ext>
                  </a:extLst>
                </p:cNvPr>
                <p:cNvCxnSpPr>
                  <a:stCxn id="10" idx="1"/>
                </p:cNvCxnSpPr>
                <p:nvPr/>
              </p:nvCxnSpPr>
              <p:spPr>
                <a:xfrm>
                  <a:off x="6463553" y="3762800"/>
                  <a:ext cx="1633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10" name="Google Shape;2268;p35">
                  <a:extLst>
                    <a:ext uri="{FF2B5EF4-FFF2-40B4-BE49-F238E27FC236}">
                      <a16:creationId xmlns:a16="http://schemas.microsoft.com/office/drawing/2014/main" id="{674DF2A4-6863-4AB0-847F-36DB53549E78}"/>
                    </a:ext>
                  </a:extLst>
                </p:cNvPr>
                <p:cNvSpPr/>
                <p:nvPr/>
              </p:nvSpPr>
              <p:spPr>
                <a:xfrm>
                  <a:off x="6463553" y="3695150"/>
                  <a:ext cx="1301700" cy="13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" name="Google Shape;2252;p35">
                <a:extLst>
                  <a:ext uri="{FF2B5EF4-FFF2-40B4-BE49-F238E27FC236}">
                    <a16:creationId xmlns:a16="http://schemas.microsoft.com/office/drawing/2014/main" id="{2D6FBC93-F5BA-4765-88EB-9F82CFDC95DA}"/>
                  </a:ext>
                </a:extLst>
              </p:cNvPr>
              <p:cNvSpPr txBox="1"/>
              <p:nvPr/>
            </p:nvSpPr>
            <p:spPr>
              <a:xfrm>
                <a:off x="5833677" y="3599661"/>
                <a:ext cx="2891706" cy="2258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Existen diferencias entre hombres y mujeres en el ámbito del emprendimiento ecuatoriano en cuanto al </a:t>
                </a:r>
                <a:r>
                  <a:rPr lang="es-MX" sz="1200" b="1" dirty="0">
                    <a:solidFill>
                      <a:schemeClr val="accent5">
                        <a:lumMod val="75000"/>
                      </a:schemeClr>
                    </a:solidFill>
                    <a:latin typeface="Roboto"/>
                    <a:ea typeface="Roboto"/>
                    <a:cs typeface="Roboto"/>
                    <a:sym typeface="Roboto"/>
                  </a:rPr>
                  <a:t>segmento de mercado y sector seleccionado, elementos culturales, percepciones sobre sí mismos, edad para iniciar un negocio, motivación e inversión inicial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; en todas estas variables se observa un comportamiento</a:t>
                </a:r>
                <a:r>
                  <a:rPr lang="es-MX" sz="1200" b="1" dirty="0">
                    <a:solidFill>
                      <a:schemeClr val="accent5">
                        <a:lumMod val="75000"/>
                      </a:schemeClr>
                    </a:solidFill>
                    <a:latin typeface="Roboto"/>
                    <a:ea typeface="Roboto"/>
                    <a:cs typeface="Roboto"/>
                    <a:sym typeface="Roboto"/>
                  </a:rPr>
                  <a:t> más afable para los hombres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 que para sus pares femeninas, por lo tanto, se constata la </a:t>
                </a:r>
                <a:r>
                  <a:rPr lang="es-MX" sz="1200" b="1" dirty="0">
                    <a:solidFill>
                      <a:schemeClr val="accent5">
                        <a:lumMod val="75000"/>
                      </a:schemeClr>
                    </a:solidFill>
                    <a:latin typeface="Roboto"/>
                    <a:ea typeface="Roboto"/>
                    <a:cs typeface="Roboto"/>
                    <a:sym typeface="Roboto"/>
                  </a:rPr>
                  <a:t>existencia de una brecha de género en este sector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. </a:t>
                </a:r>
              </a:p>
            </p:txBody>
          </p:sp>
        </p:grpSp>
        <p:sp>
          <p:nvSpPr>
            <p:cNvPr id="15" name="Google Shape;2247;p35">
              <a:extLst>
                <a:ext uri="{FF2B5EF4-FFF2-40B4-BE49-F238E27FC236}">
                  <a16:creationId xmlns:a16="http://schemas.microsoft.com/office/drawing/2014/main" id="{67A39B59-5863-41ED-ABFA-122FA15AAF99}"/>
                </a:ext>
              </a:extLst>
            </p:cNvPr>
            <p:cNvSpPr txBox="1"/>
            <p:nvPr/>
          </p:nvSpPr>
          <p:spPr>
            <a:xfrm>
              <a:off x="610171" y="2240194"/>
              <a:ext cx="1260133" cy="76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Conclusión</a:t>
              </a:r>
              <a:endParaRPr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954C05B7-624A-4019-8905-AF60800D47FD}"/>
              </a:ext>
            </a:extLst>
          </p:cNvPr>
          <p:cNvGrpSpPr/>
          <p:nvPr/>
        </p:nvGrpSpPr>
        <p:grpSpPr>
          <a:xfrm>
            <a:off x="173852" y="1000260"/>
            <a:ext cx="2063444" cy="3359574"/>
            <a:chOff x="181291" y="1188781"/>
            <a:chExt cx="2063444" cy="3359574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EB179D81-17E4-47DA-B362-1458FCFF749C}"/>
                </a:ext>
              </a:extLst>
            </p:cNvPr>
            <p:cNvGrpSpPr/>
            <p:nvPr/>
          </p:nvGrpSpPr>
          <p:grpSpPr>
            <a:xfrm>
              <a:off x="181291" y="1188781"/>
              <a:ext cx="2063444" cy="3359574"/>
              <a:chOff x="6220584" y="1390800"/>
              <a:chExt cx="2063444" cy="3359574"/>
            </a:xfrm>
          </p:grpSpPr>
          <p:sp>
            <p:nvSpPr>
              <p:cNvPr id="33" name="Google Shape;2223;p35">
                <a:extLst>
                  <a:ext uri="{FF2B5EF4-FFF2-40B4-BE49-F238E27FC236}">
                    <a16:creationId xmlns:a16="http://schemas.microsoft.com/office/drawing/2014/main" id="{7B57D116-CE98-4622-9318-948CD99E3495}"/>
                  </a:ext>
                </a:extLst>
              </p:cNvPr>
              <p:cNvSpPr/>
              <p:nvPr/>
            </p:nvSpPr>
            <p:spPr>
              <a:xfrm>
                <a:off x="6511610" y="1438950"/>
                <a:ext cx="1537200" cy="1537200"/>
              </a:xfrm>
              <a:prstGeom prst="ellipse">
                <a:avLst/>
              </a:prstGeom>
              <a:noFill/>
              <a:ln w="1905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226;p35">
                <a:extLst>
                  <a:ext uri="{FF2B5EF4-FFF2-40B4-BE49-F238E27FC236}">
                    <a16:creationId xmlns:a16="http://schemas.microsoft.com/office/drawing/2014/main" id="{D5AA017D-E37C-45EA-BB8D-EFBCB26A0BA6}"/>
                  </a:ext>
                </a:extLst>
              </p:cNvPr>
              <p:cNvSpPr/>
              <p:nvPr/>
            </p:nvSpPr>
            <p:spPr>
              <a:xfrm rot="5400000" flipH="1">
                <a:off x="6463034" y="1390800"/>
                <a:ext cx="1633500" cy="1633500"/>
              </a:xfrm>
              <a:prstGeom prst="blockArc">
                <a:avLst>
                  <a:gd name="adj1" fmla="val 5328207"/>
                  <a:gd name="adj2" fmla="val 21594837"/>
                  <a:gd name="adj3" fmla="val 4849"/>
                </a:avLst>
              </a:prstGeom>
              <a:solidFill>
                <a:schemeClr val="accent5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5" name="Google Shape;2238;p35">
                <a:extLst>
                  <a:ext uri="{FF2B5EF4-FFF2-40B4-BE49-F238E27FC236}">
                    <a16:creationId xmlns:a16="http://schemas.microsoft.com/office/drawing/2014/main" id="{90BE0191-CAA5-4DD7-BD6D-351BA2D4422F}"/>
                  </a:ext>
                </a:extLst>
              </p:cNvPr>
              <p:cNvGrpSpPr/>
              <p:nvPr/>
            </p:nvGrpSpPr>
            <p:grpSpPr>
              <a:xfrm>
                <a:off x="7106218" y="1902018"/>
                <a:ext cx="347892" cy="347892"/>
                <a:chOff x="6267725" y="2239825"/>
                <a:chExt cx="171875" cy="171875"/>
              </a:xfrm>
            </p:grpSpPr>
            <p:sp>
              <p:nvSpPr>
                <p:cNvPr id="41" name="Google Shape;2239;p35">
                  <a:extLst>
                    <a:ext uri="{FF2B5EF4-FFF2-40B4-BE49-F238E27FC236}">
                      <a16:creationId xmlns:a16="http://schemas.microsoft.com/office/drawing/2014/main" id="{2350406A-5E90-4E76-B2CE-CF81D39CF33B}"/>
                    </a:ext>
                  </a:extLst>
                </p:cNvPr>
                <p:cNvSpPr/>
                <p:nvPr/>
              </p:nvSpPr>
              <p:spPr>
                <a:xfrm>
                  <a:off x="6318725" y="2293425"/>
                  <a:ext cx="55800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1883" extrusionOk="0">
                      <a:moveTo>
                        <a:pt x="446" y="0"/>
                      </a:moveTo>
                      <a:lnTo>
                        <a:pt x="223" y="5"/>
                      </a:lnTo>
                      <a:lnTo>
                        <a:pt x="0" y="1883"/>
                      </a:lnTo>
                      <a:lnTo>
                        <a:pt x="2232" y="1883"/>
                      </a:lnTo>
                      <a:lnTo>
                        <a:pt x="2013" y="5"/>
                      </a:lnTo>
                      <a:lnTo>
                        <a:pt x="1786" y="5"/>
                      </a:lnTo>
                      <a:lnTo>
                        <a:pt x="1786" y="206"/>
                      </a:lnTo>
                      <a:cubicBezTo>
                        <a:pt x="1795" y="345"/>
                        <a:pt x="1691" y="415"/>
                        <a:pt x="1587" y="415"/>
                      </a:cubicBezTo>
                      <a:cubicBezTo>
                        <a:pt x="1483" y="415"/>
                        <a:pt x="1378" y="345"/>
                        <a:pt x="1385" y="206"/>
                      </a:cubicBezTo>
                      <a:lnTo>
                        <a:pt x="1385" y="0"/>
                      </a:lnTo>
                      <a:lnTo>
                        <a:pt x="847" y="0"/>
                      </a:lnTo>
                      <a:lnTo>
                        <a:pt x="847" y="206"/>
                      </a:lnTo>
                      <a:cubicBezTo>
                        <a:pt x="847" y="339"/>
                        <a:pt x="747" y="405"/>
                        <a:pt x="647" y="405"/>
                      </a:cubicBezTo>
                      <a:cubicBezTo>
                        <a:pt x="546" y="405"/>
                        <a:pt x="446" y="339"/>
                        <a:pt x="446" y="206"/>
                      </a:cubicBez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2240;p35">
                  <a:extLst>
                    <a:ext uri="{FF2B5EF4-FFF2-40B4-BE49-F238E27FC236}">
                      <a16:creationId xmlns:a16="http://schemas.microsoft.com/office/drawing/2014/main" id="{AE7B21F0-8D64-4D22-82BD-9A424A30FFFD}"/>
                    </a:ext>
                  </a:extLst>
                </p:cNvPr>
                <p:cNvSpPr/>
                <p:nvPr/>
              </p:nvSpPr>
              <p:spPr>
                <a:xfrm>
                  <a:off x="6339900" y="2270000"/>
                  <a:ext cx="13450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541" extrusionOk="0">
                      <a:moveTo>
                        <a:pt x="269" y="1"/>
                      </a:moveTo>
                      <a:cubicBezTo>
                        <a:pt x="135" y="1"/>
                        <a:pt x="0" y="90"/>
                        <a:pt x="0" y="269"/>
                      </a:cubicBezTo>
                      <a:lnTo>
                        <a:pt x="0" y="540"/>
                      </a:lnTo>
                      <a:lnTo>
                        <a:pt x="538" y="540"/>
                      </a:lnTo>
                      <a:lnTo>
                        <a:pt x="538" y="269"/>
                      </a:lnTo>
                      <a:cubicBezTo>
                        <a:pt x="538" y="90"/>
                        <a:pt x="403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2241;p35">
                  <a:extLst>
                    <a:ext uri="{FF2B5EF4-FFF2-40B4-BE49-F238E27FC236}">
                      <a16:creationId xmlns:a16="http://schemas.microsoft.com/office/drawing/2014/main" id="{116D14E8-2CBA-47CE-B162-B4FBDDA35317}"/>
                    </a:ext>
                  </a:extLst>
                </p:cNvPr>
                <p:cNvSpPr/>
                <p:nvPr/>
              </p:nvSpPr>
              <p:spPr>
                <a:xfrm>
                  <a:off x="6267725" y="2239825"/>
                  <a:ext cx="157800" cy="1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2" h="6711" extrusionOk="0">
                      <a:moveTo>
                        <a:pt x="739" y="0"/>
                      </a:moveTo>
                      <a:cubicBezTo>
                        <a:pt x="333" y="0"/>
                        <a:pt x="1" y="332"/>
                        <a:pt x="1" y="738"/>
                      </a:cubicBezTo>
                      <a:lnTo>
                        <a:pt x="1" y="6511"/>
                      </a:lnTo>
                      <a:cubicBezTo>
                        <a:pt x="4" y="6633"/>
                        <a:pt x="103" y="6710"/>
                        <a:pt x="205" y="6710"/>
                      </a:cubicBezTo>
                      <a:cubicBezTo>
                        <a:pt x="262" y="6710"/>
                        <a:pt x="320" y="6686"/>
                        <a:pt x="363" y="6634"/>
                      </a:cubicBezTo>
                      <a:lnTo>
                        <a:pt x="1376" y="5367"/>
                      </a:lnTo>
                      <a:lnTo>
                        <a:pt x="3796" y="5367"/>
                      </a:lnTo>
                      <a:cubicBezTo>
                        <a:pt x="3826" y="5027"/>
                        <a:pt x="3957" y="4699"/>
                        <a:pt x="4176" y="4428"/>
                      </a:cubicBezTo>
                      <a:lnTo>
                        <a:pt x="1813" y="4428"/>
                      </a:lnTo>
                      <a:cubicBezTo>
                        <a:pt x="1691" y="4428"/>
                        <a:pt x="1599" y="4324"/>
                        <a:pt x="1612" y="4206"/>
                      </a:cubicBezTo>
                      <a:lnTo>
                        <a:pt x="1617" y="4206"/>
                      </a:lnTo>
                      <a:lnTo>
                        <a:pt x="1883" y="1922"/>
                      </a:lnTo>
                      <a:cubicBezTo>
                        <a:pt x="1896" y="1821"/>
                        <a:pt x="1979" y="1743"/>
                        <a:pt x="2084" y="1743"/>
                      </a:cubicBezTo>
                      <a:lnTo>
                        <a:pt x="2486" y="1743"/>
                      </a:lnTo>
                      <a:lnTo>
                        <a:pt x="2486" y="1476"/>
                      </a:lnTo>
                      <a:cubicBezTo>
                        <a:pt x="2477" y="1096"/>
                        <a:pt x="2778" y="786"/>
                        <a:pt x="3158" y="786"/>
                      </a:cubicBezTo>
                      <a:cubicBezTo>
                        <a:pt x="3534" y="786"/>
                        <a:pt x="3839" y="1096"/>
                        <a:pt x="3826" y="1476"/>
                      </a:cubicBezTo>
                      <a:lnTo>
                        <a:pt x="3826" y="1747"/>
                      </a:lnTo>
                      <a:lnTo>
                        <a:pt x="4232" y="1747"/>
                      </a:lnTo>
                      <a:cubicBezTo>
                        <a:pt x="4333" y="1747"/>
                        <a:pt x="4420" y="1826"/>
                        <a:pt x="4429" y="1926"/>
                      </a:cubicBezTo>
                      <a:lnTo>
                        <a:pt x="4678" y="4014"/>
                      </a:lnTo>
                      <a:cubicBezTo>
                        <a:pt x="4943" y="3864"/>
                        <a:pt x="5239" y="3788"/>
                        <a:pt x="5535" y="3788"/>
                      </a:cubicBezTo>
                      <a:cubicBezTo>
                        <a:pt x="5800" y="3788"/>
                        <a:pt x="6066" y="3848"/>
                        <a:pt x="6311" y="3970"/>
                      </a:cubicBezTo>
                      <a:lnTo>
                        <a:pt x="6311" y="738"/>
                      </a:lnTo>
                      <a:cubicBezTo>
                        <a:pt x="6311" y="332"/>
                        <a:pt x="5979" y="0"/>
                        <a:pt x="55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2242;p35">
                  <a:extLst>
                    <a:ext uri="{FF2B5EF4-FFF2-40B4-BE49-F238E27FC236}">
                      <a16:creationId xmlns:a16="http://schemas.microsoft.com/office/drawing/2014/main" id="{CC612D8A-99BA-4C4B-822D-9DEB1D684C61}"/>
                    </a:ext>
                  </a:extLst>
                </p:cNvPr>
                <p:cNvSpPr/>
                <p:nvPr/>
              </p:nvSpPr>
              <p:spPr>
                <a:xfrm>
                  <a:off x="6361175" y="2344525"/>
                  <a:ext cx="78425" cy="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7" h="2687" extrusionOk="0">
                      <a:moveTo>
                        <a:pt x="2325" y="802"/>
                      </a:moveTo>
                      <a:cubicBezTo>
                        <a:pt x="2478" y="802"/>
                        <a:pt x="2607" y="996"/>
                        <a:pt x="2473" y="1144"/>
                      </a:cubicBezTo>
                      <a:lnTo>
                        <a:pt x="1713" y="1904"/>
                      </a:lnTo>
                      <a:cubicBezTo>
                        <a:pt x="1674" y="1944"/>
                        <a:pt x="1622" y="1963"/>
                        <a:pt x="1571" y="1963"/>
                      </a:cubicBezTo>
                      <a:cubicBezTo>
                        <a:pt x="1520" y="1963"/>
                        <a:pt x="1468" y="1944"/>
                        <a:pt x="1429" y="1904"/>
                      </a:cubicBezTo>
                      <a:lnTo>
                        <a:pt x="1049" y="1524"/>
                      </a:lnTo>
                      <a:cubicBezTo>
                        <a:pt x="902" y="1377"/>
                        <a:pt x="1036" y="1176"/>
                        <a:pt x="1192" y="1176"/>
                      </a:cubicBezTo>
                      <a:cubicBezTo>
                        <a:pt x="1239" y="1176"/>
                        <a:pt x="1289" y="1195"/>
                        <a:pt x="1333" y="1240"/>
                      </a:cubicBezTo>
                      <a:lnTo>
                        <a:pt x="1569" y="1476"/>
                      </a:lnTo>
                      <a:lnTo>
                        <a:pt x="2189" y="861"/>
                      </a:lnTo>
                      <a:cubicBezTo>
                        <a:pt x="2232" y="819"/>
                        <a:pt x="2280" y="802"/>
                        <a:pt x="2325" y="802"/>
                      </a:cubicBezTo>
                      <a:close/>
                      <a:moveTo>
                        <a:pt x="1796" y="0"/>
                      </a:moveTo>
                      <a:cubicBezTo>
                        <a:pt x="599" y="0"/>
                        <a:pt x="1" y="1446"/>
                        <a:pt x="844" y="2293"/>
                      </a:cubicBezTo>
                      <a:cubicBezTo>
                        <a:pt x="1117" y="2565"/>
                        <a:pt x="1453" y="2687"/>
                        <a:pt x="1783" y="2687"/>
                      </a:cubicBezTo>
                      <a:cubicBezTo>
                        <a:pt x="2474" y="2687"/>
                        <a:pt x="3136" y="2151"/>
                        <a:pt x="3136" y="1341"/>
                      </a:cubicBezTo>
                      <a:cubicBezTo>
                        <a:pt x="3136" y="598"/>
                        <a:pt x="2538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6" name="Grupo 35">
                <a:extLst>
                  <a:ext uri="{FF2B5EF4-FFF2-40B4-BE49-F238E27FC236}">
                    <a16:creationId xmlns:a16="http://schemas.microsoft.com/office/drawing/2014/main" id="{A8FCA497-989F-4556-BE77-A9B55800F74B}"/>
                  </a:ext>
                </a:extLst>
              </p:cNvPr>
              <p:cNvGrpSpPr/>
              <p:nvPr/>
            </p:nvGrpSpPr>
            <p:grpSpPr>
              <a:xfrm>
                <a:off x="6435557" y="3160709"/>
                <a:ext cx="1633500" cy="135300"/>
                <a:chOff x="6463553" y="3695150"/>
                <a:chExt cx="1633500" cy="135300"/>
              </a:xfrm>
            </p:grpSpPr>
            <p:cxnSp>
              <p:nvCxnSpPr>
                <p:cNvPr id="39" name="Google Shape;2267;p35">
                  <a:extLst>
                    <a:ext uri="{FF2B5EF4-FFF2-40B4-BE49-F238E27FC236}">
                      <a16:creationId xmlns:a16="http://schemas.microsoft.com/office/drawing/2014/main" id="{CD8654D2-F41F-410A-8496-1361E1F2EA5F}"/>
                    </a:ext>
                  </a:extLst>
                </p:cNvPr>
                <p:cNvCxnSpPr>
                  <a:stCxn id="40" idx="1"/>
                </p:cNvCxnSpPr>
                <p:nvPr/>
              </p:nvCxnSpPr>
              <p:spPr>
                <a:xfrm>
                  <a:off x="6463553" y="3762800"/>
                  <a:ext cx="1633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40" name="Google Shape;2268;p35">
                  <a:extLst>
                    <a:ext uri="{FF2B5EF4-FFF2-40B4-BE49-F238E27FC236}">
                      <a16:creationId xmlns:a16="http://schemas.microsoft.com/office/drawing/2014/main" id="{D6BF285D-DDB8-4181-AA20-FA3881E594F0}"/>
                    </a:ext>
                  </a:extLst>
                </p:cNvPr>
                <p:cNvSpPr/>
                <p:nvPr/>
              </p:nvSpPr>
              <p:spPr>
                <a:xfrm>
                  <a:off x="6463553" y="3695150"/>
                  <a:ext cx="1301700" cy="13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7" name="Google Shape;2252;p35">
                <a:extLst>
                  <a:ext uri="{FF2B5EF4-FFF2-40B4-BE49-F238E27FC236}">
                    <a16:creationId xmlns:a16="http://schemas.microsoft.com/office/drawing/2014/main" id="{ADAFB6E4-F108-4B80-BDBB-1B258C779A1D}"/>
                  </a:ext>
                </a:extLst>
              </p:cNvPr>
              <p:cNvSpPr txBox="1"/>
              <p:nvPr/>
            </p:nvSpPr>
            <p:spPr>
              <a:xfrm>
                <a:off x="6220584" y="3562259"/>
                <a:ext cx="2063444" cy="11881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Constatar la existencia de una brecha de género en el ámbito del emprendimiento en el Ecuador.</a:t>
                </a:r>
              </a:p>
            </p:txBody>
          </p:sp>
          <p:sp>
            <p:nvSpPr>
              <p:cNvPr id="38" name="Google Shape;2265;p35">
                <a:extLst>
                  <a:ext uri="{FF2B5EF4-FFF2-40B4-BE49-F238E27FC236}">
                    <a16:creationId xmlns:a16="http://schemas.microsoft.com/office/drawing/2014/main" id="{A2F3D87A-C04C-48E1-BC94-FA8B1EE512CD}"/>
                  </a:ext>
                </a:extLst>
              </p:cNvPr>
              <p:cNvSpPr txBox="1"/>
              <p:nvPr/>
            </p:nvSpPr>
            <p:spPr>
              <a:xfrm>
                <a:off x="6881656" y="3363659"/>
                <a:ext cx="741300" cy="397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n" sz="2400" b="1" dirty="0">
                    <a:solidFill>
                      <a:schemeClr val="accent5"/>
                    </a:solidFill>
                    <a:latin typeface="Fira Sans Extra Condensed"/>
                    <a:ea typeface="Fira Sans Extra Condensed"/>
                    <a:cs typeface="Fira Sans Extra Condensed"/>
                    <a:sym typeface="Fira Sans Extra Condensed"/>
                  </a:rPr>
                  <a:t>3</a:t>
                </a:r>
                <a:endParaRPr sz="24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endParaRPr>
              </a:p>
            </p:txBody>
          </p:sp>
        </p:grpSp>
        <p:sp>
          <p:nvSpPr>
            <p:cNvPr id="32" name="Google Shape;2247;p35">
              <a:extLst>
                <a:ext uri="{FF2B5EF4-FFF2-40B4-BE49-F238E27FC236}">
                  <a16:creationId xmlns:a16="http://schemas.microsoft.com/office/drawing/2014/main" id="{96817C59-D59D-46B2-B152-DDA8B8A375FC}"/>
                </a:ext>
              </a:extLst>
            </p:cNvPr>
            <p:cNvSpPr txBox="1"/>
            <p:nvPr/>
          </p:nvSpPr>
          <p:spPr>
            <a:xfrm>
              <a:off x="749384" y="2259814"/>
              <a:ext cx="927259" cy="1432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Objetivo</a:t>
              </a:r>
              <a:endParaRPr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14400DEB-A6C5-4173-8325-CACC26729A19}"/>
              </a:ext>
            </a:extLst>
          </p:cNvPr>
          <p:cNvGrpSpPr/>
          <p:nvPr/>
        </p:nvGrpSpPr>
        <p:grpSpPr>
          <a:xfrm>
            <a:off x="5953155" y="41828"/>
            <a:ext cx="2672504" cy="4526458"/>
            <a:chOff x="-205616" y="1188781"/>
            <a:chExt cx="2672504" cy="4526458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F0AEF561-BD72-417A-B026-F81C365B39AD}"/>
                </a:ext>
              </a:extLst>
            </p:cNvPr>
            <p:cNvGrpSpPr/>
            <p:nvPr/>
          </p:nvGrpSpPr>
          <p:grpSpPr>
            <a:xfrm>
              <a:off x="-205616" y="1188781"/>
              <a:ext cx="2672504" cy="4526458"/>
              <a:chOff x="5833677" y="1390800"/>
              <a:chExt cx="2672504" cy="4526458"/>
            </a:xfrm>
          </p:grpSpPr>
          <p:sp>
            <p:nvSpPr>
              <p:cNvPr id="48" name="Google Shape;2223;p35">
                <a:extLst>
                  <a:ext uri="{FF2B5EF4-FFF2-40B4-BE49-F238E27FC236}">
                    <a16:creationId xmlns:a16="http://schemas.microsoft.com/office/drawing/2014/main" id="{55A74E41-9AB0-4F39-A427-118DDC8FEB3B}"/>
                  </a:ext>
                </a:extLst>
              </p:cNvPr>
              <p:cNvSpPr/>
              <p:nvPr/>
            </p:nvSpPr>
            <p:spPr>
              <a:xfrm>
                <a:off x="6511610" y="1438950"/>
                <a:ext cx="1537200" cy="1537200"/>
              </a:xfrm>
              <a:prstGeom prst="ellipse">
                <a:avLst/>
              </a:prstGeom>
              <a:noFill/>
              <a:ln w="19050" cap="flat" cmpd="sng">
                <a:solidFill>
                  <a:srgbClr val="B7B7B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226;p35">
                <a:extLst>
                  <a:ext uri="{FF2B5EF4-FFF2-40B4-BE49-F238E27FC236}">
                    <a16:creationId xmlns:a16="http://schemas.microsoft.com/office/drawing/2014/main" id="{456E8580-30F0-4709-83A8-35BA7B24822D}"/>
                  </a:ext>
                </a:extLst>
              </p:cNvPr>
              <p:cNvSpPr/>
              <p:nvPr/>
            </p:nvSpPr>
            <p:spPr>
              <a:xfrm rot="5400000" flipH="1">
                <a:off x="6463034" y="1390800"/>
                <a:ext cx="1633500" cy="1633500"/>
              </a:xfrm>
              <a:prstGeom prst="blockArc">
                <a:avLst>
                  <a:gd name="adj1" fmla="val 5328207"/>
                  <a:gd name="adj2" fmla="val 21594837"/>
                  <a:gd name="adj3" fmla="val 4849"/>
                </a:avLst>
              </a:prstGeom>
              <a:solidFill>
                <a:schemeClr val="accent5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" name="Google Shape;2238;p35">
                <a:extLst>
                  <a:ext uri="{FF2B5EF4-FFF2-40B4-BE49-F238E27FC236}">
                    <a16:creationId xmlns:a16="http://schemas.microsoft.com/office/drawing/2014/main" id="{DFFDB969-6C3F-42BB-8C0A-9188EE6D6F70}"/>
                  </a:ext>
                </a:extLst>
              </p:cNvPr>
              <p:cNvGrpSpPr/>
              <p:nvPr/>
            </p:nvGrpSpPr>
            <p:grpSpPr>
              <a:xfrm>
                <a:off x="7106218" y="1902018"/>
                <a:ext cx="347892" cy="347892"/>
                <a:chOff x="6267725" y="2239825"/>
                <a:chExt cx="171875" cy="171875"/>
              </a:xfrm>
            </p:grpSpPr>
            <p:sp>
              <p:nvSpPr>
                <p:cNvPr id="55" name="Google Shape;2239;p35">
                  <a:extLst>
                    <a:ext uri="{FF2B5EF4-FFF2-40B4-BE49-F238E27FC236}">
                      <a16:creationId xmlns:a16="http://schemas.microsoft.com/office/drawing/2014/main" id="{9D17C755-9F63-4EF9-9E59-9390BD1DB08C}"/>
                    </a:ext>
                  </a:extLst>
                </p:cNvPr>
                <p:cNvSpPr/>
                <p:nvPr/>
              </p:nvSpPr>
              <p:spPr>
                <a:xfrm>
                  <a:off x="6318725" y="2293425"/>
                  <a:ext cx="55800" cy="4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2" h="1883" extrusionOk="0">
                      <a:moveTo>
                        <a:pt x="446" y="0"/>
                      </a:moveTo>
                      <a:lnTo>
                        <a:pt x="223" y="5"/>
                      </a:lnTo>
                      <a:lnTo>
                        <a:pt x="0" y="1883"/>
                      </a:lnTo>
                      <a:lnTo>
                        <a:pt x="2232" y="1883"/>
                      </a:lnTo>
                      <a:lnTo>
                        <a:pt x="2013" y="5"/>
                      </a:lnTo>
                      <a:lnTo>
                        <a:pt x="1786" y="5"/>
                      </a:lnTo>
                      <a:lnTo>
                        <a:pt x="1786" y="206"/>
                      </a:lnTo>
                      <a:cubicBezTo>
                        <a:pt x="1795" y="345"/>
                        <a:pt x="1691" y="415"/>
                        <a:pt x="1587" y="415"/>
                      </a:cubicBezTo>
                      <a:cubicBezTo>
                        <a:pt x="1483" y="415"/>
                        <a:pt x="1378" y="345"/>
                        <a:pt x="1385" y="206"/>
                      </a:cubicBezTo>
                      <a:lnTo>
                        <a:pt x="1385" y="0"/>
                      </a:lnTo>
                      <a:lnTo>
                        <a:pt x="847" y="0"/>
                      </a:lnTo>
                      <a:lnTo>
                        <a:pt x="847" y="206"/>
                      </a:lnTo>
                      <a:cubicBezTo>
                        <a:pt x="847" y="339"/>
                        <a:pt x="747" y="405"/>
                        <a:pt x="647" y="405"/>
                      </a:cubicBezTo>
                      <a:cubicBezTo>
                        <a:pt x="546" y="405"/>
                        <a:pt x="446" y="339"/>
                        <a:pt x="446" y="206"/>
                      </a:cubicBezTo>
                      <a:lnTo>
                        <a:pt x="446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2240;p35">
                  <a:extLst>
                    <a:ext uri="{FF2B5EF4-FFF2-40B4-BE49-F238E27FC236}">
                      <a16:creationId xmlns:a16="http://schemas.microsoft.com/office/drawing/2014/main" id="{75490E18-29BA-467E-8AEE-30CD069968DB}"/>
                    </a:ext>
                  </a:extLst>
                </p:cNvPr>
                <p:cNvSpPr/>
                <p:nvPr/>
              </p:nvSpPr>
              <p:spPr>
                <a:xfrm>
                  <a:off x="6339900" y="2270000"/>
                  <a:ext cx="13450" cy="1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" h="541" extrusionOk="0">
                      <a:moveTo>
                        <a:pt x="269" y="1"/>
                      </a:moveTo>
                      <a:cubicBezTo>
                        <a:pt x="135" y="1"/>
                        <a:pt x="0" y="90"/>
                        <a:pt x="0" y="269"/>
                      </a:cubicBezTo>
                      <a:lnTo>
                        <a:pt x="0" y="540"/>
                      </a:lnTo>
                      <a:lnTo>
                        <a:pt x="538" y="540"/>
                      </a:lnTo>
                      <a:lnTo>
                        <a:pt x="538" y="269"/>
                      </a:lnTo>
                      <a:cubicBezTo>
                        <a:pt x="538" y="90"/>
                        <a:pt x="403" y="1"/>
                        <a:pt x="26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2241;p35">
                  <a:extLst>
                    <a:ext uri="{FF2B5EF4-FFF2-40B4-BE49-F238E27FC236}">
                      <a16:creationId xmlns:a16="http://schemas.microsoft.com/office/drawing/2014/main" id="{14F6D916-FEA2-49E5-8936-2F934F73A40D}"/>
                    </a:ext>
                  </a:extLst>
                </p:cNvPr>
                <p:cNvSpPr/>
                <p:nvPr/>
              </p:nvSpPr>
              <p:spPr>
                <a:xfrm>
                  <a:off x="6267725" y="2239825"/>
                  <a:ext cx="157800" cy="1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2" h="6711" extrusionOk="0">
                      <a:moveTo>
                        <a:pt x="739" y="0"/>
                      </a:moveTo>
                      <a:cubicBezTo>
                        <a:pt x="333" y="0"/>
                        <a:pt x="1" y="332"/>
                        <a:pt x="1" y="738"/>
                      </a:cubicBezTo>
                      <a:lnTo>
                        <a:pt x="1" y="6511"/>
                      </a:lnTo>
                      <a:cubicBezTo>
                        <a:pt x="4" y="6633"/>
                        <a:pt x="103" y="6710"/>
                        <a:pt x="205" y="6710"/>
                      </a:cubicBezTo>
                      <a:cubicBezTo>
                        <a:pt x="262" y="6710"/>
                        <a:pt x="320" y="6686"/>
                        <a:pt x="363" y="6634"/>
                      </a:cubicBezTo>
                      <a:lnTo>
                        <a:pt x="1376" y="5367"/>
                      </a:lnTo>
                      <a:lnTo>
                        <a:pt x="3796" y="5367"/>
                      </a:lnTo>
                      <a:cubicBezTo>
                        <a:pt x="3826" y="5027"/>
                        <a:pt x="3957" y="4699"/>
                        <a:pt x="4176" y="4428"/>
                      </a:cubicBezTo>
                      <a:lnTo>
                        <a:pt x="1813" y="4428"/>
                      </a:lnTo>
                      <a:cubicBezTo>
                        <a:pt x="1691" y="4428"/>
                        <a:pt x="1599" y="4324"/>
                        <a:pt x="1612" y="4206"/>
                      </a:cubicBezTo>
                      <a:lnTo>
                        <a:pt x="1617" y="4206"/>
                      </a:lnTo>
                      <a:lnTo>
                        <a:pt x="1883" y="1922"/>
                      </a:lnTo>
                      <a:cubicBezTo>
                        <a:pt x="1896" y="1821"/>
                        <a:pt x="1979" y="1743"/>
                        <a:pt x="2084" y="1743"/>
                      </a:cubicBezTo>
                      <a:lnTo>
                        <a:pt x="2486" y="1743"/>
                      </a:lnTo>
                      <a:lnTo>
                        <a:pt x="2486" y="1476"/>
                      </a:lnTo>
                      <a:cubicBezTo>
                        <a:pt x="2477" y="1096"/>
                        <a:pt x="2778" y="786"/>
                        <a:pt x="3158" y="786"/>
                      </a:cubicBezTo>
                      <a:cubicBezTo>
                        <a:pt x="3534" y="786"/>
                        <a:pt x="3839" y="1096"/>
                        <a:pt x="3826" y="1476"/>
                      </a:cubicBezTo>
                      <a:lnTo>
                        <a:pt x="3826" y="1747"/>
                      </a:lnTo>
                      <a:lnTo>
                        <a:pt x="4232" y="1747"/>
                      </a:lnTo>
                      <a:cubicBezTo>
                        <a:pt x="4333" y="1747"/>
                        <a:pt x="4420" y="1826"/>
                        <a:pt x="4429" y="1926"/>
                      </a:cubicBezTo>
                      <a:lnTo>
                        <a:pt x="4678" y="4014"/>
                      </a:lnTo>
                      <a:cubicBezTo>
                        <a:pt x="4943" y="3864"/>
                        <a:pt x="5239" y="3788"/>
                        <a:pt x="5535" y="3788"/>
                      </a:cubicBezTo>
                      <a:cubicBezTo>
                        <a:pt x="5800" y="3788"/>
                        <a:pt x="6066" y="3848"/>
                        <a:pt x="6311" y="3970"/>
                      </a:cubicBezTo>
                      <a:lnTo>
                        <a:pt x="6311" y="738"/>
                      </a:lnTo>
                      <a:cubicBezTo>
                        <a:pt x="6311" y="332"/>
                        <a:pt x="5979" y="0"/>
                        <a:pt x="557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2242;p35">
                  <a:extLst>
                    <a:ext uri="{FF2B5EF4-FFF2-40B4-BE49-F238E27FC236}">
                      <a16:creationId xmlns:a16="http://schemas.microsoft.com/office/drawing/2014/main" id="{1EF0C055-0411-4D19-B141-E8715F66B103}"/>
                    </a:ext>
                  </a:extLst>
                </p:cNvPr>
                <p:cNvSpPr/>
                <p:nvPr/>
              </p:nvSpPr>
              <p:spPr>
                <a:xfrm>
                  <a:off x="6361175" y="2344525"/>
                  <a:ext cx="78425" cy="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7" h="2687" extrusionOk="0">
                      <a:moveTo>
                        <a:pt x="2325" y="802"/>
                      </a:moveTo>
                      <a:cubicBezTo>
                        <a:pt x="2478" y="802"/>
                        <a:pt x="2607" y="996"/>
                        <a:pt x="2473" y="1144"/>
                      </a:cubicBezTo>
                      <a:lnTo>
                        <a:pt x="1713" y="1904"/>
                      </a:lnTo>
                      <a:cubicBezTo>
                        <a:pt x="1674" y="1944"/>
                        <a:pt x="1622" y="1963"/>
                        <a:pt x="1571" y="1963"/>
                      </a:cubicBezTo>
                      <a:cubicBezTo>
                        <a:pt x="1520" y="1963"/>
                        <a:pt x="1468" y="1944"/>
                        <a:pt x="1429" y="1904"/>
                      </a:cubicBezTo>
                      <a:lnTo>
                        <a:pt x="1049" y="1524"/>
                      </a:lnTo>
                      <a:cubicBezTo>
                        <a:pt x="902" y="1377"/>
                        <a:pt x="1036" y="1176"/>
                        <a:pt x="1192" y="1176"/>
                      </a:cubicBezTo>
                      <a:cubicBezTo>
                        <a:pt x="1239" y="1176"/>
                        <a:pt x="1289" y="1195"/>
                        <a:pt x="1333" y="1240"/>
                      </a:cubicBezTo>
                      <a:lnTo>
                        <a:pt x="1569" y="1476"/>
                      </a:lnTo>
                      <a:lnTo>
                        <a:pt x="2189" y="861"/>
                      </a:lnTo>
                      <a:cubicBezTo>
                        <a:pt x="2232" y="819"/>
                        <a:pt x="2280" y="802"/>
                        <a:pt x="2325" y="802"/>
                      </a:cubicBezTo>
                      <a:close/>
                      <a:moveTo>
                        <a:pt x="1796" y="0"/>
                      </a:moveTo>
                      <a:cubicBezTo>
                        <a:pt x="599" y="0"/>
                        <a:pt x="1" y="1446"/>
                        <a:pt x="844" y="2293"/>
                      </a:cubicBezTo>
                      <a:cubicBezTo>
                        <a:pt x="1117" y="2565"/>
                        <a:pt x="1453" y="2687"/>
                        <a:pt x="1783" y="2687"/>
                      </a:cubicBezTo>
                      <a:cubicBezTo>
                        <a:pt x="2474" y="2687"/>
                        <a:pt x="3136" y="2151"/>
                        <a:pt x="3136" y="1341"/>
                      </a:cubicBezTo>
                      <a:cubicBezTo>
                        <a:pt x="3136" y="598"/>
                        <a:pt x="2538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" name="Grupo 50">
                <a:extLst>
                  <a:ext uri="{FF2B5EF4-FFF2-40B4-BE49-F238E27FC236}">
                    <a16:creationId xmlns:a16="http://schemas.microsoft.com/office/drawing/2014/main" id="{5A432424-63BB-4EC3-9F89-DB471A42A443}"/>
                  </a:ext>
                </a:extLst>
              </p:cNvPr>
              <p:cNvGrpSpPr/>
              <p:nvPr/>
            </p:nvGrpSpPr>
            <p:grpSpPr>
              <a:xfrm>
                <a:off x="6435557" y="3160709"/>
                <a:ext cx="1633500" cy="135300"/>
                <a:chOff x="6463553" y="3695150"/>
                <a:chExt cx="1633500" cy="135300"/>
              </a:xfrm>
            </p:grpSpPr>
            <p:cxnSp>
              <p:nvCxnSpPr>
                <p:cNvPr id="53" name="Google Shape;2267;p35">
                  <a:extLst>
                    <a:ext uri="{FF2B5EF4-FFF2-40B4-BE49-F238E27FC236}">
                      <a16:creationId xmlns:a16="http://schemas.microsoft.com/office/drawing/2014/main" id="{53BF81BD-601C-4CCB-9621-3A625323E70A}"/>
                    </a:ext>
                  </a:extLst>
                </p:cNvPr>
                <p:cNvCxnSpPr>
                  <a:stCxn id="54" idx="1"/>
                </p:cNvCxnSpPr>
                <p:nvPr/>
              </p:nvCxnSpPr>
              <p:spPr>
                <a:xfrm>
                  <a:off x="6463553" y="3762800"/>
                  <a:ext cx="16335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B7B7B7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4" name="Google Shape;2268;p35">
                  <a:extLst>
                    <a:ext uri="{FF2B5EF4-FFF2-40B4-BE49-F238E27FC236}">
                      <a16:creationId xmlns:a16="http://schemas.microsoft.com/office/drawing/2014/main" id="{42F07489-AF1C-4A37-ADB9-F815E9EA7536}"/>
                    </a:ext>
                  </a:extLst>
                </p:cNvPr>
                <p:cNvSpPr/>
                <p:nvPr/>
              </p:nvSpPr>
              <p:spPr>
                <a:xfrm>
                  <a:off x="6463553" y="3695150"/>
                  <a:ext cx="1301700" cy="1353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" name="Google Shape;2252;p35">
                <a:extLst>
                  <a:ext uri="{FF2B5EF4-FFF2-40B4-BE49-F238E27FC236}">
                    <a16:creationId xmlns:a16="http://schemas.microsoft.com/office/drawing/2014/main" id="{A13FA988-2BC6-46B6-ABD3-06A6CC87FE45}"/>
                  </a:ext>
                </a:extLst>
              </p:cNvPr>
              <p:cNvSpPr txBox="1"/>
              <p:nvPr/>
            </p:nvSpPr>
            <p:spPr>
              <a:xfrm>
                <a:off x="5833677" y="3658295"/>
                <a:ext cx="2672504" cy="2258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Se recomienda al sector público, privado y organizaciones no gubernamentales con el apoyo de la academia, la </a:t>
                </a:r>
                <a:r>
                  <a:rPr lang="es-MX" sz="1200" b="1" dirty="0">
                    <a:solidFill>
                      <a:schemeClr val="accent5">
                        <a:lumMod val="75000"/>
                      </a:schemeClr>
                    </a:solidFill>
                    <a:latin typeface="Roboto"/>
                    <a:ea typeface="Roboto"/>
                    <a:cs typeface="Roboto"/>
                    <a:sym typeface="Roboto"/>
                  </a:rPr>
                  <a:t>creación de programas de incubación y aceleramiento de emprendimientos y </a:t>
                </a:r>
                <a:r>
                  <a:rPr lang="es-MX" sz="1200" b="1" i="1" dirty="0">
                    <a:solidFill>
                      <a:schemeClr val="accent5">
                        <a:lumMod val="75000"/>
                      </a:schemeClr>
                    </a:solidFill>
                    <a:latin typeface="Roboto"/>
                    <a:ea typeface="Roboto"/>
                    <a:cs typeface="Roboto"/>
                    <a:sym typeface="Roboto"/>
                  </a:rPr>
                  <a:t>startups</a:t>
                </a:r>
                <a:r>
                  <a:rPr lang="es-MX" sz="1200" b="1" dirty="0">
                    <a:solidFill>
                      <a:schemeClr val="accent5">
                        <a:lumMod val="75000"/>
                      </a:schemeClr>
                    </a:solidFill>
                    <a:latin typeface="Roboto"/>
                    <a:ea typeface="Roboto"/>
                    <a:cs typeface="Roboto"/>
                    <a:sym typeface="Roboto"/>
                  </a:rPr>
                  <a:t> lideradas por mujeres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, con el fin de generar oportunidades que fomenten estos modelos negocio, así como su escalabilidad; de la mano </a:t>
                </a:r>
                <a:r>
                  <a:rPr lang="es-MX" sz="1200" b="1" dirty="0">
                    <a:solidFill>
                      <a:schemeClr val="accent5">
                        <a:lumMod val="75000"/>
                      </a:schemeClr>
                    </a:solidFill>
                    <a:latin typeface="Roboto"/>
                    <a:ea typeface="Roboto"/>
                    <a:cs typeface="Roboto"/>
                    <a:sym typeface="Roboto"/>
                  </a:rPr>
                  <a:t>de fondos y capital semilla </a:t>
                </a:r>
                <a:r>
                  <a:rPr lang="es-MX" sz="1200" dirty="0">
                    <a:solidFill>
                      <a:schemeClr val="accent6"/>
                    </a:solidFill>
                    <a:latin typeface="Roboto"/>
                    <a:ea typeface="Roboto"/>
                    <a:cs typeface="Roboto"/>
                    <a:sym typeface="Roboto"/>
                  </a:rPr>
                  <a:t>destinados específicamente a estos proyectos. </a:t>
                </a:r>
              </a:p>
            </p:txBody>
          </p:sp>
        </p:grpSp>
        <p:sp>
          <p:nvSpPr>
            <p:cNvPr id="47" name="Google Shape;2247;p35">
              <a:extLst>
                <a:ext uri="{FF2B5EF4-FFF2-40B4-BE49-F238E27FC236}">
                  <a16:creationId xmlns:a16="http://schemas.microsoft.com/office/drawing/2014/main" id="{51D725CE-37C4-47AD-B929-F45CFBB02833}"/>
                </a:ext>
              </a:extLst>
            </p:cNvPr>
            <p:cNvSpPr txBox="1"/>
            <p:nvPr/>
          </p:nvSpPr>
          <p:spPr>
            <a:xfrm>
              <a:off x="610171" y="2240194"/>
              <a:ext cx="1218763" cy="457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Recomendación</a:t>
              </a:r>
              <a:endParaRPr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3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747"/>
    </mc:Choice>
    <mc:Fallback xmlns="">
      <p:transition spd="slow" advTm="8374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24"/>
          <p:cNvSpPr/>
          <p:nvPr/>
        </p:nvSpPr>
        <p:spPr>
          <a:xfrm>
            <a:off x="968611" y="904933"/>
            <a:ext cx="7251250" cy="3824638"/>
          </a:xfrm>
          <a:custGeom>
            <a:avLst/>
            <a:gdLst/>
            <a:ahLst/>
            <a:cxnLst/>
            <a:rect l="l" t="t" r="r" b="b"/>
            <a:pathLst>
              <a:path w="64923" h="25518" extrusionOk="0">
                <a:moveTo>
                  <a:pt x="23411" y="0"/>
                </a:moveTo>
                <a:cubicBezTo>
                  <a:pt x="21081" y="0"/>
                  <a:pt x="18436" y="393"/>
                  <a:pt x="15334" y="1386"/>
                </a:cubicBezTo>
                <a:cubicBezTo>
                  <a:pt x="1" y="6307"/>
                  <a:pt x="1094" y="25517"/>
                  <a:pt x="1094" y="25517"/>
                </a:cubicBezTo>
                <a:lnTo>
                  <a:pt x="60986" y="25517"/>
                </a:lnTo>
                <a:cubicBezTo>
                  <a:pt x="64922" y="11720"/>
                  <a:pt x="56045" y="5381"/>
                  <a:pt x="46613" y="5381"/>
                </a:cubicBezTo>
                <a:cubicBezTo>
                  <a:pt x="46039" y="5381"/>
                  <a:pt x="45463" y="5404"/>
                  <a:pt x="44887" y="5451"/>
                </a:cubicBezTo>
                <a:cubicBezTo>
                  <a:pt x="44483" y="5484"/>
                  <a:pt x="44088" y="5500"/>
                  <a:pt x="43701" y="5500"/>
                </a:cubicBezTo>
                <a:cubicBezTo>
                  <a:pt x="36440" y="5500"/>
                  <a:pt x="32137" y="0"/>
                  <a:pt x="234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71BD5327-0DBF-4DED-B752-5555916E1BDE}"/>
              </a:ext>
            </a:extLst>
          </p:cNvPr>
          <p:cNvGrpSpPr/>
          <p:nvPr/>
        </p:nvGrpSpPr>
        <p:grpSpPr>
          <a:xfrm>
            <a:off x="2904020" y="1768829"/>
            <a:ext cx="3335959" cy="3058075"/>
            <a:chOff x="5398954" y="1781550"/>
            <a:chExt cx="3335959" cy="3058075"/>
          </a:xfrm>
        </p:grpSpPr>
        <p:grpSp>
          <p:nvGrpSpPr>
            <p:cNvPr id="1089" name="Google Shape;1089;p24"/>
            <p:cNvGrpSpPr/>
            <p:nvPr/>
          </p:nvGrpSpPr>
          <p:grpSpPr>
            <a:xfrm>
              <a:off x="5398954" y="1781550"/>
              <a:ext cx="3335959" cy="3058075"/>
              <a:chOff x="5398954" y="1781550"/>
              <a:chExt cx="3335959" cy="3058075"/>
            </a:xfrm>
          </p:grpSpPr>
          <p:sp>
            <p:nvSpPr>
              <p:cNvPr id="1090" name="Google Shape;1090;p24"/>
              <p:cNvSpPr/>
              <p:nvPr/>
            </p:nvSpPr>
            <p:spPr>
              <a:xfrm>
                <a:off x="5450538" y="4633525"/>
                <a:ext cx="3232800" cy="206100"/>
              </a:xfrm>
              <a:prstGeom prst="ellipse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1" name="Google Shape;1091;p24"/>
              <p:cNvGrpSpPr/>
              <p:nvPr/>
            </p:nvGrpSpPr>
            <p:grpSpPr>
              <a:xfrm>
                <a:off x="5398954" y="1781550"/>
                <a:ext cx="3335959" cy="2954992"/>
                <a:chOff x="5398954" y="1781550"/>
                <a:chExt cx="3335959" cy="2954992"/>
              </a:xfrm>
            </p:grpSpPr>
            <p:grpSp>
              <p:nvGrpSpPr>
                <p:cNvPr id="1092" name="Google Shape;1092;p24"/>
                <p:cNvGrpSpPr/>
                <p:nvPr/>
              </p:nvGrpSpPr>
              <p:grpSpPr>
                <a:xfrm>
                  <a:off x="6568715" y="2551225"/>
                  <a:ext cx="1915998" cy="864040"/>
                  <a:chOff x="5968218" y="2408009"/>
                  <a:chExt cx="1915998" cy="864040"/>
                </a:xfrm>
              </p:grpSpPr>
              <p:sp>
                <p:nvSpPr>
                  <p:cNvPr id="1093" name="Google Shape;1093;p24"/>
                  <p:cNvSpPr/>
                  <p:nvPr/>
                </p:nvSpPr>
                <p:spPr>
                  <a:xfrm>
                    <a:off x="5968218" y="2408009"/>
                    <a:ext cx="1915998" cy="77965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20" h="5583" extrusionOk="0">
                        <a:moveTo>
                          <a:pt x="6501" y="1"/>
                        </a:moveTo>
                        <a:cubicBezTo>
                          <a:pt x="6390" y="843"/>
                          <a:pt x="5673" y="1476"/>
                          <a:pt x="4817" y="1483"/>
                        </a:cubicBezTo>
                        <a:cubicBezTo>
                          <a:pt x="4808" y="1484"/>
                          <a:pt x="4798" y="1484"/>
                          <a:pt x="4789" y="1484"/>
                        </a:cubicBezTo>
                        <a:cubicBezTo>
                          <a:pt x="3952" y="1484"/>
                          <a:pt x="3236" y="869"/>
                          <a:pt x="3105" y="43"/>
                        </a:cubicBezTo>
                        <a:cubicBezTo>
                          <a:pt x="1309" y="356"/>
                          <a:pt x="1" y="1915"/>
                          <a:pt x="8" y="3739"/>
                        </a:cubicBezTo>
                        <a:lnTo>
                          <a:pt x="8" y="5562"/>
                        </a:lnTo>
                        <a:lnTo>
                          <a:pt x="1024" y="5583"/>
                        </a:lnTo>
                        <a:lnTo>
                          <a:pt x="7754" y="5583"/>
                        </a:lnTo>
                        <a:lnTo>
                          <a:pt x="7754" y="3530"/>
                        </a:lnTo>
                        <a:lnTo>
                          <a:pt x="11179" y="4622"/>
                        </a:lnTo>
                        <a:cubicBezTo>
                          <a:pt x="11236" y="4637"/>
                          <a:pt x="11293" y="4644"/>
                          <a:pt x="11350" y="4644"/>
                        </a:cubicBezTo>
                        <a:cubicBezTo>
                          <a:pt x="11612" y="4644"/>
                          <a:pt x="11858" y="4493"/>
                          <a:pt x="11972" y="4247"/>
                        </a:cubicBezTo>
                        <a:lnTo>
                          <a:pt x="13719" y="363"/>
                        </a:lnTo>
                        <a:lnTo>
                          <a:pt x="12633" y="50"/>
                        </a:lnTo>
                        <a:lnTo>
                          <a:pt x="10678" y="2486"/>
                        </a:lnTo>
                        <a:lnTo>
                          <a:pt x="9042" y="1435"/>
                        </a:lnTo>
                        <a:cubicBezTo>
                          <a:pt x="7552" y="238"/>
                          <a:pt x="7024" y="29"/>
                          <a:pt x="6501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4" name="Google Shape;1094;p24"/>
                  <p:cNvSpPr/>
                  <p:nvPr/>
                </p:nvSpPr>
                <p:spPr>
                  <a:xfrm flipH="1">
                    <a:off x="5968225" y="3110475"/>
                    <a:ext cx="351900" cy="161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" h="871" extrusionOk="0">
                        <a:moveTo>
                          <a:pt x="1" y="1"/>
                        </a:moveTo>
                        <a:lnTo>
                          <a:pt x="1" y="871"/>
                        </a:lnTo>
                        <a:lnTo>
                          <a:pt x="766" y="871"/>
                        </a:lnTo>
                        <a:lnTo>
                          <a:pt x="766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95" name="Google Shape;1095;p24"/>
                <p:cNvSpPr/>
                <p:nvPr/>
              </p:nvSpPr>
              <p:spPr>
                <a:xfrm flipH="1">
                  <a:off x="7007603" y="2416675"/>
                  <a:ext cx="474522" cy="348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" h="2381" extrusionOk="0">
                      <a:moveTo>
                        <a:pt x="954" y="0"/>
                      </a:moveTo>
                      <a:cubicBezTo>
                        <a:pt x="899" y="251"/>
                        <a:pt x="739" y="738"/>
                        <a:pt x="321" y="898"/>
                      </a:cubicBezTo>
                      <a:cubicBezTo>
                        <a:pt x="321" y="898"/>
                        <a:pt x="279" y="898"/>
                        <a:pt x="196" y="905"/>
                      </a:cubicBezTo>
                      <a:cubicBezTo>
                        <a:pt x="133" y="912"/>
                        <a:pt x="64" y="926"/>
                        <a:pt x="1" y="940"/>
                      </a:cubicBezTo>
                      <a:cubicBezTo>
                        <a:pt x="133" y="1768"/>
                        <a:pt x="850" y="2380"/>
                        <a:pt x="1699" y="2380"/>
                      </a:cubicBezTo>
                      <a:cubicBezTo>
                        <a:pt x="2555" y="2380"/>
                        <a:pt x="3279" y="1747"/>
                        <a:pt x="3397" y="898"/>
                      </a:cubicBezTo>
                      <a:cubicBezTo>
                        <a:pt x="3354" y="895"/>
                        <a:pt x="3311" y="893"/>
                        <a:pt x="3268" y="893"/>
                      </a:cubicBezTo>
                      <a:cubicBezTo>
                        <a:pt x="3207" y="893"/>
                        <a:pt x="3145" y="897"/>
                        <a:pt x="3084" y="905"/>
                      </a:cubicBezTo>
                      <a:cubicBezTo>
                        <a:pt x="3008" y="898"/>
                        <a:pt x="2959" y="898"/>
                        <a:pt x="2959" y="898"/>
                      </a:cubicBezTo>
                      <a:cubicBezTo>
                        <a:pt x="2541" y="738"/>
                        <a:pt x="2388" y="251"/>
                        <a:pt x="2333" y="0"/>
                      </a:cubicBez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24"/>
                <p:cNvSpPr/>
                <p:nvPr/>
              </p:nvSpPr>
              <p:spPr>
                <a:xfrm flipH="1">
                  <a:off x="7117495" y="2417648"/>
                  <a:ext cx="246901" cy="9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" h="655" extrusionOk="0">
                      <a:moveTo>
                        <a:pt x="1490" y="0"/>
                      </a:moveTo>
                      <a:cubicBezTo>
                        <a:pt x="1267" y="104"/>
                        <a:pt x="1023" y="160"/>
                        <a:pt x="780" y="160"/>
                      </a:cubicBezTo>
                      <a:cubicBezTo>
                        <a:pt x="543" y="160"/>
                        <a:pt x="313" y="125"/>
                        <a:pt x="98" y="42"/>
                      </a:cubicBezTo>
                      <a:cubicBezTo>
                        <a:pt x="70" y="139"/>
                        <a:pt x="42" y="237"/>
                        <a:pt x="0" y="334"/>
                      </a:cubicBezTo>
                      <a:cubicBezTo>
                        <a:pt x="426" y="544"/>
                        <a:pt x="890" y="655"/>
                        <a:pt x="1359" y="655"/>
                      </a:cubicBezTo>
                      <a:cubicBezTo>
                        <a:pt x="1495" y="655"/>
                        <a:pt x="1632" y="645"/>
                        <a:pt x="1768" y="626"/>
                      </a:cubicBezTo>
                      <a:cubicBezTo>
                        <a:pt x="1629" y="439"/>
                        <a:pt x="1538" y="230"/>
                        <a:pt x="1490" y="0"/>
                      </a:cubicBezTo>
                      <a:close/>
                    </a:path>
                  </a:pathLst>
                </a:custGeom>
                <a:solidFill>
                  <a:srgbClr val="D37A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24"/>
                <p:cNvSpPr/>
                <p:nvPr/>
              </p:nvSpPr>
              <p:spPr>
                <a:xfrm flipH="1">
                  <a:off x="6832611" y="2567198"/>
                  <a:ext cx="833152" cy="857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5402" extrusionOk="0">
                      <a:moveTo>
                        <a:pt x="752" y="1"/>
                      </a:moveTo>
                      <a:cubicBezTo>
                        <a:pt x="571" y="64"/>
                        <a:pt x="397" y="140"/>
                        <a:pt x="230" y="231"/>
                      </a:cubicBezTo>
                      <a:lnTo>
                        <a:pt x="0" y="5402"/>
                      </a:lnTo>
                      <a:lnTo>
                        <a:pt x="5965" y="5402"/>
                      </a:lnTo>
                      <a:lnTo>
                        <a:pt x="5965" y="300"/>
                      </a:lnTo>
                      <a:cubicBezTo>
                        <a:pt x="5791" y="189"/>
                        <a:pt x="5617" y="91"/>
                        <a:pt x="5429" y="1"/>
                      </a:cubicBezTo>
                      <a:lnTo>
                        <a:pt x="5429" y="2583"/>
                      </a:lnTo>
                      <a:cubicBezTo>
                        <a:pt x="5429" y="2827"/>
                        <a:pt x="5228" y="3029"/>
                        <a:pt x="4984" y="3029"/>
                      </a:cubicBezTo>
                      <a:lnTo>
                        <a:pt x="1198" y="3029"/>
                      </a:lnTo>
                      <a:cubicBezTo>
                        <a:pt x="947" y="3029"/>
                        <a:pt x="752" y="2827"/>
                        <a:pt x="752" y="2583"/>
                      </a:cubicBezTo>
                      <a:lnTo>
                        <a:pt x="75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24"/>
                <p:cNvSpPr/>
                <p:nvPr/>
              </p:nvSpPr>
              <p:spPr>
                <a:xfrm flipH="1">
                  <a:off x="7048368" y="2007361"/>
                  <a:ext cx="398701" cy="44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5" h="3161" extrusionOk="0">
                      <a:moveTo>
                        <a:pt x="836" y="1"/>
                      </a:moveTo>
                      <a:cubicBezTo>
                        <a:pt x="801" y="864"/>
                        <a:pt x="0" y="1282"/>
                        <a:pt x="0" y="1282"/>
                      </a:cubicBezTo>
                      <a:cubicBezTo>
                        <a:pt x="91" y="2771"/>
                        <a:pt x="641" y="3161"/>
                        <a:pt x="1427" y="3161"/>
                      </a:cubicBezTo>
                      <a:cubicBezTo>
                        <a:pt x="2207" y="3161"/>
                        <a:pt x="2847" y="2541"/>
                        <a:pt x="2847" y="1650"/>
                      </a:cubicBezTo>
                      <a:cubicBezTo>
                        <a:pt x="2854" y="1518"/>
                        <a:pt x="2854" y="1379"/>
                        <a:pt x="2847" y="1247"/>
                      </a:cubicBezTo>
                      <a:lnTo>
                        <a:pt x="836" y="1"/>
                      </a:ln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24"/>
                <p:cNvSpPr/>
                <p:nvPr/>
              </p:nvSpPr>
              <p:spPr>
                <a:xfrm flipH="1">
                  <a:off x="6739321" y="1781550"/>
                  <a:ext cx="851586" cy="102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8" h="7341" extrusionOk="0">
                      <a:moveTo>
                        <a:pt x="2987" y="1"/>
                      </a:moveTo>
                      <a:cubicBezTo>
                        <a:pt x="2215" y="1"/>
                        <a:pt x="1622" y="671"/>
                        <a:pt x="1622" y="671"/>
                      </a:cubicBezTo>
                      <a:cubicBezTo>
                        <a:pt x="0" y="1054"/>
                        <a:pt x="307" y="3295"/>
                        <a:pt x="696" y="4270"/>
                      </a:cubicBezTo>
                      <a:cubicBezTo>
                        <a:pt x="850" y="4666"/>
                        <a:pt x="1030" y="5042"/>
                        <a:pt x="1239" y="5411"/>
                      </a:cubicBezTo>
                      <a:lnTo>
                        <a:pt x="1246" y="5411"/>
                      </a:lnTo>
                      <a:cubicBezTo>
                        <a:pt x="1316" y="5404"/>
                        <a:pt x="1351" y="5404"/>
                        <a:pt x="1351" y="5404"/>
                      </a:cubicBezTo>
                      <a:cubicBezTo>
                        <a:pt x="1685" y="5279"/>
                        <a:pt x="1824" y="4903"/>
                        <a:pt x="1880" y="4680"/>
                      </a:cubicBezTo>
                      <a:cubicBezTo>
                        <a:pt x="1413" y="4492"/>
                        <a:pt x="1107" y="3998"/>
                        <a:pt x="1037" y="2947"/>
                      </a:cubicBezTo>
                      <a:cubicBezTo>
                        <a:pt x="1030" y="2933"/>
                        <a:pt x="1030" y="2919"/>
                        <a:pt x="1030" y="2899"/>
                      </a:cubicBezTo>
                      <a:cubicBezTo>
                        <a:pt x="1030" y="2899"/>
                        <a:pt x="1831" y="2481"/>
                        <a:pt x="1866" y="1618"/>
                      </a:cubicBezTo>
                      <a:lnTo>
                        <a:pt x="3877" y="2864"/>
                      </a:lnTo>
                      <a:cubicBezTo>
                        <a:pt x="3884" y="2996"/>
                        <a:pt x="3884" y="3128"/>
                        <a:pt x="3877" y="3267"/>
                      </a:cubicBezTo>
                      <a:lnTo>
                        <a:pt x="3877" y="3316"/>
                      </a:lnTo>
                      <a:cubicBezTo>
                        <a:pt x="3863" y="3936"/>
                        <a:pt x="3529" y="4423"/>
                        <a:pt x="3063" y="4646"/>
                      </a:cubicBezTo>
                      <a:lnTo>
                        <a:pt x="3028" y="4659"/>
                      </a:lnTo>
                      <a:cubicBezTo>
                        <a:pt x="2903" y="5279"/>
                        <a:pt x="3049" y="5968"/>
                        <a:pt x="3153" y="6316"/>
                      </a:cubicBezTo>
                      <a:cubicBezTo>
                        <a:pt x="3167" y="6372"/>
                        <a:pt x="3188" y="6427"/>
                        <a:pt x="3216" y="6490"/>
                      </a:cubicBezTo>
                      <a:cubicBezTo>
                        <a:pt x="3437" y="7012"/>
                        <a:pt x="3947" y="7341"/>
                        <a:pt x="4512" y="7341"/>
                      </a:cubicBezTo>
                      <a:cubicBezTo>
                        <a:pt x="4534" y="7341"/>
                        <a:pt x="4557" y="7340"/>
                        <a:pt x="4580" y="7339"/>
                      </a:cubicBezTo>
                      <a:cubicBezTo>
                        <a:pt x="5868" y="7242"/>
                        <a:pt x="6056" y="6044"/>
                        <a:pt x="6070" y="5641"/>
                      </a:cubicBezTo>
                      <a:cubicBezTo>
                        <a:pt x="6098" y="4527"/>
                        <a:pt x="4949" y="3393"/>
                        <a:pt x="4949" y="3393"/>
                      </a:cubicBezTo>
                      <a:cubicBezTo>
                        <a:pt x="5144" y="2370"/>
                        <a:pt x="4838" y="922"/>
                        <a:pt x="3731" y="226"/>
                      </a:cubicBezTo>
                      <a:cubicBezTo>
                        <a:pt x="3474" y="63"/>
                        <a:pt x="3222" y="1"/>
                        <a:pt x="29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24"/>
                <p:cNvSpPr/>
                <p:nvPr/>
              </p:nvSpPr>
              <p:spPr>
                <a:xfrm flipH="1">
                  <a:off x="7387577" y="2205382"/>
                  <a:ext cx="124568" cy="106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" h="762" extrusionOk="0">
                      <a:moveTo>
                        <a:pt x="509" y="0"/>
                      </a:moveTo>
                      <a:cubicBezTo>
                        <a:pt x="415" y="0"/>
                        <a:pt x="320" y="35"/>
                        <a:pt x="244" y="114"/>
                      </a:cubicBezTo>
                      <a:cubicBezTo>
                        <a:pt x="0" y="351"/>
                        <a:pt x="174" y="761"/>
                        <a:pt x="508" y="761"/>
                      </a:cubicBezTo>
                      <a:cubicBezTo>
                        <a:pt x="717" y="761"/>
                        <a:pt x="891" y="587"/>
                        <a:pt x="891" y="379"/>
                      </a:cubicBezTo>
                      <a:cubicBezTo>
                        <a:pt x="891" y="153"/>
                        <a:pt x="703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24"/>
                <p:cNvSpPr/>
                <p:nvPr/>
              </p:nvSpPr>
              <p:spPr>
                <a:xfrm flipH="1">
                  <a:off x="6983293" y="2205382"/>
                  <a:ext cx="123590" cy="106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62" extrusionOk="0">
                      <a:moveTo>
                        <a:pt x="505" y="0"/>
                      </a:moveTo>
                      <a:cubicBezTo>
                        <a:pt x="412" y="0"/>
                        <a:pt x="316" y="35"/>
                        <a:pt x="237" y="114"/>
                      </a:cubicBezTo>
                      <a:cubicBezTo>
                        <a:pt x="1" y="351"/>
                        <a:pt x="168" y="761"/>
                        <a:pt x="509" y="761"/>
                      </a:cubicBezTo>
                      <a:cubicBezTo>
                        <a:pt x="717" y="761"/>
                        <a:pt x="885" y="587"/>
                        <a:pt x="885" y="379"/>
                      </a:cubicBezTo>
                      <a:cubicBezTo>
                        <a:pt x="885" y="153"/>
                        <a:pt x="700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24"/>
                <p:cNvSpPr/>
                <p:nvPr/>
              </p:nvSpPr>
              <p:spPr>
                <a:xfrm flipH="1">
                  <a:off x="6994047" y="3197997"/>
                  <a:ext cx="520057" cy="226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" h="1427" extrusionOk="0">
                      <a:moveTo>
                        <a:pt x="0" y="0"/>
                      </a:moveTo>
                      <a:lnTo>
                        <a:pt x="0" y="1427"/>
                      </a:lnTo>
                      <a:lnTo>
                        <a:pt x="3724" y="1427"/>
                      </a:lnTo>
                      <a:lnTo>
                        <a:pt x="3724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24"/>
                <p:cNvSpPr/>
                <p:nvPr/>
              </p:nvSpPr>
              <p:spPr>
                <a:xfrm flipH="1">
                  <a:off x="6739321" y="1781550"/>
                  <a:ext cx="851586" cy="102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8" h="7341" extrusionOk="0">
                      <a:moveTo>
                        <a:pt x="2987" y="1"/>
                      </a:moveTo>
                      <a:cubicBezTo>
                        <a:pt x="2215" y="1"/>
                        <a:pt x="1622" y="671"/>
                        <a:pt x="1622" y="671"/>
                      </a:cubicBezTo>
                      <a:cubicBezTo>
                        <a:pt x="0" y="1054"/>
                        <a:pt x="307" y="3295"/>
                        <a:pt x="696" y="4270"/>
                      </a:cubicBezTo>
                      <a:cubicBezTo>
                        <a:pt x="850" y="4666"/>
                        <a:pt x="1030" y="5042"/>
                        <a:pt x="1239" y="5411"/>
                      </a:cubicBezTo>
                      <a:lnTo>
                        <a:pt x="1246" y="5411"/>
                      </a:lnTo>
                      <a:cubicBezTo>
                        <a:pt x="1316" y="5404"/>
                        <a:pt x="1351" y="5404"/>
                        <a:pt x="1351" y="5404"/>
                      </a:cubicBezTo>
                      <a:cubicBezTo>
                        <a:pt x="1685" y="5279"/>
                        <a:pt x="1824" y="4903"/>
                        <a:pt x="1880" y="4680"/>
                      </a:cubicBezTo>
                      <a:cubicBezTo>
                        <a:pt x="1413" y="4492"/>
                        <a:pt x="1107" y="3998"/>
                        <a:pt x="1037" y="2947"/>
                      </a:cubicBezTo>
                      <a:cubicBezTo>
                        <a:pt x="1030" y="2933"/>
                        <a:pt x="1030" y="2919"/>
                        <a:pt x="1030" y="2899"/>
                      </a:cubicBezTo>
                      <a:cubicBezTo>
                        <a:pt x="1030" y="2899"/>
                        <a:pt x="1831" y="2481"/>
                        <a:pt x="1866" y="1618"/>
                      </a:cubicBezTo>
                      <a:lnTo>
                        <a:pt x="3877" y="2864"/>
                      </a:lnTo>
                      <a:cubicBezTo>
                        <a:pt x="3884" y="2996"/>
                        <a:pt x="3884" y="3128"/>
                        <a:pt x="3877" y="3267"/>
                      </a:cubicBezTo>
                      <a:lnTo>
                        <a:pt x="3877" y="3316"/>
                      </a:lnTo>
                      <a:cubicBezTo>
                        <a:pt x="3863" y="3936"/>
                        <a:pt x="3529" y="4423"/>
                        <a:pt x="3063" y="4646"/>
                      </a:cubicBezTo>
                      <a:lnTo>
                        <a:pt x="3028" y="4659"/>
                      </a:lnTo>
                      <a:cubicBezTo>
                        <a:pt x="2903" y="5279"/>
                        <a:pt x="3049" y="5968"/>
                        <a:pt x="3153" y="6316"/>
                      </a:cubicBezTo>
                      <a:cubicBezTo>
                        <a:pt x="3167" y="6372"/>
                        <a:pt x="3188" y="6427"/>
                        <a:pt x="3216" y="6490"/>
                      </a:cubicBezTo>
                      <a:cubicBezTo>
                        <a:pt x="3437" y="7012"/>
                        <a:pt x="3947" y="7341"/>
                        <a:pt x="4512" y="7341"/>
                      </a:cubicBezTo>
                      <a:cubicBezTo>
                        <a:pt x="4534" y="7341"/>
                        <a:pt x="4557" y="7340"/>
                        <a:pt x="4580" y="7339"/>
                      </a:cubicBezTo>
                      <a:cubicBezTo>
                        <a:pt x="5868" y="7242"/>
                        <a:pt x="6056" y="6044"/>
                        <a:pt x="6070" y="5641"/>
                      </a:cubicBezTo>
                      <a:cubicBezTo>
                        <a:pt x="6098" y="4527"/>
                        <a:pt x="4949" y="3393"/>
                        <a:pt x="4949" y="3393"/>
                      </a:cubicBezTo>
                      <a:cubicBezTo>
                        <a:pt x="5144" y="2370"/>
                        <a:pt x="4838" y="922"/>
                        <a:pt x="3731" y="226"/>
                      </a:cubicBezTo>
                      <a:cubicBezTo>
                        <a:pt x="3474" y="63"/>
                        <a:pt x="3222" y="1"/>
                        <a:pt x="29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24"/>
                <p:cNvSpPr/>
                <p:nvPr/>
              </p:nvSpPr>
              <p:spPr>
                <a:xfrm flipH="1">
                  <a:off x="5398954" y="3271900"/>
                  <a:ext cx="3335959" cy="161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88" h="1157" extrusionOk="0">
                      <a:moveTo>
                        <a:pt x="0" y="1"/>
                      </a:moveTo>
                      <a:lnTo>
                        <a:pt x="0" y="1156"/>
                      </a:lnTo>
                      <a:lnTo>
                        <a:pt x="23888" y="1156"/>
                      </a:lnTo>
                      <a:lnTo>
                        <a:pt x="23888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24"/>
                <p:cNvSpPr/>
                <p:nvPr/>
              </p:nvSpPr>
              <p:spPr>
                <a:xfrm flipH="1">
                  <a:off x="5585518" y="3433325"/>
                  <a:ext cx="2964770" cy="1303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7789" extrusionOk="0">
                      <a:moveTo>
                        <a:pt x="1" y="0"/>
                      </a:moveTo>
                      <a:lnTo>
                        <a:pt x="1" y="7789"/>
                      </a:lnTo>
                      <a:lnTo>
                        <a:pt x="21229" y="7789"/>
                      </a:lnTo>
                      <a:lnTo>
                        <a:pt x="2122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24"/>
                <p:cNvSpPr/>
                <p:nvPr/>
              </p:nvSpPr>
              <p:spPr>
                <a:xfrm flipH="1">
                  <a:off x="5585527" y="3433334"/>
                  <a:ext cx="2964770" cy="126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906" extrusionOk="0">
                      <a:moveTo>
                        <a:pt x="1" y="0"/>
                      </a:moveTo>
                      <a:lnTo>
                        <a:pt x="1" y="488"/>
                      </a:lnTo>
                      <a:lnTo>
                        <a:pt x="21229" y="905"/>
                      </a:lnTo>
                      <a:lnTo>
                        <a:pt x="21229" y="0"/>
                      </a:ln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24"/>
                <p:cNvSpPr/>
                <p:nvPr/>
              </p:nvSpPr>
              <p:spPr>
                <a:xfrm flipH="1">
                  <a:off x="5737203" y="3082398"/>
                  <a:ext cx="226652" cy="18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1358" extrusionOk="0">
                      <a:moveTo>
                        <a:pt x="1" y="1"/>
                      </a:moveTo>
                      <a:lnTo>
                        <a:pt x="1" y="1358"/>
                      </a:lnTo>
                      <a:lnTo>
                        <a:pt x="1622" y="1358"/>
                      </a:lnTo>
                      <a:lnTo>
                        <a:pt x="16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24"/>
                <p:cNvSpPr/>
                <p:nvPr/>
              </p:nvSpPr>
              <p:spPr>
                <a:xfrm flipH="1">
                  <a:off x="5737204" y="3082398"/>
                  <a:ext cx="73037" cy="18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1358" extrusionOk="0">
                      <a:moveTo>
                        <a:pt x="0" y="1"/>
                      </a:moveTo>
                      <a:lnTo>
                        <a:pt x="0" y="1358"/>
                      </a:lnTo>
                      <a:lnTo>
                        <a:pt x="522" y="1358"/>
                      </a:lnTo>
                      <a:lnTo>
                        <a:pt x="52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24"/>
                <p:cNvSpPr/>
                <p:nvPr/>
              </p:nvSpPr>
              <p:spPr>
                <a:xfrm flipH="1">
                  <a:off x="5822800" y="2905550"/>
                  <a:ext cx="49725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212" extrusionOk="0">
                      <a:moveTo>
                        <a:pt x="1" y="1"/>
                      </a:moveTo>
                      <a:lnTo>
                        <a:pt x="1" y="1212"/>
                      </a:lnTo>
                      <a:lnTo>
                        <a:pt x="356" y="1212"/>
                      </a:lnTo>
                      <a:lnTo>
                        <a:pt x="3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24"/>
                <p:cNvSpPr/>
                <p:nvPr/>
              </p:nvSpPr>
              <p:spPr>
                <a:xfrm flipH="1">
                  <a:off x="5672125" y="2592024"/>
                  <a:ext cx="351918" cy="32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" h="2296" extrusionOk="0">
                      <a:moveTo>
                        <a:pt x="1263" y="0"/>
                      </a:moveTo>
                      <a:cubicBezTo>
                        <a:pt x="969" y="0"/>
                        <a:pt x="675" y="113"/>
                        <a:pt x="453" y="340"/>
                      </a:cubicBezTo>
                      <a:cubicBezTo>
                        <a:pt x="0" y="785"/>
                        <a:pt x="0" y="1509"/>
                        <a:pt x="453" y="1961"/>
                      </a:cubicBezTo>
                      <a:cubicBezTo>
                        <a:pt x="675" y="2184"/>
                        <a:pt x="969" y="2295"/>
                        <a:pt x="1263" y="2295"/>
                      </a:cubicBezTo>
                      <a:cubicBezTo>
                        <a:pt x="1558" y="2295"/>
                        <a:pt x="1852" y="2184"/>
                        <a:pt x="2074" y="1961"/>
                      </a:cubicBezTo>
                      <a:cubicBezTo>
                        <a:pt x="2520" y="1509"/>
                        <a:pt x="2520" y="785"/>
                        <a:pt x="2074" y="340"/>
                      </a:cubicBezTo>
                      <a:cubicBezTo>
                        <a:pt x="1852" y="113"/>
                        <a:pt x="1558" y="0"/>
                        <a:pt x="12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24"/>
                <p:cNvSpPr/>
                <p:nvPr/>
              </p:nvSpPr>
              <p:spPr>
                <a:xfrm flipH="1">
                  <a:off x="5666261" y="2591882"/>
                  <a:ext cx="261564" cy="320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2298" extrusionOk="0">
                      <a:moveTo>
                        <a:pt x="571" y="1"/>
                      </a:moveTo>
                      <a:cubicBezTo>
                        <a:pt x="369" y="1"/>
                        <a:pt x="174" y="56"/>
                        <a:pt x="0" y="154"/>
                      </a:cubicBezTo>
                      <a:cubicBezTo>
                        <a:pt x="550" y="154"/>
                        <a:pt x="996" y="599"/>
                        <a:pt x="996" y="1149"/>
                      </a:cubicBezTo>
                      <a:cubicBezTo>
                        <a:pt x="996" y="1699"/>
                        <a:pt x="550" y="2144"/>
                        <a:pt x="0" y="2144"/>
                      </a:cubicBezTo>
                      <a:cubicBezTo>
                        <a:pt x="182" y="2249"/>
                        <a:pt x="378" y="2297"/>
                        <a:pt x="569" y="2297"/>
                      </a:cubicBezTo>
                      <a:cubicBezTo>
                        <a:pt x="1066" y="2297"/>
                        <a:pt x="1537" y="1971"/>
                        <a:pt x="1678" y="1448"/>
                      </a:cubicBezTo>
                      <a:cubicBezTo>
                        <a:pt x="1873" y="718"/>
                        <a:pt x="1330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12" name="Google Shape;1112;p24"/>
                <p:cNvGrpSpPr/>
                <p:nvPr/>
              </p:nvGrpSpPr>
              <p:grpSpPr>
                <a:xfrm>
                  <a:off x="7625814" y="2194096"/>
                  <a:ext cx="894319" cy="1077944"/>
                  <a:chOff x="7034501" y="2194096"/>
                  <a:chExt cx="894319" cy="1077944"/>
                </a:xfrm>
              </p:grpSpPr>
              <p:sp>
                <p:nvSpPr>
                  <p:cNvPr id="1113" name="Google Shape;1113;p24"/>
                  <p:cNvSpPr/>
                  <p:nvPr/>
                </p:nvSpPr>
                <p:spPr>
                  <a:xfrm flipH="1">
                    <a:off x="7034501" y="2503137"/>
                    <a:ext cx="894319" cy="584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4" h="4184" extrusionOk="0">
                        <a:moveTo>
                          <a:pt x="418" y="0"/>
                        </a:moveTo>
                        <a:cubicBezTo>
                          <a:pt x="188" y="0"/>
                          <a:pt x="0" y="181"/>
                          <a:pt x="0" y="411"/>
                        </a:cubicBezTo>
                        <a:lnTo>
                          <a:pt x="0" y="3773"/>
                        </a:lnTo>
                        <a:cubicBezTo>
                          <a:pt x="0" y="4003"/>
                          <a:pt x="188" y="4184"/>
                          <a:pt x="418" y="4184"/>
                        </a:cubicBezTo>
                        <a:lnTo>
                          <a:pt x="5986" y="4184"/>
                        </a:lnTo>
                        <a:cubicBezTo>
                          <a:pt x="6216" y="4184"/>
                          <a:pt x="6404" y="4003"/>
                          <a:pt x="6404" y="3773"/>
                        </a:cubicBezTo>
                        <a:lnTo>
                          <a:pt x="6404" y="411"/>
                        </a:lnTo>
                        <a:cubicBezTo>
                          <a:pt x="6404" y="181"/>
                          <a:pt x="6216" y="0"/>
                          <a:pt x="598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4" name="Google Shape;1114;p24"/>
                  <p:cNvSpPr/>
                  <p:nvPr/>
                </p:nvSpPr>
                <p:spPr>
                  <a:xfrm flipH="1">
                    <a:off x="7034506" y="2502160"/>
                    <a:ext cx="116747" cy="5852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6" h="4191" extrusionOk="0">
                        <a:moveTo>
                          <a:pt x="1" y="1"/>
                        </a:moveTo>
                        <a:cubicBezTo>
                          <a:pt x="230" y="1"/>
                          <a:pt x="411" y="188"/>
                          <a:pt x="411" y="418"/>
                        </a:cubicBezTo>
                        <a:lnTo>
                          <a:pt x="411" y="3780"/>
                        </a:lnTo>
                        <a:cubicBezTo>
                          <a:pt x="411" y="4010"/>
                          <a:pt x="230" y="4191"/>
                          <a:pt x="1" y="4191"/>
                        </a:cubicBezTo>
                        <a:lnTo>
                          <a:pt x="418" y="4191"/>
                        </a:lnTo>
                        <a:cubicBezTo>
                          <a:pt x="648" y="4191"/>
                          <a:pt x="836" y="4010"/>
                          <a:pt x="836" y="3780"/>
                        </a:cubicBezTo>
                        <a:lnTo>
                          <a:pt x="836" y="418"/>
                        </a:lnTo>
                        <a:cubicBezTo>
                          <a:pt x="836" y="188"/>
                          <a:pt x="648" y="1"/>
                          <a:pt x="41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5" name="Google Shape;1115;p24"/>
                  <p:cNvSpPr/>
                  <p:nvPr/>
                </p:nvSpPr>
                <p:spPr>
                  <a:xfrm flipH="1">
                    <a:off x="7403878" y="2372846"/>
                    <a:ext cx="156548" cy="13140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1" h="941" extrusionOk="0">
                        <a:moveTo>
                          <a:pt x="0" y="1"/>
                        </a:moveTo>
                        <a:lnTo>
                          <a:pt x="0" y="940"/>
                        </a:lnTo>
                        <a:lnTo>
                          <a:pt x="1121" y="940"/>
                        </a:lnTo>
                        <a:lnTo>
                          <a:pt x="1121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6" name="Google Shape;1116;p24"/>
                  <p:cNvSpPr/>
                  <p:nvPr/>
                </p:nvSpPr>
                <p:spPr>
                  <a:xfrm flipH="1">
                    <a:off x="7403878" y="2372846"/>
                    <a:ext cx="156548" cy="526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21" h="377" extrusionOk="0">
                        <a:moveTo>
                          <a:pt x="0" y="1"/>
                        </a:moveTo>
                        <a:lnTo>
                          <a:pt x="0" y="377"/>
                        </a:lnTo>
                        <a:lnTo>
                          <a:pt x="1121" y="377"/>
                        </a:lnTo>
                        <a:lnTo>
                          <a:pt x="1121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7" name="Google Shape;1117;p24"/>
                  <p:cNvSpPr/>
                  <p:nvPr/>
                </p:nvSpPr>
                <p:spPr>
                  <a:xfrm flipH="1">
                    <a:off x="7193843" y="2194096"/>
                    <a:ext cx="576615" cy="184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29" h="1323" extrusionOk="0">
                        <a:moveTo>
                          <a:pt x="370" y="0"/>
                        </a:moveTo>
                        <a:cubicBezTo>
                          <a:pt x="168" y="0"/>
                          <a:pt x="1" y="167"/>
                          <a:pt x="1" y="369"/>
                        </a:cubicBezTo>
                        <a:lnTo>
                          <a:pt x="1" y="954"/>
                        </a:lnTo>
                        <a:cubicBezTo>
                          <a:pt x="1" y="1156"/>
                          <a:pt x="168" y="1323"/>
                          <a:pt x="370" y="1323"/>
                        </a:cubicBezTo>
                        <a:lnTo>
                          <a:pt x="3759" y="1323"/>
                        </a:lnTo>
                        <a:cubicBezTo>
                          <a:pt x="3961" y="1323"/>
                          <a:pt x="4128" y="1156"/>
                          <a:pt x="4128" y="954"/>
                        </a:cubicBezTo>
                        <a:lnTo>
                          <a:pt x="4128" y="369"/>
                        </a:lnTo>
                        <a:cubicBezTo>
                          <a:pt x="4128" y="167"/>
                          <a:pt x="3961" y="0"/>
                          <a:pt x="375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8" name="Google Shape;1118;p24"/>
                  <p:cNvSpPr/>
                  <p:nvPr/>
                </p:nvSpPr>
                <p:spPr>
                  <a:xfrm flipH="1">
                    <a:off x="7233783" y="2233896"/>
                    <a:ext cx="496735" cy="105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7" h="753" extrusionOk="0">
                        <a:moveTo>
                          <a:pt x="84" y="1"/>
                        </a:moveTo>
                        <a:cubicBezTo>
                          <a:pt x="42" y="1"/>
                          <a:pt x="0" y="42"/>
                          <a:pt x="0" y="84"/>
                        </a:cubicBezTo>
                        <a:lnTo>
                          <a:pt x="0" y="669"/>
                        </a:lnTo>
                        <a:cubicBezTo>
                          <a:pt x="0" y="710"/>
                          <a:pt x="42" y="752"/>
                          <a:pt x="84" y="752"/>
                        </a:cubicBezTo>
                        <a:lnTo>
                          <a:pt x="3473" y="752"/>
                        </a:lnTo>
                        <a:cubicBezTo>
                          <a:pt x="3522" y="752"/>
                          <a:pt x="3557" y="710"/>
                          <a:pt x="3557" y="669"/>
                        </a:cubicBezTo>
                        <a:lnTo>
                          <a:pt x="3557" y="84"/>
                        </a:lnTo>
                        <a:cubicBezTo>
                          <a:pt x="3557" y="42"/>
                          <a:pt x="3522" y="1"/>
                          <a:pt x="3473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9" name="Google Shape;1119;p24"/>
                  <p:cNvSpPr/>
                  <p:nvPr/>
                </p:nvSpPr>
                <p:spPr>
                  <a:xfrm flipH="1">
                    <a:off x="7122900" y="3150407"/>
                    <a:ext cx="718499" cy="121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5" h="871" extrusionOk="0">
                        <a:moveTo>
                          <a:pt x="1" y="1"/>
                        </a:moveTo>
                        <a:lnTo>
                          <a:pt x="1" y="871"/>
                        </a:lnTo>
                        <a:lnTo>
                          <a:pt x="5144" y="871"/>
                        </a:lnTo>
                        <a:lnTo>
                          <a:pt x="5144" y="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0" name="Google Shape;1120;p24"/>
                  <p:cNvSpPr/>
                  <p:nvPr/>
                </p:nvSpPr>
                <p:spPr>
                  <a:xfrm flipH="1">
                    <a:off x="7122900" y="3150407"/>
                    <a:ext cx="718499" cy="31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5" h="224" extrusionOk="0">
                        <a:moveTo>
                          <a:pt x="1" y="1"/>
                        </a:moveTo>
                        <a:lnTo>
                          <a:pt x="1" y="224"/>
                        </a:lnTo>
                        <a:lnTo>
                          <a:pt x="5144" y="224"/>
                        </a:lnTo>
                        <a:lnTo>
                          <a:pt x="5144" y="1"/>
                        </a:ln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1" name="Google Shape;1121;p24"/>
                  <p:cNvSpPr/>
                  <p:nvPr/>
                </p:nvSpPr>
                <p:spPr>
                  <a:xfrm flipH="1">
                    <a:off x="7272606" y="2688730"/>
                    <a:ext cx="431658" cy="28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1" h="2020" extrusionOk="0">
                        <a:moveTo>
                          <a:pt x="376" y="1"/>
                        </a:moveTo>
                        <a:cubicBezTo>
                          <a:pt x="167" y="1"/>
                          <a:pt x="0" y="168"/>
                          <a:pt x="0" y="377"/>
                        </a:cubicBezTo>
                        <a:lnTo>
                          <a:pt x="0" y="1650"/>
                        </a:lnTo>
                        <a:cubicBezTo>
                          <a:pt x="0" y="1852"/>
                          <a:pt x="167" y="2019"/>
                          <a:pt x="376" y="2019"/>
                        </a:cubicBezTo>
                        <a:lnTo>
                          <a:pt x="2715" y="2019"/>
                        </a:lnTo>
                        <a:cubicBezTo>
                          <a:pt x="2924" y="2019"/>
                          <a:pt x="3091" y="1852"/>
                          <a:pt x="3091" y="1650"/>
                        </a:cubicBezTo>
                        <a:lnTo>
                          <a:pt x="3091" y="377"/>
                        </a:lnTo>
                        <a:cubicBezTo>
                          <a:pt x="3091" y="168"/>
                          <a:pt x="2924" y="1"/>
                          <a:pt x="2715" y="1"/>
                        </a:cubicBezTo>
                        <a:close/>
                      </a:path>
                    </a:pathLst>
                  </a:custGeom>
                  <a:solidFill>
                    <a:srgbClr val="C7C7C7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2" name="Google Shape;1122;p24"/>
                  <p:cNvSpPr/>
                  <p:nvPr/>
                </p:nvSpPr>
                <p:spPr>
                  <a:xfrm flipH="1">
                    <a:off x="7272606" y="2688730"/>
                    <a:ext cx="431658" cy="28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1" h="2020" extrusionOk="0">
                        <a:moveTo>
                          <a:pt x="376" y="1"/>
                        </a:moveTo>
                        <a:cubicBezTo>
                          <a:pt x="167" y="1"/>
                          <a:pt x="0" y="168"/>
                          <a:pt x="0" y="377"/>
                        </a:cubicBezTo>
                        <a:lnTo>
                          <a:pt x="0" y="1650"/>
                        </a:lnTo>
                        <a:cubicBezTo>
                          <a:pt x="0" y="1852"/>
                          <a:pt x="167" y="2019"/>
                          <a:pt x="376" y="2019"/>
                        </a:cubicBezTo>
                        <a:lnTo>
                          <a:pt x="2715" y="2019"/>
                        </a:lnTo>
                        <a:cubicBezTo>
                          <a:pt x="2924" y="2019"/>
                          <a:pt x="3091" y="1852"/>
                          <a:pt x="3091" y="1650"/>
                        </a:cubicBezTo>
                        <a:lnTo>
                          <a:pt x="3091" y="377"/>
                        </a:lnTo>
                        <a:cubicBezTo>
                          <a:pt x="3091" y="168"/>
                          <a:pt x="2924" y="1"/>
                          <a:pt x="2715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3" name="Google Shape;1123;p24"/>
                  <p:cNvSpPr/>
                  <p:nvPr/>
                </p:nvSpPr>
                <p:spPr>
                  <a:xfrm flipH="1">
                    <a:off x="7400945" y="2806453"/>
                    <a:ext cx="174981" cy="344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53" h="2464" extrusionOk="0">
                        <a:moveTo>
                          <a:pt x="0" y="0"/>
                        </a:moveTo>
                        <a:lnTo>
                          <a:pt x="0" y="2464"/>
                        </a:lnTo>
                        <a:lnTo>
                          <a:pt x="1253" y="2464"/>
                        </a:lnTo>
                        <a:lnTo>
                          <a:pt x="1253" y="0"/>
                        </a:lnTo>
                        <a:close/>
                      </a:path>
                    </a:pathLst>
                  </a:custGeom>
                  <a:solidFill>
                    <a:srgbClr val="4C609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4" name="Google Shape;1124;p24"/>
                  <p:cNvSpPr/>
                  <p:nvPr/>
                </p:nvSpPr>
                <p:spPr>
                  <a:xfrm flipH="1">
                    <a:off x="7530121" y="2806453"/>
                    <a:ext cx="45805" cy="3440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8" h="2464" extrusionOk="0">
                        <a:moveTo>
                          <a:pt x="0" y="0"/>
                        </a:moveTo>
                        <a:lnTo>
                          <a:pt x="0" y="2464"/>
                        </a:lnTo>
                        <a:lnTo>
                          <a:pt x="327" y="2464"/>
                        </a:lnTo>
                        <a:lnTo>
                          <a:pt x="327" y="0"/>
                        </a:lnTo>
                        <a:close/>
                      </a:path>
                    </a:pathLst>
                  </a:custGeom>
                  <a:solidFill>
                    <a:srgbClr val="6683C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5" name="Google Shape;1125;p24"/>
                  <p:cNvSpPr/>
                  <p:nvPr/>
                </p:nvSpPr>
                <p:spPr>
                  <a:xfrm flipH="1">
                    <a:off x="7233783" y="2233896"/>
                    <a:ext cx="496735" cy="1051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7" h="753" extrusionOk="0">
                        <a:moveTo>
                          <a:pt x="84" y="1"/>
                        </a:moveTo>
                        <a:cubicBezTo>
                          <a:pt x="42" y="1"/>
                          <a:pt x="0" y="42"/>
                          <a:pt x="0" y="84"/>
                        </a:cubicBezTo>
                        <a:lnTo>
                          <a:pt x="0" y="669"/>
                        </a:lnTo>
                        <a:cubicBezTo>
                          <a:pt x="0" y="710"/>
                          <a:pt x="42" y="752"/>
                          <a:pt x="84" y="752"/>
                        </a:cubicBezTo>
                        <a:lnTo>
                          <a:pt x="3473" y="752"/>
                        </a:lnTo>
                        <a:cubicBezTo>
                          <a:pt x="3522" y="752"/>
                          <a:pt x="3557" y="710"/>
                          <a:pt x="3557" y="669"/>
                        </a:cubicBezTo>
                        <a:lnTo>
                          <a:pt x="3557" y="84"/>
                        </a:lnTo>
                        <a:cubicBezTo>
                          <a:pt x="3557" y="42"/>
                          <a:pt x="3522" y="1"/>
                          <a:pt x="3473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6" name="Google Shape;1126;p24"/>
                  <p:cNvSpPr/>
                  <p:nvPr/>
                </p:nvSpPr>
                <p:spPr>
                  <a:xfrm flipH="1">
                    <a:off x="7122904" y="3150407"/>
                    <a:ext cx="107112" cy="1216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7" h="871" extrusionOk="0">
                        <a:moveTo>
                          <a:pt x="1" y="1"/>
                        </a:moveTo>
                        <a:lnTo>
                          <a:pt x="1" y="871"/>
                        </a:lnTo>
                        <a:lnTo>
                          <a:pt x="766" y="871"/>
                        </a:lnTo>
                        <a:lnTo>
                          <a:pt x="766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7" name="Google Shape;1127;p24"/>
                  <p:cNvSpPr/>
                  <p:nvPr/>
                </p:nvSpPr>
                <p:spPr>
                  <a:xfrm flipH="1">
                    <a:off x="7122900" y="3150407"/>
                    <a:ext cx="718499" cy="312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45" h="224" extrusionOk="0">
                        <a:moveTo>
                          <a:pt x="1" y="1"/>
                        </a:moveTo>
                        <a:lnTo>
                          <a:pt x="1" y="224"/>
                        </a:lnTo>
                        <a:lnTo>
                          <a:pt x="5144" y="224"/>
                        </a:lnTo>
                        <a:lnTo>
                          <a:pt x="5144" y="1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8" name="Google Shape;1128;p24"/>
                  <p:cNvSpPr/>
                  <p:nvPr/>
                </p:nvSpPr>
                <p:spPr>
                  <a:xfrm flipH="1">
                    <a:off x="7272606" y="2688730"/>
                    <a:ext cx="431658" cy="28208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91" h="2020" extrusionOk="0">
                        <a:moveTo>
                          <a:pt x="376" y="1"/>
                        </a:moveTo>
                        <a:cubicBezTo>
                          <a:pt x="167" y="1"/>
                          <a:pt x="0" y="168"/>
                          <a:pt x="0" y="377"/>
                        </a:cubicBezTo>
                        <a:lnTo>
                          <a:pt x="0" y="1650"/>
                        </a:lnTo>
                        <a:cubicBezTo>
                          <a:pt x="0" y="1852"/>
                          <a:pt x="167" y="2019"/>
                          <a:pt x="376" y="2019"/>
                        </a:cubicBezTo>
                        <a:lnTo>
                          <a:pt x="2715" y="2019"/>
                        </a:lnTo>
                        <a:cubicBezTo>
                          <a:pt x="2924" y="2019"/>
                          <a:pt x="3091" y="1852"/>
                          <a:pt x="3091" y="1650"/>
                        </a:cubicBezTo>
                        <a:lnTo>
                          <a:pt x="3091" y="377"/>
                        </a:lnTo>
                        <a:cubicBezTo>
                          <a:pt x="3091" y="168"/>
                          <a:pt x="2924" y="1"/>
                          <a:pt x="2715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129" name="Google Shape;1129;p24"/>
                <p:cNvGrpSpPr/>
                <p:nvPr/>
              </p:nvGrpSpPr>
              <p:grpSpPr>
                <a:xfrm>
                  <a:off x="7092658" y="2127015"/>
                  <a:ext cx="322839" cy="232563"/>
                  <a:chOff x="2253983" y="2016753"/>
                  <a:chExt cx="322839" cy="232563"/>
                </a:xfrm>
              </p:grpSpPr>
              <p:sp>
                <p:nvSpPr>
                  <p:cNvPr id="1130" name="Google Shape;1130;p24"/>
                  <p:cNvSpPr/>
                  <p:nvPr/>
                </p:nvSpPr>
                <p:spPr>
                  <a:xfrm flipH="1">
                    <a:off x="2403649" y="2050378"/>
                    <a:ext cx="57801" cy="1560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2" h="1787" extrusionOk="0">
                        <a:moveTo>
                          <a:pt x="514" y="1"/>
                        </a:moveTo>
                        <a:cubicBezTo>
                          <a:pt x="495" y="1"/>
                          <a:pt x="477" y="14"/>
                          <a:pt x="481" y="42"/>
                        </a:cubicBezTo>
                        <a:lnTo>
                          <a:pt x="536" y="738"/>
                        </a:lnTo>
                        <a:cubicBezTo>
                          <a:pt x="543" y="850"/>
                          <a:pt x="620" y="1156"/>
                          <a:pt x="439" y="1184"/>
                        </a:cubicBezTo>
                        <a:cubicBezTo>
                          <a:pt x="376" y="1191"/>
                          <a:pt x="300" y="1177"/>
                          <a:pt x="244" y="1212"/>
                        </a:cubicBezTo>
                        <a:cubicBezTo>
                          <a:pt x="1" y="1379"/>
                          <a:pt x="195" y="1636"/>
                          <a:pt x="355" y="1775"/>
                        </a:cubicBezTo>
                        <a:cubicBezTo>
                          <a:pt x="365" y="1783"/>
                          <a:pt x="375" y="1786"/>
                          <a:pt x="384" y="1786"/>
                        </a:cubicBezTo>
                        <a:cubicBezTo>
                          <a:pt x="417" y="1786"/>
                          <a:pt x="444" y="1747"/>
                          <a:pt x="411" y="1720"/>
                        </a:cubicBezTo>
                        <a:cubicBezTo>
                          <a:pt x="349" y="1671"/>
                          <a:pt x="293" y="1608"/>
                          <a:pt x="244" y="1546"/>
                        </a:cubicBezTo>
                        <a:cubicBezTo>
                          <a:pt x="119" y="1365"/>
                          <a:pt x="335" y="1267"/>
                          <a:pt x="481" y="1253"/>
                        </a:cubicBezTo>
                        <a:cubicBezTo>
                          <a:pt x="529" y="1246"/>
                          <a:pt x="613" y="1212"/>
                          <a:pt x="627" y="1149"/>
                        </a:cubicBezTo>
                        <a:cubicBezTo>
                          <a:pt x="662" y="996"/>
                          <a:pt x="620" y="815"/>
                          <a:pt x="606" y="655"/>
                        </a:cubicBezTo>
                        <a:lnTo>
                          <a:pt x="557" y="42"/>
                        </a:lnTo>
                        <a:cubicBezTo>
                          <a:pt x="554" y="14"/>
                          <a:pt x="533" y="1"/>
                          <a:pt x="514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1" name="Google Shape;1131;p24"/>
                  <p:cNvSpPr/>
                  <p:nvPr/>
                </p:nvSpPr>
                <p:spPr>
                  <a:xfrm flipH="1">
                    <a:off x="2373700" y="2211160"/>
                    <a:ext cx="82772" cy="381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8" h="437" extrusionOk="0">
                        <a:moveTo>
                          <a:pt x="900" y="1"/>
                        </a:moveTo>
                        <a:cubicBezTo>
                          <a:pt x="884" y="1"/>
                          <a:pt x="868" y="11"/>
                          <a:pt x="862" y="34"/>
                        </a:cubicBezTo>
                        <a:cubicBezTo>
                          <a:pt x="820" y="215"/>
                          <a:pt x="660" y="347"/>
                          <a:pt x="472" y="354"/>
                        </a:cubicBezTo>
                        <a:cubicBezTo>
                          <a:pt x="463" y="355"/>
                          <a:pt x="454" y="355"/>
                          <a:pt x="445" y="355"/>
                        </a:cubicBezTo>
                        <a:cubicBezTo>
                          <a:pt x="286" y="355"/>
                          <a:pt x="175" y="243"/>
                          <a:pt x="83" y="131"/>
                        </a:cubicBezTo>
                        <a:cubicBezTo>
                          <a:pt x="74" y="121"/>
                          <a:pt x="64" y="116"/>
                          <a:pt x="54" y="116"/>
                        </a:cubicBezTo>
                        <a:cubicBezTo>
                          <a:pt x="26" y="116"/>
                          <a:pt x="1" y="156"/>
                          <a:pt x="27" y="187"/>
                        </a:cubicBezTo>
                        <a:cubicBezTo>
                          <a:pt x="138" y="323"/>
                          <a:pt x="282" y="436"/>
                          <a:pt x="463" y="436"/>
                        </a:cubicBezTo>
                        <a:cubicBezTo>
                          <a:pt x="487" y="436"/>
                          <a:pt x="511" y="434"/>
                          <a:pt x="535" y="430"/>
                        </a:cubicBezTo>
                        <a:cubicBezTo>
                          <a:pt x="730" y="396"/>
                          <a:pt x="890" y="250"/>
                          <a:pt x="939" y="55"/>
                        </a:cubicBezTo>
                        <a:cubicBezTo>
                          <a:pt x="947" y="22"/>
                          <a:pt x="924" y="1"/>
                          <a:pt x="90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2" name="Google Shape;1132;p24"/>
                  <p:cNvSpPr/>
                  <p:nvPr/>
                </p:nvSpPr>
                <p:spPr>
                  <a:xfrm flipH="1">
                    <a:off x="2466862" y="2016753"/>
                    <a:ext cx="68628" cy="33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" h="385" extrusionOk="0">
                        <a:moveTo>
                          <a:pt x="657" y="1"/>
                        </a:moveTo>
                        <a:cubicBezTo>
                          <a:pt x="407" y="1"/>
                          <a:pt x="171" y="118"/>
                          <a:pt x="20" y="325"/>
                        </a:cubicBezTo>
                        <a:cubicBezTo>
                          <a:pt x="1" y="355"/>
                          <a:pt x="30" y="384"/>
                          <a:pt x="58" y="384"/>
                        </a:cubicBezTo>
                        <a:cubicBezTo>
                          <a:pt x="70" y="384"/>
                          <a:pt x="82" y="379"/>
                          <a:pt x="90" y="367"/>
                        </a:cubicBezTo>
                        <a:cubicBezTo>
                          <a:pt x="227" y="180"/>
                          <a:pt x="436" y="77"/>
                          <a:pt x="657" y="77"/>
                        </a:cubicBezTo>
                        <a:cubicBezTo>
                          <a:pt x="684" y="77"/>
                          <a:pt x="710" y="79"/>
                          <a:pt x="737" y="82"/>
                        </a:cubicBezTo>
                        <a:cubicBezTo>
                          <a:pt x="739" y="82"/>
                          <a:pt x="741" y="82"/>
                          <a:pt x="743" y="82"/>
                        </a:cubicBezTo>
                        <a:cubicBezTo>
                          <a:pt x="786" y="82"/>
                          <a:pt x="784" y="12"/>
                          <a:pt x="737" y="5"/>
                        </a:cubicBezTo>
                        <a:cubicBezTo>
                          <a:pt x="710" y="2"/>
                          <a:pt x="684" y="1"/>
                          <a:pt x="65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3" name="Google Shape;1133;p24"/>
                  <p:cNvSpPr/>
                  <p:nvPr/>
                </p:nvSpPr>
                <p:spPr>
                  <a:xfrm flipH="1">
                    <a:off x="2299836" y="2016753"/>
                    <a:ext cx="68628" cy="336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6" h="385" extrusionOk="0">
                        <a:moveTo>
                          <a:pt x="129" y="1"/>
                        </a:moveTo>
                        <a:cubicBezTo>
                          <a:pt x="103" y="1"/>
                          <a:pt x="76" y="2"/>
                          <a:pt x="49" y="5"/>
                        </a:cubicBezTo>
                        <a:cubicBezTo>
                          <a:pt x="4" y="11"/>
                          <a:pt x="1" y="83"/>
                          <a:pt x="39" y="83"/>
                        </a:cubicBezTo>
                        <a:cubicBezTo>
                          <a:pt x="42" y="83"/>
                          <a:pt x="45" y="83"/>
                          <a:pt x="49" y="82"/>
                        </a:cubicBezTo>
                        <a:cubicBezTo>
                          <a:pt x="76" y="79"/>
                          <a:pt x="102" y="77"/>
                          <a:pt x="129" y="77"/>
                        </a:cubicBezTo>
                        <a:cubicBezTo>
                          <a:pt x="351" y="77"/>
                          <a:pt x="560" y="180"/>
                          <a:pt x="696" y="367"/>
                        </a:cubicBezTo>
                        <a:cubicBezTo>
                          <a:pt x="705" y="379"/>
                          <a:pt x="716" y="384"/>
                          <a:pt x="728" y="384"/>
                        </a:cubicBezTo>
                        <a:cubicBezTo>
                          <a:pt x="757" y="384"/>
                          <a:pt x="786" y="355"/>
                          <a:pt x="766" y="325"/>
                        </a:cubicBezTo>
                        <a:cubicBezTo>
                          <a:pt x="615" y="118"/>
                          <a:pt x="379" y="1"/>
                          <a:pt x="129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4" name="Google Shape;1134;p24"/>
                  <p:cNvSpPr/>
                  <p:nvPr/>
                </p:nvSpPr>
                <p:spPr>
                  <a:xfrm flipH="1">
                    <a:off x="2472887" y="2065168"/>
                    <a:ext cx="33528" cy="55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4" h="641" extrusionOk="0">
                        <a:moveTo>
                          <a:pt x="195" y="0"/>
                        </a:moveTo>
                        <a:cubicBezTo>
                          <a:pt x="91" y="0"/>
                          <a:pt x="0" y="139"/>
                          <a:pt x="0" y="320"/>
                        </a:cubicBezTo>
                        <a:cubicBezTo>
                          <a:pt x="0" y="494"/>
                          <a:pt x="91" y="641"/>
                          <a:pt x="195" y="641"/>
                        </a:cubicBezTo>
                        <a:cubicBezTo>
                          <a:pt x="293" y="641"/>
                          <a:pt x="383" y="494"/>
                          <a:pt x="383" y="320"/>
                        </a:cubicBezTo>
                        <a:cubicBezTo>
                          <a:pt x="383" y="139"/>
                          <a:pt x="293" y="0"/>
                          <a:pt x="19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5" name="Google Shape;1135;p24"/>
                  <p:cNvSpPr/>
                  <p:nvPr/>
                </p:nvSpPr>
                <p:spPr>
                  <a:xfrm flipH="1">
                    <a:off x="2326466" y="2065168"/>
                    <a:ext cx="32917" cy="55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" h="641" extrusionOk="0">
                        <a:moveTo>
                          <a:pt x="189" y="0"/>
                        </a:moveTo>
                        <a:cubicBezTo>
                          <a:pt x="84" y="0"/>
                          <a:pt x="1" y="139"/>
                          <a:pt x="1" y="320"/>
                        </a:cubicBezTo>
                        <a:cubicBezTo>
                          <a:pt x="1" y="494"/>
                          <a:pt x="84" y="641"/>
                          <a:pt x="189" y="641"/>
                        </a:cubicBezTo>
                        <a:cubicBezTo>
                          <a:pt x="293" y="641"/>
                          <a:pt x="377" y="494"/>
                          <a:pt x="377" y="320"/>
                        </a:cubicBezTo>
                        <a:cubicBezTo>
                          <a:pt x="377" y="139"/>
                          <a:pt x="293" y="0"/>
                          <a:pt x="18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6" name="Google Shape;1136;p24"/>
                  <p:cNvSpPr/>
                  <p:nvPr/>
                </p:nvSpPr>
                <p:spPr>
                  <a:xfrm flipH="1">
                    <a:off x="2483136" y="2156274"/>
                    <a:ext cx="93686" cy="67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3" h="774" extrusionOk="0">
                        <a:moveTo>
                          <a:pt x="536" y="1"/>
                        </a:moveTo>
                        <a:cubicBezTo>
                          <a:pt x="244" y="1"/>
                          <a:pt x="0" y="175"/>
                          <a:pt x="0" y="384"/>
                        </a:cubicBezTo>
                        <a:cubicBezTo>
                          <a:pt x="0" y="599"/>
                          <a:pt x="244" y="773"/>
                          <a:pt x="536" y="773"/>
                        </a:cubicBezTo>
                        <a:cubicBezTo>
                          <a:pt x="829" y="773"/>
                          <a:pt x="1072" y="599"/>
                          <a:pt x="1072" y="384"/>
                        </a:cubicBezTo>
                        <a:cubicBezTo>
                          <a:pt x="1072" y="175"/>
                          <a:pt x="829" y="1"/>
                          <a:pt x="536" y="1"/>
                        </a:cubicBezTo>
                        <a:close/>
                      </a:path>
                    </a:pathLst>
                  </a:custGeom>
                  <a:solidFill>
                    <a:srgbClr val="E24444">
                      <a:alpha val="223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7" name="Google Shape;1137;p24"/>
                  <p:cNvSpPr/>
                  <p:nvPr/>
                </p:nvSpPr>
                <p:spPr>
                  <a:xfrm flipH="1">
                    <a:off x="2253983" y="2156274"/>
                    <a:ext cx="93075" cy="675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6" h="774" extrusionOk="0">
                        <a:moveTo>
                          <a:pt x="530" y="1"/>
                        </a:moveTo>
                        <a:cubicBezTo>
                          <a:pt x="237" y="1"/>
                          <a:pt x="1" y="175"/>
                          <a:pt x="1" y="384"/>
                        </a:cubicBezTo>
                        <a:cubicBezTo>
                          <a:pt x="1" y="599"/>
                          <a:pt x="237" y="773"/>
                          <a:pt x="530" y="773"/>
                        </a:cubicBezTo>
                        <a:cubicBezTo>
                          <a:pt x="829" y="773"/>
                          <a:pt x="1066" y="599"/>
                          <a:pt x="1066" y="384"/>
                        </a:cubicBezTo>
                        <a:cubicBezTo>
                          <a:pt x="1066" y="175"/>
                          <a:pt x="829" y="1"/>
                          <a:pt x="530" y="1"/>
                        </a:cubicBezTo>
                        <a:close/>
                      </a:path>
                    </a:pathLst>
                  </a:custGeom>
                  <a:solidFill>
                    <a:srgbClr val="E24444">
                      <a:alpha val="223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1140" name="Google Shape;1140;p24"/>
            <p:cNvSpPr txBox="1"/>
            <p:nvPr/>
          </p:nvSpPr>
          <p:spPr>
            <a:xfrm>
              <a:off x="5602322" y="4084770"/>
              <a:ext cx="3030345" cy="6313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EC" sz="32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¿Preguntas?</a:t>
              </a:r>
              <a:endParaRPr sz="32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pic>
        <p:nvPicPr>
          <p:cNvPr id="56" name="Picture 2" descr="ESPE - Universidad de las Fuerzas Armadas | Sangolquí">
            <a:extLst>
              <a:ext uri="{FF2B5EF4-FFF2-40B4-BE49-F238E27FC236}">
                <a16:creationId xmlns:a16="http://schemas.microsoft.com/office/drawing/2014/main" id="{2B09CCE1-8F4B-4D2D-8EE3-D0D2AE1DE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23" y="64338"/>
            <a:ext cx="5847908" cy="150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8" name="Google Shape;1138;p24"/>
          <p:cNvSpPr txBox="1">
            <a:spLocks noGrp="1"/>
          </p:cNvSpPr>
          <p:nvPr>
            <p:ph type="title"/>
          </p:nvPr>
        </p:nvSpPr>
        <p:spPr>
          <a:xfrm>
            <a:off x="2590358" y="3566803"/>
            <a:ext cx="3963282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MUCHAS GRACIAS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90316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3"/>
    </mc:Choice>
    <mc:Fallback xmlns="">
      <p:transition spd="slow" advTm="445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4732513" y="1636050"/>
            <a:ext cx="3741600" cy="2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kumimoji="0" lang="es-MX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Analizar el emprendimiento exportador ecuatoriano con enfoque de género en el año 2019</a:t>
            </a:r>
            <a:endParaRPr lang="es-EC" sz="200" dirty="0"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4777062" y="1127262"/>
            <a:ext cx="37416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tx2"/>
                </a:solidFill>
                <a:latin typeface="Fira Sans Extra Condensed SemiBold"/>
                <a:sym typeface="Fira Sans Extra Condensed SemiBold"/>
              </a:rPr>
              <a:t>Objetivo</a:t>
            </a:r>
            <a:r>
              <a:rPr lang="en" sz="3000" dirty="0">
                <a:solidFill>
                  <a:schemeClr val="tx2"/>
                </a:solidFill>
              </a:rPr>
              <a:t> </a:t>
            </a:r>
            <a:r>
              <a:rPr lang="en" sz="3000" dirty="0">
                <a:solidFill>
                  <a:schemeClr val="tx2"/>
                </a:solidFill>
                <a:latin typeface="Fira Sans Extra Condensed SemiBold"/>
              </a:rPr>
              <a:t>general</a:t>
            </a:r>
            <a:endParaRPr sz="3000" dirty="0">
              <a:solidFill>
                <a:schemeClr val="tx2"/>
              </a:solidFill>
              <a:latin typeface="Fira Sans Extra Condensed SemiBold"/>
            </a:endParaRPr>
          </a:p>
        </p:txBody>
      </p:sp>
      <p:grpSp>
        <p:nvGrpSpPr>
          <p:cNvPr id="57" name="Google Shape;57;p15"/>
          <p:cNvGrpSpPr/>
          <p:nvPr/>
        </p:nvGrpSpPr>
        <p:grpSpPr>
          <a:xfrm>
            <a:off x="625338" y="-389662"/>
            <a:ext cx="1280481" cy="1976026"/>
            <a:chOff x="706075" y="-294400"/>
            <a:chExt cx="1280481" cy="1976026"/>
          </a:xfrm>
        </p:grpSpPr>
        <p:sp>
          <p:nvSpPr>
            <p:cNvPr id="58" name="Google Shape;58;p15"/>
            <p:cNvSpPr/>
            <p:nvPr/>
          </p:nvSpPr>
          <p:spPr>
            <a:xfrm>
              <a:off x="860848" y="-294400"/>
              <a:ext cx="4548" cy="1607582"/>
            </a:xfrm>
            <a:custGeom>
              <a:avLst/>
              <a:gdLst/>
              <a:ahLst/>
              <a:cxnLst/>
              <a:rect l="l" t="t" r="r" b="b"/>
              <a:pathLst>
                <a:path w="36" h="12724" extrusionOk="0">
                  <a:moveTo>
                    <a:pt x="1" y="0"/>
                  </a:moveTo>
                  <a:lnTo>
                    <a:pt x="1" y="12723"/>
                  </a:lnTo>
                  <a:lnTo>
                    <a:pt x="36" y="1272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5"/>
            <p:cNvSpPr/>
            <p:nvPr/>
          </p:nvSpPr>
          <p:spPr>
            <a:xfrm>
              <a:off x="1811467" y="-294400"/>
              <a:ext cx="4548" cy="1607582"/>
            </a:xfrm>
            <a:custGeom>
              <a:avLst/>
              <a:gdLst/>
              <a:ahLst/>
              <a:cxnLst/>
              <a:rect l="l" t="t" r="r" b="b"/>
              <a:pathLst>
                <a:path w="36" h="12724" extrusionOk="0">
                  <a:moveTo>
                    <a:pt x="1" y="0"/>
                  </a:moveTo>
                  <a:lnTo>
                    <a:pt x="1" y="12723"/>
                  </a:lnTo>
                  <a:lnTo>
                    <a:pt x="36" y="12723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5"/>
            <p:cNvSpPr/>
            <p:nvPr/>
          </p:nvSpPr>
          <p:spPr>
            <a:xfrm>
              <a:off x="706075" y="1245365"/>
              <a:ext cx="1280481" cy="436261"/>
            </a:xfrm>
            <a:custGeom>
              <a:avLst/>
              <a:gdLst/>
              <a:ahLst/>
              <a:cxnLst/>
              <a:rect l="l" t="t" r="r" b="b"/>
              <a:pathLst>
                <a:path w="10135" h="3453" extrusionOk="0">
                  <a:moveTo>
                    <a:pt x="516" y="0"/>
                  </a:moveTo>
                  <a:cubicBezTo>
                    <a:pt x="231" y="0"/>
                    <a:pt x="1" y="230"/>
                    <a:pt x="1" y="515"/>
                  </a:cubicBezTo>
                  <a:lnTo>
                    <a:pt x="1" y="2937"/>
                  </a:lnTo>
                  <a:cubicBezTo>
                    <a:pt x="1" y="3223"/>
                    <a:pt x="231" y="3452"/>
                    <a:pt x="516" y="3452"/>
                  </a:cubicBezTo>
                  <a:lnTo>
                    <a:pt x="9620" y="3452"/>
                  </a:lnTo>
                  <a:cubicBezTo>
                    <a:pt x="9905" y="3452"/>
                    <a:pt x="10135" y="3223"/>
                    <a:pt x="10135" y="2937"/>
                  </a:cubicBezTo>
                  <a:lnTo>
                    <a:pt x="10135" y="515"/>
                  </a:lnTo>
                  <a:cubicBezTo>
                    <a:pt x="10135" y="230"/>
                    <a:pt x="9905" y="0"/>
                    <a:pt x="9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5"/>
            <p:cNvSpPr/>
            <p:nvPr/>
          </p:nvSpPr>
          <p:spPr>
            <a:xfrm>
              <a:off x="706075" y="1245365"/>
              <a:ext cx="1280481" cy="436261"/>
            </a:xfrm>
            <a:custGeom>
              <a:avLst/>
              <a:gdLst/>
              <a:ahLst/>
              <a:cxnLst/>
              <a:rect l="l" t="t" r="r" b="b"/>
              <a:pathLst>
                <a:path w="10135" h="3453" extrusionOk="0">
                  <a:moveTo>
                    <a:pt x="516" y="0"/>
                  </a:moveTo>
                  <a:cubicBezTo>
                    <a:pt x="231" y="0"/>
                    <a:pt x="1" y="230"/>
                    <a:pt x="1" y="515"/>
                  </a:cubicBezTo>
                  <a:lnTo>
                    <a:pt x="1" y="2937"/>
                  </a:lnTo>
                  <a:cubicBezTo>
                    <a:pt x="1" y="3223"/>
                    <a:pt x="231" y="3452"/>
                    <a:pt x="516" y="3452"/>
                  </a:cubicBezTo>
                  <a:lnTo>
                    <a:pt x="9620" y="3452"/>
                  </a:lnTo>
                  <a:cubicBezTo>
                    <a:pt x="9905" y="3452"/>
                    <a:pt x="10135" y="3223"/>
                    <a:pt x="10135" y="2937"/>
                  </a:cubicBezTo>
                  <a:lnTo>
                    <a:pt x="10135" y="515"/>
                  </a:lnTo>
                  <a:cubicBezTo>
                    <a:pt x="10135" y="230"/>
                    <a:pt x="9905" y="0"/>
                    <a:pt x="9620" y="0"/>
                  </a:cubicBezTo>
                  <a:close/>
                </a:path>
              </a:pathLst>
            </a:custGeom>
            <a:solidFill>
              <a:srgbClr val="000000">
                <a:alpha val="562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15"/>
            <p:cNvSpPr/>
            <p:nvPr/>
          </p:nvSpPr>
          <p:spPr>
            <a:xfrm>
              <a:off x="706075" y="1194403"/>
              <a:ext cx="1279597" cy="118762"/>
            </a:xfrm>
            <a:custGeom>
              <a:avLst/>
              <a:gdLst/>
              <a:ahLst/>
              <a:cxnLst/>
              <a:rect l="l" t="t" r="r" b="b"/>
              <a:pathLst>
                <a:path w="10128" h="940" extrusionOk="0">
                  <a:moveTo>
                    <a:pt x="516" y="0"/>
                  </a:moveTo>
                  <a:cubicBezTo>
                    <a:pt x="231" y="0"/>
                    <a:pt x="1" y="230"/>
                    <a:pt x="1" y="515"/>
                  </a:cubicBezTo>
                  <a:lnTo>
                    <a:pt x="1" y="940"/>
                  </a:lnTo>
                  <a:cubicBezTo>
                    <a:pt x="1" y="654"/>
                    <a:pt x="231" y="425"/>
                    <a:pt x="516" y="425"/>
                  </a:cubicBezTo>
                  <a:lnTo>
                    <a:pt x="9620" y="425"/>
                  </a:lnTo>
                  <a:cubicBezTo>
                    <a:pt x="9898" y="425"/>
                    <a:pt x="10128" y="654"/>
                    <a:pt x="10128" y="940"/>
                  </a:cubicBezTo>
                  <a:lnTo>
                    <a:pt x="10128" y="515"/>
                  </a:lnTo>
                  <a:cubicBezTo>
                    <a:pt x="10128" y="230"/>
                    <a:pt x="9905" y="0"/>
                    <a:pt x="96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5"/>
            <p:cNvSpPr/>
            <p:nvPr/>
          </p:nvSpPr>
          <p:spPr>
            <a:xfrm>
              <a:off x="815995" y="1345293"/>
              <a:ext cx="98673" cy="213772"/>
            </a:xfrm>
            <a:custGeom>
              <a:avLst/>
              <a:gdLst/>
              <a:ahLst/>
              <a:cxnLst/>
              <a:rect l="l" t="t" r="r" b="b"/>
              <a:pathLst>
                <a:path w="781" h="1692" extrusionOk="0">
                  <a:moveTo>
                    <a:pt x="391" y="0"/>
                  </a:moveTo>
                  <a:cubicBezTo>
                    <a:pt x="140" y="0"/>
                    <a:pt x="8" y="154"/>
                    <a:pt x="8" y="418"/>
                  </a:cubicBezTo>
                  <a:cubicBezTo>
                    <a:pt x="8" y="891"/>
                    <a:pt x="516" y="954"/>
                    <a:pt x="516" y="1295"/>
                  </a:cubicBezTo>
                  <a:cubicBezTo>
                    <a:pt x="516" y="1413"/>
                    <a:pt x="467" y="1455"/>
                    <a:pt x="384" y="1455"/>
                  </a:cubicBezTo>
                  <a:cubicBezTo>
                    <a:pt x="300" y="1455"/>
                    <a:pt x="245" y="1413"/>
                    <a:pt x="245" y="1295"/>
                  </a:cubicBezTo>
                  <a:lnTo>
                    <a:pt x="245" y="1177"/>
                  </a:lnTo>
                  <a:lnTo>
                    <a:pt x="1" y="1177"/>
                  </a:lnTo>
                  <a:lnTo>
                    <a:pt x="1" y="1274"/>
                  </a:lnTo>
                  <a:cubicBezTo>
                    <a:pt x="1" y="1539"/>
                    <a:pt x="133" y="1692"/>
                    <a:pt x="391" y="1692"/>
                  </a:cubicBezTo>
                  <a:cubicBezTo>
                    <a:pt x="648" y="1692"/>
                    <a:pt x="780" y="1546"/>
                    <a:pt x="780" y="1274"/>
                  </a:cubicBezTo>
                  <a:cubicBezTo>
                    <a:pt x="780" y="801"/>
                    <a:pt x="272" y="738"/>
                    <a:pt x="272" y="397"/>
                  </a:cubicBezTo>
                  <a:cubicBezTo>
                    <a:pt x="272" y="279"/>
                    <a:pt x="314" y="237"/>
                    <a:pt x="398" y="237"/>
                  </a:cubicBezTo>
                  <a:cubicBezTo>
                    <a:pt x="481" y="237"/>
                    <a:pt x="530" y="279"/>
                    <a:pt x="530" y="397"/>
                  </a:cubicBezTo>
                  <a:lnTo>
                    <a:pt x="530" y="467"/>
                  </a:lnTo>
                  <a:lnTo>
                    <a:pt x="774" y="467"/>
                  </a:lnTo>
                  <a:lnTo>
                    <a:pt x="774" y="418"/>
                  </a:lnTo>
                  <a:cubicBezTo>
                    <a:pt x="774" y="154"/>
                    <a:pt x="648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5"/>
            <p:cNvSpPr/>
            <p:nvPr/>
          </p:nvSpPr>
          <p:spPr>
            <a:xfrm>
              <a:off x="932991" y="1347062"/>
              <a:ext cx="103854" cy="210234"/>
            </a:xfrm>
            <a:custGeom>
              <a:avLst/>
              <a:gdLst/>
              <a:ahLst/>
              <a:cxnLst/>
              <a:rect l="l" t="t" r="r" b="b"/>
              <a:pathLst>
                <a:path w="822" h="1664" extrusionOk="0">
                  <a:moveTo>
                    <a:pt x="557" y="0"/>
                  </a:moveTo>
                  <a:lnTo>
                    <a:pt x="557" y="710"/>
                  </a:lnTo>
                  <a:lnTo>
                    <a:pt x="265" y="710"/>
                  </a:lnTo>
                  <a:lnTo>
                    <a:pt x="265" y="7"/>
                  </a:lnTo>
                  <a:lnTo>
                    <a:pt x="1" y="7"/>
                  </a:lnTo>
                  <a:lnTo>
                    <a:pt x="1" y="1664"/>
                  </a:lnTo>
                  <a:lnTo>
                    <a:pt x="265" y="1664"/>
                  </a:lnTo>
                  <a:lnTo>
                    <a:pt x="265" y="947"/>
                  </a:lnTo>
                  <a:lnTo>
                    <a:pt x="557" y="947"/>
                  </a:lnTo>
                  <a:lnTo>
                    <a:pt x="557" y="1657"/>
                  </a:lnTo>
                  <a:lnTo>
                    <a:pt x="822" y="1657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5"/>
            <p:cNvSpPr/>
            <p:nvPr/>
          </p:nvSpPr>
          <p:spPr>
            <a:xfrm>
              <a:off x="1057819" y="1345293"/>
              <a:ext cx="100442" cy="213772"/>
            </a:xfrm>
            <a:custGeom>
              <a:avLst/>
              <a:gdLst/>
              <a:ahLst/>
              <a:cxnLst/>
              <a:rect l="l" t="t" r="r" b="b"/>
              <a:pathLst>
                <a:path w="795" h="1692" extrusionOk="0">
                  <a:moveTo>
                    <a:pt x="398" y="237"/>
                  </a:moveTo>
                  <a:cubicBezTo>
                    <a:pt x="481" y="237"/>
                    <a:pt x="530" y="279"/>
                    <a:pt x="530" y="397"/>
                  </a:cubicBezTo>
                  <a:lnTo>
                    <a:pt x="530" y="1295"/>
                  </a:lnTo>
                  <a:cubicBezTo>
                    <a:pt x="530" y="1413"/>
                    <a:pt x="481" y="1455"/>
                    <a:pt x="398" y="1455"/>
                  </a:cubicBezTo>
                  <a:cubicBezTo>
                    <a:pt x="314" y="1455"/>
                    <a:pt x="265" y="1413"/>
                    <a:pt x="265" y="1295"/>
                  </a:cubicBezTo>
                  <a:lnTo>
                    <a:pt x="265" y="397"/>
                  </a:lnTo>
                  <a:cubicBezTo>
                    <a:pt x="265" y="279"/>
                    <a:pt x="314" y="237"/>
                    <a:pt x="398" y="237"/>
                  </a:cubicBezTo>
                  <a:close/>
                  <a:moveTo>
                    <a:pt x="398" y="0"/>
                  </a:moveTo>
                  <a:cubicBezTo>
                    <a:pt x="140" y="0"/>
                    <a:pt x="1" y="154"/>
                    <a:pt x="1" y="418"/>
                  </a:cubicBezTo>
                  <a:lnTo>
                    <a:pt x="1" y="1274"/>
                  </a:lnTo>
                  <a:cubicBezTo>
                    <a:pt x="1" y="1539"/>
                    <a:pt x="140" y="1692"/>
                    <a:pt x="398" y="1692"/>
                  </a:cubicBezTo>
                  <a:cubicBezTo>
                    <a:pt x="655" y="1692"/>
                    <a:pt x="794" y="1546"/>
                    <a:pt x="794" y="1274"/>
                  </a:cubicBezTo>
                  <a:lnTo>
                    <a:pt x="794" y="418"/>
                  </a:lnTo>
                  <a:cubicBezTo>
                    <a:pt x="794" y="154"/>
                    <a:pt x="655" y="0"/>
                    <a:pt x="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5"/>
            <p:cNvSpPr/>
            <p:nvPr/>
          </p:nvSpPr>
          <p:spPr>
            <a:xfrm>
              <a:off x="1179237" y="1347946"/>
              <a:ext cx="97789" cy="209350"/>
            </a:xfrm>
            <a:custGeom>
              <a:avLst/>
              <a:gdLst/>
              <a:ahLst/>
              <a:cxnLst/>
              <a:rect l="l" t="t" r="r" b="b"/>
              <a:pathLst>
                <a:path w="774" h="1657" extrusionOk="0">
                  <a:moveTo>
                    <a:pt x="383" y="230"/>
                  </a:moveTo>
                  <a:cubicBezTo>
                    <a:pt x="467" y="230"/>
                    <a:pt x="509" y="272"/>
                    <a:pt x="509" y="390"/>
                  </a:cubicBezTo>
                  <a:lnTo>
                    <a:pt x="509" y="634"/>
                  </a:lnTo>
                  <a:cubicBezTo>
                    <a:pt x="509" y="759"/>
                    <a:pt x="474" y="794"/>
                    <a:pt x="383" y="794"/>
                  </a:cubicBezTo>
                  <a:lnTo>
                    <a:pt x="258" y="794"/>
                  </a:lnTo>
                  <a:lnTo>
                    <a:pt x="258" y="230"/>
                  </a:lnTo>
                  <a:close/>
                  <a:moveTo>
                    <a:pt x="0" y="0"/>
                  </a:moveTo>
                  <a:lnTo>
                    <a:pt x="0" y="1657"/>
                  </a:lnTo>
                  <a:lnTo>
                    <a:pt x="258" y="1657"/>
                  </a:lnTo>
                  <a:lnTo>
                    <a:pt x="258" y="1030"/>
                  </a:lnTo>
                  <a:lnTo>
                    <a:pt x="383" y="1030"/>
                  </a:lnTo>
                  <a:cubicBezTo>
                    <a:pt x="648" y="1030"/>
                    <a:pt x="773" y="884"/>
                    <a:pt x="773" y="620"/>
                  </a:cubicBezTo>
                  <a:lnTo>
                    <a:pt x="773" y="404"/>
                  </a:lnTo>
                  <a:cubicBezTo>
                    <a:pt x="773" y="139"/>
                    <a:pt x="648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7" name="Google Shape;67;p15"/>
            <p:cNvSpPr/>
            <p:nvPr/>
          </p:nvSpPr>
          <p:spPr>
            <a:xfrm>
              <a:off x="1340200" y="1347946"/>
              <a:ext cx="87176" cy="209350"/>
            </a:xfrm>
            <a:custGeom>
              <a:avLst/>
              <a:gdLst/>
              <a:ahLst/>
              <a:cxnLst/>
              <a:rect l="l" t="t" r="r" b="b"/>
              <a:pathLst>
                <a:path w="690" h="1657" extrusionOk="0">
                  <a:moveTo>
                    <a:pt x="0" y="0"/>
                  </a:moveTo>
                  <a:lnTo>
                    <a:pt x="0" y="1657"/>
                  </a:lnTo>
                  <a:lnTo>
                    <a:pt x="689" y="1657"/>
                  </a:lnTo>
                  <a:lnTo>
                    <a:pt x="689" y="1420"/>
                  </a:lnTo>
                  <a:lnTo>
                    <a:pt x="258" y="142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>
              <a:off x="1438623" y="1345293"/>
              <a:ext cx="99558" cy="213772"/>
            </a:xfrm>
            <a:custGeom>
              <a:avLst/>
              <a:gdLst/>
              <a:ahLst/>
              <a:cxnLst/>
              <a:rect l="l" t="t" r="r" b="b"/>
              <a:pathLst>
                <a:path w="788" h="1692" extrusionOk="0">
                  <a:moveTo>
                    <a:pt x="397" y="237"/>
                  </a:moveTo>
                  <a:cubicBezTo>
                    <a:pt x="481" y="237"/>
                    <a:pt x="530" y="279"/>
                    <a:pt x="530" y="397"/>
                  </a:cubicBezTo>
                  <a:lnTo>
                    <a:pt x="530" y="1295"/>
                  </a:lnTo>
                  <a:cubicBezTo>
                    <a:pt x="530" y="1413"/>
                    <a:pt x="481" y="1455"/>
                    <a:pt x="397" y="1455"/>
                  </a:cubicBezTo>
                  <a:cubicBezTo>
                    <a:pt x="314" y="1455"/>
                    <a:pt x="258" y="1413"/>
                    <a:pt x="258" y="1295"/>
                  </a:cubicBezTo>
                  <a:lnTo>
                    <a:pt x="258" y="397"/>
                  </a:lnTo>
                  <a:cubicBezTo>
                    <a:pt x="258" y="279"/>
                    <a:pt x="314" y="237"/>
                    <a:pt x="397" y="237"/>
                  </a:cubicBezTo>
                  <a:close/>
                  <a:moveTo>
                    <a:pt x="397" y="0"/>
                  </a:moveTo>
                  <a:cubicBezTo>
                    <a:pt x="140" y="0"/>
                    <a:pt x="1" y="154"/>
                    <a:pt x="1" y="418"/>
                  </a:cubicBezTo>
                  <a:lnTo>
                    <a:pt x="1" y="1274"/>
                  </a:lnTo>
                  <a:cubicBezTo>
                    <a:pt x="1" y="1539"/>
                    <a:pt x="140" y="1692"/>
                    <a:pt x="397" y="1692"/>
                  </a:cubicBezTo>
                  <a:cubicBezTo>
                    <a:pt x="648" y="1692"/>
                    <a:pt x="787" y="1546"/>
                    <a:pt x="787" y="1274"/>
                  </a:cubicBezTo>
                  <a:lnTo>
                    <a:pt x="787" y="418"/>
                  </a:lnTo>
                  <a:cubicBezTo>
                    <a:pt x="787" y="154"/>
                    <a:pt x="648" y="0"/>
                    <a:pt x="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>
              <a:off x="1557387" y="1345293"/>
              <a:ext cx="97663" cy="213772"/>
            </a:xfrm>
            <a:custGeom>
              <a:avLst/>
              <a:gdLst/>
              <a:ahLst/>
              <a:cxnLst/>
              <a:rect l="l" t="t" r="r" b="b"/>
              <a:pathLst>
                <a:path w="773" h="1692" extrusionOk="0">
                  <a:moveTo>
                    <a:pt x="383" y="0"/>
                  </a:moveTo>
                  <a:cubicBezTo>
                    <a:pt x="133" y="0"/>
                    <a:pt x="0" y="154"/>
                    <a:pt x="0" y="418"/>
                  </a:cubicBezTo>
                  <a:lnTo>
                    <a:pt x="0" y="1274"/>
                  </a:lnTo>
                  <a:cubicBezTo>
                    <a:pt x="0" y="1539"/>
                    <a:pt x="133" y="1692"/>
                    <a:pt x="383" y="1692"/>
                  </a:cubicBezTo>
                  <a:cubicBezTo>
                    <a:pt x="641" y="1692"/>
                    <a:pt x="773" y="1546"/>
                    <a:pt x="773" y="1274"/>
                  </a:cubicBezTo>
                  <a:lnTo>
                    <a:pt x="773" y="1058"/>
                  </a:lnTo>
                  <a:lnTo>
                    <a:pt x="529" y="1058"/>
                  </a:lnTo>
                  <a:lnTo>
                    <a:pt x="529" y="1295"/>
                  </a:lnTo>
                  <a:cubicBezTo>
                    <a:pt x="529" y="1413"/>
                    <a:pt x="474" y="1455"/>
                    <a:pt x="390" y="1455"/>
                  </a:cubicBezTo>
                  <a:cubicBezTo>
                    <a:pt x="307" y="1455"/>
                    <a:pt x="258" y="1413"/>
                    <a:pt x="258" y="1295"/>
                  </a:cubicBezTo>
                  <a:lnTo>
                    <a:pt x="258" y="404"/>
                  </a:lnTo>
                  <a:cubicBezTo>
                    <a:pt x="258" y="286"/>
                    <a:pt x="307" y="237"/>
                    <a:pt x="390" y="237"/>
                  </a:cubicBezTo>
                  <a:cubicBezTo>
                    <a:pt x="474" y="237"/>
                    <a:pt x="529" y="286"/>
                    <a:pt x="529" y="404"/>
                  </a:cubicBezTo>
                  <a:lnTo>
                    <a:pt x="529" y="578"/>
                  </a:lnTo>
                  <a:lnTo>
                    <a:pt x="773" y="578"/>
                  </a:lnTo>
                  <a:lnTo>
                    <a:pt x="773" y="418"/>
                  </a:lnTo>
                  <a:cubicBezTo>
                    <a:pt x="773" y="154"/>
                    <a:pt x="641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>
              <a:off x="1666423" y="1347946"/>
              <a:ext cx="115351" cy="209350"/>
            </a:xfrm>
            <a:custGeom>
              <a:avLst/>
              <a:gdLst/>
              <a:ahLst/>
              <a:cxnLst/>
              <a:rect l="l" t="t" r="r" b="b"/>
              <a:pathLst>
                <a:path w="913" h="1657" extrusionOk="0">
                  <a:moveTo>
                    <a:pt x="446" y="293"/>
                  </a:moveTo>
                  <a:lnTo>
                    <a:pt x="571" y="1135"/>
                  </a:lnTo>
                  <a:lnTo>
                    <a:pt x="321" y="1135"/>
                  </a:lnTo>
                  <a:lnTo>
                    <a:pt x="446" y="293"/>
                  </a:lnTo>
                  <a:close/>
                  <a:moveTo>
                    <a:pt x="265" y="0"/>
                  </a:moveTo>
                  <a:lnTo>
                    <a:pt x="0" y="1657"/>
                  </a:lnTo>
                  <a:lnTo>
                    <a:pt x="244" y="1657"/>
                  </a:lnTo>
                  <a:lnTo>
                    <a:pt x="286" y="1351"/>
                  </a:lnTo>
                  <a:lnTo>
                    <a:pt x="606" y="1351"/>
                  </a:lnTo>
                  <a:lnTo>
                    <a:pt x="648" y="1657"/>
                  </a:lnTo>
                  <a:lnTo>
                    <a:pt x="912" y="1657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>
              <a:off x="1796558" y="1347946"/>
              <a:ext cx="87176" cy="209350"/>
            </a:xfrm>
            <a:custGeom>
              <a:avLst/>
              <a:gdLst/>
              <a:ahLst/>
              <a:cxnLst/>
              <a:rect l="l" t="t" r="r" b="b"/>
              <a:pathLst>
                <a:path w="690" h="1657" extrusionOk="0">
                  <a:moveTo>
                    <a:pt x="1" y="0"/>
                  </a:moveTo>
                  <a:lnTo>
                    <a:pt x="1" y="1657"/>
                  </a:lnTo>
                  <a:lnTo>
                    <a:pt x="690" y="1657"/>
                  </a:lnTo>
                  <a:lnTo>
                    <a:pt x="690" y="1420"/>
                  </a:lnTo>
                  <a:lnTo>
                    <a:pt x="265" y="142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15"/>
          <p:cNvGrpSpPr/>
          <p:nvPr/>
        </p:nvGrpSpPr>
        <p:grpSpPr>
          <a:xfrm flipH="1">
            <a:off x="2878362" y="1155690"/>
            <a:ext cx="971827" cy="411631"/>
            <a:chOff x="2959100" y="1269990"/>
            <a:chExt cx="971827" cy="411631"/>
          </a:xfrm>
        </p:grpSpPr>
        <p:grpSp>
          <p:nvGrpSpPr>
            <p:cNvPr id="73" name="Google Shape;73;p15"/>
            <p:cNvGrpSpPr/>
            <p:nvPr/>
          </p:nvGrpSpPr>
          <p:grpSpPr>
            <a:xfrm flipH="1">
              <a:off x="2959100" y="1269990"/>
              <a:ext cx="971827" cy="411631"/>
              <a:chOff x="1154600" y="969065"/>
              <a:chExt cx="971827" cy="411631"/>
            </a:xfrm>
          </p:grpSpPr>
          <p:sp>
            <p:nvSpPr>
              <p:cNvPr id="74" name="Google Shape;74;p15"/>
              <p:cNvSpPr/>
              <p:nvPr/>
            </p:nvSpPr>
            <p:spPr>
              <a:xfrm>
                <a:off x="1154600" y="1244245"/>
                <a:ext cx="971827" cy="81870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648" extrusionOk="0">
                    <a:moveTo>
                      <a:pt x="1" y="1"/>
                    </a:moveTo>
                    <a:lnTo>
                      <a:pt x="1" y="648"/>
                    </a:lnTo>
                    <a:lnTo>
                      <a:pt x="7692" y="648"/>
                    </a:lnTo>
                    <a:lnTo>
                      <a:pt x="769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1154600" y="1325990"/>
                <a:ext cx="971827" cy="54706"/>
              </a:xfrm>
              <a:custGeom>
                <a:avLst/>
                <a:gdLst/>
                <a:ahLst/>
                <a:cxnLst/>
                <a:rect l="l" t="t" r="r" b="b"/>
                <a:pathLst>
                  <a:path w="7692" h="433" extrusionOk="0">
                    <a:moveTo>
                      <a:pt x="1" y="1"/>
                    </a:moveTo>
                    <a:lnTo>
                      <a:pt x="1" y="432"/>
                    </a:lnTo>
                    <a:lnTo>
                      <a:pt x="7692" y="432"/>
                    </a:lnTo>
                    <a:lnTo>
                      <a:pt x="769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1883610" y="969065"/>
                <a:ext cx="197094" cy="2753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179" extrusionOk="0">
                    <a:moveTo>
                      <a:pt x="1" y="0"/>
                    </a:moveTo>
                    <a:lnTo>
                      <a:pt x="1" y="2179"/>
                    </a:lnTo>
                    <a:lnTo>
                      <a:pt x="1560" y="2179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2051523" y="969065"/>
                <a:ext cx="30070" cy="27530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179" extrusionOk="0">
                    <a:moveTo>
                      <a:pt x="1" y="0"/>
                    </a:moveTo>
                    <a:lnTo>
                      <a:pt x="1" y="2179"/>
                    </a:lnTo>
                    <a:lnTo>
                      <a:pt x="238" y="2179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1956638" y="969065"/>
                <a:ext cx="51927" cy="6519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516" extrusionOk="0">
                    <a:moveTo>
                      <a:pt x="0" y="0"/>
                    </a:moveTo>
                    <a:lnTo>
                      <a:pt x="0" y="515"/>
                    </a:lnTo>
                    <a:lnTo>
                      <a:pt x="411" y="515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1457727" y="1009500"/>
                <a:ext cx="36557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859" extrusionOk="0">
                    <a:moveTo>
                      <a:pt x="1" y="0"/>
                    </a:moveTo>
                    <a:lnTo>
                      <a:pt x="1" y="1859"/>
                    </a:lnTo>
                    <a:lnTo>
                      <a:pt x="2089" y="1859"/>
                    </a:lnTo>
                    <a:lnTo>
                      <a:pt x="20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1732526" y="1009500"/>
                <a:ext cx="90776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859" extrusionOk="0">
                    <a:moveTo>
                      <a:pt x="1" y="0"/>
                    </a:moveTo>
                    <a:lnTo>
                      <a:pt x="1" y="1859"/>
                    </a:lnTo>
                    <a:lnTo>
                      <a:pt x="704" y="1859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" name="Google Shape;81;p15"/>
            <p:cNvGrpSpPr/>
            <p:nvPr/>
          </p:nvGrpSpPr>
          <p:grpSpPr>
            <a:xfrm flipH="1">
              <a:off x="3688109" y="1269990"/>
              <a:ext cx="197982" cy="275300"/>
              <a:chOff x="1883610" y="969065"/>
              <a:chExt cx="197982" cy="275300"/>
            </a:xfrm>
          </p:grpSpPr>
          <p:sp>
            <p:nvSpPr>
              <p:cNvPr id="82" name="Google Shape;82;p15"/>
              <p:cNvSpPr/>
              <p:nvPr/>
            </p:nvSpPr>
            <p:spPr>
              <a:xfrm>
                <a:off x="1883610" y="969065"/>
                <a:ext cx="197094" cy="275300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2179" extrusionOk="0">
                    <a:moveTo>
                      <a:pt x="1" y="0"/>
                    </a:moveTo>
                    <a:lnTo>
                      <a:pt x="1" y="2179"/>
                    </a:lnTo>
                    <a:lnTo>
                      <a:pt x="1560" y="2179"/>
                    </a:lnTo>
                    <a:lnTo>
                      <a:pt x="156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2051523" y="969065"/>
                <a:ext cx="30070" cy="275300"/>
              </a:xfrm>
              <a:custGeom>
                <a:avLst/>
                <a:gdLst/>
                <a:ahLst/>
                <a:cxnLst/>
                <a:rect l="l" t="t" r="r" b="b"/>
                <a:pathLst>
                  <a:path w="238" h="2179" extrusionOk="0">
                    <a:moveTo>
                      <a:pt x="1" y="0"/>
                    </a:moveTo>
                    <a:lnTo>
                      <a:pt x="1" y="2179"/>
                    </a:lnTo>
                    <a:lnTo>
                      <a:pt x="238" y="2179"/>
                    </a:lnTo>
                    <a:lnTo>
                      <a:pt x="23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1956638" y="969065"/>
                <a:ext cx="51927" cy="65193"/>
              </a:xfrm>
              <a:custGeom>
                <a:avLst/>
                <a:gdLst/>
                <a:ahLst/>
                <a:cxnLst/>
                <a:rect l="l" t="t" r="r" b="b"/>
                <a:pathLst>
                  <a:path w="411" h="516" extrusionOk="0">
                    <a:moveTo>
                      <a:pt x="0" y="0"/>
                    </a:moveTo>
                    <a:lnTo>
                      <a:pt x="0" y="515"/>
                    </a:lnTo>
                    <a:lnTo>
                      <a:pt x="411" y="515"/>
                    </a:lnTo>
                    <a:lnTo>
                      <a:pt x="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85;p15"/>
            <p:cNvSpPr/>
            <p:nvPr/>
          </p:nvSpPr>
          <p:spPr>
            <a:xfrm flipH="1">
              <a:off x="3688109" y="1269990"/>
              <a:ext cx="30070" cy="275300"/>
            </a:xfrm>
            <a:custGeom>
              <a:avLst/>
              <a:gdLst/>
              <a:ahLst/>
              <a:cxnLst/>
              <a:rect l="l" t="t" r="r" b="b"/>
              <a:pathLst>
                <a:path w="238" h="2179" extrusionOk="0">
                  <a:moveTo>
                    <a:pt x="1" y="0"/>
                  </a:moveTo>
                  <a:lnTo>
                    <a:pt x="1" y="2179"/>
                  </a:lnTo>
                  <a:lnTo>
                    <a:pt x="238" y="2179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000000">
                <a:alpha val="34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15"/>
          <p:cNvGrpSpPr/>
          <p:nvPr/>
        </p:nvGrpSpPr>
        <p:grpSpPr>
          <a:xfrm>
            <a:off x="625325" y="1681615"/>
            <a:ext cx="3225025" cy="2681735"/>
            <a:chOff x="625325" y="1681615"/>
            <a:chExt cx="3225025" cy="2681735"/>
          </a:xfrm>
        </p:grpSpPr>
        <p:sp>
          <p:nvSpPr>
            <p:cNvPr id="87" name="Google Shape;87;p15"/>
            <p:cNvSpPr/>
            <p:nvPr/>
          </p:nvSpPr>
          <p:spPr>
            <a:xfrm>
              <a:off x="625350" y="4157250"/>
              <a:ext cx="3225000" cy="206100"/>
            </a:xfrm>
            <a:prstGeom prst="ellips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" name="Google Shape;88;p15"/>
            <p:cNvGrpSpPr/>
            <p:nvPr/>
          </p:nvGrpSpPr>
          <p:grpSpPr>
            <a:xfrm>
              <a:off x="625325" y="1681615"/>
              <a:ext cx="3224872" cy="2589041"/>
              <a:chOff x="625325" y="1681615"/>
              <a:chExt cx="3224872" cy="2589041"/>
            </a:xfrm>
          </p:grpSpPr>
          <p:grpSp>
            <p:nvGrpSpPr>
              <p:cNvPr id="89" name="Google Shape;89;p15"/>
              <p:cNvGrpSpPr/>
              <p:nvPr/>
            </p:nvGrpSpPr>
            <p:grpSpPr>
              <a:xfrm>
                <a:off x="625325" y="1681615"/>
                <a:ext cx="3224872" cy="2589041"/>
                <a:chOff x="752041" y="1592525"/>
                <a:chExt cx="3335959" cy="2678226"/>
              </a:xfrm>
            </p:grpSpPr>
            <p:sp>
              <p:nvSpPr>
                <p:cNvPr id="90" name="Google Shape;90;p15"/>
                <p:cNvSpPr/>
                <p:nvPr/>
              </p:nvSpPr>
              <p:spPr>
                <a:xfrm flipH="1">
                  <a:off x="938605" y="3353850"/>
                  <a:ext cx="2964770" cy="916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7789" extrusionOk="0">
                      <a:moveTo>
                        <a:pt x="1" y="0"/>
                      </a:moveTo>
                      <a:lnTo>
                        <a:pt x="1" y="7789"/>
                      </a:lnTo>
                      <a:lnTo>
                        <a:pt x="21229" y="7789"/>
                      </a:lnTo>
                      <a:lnTo>
                        <a:pt x="2122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91;p15"/>
                <p:cNvSpPr/>
                <p:nvPr/>
              </p:nvSpPr>
              <p:spPr>
                <a:xfrm flipH="1">
                  <a:off x="752041" y="3235275"/>
                  <a:ext cx="3335959" cy="161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88" h="1157" extrusionOk="0">
                      <a:moveTo>
                        <a:pt x="0" y="1"/>
                      </a:moveTo>
                      <a:lnTo>
                        <a:pt x="0" y="1156"/>
                      </a:lnTo>
                      <a:lnTo>
                        <a:pt x="23888" y="1156"/>
                      </a:lnTo>
                      <a:lnTo>
                        <a:pt x="23888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92;p15"/>
                <p:cNvSpPr/>
                <p:nvPr/>
              </p:nvSpPr>
              <p:spPr>
                <a:xfrm flipH="1">
                  <a:off x="938615" y="3396709"/>
                  <a:ext cx="2964770" cy="126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0" h="906" extrusionOk="0">
                      <a:moveTo>
                        <a:pt x="1" y="0"/>
                      </a:moveTo>
                      <a:lnTo>
                        <a:pt x="1" y="488"/>
                      </a:lnTo>
                      <a:lnTo>
                        <a:pt x="21229" y="905"/>
                      </a:lnTo>
                      <a:lnTo>
                        <a:pt x="21229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93;p15"/>
                <p:cNvSpPr/>
                <p:nvPr/>
              </p:nvSpPr>
              <p:spPr>
                <a:xfrm flipH="1">
                  <a:off x="1150618" y="2166060"/>
                  <a:ext cx="354851" cy="253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" h="1813" extrusionOk="0">
                      <a:moveTo>
                        <a:pt x="1987" y="0"/>
                      </a:moveTo>
                      <a:cubicBezTo>
                        <a:pt x="1796" y="0"/>
                        <a:pt x="963" y="535"/>
                        <a:pt x="729" y="535"/>
                      </a:cubicBezTo>
                      <a:cubicBezTo>
                        <a:pt x="695" y="535"/>
                        <a:pt x="673" y="524"/>
                        <a:pt x="669" y="497"/>
                      </a:cubicBezTo>
                      <a:cubicBezTo>
                        <a:pt x="640" y="322"/>
                        <a:pt x="467" y="6"/>
                        <a:pt x="353" y="6"/>
                      </a:cubicBezTo>
                      <a:cubicBezTo>
                        <a:pt x="326" y="6"/>
                        <a:pt x="303" y="24"/>
                        <a:pt x="286" y="65"/>
                      </a:cubicBezTo>
                      <a:cubicBezTo>
                        <a:pt x="223" y="211"/>
                        <a:pt x="244" y="615"/>
                        <a:pt x="237" y="907"/>
                      </a:cubicBezTo>
                      <a:cubicBezTo>
                        <a:pt x="209" y="1095"/>
                        <a:pt x="147" y="1276"/>
                        <a:pt x="63" y="1436"/>
                      </a:cubicBezTo>
                      <a:lnTo>
                        <a:pt x="0" y="1555"/>
                      </a:lnTo>
                      <a:lnTo>
                        <a:pt x="982" y="1812"/>
                      </a:lnTo>
                      <a:cubicBezTo>
                        <a:pt x="1044" y="1701"/>
                        <a:pt x="1114" y="1596"/>
                        <a:pt x="1191" y="1499"/>
                      </a:cubicBezTo>
                      <a:cubicBezTo>
                        <a:pt x="1379" y="1262"/>
                        <a:pt x="2304" y="928"/>
                        <a:pt x="2249" y="838"/>
                      </a:cubicBezTo>
                      <a:cubicBezTo>
                        <a:pt x="2240" y="822"/>
                        <a:pt x="2218" y="815"/>
                        <a:pt x="2190" y="815"/>
                      </a:cubicBezTo>
                      <a:cubicBezTo>
                        <a:pt x="2041" y="815"/>
                        <a:pt x="1685" y="991"/>
                        <a:pt x="1685" y="991"/>
                      </a:cubicBezTo>
                      <a:cubicBezTo>
                        <a:pt x="1685" y="991"/>
                        <a:pt x="2506" y="559"/>
                        <a:pt x="2402" y="434"/>
                      </a:cubicBezTo>
                      <a:cubicBezTo>
                        <a:pt x="2391" y="420"/>
                        <a:pt x="2372" y="414"/>
                        <a:pt x="2346" y="414"/>
                      </a:cubicBezTo>
                      <a:cubicBezTo>
                        <a:pt x="2139" y="414"/>
                        <a:pt x="1518" y="810"/>
                        <a:pt x="1518" y="810"/>
                      </a:cubicBezTo>
                      <a:cubicBezTo>
                        <a:pt x="1518" y="810"/>
                        <a:pt x="2541" y="121"/>
                        <a:pt x="2443" y="37"/>
                      </a:cubicBezTo>
                      <a:cubicBezTo>
                        <a:pt x="2438" y="32"/>
                        <a:pt x="2429" y="30"/>
                        <a:pt x="2416" y="30"/>
                      </a:cubicBezTo>
                      <a:cubicBezTo>
                        <a:pt x="2230" y="30"/>
                        <a:pt x="1337" y="580"/>
                        <a:pt x="1337" y="580"/>
                      </a:cubicBezTo>
                      <a:cubicBezTo>
                        <a:pt x="1337" y="580"/>
                        <a:pt x="2172" y="44"/>
                        <a:pt x="2005" y="3"/>
                      </a:cubicBezTo>
                      <a:cubicBezTo>
                        <a:pt x="2000" y="1"/>
                        <a:pt x="1994" y="0"/>
                        <a:pt x="1987" y="0"/>
                      </a:cubicBez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94;p15"/>
                <p:cNvSpPr/>
                <p:nvPr/>
              </p:nvSpPr>
              <p:spPr>
                <a:xfrm flipH="1">
                  <a:off x="1352681" y="2352909"/>
                  <a:ext cx="1915998" cy="77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20" h="5583" extrusionOk="0">
                      <a:moveTo>
                        <a:pt x="6501" y="1"/>
                      </a:moveTo>
                      <a:cubicBezTo>
                        <a:pt x="6390" y="843"/>
                        <a:pt x="5673" y="1476"/>
                        <a:pt x="4817" y="1483"/>
                      </a:cubicBezTo>
                      <a:cubicBezTo>
                        <a:pt x="4808" y="1484"/>
                        <a:pt x="4798" y="1484"/>
                        <a:pt x="4789" y="1484"/>
                      </a:cubicBezTo>
                      <a:cubicBezTo>
                        <a:pt x="3952" y="1484"/>
                        <a:pt x="3236" y="869"/>
                        <a:pt x="3105" y="43"/>
                      </a:cubicBezTo>
                      <a:cubicBezTo>
                        <a:pt x="1309" y="356"/>
                        <a:pt x="1" y="1915"/>
                        <a:pt x="8" y="3739"/>
                      </a:cubicBezTo>
                      <a:lnTo>
                        <a:pt x="8" y="5562"/>
                      </a:lnTo>
                      <a:lnTo>
                        <a:pt x="1024" y="5583"/>
                      </a:lnTo>
                      <a:lnTo>
                        <a:pt x="7754" y="5583"/>
                      </a:lnTo>
                      <a:lnTo>
                        <a:pt x="7754" y="3530"/>
                      </a:lnTo>
                      <a:lnTo>
                        <a:pt x="11179" y="4622"/>
                      </a:lnTo>
                      <a:cubicBezTo>
                        <a:pt x="11236" y="4637"/>
                        <a:pt x="11293" y="4644"/>
                        <a:pt x="11350" y="4644"/>
                      </a:cubicBezTo>
                      <a:cubicBezTo>
                        <a:pt x="11612" y="4644"/>
                        <a:pt x="11858" y="4493"/>
                        <a:pt x="11972" y="4247"/>
                      </a:cubicBezTo>
                      <a:lnTo>
                        <a:pt x="13719" y="363"/>
                      </a:lnTo>
                      <a:lnTo>
                        <a:pt x="12633" y="50"/>
                      </a:lnTo>
                      <a:lnTo>
                        <a:pt x="10678" y="2486"/>
                      </a:lnTo>
                      <a:lnTo>
                        <a:pt x="9042" y="1435"/>
                      </a:lnTo>
                      <a:cubicBezTo>
                        <a:pt x="7552" y="238"/>
                        <a:pt x="7024" y="29"/>
                        <a:pt x="650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95;p15"/>
                <p:cNvSpPr/>
                <p:nvPr/>
              </p:nvSpPr>
              <p:spPr>
                <a:xfrm flipH="1">
                  <a:off x="3265606" y="2934054"/>
                  <a:ext cx="2095" cy="2985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" h="2138" extrusionOk="0">
                      <a:moveTo>
                        <a:pt x="15" y="0"/>
                      </a:moveTo>
                      <a:cubicBezTo>
                        <a:pt x="8" y="105"/>
                        <a:pt x="1" y="209"/>
                        <a:pt x="1" y="314"/>
                      </a:cubicBezTo>
                      <a:lnTo>
                        <a:pt x="1" y="2137"/>
                      </a:lnTo>
                      <a:lnTo>
                        <a:pt x="15" y="2137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9ACFF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96;p15"/>
                <p:cNvSpPr/>
                <p:nvPr/>
              </p:nvSpPr>
              <p:spPr>
                <a:xfrm flipH="1">
                  <a:off x="2360677" y="2227645"/>
                  <a:ext cx="474531" cy="332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" h="2381" extrusionOk="0">
                      <a:moveTo>
                        <a:pt x="954" y="0"/>
                      </a:moveTo>
                      <a:cubicBezTo>
                        <a:pt x="899" y="251"/>
                        <a:pt x="739" y="738"/>
                        <a:pt x="321" y="898"/>
                      </a:cubicBezTo>
                      <a:cubicBezTo>
                        <a:pt x="321" y="898"/>
                        <a:pt x="279" y="898"/>
                        <a:pt x="196" y="905"/>
                      </a:cubicBezTo>
                      <a:cubicBezTo>
                        <a:pt x="133" y="912"/>
                        <a:pt x="64" y="926"/>
                        <a:pt x="1" y="940"/>
                      </a:cubicBezTo>
                      <a:cubicBezTo>
                        <a:pt x="133" y="1768"/>
                        <a:pt x="850" y="2380"/>
                        <a:pt x="1699" y="2380"/>
                      </a:cubicBezTo>
                      <a:cubicBezTo>
                        <a:pt x="2555" y="2380"/>
                        <a:pt x="3279" y="1747"/>
                        <a:pt x="3397" y="898"/>
                      </a:cubicBezTo>
                      <a:cubicBezTo>
                        <a:pt x="3354" y="895"/>
                        <a:pt x="3311" y="893"/>
                        <a:pt x="3268" y="893"/>
                      </a:cubicBezTo>
                      <a:cubicBezTo>
                        <a:pt x="3207" y="893"/>
                        <a:pt x="3145" y="897"/>
                        <a:pt x="3084" y="905"/>
                      </a:cubicBezTo>
                      <a:cubicBezTo>
                        <a:pt x="3008" y="898"/>
                        <a:pt x="2959" y="898"/>
                        <a:pt x="2959" y="898"/>
                      </a:cubicBezTo>
                      <a:cubicBezTo>
                        <a:pt x="2541" y="738"/>
                        <a:pt x="2388" y="251"/>
                        <a:pt x="2333" y="0"/>
                      </a:cubicBez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97;p15"/>
                <p:cNvSpPr/>
                <p:nvPr/>
              </p:nvSpPr>
              <p:spPr>
                <a:xfrm flipH="1">
                  <a:off x="2470582" y="2228623"/>
                  <a:ext cx="246901" cy="9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8" h="655" extrusionOk="0">
                      <a:moveTo>
                        <a:pt x="1490" y="0"/>
                      </a:moveTo>
                      <a:cubicBezTo>
                        <a:pt x="1267" y="104"/>
                        <a:pt x="1023" y="160"/>
                        <a:pt x="780" y="160"/>
                      </a:cubicBezTo>
                      <a:cubicBezTo>
                        <a:pt x="543" y="160"/>
                        <a:pt x="313" y="125"/>
                        <a:pt x="98" y="42"/>
                      </a:cubicBezTo>
                      <a:cubicBezTo>
                        <a:pt x="70" y="139"/>
                        <a:pt x="42" y="237"/>
                        <a:pt x="0" y="334"/>
                      </a:cubicBezTo>
                      <a:cubicBezTo>
                        <a:pt x="426" y="544"/>
                        <a:pt x="890" y="655"/>
                        <a:pt x="1359" y="655"/>
                      </a:cubicBezTo>
                      <a:cubicBezTo>
                        <a:pt x="1495" y="655"/>
                        <a:pt x="1632" y="645"/>
                        <a:pt x="1768" y="626"/>
                      </a:cubicBezTo>
                      <a:cubicBezTo>
                        <a:pt x="1629" y="439"/>
                        <a:pt x="1538" y="230"/>
                        <a:pt x="1490" y="0"/>
                      </a:cubicBezTo>
                      <a:close/>
                    </a:path>
                  </a:pathLst>
                </a:custGeom>
                <a:solidFill>
                  <a:srgbClr val="D37A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15"/>
                <p:cNvSpPr/>
                <p:nvPr/>
              </p:nvSpPr>
              <p:spPr>
                <a:xfrm flipH="1">
                  <a:off x="2185698" y="2378173"/>
                  <a:ext cx="833152" cy="857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66" h="5402" extrusionOk="0">
                      <a:moveTo>
                        <a:pt x="752" y="1"/>
                      </a:moveTo>
                      <a:cubicBezTo>
                        <a:pt x="571" y="64"/>
                        <a:pt x="397" y="140"/>
                        <a:pt x="230" y="231"/>
                      </a:cubicBezTo>
                      <a:lnTo>
                        <a:pt x="0" y="5402"/>
                      </a:lnTo>
                      <a:lnTo>
                        <a:pt x="5965" y="5402"/>
                      </a:lnTo>
                      <a:lnTo>
                        <a:pt x="5965" y="300"/>
                      </a:lnTo>
                      <a:cubicBezTo>
                        <a:pt x="5791" y="189"/>
                        <a:pt x="5617" y="91"/>
                        <a:pt x="5429" y="1"/>
                      </a:cubicBezTo>
                      <a:lnTo>
                        <a:pt x="5429" y="2583"/>
                      </a:lnTo>
                      <a:cubicBezTo>
                        <a:pt x="5429" y="2827"/>
                        <a:pt x="5228" y="3029"/>
                        <a:pt x="4984" y="3029"/>
                      </a:cubicBezTo>
                      <a:lnTo>
                        <a:pt x="1198" y="3029"/>
                      </a:lnTo>
                      <a:cubicBezTo>
                        <a:pt x="947" y="3029"/>
                        <a:pt x="752" y="2827"/>
                        <a:pt x="752" y="2583"/>
                      </a:cubicBezTo>
                      <a:lnTo>
                        <a:pt x="752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15"/>
                <p:cNvSpPr/>
                <p:nvPr/>
              </p:nvSpPr>
              <p:spPr>
                <a:xfrm flipH="1">
                  <a:off x="2401455" y="1818336"/>
                  <a:ext cx="398701" cy="441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5" h="3161" extrusionOk="0">
                      <a:moveTo>
                        <a:pt x="836" y="1"/>
                      </a:moveTo>
                      <a:cubicBezTo>
                        <a:pt x="801" y="864"/>
                        <a:pt x="0" y="1282"/>
                        <a:pt x="0" y="1282"/>
                      </a:cubicBezTo>
                      <a:cubicBezTo>
                        <a:pt x="91" y="2771"/>
                        <a:pt x="641" y="3161"/>
                        <a:pt x="1427" y="3161"/>
                      </a:cubicBezTo>
                      <a:cubicBezTo>
                        <a:pt x="2207" y="3161"/>
                        <a:pt x="2847" y="2541"/>
                        <a:pt x="2847" y="1650"/>
                      </a:cubicBezTo>
                      <a:cubicBezTo>
                        <a:pt x="2854" y="1518"/>
                        <a:pt x="2854" y="1379"/>
                        <a:pt x="2847" y="1247"/>
                      </a:cubicBezTo>
                      <a:lnTo>
                        <a:pt x="836" y="1"/>
                      </a:ln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15"/>
                <p:cNvSpPr/>
                <p:nvPr/>
              </p:nvSpPr>
              <p:spPr>
                <a:xfrm flipH="1">
                  <a:off x="2092409" y="1592525"/>
                  <a:ext cx="851586" cy="102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8" h="7341" extrusionOk="0">
                      <a:moveTo>
                        <a:pt x="2987" y="1"/>
                      </a:moveTo>
                      <a:cubicBezTo>
                        <a:pt x="2215" y="1"/>
                        <a:pt x="1622" y="671"/>
                        <a:pt x="1622" y="671"/>
                      </a:cubicBezTo>
                      <a:cubicBezTo>
                        <a:pt x="0" y="1054"/>
                        <a:pt x="307" y="3295"/>
                        <a:pt x="696" y="4270"/>
                      </a:cubicBezTo>
                      <a:cubicBezTo>
                        <a:pt x="850" y="4666"/>
                        <a:pt x="1030" y="5042"/>
                        <a:pt x="1239" y="5411"/>
                      </a:cubicBezTo>
                      <a:lnTo>
                        <a:pt x="1246" y="5411"/>
                      </a:lnTo>
                      <a:cubicBezTo>
                        <a:pt x="1316" y="5404"/>
                        <a:pt x="1351" y="5404"/>
                        <a:pt x="1351" y="5404"/>
                      </a:cubicBezTo>
                      <a:cubicBezTo>
                        <a:pt x="1685" y="5279"/>
                        <a:pt x="1824" y="4903"/>
                        <a:pt x="1880" y="4680"/>
                      </a:cubicBezTo>
                      <a:cubicBezTo>
                        <a:pt x="1413" y="4492"/>
                        <a:pt x="1107" y="3998"/>
                        <a:pt x="1037" y="2947"/>
                      </a:cubicBezTo>
                      <a:cubicBezTo>
                        <a:pt x="1030" y="2933"/>
                        <a:pt x="1030" y="2919"/>
                        <a:pt x="1030" y="2899"/>
                      </a:cubicBezTo>
                      <a:cubicBezTo>
                        <a:pt x="1030" y="2899"/>
                        <a:pt x="1831" y="2481"/>
                        <a:pt x="1866" y="1618"/>
                      </a:cubicBezTo>
                      <a:lnTo>
                        <a:pt x="3877" y="2864"/>
                      </a:lnTo>
                      <a:cubicBezTo>
                        <a:pt x="3884" y="2996"/>
                        <a:pt x="3884" y="3128"/>
                        <a:pt x="3877" y="3267"/>
                      </a:cubicBezTo>
                      <a:lnTo>
                        <a:pt x="3877" y="3316"/>
                      </a:lnTo>
                      <a:cubicBezTo>
                        <a:pt x="3863" y="3936"/>
                        <a:pt x="3529" y="4423"/>
                        <a:pt x="3063" y="4646"/>
                      </a:cubicBezTo>
                      <a:lnTo>
                        <a:pt x="3028" y="4659"/>
                      </a:lnTo>
                      <a:cubicBezTo>
                        <a:pt x="2903" y="5279"/>
                        <a:pt x="3049" y="5968"/>
                        <a:pt x="3153" y="6316"/>
                      </a:cubicBezTo>
                      <a:cubicBezTo>
                        <a:pt x="3167" y="6372"/>
                        <a:pt x="3188" y="6427"/>
                        <a:pt x="3216" y="6490"/>
                      </a:cubicBezTo>
                      <a:cubicBezTo>
                        <a:pt x="3437" y="7012"/>
                        <a:pt x="3947" y="7341"/>
                        <a:pt x="4512" y="7341"/>
                      </a:cubicBezTo>
                      <a:cubicBezTo>
                        <a:pt x="4534" y="7341"/>
                        <a:pt x="4557" y="7340"/>
                        <a:pt x="4580" y="7339"/>
                      </a:cubicBezTo>
                      <a:cubicBezTo>
                        <a:pt x="5868" y="7242"/>
                        <a:pt x="6056" y="6044"/>
                        <a:pt x="6070" y="5641"/>
                      </a:cubicBezTo>
                      <a:cubicBezTo>
                        <a:pt x="6098" y="4527"/>
                        <a:pt x="4949" y="3393"/>
                        <a:pt x="4949" y="3393"/>
                      </a:cubicBezTo>
                      <a:cubicBezTo>
                        <a:pt x="5144" y="2370"/>
                        <a:pt x="4838" y="922"/>
                        <a:pt x="3731" y="226"/>
                      </a:cubicBezTo>
                      <a:cubicBezTo>
                        <a:pt x="3474" y="63"/>
                        <a:pt x="3222" y="1"/>
                        <a:pt x="29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15"/>
                <p:cNvSpPr/>
                <p:nvPr/>
              </p:nvSpPr>
              <p:spPr>
                <a:xfrm flipH="1">
                  <a:off x="2740665" y="2016357"/>
                  <a:ext cx="124568" cy="106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" h="762" extrusionOk="0">
                      <a:moveTo>
                        <a:pt x="509" y="0"/>
                      </a:moveTo>
                      <a:cubicBezTo>
                        <a:pt x="415" y="0"/>
                        <a:pt x="320" y="35"/>
                        <a:pt x="244" y="114"/>
                      </a:cubicBezTo>
                      <a:cubicBezTo>
                        <a:pt x="0" y="351"/>
                        <a:pt x="174" y="761"/>
                        <a:pt x="508" y="761"/>
                      </a:cubicBezTo>
                      <a:cubicBezTo>
                        <a:pt x="717" y="761"/>
                        <a:pt x="891" y="587"/>
                        <a:pt x="891" y="379"/>
                      </a:cubicBezTo>
                      <a:cubicBezTo>
                        <a:pt x="891" y="153"/>
                        <a:pt x="703" y="0"/>
                        <a:pt x="509" y="0"/>
                      </a:cubicBez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15"/>
                <p:cNvSpPr/>
                <p:nvPr/>
              </p:nvSpPr>
              <p:spPr>
                <a:xfrm flipH="1">
                  <a:off x="2336380" y="2016357"/>
                  <a:ext cx="123590" cy="1064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762" extrusionOk="0">
                      <a:moveTo>
                        <a:pt x="505" y="0"/>
                      </a:moveTo>
                      <a:cubicBezTo>
                        <a:pt x="412" y="0"/>
                        <a:pt x="316" y="35"/>
                        <a:pt x="237" y="114"/>
                      </a:cubicBezTo>
                      <a:cubicBezTo>
                        <a:pt x="1" y="351"/>
                        <a:pt x="168" y="761"/>
                        <a:pt x="509" y="761"/>
                      </a:cubicBezTo>
                      <a:cubicBezTo>
                        <a:pt x="717" y="761"/>
                        <a:pt x="885" y="587"/>
                        <a:pt x="885" y="379"/>
                      </a:cubicBezTo>
                      <a:cubicBezTo>
                        <a:pt x="885" y="153"/>
                        <a:pt x="700" y="0"/>
                        <a:pt x="505" y="0"/>
                      </a:cubicBezTo>
                      <a:close/>
                    </a:path>
                  </a:pathLst>
                </a:custGeom>
                <a:solidFill>
                  <a:srgbClr val="EA996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15"/>
                <p:cNvSpPr/>
                <p:nvPr/>
              </p:nvSpPr>
              <p:spPr>
                <a:xfrm flipH="1">
                  <a:off x="2347135" y="3008972"/>
                  <a:ext cx="520057" cy="226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4" h="1427" extrusionOk="0">
                      <a:moveTo>
                        <a:pt x="0" y="0"/>
                      </a:moveTo>
                      <a:lnTo>
                        <a:pt x="0" y="1427"/>
                      </a:lnTo>
                      <a:lnTo>
                        <a:pt x="3724" y="1427"/>
                      </a:lnTo>
                      <a:lnTo>
                        <a:pt x="372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15"/>
                <p:cNvSpPr/>
                <p:nvPr/>
              </p:nvSpPr>
              <p:spPr>
                <a:xfrm flipH="1">
                  <a:off x="2978901" y="2466512"/>
                  <a:ext cx="894319" cy="58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4" h="4184" extrusionOk="0">
                      <a:moveTo>
                        <a:pt x="418" y="0"/>
                      </a:moveTo>
                      <a:cubicBezTo>
                        <a:pt x="188" y="0"/>
                        <a:pt x="0" y="181"/>
                        <a:pt x="0" y="411"/>
                      </a:cubicBezTo>
                      <a:lnTo>
                        <a:pt x="0" y="3773"/>
                      </a:lnTo>
                      <a:cubicBezTo>
                        <a:pt x="0" y="4003"/>
                        <a:pt x="188" y="4184"/>
                        <a:pt x="418" y="4184"/>
                      </a:cubicBezTo>
                      <a:lnTo>
                        <a:pt x="5986" y="4184"/>
                      </a:lnTo>
                      <a:cubicBezTo>
                        <a:pt x="6216" y="4184"/>
                        <a:pt x="6404" y="4003"/>
                        <a:pt x="6404" y="3773"/>
                      </a:cubicBezTo>
                      <a:lnTo>
                        <a:pt x="6404" y="411"/>
                      </a:lnTo>
                      <a:cubicBezTo>
                        <a:pt x="6404" y="181"/>
                        <a:pt x="6216" y="0"/>
                        <a:pt x="598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05;p15"/>
                <p:cNvSpPr/>
                <p:nvPr/>
              </p:nvSpPr>
              <p:spPr>
                <a:xfrm flipH="1">
                  <a:off x="2978906" y="2465535"/>
                  <a:ext cx="116747" cy="585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6" h="4191" extrusionOk="0">
                      <a:moveTo>
                        <a:pt x="1" y="1"/>
                      </a:moveTo>
                      <a:cubicBezTo>
                        <a:pt x="230" y="1"/>
                        <a:pt x="411" y="188"/>
                        <a:pt x="411" y="418"/>
                      </a:cubicBezTo>
                      <a:lnTo>
                        <a:pt x="411" y="3780"/>
                      </a:lnTo>
                      <a:cubicBezTo>
                        <a:pt x="411" y="4010"/>
                        <a:pt x="230" y="4191"/>
                        <a:pt x="1" y="4191"/>
                      </a:cubicBezTo>
                      <a:lnTo>
                        <a:pt x="418" y="4191"/>
                      </a:lnTo>
                      <a:cubicBezTo>
                        <a:pt x="648" y="4191"/>
                        <a:pt x="836" y="4010"/>
                        <a:pt x="836" y="3780"/>
                      </a:cubicBezTo>
                      <a:lnTo>
                        <a:pt x="836" y="418"/>
                      </a:lnTo>
                      <a:cubicBezTo>
                        <a:pt x="836" y="188"/>
                        <a:pt x="648" y="1"/>
                        <a:pt x="41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06;p15"/>
                <p:cNvSpPr/>
                <p:nvPr/>
              </p:nvSpPr>
              <p:spPr>
                <a:xfrm flipH="1">
                  <a:off x="3348278" y="2336221"/>
                  <a:ext cx="156548" cy="1314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941" extrusionOk="0">
                      <a:moveTo>
                        <a:pt x="0" y="1"/>
                      </a:moveTo>
                      <a:lnTo>
                        <a:pt x="0" y="940"/>
                      </a:lnTo>
                      <a:lnTo>
                        <a:pt x="1121" y="940"/>
                      </a:lnTo>
                      <a:lnTo>
                        <a:pt x="1121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07;p15"/>
                <p:cNvSpPr/>
                <p:nvPr/>
              </p:nvSpPr>
              <p:spPr>
                <a:xfrm flipH="1">
                  <a:off x="3348278" y="2336221"/>
                  <a:ext cx="156548" cy="52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377" extrusionOk="0">
                      <a:moveTo>
                        <a:pt x="0" y="1"/>
                      </a:moveTo>
                      <a:lnTo>
                        <a:pt x="0" y="377"/>
                      </a:lnTo>
                      <a:lnTo>
                        <a:pt x="1121" y="377"/>
                      </a:lnTo>
                      <a:lnTo>
                        <a:pt x="112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08;p15"/>
                <p:cNvSpPr/>
                <p:nvPr/>
              </p:nvSpPr>
              <p:spPr>
                <a:xfrm flipH="1">
                  <a:off x="3138243" y="2157471"/>
                  <a:ext cx="576615" cy="184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9" h="1323" extrusionOk="0">
                      <a:moveTo>
                        <a:pt x="370" y="0"/>
                      </a:moveTo>
                      <a:cubicBezTo>
                        <a:pt x="168" y="0"/>
                        <a:pt x="1" y="167"/>
                        <a:pt x="1" y="369"/>
                      </a:cubicBezTo>
                      <a:lnTo>
                        <a:pt x="1" y="954"/>
                      </a:lnTo>
                      <a:cubicBezTo>
                        <a:pt x="1" y="1156"/>
                        <a:pt x="168" y="1323"/>
                        <a:pt x="370" y="1323"/>
                      </a:cubicBezTo>
                      <a:lnTo>
                        <a:pt x="3759" y="1323"/>
                      </a:lnTo>
                      <a:cubicBezTo>
                        <a:pt x="3961" y="1323"/>
                        <a:pt x="4128" y="1156"/>
                        <a:pt x="4128" y="954"/>
                      </a:cubicBezTo>
                      <a:lnTo>
                        <a:pt x="4128" y="369"/>
                      </a:lnTo>
                      <a:cubicBezTo>
                        <a:pt x="4128" y="167"/>
                        <a:pt x="3961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09;p15"/>
                <p:cNvSpPr/>
                <p:nvPr/>
              </p:nvSpPr>
              <p:spPr>
                <a:xfrm flipH="1">
                  <a:off x="3178183" y="2197271"/>
                  <a:ext cx="496735" cy="10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753" extrusionOk="0">
                      <a:moveTo>
                        <a:pt x="84" y="1"/>
                      </a:moveTo>
                      <a:cubicBezTo>
                        <a:pt x="42" y="1"/>
                        <a:pt x="0" y="42"/>
                        <a:pt x="0" y="84"/>
                      </a:cubicBezTo>
                      <a:lnTo>
                        <a:pt x="0" y="669"/>
                      </a:lnTo>
                      <a:cubicBezTo>
                        <a:pt x="0" y="710"/>
                        <a:pt x="42" y="752"/>
                        <a:pt x="84" y="752"/>
                      </a:cubicBezTo>
                      <a:lnTo>
                        <a:pt x="3473" y="752"/>
                      </a:lnTo>
                      <a:cubicBezTo>
                        <a:pt x="3522" y="752"/>
                        <a:pt x="3557" y="710"/>
                        <a:pt x="3557" y="669"/>
                      </a:cubicBezTo>
                      <a:lnTo>
                        <a:pt x="3557" y="84"/>
                      </a:lnTo>
                      <a:cubicBezTo>
                        <a:pt x="3557" y="42"/>
                        <a:pt x="3522" y="1"/>
                        <a:pt x="347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10;p15"/>
                <p:cNvSpPr/>
                <p:nvPr/>
              </p:nvSpPr>
              <p:spPr>
                <a:xfrm flipH="1">
                  <a:off x="3067300" y="3113782"/>
                  <a:ext cx="718499" cy="12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5" h="871" extrusionOk="0">
                      <a:moveTo>
                        <a:pt x="1" y="1"/>
                      </a:moveTo>
                      <a:lnTo>
                        <a:pt x="1" y="871"/>
                      </a:lnTo>
                      <a:lnTo>
                        <a:pt x="5144" y="871"/>
                      </a:lnTo>
                      <a:lnTo>
                        <a:pt x="5144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11;p15"/>
                <p:cNvSpPr/>
                <p:nvPr/>
              </p:nvSpPr>
              <p:spPr>
                <a:xfrm flipH="1">
                  <a:off x="3014168" y="3113782"/>
                  <a:ext cx="107112" cy="12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" h="871" extrusionOk="0">
                      <a:moveTo>
                        <a:pt x="1" y="1"/>
                      </a:moveTo>
                      <a:lnTo>
                        <a:pt x="1" y="871"/>
                      </a:lnTo>
                      <a:lnTo>
                        <a:pt x="766" y="871"/>
                      </a:ln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12;p15"/>
                <p:cNvSpPr/>
                <p:nvPr/>
              </p:nvSpPr>
              <p:spPr>
                <a:xfrm flipH="1">
                  <a:off x="3014165" y="3113782"/>
                  <a:ext cx="718499" cy="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5" h="224" extrusionOk="0">
                      <a:moveTo>
                        <a:pt x="1" y="1"/>
                      </a:moveTo>
                      <a:lnTo>
                        <a:pt x="1" y="224"/>
                      </a:lnTo>
                      <a:lnTo>
                        <a:pt x="5144" y="224"/>
                      </a:lnTo>
                      <a:lnTo>
                        <a:pt x="514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13;p15"/>
                <p:cNvSpPr/>
                <p:nvPr/>
              </p:nvSpPr>
              <p:spPr>
                <a:xfrm flipH="1">
                  <a:off x="3217006" y="2652105"/>
                  <a:ext cx="431658" cy="28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2020" extrusionOk="0">
                      <a:moveTo>
                        <a:pt x="376" y="1"/>
                      </a:moveTo>
                      <a:cubicBezTo>
                        <a:pt x="167" y="1"/>
                        <a:pt x="0" y="168"/>
                        <a:pt x="0" y="377"/>
                      </a:cubicBezTo>
                      <a:lnTo>
                        <a:pt x="0" y="1650"/>
                      </a:lnTo>
                      <a:cubicBezTo>
                        <a:pt x="0" y="1852"/>
                        <a:pt x="167" y="2019"/>
                        <a:pt x="376" y="2019"/>
                      </a:cubicBezTo>
                      <a:lnTo>
                        <a:pt x="2715" y="2019"/>
                      </a:lnTo>
                      <a:cubicBezTo>
                        <a:pt x="2924" y="2019"/>
                        <a:pt x="3091" y="1852"/>
                        <a:pt x="3091" y="1650"/>
                      </a:cubicBezTo>
                      <a:lnTo>
                        <a:pt x="3091" y="377"/>
                      </a:lnTo>
                      <a:cubicBezTo>
                        <a:pt x="3091" y="168"/>
                        <a:pt x="2924" y="1"/>
                        <a:pt x="2715" y="1"/>
                      </a:cubicBezTo>
                      <a:close/>
                    </a:path>
                  </a:pathLst>
                </a:custGeom>
                <a:solidFill>
                  <a:srgbClr val="C7C7C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14;p15"/>
                <p:cNvSpPr/>
                <p:nvPr/>
              </p:nvSpPr>
              <p:spPr>
                <a:xfrm flipH="1">
                  <a:off x="3217006" y="2652105"/>
                  <a:ext cx="431658" cy="28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2020" extrusionOk="0">
                      <a:moveTo>
                        <a:pt x="376" y="1"/>
                      </a:moveTo>
                      <a:cubicBezTo>
                        <a:pt x="167" y="1"/>
                        <a:pt x="0" y="168"/>
                        <a:pt x="0" y="377"/>
                      </a:cubicBezTo>
                      <a:lnTo>
                        <a:pt x="0" y="1650"/>
                      </a:lnTo>
                      <a:cubicBezTo>
                        <a:pt x="0" y="1852"/>
                        <a:pt x="167" y="2019"/>
                        <a:pt x="376" y="2019"/>
                      </a:cubicBezTo>
                      <a:lnTo>
                        <a:pt x="2715" y="2019"/>
                      </a:lnTo>
                      <a:cubicBezTo>
                        <a:pt x="2924" y="2019"/>
                        <a:pt x="3091" y="1852"/>
                        <a:pt x="3091" y="1650"/>
                      </a:cubicBezTo>
                      <a:lnTo>
                        <a:pt x="3091" y="377"/>
                      </a:lnTo>
                      <a:cubicBezTo>
                        <a:pt x="3091" y="168"/>
                        <a:pt x="2924" y="1"/>
                        <a:pt x="27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15;p15"/>
                <p:cNvSpPr/>
                <p:nvPr/>
              </p:nvSpPr>
              <p:spPr>
                <a:xfrm flipH="1">
                  <a:off x="3345345" y="2769828"/>
                  <a:ext cx="174981" cy="344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" h="2464" extrusionOk="0">
                      <a:moveTo>
                        <a:pt x="0" y="0"/>
                      </a:moveTo>
                      <a:lnTo>
                        <a:pt x="0" y="2464"/>
                      </a:lnTo>
                      <a:lnTo>
                        <a:pt x="1253" y="2464"/>
                      </a:lnTo>
                      <a:lnTo>
                        <a:pt x="1253" y="0"/>
                      </a:lnTo>
                      <a:close/>
                    </a:path>
                  </a:pathLst>
                </a:custGeom>
                <a:solidFill>
                  <a:srgbClr val="4C60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16;p15"/>
                <p:cNvSpPr/>
                <p:nvPr/>
              </p:nvSpPr>
              <p:spPr>
                <a:xfrm flipH="1">
                  <a:off x="3474521" y="2769828"/>
                  <a:ext cx="45805" cy="344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" h="2464" extrusionOk="0">
                      <a:moveTo>
                        <a:pt x="0" y="0"/>
                      </a:moveTo>
                      <a:lnTo>
                        <a:pt x="0" y="2464"/>
                      </a:lnTo>
                      <a:lnTo>
                        <a:pt x="327" y="2464"/>
                      </a:lnTo>
                      <a:lnTo>
                        <a:pt x="327" y="0"/>
                      </a:lnTo>
                      <a:close/>
                    </a:path>
                  </a:pathLst>
                </a:custGeom>
                <a:solidFill>
                  <a:srgbClr val="6683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17;p15"/>
                <p:cNvSpPr/>
                <p:nvPr/>
              </p:nvSpPr>
              <p:spPr>
                <a:xfrm flipH="1">
                  <a:off x="1090290" y="3045773"/>
                  <a:ext cx="226652" cy="18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1358" extrusionOk="0">
                      <a:moveTo>
                        <a:pt x="1" y="1"/>
                      </a:moveTo>
                      <a:lnTo>
                        <a:pt x="1" y="1358"/>
                      </a:lnTo>
                      <a:lnTo>
                        <a:pt x="1622" y="1358"/>
                      </a:lnTo>
                      <a:lnTo>
                        <a:pt x="162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18;p15"/>
                <p:cNvSpPr/>
                <p:nvPr/>
              </p:nvSpPr>
              <p:spPr>
                <a:xfrm flipH="1">
                  <a:off x="1090291" y="3045773"/>
                  <a:ext cx="73037" cy="189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" h="1358" extrusionOk="0">
                      <a:moveTo>
                        <a:pt x="0" y="1"/>
                      </a:moveTo>
                      <a:lnTo>
                        <a:pt x="0" y="1358"/>
                      </a:lnTo>
                      <a:lnTo>
                        <a:pt x="522" y="1358"/>
                      </a:lnTo>
                      <a:lnTo>
                        <a:pt x="52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19;p15"/>
                <p:cNvSpPr/>
                <p:nvPr/>
              </p:nvSpPr>
              <p:spPr>
                <a:xfrm flipH="1">
                  <a:off x="1175896" y="2879592"/>
                  <a:ext cx="49715" cy="1692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1212" extrusionOk="0">
                      <a:moveTo>
                        <a:pt x="1" y="1"/>
                      </a:moveTo>
                      <a:lnTo>
                        <a:pt x="1" y="1212"/>
                      </a:lnTo>
                      <a:lnTo>
                        <a:pt x="356" y="1212"/>
                      </a:lnTo>
                      <a:lnTo>
                        <a:pt x="356" y="1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15"/>
                <p:cNvSpPr/>
                <p:nvPr/>
              </p:nvSpPr>
              <p:spPr>
                <a:xfrm flipH="1">
                  <a:off x="1025213" y="2555399"/>
                  <a:ext cx="351918" cy="3206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0" h="2296" extrusionOk="0">
                      <a:moveTo>
                        <a:pt x="1263" y="0"/>
                      </a:moveTo>
                      <a:cubicBezTo>
                        <a:pt x="969" y="0"/>
                        <a:pt x="675" y="113"/>
                        <a:pt x="453" y="340"/>
                      </a:cubicBezTo>
                      <a:cubicBezTo>
                        <a:pt x="0" y="785"/>
                        <a:pt x="0" y="1509"/>
                        <a:pt x="453" y="1961"/>
                      </a:cubicBezTo>
                      <a:cubicBezTo>
                        <a:pt x="675" y="2184"/>
                        <a:pt x="969" y="2295"/>
                        <a:pt x="1263" y="2295"/>
                      </a:cubicBezTo>
                      <a:cubicBezTo>
                        <a:pt x="1558" y="2295"/>
                        <a:pt x="1852" y="2184"/>
                        <a:pt x="2074" y="1961"/>
                      </a:cubicBezTo>
                      <a:cubicBezTo>
                        <a:pt x="2520" y="1509"/>
                        <a:pt x="2520" y="785"/>
                        <a:pt x="2074" y="340"/>
                      </a:cubicBezTo>
                      <a:cubicBezTo>
                        <a:pt x="1852" y="113"/>
                        <a:pt x="1558" y="0"/>
                        <a:pt x="126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15"/>
                <p:cNvSpPr/>
                <p:nvPr/>
              </p:nvSpPr>
              <p:spPr>
                <a:xfrm flipH="1">
                  <a:off x="1019348" y="2555257"/>
                  <a:ext cx="261564" cy="320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3" h="2298" extrusionOk="0">
                      <a:moveTo>
                        <a:pt x="571" y="1"/>
                      </a:moveTo>
                      <a:cubicBezTo>
                        <a:pt x="369" y="1"/>
                        <a:pt x="174" y="56"/>
                        <a:pt x="0" y="154"/>
                      </a:cubicBezTo>
                      <a:cubicBezTo>
                        <a:pt x="550" y="154"/>
                        <a:pt x="996" y="599"/>
                        <a:pt x="996" y="1149"/>
                      </a:cubicBezTo>
                      <a:cubicBezTo>
                        <a:pt x="996" y="1699"/>
                        <a:pt x="550" y="2144"/>
                        <a:pt x="0" y="2144"/>
                      </a:cubicBezTo>
                      <a:cubicBezTo>
                        <a:pt x="182" y="2249"/>
                        <a:pt x="378" y="2297"/>
                        <a:pt x="569" y="2297"/>
                      </a:cubicBezTo>
                      <a:cubicBezTo>
                        <a:pt x="1066" y="2297"/>
                        <a:pt x="1537" y="1971"/>
                        <a:pt x="1678" y="1448"/>
                      </a:cubicBezTo>
                      <a:cubicBezTo>
                        <a:pt x="1873" y="718"/>
                        <a:pt x="1330" y="1"/>
                        <a:pt x="5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22;p15"/>
                <p:cNvSpPr/>
                <p:nvPr/>
              </p:nvSpPr>
              <p:spPr>
                <a:xfrm flipH="1">
                  <a:off x="2092409" y="1592525"/>
                  <a:ext cx="851586" cy="1025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8" h="7341" extrusionOk="0">
                      <a:moveTo>
                        <a:pt x="2987" y="1"/>
                      </a:moveTo>
                      <a:cubicBezTo>
                        <a:pt x="2215" y="1"/>
                        <a:pt x="1622" y="671"/>
                        <a:pt x="1622" y="671"/>
                      </a:cubicBezTo>
                      <a:cubicBezTo>
                        <a:pt x="0" y="1054"/>
                        <a:pt x="307" y="3295"/>
                        <a:pt x="696" y="4270"/>
                      </a:cubicBezTo>
                      <a:cubicBezTo>
                        <a:pt x="850" y="4666"/>
                        <a:pt x="1030" y="5042"/>
                        <a:pt x="1239" y="5411"/>
                      </a:cubicBezTo>
                      <a:lnTo>
                        <a:pt x="1246" y="5411"/>
                      </a:lnTo>
                      <a:cubicBezTo>
                        <a:pt x="1316" y="5404"/>
                        <a:pt x="1351" y="5404"/>
                        <a:pt x="1351" y="5404"/>
                      </a:cubicBezTo>
                      <a:cubicBezTo>
                        <a:pt x="1685" y="5279"/>
                        <a:pt x="1824" y="4903"/>
                        <a:pt x="1880" y="4680"/>
                      </a:cubicBezTo>
                      <a:cubicBezTo>
                        <a:pt x="1413" y="4492"/>
                        <a:pt x="1107" y="3998"/>
                        <a:pt x="1037" y="2947"/>
                      </a:cubicBezTo>
                      <a:cubicBezTo>
                        <a:pt x="1030" y="2933"/>
                        <a:pt x="1030" y="2919"/>
                        <a:pt x="1030" y="2899"/>
                      </a:cubicBezTo>
                      <a:cubicBezTo>
                        <a:pt x="1030" y="2899"/>
                        <a:pt x="1831" y="2481"/>
                        <a:pt x="1866" y="1618"/>
                      </a:cubicBezTo>
                      <a:lnTo>
                        <a:pt x="3877" y="2864"/>
                      </a:lnTo>
                      <a:cubicBezTo>
                        <a:pt x="3884" y="2996"/>
                        <a:pt x="3884" y="3128"/>
                        <a:pt x="3877" y="3267"/>
                      </a:cubicBezTo>
                      <a:lnTo>
                        <a:pt x="3877" y="3316"/>
                      </a:lnTo>
                      <a:cubicBezTo>
                        <a:pt x="3863" y="3936"/>
                        <a:pt x="3529" y="4423"/>
                        <a:pt x="3063" y="4646"/>
                      </a:cubicBezTo>
                      <a:lnTo>
                        <a:pt x="3028" y="4659"/>
                      </a:lnTo>
                      <a:cubicBezTo>
                        <a:pt x="2903" y="5279"/>
                        <a:pt x="3049" y="5968"/>
                        <a:pt x="3153" y="6316"/>
                      </a:cubicBezTo>
                      <a:cubicBezTo>
                        <a:pt x="3167" y="6372"/>
                        <a:pt x="3188" y="6427"/>
                        <a:pt x="3216" y="6490"/>
                      </a:cubicBezTo>
                      <a:cubicBezTo>
                        <a:pt x="3437" y="7012"/>
                        <a:pt x="3947" y="7341"/>
                        <a:pt x="4512" y="7341"/>
                      </a:cubicBezTo>
                      <a:cubicBezTo>
                        <a:pt x="4534" y="7341"/>
                        <a:pt x="4557" y="7340"/>
                        <a:pt x="4580" y="7339"/>
                      </a:cubicBezTo>
                      <a:cubicBezTo>
                        <a:pt x="5868" y="7242"/>
                        <a:pt x="6056" y="6044"/>
                        <a:pt x="6070" y="5641"/>
                      </a:cubicBezTo>
                      <a:cubicBezTo>
                        <a:pt x="6098" y="4527"/>
                        <a:pt x="4949" y="3393"/>
                        <a:pt x="4949" y="3393"/>
                      </a:cubicBezTo>
                      <a:cubicBezTo>
                        <a:pt x="5144" y="2370"/>
                        <a:pt x="4838" y="922"/>
                        <a:pt x="3731" y="226"/>
                      </a:cubicBezTo>
                      <a:cubicBezTo>
                        <a:pt x="3474" y="63"/>
                        <a:pt x="3222" y="1"/>
                        <a:pt x="29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23;p15"/>
                <p:cNvSpPr/>
                <p:nvPr/>
              </p:nvSpPr>
              <p:spPr>
                <a:xfrm flipH="1">
                  <a:off x="3178183" y="2197271"/>
                  <a:ext cx="496735" cy="1051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7" h="753" extrusionOk="0">
                      <a:moveTo>
                        <a:pt x="84" y="1"/>
                      </a:moveTo>
                      <a:cubicBezTo>
                        <a:pt x="42" y="1"/>
                        <a:pt x="0" y="42"/>
                        <a:pt x="0" y="84"/>
                      </a:cubicBezTo>
                      <a:lnTo>
                        <a:pt x="0" y="669"/>
                      </a:lnTo>
                      <a:cubicBezTo>
                        <a:pt x="0" y="710"/>
                        <a:pt x="42" y="752"/>
                        <a:pt x="84" y="752"/>
                      </a:cubicBezTo>
                      <a:lnTo>
                        <a:pt x="3473" y="752"/>
                      </a:lnTo>
                      <a:cubicBezTo>
                        <a:pt x="3522" y="752"/>
                        <a:pt x="3557" y="710"/>
                        <a:pt x="3557" y="669"/>
                      </a:cubicBezTo>
                      <a:lnTo>
                        <a:pt x="3557" y="84"/>
                      </a:lnTo>
                      <a:cubicBezTo>
                        <a:pt x="3557" y="42"/>
                        <a:pt x="3522" y="1"/>
                        <a:pt x="34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15"/>
                <p:cNvSpPr/>
                <p:nvPr/>
              </p:nvSpPr>
              <p:spPr>
                <a:xfrm flipH="1">
                  <a:off x="3067951" y="3113782"/>
                  <a:ext cx="107112" cy="121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" h="871" extrusionOk="0">
                      <a:moveTo>
                        <a:pt x="1" y="1"/>
                      </a:moveTo>
                      <a:lnTo>
                        <a:pt x="1" y="871"/>
                      </a:lnTo>
                      <a:lnTo>
                        <a:pt x="766" y="871"/>
                      </a:lnTo>
                      <a:lnTo>
                        <a:pt x="766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25;p15"/>
                <p:cNvSpPr/>
                <p:nvPr/>
              </p:nvSpPr>
              <p:spPr>
                <a:xfrm flipH="1">
                  <a:off x="3067947" y="3113782"/>
                  <a:ext cx="718499" cy="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5" h="224" extrusionOk="0">
                      <a:moveTo>
                        <a:pt x="1" y="1"/>
                      </a:moveTo>
                      <a:lnTo>
                        <a:pt x="1" y="224"/>
                      </a:lnTo>
                      <a:lnTo>
                        <a:pt x="5144" y="224"/>
                      </a:lnTo>
                      <a:lnTo>
                        <a:pt x="514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26;p15"/>
                <p:cNvSpPr/>
                <p:nvPr/>
              </p:nvSpPr>
              <p:spPr>
                <a:xfrm flipH="1">
                  <a:off x="3217006" y="2652105"/>
                  <a:ext cx="431658" cy="28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1" h="2020" extrusionOk="0">
                      <a:moveTo>
                        <a:pt x="376" y="1"/>
                      </a:moveTo>
                      <a:cubicBezTo>
                        <a:pt x="167" y="1"/>
                        <a:pt x="0" y="168"/>
                        <a:pt x="0" y="377"/>
                      </a:cubicBezTo>
                      <a:lnTo>
                        <a:pt x="0" y="1650"/>
                      </a:lnTo>
                      <a:cubicBezTo>
                        <a:pt x="0" y="1852"/>
                        <a:pt x="167" y="2019"/>
                        <a:pt x="376" y="2019"/>
                      </a:cubicBezTo>
                      <a:lnTo>
                        <a:pt x="2715" y="2019"/>
                      </a:lnTo>
                      <a:cubicBezTo>
                        <a:pt x="2924" y="2019"/>
                        <a:pt x="3091" y="1852"/>
                        <a:pt x="3091" y="1650"/>
                      </a:cubicBezTo>
                      <a:lnTo>
                        <a:pt x="3091" y="377"/>
                      </a:lnTo>
                      <a:cubicBezTo>
                        <a:pt x="3091" y="168"/>
                        <a:pt x="2924" y="1"/>
                        <a:pt x="271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" name="Google Shape;127;p15"/>
              <p:cNvGrpSpPr/>
              <p:nvPr/>
            </p:nvGrpSpPr>
            <p:grpSpPr>
              <a:xfrm>
                <a:off x="2253983" y="2016753"/>
                <a:ext cx="322839" cy="232563"/>
                <a:chOff x="2253983" y="2016753"/>
                <a:chExt cx="322839" cy="232563"/>
              </a:xfrm>
            </p:grpSpPr>
            <p:sp>
              <p:nvSpPr>
                <p:cNvPr id="128" name="Google Shape;128;p15"/>
                <p:cNvSpPr/>
                <p:nvPr/>
              </p:nvSpPr>
              <p:spPr>
                <a:xfrm flipH="1">
                  <a:off x="2403649" y="2050378"/>
                  <a:ext cx="57801" cy="1560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" h="1787" extrusionOk="0">
                      <a:moveTo>
                        <a:pt x="514" y="1"/>
                      </a:moveTo>
                      <a:cubicBezTo>
                        <a:pt x="495" y="1"/>
                        <a:pt x="477" y="14"/>
                        <a:pt x="481" y="42"/>
                      </a:cubicBezTo>
                      <a:lnTo>
                        <a:pt x="536" y="738"/>
                      </a:lnTo>
                      <a:cubicBezTo>
                        <a:pt x="543" y="850"/>
                        <a:pt x="620" y="1156"/>
                        <a:pt x="439" y="1184"/>
                      </a:cubicBezTo>
                      <a:cubicBezTo>
                        <a:pt x="376" y="1191"/>
                        <a:pt x="300" y="1177"/>
                        <a:pt x="244" y="1212"/>
                      </a:cubicBezTo>
                      <a:cubicBezTo>
                        <a:pt x="1" y="1379"/>
                        <a:pt x="195" y="1636"/>
                        <a:pt x="355" y="1775"/>
                      </a:cubicBezTo>
                      <a:cubicBezTo>
                        <a:pt x="365" y="1783"/>
                        <a:pt x="375" y="1786"/>
                        <a:pt x="384" y="1786"/>
                      </a:cubicBezTo>
                      <a:cubicBezTo>
                        <a:pt x="417" y="1786"/>
                        <a:pt x="444" y="1747"/>
                        <a:pt x="411" y="1720"/>
                      </a:cubicBezTo>
                      <a:cubicBezTo>
                        <a:pt x="349" y="1671"/>
                        <a:pt x="293" y="1608"/>
                        <a:pt x="244" y="1546"/>
                      </a:cubicBezTo>
                      <a:cubicBezTo>
                        <a:pt x="119" y="1365"/>
                        <a:pt x="335" y="1267"/>
                        <a:pt x="481" y="1253"/>
                      </a:cubicBezTo>
                      <a:cubicBezTo>
                        <a:pt x="529" y="1246"/>
                        <a:pt x="613" y="1212"/>
                        <a:pt x="627" y="1149"/>
                      </a:cubicBezTo>
                      <a:cubicBezTo>
                        <a:pt x="662" y="996"/>
                        <a:pt x="620" y="815"/>
                        <a:pt x="606" y="655"/>
                      </a:cubicBezTo>
                      <a:lnTo>
                        <a:pt x="557" y="42"/>
                      </a:lnTo>
                      <a:cubicBezTo>
                        <a:pt x="554" y="14"/>
                        <a:pt x="533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9" name="Google Shape;129;p15"/>
                <p:cNvSpPr/>
                <p:nvPr/>
              </p:nvSpPr>
              <p:spPr>
                <a:xfrm flipH="1">
                  <a:off x="2373700" y="2211160"/>
                  <a:ext cx="82772" cy="38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" h="437" extrusionOk="0">
                      <a:moveTo>
                        <a:pt x="900" y="1"/>
                      </a:moveTo>
                      <a:cubicBezTo>
                        <a:pt x="884" y="1"/>
                        <a:pt x="868" y="11"/>
                        <a:pt x="862" y="34"/>
                      </a:cubicBezTo>
                      <a:cubicBezTo>
                        <a:pt x="820" y="215"/>
                        <a:pt x="660" y="347"/>
                        <a:pt x="472" y="354"/>
                      </a:cubicBezTo>
                      <a:cubicBezTo>
                        <a:pt x="463" y="355"/>
                        <a:pt x="454" y="355"/>
                        <a:pt x="445" y="355"/>
                      </a:cubicBezTo>
                      <a:cubicBezTo>
                        <a:pt x="286" y="355"/>
                        <a:pt x="175" y="243"/>
                        <a:pt x="83" y="131"/>
                      </a:cubicBezTo>
                      <a:cubicBezTo>
                        <a:pt x="74" y="121"/>
                        <a:pt x="64" y="116"/>
                        <a:pt x="54" y="116"/>
                      </a:cubicBezTo>
                      <a:cubicBezTo>
                        <a:pt x="26" y="116"/>
                        <a:pt x="1" y="156"/>
                        <a:pt x="27" y="187"/>
                      </a:cubicBezTo>
                      <a:cubicBezTo>
                        <a:pt x="138" y="323"/>
                        <a:pt x="282" y="436"/>
                        <a:pt x="463" y="436"/>
                      </a:cubicBezTo>
                      <a:cubicBezTo>
                        <a:pt x="487" y="436"/>
                        <a:pt x="511" y="434"/>
                        <a:pt x="535" y="430"/>
                      </a:cubicBezTo>
                      <a:cubicBezTo>
                        <a:pt x="730" y="396"/>
                        <a:pt x="890" y="250"/>
                        <a:pt x="939" y="55"/>
                      </a:cubicBezTo>
                      <a:cubicBezTo>
                        <a:pt x="947" y="22"/>
                        <a:pt x="924" y="1"/>
                        <a:pt x="90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15"/>
                <p:cNvSpPr/>
                <p:nvPr/>
              </p:nvSpPr>
              <p:spPr>
                <a:xfrm flipH="1">
                  <a:off x="2466862" y="2016753"/>
                  <a:ext cx="68627" cy="3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385" extrusionOk="0">
                      <a:moveTo>
                        <a:pt x="657" y="1"/>
                      </a:moveTo>
                      <a:cubicBezTo>
                        <a:pt x="407" y="1"/>
                        <a:pt x="171" y="118"/>
                        <a:pt x="20" y="325"/>
                      </a:cubicBezTo>
                      <a:cubicBezTo>
                        <a:pt x="1" y="355"/>
                        <a:pt x="30" y="384"/>
                        <a:pt x="58" y="384"/>
                      </a:cubicBezTo>
                      <a:cubicBezTo>
                        <a:pt x="70" y="384"/>
                        <a:pt x="82" y="379"/>
                        <a:pt x="90" y="367"/>
                      </a:cubicBezTo>
                      <a:cubicBezTo>
                        <a:pt x="227" y="180"/>
                        <a:pt x="436" y="77"/>
                        <a:pt x="657" y="77"/>
                      </a:cubicBezTo>
                      <a:cubicBezTo>
                        <a:pt x="684" y="77"/>
                        <a:pt x="710" y="79"/>
                        <a:pt x="737" y="82"/>
                      </a:cubicBezTo>
                      <a:cubicBezTo>
                        <a:pt x="739" y="82"/>
                        <a:pt x="741" y="82"/>
                        <a:pt x="743" y="82"/>
                      </a:cubicBezTo>
                      <a:cubicBezTo>
                        <a:pt x="786" y="82"/>
                        <a:pt x="784" y="12"/>
                        <a:pt x="737" y="5"/>
                      </a:cubicBezTo>
                      <a:cubicBezTo>
                        <a:pt x="710" y="2"/>
                        <a:pt x="684" y="1"/>
                        <a:pt x="65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" name="Google Shape;131;p15"/>
                <p:cNvSpPr/>
                <p:nvPr/>
              </p:nvSpPr>
              <p:spPr>
                <a:xfrm flipH="1">
                  <a:off x="2299836" y="2016753"/>
                  <a:ext cx="68627" cy="336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385" extrusionOk="0">
                      <a:moveTo>
                        <a:pt x="129" y="1"/>
                      </a:moveTo>
                      <a:cubicBezTo>
                        <a:pt x="103" y="1"/>
                        <a:pt x="76" y="2"/>
                        <a:pt x="49" y="5"/>
                      </a:cubicBezTo>
                      <a:cubicBezTo>
                        <a:pt x="4" y="11"/>
                        <a:pt x="1" y="83"/>
                        <a:pt x="39" y="83"/>
                      </a:cubicBezTo>
                      <a:cubicBezTo>
                        <a:pt x="42" y="83"/>
                        <a:pt x="45" y="83"/>
                        <a:pt x="49" y="82"/>
                      </a:cubicBezTo>
                      <a:cubicBezTo>
                        <a:pt x="76" y="79"/>
                        <a:pt x="102" y="77"/>
                        <a:pt x="129" y="77"/>
                      </a:cubicBezTo>
                      <a:cubicBezTo>
                        <a:pt x="351" y="77"/>
                        <a:pt x="560" y="180"/>
                        <a:pt x="696" y="367"/>
                      </a:cubicBezTo>
                      <a:cubicBezTo>
                        <a:pt x="705" y="379"/>
                        <a:pt x="716" y="384"/>
                        <a:pt x="728" y="384"/>
                      </a:cubicBezTo>
                      <a:cubicBezTo>
                        <a:pt x="757" y="384"/>
                        <a:pt x="786" y="355"/>
                        <a:pt x="766" y="325"/>
                      </a:cubicBezTo>
                      <a:cubicBezTo>
                        <a:pt x="615" y="118"/>
                        <a:pt x="379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" name="Google Shape;132;p15"/>
                <p:cNvSpPr/>
                <p:nvPr/>
              </p:nvSpPr>
              <p:spPr>
                <a:xfrm flipH="1">
                  <a:off x="2472887" y="2065168"/>
                  <a:ext cx="33528" cy="55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641" extrusionOk="0">
                      <a:moveTo>
                        <a:pt x="195" y="0"/>
                      </a:moveTo>
                      <a:cubicBezTo>
                        <a:pt x="91" y="0"/>
                        <a:pt x="0" y="139"/>
                        <a:pt x="0" y="320"/>
                      </a:cubicBezTo>
                      <a:cubicBezTo>
                        <a:pt x="0" y="494"/>
                        <a:pt x="91" y="641"/>
                        <a:pt x="195" y="641"/>
                      </a:cubicBezTo>
                      <a:cubicBezTo>
                        <a:pt x="293" y="641"/>
                        <a:pt x="383" y="494"/>
                        <a:pt x="383" y="320"/>
                      </a:cubicBezTo>
                      <a:cubicBezTo>
                        <a:pt x="383" y="139"/>
                        <a:pt x="293" y="0"/>
                        <a:pt x="19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15"/>
                <p:cNvSpPr/>
                <p:nvPr/>
              </p:nvSpPr>
              <p:spPr>
                <a:xfrm flipH="1">
                  <a:off x="2326466" y="2065168"/>
                  <a:ext cx="32917" cy="55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" h="641" extrusionOk="0">
                      <a:moveTo>
                        <a:pt x="189" y="0"/>
                      </a:moveTo>
                      <a:cubicBezTo>
                        <a:pt x="84" y="0"/>
                        <a:pt x="1" y="139"/>
                        <a:pt x="1" y="320"/>
                      </a:cubicBezTo>
                      <a:cubicBezTo>
                        <a:pt x="1" y="494"/>
                        <a:pt x="84" y="641"/>
                        <a:pt x="189" y="641"/>
                      </a:cubicBezTo>
                      <a:cubicBezTo>
                        <a:pt x="293" y="641"/>
                        <a:pt x="377" y="494"/>
                        <a:pt x="377" y="320"/>
                      </a:cubicBezTo>
                      <a:cubicBezTo>
                        <a:pt x="377" y="139"/>
                        <a:pt x="293" y="0"/>
                        <a:pt x="1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34;p15"/>
                <p:cNvSpPr/>
                <p:nvPr/>
              </p:nvSpPr>
              <p:spPr>
                <a:xfrm flipH="1">
                  <a:off x="2483136" y="2156274"/>
                  <a:ext cx="93686" cy="6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774" extrusionOk="0">
                      <a:moveTo>
                        <a:pt x="536" y="1"/>
                      </a:moveTo>
                      <a:cubicBezTo>
                        <a:pt x="244" y="1"/>
                        <a:pt x="0" y="175"/>
                        <a:pt x="0" y="384"/>
                      </a:cubicBezTo>
                      <a:cubicBezTo>
                        <a:pt x="0" y="599"/>
                        <a:pt x="244" y="773"/>
                        <a:pt x="536" y="773"/>
                      </a:cubicBezTo>
                      <a:cubicBezTo>
                        <a:pt x="829" y="773"/>
                        <a:pt x="1072" y="599"/>
                        <a:pt x="1072" y="384"/>
                      </a:cubicBezTo>
                      <a:cubicBezTo>
                        <a:pt x="1072" y="175"/>
                        <a:pt x="829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35;p15"/>
                <p:cNvSpPr/>
                <p:nvPr/>
              </p:nvSpPr>
              <p:spPr>
                <a:xfrm flipH="1">
                  <a:off x="2253983" y="2156274"/>
                  <a:ext cx="93075" cy="675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774" extrusionOk="0">
                      <a:moveTo>
                        <a:pt x="530" y="1"/>
                      </a:moveTo>
                      <a:cubicBezTo>
                        <a:pt x="237" y="1"/>
                        <a:pt x="1" y="175"/>
                        <a:pt x="1" y="384"/>
                      </a:cubicBezTo>
                      <a:cubicBezTo>
                        <a:pt x="1" y="599"/>
                        <a:pt x="237" y="773"/>
                        <a:pt x="530" y="773"/>
                      </a:cubicBezTo>
                      <a:cubicBezTo>
                        <a:pt x="829" y="773"/>
                        <a:pt x="1066" y="599"/>
                        <a:pt x="1066" y="384"/>
                      </a:cubicBezTo>
                      <a:cubicBezTo>
                        <a:pt x="1066" y="175"/>
                        <a:pt x="829" y="1"/>
                        <a:pt x="530" y="1"/>
                      </a:cubicBez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0"/>
    </mc:Choice>
    <mc:Fallback xmlns="">
      <p:transition spd="slow" advTm="1083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" name="Google Shape;2222;p35"/>
          <p:cNvSpPr/>
          <p:nvPr/>
        </p:nvSpPr>
        <p:spPr>
          <a:xfrm flipH="1">
            <a:off x="758715" y="1742868"/>
            <a:ext cx="7976279" cy="3382311"/>
          </a:xfrm>
          <a:custGeom>
            <a:avLst/>
            <a:gdLst/>
            <a:ahLst/>
            <a:cxnLst/>
            <a:rect l="l" t="t" r="r" b="b"/>
            <a:pathLst>
              <a:path w="32120" h="16827" extrusionOk="0">
                <a:moveTo>
                  <a:pt x="20194" y="1"/>
                </a:moveTo>
                <a:cubicBezTo>
                  <a:pt x="19261" y="1"/>
                  <a:pt x="18289" y="518"/>
                  <a:pt x="17521" y="1110"/>
                </a:cubicBezTo>
                <a:cubicBezTo>
                  <a:pt x="16468" y="1922"/>
                  <a:pt x="15455" y="2931"/>
                  <a:pt x="14141" y="3110"/>
                </a:cubicBezTo>
                <a:cubicBezTo>
                  <a:pt x="13998" y="3129"/>
                  <a:pt x="13857" y="3138"/>
                  <a:pt x="13716" y="3138"/>
                </a:cubicBezTo>
                <a:cubicBezTo>
                  <a:pt x="12665" y="3138"/>
                  <a:pt x="11641" y="2651"/>
                  <a:pt x="10625" y="2319"/>
                </a:cubicBezTo>
                <a:cubicBezTo>
                  <a:pt x="10106" y="2150"/>
                  <a:pt x="9531" y="2032"/>
                  <a:pt x="8978" y="2032"/>
                </a:cubicBezTo>
                <a:cubicBezTo>
                  <a:pt x="8303" y="2032"/>
                  <a:pt x="7661" y="2209"/>
                  <a:pt x="7193" y="2686"/>
                </a:cubicBezTo>
                <a:cubicBezTo>
                  <a:pt x="5786" y="4114"/>
                  <a:pt x="7079" y="7010"/>
                  <a:pt x="5533" y="8294"/>
                </a:cubicBezTo>
                <a:cubicBezTo>
                  <a:pt x="4952" y="8774"/>
                  <a:pt x="4153" y="8848"/>
                  <a:pt x="3437" y="9080"/>
                </a:cubicBezTo>
                <a:cubicBezTo>
                  <a:pt x="1952" y="9560"/>
                  <a:pt x="756" y="10844"/>
                  <a:pt x="376" y="12359"/>
                </a:cubicBezTo>
                <a:cubicBezTo>
                  <a:pt x="0" y="13875"/>
                  <a:pt x="336" y="15704"/>
                  <a:pt x="1419" y="16827"/>
                </a:cubicBezTo>
                <a:lnTo>
                  <a:pt x="30958" y="16827"/>
                </a:lnTo>
                <a:cubicBezTo>
                  <a:pt x="31395" y="16176"/>
                  <a:pt x="31718" y="15455"/>
                  <a:pt x="31919" y="14696"/>
                </a:cubicBezTo>
                <a:cubicBezTo>
                  <a:pt x="32119" y="13949"/>
                  <a:pt x="32041" y="13080"/>
                  <a:pt x="31512" y="12508"/>
                </a:cubicBezTo>
                <a:cubicBezTo>
                  <a:pt x="31036" y="11992"/>
                  <a:pt x="30285" y="11805"/>
                  <a:pt x="29801" y="11294"/>
                </a:cubicBezTo>
                <a:cubicBezTo>
                  <a:pt x="29163" y="10625"/>
                  <a:pt x="29146" y="9569"/>
                  <a:pt x="29377" y="8673"/>
                </a:cubicBezTo>
                <a:cubicBezTo>
                  <a:pt x="29608" y="7778"/>
                  <a:pt x="30045" y="6940"/>
                  <a:pt x="30189" y="6027"/>
                </a:cubicBezTo>
                <a:cubicBezTo>
                  <a:pt x="30333" y="5114"/>
                  <a:pt x="30098" y="4040"/>
                  <a:pt x="29303" y="3577"/>
                </a:cubicBezTo>
                <a:cubicBezTo>
                  <a:pt x="29007" y="3405"/>
                  <a:pt x="28694" y="3340"/>
                  <a:pt x="28370" y="3340"/>
                </a:cubicBezTo>
                <a:cubicBezTo>
                  <a:pt x="27365" y="3340"/>
                  <a:pt x="26250" y="3966"/>
                  <a:pt x="25203" y="3966"/>
                </a:cubicBezTo>
                <a:cubicBezTo>
                  <a:pt x="24976" y="3966"/>
                  <a:pt x="24753" y="3937"/>
                  <a:pt x="24534" y="3865"/>
                </a:cubicBezTo>
                <a:cubicBezTo>
                  <a:pt x="22936" y="3341"/>
                  <a:pt x="22687" y="979"/>
                  <a:pt x="21184" y="228"/>
                </a:cubicBezTo>
                <a:cubicBezTo>
                  <a:pt x="20867" y="69"/>
                  <a:pt x="20533" y="1"/>
                  <a:pt x="20194" y="1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3" name="Google Shape;2223;p35"/>
          <p:cNvSpPr/>
          <p:nvPr/>
        </p:nvSpPr>
        <p:spPr>
          <a:xfrm>
            <a:off x="6511610" y="1438950"/>
            <a:ext cx="1537200" cy="1537200"/>
          </a:xfrm>
          <a:prstGeom prst="ellipse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4" name="Google Shape;2224;p35"/>
          <p:cNvSpPr/>
          <p:nvPr/>
        </p:nvSpPr>
        <p:spPr>
          <a:xfrm>
            <a:off x="3804207" y="1438950"/>
            <a:ext cx="1537200" cy="1537200"/>
          </a:xfrm>
          <a:prstGeom prst="ellipse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5" name="Google Shape;2225;p35"/>
          <p:cNvSpPr/>
          <p:nvPr/>
        </p:nvSpPr>
        <p:spPr>
          <a:xfrm rot="5400000" flipH="1">
            <a:off x="3755256" y="1390800"/>
            <a:ext cx="1633500" cy="1633500"/>
          </a:xfrm>
          <a:prstGeom prst="blockArc">
            <a:avLst>
              <a:gd name="adj1" fmla="val 10948797"/>
              <a:gd name="adj2" fmla="val 21594837"/>
              <a:gd name="adj3" fmla="val 4849"/>
            </a:avLst>
          </a:prstGeom>
          <a:solidFill>
            <a:schemeClr val="accent3"/>
          </a:solidFill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6" name="Google Shape;2226;p35"/>
          <p:cNvSpPr/>
          <p:nvPr/>
        </p:nvSpPr>
        <p:spPr>
          <a:xfrm rot="5400000" flipH="1">
            <a:off x="6463034" y="1390800"/>
            <a:ext cx="1633500" cy="1633500"/>
          </a:xfrm>
          <a:prstGeom prst="blockArc">
            <a:avLst>
              <a:gd name="adj1" fmla="val 5328207"/>
              <a:gd name="adj2" fmla="val 21594837"/>
              <a:gd name="adj3" fmla="val 4849"/>
            </a:avLst>
          </a:prstGeom>
          <a:solidFill>
            <a:schemeClr val="accent5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7" name="Google Shape;2227;p35"/>
          <p:cNvSpPr/>
          <p:nvPr/>
        </p:nvSpPr>
        <p:spPr>
          <a:xfrm>
            <a:off x="1061081" y="1438950"/>
            <a:ext cx="1537200" cy="1537200"/>
          </a:xfrm>
          <a:prstGeom prst="ellipse">
            <a:avLst/>
          </a:prstGeom>
          <a:noFill/>
          <a:ln w="1905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8" name="Google Shape;2228;p35"/>
          <p:cNvSpPr/>
          <p:nvPr/>
        </p:nvSpPr>
        <p:spPr>
          <a:xfrm rot="5400000" flipH="1">
            <a:off x="1013825" y="1390800"/>
            <a:ext cx="1633500" cy="1633500"/>
          </a:xfrm>
          <a:prstGeom prst="blockArc">
            <a:avLst>
              <a:gd name="adj1" fmla="val 16253543"/>
              <a:gd name="adj2" fmla="val 21594837"/>
              <a:gd name="adj3" fmla="val 4849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9" name="Google Shape;2229;p35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Objetivos específicos</a:t>
            </a:r>
            <a:endParaRPr dirty="0"/>
          </a:p>
        </p:txBody>
      </p:sp>
      <p:grpSp>
        <p:nvGrpSpPr>
          <p:cNvPr id="2233" name="Google Shape;2233;p35"/>
          <p:cNvGrpSpPr/>
          <p:nvPr/>
        </p:nvGrpSpPr>
        <p:grpSpPr>
          <a:xfrm>
            <a:off x="1656660" y="1847053"/>
            <a:ext cx="347902" cy="457822"/>
            <a:chOff x="5344125" y="2006075"/>
            <a:chExt cx="98150" cy="129175"/>
          </a:xfrm>
        </p:grpSpPr>
        <p:sp>
          <p:nvSpPr>
            <p:cNvPr id="2234" name="Google Shape;2234;p35"/>
            <p:cNvSpPr/>
            <p:nvPr/>
          </p:nvSpPr>
          <p:spPr>
            <a:xfrm>
              <a:off x="5344125" y="2091450"/>
              <a:ext cx="98150" cy="43800"/>
            </a:xfrm>
            <a:custGeom>
              <a:avLst/>
              <a:gdLst/>
              <a:ahLst/>
              <a:cxnLst/>
              <a:rect l="l" t="t" r="r" b="b"/>
              <a:pathLst>
                <a:path w="3926" h="1752" extrusionOk="0">
                  <a:moveTo>
                    <a:pt x="1210" y="1"/>
                  </a:moveTo>
                  <a:cubicBezTo>
                    <a:pt x="524" y="79"/>
                    <a:pt x="0" y="660"/>
                    <a:pt x="0" y="1350"/>
                  </a:cubicBezTo>
                  <a:lnTo>
                    <a:pt x="0" y="1603"/>
                  </a:lnTo>
                  <a:cubicBezTo>
                    <a:pt x="0" y="1686"/>
                    <a:pt x="70" y="1752"/>
                    <a:pt x="153" y="1752"/>
                  </a:cubicBezTo>
                  <a:lnTo>
                    <a:pt x="3773" y="1752"/>
                  </a:lnTo>
                  <a:cubicBezTo>
                    <a:pt x="3856" y="1752"/>
                    <a:pt x="3926" y="1686"/>
                    <a:pt x="3926" y="1603"/>
                  </a:cubicBezTo>
                  <a:lnTo>
                    <a:pt x="3926" y="1350"/>
                  </a:lnTo>
                  <a:cubicBezTo>
                    <a:pt x="3926" y="660"/>
                    <a:pt x="3406" y="79"/>
                    <a:pt x="2716" y="1"/>
                  </a:cubicBezTo>
                  <a:cubicBezTo>
                    <a:pt x="2716" y="415"/>
                    <a:pt x="2380" y="756"/>
                    <a:pt x="1965" y="756"/>
                  </a:cubicBezTo>
                  <a:cubicBezTo>
                    <a:pt x="1546" y="756"/>
                    <a:pt x="1210" y="415"/>
                    <a:pt x="12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5"/>
            <p:cNvSpPr/>
            <p:nvPr/>
          </p:nvSpPr>
          <p:spPr>
            <a:xfrm>
              <a:off x="5381675" y="2086975"/>
              <a:ext cx="23050" cy="15975"/>
            </a:xfrm>
            <a:custGeom>
              <a:avLst/>
              <a:gdLst/>
              <a:ahLst/>
              <a:cxnLst/>
              <a:rect l="l" t="t" r="r" b="b"/>
              <a:pathLst>
                <a:path w="922" h="639" extrusionOk="0">
                  <a:moveTo>
                    <a:pt x="9" y="0"/>
                  </a:moveTo>
                  <a:lnTo>
                    <a:pt x="9" y="171"/>
                  </a:lnTo>
                  <a:cubicBezTo>
                    <a:pt x="0" y="428"/>
                    <a:pt x="206" y="638"/>
                    <a:pt x="463" y="638"/>
                  </a:cubicBezTo>
                  <a:cubicBezTo>
                    <a:pt x="716" y="638"/>
                    <a:pt x="922" y="428"/>
                    <a:pt x="913" y="171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5"/>
            <p:cNvSpPr/>
            <p:nvPr/>
          </p:nvSpPr>
          <p:spPr>
            <a:xfrm>
              <a:off x="5362775" y="2024100"/>
              <a:ext cx="60850" cy="55375"/>
            </a:xfrm>
            <a:custGeom>
              <a:avLst/>
              <a:gdLst/>
              <a:ahLst/>
              <a:cxnLst/>
              <a:rect l="l" t="t" r="r" b="b"/>
              <a:pathLst>
                <a:path w="2434" h="2215" extrusionOk="0">
                  <a:moveTo>
                    <a:pt x="363" y="0"/>
                  </a:moveTo>
                  <a:cubicBezTo>
                    <a:pt x="285" y="0"/>
                    <a:pt x="219" y="57"/>
                    <a:pt x="210" y="135"/>
                  </a:cubicBezTo>
                  <a:lnTo>
                    <a:pt x="10" y="2044"/>
                  </a:lnTo>
                  <a:cubicBezTo>
                    <a:pt x="1" y="2136"/>
                    <a:pt x="71" y="2210"/>
                    <a:pt x="162" y="2214"/>
                  </a:cubicBezTo>
                  <a:lnTo>
                    <a:pt x="2276" y="2214"/>
                  </a:lnTo>
                  <a:cubicBezTo>
                    <a:pt x="2363" y="2210"/>
                    <a:pt x="2433" y="2136"/>
                    <a:pt x="2424" y="2044"/>
                  </a:cubicBezTo>
                  <a:lnTo>
                    <a:pt x="2424" y="2044"/>
                  </a:lnTo>
                  <a:lnTo>
                    <a:pt x="2424" y="2048"/>
                  </a:lnTo>
                  <a:lnTo>
                    <a:pt x="2224" y="135"/>
                  </a:lnTo>
                  <a:cubicBezTo>
                    <a:pt x="2215" y="57"/>
                    <a:pt x="2149" y="0"/>
                    <a:pt x="2075" y="0"/>
                  </a:cubicBezTo>
                  <a:lnTo>
                    <a:pt x="1721" y="0"/>
                  </a:lnTo>
                  <a:lnTo>
                    <a:pt x="1721" y="301"/>
                  </a:lnTo>
                  <a:cubicBezTo>
                    <a:pt x="1728" y="408"/>
                    <a:pt x="1649" y="462"/>
                    <a:pt x="1571" y="462"/>
                  </a:cubicBezTo>
                  <a:cubicBezTo>
                    <a:pt x="1492" y="462"/>
                    <a:pt x="1414" y="408"/>
                    <a:pt x="1420" y="301"/>
                  </a:cubicBezTo>
                  <a:lnTo>
                    <a:pt x="1420" y="0"/>
                  </a:lnTo>
                  <a:lnTo>
                    <a:pt x="1018" y="0"/>
                  </a:lnTo>
                  <a:lnTo>
                    <a:pt x="1018" y="301"/>
                  </a:lnTo>
                  <a:cubicBezTo>
                    <a:pt x="1023" y="408"/>
                    <a:pt x="943" y="462"/>
                    <a:pt x="864" y="462"/>
                  </a:cubicBezTo>
                  <a:cubicBezTo>
                    <a:pt x="785" y="462"/>
                    <a:pt x="706" y="408"/>
                    <a:pt x="713" y="301"/>
                  </a:cubicBezTo>
                  <a:lnTo>
                    <a:pt x="7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5"/>
            <p:cNvSpPr/>
            <p:nvPr/>
          </p:nvSpPr>
          <p:spPr>
            <a:xfrm>
              <a:off x="5380350" y="2006075"/>
              <a:ext cx="25700" cy="18050"/>
            </a:xfrm>
            <a:custGeom>
              <a:avLst/>
              <a:gdLst/>
              <a:ahLst/>
              <a:cxnLst/>
              <a:rect l="l" t="t" r="r" b="b"/>
              <a:pathLst>
                <a:path w="1028" h="722" extrusionOk="0">
                  <a:moveTo>
                    <a:pt x="516" y="1"/>
                  </a:moveTo>
                  <a:cubicBezTo>
                    <a:pt x="228" y="1"/>
                    <a:pt x="1" y="236"/>
                    <a:pt x="10" y="520"/>
                  </a:cubicBezTo>
                  <a:lnTo>
                    <a:pt x="10" y="721"/>
                  </a:lnTo>
                  <a:lnTo>
                    <a:pt x="315" y="721"/>
                  </a:lnTo>
                  <a:lnTo>
                    <a:pt x="315" y="520"/>
                  </a:lnTo>
                  <a:cubicBezTo>
                    <a:pt x="307" y="378"/>
                    <a:pt x="410" y="307"/>
                    <a:pt x="515" y="307"/>
                  </a:cubicBezTo>
                  <a:cubicBezTo>
                    <a:pt x="619" y="307"/>
                    <a:pt x="724" y="378"/>
                    <a:pt x="717" y="520"/>
                  </a:cubicBezTo>
                  <a:lnTo>
                    <a:pt x="717" y="721"/>
                  </a:lnTo>
                  <a:lnTo>
                    <a:pt x="1018" y="721"/>
                  </a:lnTo>
                  <a:lnTo>
                    <a:pt x="1018" y="520"/>
                  </a:lnTo>
                  <a:cubicBezTo>
                    <a:pt x="1027" y="236"/>
                    <a:pt x="800" y="1"/>
                    <a:pt x="5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8" name="Google Shape;2238;p35"/>
          <p:cNvGrpSpPr/>
          <p:nvPr/>
        </p:nvGrpSpPr>
        <p:grpSpPr>
          <a:xfrm>
            <a:off x="7106218" y="1902018"/>
            <a:ext cx="347892" cy="347892"/>
            <a:chOff x="6267725" y="2239825"/>
            <a:chExt cx="171875" cy="171875"/>
          </a:xfrm>
        </p:grpSpPr>
        <p:sp>
          <p:nvSpPr>
            <p:cNvPr id="2239" name="Google Shape;2239;p35"/>
            <p:cNvSpPr/>
            <p:nvPr/>
          </p:nvSpPr>
          <p:spPr>
            <a:xfrm>
              <a:off x="6318725" y="2293425"/>
              <a:ext cx="55800" cy="47075"/>
            </a:xfrm>
            <a:custGeom>
              <a:avLst/>
              <a:gdLst/>
              <a:ahLst/>
              <a:cxnLst/>
              <a:rect l="l" t="t" r="r" b="b"/>
              <a:pathLst>
                <a:path w="2232" h="1883" extrusionOk="0">
                  <a:moveTo>
                    <a:pt x="446" y="0"/>
                  </a:moveTo>
                  <a:lnTo>
                    <a:pt x="223" y="5"/>
                  </a:lnTo>
                  <a:lnTo>
                    <a:pt x="0" y="1883"/>
                  </a:lnTo>
                  <a:lnTo>
                    <a:pt x="2232" y="1883"/>
                  </a:lnTo>
                  <a:lnTo>
                    <a:pt x="2013" y="5"/>
                  </a:lnTo>
                  <a:lnTo>
                    <a:pt x="1786" y="5"/>
                  </a:lnTo>
                  <a:lnTo>
                    <a:pt x="1786" y="206"/>
                  </a:lnTo>
                  <a:cubicBezTo>
                    <a:pt x="1795" y="345"/>
                    <a:pt x="1691" y="415"/>
                    <a:pt x="1587" y="415"/>
                  </a:cubicBezTo>
                  <a:cubicBezTo>
                    <a:pt x="1483" y="415"/>
                    <a:pt x="1378" y="345"/>
                    <a:pt x="1385" y="206"/>
                  </a:cubicBezTo>
                  <a:lnTo>
                    <a:pt x="1385" y="0"/>
                  </a:lnTo>
                  <a:lnTo>
                    <a:pt x="847" y="0"/>
                  </a:lnTo>
                  <a:lnTo>
                    <a:pt x="847" y="206"/>
                  </a:lnTo>
                  <a:cubicBezTo>
                    <a:pt x="847" y="339"/>
                    <a:pt x="747" y="405"/>
                    <a:pt x="647" y="405"/>
                  </a:cubicBezTo>
                  <a:cubicBezTo>
                    <a:pt x="546" y="405"/>
                    <a:pt x="446" y="339"/>
                    <a:pt x="446" y="206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5"/>
            <p:cNvSpPr/>
            <p:nvPr/>
          </p:nvSpPr>
          <p:spPr>
            <a:xfrm>
              <a:off x="6339900" y="2270000"/>
              <a:ext cx="13450" cy="13525"/>
            </a:xfrm>
            <a:custGeom>
              <a:avLst/>
              <a:gdLst/>
              <a:ahLst/>
              <a:cxnLst/>
              <a:rect l="l" t="t" r="r" b="b"/>
              <a:pathLst>
                <a:path w="538" h="541" extrusionOk="0">
                  <a:moveTo>
                    <a:pt x="269" y="1"/>
                  </a:moveTo>
                  <a:cubicBezTo>
                    <a:pt x="135" y="1"/>
                    <a:pt x="0" y="90"/>
                    <a:pt x="0" y="269"/>
                  </a:cubicBezTo>
                  <a:lnTo>
                    <a:pt x="0" y="540"/>
                  </a:lnTo>
                  <a:lnTo>
                    <a:pt x="538" y="540"/>
                  </a:lnTo>
                  <a:lnTo>
                    <a:pt x="538" y="269"/>
                  </a:lnTo>
                  <a:cubicBezTo>
                    <a:pt x="538" y="90"/>
                    <a:pt x="403" y="1"/>
                    <a:pt x="2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5"/>
            <p:cNvSpPr/>
            <p:nvPr/>
          </p:nvSpPr>
          <p:spPr>
            <a:xfrm>
              <a:off x="6267725" y="2239825"/>
              <a:ext cx="157800" cy="167775"/>
            </a:xfrm>
            <a:custGeom>
              <a:avLst/>
              <a:gdLst/>
              <a:ahLst/>
              <a:cxnLst/>
              <a:rect l="l" t="t" r="r" b="b"/>
              <a:pathLst>
                <a:path w="6312" h="6711" extrusionOk="0">
                  <a:moveTo>
                    <a:pt x="739" y="0"/>
                  </a:moveTo>
                  <a:cubicBezTo>
                    <a:pt x="333" y="0"/>
                    <a:pt x="1" y="332"/>
                    <a:pt x="1" y="738"/>
                  </a:cubicBezTo>
                  <a:lnTo>
                    <a:pt x="1" y="6511"/>
                  </a:lnTo>
                  <a:cubicBezTo>
                    <a:pt x="4" y="6633"/>
                    <a:pt x="103" y="6710"/>
                    <a:pt x="205" y="6710"/>
                  </a:cubicBezTo>
                  <a:cubicBezTo>
                    <a:pt x="262" y="6710"/>
                    <a:pt x="320" y="6686"/>
                    <a:pt x="363" y="6634"/>
                  </a:cubicBezTo>
                  <a:lnTo>
                    <a:pt x="1376" y="5367"/>
                  </a:lnTo>
                  <a:lnTo>
                    <a:pt x="3796" y="5367"/>
                  </a:lnTo>
                  <a:cubicBezTo>
                    <a:pt x="3826" y="5027"/>
                    <a:pt x="3957" y="4699"/>
                    <a:pt x="4176" y="4428"/>
                  </a:cubicBezTo>
                  <a:lnTo>
                    <a:pt x="1813" y="4428"/>
                  </a:lnTo>
                  <a:cubicBezTo>
                    <a:pt x="1691" y="4428"/>
                    <a:pt x="1599" y="4324"/>
                    <a:pt x="1612" y="4206"/>
                  </a:cubicBezTo>
                  <a:lnTo>
                    <a:pt x="1617" y="4206"/>
                  </a:lnTo>
                  <a:lnTo>
                    <a:pt x="1883" y="1922"/>
                  </a:lnTo>
                  <a:cubicBezTo>
                    <a:pt x="1896" y="1821"/>
                    <a:pt x="1979" y="1743"/>
                    <a:pt x="2084" y="1743"/>
                  </a:cubicBezTo>
                  <a:lnTo>
                    <a:pt x="2486" y="1743"/>
                  </a:lnTo>
                  <a:lnTo>
                    <a:pt x="2486" y="1476"/>
                  </a:lnTo>
                  <a:cubicBezTo>
                    <a:pt x="2477" y="1096"/>
                    <a:pt x="2778" y="786"/>
                    <a:pt x="3158" y="786"/>
                  </a:cubicBezTo>
                  <a:cubicBezTo>
                    <a:pt x="3534" y="786"/>
                    <a:pt x="3839" y="1096"/>
                    <a:pt x="3826" y="1476"/>
                  </a:cubicBezTo>
                  <a:lnTo>
                    <a:pt x="3826" y="1747"/>
                  </a:lnTo>
                  <a:lnTo>
                    <a:pt x="4232" y="1747"/>
                  </a:lnTo>
                  <a:cubicBezTo>
                    <a:pt x="4333" y="1747"/>
                    <a:pt x="4420" y="1826"/>
                    <a:pt x="4429" y="1926"/>
                  </a:cubicBezTo>
                  <a:lnTo>
                    <a:pt x="4678" y="4014"/>
                  </a:lnTo>
                  <a:cubicBezTo>
                    <a:pt x="4943" y="3864"/>
                    <a:pt x="5239" y="3788"/>
                    <a:pt x="5535" y="3788"/>
                  </a:cubicBezTo>
                  <a:cubicBezTo>
                    <a:pt x="5800" y="3788"/>
                    <a:pt x="6066" y="3848"/>
                    <a:pt x="6311" y="3970"/>
                  </a:cubicBezTo>
                  <a:lnTo>
                    <a:pt x="6311" y="738"/>
                  </a:lnTo>
                  <a:cubicBezTo>
                    <a:pt x="6311" y="332"/>
                    <a:pt x="5979" y="0"/>
                    <a:pt x="55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5"/>
            <p:cNvSpPr/>
            <p:nvPr/>
          </p:nvSpPr>
          <p:spPr>
            <a:xfrm>
              <a:off x="6361175" y="2344525"/>
              <a:ext cx="78425" cy="67175"/>
            </a:xfrm>
            <a:custGeom>
              <a:avLst/>
              <a:gdLst/>
              <a:ahLst/>
              <a:cxnLst/>
              <a:rect l="l" t="t" r="r" b="b"/>
              <a:pathLst>
                <a:path w="3137" h="2687" extrusionOk="0">
                  <a:moveTo>
                    <a:pt x="2325" y="802"/>
                  </a:moveTo>
                  <a:cubicBezTo>
                    <a:pt x="2478" y="802"/>
                    <a:pt x="2607" y="996"/>
                    <a:pt x="2473" y="1144"/>
                  </a:cubicBezTo>
                  <a:lnTo>
                    <a:pt x="1713" y="1904"/>
                  </a:lnTo>
                  <a:cubicBezTo>
                    <a:pt x="1674" y="1944"/>
                    <a:pt x="1622" y="1963"/>
                    <a:pt x="1571" y="1963"/>
                  </a:cubicBezTo>
                  <a:cubicBezTo>
                    <a:pt x="1520" y="1963"/>
                    <a:pt x="1468" y="1944"/>
                    <a:pt x="1429" y="1904"/>
                  </a:cubicBezTo>
                  <a:lnTo>
                    <a:pt x="1049" y="1524"/>
                  </a:lnTo>
                  <a:cubicBezTo>
                    <a:pt x="902" y="1377"/>
                    <a:pt x="1036" y="1176"/>
                    <a:pt x="1192" y="1176"/>
                  </a:cubicBezTo>
                  <a:cubicBezTo>
                    <a:pt x="1239" y="1176"/>
                    <a:pt x="1289" y="1195"/>
                    <a:pt x="1333" y="1240"/>
                  </a:cubicBezTo>
                  <a:lnTo>
                    <a:pt x="1569" y="1476"/>
                  </a:lnTo>
                  <a:lnTo>
                    <a:pt x="2189" y="861"/>
                  </a:lnTo>
                  <a:cubicBezTo>
                    <a:pt x="2232" y="819"/>
                    <a:pt x="2280" y="802"/>
                    <a:pt x="2325" y="802"/>
                  </a:cubicBezTo>
                  <a:close/>
                  <a:moveTo>
                    <a:pt x="1796" y="0"/>
                  </a:moveTo>
                  <a:cubicBezTo>
                    <a:pt x="599" y="0"/>
                    <a:pt x="1" y="1446"/>
                    <a:pt x="844" y="2293"/>
                  </a:cubicBezTo>
                  <a:cubicBezTo>
                    <a:pt x="1117" y="2565"/>
                    <a:pt x="1453" y="2687"/>
                    <a:pt x="1783" y="2687"/>
                  </a:cubicBezTo>
                  <a:cubicBezTo>
                    <a:pt x="2474" y="2687"/>
                    <a:pt x="3136" y="2151"/>
                    <a:pt x="3136" y="1341"/>
                  </a:cubicBezTo>
                  <a:cubicBezTo>
                    <a:pt x="3136" y="598"/>
                    <a:pt x="2538" y="0"/>
                    <a:pt x="17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3" name="Google Shape;2243;p35"/>
          <p:cNvGrpSpPr/>
          <p:nvPr/>
        </p:nvGrpSpPr>
        <p:grpSpPr>
          <a:xfrm>
            <a:off x="4398949" y="1848678"/>
            <a:ext cx="347906" cy="454572"/>
            <a:chOff x="7131625" y="2239825"/>
            <a:chExt cx="117500" cy="153525"/>
          </a:xfrm>
        </p:grpSpPr>
        <p:sp>
          <p:nvSpPr>
            <p:cNvPr id="2244" name="Google Shape;2244;p35"/>
            <p:cNvSpPr/>
            <p:nvPr/>
          </p:nvSpPr>
          <p:spPr>
            <a:xfrm>
              <a:off x="7164925" y="2239825"/>
              <a:ext cx="50900" cy="30600"/>
            </a:xfrm>
            <a:custGeom>
              <a:avLst/>
              <a:gdLst/>
              <a:ahLst/>
              <a:cxnLst/>
              <a:rect l="l" t="t" r="r" b="b"/>
              <a:pathLst>
                <a:path w="2036" h="1224" extrusionOk="0">
                  <a:moveTo>
                    <a:pt x="1018" y="0"/>
                  </a:moveTo>
                  <a:cubicBezTo>
                    <a:pt x="455" y="0"/>
                    <a:pt x="1" y="454"/>
                    <a:pt x="1" y="1018"/>
                  </a:cubicBezTo>
                  <a:lnTo>
                    <a:pt x="1" y="1223"/>
                  </a:lnTo>
                  <a:lnTo>
                    <a:pt x="359" y="1223"/>
                  </a:lnTo>
                  <a:lnTo>
                    <a:pt x="359" y="1018"/>
                  </a:lnTo>
                  <a:cubicBezTo>
                    <a:pt x="359" y="655"/>
                    <a:pt x="656" y="358"/>
                    <a:pt x="1018" y="358"/>
                  </a:cubicBezTo>
                  <a:cubicBezTo>
                    <a:pt x="1381" y="358"/>
                    <a:pt x="1678" y="655"/>
                    <a:pt x="1678" y="1018"/>
                  </a:cubicBezTo>
                  <a:lnTo>
                    <a:pt x="1678" y="1223"/>
                  </a:lnTo>
                  <a:lnTo>
                    <a:pt x="2036" y="1223"/>
                  </a:lnTo>
                  <a:lnTo>
                    <a:pt x="2036" y="1018"/>
                  </a:lnTo>
                  <a:cubicBezTo>
                    <a:pt x="2036" y="454"/>
                    <a:pt x="1582" y="0"/>
                    <a:pt x="10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5"/>
            <p:cNvSpPr/>
            <p:nvPr/>
          </p:nvSpPr>
          <p:spPr>
            <a:xfrm>
              <a:off x="7156300" y="2315375"/>
              <a:ext cx="59525" cy="50975"/>
            </a:xfrm>
            <a:custGeom>
              <a:avLst/>
              <a:gdLst/>
              <a:ahLst/>
              <a:cxnLst/>
              <a:rect l="l" t="t" r="r" b="b"/>
              <a:pathLst>
                <a:path w="2381" h="2039" extrusionOk="0">
                  <a:moveTo>
                    <a:pt x="1365" y="347"/>
                  </a:moveTo>
                  <a:cubicBezTo>
                    <a:pt x="1459" y="347"/>
                    <a:pt x="1553" y="411"/>
                    <a:pt x="1547" y="537"/>
                  </a:cubicBezTo>
                  <a:lnTo>
                    <a:pt x="1542" y="1018"/>
                  </a:lnTo>
                  <a:cubicBezTo>
                    <a:pt x="1542" y="1083"/>
                    <a:pt x="1507" y="1140"/>
                    <a:pt x="1455" y="1175"/>
                  </a:cubicBezTo>
                  <a:lnTo>
                    <a:pt x="1040" y="1415"/>
                  </a:lnTo>
                  <a:cubicBezTo>
                    <a:pt x="1005" y="1437"/>
                    <a:pt x="970" y="1447"/>
                    <a:pt x="938" y="1447"/>
                  </a:cubicBezTo>
                  <a:cubicBezTo>
                    <a:pt x="774" y="1447"/>
                    <a:pt x="671" y="1199"/>
                    <a:pt x="857" y="1101"/>
                  </a:cubicBezTo>
                  <a:lnTo>
                    <a:pt x="1184" y="913"/>
                  </a:lnTo>
                  <a:lnTo>
                    <a:pt x="1184" y="537"/>
                  </a:lnTo>
                  <a:cubicBezTo>
                    <a:pt x="1178" y="411"/>
                    <a:pt x="1272" y="347"/>
                    <a:pt x="1365" y="347"/>
                  </a:cubicBezTo>
                  <a:close/>
                  <a:moveTo>
                    <a:pt x="1363" y="0"/>
                  </a:moveTo>
                  <a:cubicBezTo>
                    <a:pt x="455" y="0"/>
                    <a:pt x="1" y="1096"/>
                    <a:pt x="643" y="1738"/>
                  </a:cubicBezTo>
                  <a:cubicBezTo>
                    <a:pt x="850" y="1946"/>
                    <a:pt x="1106" y="2039"/>
                    <a:pt x="1356" y="2039"/>
                  </a:cubicBezTo>
                  <a:cubicBezTo>
                    <a:pt x="1879" y="2039"/>
                    <a:pt x="2381" y="1632"/>
                    <a:pt x="2381" y="1018"/>
                  </a:cubicBezTo>
                  <a:cubicBezTo>
                    <a:pt x="2381" y="454"/>
                    <a:pt x="1927" y="0"/>
                    <a:pt x="13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5"/>
            <p:cNvSpPr/>
            <p:nvPr/>
          </p:nvSpPr>
          <p:spPr>
            <a:xfrm>
              <a:off x="7131625" y="2270275"/>
              <a:ext cx="117500" cy="123075"/>
            </a:xfrm>
            <a:custGeom>
              <a:avLst/>
              <a:gdLst/>
              <a:ahLst/>
              <a:cxnLst/>
              <a:rect l="l" t="t" r="r" b="b"/>
              <a:pathLst>
                <a:path w="4700" h="4923" extrusionOk="0">
                  <a:moveTo>
                    <a:pt x="2342" y="1441"/>
                  </a:moveTo>
                  <a:cubicBezTo>
                    <a:pt x="3051" y="1441"/>
                    <a:pt x="3730" y="1991"/>
                    <a:pt x="3730" y="2822"/>
                  </a:cubicBezTo>
                  <a:cubicBezTo>
                    <a:pt x="3730" y="3582"/>
                    <a:pt x="3110" y="4202"/>
                    <a:pt x="2350" y="4202"/>
                  </a:cubicBezTo>
                  <a:cubicBezTo>
                    <a:pt x="1123" y="4202"/>
                    <a:pt x="507" y="2717"/>
                    <a:pt x="1376" y="1848"/>
                  </a:cubicBezTo>
                  <a:cubicBezTo>
                    <a:pt x="1658" y="1567"/>
                    <a:pt x="2003" y="1441"/>
                    <a:pt x="2342" y="1441"/>
                  </a:cubicBezTo>
                  <a:close/>
                  <a:moveTo>
                    <a:pt x="673" y="1"/>
                  </a:moveTo>
                  <a:cubicBezTo>
                    <a:pt x="577" y="1"/>
                    <a:pt x="503" y="75"/>
                    <a:pt x="494" y="167"/>
                  </a:cubicBezTo>
                  <a:lnTo>
                    <a:pt x="14" y="4721"/>
                  </a:lnTo>
                  <a:cubicBezTo>
                    <a:pt x="1" y="4826"/>
                    <a:pt x="84" y="4922"/>
                    <a:pt x="193" y="4922"/>
                  </a:cubicBezTo>
                  <a:lnTo>
                    <a:pt x="4508" y="4922"/>
                  </a:lnTo>
                  <a:cubicBezTo>
                    <a:pt x="4617" y="4922"/>
                    <a:pt x="4700" y="4826"/>
                    <a:pt x="4687" y="4721"/>
                  </a:cubicBezTo>
                  <a:lnTo>
                    <a:pt x="4206" y="167"/>
                  </a:lnTo>
                  <a:cubicBezTo>
                    <a:pt x="4198" y="75"/>
                    <a:pt x="4123" y="1"/>
                    <a:pt x="4027" y="1"/>
                  </a:cubicBezTo>
                  <a:lnTo>
                    <a:pt x="3368" y="1"/>
                  </a:lnTo>
                  <a:lnTo>
                    <a:pt x="3368" y="603"/>
                  </a:lnTo>
                  <a:cubicBezTo>
                    <a:pt x="3377" y="730"/>
                    <a:pt x="3284" y="793"/>
                    <a:pt x="3190" y="793"/>
                  </a:cubicBezTo>
                  <a:cubicBezTo>
                    <a:pt x="3097" y="793"/>
                    <a:pt x="3003" y="730"/>
                    <a:pt x="3010" y="603"/>
                  </a:cubicBezTo>
                  <a:lnTo>
                    <a:pt x="3010" y="1"/>
                  </a:lnTo>
                  <a:lnTo>
                    <a:pt x="1691" y="1"/>
                  </a:lnTo>
                  <a:lnTo>
                    <a:pt x="1691" y="603"/>
                  </a:lnTo>
                  <a:cubicBezTo>
                    <a:pt x="1697" y="730"/>
                    <a:pt x="1604" y="793"/>
                    <a:pt x="1510" y="793"/>
                  </a:cubicBezTo>
                  <a:cubicBezTo>
                    <a:pt x="1417" y="793"/>
                    <a:pt x="1324" y="730"/>
                    <a:pt x="1333" y="603"/>
                  </a:cubicBezTo>
                  <a:lnTo>
                    <a:pt x="13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48B2EA11-841D-40DC-94AD-57C620FD5835}"/>
              </a:ext>
            </a:extLst>
          </p:cNvPr>
          <p:cNvGrpSpPr/>
          <p:nvPr/>
        </p:nvGrpSpPr>
        <p:grpSpPr>
          <a:xfrm>
            <a:off x="1005639" y="3160709"/>
            <a:ext cx="1633500" cy="135300"/>
            <a:chOff x="1013825" y="3695150"/>
            <a:chExt cx="1633500" cy="135300"/>
          </a:xfrm>
        </p:grpSpPr>
        <p:cxnSp>
          <p:nvCxnSpPr>
            <p:cNvPr id="2248" name="Google Shape;2248;p35"/>
            <p:cNvCxnSpPr>
              <a:cxnSpLocks/>
              <a:stCxn id="2249" idx="1"/>
              <a:endCxn id="2250" idx="1"/>
            </p:cNvCxnSpPr>
            <p:nvPr/>
          </p:nvCxnSpPr>
          <p:spPr>
            <a:xfrm>
              <a:off x="1013825" y="3762800"/>
              <a:ext cx="1633500" cy="0"/>
            </a:xfrm>
            <a:prstGeom prst="straightConnector1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49" name="Google Shape;2249;p35"/>
            <p:cNvSpPr/>
            <p:nvPr/>
          </p:nvSpPr>
          <p:spPr>
            <a:xfrm>
              <a:off x="1013825" y="3695150"/>
              <a:ext cx="741300" cy="13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2" name="Google Shape;2252;p35"/>
          <p:cNvSpPr txBox="1"/>
          <p:nvPr/>
        </p:nvSpPr>
        <p:spPr>
          <a:xfrm>
            <a:off x="944240" y="3458793"/>
            <a:ext cx="2063444" cy="118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200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Diferenciar</a:t>
            </a:r>
            <a:r>
              <a:rPr lang="es-MX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la cantidad de emprendimientos locales que logran la exportación, con énfasis en aquellos dirigidos por mujeres.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5D514906-108F-4223-A8F6-80C6578CDF23}"/>
              </a:ext>
            </a:extLst>
          </p:cNvPr>
          <p:cNvGrpSpPr/>
          <p:nvPr/>
        </p:nvGrpSpPr>
        <p:grpSpPr>
          <a:xfrm>
            <a:off x="3755255" y="3172119"/>
            <a:ext cx="1633501" cy="123890"/>
            <a:chOff x="3756149" y="3706560"/>
            <a:chExt cx="1633501" cy="123890"/>
          </a:xfrm>
        </p:grpSpPr>
        <p:cxnSp>
          <p:nvCxnSpPr>
            <p:cNvPr id="2258" name="Google Shape;2258;p35"/>
            <p:cNvCxnSpPr>
              <a:cxnSpLocks/>
              <a:stCxn id="2259" idx="1"/>
            </p:cNvCxnSpPr>
            <p:nvPr/>
          </p:nvCxnSpPr>
          <p:spPr>
            <a:xfrm flipV="1">
              <a:off x="3756149" y="3762801"/>
              <a:ext cx="1633501" cy="5704"/>
            </a:xfrm>
            <a:prstGeom prst="straightConnector1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59" name="Google Shape;2259;p35"/>
            <p:cNvSpPr/>
            <p:nvPr/>
          </p:nvSpPr>
          <p:spPr>
            <a:xfrm>
              <a:off x="3756149" y="3706560"/>
              <a:ext cx="893001" cy="12389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A64F299B-9265-465C-AAB3-7D5568B339BF}"/>
              </a:ext>
            </a:extLst>
          </p:cNvPr>
          <p:cNvGrpSpPr/>
          <p:nvPr/>
        </p:nvGrpSpPr>
        <p:grpSpPr>
          <a:xfrm>
            <a:off x="6435557" y="3160709"/>
            <a:ext cx="1633500" cy="135300"/>
            <a:chOff x="6463553" y="3695150"/>
            <a:chExt cx="1633500" cy="135300"/>
          </a:xfrm>
        </p:grpSpPr>
        <p:cxnSp>
          <p:nvCxnSpPr>
            <p:cNvPr id="2267" name="Google Shape;2267;p35"/>
            <p:cNvCxnSpPr>
              <a:stCxn id="2268" idx="1"/>
            </p:cNvCxnSpPr>
            <p:nvPr/>
          </p:nvCxnSpPr>
          <p:spPr>
            <a:xfrm>
              <a:off x="6463553" y="3762800"/>
              <a:ext cx="1633500" cy="0"/>
            </a:xfrm>
            <a:prstGeom prst="straightConnector1">
              <a:avLst/>
            </a:prstGeom>
            <a:noFill/>
            <a:ln w="19050" cap="flat" cmpd="sng">
              <a:solidFill>
                <a:srgbClr val="B7B7B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268" name="Google Shape;2268;p35"/>
            <p:cNvSpPr/>
            <p:nvPr/>
          </p:nvSpPr>
          <p:spPr>
            <a:xfrm>
              <a:off x="6463553" y="3695150"/>
              <a:ext cx="1301700" cy="1353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252;p35">
            <a:extLst>
              <a:ext uri="{FF2B5EF4-FFF2-40B4-BE49-F238E27FC236}">
                <a16:creationId xmlns:a16="http://schemas.microsoft.com/office/drawing/2014/main" id="{2E697B17-F2E6-4EDF-9EB8-C225246730D9}"/>
              </a:ext>
            </a:extLst>
          </p:cNvPr>
          <p:cNvSpPr txBox="1"/>
          <p:nvPr/>
        </p:nvSpPr>
        <p:spPr>
          <a:xfrm>
            <a:off x="3285460" y="3455533"/>
            <a:ext cx="2850858" cy="16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2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Identificar</a:t>
            </a:r>
            <a:r>
              <a:rPr lang="es-MX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los desafíos que afrontan las mujeres ecuatorianas en puestos de liderazgo en el ámbito de negocios y emprendimientos, en el marco de la consecución de los Objetivos de Desarrollo Sostenible (ODS) número 5 -igualdad de género- y 8 -trabajo decente y crecimiento económico-. </a:t>
            </a:r>
          </a:p>
        </p:txBody>
      </p:sp>
      <p:sp>
        <p:nvSpPr>
          <p:cNvPr id="55" name="Google Shape;2252;p35">
            <a:extLst>
              <a:ext uri="{FF2B5EF4-FFF2-40B4-BE49-F238E27FC236}">
                <a16:creationId xmlns:a16="http://schemas.microsoft.com/office/drawing/2014/main" id="{3B17C004-32AB-40D5-90EB-B67EF6784A56}"/>
              </a:ext>
            </a:extLst>
          </p:cNvPr>
          <p:cNvSpPr txBox="1"/>
          <p:nvPr/>
        </p:nvSpPr>
        <p:spPr>
          <a:xfrm>
            <a:off x="6343018" y="3431887"/>
            <a:ext cx="2063444" cy="1188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MX" sz="1200" b="1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Constatar</a:t>
            </a:r>
            <a:r>
              <a:rPr lang="es-MX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 la existencia de una brecha de género en el ámbito del emprendimiento en el Ecuador.</a:t>
            </a:r>
          </a:p>
        </p:txBody>
      </p:sp>
      <p:sp>
        <p:nvSpPr>
          <p:cNvPr id="60" name="Google Shape;2232;p35">
            <a:extLst>
              <a:ext uri="{FF2B5EF4-FFF2-40B4-BE49-F238E27FC236}">
                <a16:creationId xmlns:a16="http://schemas.microsoft.com/office/drawing/2014/main" id="{FCBBAD6A-965C-4E1B-9824-B444B3447248}"/>
              </a:ext>
            </a:extLst>
          </p:cNvPr>
          <p:cNvSpPr txBox="1"/>
          <p:nvPr/>
        </p:nvSpPr>
        <p:spPr>
          <a:xfrm>
            <a:off x="1451739" y="2376613"/>
            <a:ext cx="7413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1</a:t>
            </a:r>
            <a:endParaRPr sz="2400" b="1" dirty="0">
              <a:solidFill>
                <a:schemeClr val="accent2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3" name="Google Shape;2256;p35">
            <a:extLst>
              <a:ext uri="{FF2B5EF4-FFF2-40B4-BE49-F238E27FC236}">
                <a16:creationId xmlns:a16="http://schemas.microsoft.com/office/drawing/2014/main" id="{6AD5CC2B-B1C6-46AE-ADA2-FB8E3248F314}"/>
              </a:ext>
            </a:extLst>
          </p:cNvPr>
          <p:cNvSpPr txBox="1"/>
          <p:nvPr/>
        </p:nvSpPr>
        <p:spPr>
          <a:xfrm>
            <a:off x="4221786" y="2373150"/>
            <a:ext cx="7413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2</a:t>
            </a:r>
            <a:endParaRPr sz="2400" b="1" dirty="0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66" name="Google Shape;2265;p35">
            <a:extLst>
              <a:ext uri="{FF2B5EF4-FFF2-40B4-BE49-F238E27FC236}">
                <a16:creationId xmlns:a16="http://schemas.microsoft.com/office/drawing/2014/main" id="{FD8C5417-3C22-4C77-8620-43D0DB263717}"/>
              </a:ext>
            </a:extLst>
          </p:cNvPr>
          <p:cNvSpPr txBox="1"/>
          <p:nvPr/>
        </p:nvSpPr>
        <p:spPr>
          <a:xfrm>
            <a:off x="6881657" y="2361544"/>
            <a:ext cx="741300" cy="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4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3</a:t>
            </a:r>
            <a:endParaRPr sz="24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6376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16"/>
    </mc:Choice>
    <mc:Fallback xmlns="">
      <p:transition spd="slow" advTm="4101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" name="Google Shape;1044;p23"/>
          <p:cNvGrpSpPr/>
          <p:nvPr/>
        </p:nvGrpSpPr>
        <p:grpSpPr>
          <a:xfrm>
            <a:off x="896425" y="1332679"/>
            <a:ext cx="3707856" cy="3362400"/>
            <a:chOff x="896425" y="1309875"/>
            <a:chExt cx="3707856" cy="3362400"/>
          </a:xfrm>
        </p:grpSpPr>
        <p:sp>
          <p:nvSpPr>
            <p:cNvPr id="1045" name="Google Shape;1045;p23"/>
            <p:cNvSpPr/>
            <p:nvPr/>
          </p:nvSpPr>
          <p:spPr>
            <a:xfrm rot="5400000">
              <a:off x="896425" y="1309875"/>
              <a:ext cx="3362400" cy="3362400"/>
            </a:xfrm>
            <a:prstGeom prst="blockArc">
              <a:avLst>
                <a:gd name="adj1" fmla="val 10316826"/>
                <a:gd name="adj2" fmla="val 21566398"/>
                <a:gd name="adj3" fmla="val 479"/>
              </a:avLst>
            </a:prstGeom>
            <a:solidFill>
              <a:srgbClr val="D9D9D9"/>
            </a:solidFill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3"/>
            <p:cNvSpPr/>
            <p:nvPr/>
          </p:nvSpPr>
          <p:spPr>
            <a:xfrm>
              <a:off x="3530627" y="1560350"/>
              <a:ext cx="728100" cy="7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3"/>
            <p:cNvSpPr/>
            <p:nvPr/>
          </p:nvSpPr>
          <p:spPr>
            <a:xfrm>
              <a:off x="3876181" y="2677475"/>
              <a:ext cx="728100" cy="7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3"/>
            <p:cNvSpPr/>
            <p:nvPr/>
          </p:nvSpPr>
          <p:spPr>
            <a:xfrm>
              <a:off x="3530627" y="3693675"/>
              <a:ext cx="728100" cy="7281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9" name="Google Shape;1049;p23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Definiciones importantes</a:t>
            </a:r>
            <a:endParaRPr dirty="0"/>
          </a:p>
        </p:txBody>
      </p:sp>
      <p:grpSp>
        <p:nvGrpSpPr>
          <p:cNvPr id="1050" name="Google Shape;1050;p23"/>
          <p:cNvGrpSpPr/>
          <p:nvPr/>
        </p:nvGrpSpPr>
        <p:grpSpPr>
          <a:xfrm>
            <a:off x="457191" y="1165620"/>
            <a:ext cx="2511185" cy="3391719"/>
            <a:chOff x="944516" y="1344864"/>
            <a:chExt cx="2511185" cy="3391719"/>
          </a:xfrm>
        </p:grpSpPr>
        <p:sp>
          <p:nvSpPr>
            <p:cNvPr id="1051" name="Google Shape;1051;p23"/>
            <p:cNvSpPr/>
            <p:nvPr/>
          </p:nvSpPr>
          <p:spPr>
            <a:xfrm>
              <a:off x="1365747" y="3702954"/>
              <a:ext cx="133203" cy="160884"/>
            </a:xfrm>
            <a:custGeom>
              <a:avLst/>
              <a:gdLst/>
              <a:ahLst/>
              <a:cxnLst/>
              <a:rect l="l" t="t" r="r" b="b"/>
              <a:pathLst>
                <a:path w="616" h="744" extrusionOk="0">
                  <a:moveTo>
                    <a:pt x="551" y="0"/>
                  </a:moveTo>
                  <a:cubicBezTo>
                    <a:pt x="491" y="0"/>
                    <a:pt x="353" y="128"/>
                    <a:pt x="223" y="310"/>
                  </a:cubicBezTo>
                  <a:cubicBezTo>
                    <a:pt x="79" y="515"/>
                    <a:pt x="0" y="708"/>
                    <a:pt x="48" y="738"/>
                  </a:cubicBezTo>
                  <a:cubicBezTo>
                    <a:pt x="53" y="742"/>
                    <a:pt x="60" y="744"/>
                    <a:pt x="67" y="744"/>
                  </a:cubicBezTo>
                  <a:cubicBezTo>
                    <a:pt x="128" y="744"/>
                    <a:pt x="264" y="616"/>
                    <a:pt x="393" y="432"/>
                  </a:cubicBezTo>
                  <a:cubicBezTo>
                    <a:pt x="537" y="232"/>
                    <a:pt x="616" y="39"/>
                    <a:pt x="568" y="4"/>
                  </a:cubicBezTo>
                  <a:cubicBezTo>
                    <a:pt x="563" y="2"/>
                    <a:pt x="558" y="0"/>
                    <a:pt x="551" y="0"/>
                  </a:cubicBezTo>
                  <a:close/>
                </a:path>
              </a:pathLst>
            </a:custGeom>
            <a:solidFill>
              <a:srgbClr val="6F14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3"/>
            <p:cNvSpPr/>
            <p:nvPr/>
          </p:nvSpPr>
          <p:spPr>
            <a:xfrm>
              <a:off x="944516" y="3506393"/>
              <a:ext cx="722671" cy="1120351"/>
            </a:xfrm>
            <a:custGeom>
              <a:avLst/>
              <a:gdLst/>
              <a:ahLst/>
              <a:cxnLst/>
              <a:rect l="l" t="t" r="r" b="b"/>
              <a:pathLst>
                <a:path w="3342" h="5181" extrusionOk="0">
                  <a:moveTo>
                    <a:pt x="2625" y="1"/>
                  </a:moveTo>
                  <a:cubicBezTo>
                    <a:pt x="808" y="761"/>
                    <a:pt x="22" y="3211"/>
                    <a:pt x="5" y="4673"/>
                  </a:cubicBezTo>
                  <a:cubicBezTo>
                    <a:pt x="0" y="4922"/>
                    <a:pt x="180" y="5141"/>
                    <a:pt x="428" y="5176"/>
                  </a:cubicBezTo>
                  <a:lnTo>
                    <a:pt x="433" y="5176"/>
                  </a:lnTo>
                  <a:cubicBezTo>
                    <a:pt x="457" y="5179"/>
                    <a:pt x="482" y="5181"/>
                    <a:pt x="506" y="5181"/>
                  </a:cubicBezTo>
                  <a:cubicBezTo>
                    <a:pt x="671" y="5181"/>
                    <a:pt x="827" y="5103"/>
                    <a:pt x="922" y="4966"/>
                  </a:cubicBezTo>
                  <a:cubicBezTo>
                    <a:pt x="1944" y="3529"/>
                    <a:pt x="3341" y="3359"/>
                    <a:pt x="3341" y="3359"/>
                  </a:cubicBezTo>
                  <a:cubicBezTo>
                    <a:pt x="3219" y="861"/>
                    <a:pt x="2625" y="1"/>
                    <a:pt x="26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3"/>
            <p:cNvSpPr/>
            <p:nvPr/>
          </p:nvSpPr>
          <p:spPr>
            <a:xfrm>
              <a:off x="2733018" y="3506393"/>
              <a:ext cx="722671" cy="1120351"/>
            </a:xfrm>
            <a:custGeom>
              <a:avLst/>
              <a:gdLst/>
              <a:ahLst/>
              <a:cxnLst/>
              <a:rect l="l" t="t" r="r" b="b"/>
              <a:pathLst>
                <a:path w="3342" h="5181" extrusionOk="0">
                  <a:moveTo>
                    <a:pt x="721" y="1"/>
                  </a:moveTo>
                  <a:cubicBezTo>
                    <a:pt x="721" y="1"/>
                    <a:pt x="123" y="861"/>
                    <a:pt x="1" y="3359"/>
                  </a:cubicBezTo>
                  <a:cubicBezTo>
                    <a:pt x="1" y="3359"/>
                    <a:pt x="1398" y="3529"/>
                    <a:pt x="2420" y="4966"/>
                  </a:cubicBezTo>
                  <a:cubicBezTo>
                    <a:pt x="2515" y="5103"/>
                    <a:pt x="2670" y="5181"/>
                    <a:pt x="2836" y="5181"/>
                  </a:cubicBezTo>
                  <a:cubicBezTo>
                    <a:pt x="2860" y="5181"/>
                    <a:pt x="2885" y="5179"/>
                    <a:pt x="2909" y="5176"/>
                  </a:cubicBezTo>
                  <a:lnTo>
                    <a:pt x="2913" y="5176"/>
                  </a:lnTo>
                  <a:cubicBezTo>
                    <a:pt x="3162" y="5141"/>
                    <a:pt x="3341" y="4922"/>
                    <a:pt x="3341" y="4673"/>
                  </a:cubicBezTo>
                  <a:cubicBezTo>
                    <a:pt x="3324" y="3211"/>
                    <a:pt x="2533" y="761"/>
                    <a:pt x="7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3"/>
            <p:cNvSpPr/>
            <p:nvPr/>
          </p:nvSpPr>
          <p:spPr>
            <a:xfrm>
              <a:off x="1680156" y="4365728"/>
              <a:ext cx="1034271" cy="370855"/>
            </a:xfrm>
            <a:custGeom>
              <a:avLst/>
              <a:gdLst/>
              <a:ahLst/>
              <a:cxnLst/>
              <a:rect l="l" t="t" r="r" b="b"/>
              <a:pathLst>
                <a:path w="4783" h="1715" extrusionOk="0">
                  <a:moveTo>
                    <a:pt x="175" y="1"/>
                  </a:moveTo>
                  <a:cubicBezTo>
                    <a:pt x="171" y="23"/>
                    <a:pt x="162" y="40"/>
                    <a:pt x="158" y="62"/>
                  </a:cubicBezTo>
                  <a:cubicBezTo>
                    <a:pt x="0" y="538"/>
                    <a:pt x="44" y="1189"/>
                    <a:pt x="44" y="1189"/>
                  </a:cubicBezTo>
                  <a:cubicBezTo>
                    <a:pt x="524" y="1468"/>
                    <a:pt x="1201" y="1603"/>
                    <a:pt x="1708" y="1669"/>
                  </a:cubicBezTo>
                  <a:cubicBezTo>
                    <a:pt x="1939" y="1699"/>
                    <a:pt x="2172" y="1715"/>
                    <a:pt x="2404" y="1715"/>
                  </a:cubicBezTo>
                  <a:cubicBezTo>
                    <a:pt x="2637" y="1715"/>
                    <a:pt x="2869" y="1699"/>
                    <a:pt x="3101" y="1669"/>
                  </a:cubicBezTo>
                  <a:cubicBezTo>
                    <a:pt x="3608" y="1603"/>
                    <a:pt x="4284" y="1468"/>
                    <a:pt x="4769" y="1189"/>
                  </a:cubicBezTo>
                  <a:cubicBezTo>
                    <a:pt x="4782" y="892"/>
                    <a:pt x="4765" y="595"/>
                    <a:pt x="4712" y="302"/>
                  </a:cubicBezTo>
                  <a:cubicBezTo>
                    <a:pt x="4695" y="197"/>
                    <a:pt x="4669" y="97"/>
                    <a:pt x="46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3"/>
            <p:cNvSpPr/>
            <p:nvPr/>
          </p:nvSpPr>
          <p:spPr>
            <a:xfrm>
              <a:off x="1682987" y="4365728"/>
              <a:ext cx="1034271" cy="370855"/>
            </a:xfrm>
            <a:custGeom>
              <a:avLst/>
              <a:gdLst/>
              <a:ahLst/>
              <a:cxnLst/>
              <a:rect l="l" t="t" r="r" b="b"/>
              <a:pathLst>
                <a:path w="4783" h="1715" extrusionOk="0">
                  <a:moveTo>
                    <a:pt x="175" y="1"/>
                  </a:moveTo>
                  <a:cubicBezTo>
                    <a:pt x="171" y="23"/>
                    <a:pt x="162" y="40"/>
                    <a:pt x="158" y="62"/>
                  </a:cubicBezTo>
                  <a:cubicBezTo>
                    <a:pt x="0" y="538"/>
                    <a:pt x="44" y="1189"/>
                    <a:pt x="44" y="1189"/>
                  </a:cubicBezTo>
                  <a:cubicBezTo>
                    <a:pt x="524" y="1468"/>
                    <a:pt x="1201" y="1603"/>
                    <a:pt x="1708" y="1669"/>
                  </a:cubicBezTo>
                  <a:cubicBezTo>
                    <a:pt x="1939" y="1699"/>
                    <a:pt x="2172" y="1715"/>
                    <a:pt x="2404" y="1715"/>
                  </a:cubicBezTo>
                  <a:cubicBezTo>
                    <a:pt x="2637" y="1715"/>
                    <a:pt x="2869" y="1699"/>
                    <a:pt x="3101" y="1669"/>
                  </a:cubicBezTo>
                  <a:cubicBezTo>
                    <a:pt x="3608" y="1603"/>
                    <a:pt x="4284" y="1468"/>
                    <a:pt x="4769" y="1189"/>
                  </a:cubicBezTo>
                  <a:cubicBezTo>
                    <a:pt x="4782" y="892"/>
                    <a:pt x="4765" y="595"/>
                    <a:pt x="4712" y="302"/>
                  </a:cubicBezTo>
                  <a:cubicBezTo>
                    <a:pt x="4695" y="197"/>
                    <a:pt x="4669" y="97"/>
                    <a:pt x="46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6" name="Google Shape;1056;p23"/>
            <p:cNvGrpSpPr/>
            <p:nvPr/>
          </p:nvGrpSpPr>
          <p:grpSpPr>
            <a:xfrm>
              <a:off x="944528" y="3506270"/>
              <a:ext cx="2511172" cy="1120351"/>
              <a:chOff x="3647866" y="3670898"/>
              <a:chExt cx="1973882" cy="880640"/>
            </a:xfrm>
          </p:grpSpPr>
          <p:sp>
            <p:nvSpPr>
              <p:cNvPr id="1057" name="Google Shape;1057;p23"/>
              <p:cNvSpPr/>
              <p:nvPr/>
            </p:nvSpPr>
            <p:spPr>
              <a:xfrm>
                <a:off x="3647866" y="3670898"/>
                <a:ext cx="568048" cy="88064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5181" extrusionOk="0">
                    <a:moveTo>
                      <a:pt x="2625" y="1"/>
                    </a:moveTo>
                    <a:cubicBezTo>
                      <a:pt x="808" y="761"/>
                      <a:pt x="22" y="3211"/>
                      <a:pt x="5" y="4673"/>
                    </a:cubicBezTo>
                    <a:cubicBezTo>
                      <a:pt x="0" y="4922"/>
                      <a:pt x="180" y="5141"/>
                      <a:pt x="428" y="5176"/>
                    </a:cubicBezTo>
                    <a:lnTo>
                      <a:pt x="433" y="5176"/>
                    </a:lnTo>
                    <a:cubicBezTo>
                      <a:pt x="457" y="5179"/>
                      <a:pt x="482" y="5181"/>
                      <a:pt x="506" y="5181"/>
                    </a:cubicBezTo>
                    <a:cubicBezTo>
                      <a:pt x="671" y="5181"/>
                      <a:pt x="827" y="5103"/>
                      <a:pt x="922" y="4966"/>
                    </a:cubicBezTo>
                    <a:cubicBezTo>
                      <a:pt x="1944" y="3529"/>
                      <a:pt x="3341" y="3359"/>
                      <a:pt x="3341" y="3359"/>
                    </a:cubicBezTo>
                    <a:cubicBezTo>
                      <a:pt x="3219" y="861"/>
                      <a:pt x="2625" y="1"/>
                      <a:pt x="26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3"/>
              <p:cNvSpPr/>
              <p:nvPr/>
            </p:nvSpPr>
            <p:spPr>
              <a:xfrm>
                <a:off x="5053699" y="3670898"/>
                <a:ext cx="568048" cy="88064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5181" extrusionOk="0">
                    <a:moveTo>
                      <a:pt x="721" y="1"/>
                    </a:moveTo>
                    <a:cubicBezTo>
                      <a:pt x="721" y="1"/>
                      <a:pt x="123" y="861"/>
                      <a:pt x="1" y="3359"/>
                    </a:cubicBezTo>
                    <a:cubicBezTo>
                      <a:pt x="1" y="3359"/>
                      <a:pt x="1398" y="3529"/>
                      <a:pt x="2420" y="4966"/>
                    </a:cubicBezTo>
                    <a:cubicBezTo>
                      <a:pt x="2515" y="5103"/>
                      <a:pt x="2670" y="5181"/>
                      <a:pt x="2836" y="5181"/>
                    </a:cubicBezTo>
                    <a:cubicBezTo>
                      <a:pt x="2860" y="5181"/>
                      <a:pt x="2885" y="5179"/>
                      <a:pt x="2909" y="5176"/>
                    </a:cubicBezTo>
                    <a:lnTo>
                      <a:pt x="2913" y="5176"/>
                    </a:lnTo>
                    <a:cubicBezTo>
                      <a:pt x="3162" y="5141"/>
                      <a:pt x="3341" y="4922"/>
                      <a:pt x="3341" y="4673"/>
                    </a:cubicBezTo>
                    <a:cubicBezTo>
                      <a:pt x="3324" y="3211"/>
                      <a:pt x="2533" y="761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3"/>
            <p:cNvSpPr/>
            <p:nvPr/>
          </p:nvSpPr>
          <p:spPr>
            <a:xfrm>
              <a:off x="1500679" y="3375135"/>
              <a:ext cx="1398850" cy="1072345"/>
            </a:xfrm>
            <a:custGeom>
              <a:avLst/>
              <a:gdLst/>
              <a:ahLst/>
              <a:cxnLst/>
              <a:rect l="l" t="t" r="r" b="b"/>
              <a:pathLst>
                <a:path w="6469" h="4959" extrusionOk="0">
                  <a:moveTo>
                    <a:pt x="6468" y="1"/>
                  </a:moveTo>
                  <a:lnTo>
                    <a:pt x="6376" y="18"/>
                  </a:lnTo>
                  <a:lnTo>
                    <a:pt x="6293" y="31"/>
                  </a:lnTo>
                  <a:lnTo>
                    <a:pt x="6084" y="71"/>
                  </a:lnTo>
                  <a:lnTo>
                    <a:pt x="5988" y="84"/>
                  </a:lnTo>
                  <a:cubicBezTo>
                    <a:pt x="5883" y="101"/>
                    <a:pt x="5778" y="119"/>
                    <a:pt x="5669" y="136"/>
                  </a:cubicBezTo>
                  <a:cubicBezTo>
                    <a:pt x="5608" y="145"/>
                    <a:pt x="5547" y="154"/>
                    <a:pt x="5486" y="158"/>
                  </a:cubicBezTo>
                  <a:lnTo>
                    <a:pt x="5472" y="158"/>
                  </a:lnTo>
                  <a:cubicBezTo>
                    <a:pt x="5272" y="184"/>
                    <a:pt x="5066" y="210"/>
                    <a:pt x="4861" y="228"/>
                  </a:cubicBezTo>
                  <a:lnTo>
                    <a:pt x="4721" y="241"/>
                  </a:lnTo>
                  <a:lnTo>
                    <a:pt x="4569" y="254"/>
                  </a:lnTo>
                  <a:cubicBezTo>
                    <a:pt x="4472" y="263"/>
                    <a:pt x="4376" y="267"/>
                    <a:pt x="4276" y="276"/>
                  </a:cubicBezTo>
                  <a:lnTo>
                    <a:pt x="4210" y="280"/>
                  </a:lnTo>
                  <a:lnTo>
                    <a:pt x="4097" y="285"/>
                  </a:lnTo>
                  <a:cubicBezTo>
                    <a:pt x="3763" y="302"/>
                    <a:pt x="3424" y="311"/>
                    <a:pt x="3081" y="311"/>
                  </a:cubicBezTo>
                  <a:cubicBezTo>
                    <a:pt x="2837" y="311"/>
                    <a:pt x="2591" y="307"/>
                    <a:pt x="2346" y="298"/>
                  </a:cubicBezTo>
                  <a:lnTo>
                    <a:pt x="2184" y="289"/>
                  </a:lnTo>
                  <a:lnTo>
                    <a:pt x="2084" y="285"/>
                  </a:lnTo>
                  <a:lnTo>
                    <a:pt x="2005" y="280"/>
                  </a:lnTo>
                  <a:lnTo>
                    <a:pt x="1900" y="272"/>
                  </a:lnTo>
                  <a:cubicBezTo>
                    <a:pt x="1826" y="267"/>
                    <a:pt x="1747" y="263"/>
                    <a:pt x="1673" y="254"/>
                  </a:cubicBezTo>
                  <a:lnTo>
                    <a:pt x="1542" y="241"/>
                  </a:lnTo>
                  <a:cubicBezTo>
                    <a:pt x="1442" y="232"/>
                    <a:pt x="1337" y="223"/>
                    <a:pt x="1236" y="210"/>
                  </a:cubicBezTo>
                  <a:cubicBezTo>
                    <a:pt x="1171" y="206"/>
                    <a:pt x="1101" y="197"/>
                    <a:pt x="1036" y="189"/>
                  </a:cubicBezTo>
                  <a:lnTo>
                    <a:pt x="918" y="171"/>
                  </a:lnTo>
                  <a:cubicBezTo>
                    <a:pt x="878" y="167"/>
                    <a:pt x="843" y="162"/>
                    <a:pt x="809" y="158"/>
                  </a:cubicBezTo>
                  <a:lnTo>
                    <a:pt x="721" y="145"/>
                  </a:lnTo>
                  <a:lnTo>
                    <a:pt x="573" y="123"/>
                  </a:lnTo>
                  <a:lnTo>
                    <a:pt x="503" y="110"/>
                  </a:lnTo>
                  <a:lnTo>
                    <a:pt x="398" y="97"/>
                  </a:lnTo>
                  <a:lnTo>
                    <a:pt x="350" y="88"/>
                  </a:lnTo>
                  <a:cubicBezTo>
                    <a:pt x="298" y="75"/>
                    <a:pt x="250" y="66"/>
                    <a:pt x="193" y="58"/>
                  </a:cubicBezTo>
                  <a:lnTo>
                    <a:pt x="184" y="58"/>
                  </a:lnTo>
                  <a:cubicBezTo>
                    <a:pt x="123" y="44"/>
                    <a:pt x="62" y="36"/>
                    <a:pt x="1" y="23"/>
                  </a:cubicBezTo>
                  <a:lnTo>
                    <a:pt x="1" y="23"/>
                  </a:lnTo>
                  <a:cubicBezTo>
                    <a:pt x="197" y="2870"/>
                    <a:pt x="1009" y="4582"/>
                    <a:pt x="1009" y="4582"/>
                  </a:cubicBezTo>
                  <a:cubicBezTo>
                    <a:pt x="1730" y="4833"/>
                    <a:pt x="2482" y="4958"/>
                    <a:pt x="3235" y="4958"/>
                  </a:cubicBezTo>
                  <a:cubicBezTo>
                    <a:pt x="3988" y="4958"/>
                    <a:pt x="4741" y="4833"/>
                    <a:pt x="5464" y="4582"/>
                  </a:cubicBezTo>
                  <a:cubicBezTo>
                    <a:pt x="5464" y="4582"/>
                    <a:pt x="6276" y="2861"/>
                    <a:pt x="64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3"/>
            <p:cNvSpPr/>
            <p:nvPr/>
          </p:nvSpPr>
          <p:spPr>
            <a:xfrm>
              <a:off x="1490300" y="2412005"/>
              <a:ext cx="1421339" cy="1258962"/>
            </a:xfrm>
            <a:custGeom>
              <a:avLst/>
              <a:gdLst/>
              <a:ahLst/>
              <a:cxnLst/>
              <a:rect l="l" t="t" r="r" b="b"/>
              <a:pathLst>
                <a:path w="6573" h="5822" extrusionOk="0">
                  <a:moveTo>
                    <a:pt x="6263" y="0"/>
                  </a:moveTo>
                  <a:lnTo>
                    <a:pt x="6141" y="27"/>
                  </a:lnTo>
                  <a:lnTo>
                    <a:pt x="5983" y="53"/>
                  </a:lnTo>
                  <a:cubicBezTo>
                    <a:pt x="5887" y="70"/>
                    <a:pt x="5787" y="88"/>
                    <a:pt x="5691" y="101"/>
                  </a:cubicBezTo>
                  <a:lnTo>
                    <a:pt x="5512" y="127"/>
                  </a:lnTo>
                  <a:lnTo>
                    <a:pt x="5494" y="127"/>
                  </a:lnTo>
                  <a:cubicBezTo>
                    <a:pt x="5298" y="153"/>
                    <a:pt x="5093" y="179"/>
                    <a:pt x="4887" y="201"/>
                  </a:cubicBezTo>
                  <a:lnTo>
                    <a:pt x="4787" y="210"/>
                  </a:lnTo>
                  <a:cubicBezTo>
                    <a:pt x="4717" y="219"/>
                    <a:pt x="4647" y="228"/>
                    <a:pt x="4577" y="232"/>
                  </a:cubicBezTo>
                  <a:lnTo>
                    <a:pt x="4481" y="241"/>
                  </a:lnTo>
                  <a:cubicBezTo>
                    <a:pt x="4376" y="249"/>
                    <a:pt x="4272" y="258"/>
                    <a:pt x="4162" y="262"/>
                  </a:cubicBezTo>
                  <a:cubicBezTo>
                    <a:pt x="3767" y="289"/>
                    <a:pt x="3366" y="302"/>
                    <a:pt x="2961" y="302"/>
                  </a:cubicBezTo>
                  <a:cubicBezTo>
                    <a:pt x="2767" y="302"/>
                    <a:pt x="2572" y="299"/>
                    <a:pt x="2376" y="293"/>
                  </a:cubicBezTo>
                  <a:cubicBezTo>
                    <a:pt x="2232" y="289"/>
                    <a:pt x="2088" y="280"/>
                    <a:pt x="1940" y="271"/>
                  </a:cubicBezTo>
                  <a:lnTo>
                    <a:pt x="1817" y="267"/>
                  </a:lnTo>
                  <a:lnTo>
                    <a:pt x="1739" y="258"/>
                  </a:lnTo>
                  <a:cubicBezTo>
                    <a:pt x="1669" y="254"/>
                    <a:pt x="1599" y="249"/>
                    <a:pt x="1529" y="245"/>
                  </a:cubicBezTo>
                  <a:lnTo>
                    <a:pt x="1354" y="228"/>
                  </a:lnTo>
                  <a:lnTo>
                    <a:pt x="1197" y="214"/>
                  </a:lnTo>
                  <a:cubicBezTo>
                    <a:pt x="1153" y="210"/>
                    <a:pt x="1110" y="201"/>
                    <a:pt x="1066" y="197"/>
                  </a:cubicBezTo>
                  <a:cubicBezTo>
                    <a:pt x="1022" y="193"/>
                    <a:pt x="979" y="188"/>
                    <a:pt x="935" y="184"/>
                  </a:cubicBezTo>
                  <a:lnTo>
                    <a:pt x="787" y="166"/>
                  </a:lnTo>
                  <a:lnTo>
                    <a:pt x="647" y="145"/>
                  </a:lnTo>
                  <a:cubicBezTo>
                    <a:pt x="529" y="131"/>
                    <a:pt x="411" y="110"/>
                    <a:pt x="298" y="92"/>
                  </a:cubicBezTo>
                  <a:cubicBezTo>
                    <a:pt x="149" y="878"/>
                    <a:pt x="57" y="1677"/>
                    <a:pt x="27" y="2481"/>
                  </a:cubicBezTo>
                  <a:cubicBezTo>
                    <a:pt x="1" y="3145"/>
                    <a:pt x="9" y="3813"/>
                    <a:pt x="53" y="4477"/>
                  </a:cubicBezTo>
                  <a:cubicBezTo>
                    <a:pt x="114" y="4490"/>
                    <a:pt x="175" y="4498"/>
                    <a:pt x="236" y="4512"/>
                  </a:cubicBezTo>
                  <a:lnTo>
                    <a:pt x="245" y="4512"/>
                  </a:lnTo>
                  <a:cubicBezTo>
                    <a:pt x="298" y="4520"/>
                    <a:pt x="350" y="4529"/>
                    <a:pt x="402" y="4538"/>
                  </a:cubicBezTo>
                  <a:lnTo>
                    <a:pt x="450" y="4546"/>
                  </a:lnTo>
                  <a:lnTo>
                    <a:pt x="555" y="4564"/>
                  </a:lnTo>
                  <a:lnTo>
                    <a:pt x="625" y="4577"/>
                  </a:lnTo>
                  <a:lnTo>
                    <a:pt x="774" y="4599"/>
                  </a:lnTo>
                  <a:lnTo>
                    <a:pt x="861" y="4612"/>
                  </a:lnTo>
                  <a:cubicBezTo>
                    <a:pt x="896" y="4616"/>
                    <a:pt x="935" y="4621"/>
                    <a:pt x="970" y="4625"/>
                  </a:cubicBezTo>
                  <a:lnTo>
                    <a:pt x="1088" y="4643"/>
                  </a:lnTo>
                  <a:cubicBezTo>
                    <a:pt x="1153" y="4651"/>
                    <a:pt x="1223" y="4660"/>
                    <a:pt x="1289" y="4664"/>
                  </a:cubicBezTo>
                  <a:cubicBezTo>
                    <a:pt x="1389" y="4677"/>
                    <a:pt x="1494" y="4686"/>
                    <a:pt x="1595" y="4695"/>
                  </a:cubicBezTo>
                  <a:lnTo>
                    <a:pt x="1726" y="4708"/>
                  </a:lnTo>
                  <a:cubicBezTo>
                    <a:pt x="1800" y="4712"/>
                    <a:pt x="1878" y="4721"/>
                    <a:pt x="1953" y="4726"/>
                  </a:cubicBezTo>
                  <a:lnTo>
                    <a:pt x="2057" y="4730"/>
                  </a:lnTo>
                  <a:lnTo>
                    <a:pt x="2136" y="4734"/>
                  </a:lnTo>
                  <a:lnTo>
                    <a:pt x="2236" y="4743"/>
                  </a:lnTo>
                  <a:lnTo>
                    <a:pt x="2398" y="4752"/>
                  </a:lnTo>
                  <a:cubicBezTo>
                    <a:pt x="2333" y="4848"/>
                    <a:pt x="2293" y="4961"/>
                    <a:pt x="2293" y="5084"/>
                  </a:cubicBezTo>
                  <a:cubicBezTo>
                    <a:pt x="2293" y="5490"/>
                    <a:pt x="2734" y="5822"/>
                    <a:pt x="3276" y="5822"/>
                  </a:cubicBezTo>
                  <a:cubicBezTo>
                    <a:pt x="3817" y="5822"/>
                    <a:pt x="4258" y="5490"/>
                    <a:pt x="4258" y="5084"/>
                  </a:cubicBezTo>
                  <a:cubicBezTo>
                    <a:pt x="4258" y="4957"/>
                    <a:pt x="4219" y="4839"/>
                    <a:pt x="4145" y="4739"/>
                  </a:cubicBezTo>
                  <a:lnTo>
                    <a:pt x="4258" y="4734"/>
                  </a:lnTo>
                  <a:lnTo>
                    <a:pt x="4324" y="4730"/>
                  </a:lnTo>
                  <a:cubicBezTo>
                    <a:pt x="4424" y="4726"/>
                    <a:pt x="4520" y="4717"/>
                    <a:pt x="4617" y="4708"/>
                  </a:cubicBezTo>
                  <a:lnTo>
                    <a:pt x="4769" y="4695"/>
                  </a:lnTo>
                  <a:lnTo>
                    <a:pt x="4909" y="4682"/>
                  </a:lnTo>
                  <a:cubicBezTo>
                    <a:pt x="5114" y="4664"/>
                    <a:pt x="5320" y="4643"/>
                    <a:pt x="5520" y="4616"/>
                  </a:cubicBezTo>
                  <a:lnTo>
                    <a:pt x="5534" y="4616"/>
                  </a:lnTo>
                  <a:cubicBezTo>
                    <a:pt x="5595" y="4608"/>
                    <a:pt x="5656" y="4599"/>
                    <a:pt x="5717" y="4590"/>
                  </a:cubicBezTo>
                  <a:cubicBezTo>
                    <a:pt x="5826" y="4573"/>
                    <a:pt x="5931" y="4560"/>
                    <a:pt x="6036" y="4542"/>
                  </a:cubicBezTo>
                  <a:lnTo>
                    <a:pt x="6132" y="4525"/>
                  </a:lnTo>
                  <a:lnTo>
                    <a:pt x="6341" y="4485"/>
                  </a:lnTo>
                  <a:lnTo>
                    <a:pt x="6424" y="4472"/>
                  </a:lnTo>
                  <a:lnTo>
                    <a:pt x="6516" y="4455"/>
                  </a:lnTo>
                  <a:cubicBezTo>
                    <a:pt x="6564" y="3795"/>
                    <a:pt x="6573" y="3140"/>
                    <a:pt x="6547" y="2481"/>
                  </a:cubicBezTo>
                  <a:cubicBezTo>
                    <a:pt x="6516" y="1647"/>
                    <a:pt x="6420" y="821"/>
                    <a:pt x="6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3"/>
            <p:cNvSpPr/>
            <p:nvPr/>
          </p:nvSpPr>
          <p:spPr>
            <a:xfrm>
              <a:off x="1553657" y="1344864"/>
              <a:ext cx="1290082" cy="1354325"/>
            </a:xfrm>
            <a:custGeom>
              <a:avLst/>
              <a:gdLst/>
              <a:ahLst/>
              <a:cxnLst/>
              <a:rect l="l" t="t" r="r" b="b"/>
              <a:pathLst>
                <a:path w="5966" h="6263" extrusionOk="0">
                  <a:moveTo>
                    <a:pt x="2992" y="1"/>
                  </a:moveTo>
                  <a:cubicBezTo>
                    <a:pt x="2350" y="1"/>
                    <a:pt x="673" y="1507"/>
                    <a:pt x="0" y="5032"/>
                  </a:cubicBezTo>
                  <a:cubicBezTo>
                    <a:pt x="118" y="5049"/>
                    <a:pt x="232" y="5066"/>
                    <a:pt x="350" y="5084"/>
                  </a:cubicBezTo>
                  <a:lnTo>
                    <a:pt x="489" y="5101"/>
                  </a:lnTo>
                  <a:lnTo>
                    <a:pt x="638" y="5123"/>
                  </a:lnTo>
                  <a:cubicBezTo>
                    <a:pt x="681" y="5128"/>
                    <a:pt x="725" y="5132"/>
                    <a:pt x="769" y="5136"/>
                  </a:cubicBezTo>
                  <a:cubicBezTo>
                    <a:pt x="812" y="5141"/>
                    <a:pt x="856" y="5145"/>
                    <a:pt x="900" y="5149"/>
                  </a:cubicBezTo>
                  <a:lnTo>
                    <a:pt x="1057" y="5167"/>
                  </a:lnTo>
                  <a:lnTo>
                    <a:pt x="1232" y="5180"/>
                  </a:lnTo>
                  <a:cubicBezTo>
                    <a:pt x="1302" y="5189"/>
                    <a:pt x="1371" y="5193"/>
                    <a:pt x="1441" y="5197"/>
                  </a:cubicBezTo>
                  <a:lnTo>
                    <a:pt x="1524" y="5202"/>
                  </a:lnTo>
                  <a:lnTo>
                    <a:pt x="1647" y="5211"/>
                  </a:lnTo>
                  <a:cubicBezTo>
                    <a:pt x="1791" y="5219"/>
                    <a:pt x="1935" y="5228"/>
                    <a:pt x="2083" y="5232"/>
                  </a:cubicBezTo>
                  <a:cubicBezTo>
                    <a:pt x="2026" y="5320"/>
                    <a:pt x="2000" y="5420"/>
                    <a:pt x="2000" y="5525"/>
                  </a:cubicBezTo>
                  <a:cubicBezTo>
                    <a:pt x="2000" y="5935"/>
                    <a:pt x="2441" y="6263"/>
                    <a:pt x="2983" y="6263"/>
                  </a:cubicBezTo>
                  <a:cubicBezTo>
                    <a:pt x="3524" y="6263"/>
                    <a:pt x="3965" y="5935"/>
                    <a:pt x="3965" y="5525"/>
                  </a:cubicBezTo>
                  <a:cubicBezTo>
                    <a:pt x="3965" y="5407"/>
                    <a:pt x="3930" y="5294"/>
                    <a:pt x="3861" y="5197"/>
                  </a:cubicBezTo>
                  <a:cubicBezTo>
                    <a:pt x="3970" y="5193"/>
                    <a:pt x="4075" y="5184"/>
                    <a:pt x="4179" y="5176"/>
                  </a:cubicBezTo>
                  <a:lnTo>
                    <a:pt x="4275" y="5167"/>
                  </a:lnTo>
                  <a:cubicBezTo>
                    <a:pt x="4345" y="5163"/>
                    <a:pt x="4415" y="5154"/>
                    <a:pt x="4485" y="5149"/>
                  </a:cubicBezTo>
                  <a:lnTo>
                    <a:pt x="4586" y="5136"/>
                  </a:lnTo>
                  <a:cubicBezTo>
                    <a:pt x="4795" y="5119"/>
                    <a:pt x="4996" y="5093"/>
                    <a:pt x="5193" y="5062"/>
                  </a:cubicBezTo>
                  <a:lnTo>
                    <a:pt x="5210" y="5062"/>
                  </a:lnTo>
                  <a:lnTo>
                    <a:pt x="5393" y="5036"/>
                  </a:lnTo>
                  <a:cubicBezTo>
                    <a:pt x="5490" y="5023"/>
                    <a:pt x="5586" y="5005"/>
                    <a:pt x="5682" y="4988"/>
                  </a:cubicBezTo>
                  <a:lnTo>
                    <a:pt x="5843" y="4962"/>
                  </a:lnTo>
                  <a:lnTo>
                    <a:pt x="5966" y="4940"/>
                  </a:lnTo>
                  <a:cubicBezTo>
                    <a:pt x="5551" y="2844"/>
                    <a:pt x="4782" y="1472"/>
                    <a:pt x="4096" y="721"/>
                  </a:cubicBezTo>
                  <a:cubicBezTo>
                    <a:pt x="3651" y="228"/>
                    <a:pt x="3240" y="1"/>
                    <a:pt x="29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23"/>
          <p:cNvSpPr txBox="1"/>
          <p:nvPr/>
        </p:nvSpPr>
        <p:spPr>
          <a:xfrm>
            <a:off x="1066332" y="1810298"/>
            <a:ext cx="1335906" cy="464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Emprendimiento</a:t>
            </a:r>
            <a:endParaRPr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3" name="Google Shape;1063;p23"/>
          <p:cNvSpPr txBox="1"/>
          <p:nvPr/>
        </p:nvSpPr>
        <p:spPr>
          <a:xfrm>
            <a:off x="1135541" y="2683389"/>
            <a:ext cx="114885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Startups</a:t>
            </a:r>
            <a:endParaRPr sz="1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1064" name="Google Shape;1064;p23"/>
          <p:cNvSpPr txBox="1"/>
          <p:nvPr/>
        </p:nvSpPr>
        <p:spPr>
          <a:xfrm>
            <a:off x="1264975" y="3596630"/>
            <a:ext cx="895500" cy="4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TEA</a:t>
            </a:r>
            <a:endParaRPr sz="1800" b="1" dirty="0">
              <a:solidFill>
                <a:schemeClr val="dk1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1065" name="Google Shape;1065;p23"/>
          <p:cNvGrpSpPr/>
          <p:nvPr/>
        </p:nvGrpSpPr>
        <p:grpSpPr>
          <a:xfrm>
            <a:off x="3715139" y="1747939"/>
            <a:ext cx="359075" cy="358844"/>
            <a:chOff x="-61351725" y="3372400"/>
            <a:chExt cx="310350" cy="310150"/>
          </a:xfrm>
        </p:grpSpPr>
        <p:sp>
          <p:nvSpPr>
            <p:cNvPr id="1066" name="Google Shape;1066;p23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3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3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3"/>
          <p:cNvGrpSpPr/>
          <p:nvPr/>
        </p:nvGrpSpPr>
        <p:grpSpPr>
          <a:xfrm>
            <a:off x="4070605" y="2852408"/>
            <a:ext cx="339253" cy="339253"/>
            <a:chOff x="1492675" y="2620775"/>
            <a:chExt cx="481825" cy="481825"/>
          </a:xfrm>
        </p:grpSpPr>
        <p:sp>
          <p:nvSpPr>
            <p:cNvPr id="1070" name="Google Shape;1070;p23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1" name="Google Shape;1071;p23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2" name="Google Shape;1072;p23"/>
          <p:cNvGrpSpPr/>
          <p:nvPr/>
        </p:nvGrpSpPr>
        <p:grpSpPr>
          <a:xfrm>
            <a:off x="3725050" y="3928550"/>
            <a:ext cx="339253" cy="258369"/>
            <a:chOff x="3271200" y="3863875"/>
            <a:chExt cx="481825" cy="366950"/>
          </a:xfrm>
        </p:grpSpPr>
        <p:sp>
          <p:nvSpPr>
            <p:cNvPr id="1073" name="Google Shape;1073;p23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074" name="Google Shape;1074;p23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075" name="Google Shape;1075;p23"/>
          <p:cNvGrpSpPr/>
          <p:nvPr/>
        </p:nvGrpSpPr>
        <p:grpSpPr>
          <a:xfrm>
            <a:off x="4426015" y="1075906"/>
            <a:ext cx="3917316" cy="1159120"/>
            <a:chOff x="457163" y="478672"/>
            <a:chExt cx="3103808" cy="1004167"/>
          </a:xfrm>
        </p:grpSpPr>
        <p:sp>
          <p:nvSpPr>
            <p:cNvPr id="1076" name="Google Shape;1076;p23"/>
            <p:cNvSpPr txBox="1"/>
            <p:nvPr/>
          </p:nvSpPr>
          <p:spPr>
            <a:xfrm>
              <a:off x="493471" y="650706"/>
              <a:ext cx="3067500" cy="832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Una unidad productiva nueva con </a:t>
              </a:r>
              <a:r>
                <a:rPr lang="es-MX" sz="1200" dirty="0">
                  <a:solidFill>
                    <a:schemeClr val="accent2"/>
                  </a:solidFill>
                  <a:latin typeface="Roboto"/>
                  <a:ea typeface="Roboto"/>
                  <a:cs typeface="Roboto"/>
                  <a:sym typeface="Roboto"/>
                </a:rPr>
                <a:t>menos de 4 años </a:t>
              </a: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o un nuevo proyecto de una empresa existente (GEM, 2020).</a:t>
              </a:r>
              <a:endPara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7" name="Google Shape;1077;p23"/>
            <p:cNvSpPr txBox="1"/>
            <p:nvPr/>
          </p:nvSpPr>
          <p:spPr>
            <a:xfrm>
              <a:off x="457163" y="478672"/>
              <a:ext cx="3067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Emprendimiento</a:t>
              </a:r>
              <a:endParaRPr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78" name="Google Shape;1078;p23"/>
          <p:cNvGrpSpPr/>
          <p:nvPr/>
        </p:nvGrpSpPr>
        <p:grpSpPr>
          <a:xfrm>
            <a:off x="4798705" y="2274540"/>
            <a:ext cx="3871492" cy="1018533"/>
            <a:chOff x="457165" y="659567"/>
            <a:chExt cx="3067500" cy="1018533"/>
          </a:xfrm>
        </p:grpSpPr>
        <p:sp>
          <p:nvSpPr>
            <p:cNvPr id="1079" name="Google Shape;1079;p23"/>
            <p:cNvSpPr txBox="1"/>
            <p:nvPr/>
          </p:nvSpPr>
          <p:spPr>
            <a:xfrm>
              <a:off x="457165" y="934770"/>
              <a:ext cx="3067500" cy="74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Empresa emergente, normalmente con un componente imprescindible de </a:t>
              </a:r>
              <a:r>
                <a:rPr lang="es-MX" sz="1200" dirty="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tecnología e innovación</a:t>
              </a: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, alto y rápido potencial de </a:t>
              </a:r>
              <a:r>
                <a:rPr lang="es-MX" sz="1200" dirty="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crecimiento y escalabilidad</a:t>
              </a: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 (BBVA, 2018).</a:t>
              </a:r>
              <a:endParaRPr lang="en-US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0" name="Google Shape;1080;p23"/>
            <p:cNvSpPr txBox="1"/>
            <p:nvPr/>
          </p:nvSpPr>
          <p:spPr>
            <a:xfrm>
              <a:off x="457165" y="659567"/>
              <a:ext cx="3067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 i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Startups</a:t>
              </a:r>
              <a:endParaRPr sz="1800" b="1" i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  <p:grpSp>
        <p:nvGrpSpPr>
          <p:cNvPr id="1081" name="Google Shape;1081;p23"/>
          <p:cNvGrpSpPr/>
          <p:nvPr/>
        </p:nvGrpSpPr>
        <p:grpSpPr>
          <a:xfrm>
            <a:off x="4471840" y="3496756"/>
            <a:ext cx="3871491" cy="971308"/>
            <a:chOff x="457166" y="854284"/>
            <a:chExt cx="3067500" cy="971308"/>
          </a:xfrm>
        </p:grpSpPr>
        <p:sp>
          <p:nvSpPr>
            <p:cNvPr id="1082" name="Google Shape;1082;p23"/>
            <p:cNvSpPr txBox="1"/>
            <p:nvPr/>
          </p:nvSpPr>
          <p:spPr>
            <a:xfrm>
              <a:off x="457166" y="1407392"/>
              <a:ext cx="3067500" cy="41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Indicador del GEM, corresponde a la tasa de </a:t>
              </a:r>
              <a:r>
                <a:rPr lang="es-MX" sz="12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Actividad Emprendedora Temprana</a:t>
              </a: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, el cual contempla a emprendedores </a:t>
              </a:r>
              <a:r>
                <a:rPr lang="es-MX" sz="1200" dirty="0">
                  <a:solidFill>
                    <a:schemeClr val="accent5">
                      <a:lumMod val="7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entre 18 y 64 años</a:t>
              </a: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, cuyo negocio (naciente o nuevo) tiene sus actividades funcionando </a:t>
              </a:r>
              <a:r>
                <a:rPr lang="es-MX" sz="1200" dirty="0">
                  <a:solidFill>
                    <a:schemeClr val="accent5">
                      <a:lumMod val="75000"/>
                    </a:schemeClr>
                  </a:solidFill>
                  <a:latin typeface="Roboto"/>
                  <a:ea typeface="Roboto"/>
                  <a:cs typeface="Roboto"/>
                  <a:sym typeface="Roboto"/>
                </a:rPr>
                <a:t>más de 3 meses, pero no mayor a 42 meses (4 años). </a:t>
              </a:r>
              <a:endParaRPr lang="en-US" sz="1200" dirty="0">
                <a:solidFill>
                  <a:schemeClr val="accent5">
                    <a:lumMod val="75000"/>
                  </a:schemeClr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3" name="Google Shape;1083;p23"/>
            <p:cNvSpPr txBox="1"/>
            <p:nvPr/>
          </p:nvSpPr>
          <p:spPr>
            <a:xfrm>
              <a:off x="457166" y="854284"/>
              <a:ext cx="3067500" cy="26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TEA</a:t>
              </a:r>
              <a:endParaRPr sz="18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0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816"/>
    </mc:Choice>
    <mc:Fallback xmlns="">
      <p:transition spd="slow" advTm="6481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8"/>
          <p:cNvSpPr txBox="1">
            <a:spLocks noGrp="1"/>
          </p:cNvSpPr>
          <p:nvPr>
            <p:ph type="title"/>
          </p:nvPr>
        </p:nvSpPr>
        <p:spPr>
          <a:xfrm>
            <a:off x="1228060" y="1008554"/>
            <a:ext cx="6687879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Hipótesis</a:t>
            </a:r>
            <a:endParaRPr sz="28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E25582F-C09B-4F20-8B49-46BFC020AC9D}"/>
              </a:ext>
            </a:extLst>
          </p:cNvPr>
          <p:cNvGrpSpPr/>
          <p:nvPr/>
        </p:nvGrpSpPr>
        <p:grpSpPr>
          <a:xfrm>
            <a:off x="5062697" y="2990332"/>
            <a:ext cx="1958161" cy="478044"/>
            <a:chOff x="1041141" y="2266512"/>
            <a:chExt cx="1433284" cy="295513"/>
          </a:xfrm>
          <a:solidFill>
            <a:schemeClr val="tx1">
              <a:lumMod val="85000"/>
            </a:schemeClr>
          </a:solidFill>
        </p:grpSpPr>
        <p:grpSp>
          <p:nvGrpSpPr>
            <p:cNvPr id="452" name="Google Shape;452;p18"/>
            <p:cNvGrpSpPr/>
            <p:nvPr/>
          </p:nvGrpSpPr>
          <p:grpSpPr>
            <a:xfrm>
              <a:off x="2207901" y="2266512"/>
              <a:ext cx="266524" cy="295513"/>
              <a:chOff x="3300325" y="249875"/>
              <a:chExt cx="433725" cy="480900"/>
            </a:xfrm>
            <a:grpFill/>
          </p:grpSpPr>
          <p:sp>
            <p:nvSpPr>
              <p:cNvPr id="453" name="Google Shape;453;p18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130" extrusionOk="0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54" name="Google Shape;454;p18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55" name="Google Shape;455;p18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56" name="Google Shape;456;p18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130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57" name="Google Shape;457;p18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164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58" name="Google Shape;458;p18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5810" extrusionOk="0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59" name="Google Shape;459;p18"/>
            <p:cNvGrpSpPr/>
            <p:nvPr/>
          </p:nvGrpSpPr>
          <p:grpSpPr>
            <a:xfrm>
              <a:off x="1818981" y="2266512"/>
              <a:ext cx="266524" cy="295513"/>
              <a:chOff x="3300325" y="249875"/>
              <a:chExt cx="433725" cy="480900"/>
            </a:xfrm>
            <a:grpFill/>
          </p:grpSpPr>
          <p:sp>
            <p:nvSpPr>
              <p:cNvPr id="460" name="Google Shape;460;p18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130" extrusionOk="0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61" name="Google Shape;461;p18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62" name="Google Shape;462;p18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63" name="Google Shape;463;p18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130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64" name="Google Shape;464;p18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164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65" name="Google Shape;465;p18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5810" extrusionOk="0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66" name="Google Shape;466;p18"/>
            <p:cNvGrpSpPr/>
            <p:nvPr/>
          </p:nvGrpSpPr>
          <p:grpSpPr>
            <a:xfrm>
              <a:off x="1430061" y="2266512"/>
              <a:ext cx="266524" cy="295513"/>
              <a:chOff x="3300325" y="249875"/>
              <a:chExt cx="433725" cy="480900"/>
            </a:xfrm>
            <a:grpFill/>
          </p:grpSpPr>
          <p:sp>
            <p:nvSpPr>
              <p:cNvPr id="467" name="Google Shape;467;p18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130" extrusionOk="0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68" name="Google Shape;468;p18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69" name="Google Shape;469;p18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0" name="Google Shape;470;p18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130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1" name="Google Shape;471;p18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164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2" name="Google Shape;472;p18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5810" extrusionOk="0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473" name="Google Shape;473;p18"/>
            <p:cNvGrpSpPr/>
            <p:nvPr/>
          </p:nvGrpSpPr>
          <p:grpSpPr>
            <a:xfrm>
              <a:off x="1041141" y="2266512"/>
              <a:ext cx="266524" cy="295513"/>
              <a:chOff x="3300325" y="249875"/>
              <a:chExt cx="433725" cy="480900"/>
            </a:xfrm>
            <a:grpFill/>
          </p:grpSpPr>
          <p:sp>
            <p:nvSpPr>
              <p:cNvPr id="474" name="Google Shape;474;p18"/>
              <p:cNvSpPr/>
              <p:nvPr/>
            </p:nvSpPr>
            <p:spPr>
              <a:xfrm>
                <a:off x="3610875" y="334550"/>
                <a:ext cx="5647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59" h="1130" extrusionOk="0">
                    <a:moveTo>
                      <a:pt x="566" y="0"/>
                    </a:moveTo>
                    <a:cubicBezTo>
                      <a:pt x="253" y="0"/>
                      <a:pt x="0" y="253"/>
                      <a:pt x="0" y="567"/>
                    </a:cubicBezTo>
                    <a:cubicBezTo>
                      <a:pt x="0" y="877"/>
                      <a:pt x="253" y="1130"/>
                      <a:pt x="566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5" name="Google Shape;475;p18"/>
              <p:cNvSpPr/>
              <p:nvPr/>
            </p:nvSpPr>
            <p:spPr>
              <a:xfrm>
                <a:off x="346767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647" y="1"/>
                    </a:moveTo>
                    <a:cubicBezTo>
                      <a:pt x="562" y="1"/>
                      <a:pt x="476" y="20"/>
                      <a:pt x="395" y="60"/>
                    </a:cubicBezTo>
                    <a:cubicBezTo>
                      <a:pt x="115" y="198"/>
                      <a:pt x="1" y="539"/>
                      <a:pt x="142" y="819"/>
                    </a:cubicBezTo>
                    <a:lnTo>
                      <a:pt x="705" y="1948"/>
                    </a:lnTo>
                    <a:cubicBezTo>
                      <a:pt x="806" y="2144"/>
                      <a:pt x="1004" y="2259"/>
                      <a:pt x="1211" y="2259"/>
                    </a:cubicBezTo>
                    <a:cubicBezTo>
                      <a:pt x="1296" y="2259"/>
                      <a:pt x="1383" y="2239"/>
                      <a:pt x="1464" y="2198"/>
                    </a:cubicBezTo>
                    <a:cubicBezTo>
                      <a:pt x="1744" y="2059"/>
                      <a:pt x="1856" y="1722"/>
                      <a:pt x="1717" y="1442"/>
                    </a:cubicBezTo>
                    <a:lnTo>
                      <a:pt x="1151" y="313"/>
                    </a:lnTo>
                    <a:cubicBezTo>
                      <a:pt x="1053" y="114"/>
                      <a:pt x="853" y="1"/>
                      <a:pt x="64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6" name="Google Shape;476;p18"/>
              <p:cNvSpPr/>
              <p:nvPr/>
            </p:nvSpPr>
            <p:spPr>
              <a:xfrm>
                <a:off x="3566525" y="249875"/>
                <a:ext cx="46400" cy="564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2259" extrusionOk="0">
                    <a:moveTo>
                      <a:pt x="1210" y="1"/>
                    </a:moveTo>
                    <a:cubicBezTo>
                      <a:pt x="1003" y="1"/>
                      <a:pt x="803" y="114"/>
                      <a:pt x="705" y="313"/>
                    </a:cubicBezTo>
                    <a:lnTo>
                      <a:pt x="139" y="1442"/>
                    </a:lnTo>
                    <a:cubicBezTo>
                      <a:pt x="1" y="1719"/>
                      <a:pt x="115" y="2059"/>
                      <a:pt x="392" y="2198"/>
                    </a:cubicBezTo>
                    <a:cubicBezTo>
                      <a:pt x="474" y="2239"/>
                      <a:pt x="561" y="2259"/>
                      <a:pt x="646" y="2259"/>
                    </a:cubicBezTo>
                    <a:cubicBezTo>
                      <a:pt x="852" y="2259"/>
                      <a:pt x="1051" y="2144"/>
                      <a:pt x="1151" y="1948"/>
                    </a:cubicBezTo>
                    <a:lnTo>
                      <a:pt x="1714" y="819"/>
                    </a:lnTo>
                    <a:cubicBezTo>
                      <a:pt x="1856" y="539"/>
                      <a:pt x="1741" y="198"/>
                      <a:pt x="1461" y="60"/>
                    </a:cubicBezTo>
                    <a:cubicBezTo>
                      <a:pt x="1381" y="20"/>
                      <a:pt x="1295" y="1"/>
                      <a:pt x="121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7" name="Google Shape;477;p18"/>
              <p:cNvSpPr/>
              <p:nvPr/>
            </p:nvSpPr>
            <p:spPr>
              <a:xfrm>
                <a:off x="3413250" y="334550"/>
                <a:ext cx="5650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130" extrusionOk="0">
                    <a:moveTo>
                      <a:pt x="567" y="0"/>
                    </a:moveTo>
                    <a:cubicBezTo>
                      <a:pt x="254" y="0"/>
                      <a:pt x="1" y="253"/>
                      <a:pt x="1" y="567"/>
                    </a:cubicBezTo>
                    <a:cubicBezTo>
                      <a:pt x="1" y="877"/>
                      <a:pt x="254" y="1130"/>
                      <a:pt x="567" y="1130"/>
                    </a:cubicBezTo>
                    <a:lnTo>
                      <a:pt x="1696" y="1130"/>
                    </a:lnTo>
                    <a:cubicBezTo>
                      <a:pt x="2006" y="1130"/>
                      <a:pt x="2259" y="877"/>
                      <a:pt x="2259" y="567"/>
                    </a:cubicBezTo>
                    <a:cubicBezTo>
                      <a:pt x="2259" y="253"/>
                      <a:pt x="2006" y="0"/>
                      <a:pt x="169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8" name="Google Shape;478;p18"/>
              <p:cNvSpPr/>
              <p:nvPr/>
            </p:nvSpPr>
            <p:spPr>
              <a:xfrm>
                <a:off x="3300325" y="476675"/>
                <a:ext cx="84725" cy="25410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164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lnTo>
                      <a:pt x="1" y="9598"/>
                    </a:lnTo>
                    <a:cubicBezTo>
                      <a:pt x="1" y="9911"/>
                      <a:pt x="254" y="10164"/>
                      <a:pt x="567" y="10164"/>
                    </a:cubicBezTo>
                    <a:lnTo>
                      <a:pt x="2825" y="10164"/>
                    </a:lnTo>
                    <a:cubicBezTo>
                      <a:pt x="3136" y="10164"/>
                      <a:pt x="3389" y="9911"/>
                      <a:pt x="3389" y="9598"/>
                    </a:cubicBezTo>
                    <a:lnTo>
                      <a:pt x="3389" y="564"/>
                    </a:lnTo>
                    <a:cubicBezTo>
                      <a:pt x="3389" y="251"/>
                      <a:pt x="3136" y="1"/>
                      <a:pt x="282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479" name="Google Shape;479;p18"/>
              <p:cNvSpPr/>
              <p:nvPr/>
            </p:nvSpPr>
            <p:spPr>
              <a:xfrm>
                <a:off x="3413250" y="335525"/>
                <a:ext cx="320800" cy="395250"/>
              </a:xfrm>
              <a:custGeom>
                <a:avLst/>
                <a:gdLst/>
                <a:ahLst/>
                <a:cxnLst/>
                <a:rect l="l" t="t" r="r" b="b"/>
                <a:pathLst>
                  <a:path w="12832" h="15810" extrusionOk="0">
                    <a:moveTo>
                      <a:pt x="3954" y="1"/>
                    </a:moveTo>
                    <a:cubicBezTo>
                      <a:pt x="3641" y="1"/>
                      <a:pt x="3388" y="254"/>
                      <a:pt x="3388" y="564"/>
                    </a:cubicBezTo>
                    <a:cubicBezTo>
                      <a:pt x="3388" y="1871"/>
                      <a:pt x="2879" y="4225"/>
                      <a:pt x="1922" y="5186"/>
                    </a:cubicBezTo>
                    <a:cubicBezTo>
                      <a:pt x="1274" y="5830"/>
                      <a:pt x="723" y="6065"/>
                      <a:pt x="1" y="6427"/>
                    </a:cubicBezTo>
                    <a:lnTo>
                      <a:pt x="1" y="14897"/>
                    </a:lnTo>
                    <a:cubicBezTo>
                      <a:pt x="1109" y="15268"/>
                      <a:pt x="2515" y="15810"/>
                      <a:pt x="4659" y="15810"/>
                    </a:cubicBezTo>
                    <a:lnTo>
                      <a:pt x="8351" y="15810"/>
                    </a:lnTo>
                    <a:cubicBezTo>
                      <a:pt x="9567" y="15810"/>
                      <a:pt x="10516" y="14680"/>
                      <a:pt x="10046" y="13491"/>
                    </a:cubicBezTo>
                    <a:cubicBezTo>
                      <a:pt x="11019" y="13226"/>
                      <a:pt x="11546" y="12172"/>
                      <a:pt x="11175" y="11233"/>
                    </a:cubicBezTo>
                    <a:cubicBezTo>
                      <a:pt x="12386" y="10901"/>
                      <a:pt x="12832" y="9408"/>
                      <a:pt x="11992" y="8468"/>
                    </a:cubicBezTo>
                    <a:cubicBezTo>
                      <a:pt x="12314" y="8107"/>
                      <a:pt x="12467" y="7625"/>
                      <a:pt x="12410" y="7143"/>
                    </a:cubicBezTo>
                    <a:cubicBezTo>
                      <a:pt x="12311" y="6267"/>
                      <a:pt x="11495" y="5647"/>
                      <a:pt x="10612" y="5647"/>
                    </a:cubicBezTo>
                    <a:lnTo>
                      <a:pt x="6213" y="5647"/>
                    </a:lnTo>
                    <a:cubicBezTo>
                      <a:pt x="6586" y="4975"/>
                      <a:pt x="6785" y="3081"/>
                      <a:pt x="6776" y="2307"/>
                    </a:cubicBezTo>
                    <a:cubicBezTo>
                      <a:pt x="6761" y="1027"/>
                      <a:pt x="5701" y="1"/>
                      <a:pt x="441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grpSp>
        <p:nvGrpSpPr>
          <p:cNvPr id="508" name="Google Shape;508;p18"/>
          <p:cNvGrpSpPr/>
          <p:nvPr/>
        </p:nvGrpSpPr>
        <p:grpSpPr>
          <a:xfrm>
            <a:off x="4207939" y="1964474"/>
            <a:ext cx="3789043" cy="2202382"/>
            <a:chOff x="460871" y="1821021"/>
            <a:chExt cx="2671500" cy="1173252"/>
          </a:xfrm>
        </p:grpSpPr>
        <p:sp>
          <p:nvSpPr>
            <p:cNvPr id="510" name="Google Shape;510;p18"/>
            <p:cNvSpPr txBox="1"/>
            <p:nvPr/>
          </p:nvSpPr>
          <p:spPr>
            <a:xfrm>
              <a:off x="460871" y="1821021"/>
              <a:ext cx="2671500" cy="40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accent6"/>
                </a:buClr>
                <a:buSzPts val="1100"/>
                <a:buFont typeface="Arial"/>
                <a:buNone/>
              </a:pPr>
              <a:r>
                <a:rPr lang="es-MX" sz="1600" i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Los </a:t>
              </a:r>
              <a:r>
                <a:rPr lang="es-MX" sz="1600" i="1" dirty="0">
                  <a:solidFill>
                    <a:schemeClr val="tx2"/>
                  </a:solidFill>
                  <a:latin typeface="Roboto"/>
                  <a:ea typeface="Roboto"/>
                  <a:cs typeface="Roboto"/>
                  <a:sym typeface="Roboto"/>
                </a:rPr>
                <a:t>emprendimientos ecuatorianos que exportan</a:t>
              </a:r>
              <a:r>
                <a:rPr lang="es-MX" sz="1600" i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 sus bienes o servicios son liderados </a:t>
              </a:r>
              <a:r>
                <a:rPr lang="es-MX" sz="1600" i="1" dirty="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en menor proporción </a:t>
              </a:r>
              <a:r>
                <a:rPr lang="es-MX" sz="1600" i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por mujeres que por hombres</a:t>
              </a:r>
              <a:endParaRPr lang="en-US" sz="1600" i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18"/>
            <p:cNvSpPr txBox="1"/>
            <p:nvPr/>
          </p:nvSpPr>
          <p:spPr>
            <a:xfrm>
              <a:off x="1089588" y="2750373"/>
              <a:ext cx="1847465" cy="24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¿Verdadera o Falsa?</a:t>
              </a:r>
              <a:endParaRPr sz="1800" b="1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9BF877E9-03D6-4AEE-849B-4B8094580BD9}"/>
              </a:ext>
            </a:extLst>
          </p:cNvPr>
          <p:cNvGrpSpPr/>
          <p:nvPr/>
        </p:nvGrpSpPr>
        <p:grpSpPr>
          <a:xfrm>
            <a:off x="1133791" y="1008554"/>
            <a:ext cx="2800395" cy="3160448"/>
            <a:chOff x="2955600" y="1437327"/>
            <a:chExt cx="3232800" cy="3402298"/>
          </a:xfrm>
        </p:grpSpPr>
        <p:grpSp>
          <p:nvGrpSpPr>
            <p:cNvPr id="317" name="Google Shape;317;p18"/>
            <p:cNvGrpSpPr/>
            <p:nvPr/>
          </p:nvGrpSpPr>
          <p:grpSpPr>
            <a:xfrm>
              <a:off x="2955600" y="1437327"/>
              <a:ext cx="3232800" cy="3402298"/>
              <a:chOff x="2955525" y="1437327"/>
              <a:chExt cx="3232800" cy="3402298"/>
            </a:xfrm>
          </p:grpSpPr>
          <p:sp>
            <p:nvSpPr>
              <p:cNvPr id="318" name="Google Shape;318;p18"/>
              <p:cNvSpPr/>
              <p:nvPr/>
            </p:nvSpPr>
            <p:spPr>
              <a:xfrm>
                <a:off x="2955525" y="4633525"/>
                <a:ext cx="3232800" cy="206100"/>
              </a:xfrm>
              <a:prstGeom prst="ellipse">
                <a:avLst/>
              </a:pr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19" name="Google Shape;319;p18"/>
              <p:cNvGrpSpPr/>
              <p:nvPr/>
            </p:nvGrpSpPr>
            <p:grpSpPr>
              <a:xfrm>
                <a:off x="3205575" y="1437327"/>
                <a:ext cx="2732853" cy="3299245"/>
                <a:chOff x="3205575" y="1437327"/>
                <a:chExt cx="2732853" cy="3299245"/>
              </a:xfrm>
            </p:grpSpPr>
            <p:sp>
              <p:nvSpPr>
                <p:cNvPr id="320" name="Google Shape;320;p18"/>
                <p:cNvSpPr/>
                <p:nvPr/>
              </p:nvSpPr>
              <p:spPr>
                <a:xfrm>
                  <a:off x="3291903" y="4267247"/>
                  <a:ext cx="2527569" cy="4693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93" h="3898" extrusionOk="0">
                      <a:moveTo>
                        <a:pt x="1" y="0"/>
                      </a:moveTo>
                      <a:lnTo>
                        <a:pt x="1" y="3898"/>
                      </a:lnTo>
                      <a:lnTo>
                        <a:pt x="20992" y="3898"/>
                      </a:lnTo>
                      <a:lnTo>
                        <a:pt x="2099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18"/>
                <p:cNvSpPr/>
                <p:nvPr/>
              </p:nvSpPr>
              <p:spPr>
                <a:xfrm>
                  <a:off x="5819345" y="2571048"/>
                  <a:ext cx="65498" cy="216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17986" extrusionOk="0">
                      <a:moveTo>
                        <a:pt x="0" y="1"/>
                      </a:moveTo>
                      <a:lnTo>
                        <a:pt x="0" y="17986"/>
                      </a:lnTo>
                      <a:lnTo>
                        <a:pt x="543" y="17986"/>
                      </a:lnTo>
                      <a:lnTo>
                        <a:pt x="543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8"/>
                <p:cNvSpPr/>
                <p:nvPr/>
              </p:nvSpPr>
              <p:spPr>
                <a:xfrm>
                  <a:off x="5819345" y="2585376"/>
                  <a:ext cx="65498" cy="36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" h="3014" extrusionOk="0">
                      <a:moveTo>
                        <a:pt x="0" y="0"/>
                      </a:moveTo>
                      <a:lnTo>
                        <a:pt x="0" y="3014"/>
                      </a:lnTo>
                      <a:lnTo>
                        <a:pt x="543" y="3014"/>
                      </a:lnTo>
                      <a:lnTo>
                        <a:pt x="543" y="0"/>
                      </a:ln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8"/>
                <p:cNvSpPr/>
                <p:nvPr/>
              </p:nvSpPr>
              <p:spPr>
                <a:xfrm>
                  <a:off x="3259275" y="2571048"/>
                  <a:ext cx="64655" cy="2165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17986" extrusionOk="0">
                      <a:moveTo>
                        <a:pt x="0" y="1"/>
                      </a:moveTo>
                      <a:lnTo>
                        <a:pt x="0" y="17986"/>
                      </a:lnTo>
                      <a:lnTo>
                        <a:pt x="536" y="17986"/>
                      </a:lnTo>
                      <a:lnTo>
                        <a:pt x="53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8"/>
                <p:cNvSpPr/>
                <p:nvPr/>
              </p:nvSpPr>
              <p:spPr>
                <a:xfrm>
                  <a:off x="3259275" y="2585376"/>
                  <a:ext cx="64655" cy="362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" h="3014" extrusionOk="0">
                      <a:moveTo>
                        <a:pt x="0" y="0"/>
                      </a:moveTo>
                      <a:lnTo>
                        <a:pt x="0" y="3014"/>
                      </a:lnTo>
                      <a:lnTo>
                        <a:pt x="536" y="3014"/>
                      </a:lnTo>
                      <a:lnTo>
                        <a:pt x="536" y="0"/>
                      </a:ln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8"/>
                <p:cNvSpPr/>
                <p:nvPr/>
              </p:nvSpPr>
              <p:spPr>
                <a:xfrm>
                  <a:off x="3205575" y="1437327"/>
                  <a:ext cx="2732852" cy="1054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8" h="10582" extrusionOk="0">
                      <a:moveTo>
                        <a:pt x="11349" y="1"/>
                      </a:moveTo>
                      <a:cubicBezTo>
                        <a:pt x="11222" y="1"/>
                        <a:pt x="11095" y="48"/>
                        <a:pt x="10998" y="142"/>
                      </a:cubicBezTo>
                      <a:cubicBezTo>
                        <a:pt x="10705" y="462"/>
                        <a:pt x="10420" y="782"/>
                        <a:pt x="10128" y="1095"/>
                      </a:cubicBezTo>
                      <a:cubicBezTo>
                        <a:pt x="7629" y="3817"/>
                        <a:pt x="5082" y="6336"/>
                        <a:pt x="2458" y="8577"/>
                      </a:cubicBezTo>
                      <a:cubicBezTo>
                        <a:pt x="1650" y="9273"/>
                        <a:pt x="829" y="9941"/>
                        <a:pt x="1" y="10582"/>
                      </a:cubicBezTo>
                      <a:lnTo>
                        <a:pt x="22698" y="10582"/>
                      </a:lnTo>
                      <a:cubicBezTo>
                        <a:pt x="21897" y="10025"/>
                        <a:pt x="21083" y="9399"/>
                        <a:pt x="20262" y="8716"/>
                      </a:cubicBezTo>
                      <a:cubicBezTo>
                        <a:pt x="19357" y="7958"/>
                        <a:pt x="18438" y="7130"/>
                        <a:pt x="17513" y="6246"/>
                      </a:cubicBezTo>
                      <a:cubicBezTo>
                        <a:pt x="15605" y="4415"/>
                        <a:pt x="13664" y="2341"/>
                        <a:pt x="11701" y="142"/>
                      </a:cubicBezTo>
                      <a:cubicBezTo>
                        <a:pt x="11603" y="48"/>
                        <a:pt x="11476" y="1"/>
                        <a:pt x="113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8"/>
                <p:cNvSpPr/>
                <p:nvPr/>
              </p:nvSpPr>
              <p:spPr>
                <a:xfrm>
                  <a:off x="3205575" y="2291824"/>
                  <a:ext cx="2732852" cy="199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8" h="2005" extrusionOk="0">
                      <a:moveTo>
                        <a:pt x="2458" y="0"/>
                      </a:moveTo>
                      <a:cubicBezTo>
                        <a:pt x="1650" y="696"/>
                        <a:pt x="829" y="1364"/>
                        <a:pt x="1" y="2005"/>
                      </a:cubicBezTo>
                      <a:lnTo>
                        <a:pt x="22698" y="2005"/>
                      </a:lnTo>
                      <a:cubicBezTo>
                        <a:pt x="21897" y="1448"/>
                        <a:pt x="21083" y="822"/>
                        <a:pt x="20262" y="132"/>
                      </a:cubicBezTo>
                      <a:cubicBezTo>
                        <a:pt x="18825" y="938"/>
                        <a:pt x="15414" y="1280"/>
                        <a:pt x="11941" y="1280"/>
                      </a:cubicBezTo>
                      <a:cubicBezTo>
                        <a:pt x="7758" y="1280"/>
                        <a:pt x="3484" y="784"/>
                        <a:pt x="2458" y="0"/>
                      </a:cubicBezTo>
                      <a:close/>
                    </a:path>
                  </a:pathLst>
                </a:custGeom>
                <a:solidFill>
                  <a:srgbClr val="E24444">
                    <a:alpha val="223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8"/>
                <p:cNvSpPr/>
                <p:nvPr/>
              </p:nvSpPr>
              <p:spPr>
                <a:xfrm>
                  <a:off x="3205576" y="2455464"/>
                  <a:ext cx="2732852" cy="388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8" h="3223" extrusionOk="0">
                      <a:moveTo>
                        <a:pt x="1" y="0"/>
                      </a:moveTo>
                      <a:lnTo>
                        <a:pt x="1" y="3223"/>
                      </a:lnTo>
                      <a:lnTo>
                        <a:pt x="22698" y="3223"/>
                      </a:lnTo>
                      <a:lnTo>
                        <a:pt x="22698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29" name="Google Shape;329;p18"/>
            <p:cNvGrpSpPr/>
            <p:nvPr/>
          </p:nvGrpSpPr>
          <p:grpSpPr>
            <a:xfrm>
              <a:off x="3411804" y="3492953"/>
              <a:ext cx="703260" cy="777786"/>
              <a:chOff x="3265054" y="3492953"/>
              <a:chExt cx="703260" cy="777786"/>
            </a:xfrm>
          </p:grpSpPr>
          <p:sp>
            <p:nvSpPr>
              <p:cNvPr id="330" name="Google Shape;330;p18"/>
              <p:cNvSpPr/>
              <p:nvPr/>
            </p:nvSpPr>
            <p:spPr>
              <a:xfrm>
                <a:off x="3376545" y="3541474"/>
                <a:ext cx="444278" cy="427542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3551" extrusionOk="0">
                    <a:moveTo>
                      <a:pt x="3689" y="1"/>
                    </a:moveTo>
                    <a:lnTo>
                      <a:pt x="3689" y="1"/>
                    </a:lnTo>
                    <a:cubicBezTo>
                      <a:pt x="2325" y="857"/>
                      <a:pt x="2075" y="2701"/>
                      <a:pt x="2075" y="2701"/>
                    </a:cubicBezTo>
                    <a:cubicBezTo>
                      <a:pt x="1699" y="885"/>
                      <a:pt x="1" y="683"/>
                      <a:pt x="1" y="683"/>
                    </a:cubicBezTo>
                    <a:lnTo>
                      <a:pt x="1" y="683"/>
                    </a:lnTo>
                    <a:cubicBezTo>
                      <a:pt x="1093" y="1671"/>
                      <a:pt x="1518" y="3460"/>
                      <a:pt x="1518" y="3550"/>
                    </a:cubicBezTo>
                    <a:lnTo>
                      <a:pt x="2889" y="3550"/>
                    </a:lnTo>
                    <a:cubicBezTo>
                      <a:pt x="2757" y="2012"/>
                      <a:pt x="3689" y="1"/>
                      <a:pt x="36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18"/>
              <p:cNvSpPr/>
              <p:nvPr/>
            </p:nvSpPr>
            <p:spPr>
              <a:xfrm>
                <a:off x="3663097" y="3642851"/>
                <a:ext cx="92347" cy="324479"/>
              </a:xfrm>
              <a:custGeom>
                <a:avLst/>
                <a:gdLst/>
                <a:ahLst/>
                <a:cxnLst/>
                <a:rect l="l" t="t" r="r" b="b"/>
                <a:pathLst>
                  <a:path w="767" h="2695" fill="none" extrusionOk="0">
                    <a:moveTo>
                      <a:pt x="767" y="1"/>
                    </a:moveTo>
                    <a:cubicBezTo>
                      <a:pt x="767" y="1"/>
                      <a:pt x="1" y="857"/>
                      <a:pt x="8" y="2695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18"/>
              <p:cNvSpPr/>
              <p:nvPr/>
            </p:nvSpPr>
            <p:spPr>
              <a:xfrm>
                <a:off x="3464557" y="3684751"/>
                <a:ext cx="151825" cy="272466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263" fill="none" extrusionOk="0">
                    <a:moveTo>
                      <a:pt x="0" y="1"/>
                    </a:moveTo>
                    <a:cubicBezTo>
                      <a:pt x="648" y="600"/>
                      <a:pt x="1086" y="1393"/>
                      <a:pt x="1260" y="2263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18"/>
              <p:cNvSpPr/>
              <p:nvPr/>
            </p:nvSpPr>
            <p:spPr>
              <a:xfrm>
                <a:off x="3265054" y="3492953"/>
                <a:ext cx="703260" cy="582498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4838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2486" y="988"/>
                      <a:pt x="2653" y="2568"/>
                      <a:pt x="2562" y="3195"/>
                    </a:cubicBezTo>
                    <a:cubicBezTo>
                      <a:pt x="1894" y="2294"/>
                      <a:pt x="418" y="2240"/>
                      <a:pt x="74" y="2240"/>
                    </a:cubicBezTo>
                    <a:cubicBezTo>
                      <a:pt x="27" y="2240"/>
                      <a:pt x="1" y="2241"/>
                      <a:pt x="1" y="2241"/>
                    </a:cubicBezTo>
                    <a:cubicBezTo>
                      <a:pt x="2103" y="3096"/>
                      <a:pt x="2169" y="4740"/>
                      <a:pt x="2386" y="4740"/>
                    </a:cubicBezTo>
                    <a:cubicBezTo>
                      <a:pt x="2404" y="4740"/>
                      <a:pt x="2423" y="4729"/>
                      <a:pt x="2444" y="4705"/>
                    </a:cubicBezTo>
                    <a:lnTo>
                      <a:pt x="3843" y="4837"/>
                    </a:lnTo>
                    <a:cubicBezTo>
                      <a:pt x="4010" y="3257"/>
                      <a:pt x="5840" y="1434"/>
                      <a:pt x="5840" y="1434"/>
                    </a:cubicBezTo>
                    <a:lnTo>
                      <a:pt x="5840" y="1434"/>
                    </a:lnTo>
                    <a:cubicBezTo>
                      <a:pt x="3829" y="1893"/>
                      <a:pt x="3571" y="3125"/>
                      <a:pt x="3571" y="3125"/>
                    </a:cubicBezTo>
                    <a:cubicBezTo>
                      <a:pt x="3411" y="348"/>
                      <a:pt x="1456" y="0"/>
                      <a:pt x="145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18"/>
              <p:cNvSpPr/>
              <p:nvPr/>
            </p:nvSpPr>
            <p:spPr>
              <a:xfrm>
                <a:off x="3533306" y="3570009"/>
                <a:ext cx="134969" cy="406593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377" fill="none" extrusionOk="0">
                    <a:moveTo>
                      <a:pt x="0" y="0"/>
                    </a:moveTo>
                    <a:cubicBezTo>
                      <a:pt x="0" y="0"/>
                      <a:pt x="1121" y="1024"/>
                      <a:pt x="877" y="3376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18"/>
              <p:cNvSpPr/>
              <p:nvPr/>
            </p:nvSpPr>
            <p:spPr>
              <a:xfrm>
                <a:off x="3673211" y="3735078"/>
                <a:ext cx="192882" cy="319423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2653" fill="none" extrusionOk="0">
                    <a:moveTo>
                      <a:pt x="1601" y="1"/>
                    </a:moveTo>
                    <a:cubicBezTo>
                      <a:pt x="1601" y="1"/>
                      <a:pt x="383" y="536"/>
                      <a:pt x="0" y="2652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18"/>
              <p:cNvSpPr/>
              <p:nvPr/>
            </p:nvSpPr>
            <p:spPr>
              <a:xfrm>
                <a:off x="3376545" y="3797927"/>
                <a:ext cx="215517" cy="193724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609" fill="none" extrusionOk="0">
                    <a:moveTo>
                      <a:pt x="1" y="1"/>
                    </a:moveTo>
                    <a:cubicBezTo>
                      <a:pt x="801" y="251"/>
                      <a:pt x="1455" y="836"/>
                      <a:pt x="1789" y="1608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18"/>
              <p:cNvSpPr/>
              <p:nvPr/>
            </p:nvSpPr>
            <p:spPr>
              <a:xfrm>
                <a:off x="3440236" y="3994059"/>
                <a:ext cx="395636" cy="276680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2298" extrusionOk="0">
                    <a:moveTo>
                      <a:pt x="1" y="0"/>
                    </a:moveTo>
                    <a:lnTo>
                      <a:pt x="84" y="453"/>
                    </a:lnTo>
                    <a:lnTo>
                      <a:pt x="411" y="2297"/>
                    </a:lnTo>
                    <a:lnTo>
                      <a:pt x="2875" y="2297"/>
                    </a:lnTo>
                    <a:lnTo>
                      <a:pt x="3202" y="453"/>
                    </a:lnTo>
                    <a:lnTo>
                      <a:pt x="328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18"/>
              <p:cNvSpPr/>
              <p:nvPr/>
            </p:nvSpPr>
            <p:spPr>
              <a:xfrm>
                <a:off x="3440236" y="3994059"/>
                <a:ext cx="395636" cy="54541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453" extrusionOk="0">
                    <a:moveTo>
                      <a:pt x="1" y="0"/>
                    </a:moveTo>
                    <a:lnTo>
                      <a:pt x="84" y="453"/>
                    </a:lnTo>
                    <a:lnTo>
                      <a:pt x="3202" y="453"/>
                    </a:lnTo>
                    <a:lnTo>
                      <a:pt x="328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18"/>
              <p:cNvSpPr/>
              <p:nvPr/>
            </p:nvSpPr>
            <p:spPr>
              <a:xfrm>
                <a:off x="3410859" y="3955531"/>
                <a:ext cx="454392" cy="65378"/>
              </a:xfrm>
              <a:custGeom>
                <a:avLst/>
                <a:gdLst/>
                <a:ahLst/>
                <a:cxnLst/>
                <a:rect l="l" t="t" r="r" b="b"/>
                <a:pathLst>
                  <a:path w="3774" h="543" extrusionOk="0">
                    <a:moveTo>
                      <a:pt x="1" y="0"/>
                    </a:moveTo>
                    <a:lnTo>
                      <a:pt x="1" y="543"/>
                    </a:lnTo>
                    <a:lnTo>
                      <a:pt x="3773" y="543"/>
                    </a:lnTo>
                    <a:lnTo>
                      <a:pt x="377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0" name="Google Shape;340;p18"/>
            <p:cNvGrpSpPr/>
            <p:nvPr/>
          </p:nvGrpSpPr>
          <p:grpSpPr>
            <a:xfrm>
              <a:off x="4091462" y="3580002"/>
              <a:ext cx="580930" cy="690737"/>
              <a:chOff x="3815644" y="3580002"/>
              <a:chExt cx="580930" cy="690737"/>
            </a:xfrm>
          </p:grpSpPr>
          <p:sp>
            <p:nvSpPr>
              <p:cNvPr id="341" name="Google Shape;341;p18"/>
              <p:cNvSpPr/>
              <p:nvPr/>
            </p:nvSpPr>
            <p:spPr>
              <a:xfrm>
                <a:off x="3815644" y="3768549"/>
                <a:ext cx="280052" cy="408278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339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29" y="1393"/>
                      <a:pt x="1831" y="2173"/>
                      <a:pt x="2325" y="3391"/>
                    </a:cubicBezTo>
                    <a:cubicBezTo>
                      <a:pt x="2325" y="3391"/>
                      <a:pt x="2318" y="1915"/>
                      <a:pt x="1936" y="1177"/>
                    </a:cubicBezTo>
                    <a:cubicBezTo>
                      <a:pt x="1546" y="439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18"/>
              <p:cNvSpPr/>
              <p:nvPr/>
            </p:nvSpPr>
            <p:spPr>
              <a:xfrm>
                <a:off x="4020084" y="3580002"/>
                <a:ext cx="154354" cy="572505"/>
              </a:xfrm>
              <a:custGeom>
                <a:avLst/>
                <a:gdLst/>
                <a:ahLst/>
                <a:cxnLst/>
                <a:rect l="l" t="t" r="r" b="b"/>
                <a:pathLst>
                  <a:path w="1282" h="4755" extrusionOk="0">
                    <a:moveTo>
                      <a:pt x="1094" y="1"/>
                    </a:moveTo>
                    <a:cubicBezTo>
                      <a:pt x="1094" y="1"/>
                      <a:pt x="279" y="1212"/>
                      <a:pt x="140" y="1936"/>
                    </a:cubicBezTo>
                    <a:cubicBezTo>
                      <a:pt x="1" y="2660"/>
                      <a:pt x="551" y="4755"/>
                      <a:pt x="551" y="4755"/>
                    </a:cubicBezTo>
                    <a:cubicBezTo>
                      <a:pt x="850" y="2959"/>
                      <a:pt x="1282" y="1351"/>
                      <a:pt x="10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18"/>
              <p:cNvSpPr/>
              <p:nvPr/>
            </p:nvSpPr>
            <p:spPr>
              <a:xfrm>
                <a:off x="4073662" y="3752656"/>
                <a:ext cx="322913" cy="43789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3637" extrusionOk="0">
                    <a:moveTo>
                      <a:pt x="2681" y="1"/>
                    </a:moveTo>
                    <a:cubicBezTo>
                      <a:pt x="2681" y="1"/>
                      <a:pt x="1087" y="384"/>
                      <a:pt x="537" y="1205"/>
                    </a:cubicBezTo>
                    <a:cubicBezTo>
                      <a:pt x="1" y="2013"/>
                      <a:pt x="81" y="3637"/>
                      <a:pt x="98" y="3637"/>
                    </a:cubicBezTo>
                    <a:cubicBezTo>
                      <a:pt x="98" y="3637"/>
                      <a:pt x="99" y="3636"/>
                      <a:pt x="99" y="3634"/>
                    </a:cubicBezTo>
                    <a:cubicBezTo>
                      <a:pt x="510" y="1720"/>
                      <a:pt x="2396" y="947"/>
                      <a:pt x="26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8"/>
              <p:cNvSpPr/>
              <p:nvPr/>
            </p:nvSpPr>
            <p:spPr>
              <a:xfrm>
                <a:off x="3885236" y="3665125"/>
                <a:ext cx="444639" cy="415141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448" extrusionOk="0">
                    <a:moveTo>
                      <a:pt x="2024" y="1"/>
                    </a:moveTo>
                    <a:cubicBezTo>
                      <a:pt x="2023" y="1"/>
                      <a:pt x="2021" y="2"/>
                      <a:pt x="2019" y="4"/>
                    </a:cubicBezTo>
                    <a:cubicBezTo>
                      <a:pt x="1636" y="999"/>
                      <a:pt x="1497" y="2078"/>
                      <a:pt x="1615" y="3143"/>
                    </a:cubicBezTo>
                    <a:cubicBezTo>
                      <a:pt x="1483" y="2858"/>
                      <a:pt x="1309" y="2593"/>
                      <a:pt x="1093" y="2363"/>
                    </a:cubicBezTo>
                    <a:cubicBezTo>
                      <a:pt x="759" y="1974"/>
                      <a:pt x="397" y="1605"/>
                      <a:pt x="14" y="1271"/>
                    </a:cubicBezTo>
                    <a:cubicBezTo>
                      <a:pt x="7" y="1271"/>
                      <a:pt x="0" y="1271"/>
                      <a:pt x="7" y="1278"/>
                    </a:cubicBezTo>
                    <a:cubicBezTo>
                      <a:pt x="634" y="1946"/>
                      <a:pt x="1232" y="2558"/>
                      <a:pt x="1622" y="3400"/>
                    </a:cubicBezTo>
                    <a:lnTo>
                      <a:pt x="1615" y="3414"/>
                    </a:lnTo>
                    <a:cubicBezTo>
                      <a:pt x="1610" y="3429"/>
                      <a:pt x="1623" y="3441"/>
                      <a:pt x="1636" y="3441"/>
                    </a:cubicBezTo>
                    <a:cubicBezTo>
                      <a:pt x="1641" y="3441"/>
                      <a:pt x="1646" y="3439"/>
                      <a:pt x="1650" y="3435"/>
                    </a:cubicBezTo>
                    <a:cubicBezTo>
                      <a:pt x="1655" y="3443"/>
                      <a:pt x="1664" y="3447"/>
                      <a:pt x="1673" y="3447"/>
                    </a:cubicBezTo>
                    <a:cubicBezTo>
                      <a:pt x="1686" y="3447"/>
                      <a:pt x="1699" y="3438"/>
                      <a:pt x="1699" y="3421"/>
                    </a:cubicBezTo>
                    <a:cubicBezTo>
                      <a:pt x="1699" y="3400"/>
                      <a:pt x="1699" y="3386"/>
                      <a:pt x="1699" y="3373"/>
                    </a:cubicBezTo>
                    <a:cubicBezTo>
                      <a:pt x="1984" y="2976"/>
                      <a:pt x="2207" y="2565"/>
                      <a:pt x="2569" y="2217"/>
                    </a:cubicBezTo>
                    <a:cubicBezTo>
                      <a:pt x="2924" y="1869"/>
                      <a:pt x="3306" y="1535"/>
                      <a:pt x="3682" y="1215"/>
                    </a:cubicBezTo>
                    <a:cubicBezTo>
                      <a:pt x="3693" y="1210"/>
                      <a:pt x="3687" y="1196"/>
                      <a:pt x="3675" y="1196"/>
                    </a:cubicBezTo>
                    <a:cubicBezTo>
                      <a:pt x="3671" y="1196"/>
                      <a:pt x="3666" y="1198"/>
                      <a:pt x="3661" y="1201"/>
                    </a:cubicBezTo>
                    <a:cubicBezTo>
                      <a:pt x="2917" y="1793"/>
                      <a:pt x="2123" y="2384"/>
                      <a:pt x="1692" y="3261"/>
                    </a:cubicBezTo>
                    <a:cubicBezTo>
                      <a:pt x="1650" y="2760"/>
                      <a:pt x="1636" y="2266"/>
                      <a:pt x="1664" y="1765"/>
                    </a:cubicBezTo>
                    <a:cubicBezTo>
                      <a:pt x="1713" y="1166"/>
                      <a:pt x="1873" y="582"/>
                      <a:pt x="2026" y="4"/>
                    </a:cubicBezTo>
                    <a:cubicBezTo>
                      <a:pt x="2026" y="4"/>
                      <a:pt x="2026" y="1"/>
                      <a:pt x="2024" y="1"/>
                    </a:cubicBez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8"/>
              <p:cNvSpPr/>
              <p:nvPr/>
            </p:nvSpPr>
            <p:spPr>
              <a:xfrm>
                <a:off x="3953141" y="4043423"/>
                <a:ext cx="261510" cy="227316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1888" extrusionOk="0">
                    <a:moveTo>
                      <a:pt x="0" y="1"/>
                    </a:moveTo>
                    <a:lnTo>
                      <a:pt x="56" y="370"/>
                    </a:lnTo>
                    <a:lnTo>
                      <a:pt x="272" y="1887"/>
                    </a:lnTo>
                    <a:lnTo>
                      <a:pt x="1900" y="1887"/>
                    </a:lnTo>
                    <a:lnTo>
                      <a:pt x="2116" y="370"/>
                    </a:lnTo>
                    <a:lnTo>
                      <a:pt x="217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8"/>
              <p:cNvSpPr/>
              <p:nvPr/>
            </p:nvSpPr>
            <p:spPr>
              <a:xfrm>
                <a:off x="3953141" y="4043423"/>
                <a:ext cx="261510" cy="44548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370" extrusionOk="0">
                    <a:moveTo>
                      <a:pt x="0" y="1"/>
                    </a:moveTo>
                    <a:lnTo>
                      <a:pt x="56" y="370"/>
                    </a:lnTo>
                    <a:lnTo>
                      <a:pt x="2116" y="370"/>
                    </a:lnTo>
                    <a:lnTo>
                      <a:pt x="2172" y="1"/>
                    </a:ln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8"/>
              <p:cNvSpPr/>
              <p:nvPr/>
            </p:nvSpPr>
            <p:spPr>
              <a:xfrm>
                <a:off x="3933877" y="4010795"/>
                <a:ext cx="300038" cy="54541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453" extrusionOk="0">
                    <a:moveTo>
                      <a:pt x="0" y="0"/>
                    </a:moveTo>
                    <a:lnTo>
                      <a:pt x="0" y="453"/>
                    </a:lnTo>
                    <a:lnTo>
                      <a:pt x="2492" y="453"/>
                    </a:lnTo>
                    <a:lnTo>
                      <a:pt x="249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" name="Google Shape;348;p18"/>
            <p:cNvGrpSpPr/>
            <p:nvPr/>
          </p:nvGrpSpPr>
          <p:grpSpPr>
            <a:xfrm>
              <a:off x="5134611" y="3642851"/>
              <a:ext cx="600197" cy="627045"/>
              <a:chOff x="5242748" y="3642851"/>
              <a:chExt cx="600197" cy="627045"/>
            </a:xfrm>
          </p:grpSpPr>
          <p:sp>
            <p:nvSpPr>
              <p:cNvPr id="349" name="Google Shape;349;p18"/>
              <p:cNvSpPr/>
              <p:nvPr/>
            </p:nvSpPr>
            <p:spPr>
              <a:xfrm>
                <a:off x="5282962" y="3735078"/>
                <a:ext cx="449335" cy="373844"/>
              </a:xfrm>
              <a:custGeom>
                <a:avLst/>
                <a:gdLst/>
                <a:ahLst/>
                <a:cxnLst/>
                <a:rect l="l" t="t" r="r" b="b"/>
                <a:pathLst>
                  <a:path w="3732" h="3105" extrusionOk="0">
                    <a:moveTo>
                      <a:pt x="3732" y="1"/>
                    </a:moveTo>
                    <a:cubicBezTo>
                      <a:pt x="2841" y="202"/>
                      <a:pt x="2103" y="815"/>
                      <a:pt x="1748" y="1657"/>
                    </a:cubicBezTo>
                    <a:cubicBezTo>
                      <a:pt x="1386" y="940"/>
                      <a:pt x="760" y="390"/>
                      <a:pt x="1" y="119"/>
                    </a:cubicBezTo>
                    <a:lnTo>
                      <a:pt x="1" y="119"/>
                    </a:lnTo>
                    <a:cubicBezTo>
                      <a:pt x="565" y="885"/>
                      <a:pt x="975" y="1761"/>
                      <a:pt x="1212" y="2687"/>
                    </a:cubicBezTo>
                    <a:lnTo>
                      <a:pt x="2521" y="3105"/>
                    </a:lnTo>
                    <a:cubicBezTo>
                      <a:pt x="2924" y="2068"/>
                      <a:pt x="3328" y="1038"/>
                      <a:pt x="3732" y="1"/>
                    </a:cubicBezTo>
                    <a:close/>
                  </a:path>
                </a:pathLst>
              </a:custGeom>
              <a:solidFill>
                <a:srgbClr val="1287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8"/>
              <p:cNvSpPr/>
              <p:nvPr/>
            </p:nvSpPr>
            <p:spPr>
              <a:xfrm>
                <a:off x="5556993" y="3769392"/>
                <a:ext cx="137618" cy="23899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985" fill="none" extrusionOk="0">
                    <a:moveTo>
                      <a:pt x="1142" y="1"/>
                    </a:moveTo>
                    <a:cubicBezTo>
                      <a:pt x="572" y="537"/>
                      <a:pt x="175" y="1226"/>
                      <a:pt x="1" y="1985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8"/>
              <p:cNvSpPr/>
              <p:nvPr/>
            </p:nvSpPr>
            <p:spPr>
              <a:xfrm>
                <a:off x="5641634" y="3787091"/>
                <a:ext cx="3492" cy="34435"/>
              </a:xfrm>
              <a:custGeom>
                <a:avLst/>
                <a:gdLst/>
                <a:ahLst/>
                <a:cxnLst/>
                <a:rect l="l" t="t" r="r" b="b"/>
                <a:pathLst>
                  <a:path w="29" h="286" fill="none" extrusionOk="0">
                    <a:moveTo>
                      <a:pt x="1" y="0"/>
                    </a:moveTo>
                    <a:cubicBezTo>
                      <a:pt x="8" y="98"/>
                      <a:pt x="15" y="195"/>
                      <a:pt x="29" y="285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8"/>
              <p:cNvSpPr/>
              <p:nvPr/>
            </p:nvSpPr>
            <p:spPr>
              <a:xfrm>
                <a:off x="5578785" y="3846569"/>
                <a:ext cx="12762" cy="61284"/>
              </a:xfrm>
              <a:custGeom>
                <a:avLst/>
                <a:gdLst/>
                <a:ahLst/>
                <a:cxnLst/>
                <a:rect l="l" t="t" r="r" b="b"/>
                <a:pathLst>
                  <a:path w="106" h="509" fill="none" extrusionOk="0">
                    <a:moveTo>
                      <a:pt x="1" y="0"/>
                    </a:moveTo>
                    <a:cubicBezTo>
                      <a:pt x="29" y="174"/>
                      <a:pt x="71" y="341"/>
                      <a:pt x="105" y="508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8"/>
              <p:cNvSpPr/>
              <p:nvPr/>
            </p:nvSpPr>
            <p:spPr>
              <a:xfrm>
                <a:off x="5611534" y="3860776"/>
                <a:ext cx="59598" cy="11920"/>
              </a:xfrm>
              <a:custGeom>
                <a:avLst/>
                <a:gdLst/>
                <a:ahLst/>
                <a:cxnLst/>
                <a:rect l="l" t="t" r="r" b="b"/>
                <a:pathLst>
                  <a:path w="495" h="99" fill="none" extrusionOk="0">
                    <a:moveTo>
                      <a:pt x="495" y="1"/>
                    </a:moveTo>
                    <a:lnTo>
                      <a:pt x="0" y="98"/>
                    </a:ln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8"/>
              <p:cNvSpPr/>
              <p:nvPr/>
            </p:nvSpPr>
            <p:spPr>
              <a:xfrm>
                <a:off x="5337503" y="3797084"/>
                <a:ext cx="129190" cy="202032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678" fill="none" extrusionOk="0">
                    <a:moveTo>
                      <a:pt x="0" y="1"/>
                    </a:moveTo>
                    <a:cubicBezTo>
                      <a:pt x="495" y="460"/>
                      <a:pt x="863" y="1038"/>
                      <a:pt x="1072" y="1678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5388553" y="3818034"/>
                <a:ext cx="120" cy="29498"/>
              </a:xfrm>
              <a:custGeom>
                <a:avLst/>
                <a:gdLst/>
                <a:ahLst/>
                <a:cxnLst/>
                <a:rect l="l" t="t" r="r" b="b"/>
                <a:pathLst>
                  <a:path w="1" h="245" fill="none" extrusionOk="0">
                    <a:moveTo>
                      <a:pt x="1" y="1"/>
                    </a:moveTo>
                    <a:lnTo>
                      <a:pt x="1" y="244"/>
                    </a:ln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8"/>
              <p:cNvSpPr/>
              <p:nvPr/>
            </p:nvSpPr>
            <p:spPr>
              <a:xfrm>
                <a:off x="5387830" y="3903518"/>
                <a:ext cx="35277" cy="1806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5" fill="none" extrusionOk="0">
                    <a:moveTo>
                      <a:pt x="0" y="1"/>
                    </a:moveTo>
                    <a:lnTo>
                      <a:pt x="292" y="14"/>
                    </a:ln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8"/>
              <p:cNvSpPr/>
              <p:nvPr/>
            </p:nvSpPr>
            <p:spPr>
              <a:xfrm>
                <a:off x="5242748" y="3642851"/>
                <a:ext cx="600197" cy="475341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3948" extrusionOk="0">
                    <a:moveTo>
                      <a:pt x="2736" y="1"/>
                    </a:moveTo>
                    <a:lnTo>
                      <a:pt x="2736" y="1"/>
                    </a:lnTo>
                    <a:cubicBezTo>
                      <a:pt x="1908" y="711"/>
                      <a:pt x="1518" y="1804"/>
                      <a:pt x="1720" y="2882"/>
                    </a:cubicBezTo>
                    <a:cubicBezTo>
                      <a:pt x="1378" y="2274"/>
                      <a:pt x="734" y="1894"/>
                      <a:pt x="38" y="1894"/>
                    </a:cubicBezTo>
                    <a:cubicBezTo>
                      <a:pt x="26" y="1894"/>
                      <a:pt x="13" y="1894"/>
                      <a:pt x="1" y="1894"/>
                    </a:cubicBezTo>
                    <a:cubicBezTo>
                      <a:pt x="620" y="2451"/>
                      <a:pt x="1094" y="3161"/>
                      <a:pt x="1372" y="3947"/>
                    </a:cubicBezTo>
                    <a:lnTo>
                      <a:pt x="3161" y="3913"/>
                    </a:lnTo>
                    <a:cubicBezTo>
                      <a:pt x="3606" y="3008"/>
                      <a:pt x="4226" y="2207"/>
                      <a:pt x="4984" y="1553"/>
                    </a:cubicBezTo>
                    <a:lnTo>
                      <a:pt x="4984" y="1553"/>
                    </a:lnTo>
                    <a:cubicBezTo>
                      <a:pt x="4539" y="1651"/>
                      <a:pt x="4080" y="1755"/>
                      <a:pt x="3676" y="1978"/>
                    </a:cubicBezTo>
                    <a:cubicBezTo>
                      <a:pt x="3272" y="2200"/>
                      <a:pt x="2924" y="2562"/>
                      <a:pt x="2827" y="3015"/>
                    </a:cubicBezTo>
                    <a:cubicBezTo>
                      <a:pt x="2729" y="2012"/>
                      <a:pt x="2694" y="1003"/>
                      <a:pt x="27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5500043" y="3730021"/>
                <a:ext cx="39491" cy="37396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3106" fill="none" extrusionOk="0">
                    <a:moveTo>
                      <a:pt x="328" y="1"/>
                    </a:moveTo>
                    <a:cubicBezTo>
                      <a:pt x="35" y="1010"/>
                      <a:pt x="1" y="2075"/>
                      <a:pt x="223" y="3105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18"/>
              <p:cNvSpPr/>
              <p:nvPr/>
            </p:nvSpPr>
            <p:spPr>
              <a:xfrm>
                <a:off x="5476565" y="3798770"/>
                <a:ext cx="37806" cy="5044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419" fill="none" extrusionOk="0">
                    <a:moveTo>
                      <a:pt x="1" y="1"/>
                    </a:moveTo>
                    <a:cubicBezTo>
                      <a:pt x="119" y="126"/>
                      <a:pt x="224" y="272"/>
                      <a:pt x="314" y="418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8"/>
              <p:cNvSpPr/>
              <p:nvPr/>
            </p:nvSpPr>
            <p:spPr>
              <a:xfrm>
                <a:off x="5508471" y="3926153"/>
                <a:ext cx="53699" cy="37806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14" fill="none" extrusionOk="0">
                    <a:moveTo>
                      <a:pt x="446" y="0"/>
                    </a:moveTo>
                    <a:cubicBezTo>
                      <a:pt x="286" y="84"/>
                      <a:pt x="133" y="188"/>
                      <a:pt x="0" y="314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8"/>
              <p:cNvSpPr/>
              <p:nvPr/>
            </p:nvSpPr>
            <p:spPr>
              <a:xfrm>
                <a:off x="5474037" y="4002367"/>
                <a:ext cx="37926" cy="19384"/>
              </a:xfrm>
              <a:custGeom>
                <a:avLst/>
                <a:gdLst/>
                <a:ahLst/>
                <a:cxnLst/>
                <a:rect l="l" t="t" r="r" b="b"/>
                <a:pathLst>
                  <a:path w="315" h="161" fill="none" extrusionOk="0">
                    <a:moveTo>
                      <a:pt x="1" y="1"/>
                    </a:moveTo>
                    <a:cubicBezTo>
                      <a:pt x="112" y="43"/>
                      <a:pt x="217" y="98"/>
                      <a:pt x="314" y="161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5332446" y="3929524"/>
                <a:ext cx="138461" cy="176868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469" fill="none" extrusionOk="0">
                    <a:moveTo>
                      <a:pt x="1" y="0"/>
                    </a:moveTo>
                    <a:cubicBezTo>
                      <a:pt x="523" y="362"/>
                      <a:pt x="919" y="870"/>
                      <a:pt x="1149" y="1469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5382774" y="3936146"/>
                <a:ext cx="963" cy="34555"/>
              </a:xfrm>
              <a:custGeom>
                <a:avLst/>
                <a:gdLst/>
                <a:ahLst/>
                <a:cxnLst/>
                <a:rect l="l" t="t" r="r" b="b"/>
                <a:pathLst>
                  <a:path w="8" h="287" fill="none" extrusionOk="0">
                    <a:moveTo>
                      <a:pt x="0" y="1"/>
                    </a:moveTo>
                    <a:lnTo>
                      <a:pt x="7" y="286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5388553" y="4032587"/>
                <a:ext cx="39612" cy="120"/>
              </a:xfrm>
              <a:custGeom>
                <a:avLst/>
                <a:gdLst/>
                <a:ahLst/>
                <a:cxnLst/>
                <a:rect l="l" t="t" r="r" b="b"/>
                <a:pathLst>
                  <a:path w="329" h="1" fill="none" extrusionOk="0">
                    <a:moveTo>
                      <a:pt x="1" y="0"/>
                    </a:moveTo>
                    <a:lnTo>
                      <a:pt x="328" y="0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5570477" y="3900990"/>
                <a:ext cx="149297" cy="209617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741" fill="none" extrusionOk="0">
                    <a:moveTo>
                      <a:pt x="1239" y="1"/>
                    </a:moveTo>
                    <a:cubicBezTo>
                      <a:pt x="682" y="467"/>
                      <a:pt x="251" y="1066"/>
                      <a:pt x="0" y="1741"/>
                    </a:cubicBez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8"/>
              <p:cNvSpPr/>
              <p:nvPr/>
            </p:nvSpPr>
            <p:spPr>
              <a:xfrm>
                <a:off x="5681968" y="3904361"/>
                <a:ext cx="3371" cy="27813"/>
              </a:xfrm>
              <a:custGeom>
                <a:avLst/>
                <a:gdLst/>
                <a:ahLst/>
                <a:cxnLst/>
                <a:rect l="l" t="t" r="r" b="b"/>
                <a:pathLst>
                  <a:path w="28" h="231" fill="none" extrusionOk="0">
                    <a:moveTo>
                      <a:pt x="0" y="1"/>
                    </a:moveTo>
                    <a:lnTo>
                      <a:pt x="28" y="230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8"/>
              <p:cNvSpPr/>
              <p:nvPr/>
            </p:nvSpPr>
            <p:spPr>
              <a:xfrm>
                <a:off x="5647534" y="3973952"/>
                <a:ext cx="46234" cy="963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" fill="none" extrusionOk="0">
                    <a:moveTo>
                      <a:pt x="383" y="0"/>
                    </a:moveTo>
                    <a:lnTo>
                      <a:pt x="1" y="7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8"/>
              <p:cNvSpPr/>
              <p:nvPr/>
            </p:nvSpPr>
            <p:spPr>
              <a:xfrm>
                <a:off x="5594798" y="3991531"/>
                <a:ext cx="11799" cy="41177"/>
              </a:xfrm>
              <a:custGeom>
                <a:avLst/>
                <a:gdLst/>
                <a:ahLst/>
                <a:cxnLst/>
                <a:rect l="l" t="t" r="r" b="b"/>
                <a:pathLst>
                  <a:path w="98" h="342" fill="none" extrusionOk="0">
                    <a:moveTo>
                      <a:pt x="0" y="0"/>
                    </a:moveTo>
                    <a:lnTo>
                      <a:pt x="98" y="341"/>
                    </a:lnTo>
                  </a:path>
                </a:pathLst>
              </a:custGeom>
              <a:noFill/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8"/>
              <p:cNvSpPr/>
              <p:nvPr/>
            </p:nvSpPr>
            <p:spPr>
              <a:xfrm>
                <a:off x="5335817" y="4071115"/>
                <a:ext cx="352894" cy="198781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1651" extrusionOk="0">
                    <a:moveTo>
                      <a:pt x="0" y="1"/>
                    </a:moveTo>
                    <a:lnTo>
                      <a:pt x="70" y="328"/>
                    </a:lnTo>
                    <a:lnTo>
                      <a:pt x="362" y="1650"/>
                    </a:lnTo>
                    <a:lnTo>
                      <a:pt x="2569" y="1650"/>
                    </a:lnTo>
                    <a:lnTo>
                      <a:pt x="2861" y="328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8"/>
              <p:cNvSpPr/>
              <p:nvPr/>
            </p:nvSpPr>
            <p:spPr>
              <a:xfrm>
                <a:off x="5335817" y="4071115"/>
                <a:ext cx="352894" cy="39491"/>
              </a:xfrm>
              <a:custGeom>
                <a:avLst/>
                <a:gdLst/>
                <a:ahLst/>
                <a:cxnLst/>
                <a:rect l="l" t="t" r="r" b="b"/>
                <a:pathLst>
                  <a:path w="2931" h="328" extrusionOk="0">
                    <a:moveTo>
                      <a:pt x="0" y="1"/>
                    </a:moveTo>
                    <a:lnTo>
                      <a:pt x="70" y="328"/>
                    </a:lnTo>
                    <a:lnTo>
                      <a:pt x="2861" y="328"/>
                    </a:lnTo>
                    <a:lnTo>
                      <a:pt x="293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8"/>
              <p:cNvSpPr/>
              <p:nvPr/>
            </p:nvSpPr>
            <p:spPr>
              <a:xfrm>
                <a:off x="5308968" y="4043423"/>
                <a:ext cx="405750" cy="47077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391" extrusionOk="0">
                    <a:moveTo>
                      <a:pt x="1" y="1"/>
                    </a:moveTo>
                    <a:lnTo>
                      <a:pt x="1" y="391"/>
                    </a:lnTo>
                    <a:lnTo>
                      <a:pt x="3369" y="391"/>
                    </a:lnTo>
                    <a:lnTo>
                      <a:pt x="336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" name="Google Shape;372;p18"/>
            <p:cNvGrpSpPr/>
            <p:nvPr/>
          </p:nvGrpSpPr>
          <p:grpSpPr>
            <a:xfrm>
              <a:off x="4648791" y="3327190"/>
              <a:ext cx="509421" cy="943751"/>
              <a:chOff x="4854819" y="3205437"/>
              <a:chExt cx="575032" cy="1065302"/>
            </a:xfrm>
          </p:grpSpPr>
          <p:sp>
            <p:nvSpPr>
              <p:cNvPr id="373" name="Google Shape;373;p18"/>
              <p:cNvSpPr/>
              <p:nvPr/>
            </p:nvSpPr>
            <p:spPr>
              <a:xfrm>
                <a:off x="5071057" y="3261664"/>
                <a:ext cx="248988" cy="512064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4253" extrusionOk="0">
                    <a:moveTo>
                      <a:pt x="2067" y="0"/>
                    </a:moveTo>
                    <a:cubicBezTo>
                      <a:pt x="1580" y="153"/>
                      <a:pt x="1155" y="446"/>
                      <a:pt x="835" y="835"/>
                    </a:cubicBezTo>
                    <a:cubicBezTo>
                      <a:pt x="522" y="1232"/>
                      <a:pt x="285" y="1684"/>
                      <a:pt x="153" y="2172"/>
                    </a:cubicBezTo>
                    <a:cubicBezTo>
                      <a:pt x="49" y="2520"/>
                      <a:pt x="0" y="2882"/>
                      <a:pt x="14" y="3237"/>
                    </a:cubicBezTo>
                    <a:cubicBezTo>
                      <a:pt x="21" y="3598"/>
                      <a:pt x="139" y="3953"/>
                      <a:pt x="341" y="4253"/>
                    </a:cubicBezTo>
                    <a:lnTo>
                      <a:pt x="425" y="4232"/>
                    </a:lnTo>
                    <a:cubicBezTo>
                      <a:pt x="661" y="4065"/>
                      <a:pt x="940" y="3884"/>
                      <a:pt x="1037" y="3612"/>
                    </a:cubicBezTo>
                    <a:cubicBezTo>
                      <a:pt x="1260" y="2993"/>
                      <a:pt x="1288" y="2401"/>
                      <a:pt x="1448" y="1761"/>
                    </a:cubicBezTo>
                    <a:cubicBezTo>
                      <a:pt x="1608" y="1128"/>
                      <a:pt x="1705" y="550"/>
                      <a:pt x="20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5092007" y="3357984"/>
                <a:ext cx="142554" cy="602605"/>
              </a:xfrm>
              <a:custGeom>
                <a:avLst/>
                <a:gdLst/>
                <a:ahLst/>
                <a:cxnLst/>
                <a:rect l="l" t="t" r="r" b="b"/>
                <a:pathLst>
                  <a:path w="1184" h="5005" fill="none" extrusionOk="0">
                    <a:moveTo>
                      <a:pt x="1183" y="1"/>
                    </a:moveTo>
                    <a:cubicBezTo>
                      <a:pt x="1183" y="1"/>
                      <a:pt x="0" y="2471"/>
                      <a:pt x="77" y="5005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4854819" y="3231444"/>
                <a:ext cx="235624" cy="549869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456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8" y="1267"/>
                      <a:pt x="453" y="2701"/>
                      <a:pt x="1030" y="3933"/>
                    </a:cubicBezTo>
                    <a:cubicBezTo>
                      <a:pt x="1128" y="4149"/>
                      <a:pt x="1253" y="4365"/>
                      <a:pt x="1455" y="4483"/>
                    </a:cubicBezTo>
                    <a:lnTo>
                      <a:pt x="1692" y="4566"/>
                    </a:lnTo>
                    <a:cubicBezTo>
                      <a:pt x="1956" y="3752"/>
                      <a:pt x="1866" y="2840"/>
                      <a:pt x="1532" y="2047"/>
                    </a:cubicBezTo>
                    <a:cubicBezTo>
                      <a:pt x="1197" y="1246"/>
                      <a:pt x="648" y="564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4905868" y="3316928"/>
                <a:ext cx="167718" cy="645347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5360" fill="none" extrusionOk="0">
                    <a:moveTo>
                      <a:pt x="1" y="0"/>
                    </a:moveTo>
                    <a:cubicBezTo>
                      <a:pt x="1" y="0"/>
                      <a:pt x="1268" y="2499"/>
                      <a:pt x="1393" y="5360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8"/>
              <p:cNvSpPr/>
              <p:nvPr/>
            </p:nvSpPr>
            <p:spPr>
              <a:xfrm>
                <a:off x="4857347" y="3473689"/>
                <a:ext cx="248146" cy="401415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333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8" y="341"/>
                      <a:pt x="369" y="766"/>
                      <a:pt x="446" y="1176"/>
                    </a:cubicBezTo>
                    <a:cubicBezTo>
                      <a:pt x="522" y="1594"/>
                      <a:pt x="578" y="2018"/>
                      <a:pt x="738" y="2408"/>
                    </a:cubicBezTo>
                    <a:cubicBezTo>
                      <a:pt x="905" y="2798"/>
                      <a:pt x="1197" y="3160"/>
                      <a:pt x="1608" y="3278"/>
                    </a:cubicBezTo>
                    <a:lnTo>
                      <a:pt x="1650" y="3334"/>
                    </a:lnTo>
                    <a:cubicBezTo>
                      <a:pt x="2060" y="1963"/>
                      <a:pt x="1344" y="50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8"/>
              <p:cNvSpPr/>
              <p:nvPr/>
            </p:nvSpPr>
            <p:spPr>
              <a:xfrm>
                <a:off x="4960410" y="3610223"/>
                <a:ext cx="126661" cy="489549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4066" fill="none" extrusionOk="0">
                    <a:moveTo>
                      <a:pt x="0" y="1"/>
                    </a:moveTo>
                    <a:cubicBezTo>
                      <a:pt x="634" y="1267"/>
                      <a:pt x="989" y="2652"/>
                      <a:pt x="1051" y="4065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8"/>
              <p:cNvSpPr/>
              <p:nvPr/>
            </p:nvSpPr>
            <p:spPr>
              <a:xfrm>
                <a:off x="5082736" y="3390613"/>
                <a:ext cx="347115" cy="468599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892" extrusionOk="0">
                    <a:moveTo>
                      <a:pt x="2882" y="1"/>
                    </a:moveTo>
                    <a:cubicBezTo>
                      <a:pt x="2033" y="210"/>
                      <a:pt x="1225" y="676"/>
                      <a:pt x="703" y="1393"/>
                    </a:cubicBezTo>
                    <a:cubicBezTo>
                      <a:pt x="188" y="2103"/>
                      <a:pt x="0" y="3077"/>
                      <a:pt x="321" y="3892"/>
                    </a:cubicBezTo>
                    <a:lnTo>
                      <a:pt x="397" y="3878"/>
                    </a:lnTo>
                    <a:cubicBezTo>
                      <a:pt x="1072" y="3488"/>
                      <a:pt x="1441" y="2729"/>
                      <a:pt x="1727" y="2005"/>
                    </a:cubicBezTo>
                    <a:cubicBezTo>
                      <a:pt x="2019" y="1282"/>
                      <a:pt x="2297" y="516"/>
                      <a:pt x="2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8"/>
              <p:cNvSpPr/>
              <p:nvPr/>
            </p:nvSpPr>
            <p:spPr>
              <a:xfrm>
                <a:off x="5096101" y="3504632"/>
                <a:ext cx="181203" cy="595983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950" fill="none" extrusionOk="0">
                    <a:moveTo>
                      <a:pt x="1504" y="1"/>
                    </a:moveTo>
                    <a:cubicBezTo>
                      <a:pt x="516" y="1455"/>
                      <a:pt x="1" y="3188"/>
                      <a:pt x="50" y="4949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8"/>
              <p:cNvSpPr/>
              <p:nvPr/>
            </p:nvSpPr>
            <p:spPr>
              <a:xfrm>
                <a:off x="5015673" y="3205437"/>
                <a:ext cx="145083" cy="642096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333" extrusionOk="0">
                    <a:moveTo>
                      <a:pt x="15" y="1"/>
                    </a:moveTo>
                    <a:lnTo>
                      <a:pt x="15" y="1"/>
                    </a:lnTo>
                    <a:cubicBezTo>
                      <a:pt x="161" y="585"/>
                      <a:pt x="147" y="1205"/>
                      <a:pt x="105" y="1803"/>
                    </a:cubicBezTo>
                    <a:cubicBezTo>
                      <a:pt x="70" y="2409"/>
                      <a:pt x="1" y="3015"/>
                      <a:pt x="35" y="3613"/>
                    </a:cubicBezTo>
                    <a:cubicBezTo>
                      <a:pt x="70" y="4219"/>
                      <a:pt x="223" y="4831"/>
                      <a:pt x="578" y="5318"/>
                    </a:cubicBezTo>
                    <a:lnTo>
                      <a:pt x="592" y="5332"/>
                    </a:lnTo>
                    <a:cubicBezTo>
                      <a:pt x="871" y="5256"/>
                      <a:pt x="1003" y="4935"/>
                      <a:pt x="1059" y="4657"/>
                    </a:cubicBezTo>
                    <a:cubicBezTo>
                      <a:pt x="1205" y="3968"/>
                      <a:pt x="1163" y="3265"/>
                      <a:pt x="1121" y="2569"/>
                    </a:cubicBezTo>
                    <a:cubicBezTo>
                      <a:pt x="1100" y="2172"/>
                      <a:pt x="1073" y="1762"/>
                      <a:pt x="940" y="1386"/>
                    </a:cubicBezTo>
                    <a:cubicBezTo>
                      <a:pt x="759" y="857"/>
                      <a:pt x="383" y="425"/>
                      <a:pt x="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8"/>
              <p:cNvSpPr/>
              <p:nvPr/>
            </p:nvSpPr>
            <p:spPr>
              <a:xfrm>
                <a:off x="5070215" y="3398198"/>
                <a:ext cx="19384" cy="69314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5757" fill="none" extrusionOk="0">
                    <a:moveTo>
                      <a:pt x="0" y="1"/>
                    </a:moveTo>
                    <a:cubicBezTo>
                      <a:pt x="84" y="1922"/>
                      <a:pt x="132" y="3843"/>
                      <a:pt x="160" y="5757"/>
                    </a:cubicBezTo>
                  </a:path>
                </a:pathLst>
              </a:custGeom>
              <a:solidFill>
                <a:schemeClr val="accent4"/>
              </a:solidFill>
              <a:ln w="1050" cap="rnd" cmpd="sng">
                <a:solidFill>
                  <a:srgbClr val="1B667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8"/>
              <p:cNvSpPr/>
              <p:nvPr/>
            </p:nvSpPr>
            <p:spPr>
              <a:xfrm>
                <a:off x="4934403" y="3916882"/>
                <a:ext cx="308466" cy="353857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2939" extrusionOk="0">
                    <a:moveTo>
                      <a:pt x="1" y="1"/>
                    </a:moveTo>
                    <a:lnTo>
                      <a:pt x="63" y="579"/>
                    </a:lnTo>
                    <a:lnTo>
                      <a:pt x="84" y="808"/>
                    </a:lnTo>
                    <a:lnTo>
                      <a:pt x="161" y="1469"/>
                    </a:lnTo>
                    <a:lnTo>
                      <a:pt x="314" y="2938"/>
                    </a:lnTo>
                    <a:lnTo>
                      <a:pt x="2242" y="2938"/>
                    </a:lnTo>
                    <a:lnTo>
                      <a:pt x="2402" y="1469"/>
                    </a:lnTo>
                    <a:lnTo>
                      <a:pt x="2471" y="808"/>
                    </a:lnTo>
                    <a:lnTo>
                      <a:pt x="2499" y="579"/>
                    </a:lnTo>
                    <a:lnTo>
                      <a:pt x="256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8"/>
              <p:cNvSpPr/>
              <p:nvPr/>
            </p:nvSpPr>
            <p:spPr>
              <a:xfrm>
                <a:off x="4944517" y="4014166"/>
                <a:ext cx="287517" cy="7970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62" extrusionOk="0">
                    <a:moveTo>
                      <a:pt x="0" y="0"/>
                    </a:moveTo>
                    <a:lnTo>
                      <a:pt x="77" y="661"/>
                    </a:lnTo>
                    <a:lnTo>
                      <a:pt x="2318" y="661"/>
                    </a:lnTo>
                    <a:lnTo>
                      <a:pt x="238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8"/>
              <p:cNvSpPr/>
              <p:nvPr/>
            </p:nvSpPr>
            <p:spPr>
              <a:xfrm>
                <a:off x="4934403" y="3862461"/>
                <a:ext cx="308466" cy="54541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453" extrusionOk="0">
                    <a:moveTo>
                      <a:pt x="314" y="1"/>
                    </a:moveTo>
                    <a:lnTo>
                      <a:pt x="63" y="362"/>
                    </a:lnTo>
                    <a:lnTo>
                      <a:pt x="1" y="453"/>
                    </a:lnTo>
                    <a:lnTo>
                      <a:pt x="2562" y="453"/>
                    </a:lnTo>
                    <a:lnTo>
                      <a:pt x="2499" y="362"/>
                    </a:lnTo>
                    <a:lnTo>
                      <a:pt x="224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8"/>
              <p:cNvSpPr/>
              <p:nvPr/>
            </p:nvSpPr>
            <p:spPr>
              <a:xfrm>
                <a:off x="4944187" y="4017105"/>
                <a:ext cx="287517" cy="7970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662" extrusionOk="0">
                    <a:moveTo>
                      <a:pt x="0" y="0"/>
                    </a:moveTo>
                    <a:lnTo>
                      <a:pt x="77" y="661"/>
                    </a:lnTo>
                    <a:lnTo>
                      <a:pt x="2318" y="661"/>
                    </a:lnTo>
                    <a:lnTo>
                      <a:pt x="2387" y="0"/>
                    </a:ln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8"/>
              <p:cNvSpPr/>
              <p:nvPr/>
            </p:nvSpPr>
            <p:spPr>
              <a:xfrm>
                <a:off x="4934145" y="3862458"/>
                <a:ext cx="308466" cy="54541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453" extrusionOk="0">
                    <a:moveTo>
                      <a:pt x="314" y="1"/>
                    </a:moveTo>
                    <a:lnTo>
                      <a:pt x="63" y="362"/>
                    </a:lnTo>
                    <a:lnTo>
                      <a:pt x="1" y="453"/>
                    </a:lnTo>
                    <a:lnTo>
                      <a:pt x="2562" y="453"/>
                    </a:lnTo>
                    <a:lnTo>
                      <a:pt x="2499" y="362"/>
                    </a:lnTo>
                    <a:lnTo>
                      <a:pt x="2242" y="1"/>
                    </a:lnTo>
                    <a:close/>
                  </a:path>
                </a:pathLst>
              </a:custGeom>
              <a:solidFill>
                <a:srgbClr val="000000">
                  <a:alpha val="348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6" name="Google Shape;516;p18"/>
            <p:cNvSpPr/>
            <p:nvPr/>
          </p:nvSpPr>
          <p:spPr>
            <a:xfrm>
              <a:off x="3739700" y="3533325"/>
              <a:ext cx="209100" cy="209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4278875" y="3713800"/>
              <a:ext cx="209100" cy="209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4690950" y="3332700"/>
              <a:ext cx="209100" cy="209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167400" y="3744800"/>
              <a:ext cx="209100" cy="2091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0" name="Google Shape;520;p18"/>
            <p:cNvGrpSpPr/>
            <p:nvPr/>
          </p:nvGrpSpPr>
          <p:grpSpPr>
            <a:xfrm>
              <a:off x="2968929" y="3410307"/>
              <a:ext cx="629714" cy="1350997"/>
              <a:chOff x="3073266" y="3028062"/>
              <a:chExt cx="807740" cy="1732936"/>
            </a:xfrm>
          </p:grpSpPr>
          <p:sp>
            <p:nvSpPr>
              <p:cNvPr id="521" name="Google Shape;521;p18"/>
              <p:cNvSpPr/>
              <p:nvPr/>
            </p:nvSpPr>
            <p:spPr>
              <a:xfrm>
                <a:off x="3707942" y="3769905"/>
                <a:ext cx="173064" cy="124571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1138" extrusionOk="0">
                    <a:moveTo>
                      <a:pt x="823" y="0"/>
                    </a:moveTo>
                    <a:cubicBezTo>
                      <a:pt x="662" y="0"/>
                      <a:pt x="300" y="112"/>
                      <a:pt x="300" y="112"/>
                    </a:cubicBezTo>
                    <a:lnTo>
                      <a:pt x="1" y="168"/>
                    </a:lnTo>
                    <a:lnTo>
                      <a:pt x="8" y="794"/>
                    </a:lnTo>
                    <a:cubicBezTo>
                      <a:pt x="178" y="863"/>
                      <a:pt x="358" y="899"/>
                      <a:pt x="536" y="899"/>
                    </a:cubicBezTo>
                    <a:cubicBezTo>
                      <a:pt x="628" y="899"/>
                      <a:pt x="719" y="890"/>
                      <a:pt x="808" y="871"/>
                    </a:cubicBezTo>
                    <a:cubicBezTo>
                      <a:pt x="808" y="871"/>
                      <a:pt x="1183" y="1138"/>
                      <a:pt x="1297" y="1138"/>
                    </a:cubicBezTo>
                    <a:cubicBezTo>
                      <a:pt x="1309" y="1138"/>
                      <a:pt x="1318" y="1135"/>
                      <a:pt x="1323" y="1128"/>
                    </a:cubicBezTo>
                    <a:cubicBezTo>
                      <a:pt x="1379" y="1066"/>
                      <a:pt x="913" y="683"/>
                      <a:pt x="912" y="683"/>
                    </a:cubicBezTo>
                    <a:lnTo>
                      <a:pt x="912" y="683"/>
                    </a:lnTo>
                    <a:cubicBezTo>
                      <a:pt x="913" y="683"/>
                      <a:pt x="1300" y="930"/>
                      <a:pt x="1424" y="930"/>
                    </a:cubicBezTo>
                    <a:cubicBezTo>
                      <a:pt x="1438" y="930"/>
                      <a:pt x="1449" y="927"/>
                      <a:pt x="1455" y="919"/>
                    </a:cubicBezTo>
                    <a:cubicBezTo>
                      <a:pt x="1511" y="857"/>
                      <a:pt x="982" y="530"/>
                      <a:pt x="982" y="530"/>
                    </a:cubicBezTo>
                    <a:lnTo>
                      <a:pt x="982" y="530"/>
                    </a:lnTo>
                    <a:cubicBezTo>
                      <a:pt x="982" y="530"/>
                      <a:pt x="1359" y="745"/>
                      <a:pt x="1489" y="745"/>
                    </a:cubicBezTo>
                    <a:cubicBezTo>
                      <a:pt x="1514" y="745"/>
                      <a:pt x="1530" y="737"/>
                      <a:pt x="1532" y="718"/>
                    </a:cubicBezTo>
                    <a:cubicBezTo>
                      <a:pt x="1542" y="635"/>
                      <a:pt x="1244" y="439"/>
                      <a:pt x="1065" y="330"/>
                    </a:cubicBezTo>
                    <a:lnTo>
                      <a:pt x="1065" y="330"/>
                    </a:lnTo>
                    <a:cubicBezTo>
                      <a:pt x="1210" y="413"/>
                      <a:pt x="1432" y="532"/>
                      <a:pt x="1514" y="532"/>
                    </a:cubicBezTo>
                    <a:cubicBezTo>
                      <a:pt x="1531" y="532"/>
                      <a:pt x="1543" y="527"/>
                      <a:pt x="1546" y="516"/>
                    </a:cubicBezTo>
                    <a:cubicBezTo>
                      <a:pt x="1581" y="418"/>
                      <a:pt x="982" y="42"/>
                      <a:pt x="878" y="8"/>
                    </a:cubicBezTo>
                    <a:cubicBezTo>
                      <a:pt x="865" y="2"/>
                      <a:pt x="846" y="0"/>
                      <a:pt x="823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8"/>
              <p:cNvSpPr/>
              <p:nvPr/>
            </p:nvSpPr>
            <p:spPr>
              <a:xfrm>
                <a:off x="3752932" y="3792017"/>
                <a:ext cx="81661" cy="55718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09" fill="none" extrusionOk="0">
                    <a:moveTo>
                      <a:pt x="70" y="8"/>
                    </a:moveTo>
                    <a:cubicBezTo>
                      <a:pt x="265" y="1"/>
                      <a:pt x="467" y="8"/>
                      <a:pt x="662" y="28"/>
                    </a:cubicBezTo>
                    <a:cubicBezTo>
                      <a:pt x="682" y="28"/>
                      <a:pt x="703" y="35"/>
                      <a:pt x="717" y="42"/>
                    </a:cubicBezTo>
                    <a:cubicBezTo>
                      <a:pt x="738" y="56"/>
                      <a:pt x="745" y="70"/>
                      <a:pt x="745" y="91"/>
                    </a:cubicBezTo>
                    <a:cubicBezTo>
                      <a:pt x="745" y="112"/>
                      <a:pt x="717" y="126"/>
                      <a:pt x="696" y="133"/>
                    </a:cubicBezTo>
                    <a:cubicBezTo>
                      <a:pt x="585" y="182"/>
                      <a:pt x="467" y="209"/>
                      <a:pt x="348" y="223"/>
                    </a:cubicBezTo>
                    <a:cubicBezTo>
                      <a:pt x="293" y="376"/>
                      <a:pt x="160" y="488"/>
                      <a:pt x="0" y="509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8"/>
              <p:cNvSpPr/>
              <p:nvPr/>
            </p:nvSpPr>
            <p:spPr>
              <a:xfrm>
                <a:off x="3403958" y="3403417"/>
                <a:ext cx="336824" cy="455046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4157" extrusionOk="0">
                    <a:moveTo>
                      <a:pt x="676" y="1"/>
                    </a:moveTo>
                    <a:lnTo>
                      <a:pt x="1" y="1685"/>
                    </a:lnTo>
                    <a:cubicBezTo>
                      <a:pt x="1" y="1685"/>
                      <a:pt x="738" y="2952"/>
                      <a:pt x="885" y="3321"/>
                    </a:cubicBezTo>
                    <a:cubicBezTo>
                      <a:pt x="1038" y="3690"/>
                      <a:pt x="2840" y="4156"/>
                      <a:pt x="2840" y="4156"/>
                    </a:cubicBezTo>
                    <a:lnTo>
                      <a:pt x="3077" y="3460"/>
                    </a:lnTo>
                    <a:cubicBezTo>
                      <a:pt x="3077" y="3460"/>
                      <a:pt x="1915" y="2875"/>
                      <a:pt x="1699" y="2701"/>
                    </a:cubicBezTo>
                    <a:cubicBezTo>
                      <a:pt x="1511" y="2555"/>
                      <a:pt x="1184" y="1170"/>
                      <a:pt x="1079" y="725"/>
                    </a:cubicBezTo>
                    <a:cubicBezTo>
                      <a:pt x="1010" y="453"/>
                      <a:pt x="871" y="203"/>
                      <a:pt x="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8"/>
              <p:cNvSpPr/>
              <p:nvPr/>
            </p:nvSpPr>
            <p:spPr>
              <a:xfrm>
                <a:off x="3404428" y="3404242"/>
                <a:ext cx="336824" cy="455046"/>
              </a:xfrm>
              <a:custGeom>
                <a:avLst/>
                <a:gdLst/>
                <a:ahLst/>
                <a:cxnLst/>
                <a:rect l="l" t="t" r="r" b="b"/>
                <a:pathLst>
                  <a:path w="3077" h="4157" extrusionOk="0">
                    <a:moveTo>
                      <a:pt x="676" y="1"/>
                    </a:moveTo>
                    <a:lnTo>
                      <a:pt x="1" y="1685"/>
                    </a:lnTo>
                    <a:cubicBezTo>
                      <a:pt x="1" y="1685"/>
                      <a:pt x="738" y="2952"/>
                      <a:pt x="885" y="3321"/>
                    </a:cubicBezTo>
                    <a:cubicBezTo>
                      <a:pt x="1038" y="3690"/>
                      <a:pt x="2840" y="4156"/>
                      <a:pt x="2840" y="4156"/>
                    </a:cubicBezTo>
                    <a:lnTo>
                      <a:pt x="3077" y="3460"/>
                    </a:lnTo>
                    <a:cubicBezTo>
                      <a:pt x="3077" y="3460"/>
                      <a:pt x="1915" y="2875"/>
                      <a:pt x="1699" y="2701"/>
                    </a:cubicBezTo>
                    <a:cubicBezTo>
                      <a:pt x="1511" y="2555"/>
                      <a:pt x="1184" y="1170"/>
                      <a:pt x="1079" y="725"/>
                    </a:cubicBezTo>
                    <a:cubicBezTo>
                      <a:pt x="1010" y="453"/>
                      <a:pt x="871" y="203"/>
                      <a:pt x="676" y="1"/>
                    </a:cubicBezTo>
                    <a:close/>
                  </a:path>
                </a:pathLst>
              </a:custGeom>
              <a:solidFill>
                <a:srgbClr val="000000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8"/>
              <p:cNvSpPr/>
              <p:nvPr/>
            </p:nvSpPr>
            <p:spPr>
              <a:xfrm>
                <a:off x="3225640" y="3243489"/>
                <a:ext cx="278260" cy="479347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4379" extrusionOk="0">
                    <a:moveTo>
                      <a:pt x="1268" y="0"/>
                    </a:moveTo>
                    <a:cubicBezTo>
                      <a:pt x="1226" y="146"/>
                      <a:pt x="1087" y="863"/>
                      <a:pt x="864" y="1093"/>
                    </a:cubicBezTo>
                    <a:cubicBezTo>
                      <a:pt x="815" y="1135"/>
                      <a:pt x="767" y="1177"/>
                      <a:pt x="718" y="1211"/>
                    </a:cubicBezTo>
                    <a:cubicBezTo>
                      <a:pt x="460" y="1371"/>
                      <a:pt x="91" y="1504"/>
                      <a:pt x="50" y="1740"/>
                    </a:cubicBezTo>
                    <a:cubicBezTo>
                      <a:pt x="1" y="2026"/>
                      <a:pt x="286" y="4155"/>
                      <a:pt x="286" y="4155"/>
                    </a:cubicBezTo>
                    <a:lnTo>
                      <a:pt x="1998" y="4378"/>
                    </a:lnTo>
                    <a:cubicBezTo>
                      <a:pt x="1998" y="4378"/>
                      <a:pt x="2444" y="3070"/>
                      <a:pt x="2500" y="2631"/>
                    </a:cubicBezTo>
                    <a:cubicBezTo>
                      <a:pt x="2541" y="2186"/>
                      <a:pt x="2514" y="1594"/>
                      <a:pt x="2305" y="1462"/>
                    </a:cubicBezTo>
                    <a:cubicBezTo>
                      <a:pt x="2207" y="1406"/>
                      <a:pt x="2110" y="1364"/>
                      <a:pt x="1998" y="1337"/>
                    </a:cubicBezTo>
                    <a:cubicBezTo>
                      <a:pt x="1943" y="1323"/>
                      <a:pt x="1894" y="1281"/>
                      <a:pt x="1873" y="1218"/>
                    </a:cubicBezTo>
                    <a:cubicBezTo>
                      <a:pt x="1818" y="1009"/>
                      <a:pt x="2110" y="272"/>
                      <a:pt x="2110" y="272"/>
                    </a:cubicBezTo>
                    <a:lnTo>
                      <a:pt x="1268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8"/>
              <p:cNvSpPr/>
              <p:nvPr/>
            </p:nvSpPr>
            <p:spPr>
              <a:xfrm>
                <a:off x="3225640" y="3376051"/>
                <a:ext cx="278260" cy="34678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3168" extrusionOk="0">
                    <a:moveTo>
                      <a:pt x="718" y="0"/>
                    </a:moveTo>
                    <a:cubicBezTo>
                      <a:pt x="460" y="160"/>
                      <a:pt x="91" y="293"/>
                      <a:pt x="50" y="529"/>
                    </a:cubicBezTo>
                    <a:cubicBezTo>
                      <a:pt x="1" y="815"/>
                      <a:pt x="286" y="2944"/>
                      <a:pt x="286" y="2944"/>
                    </a:cubicBezTo>
                    <a:lnTo>
                      <a:pt x="1998" y="3167"/>
                    </a:lnTo>
                    <a:cubicBezTo>
                      <a:pt x="1998" y="3167"/>
                      <a:pt x="2444" y="1859"/>
                      <a:pt x="2500" y="1420"/>
                    </a:cubicBezTo>
                    <a:cubicBezTo>
                      <a:pt x="2541" y="975"/>
                      <a:pt x="2514" y="383"/>
                      <a:pt x="2305" y="251"/>
                    </a:cubicBezTo>
                    <a:cubicBezTo>
                      <a:pt x="2207" y="195"/>
                      <a:pt x="2110" y="153"/>
                      <a:pt x="1998" y="126"/>
                    </a:cubicBezTo>
                    <a:lnTo>
                      <a:pt x="1998" y="126"/>
                    </a:lnTo>
                    <a:cubicBezTo>
                      <a:pt x="2005" y="314"/>
                      <a:pt x="1992" y="620"/>
                      <a:pt x="1811" y="675"/>
                    </a:cubicBezTo>
                    <a:cubicBezTo>
                      <a:pt x="1799" y="679"/>
                      <a:pt x="1786" y="681"/>
                      <a:pt x="1772" y="681"/>
                    </a:cubicBezTo>
                    <a:cubicBezTo>
                      <a:pt x="1558" y="681"/>
                      <a:pt x="1031" y="261"/>
                      <a:pt x="7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8"/>
              <p:cNvSpPr/>
              <p:nvPr/>
            </p:nvSpPr>
            <p:spPr>
              <a:xfrm>
                <a:off x="3285846" y="3926877"/>
                <a:ext cx="153251" cy="742939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6787" extrusionOk="0">
                    <a:moveTo>
                      <a:pt x="36" y="0"/>
                    </a:moveTo>
                    <a:lnTo>
                      <a:pt x="36" y="0"/>
                    </a:lnTo>
                    <a:cubicBezTo>
                      <a:pt x="1" y="126"/>
                      <a:pt x="683" y="6787"/>
                      <a:pt x="683" y="6787"/>
                    </a:cubicBezTo>
                    <a:lnTo>
                      <a:pt x="1400" y="6787"/>
                    </a:lnTo>
                    <a:lnTo>
                      <a:pt x="1400" y="22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8"/>
              <p:cNvSpPr/>
              <p:nvPr/>
            </p:nvSpPr>
            <p:spPr>
              <a:xfrm>
                <a:off x="3337732" y="4631611"/>
                <a:ext cx="216412" cy="12938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182" extrusionOk="0">
                    <a:moveTo>
                      <a:pt x="390" y="1"/>
                    </a:moveTo>
                    <a:cubicBezTo>
                      <a:pt x="285" y="126"/>
                      <a:pt x="188" y="258"/>
                      <a:pt x="104" y="397"/>
                    </a:cubicBezTo>
                    <a:cubicBezTo>
                      <a:pt x="49" y="481"/>
                      <a:pt x="14" y="571"/>
                      <a:pt x="0" y="676"/>
                    </a:cubicBezTo>
                    <a:cubicBezTo>
                      <a:pt x="21" y="843"/>
                      <a:pt x="49" y="1010"/>
                      <a:pt x="84" y="1170"/>
                    </a:cubicBezTo>
                    <a:lnTo>
                      <a:pt x="390" y="1170"/>
                    </a:lnTo>
                    <a:lnTo>
                      <a:pt x="432" y="836"/>
                    </a:lnTo>
                    <a:cubicBezTo>
                      <a:pt x="432" y="836"/>
                      <a:pt x="745" y="1177"/>
                      <a:pt x="1009" y="1177"/>
                    </a:cubicBezTo>
                    <a:cubicBezTo>
                      <a:pt x="1106" y="1177"/>
                      <a:pt x="1253" y="1181"/>
                      <a:pt x="1403" y="1181"/>
                    </a:cubicBezTo>
                    <a:cubicBezTo>
                      <a:pt x="1672" y="1181"/>
                      <a:pt x="1952" y="1167"/>
                      <a:pt x="1970" y="1086"/>
                    </a:cubicBezTo>
                    <a:cubicBezTo>
                      <a:pt x="1977" y="1045"/>
                      <a:pt x="1872" y="961"/>
                      <a:pt x="1719" y="850"/>
                    </a:cubicBezTo>
                    <a:cubicBezTo>
                      <a:pt x="1406" y="634"/>
                      <a:pt x="891" y="342"/>
                      <a:pt x="807" y="209"/>
                    </a:cubicBezTo>
                    <a:cubicBezTo>
                      <a:pt x="682" y="8"/>
                      <a:pt x="390" y="1"/>
                      <a:pt x="390" y="1"/>
                    </a:cubicBezTo>
                    <a:close/>
                  </a:path>
                </a:pathLst>
              </a:custGeom>
              <a:solidFill>
                <a:srgbClr val="EA99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8"/>
              <p:cNvSpPr/>
              <p:nvPr/>
            </p:nvSpPr>
            <p:spPr>
              <a:xfrm>
                <a:off x="3337732" y="4675068"/>
                <a:ext cx="216412" cy="8593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85" extrusionOk="0">
                    <a:moveTo>
                      <a:pt x="104" y="0"/>
                    </a:moveTo>
                    <a:cubicBezTo>
                      <a:pt x="49" y="84"/>
                      <a:pt x="14" y="174"/>
                      <a:pt x="0" y="279"/>
                    </a:cubicBezTo>
                    <a:cubicBezTo>
                      <a:pt x="21" y="446"/>
                      <a:pt x="49" y="613"/>
                      <a:pt x="84" y="773"/>
                    </a:cubicBezTo>
                    <a:lnTo>
                      <a:pt x="390" y="773"/>
                    </a:lnTo>
                    <a:lnTo>
                      <a:pt x="432" y="439"/>
                    </a:lnTo>
                    <a:cubicBezTo>
                      <a:pt x="432" y="439"/>
                      <a:pt x="745" y="780"/>
                      <a:pt x="1009" y="780"/>
                    </a:cubicBezTo>
                    <a:cubicBezTo>
                      <a:pt x="1106" y="780"/>
                      <a:pt x="1253" y="784"/>
                      <a:pt x="1403" y="784"/>
                    </a:cubicBezTo>
                    <a:cubicBezTo>
                      <a:pt x="1672" y="784"/>
                      <a:pt x="1952" y="770"/>
                      <a:pt x="1970" y="689"/>
                    </a:cubicBezTo>
                    <a:cubicBezTo>
                      <a:pt x="1977" y="648"/>
                      <a:pt x="1872" y="564"/>
                      <a:pt x="1719" y="453"/>
                    </a:cubicBezTo>
                    <a:cubicBezTo>
                      <a:pt x="1686" y="468"/>
                      <a:pt x="1640" y="475"/>
                      <a:pt x="1586" y="475"/>
                    </a:cubicBezTo>
                    <a:cubicBezTo>
                      <a:pt x="1205" y="475"/>
                      <a:pt x="385" y="128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8"/>
              <p:cNvSpPr/>
              <p:nvPr/>
            </p:nvSpPr>
            <p:spPr>
              <a:xfrm>
                <a:off x="3194443" y="3926877"/>
                <a:ext cx="152485" cy="74293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6787" extrusionOk="0">
                    <a:moveTo>
                      <a:pt x="28" y="0"/>
                    </a:moveTo>
                    <a:lnTo>
                      <a:pt x="28" y="0"/>
                    </a:lnTo>
                    <a:cubicBezTo>
                      <a:pt x="1" y="126"/>
                      <a:pt x="676" y="6787"/>
                      <a:pt x="676" y="6787"/>
                    </a:cubicBezTo>
                    <a:lnTo>
                      <a:pt x="1393" y="6787"/>
                    </a:lnTo>
                    <a:lnTo>
                      <a:pt x="1393" y="22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8"/>
              <p:cNvSpPr/>
              <p:nvPr/>
            </p:nvSpPr>
            <p:spPr>
              <a:xfrm>
                <a:off x="3246220" y="4630845"/>
                <a:ext cx="216522" cy="129607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1184" extrusionOk="0">
                    <a:moveTo>
                      <a:pt x="384" y="1"/>
                    </a:moveTo>
                    <a:cubicBezTo>
                      <a:pt x="286" y="126"/>
                      <a:pt x="189" y="258"/>
                      <a:pt x="105" y="397"/>
                    </a:cubicBezTo>
                    <a:cubicBezTo>
                      <a:pt x="43" y="481"/>
                      <a:pt x="8" y="578"/>
                      <a:pt x="1" y="676"/>
                    </a:cubicBezTo>
                    <a:cubicBezTo>
                      <a:pt x="15" y="843"/>
                      <a:pt x="43" y="1010"/>
                      <a:pt x="84" y="1177"/>
                    </a:cubicBezTo>
                    <a:lnTo>
                      <a:pt x="384" y="1177"/>
                    </a:lnTo>
                    <a:lnTo>
                      <a:pt x="432" y="843"/>
                    </a:lnTo>
                    <a:cubicBezTo>
                      <a:pt x="432" y="843"/>
                      <a:pt x="746" y="1177"/>
                      <a:pt x="1010" y="1177"/>
                    </a:cubicBezTo>
                    <a:cubicBezTo>
                      <a:pt x="1112" y="1177"/>
                      <a:pt x="1275" y="1183"/>
                      <a:pt x="1438" y="1183"/>
                    </a:cubicBezTo>
                    <a:cubicBezTo>
                      <a:pt x="1696" y="1183"/>
                      <a:pt x="1954" y="1167"/>
                      <a:pt x="1971" y="1086"/>
                    </a:cubicBezTo>
                    <a:cubicBezTo>
                      <a:pt x="1978" y="1045"/>
                      <a:pt x="1866" y="968"/>
                      <a:pt x="1720" y="850"/>
                    </a:cubicBezTo>
                    <a:cubicBezTo>
                      <a:pt x="1407" y="634"/>
                      <a:pt x="892" y="342"/>
                      <a:pt x="808" y="209"/>
                    </a:cubicBezTo>
                    <a:cubicBezTo>
                      <a:pt x="676" y="8"/>
                      <a:pt x="384" y="1"/>
                      <a:pt x="384" y="1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8"/>
              <p:cNvSpPr/>
              <p:nvPr/>
            </p:nvSpPr>
            <p:spPr>
              <a:xfrm>
                <a:off x="3246220" y="4674302"/>
                <a:ext cx="216522" cy="8614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787" extrusionOk="0">
                    <a:moveTo>
                      <a:pt x="105" y="0"/>
                    </a:moveTo>
                    <a:cubicBezTo>
                      <a:pt x="43" y="84"/>
                      <a:pt x="8" y="181"/>
                      <a:pt x="1" y="279"/>
                    </a:cubicBezTo>
                    <a:cubicBezTo>
                      <a:pt x="15" y="446"/>
                      <a:pt x="43" y="613"/>
                      <a:pt x="84" y="780"/>
                    </a:cubicBezTo>
                    <a:lnTo>
                      <a:pt x="384" y="780"/>
                    </a:lnTo>
                    <a:lnTo>
                      <a:pt x="432" y="446"/>
                    </a:lnTo>
                    <a:cubicBezTo>
                      <a:pt x="432" y="446"/>
                      <a:pt x="746" y="780"/>
                      <a:pt x="1010" y="780"/>
                    </a:cubicBezTo>
                    <a:cubicBezTo>
                      <a:pt x="1112" y="780"/>
                      <a:pt x="1275" y="786"/>
                      <a:pt x="1438" y="786"/>
                    </a:cubicBezTo>
                    <a:cubicBezTo>
                      <a:pt x="1696" y="786"/>
                      <a:pt x="1954" y="770"/>
                      <a:pt x="1971" y="689"/>
                    </a:cubicBezTo>
                    <a:cubicBezTo>
                      <a:pt x="1978" y="648"/>
                      <a:pt x="1866" y="571"/>
                      <a:pt x="1720" y="453"/>
                    </a:cubicBezTo>
                    <a:cubicBezTo>
                      <a:pt x="1685" y="468"/>
                      <a:pt x="1639" y="475"/>
                      <a:pt x="1585" y="475"/>
                    </a:cubicBezTo>
                    <a:cubicBezTo>
                      <a:pt x="1200" y="475"/>
                      <a:pt x="386" y="128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8"/>
              <p:cNvSpPr/>
              <p:nvPr/>
            </p:nvSpPr>
            <p:spPr>
              <a:xfrm>
                <a:off x="3073266" y="3611509"/>
                <a:ext cx="522805" cy="781799"/>
              </a:xfrm>
              <a:custGeom>
                <a:avLst/>
                <a:gdLst/>
                <a:ahLst/>
                <a:cxnLst/>
                <a:rect l="l" t="t" r="r" b="b"/>
                <a:pathLst>
                  <a:path w="4776" h="7142" extrusionOk="0">
                    <a:moveTo>
                      <a:pt x="2472" y="0"/>
                    </a:moveTo>
                    <a:lnTo>
                      <a:pt x="1678" y="793"/>
                    </a:lnTo>
                    <a:cubicBezTo>
                      <a:pt x="1678" y="793"/>
                      <a:pt x="739" y="2025"/>
                      <a:pt x="537" y="2986"/>
                    </a:cubicBezTo>
                    <a:cubicBezTo>
                      <a:pt x="328" y="3953"/>
                      <a:pt x="1" y="6396"/>
                      <a:pt x="1" y="6396"/>
                    </a:cubicBezTo>
                    <a:cubicBezTo>
                      <a:pt x="1" y="6396"/>
                      <a:pt x="32" y="6394"/>
                      <a:pt x="80" y="6394"/>
                    </a:cubicBezTo>
                    <a:cubicBezTo>
                      <a:pt x="218" y="6394"/>
                      <a:pt x="501" y="6416"/>
                      <a:pt x="634" y="6591"/>
                    </a:cubicBezTo>
                    <a:cubicBezTo>
                      <a:pt x="787" y="6805"/>
                      <a:pt x="939" y="7141"/>
                      <a:pt x="1416" y="7141"/>
                    </a:cubicBezTo>
                    <a:cubicBezTo>
                      <a:pt x="1483" y="7141"/>
                      <a:pt x="1556" y="7135"/>
                      <a:pt x="1637" y="7120"/>
                    </a:cubicBezTo>
                    <a:cubicBezTo>
                      <a:pt x="2205" y="7017"/>
                      <a:pt x="2211" y="6715"/>
                      <a:pt x="2518" y="6715"/>
                    </a:cubicBezTo>
                    <a:cubicBezTo>
                      <a:pt x="2564" y="6715"/>
                      <a:pt x="2618" y="6722"/>
                      <a:pt x="2681" y="6737"/>
                    </a:cubicBezTo>
                    <a:cubicBezTo>
                      <a:pt x="3058" y="6836"/>
                      <a:pt x="3070" y="7012"/>
                      <a:pt x="3378" y="7012"/>
                    </a:cubicBezTo>
                    <a:cubicBezTo>
                      <a:pt x="3463" y="7012"/>
                      <a:pt x="3569" y="6998"/>
                      <a:pt x="3711" y="6967"/>
                    </a:cubicBezTo>
                    <a:cubicBezTo>
                      <a:pt x="4073" y="6884"/>
                      <a:pt x="3906" y="6452"/>
                      <a:pt x="4776" y="6382"/>
                    </a:cubicBezTo>
                    <a:lnTo>
                      <a:pt x="3460" y="800"/>
                    </a:lnTo>
                    <a:lnTo>
                      <a:pt x="247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8"/>
              <p:cNvSpPr/>
              <p:nvPr/>
            </p:nvSpPr>
            <p:spPr>
              <a:xfrm>
                <a:off x="3306425" y="3068345"/>
                <a:ext cx="255382" cy="280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2565" extrusionOk="0">
                    <a:moveTo>
                      <a:pt x="1233" y="0"/>
                    </a:moveTo>
                    <a:cubicBezTo>
                      <a:pt x="714" y="0"/>
                      <a:pt x="247" y="442"/>
                      <a:pt x="133" y="1050"/>
                    </a:cubicBezTo>
                    <a:cubicBezTo>
                      <a:pt x="1" y="1726"/>
                      <a:pt x="1142" y="2442"/>
                      <a:pt x="1358" y="2526"/>
                    </a:cubicBezTo>
                    <a:cubicBezTo>
                      <a:pt x="1421" y="2553"/>
                      <a:pt x="1481" y="2565"/>
                      <a:pt x="1536" y="2565"/>
                    </a:cubicBezTo>
                    <a:cubicBezTo>
                      <a:pt x="1926" y="2565"/>
                      <a:pt x="2124" y="1983"/>
                      <a:pt x="2124" y="1983"/>
                    </a:cubicBezTo>
                    <a:cubicBezTo>
                      <a:pt x="2124" y="1983"/>
                      <a:pt x="2256" y="1851"/>
                      <a:pt x="2228" y="1802"/>
                    </a:cubicBezTo>
                    <a:cubicBezTo>
                      <a:pt x="2207" y="1774"/>
                      <a:pt x="2089" y="1670"/>
                      <a:pt x="2089" y="1670"/>
                    </a:cubicBezTo>
                    <a:cubicBezTo>
                      <a:pt x="2089" y="1670"/>
                      <a:pt x="2172" y="1398"/>
                      <a:pt x="2179" y="1357"/>
                    </a:cubicBezTo>
                    <a:cubicBezTo>
                      <a:pt x="2332" y="542"/>
                      <a:pt x="1963" y="118"/>
                      <a:pt x="1386" y="13"/>
                    </a:cubicBezTo>
                    <a:cubicBezTo>
                      <a:pt x="1334" y="5"/>
                      <a:pt x="1283" y="0"/>
                      <a:pt x="1233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8"/>
              <p:cNvSpPr/>
              <p:nvPr/>
            </p:nvSpPr>
            <p:spPr>
              <a:xfrm>
                <a:off x="3510686" y="3223566"/>
                <a:ext cx="12260" cy="23097"/>
              </a:xfrm>
              <a:custGeom>
                <a:avLst/>
                <a:gdLst/>
                <a:ahLst/>
                <a:cxnLst/>
                <a:rect l="l" t="t" r="r" b="b"/>
                <a:pathLst>
                  <a:path w="112" h="211" extrusionOk="0">
                    <a:moveTo>
                      <a:pt x="72" y="1"/>
                    </a:moveTo>
                    <a:cubicBezTo>
                      <a:pt x="52" y="1"/>
                      <a:pt x="27" y="41"/>
                      <a:pt x="14" y="99"/>
                    </a:cubicBezTo>
                    <a:cubicBezTo>
                      <a:pt x="0" y="154"/>
                      <a:pt x="7" y="203"/>
                      <a:pt x="35" y="210"/>
                    </a:cubicBezTo>
                    <a:cubicBezTo>
                      <a:pt x="36" y="211"/>
                      <a:pt x="38" y="211"/>
                      <a:pt x="39" y="211"/>
                    </a:cubicBezTo>
                    <a:cubicBezTo>
                      <a:pt x="59" y="211"/>
                      <a:pt x="84" y="165"/>
                      <a:pt x="97" y="113"/>
                    </a:cubicBezTo>
                    <a:cubicBezTo>
                      <a:pt x="111" y="57"/>
                      <a:pt x="104" y="8"/>
                      <a:pt x="77" y="1"/>
                    </a:cubicBezTo>
                    <a:cubicBezTo>
                      <a:pt x="75" y="1"/>
                      <a:pt x="73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8"/>
              <p:cNvSpPr/>
              <p:nvPr/>
            </p:nvSpPr>
            <p:spPr>
              <a:xfrm>
                <a:off x="3499193" y="3200031"/>
                <a:ext cx="34372" cy="8538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8" fill="none" extrusionOk="0">
                    <a:moveTo>
                      <a:pt x="1" y="77"/>
                    </a:moveTo>
                    <a:cubicBezTo>
                      <a:pt x="91" y="14"/>
                      <a:pt x="209" y="1"/>
                      <a:pt x="314" y="42"/>
                    </a:cubicBezTo>
                  </a:path>
                </a:pathLst>
              </a:custGeom>
              <a:solidFill>
                <a:schemeClr val="accent6"/>
              </a:solidFill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8"/>
              <p:cNvSpPr/>
              <p:nvPr/>
            </p:nvSpPr>
            <p:spPr>
              <a:xfrm>
                <a:off x="3500725" y="3284647"/>
                <a:ext cx="26053" cy="17624"/>
              </a:xfrm>
              <a:custGeom>
                <a:avLst/>
                <a:gdLst/>
                <a:ahLst/>
                <a:cxnLst/>
                <a:rect l="l" t="t" r="r" b="b"/>
                <a:pathLst>
                  <a:path w="238" h="161" fill="none" extrusionOk="0">
                    <a:moveTo>
                      <a:pt x="237" y="160"/>
                    </a:moveTo>
                    <a:cubicBezTo>
                      <a:pt x="140" y="139"/>
                      <a:pt x="56" y="84"/>
                      <a:pt x="1" y="0"/>
                    </a:cubicBezTo>
                  </a:path>
                </a:pathLst>
              </a:custGeom>
              <a:noFill/>
              <a:ln w="1050" cap="rnd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8"/>
              <p:cNvSpPr/>
              <p:nvPr/>
            </p:nvSpPr>
            <p:spPr>
              <a:xfrm>
                <a:off x="3230347" y="3028062"/>
                <a:ext cx="136393" cy="1145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1046" extrusionOk="0">
                    <a:moveTo>
                      <a:pt x="669" y="0"/>
                    </a:moveTo>
                    <a:cubicBezTo>
                      <a:pt x="271" y="0"/>
                      <a:pt x="1" y="443"/>
                      <a:pt x="229" y="799"/>
                    </a:cubicBezTo>
                    <a:cubicBezTo>
                      <a:pt x="333" y="967"/>
                      <a:pt x="500" y="1046"/>
                      <a:pt x="667" y="1046"/>
                    </a:cubicBezTo>
                    <a:cubicBezTo>
                      <a:pt x="892" y="1046"/>
                      <a:pt x="1116" y="902"/>
                      <a:pt x="1176" y="646"/>
                    </a:cubicBezTo>
                    <a:cubicBezTo>
                      <a:pt x="1246" y="360"/>
                      <a:pt x="1065" y="75"/>
                      <a:pt x="786" y="12"/>
                    </a:cubicBezTo>
                    <a:cubicBezTo>
                      <a:pt x="746" y="4"/>
                      <a:pt x="707" y="0"/>
                      <a:pt x="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8"/>
              <p:cNvSpPr/>
              <p:nvPr/>
            </p:nvSpPr>
            <p:spPr>
              <a:xfrm>
                <a:off x="3303360" y="3070972"/>
                <a:ext cx="93812" cy="96001"/>
              </a:xfrm>
              <a:custGeom>
                <a:avLst/>
                <a:gdLst/>
                <a:ahLst/>
                <a:cxnLst/>
                <a:rect l="l" t="t" r="r" b="b"/>
                <a:pathLst>
                  <a:path w="857" h="877" extrusionOk="0">
                    <a:moveTo>
                      <a:pt x="602" y="0"/>
                    </a:moveTo>
                    <a:cubicBezTo>
                      <a:pt x="473" y="0"/>
                      <a:pt x="312" y="97"/>
                      <a:pt x="189" y="261"/>
                    </a:cubicBezTo>
                    <a:cubicBezTo>
                      <a:pt x="29" y="484"/>
                      <a:pt x="1" y="741"/>
                      <a:pt x="133" y="838"/>
                    </a:cubicBezTo>
                    <a:cubicBezTo>
                      <a:pt x="168" y="864"/>
                      <a:pt x="210" y="876"/>
                      <a:pt x="257" y="876"/>
                    </a:cubicBezTo>
                    <a:cubicBezTo>
                      <a:pt x="387" y="876"/>
                      <a:pt x="551" y="780"/>
                      <a:pt x="669" y="616"/>
                    </a:cubicBezTo>
                    <a:cubicBezTo>
                      <a:pt x="836" y="393"/>
                      <a:pt x="857" y="136"/>
                      <a:pt x="725" y="38"/>
                    </a:cubicBezTo>
                    <a:cubicBezTo>
                      <a:pt x="690" y="13"/>
                      <a:pt x="648" y="0"/>
                      <a:pt x="6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3263734" y="3057508"/>
                <a:ext cx="344486" cy="231737"/>
              </a:xfrm>
              <a:custGeom>
                <a:avLst/>
                <a:gdLst/>
                <a:ahLst/>
                <a:cxnLst/>
                <a:rect l="l" t="t" r="r" b="b"/>
                <a:pathLst>
                  <a:path w="3147" h="2117" extrusionOk="0">
                    <a:moveTo>
                      <a:pt x="1491" y="0"/>
                    </a:moveTo>
                    <a:cubicBezTo>
                      <a:pt x="1201" y="0"/>
                      <a:pt x="859" y="131"/>
                      <a:pt x="558" y="593"/>
                    </a:cubicBezTo>
                    <a:cubicBezTo>
                      <a:pt x="1" y="1456"/>
                      <a:pt x="815" y="2117"/>
                      <a:pt x="815" y="2117"/>
                    </a:cubicBezTo>
                    <a:lnTo>
                      <a:pt x="1414" y="1386"/>
                    </a:lnTo>
                    <a:cubicBezTo>
                      <a:pt x="1887" y="1219"/>
                      <a:pt x="2152" y="753"/>
                      <a:pt x="2152" y="753"/>
                    </a:cubicBezTo>
                    <a:lnTo>
                      <a:pt x="2200" y="1240"/>
                    </a:lnTo>
                    <a:cubicBezTo>
                      <a:pt x="2472" y="1122"/>
                      <a:pt x="2541" y="781"/>
                      <a:pt x="2541" y="781"/>
                    </a:cubicBezTo>
                    <a:cubicBezTo>
                      <a:pt x="2695" y="982"/>
                      <a:pt x="2743" y="1386"/>
                      <a:pt x="2743" y="1386"/>
                    </a:cubicBezTo>
                    <a:cubicBezTo>
                      <a:pt x="2743" y="1386"/>
                      <a:pt x="3147" y="1031"/>
                      <a:pt x="2966" y="607"/>
                    </a:cubicBezTo>
                    <a:cubicBezTo>
                      <a:pt x="2822" y="275"/>
                      <a:pt x="2415" y="207"/>
                      <a:pt x="2236" y="207"/>
                    </a:cubicBezTo>
                    <a:cubicBezTo>
                      <a:pt x="2190" y="207"/>
                      <a:pt x="2159" y="211"/>
                      <a:pt x="2152" y="217"/>
                    </a:cubicBezTo>
                    <a:cubicBezTo>
                      <a:pt x="2152" y="217"/>
                      <a:pt x="1865" y="0"/>
                      <a:pt x="14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3335433" y="3197623"/>
                <a:ext cx="92060" cy="68197"/>
              </a:xfrm>
              <a:custGeom>
                <a:avLst/>
                <a:gdLst/>
                <a:ahLst/>
                <a:cxnLst/>
                <a:rect l="l" t="t" r="r" b="b"/>
                <a:pathLst>
                  <a:path w="841" h="623" extrusionOk="0">
                    <a:moveTo>
                      <a:pt x="382" y="0"/>
                    </a:moveTo>
                    <a:cubicBezTo>
                      <a:pt x="305" y="0"/>
                      <a:pt x="224" y="28"/>
                      <a:pt x="153" y="92"/>
                    </a:cubicBezTo>
                    <a:cubicBezTo>
                      <a:pt x="1" y="355"/>
                      <a:pt x="214" y="623"/>
                      <a:pt x="454" y="623"/>
                    </a:cubicBezTo>
                    <a:cubicBezTo>
                      <a:pt x="531" y="623"/>
                      <a:pt x="611" y="595"/>
                      <a:pt x="682" y="531"/>
                    </a:cubicBezTo>
                    <a:cubicBezTo>
                      <a:pt x="840" y="267"/>
                      <a:pt x="624" y="0"/>
                      <a:pt x="382" y="0"/>
                    </a:cubicBez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3272163" y="3932241"/>
                <a:ext cx="150186" cy="17689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16" extrusionOk="0">
                    <a:moveTo>
                      <a:pt x="432" y="0"/>
                    </a:moveTo>
                    <a:lnTo>
                      <a:pt x="0" y="446"/>
                    </a:lnTo>
                    <a:cubicBezTo>
                      <a:pt x="98" y="703"/>
                      <a:pt x="279" y="919"/>
                      <a:pt x="509" y="1065"/>
                    </a:cubicBezTo>
                    <a:cubicBezTo>
                      <a:pt x="509" y="1065"/>
                      <a:pt x="591" y="1615"/>
                      <a:pt x="681" y="1615"/>
                    </a:cubicBezTo>
                    <a:cubicBezTo>
                      <a:pt x="681" y="1615"/>
                      <a:pt x="682" y="1615"/>
                      <a:pt x="683" y="1615"/>
                    </a:cubicBezTo>
                    <a:cubicBezTo>
                      <a:pt x="766" y="1608"/>
                      <a:pt x="710" y="1010"/>
                      <a:pt x="710" y="1009"/>
                    </a:cubicBezTo>
                    <a:lnTo>
                      <a:pt x="710" y="1009"/>
                    </a:lnTo>
                    <a:cubicBezTo>
                      <a:pt x="710" y="1010"/>
                      <a:pt x="836" y="1559"/>
                      <a:pt x="919" y="1559"/>
                    </a:cubicBezTo>
                    <a:cubicBezTo>
                      <a:pt x="1003" y="1559"/>
                      <a:pt x="871" y="954"/>
                      <a:pt x="871" y="954"/>
                    </a:cubicBezTo>
                    <a:lnTo>
                      <a:pt x="871" y="954"/>
                    </a:lnTo>
                    <a:cubicBezTo>
                      <a:pt x="871" y="954"/>
                      <a:pt x="1007" y="1481"/>
                      <a:pt x="1104" y="1481"/>
                    </a:cubicBezTo>
                    <a:cubicBezTo>
                      <a:pt x="1110" y="1481"/>
                      <a:pt x="1116" y="1480"/>
                      <a:pt x="1121" y="1476"/>
                    </a:cubicBezTo>
                    <a:cubicBezTo>
                      <a:pt x="1194" y="1424"/>
                      <a:pt x="1108" y="1031"/>
                      <a:pt x="1059" y="835"/>
                    </a:cubicBezTo>
                    <a:lnTo>
                      <a:pt x="1059" y="835"/>
                    </a:lnTo>
                    <a:cubicBezTo>
                      <a:pt x="1107" y="1014"/>
                      <a:pt x="1206" y="1345"/>
                      <a:pt x="1273" y="1345"/>
                    </a:cubicBezTo>
                    <a:cubicBezTo>
                      <a:pt x="1276" y="1345"/>
                      <a:pt x="1278" y="1345"/>
                      <a:pt x="1281" y="1344"/>
                    </a:cubicBezTo>
                    <a:cubicBezTo>
                      <a:pt x="1372" y="1295"/>
                      <a:pt x="1212" y="613"/>
                      <a:pt x="1170" y="508"/>
                    </a:cubicBezTo>
                    <a:cubicBezTo>
                      <a:pt x="1121" y="404"/>
                      <a:pt x="683" y="174"/>
                      <a:pt x="683" y="174"/>
                    </a:cubicBezTo>
                    <a:lnTo>
                      <a:pt x="432" y="0"/>
                    </a:lnTo>
                    <a:close/>
                  </a:path>
                </a:pathLst>
              </a:custGeom>
              <a:solidFill>
                <a:srgbClr val="FCB9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3173097" y="3407139"/>
                <a:ext cx="173830" cy="574691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250" extrusionOk="0">
                    <a:moveTo>
                      <a:pt x="899" y="1"/>
                    </a:moveTo>
                    <a:cubicBezTo>
                      <a:pt x="736" y="1"/>
                      <a:pt x="586" y="96"/>
                      <a:pt x="557" y="162"/>
                    </a:cubicBezTo>
                    <a:cubicBezTo>
                      <a:pt x="279" y="795"/>
                      <a:pt x="1" y="2354"/>
                      <a:pt x="98" y="2883"/>
                    </a:cubicBezTo>
                    <a:cubicBezTo>
                      <a:pt x="196" y="3412"/>
                      <a:pt x="905" y="5250"/>
                      <a:pt x="905" y="5250"/>
                    </a:cubicBezTo>
                    <a:lnTo>
                      <a:pt x="1588" y="4971"/>
                    </a:lnTo>
                    <a:cubicBezTo>
                      <a:pt x="1588" y="4971"/>
                      <a:pt x="1093" y="2953"/>
                      <a:pt x="1066" y="2751"/>
                    </a:cubicBezTo>
                    <a:cubicBezTo>
                      <a:pt x="1031" y="2542"/>
                      <a:pt x="1414" y="1449"/>
                      <a:pt x="1434" y="1143"/>
                    </a:cubicBezTo>
                    <a:cubicBezTo>
                      <a:pt x="1462" y="844"/>
                      <a:pt x="1407" y="294"/>
                      <a:pt x="1128" y="78"/>
                    </a:cubicBezTo>
                    <a:cubicBezTo>
                      <a:pt x="1057" y="22"/>
                      <a:pt x="976" y="1"/>
                      <a:pt x="8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3173567" y="3407964"/>
                <a:ext cx="173830" cy="574691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5250" extrusionOk="0">
                    <a:moveTo>
                      <a:pt x="899" y="1"/>
                    </a:moveTo>
                    <a:cubicBezTo>
                      <a:pt x="736" y="1"/>
                      <a:pt x="586" y="96"/>
                      <a:pt x="557" y="162"/>
                    </a:cubicBezTo>
                    <a:cubicBezTo>
                      <a:pt x="279" y="795"/>
                      <a:pt x="1" y="2354"/>
                      <a:pt x="98" y="2883"/>
                    </a:cubicBezTo>
                    <a:cubicBezTo>
                      <a:pt x="196" y="3412"/>
                      <a:pt x="905" y="5250"/>
                      <a:pt x="905" y="5250"/>
                    </a:cubicBezTo>
                    <a:lnTo>
                      <a:pt x="1588" y="4971"/>
                    </a:lnTo>
                    <a:cubicBezTo>
                      <a:pt x="1588" y="4971"/>
                      <a:pt x="1093" y="2953"/>
                      <a:pt x="1066" y="2751"/>
                    </a:cubicBezTo>
                    <a:cubicBezTo>
                      <a:pt x="1031" y="2542"/>
                      <a:pt x="1414" y="1449"/>
                      <a:pt x="1434" y="1143"/>
                    </a:cubicBezTo>
                    <a:cubicBezTo>
                      <a:pt x="1462" y="844"/>
                      <a:pt x="1407" y="294"/>
                      <a:pt x="1128" y="78"/>
                    </a:cubicBezTo>
                    <a:cubicBezTo>
                      <a:pt x="1057" y="22"/>
                      <a:pt x="976" y="1"/>
                      <a:pt x="899" y="1"/>
                    </a:cubicBezTo>
                    <a:close/>
                  </a:path>
                </a:pathLst>
              </a:custGeom>
              <a:solidFill>
                <a:srgbClr val="000000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5" name="Google Shape;545;p18"/>
            <p:cNvSpPr txBox="1"/>
            <p:nvPr/>
          </p:nvSpPr>
          <p:spPr>
            <a:xfrm>
              <a:off x="5127513" y="3204680"/>
              <a:ext cx="5094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5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</a:t>
              </a:r>
              <a:endParaRPr sz="18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6" name="Google Shape;546;p18"/>
            <p:cNvSpPr txBox="1"/>
            <p:nvPr/>
          </p:nvSpPr>
          <p:spPr>
            <a:xfrm>
              <a:off x="3507087" y="3061075"/>
              <a:ext cx="5094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sz="18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7" name="Google Shape;547;p18"/>
            <p:cNvSpPr txBox="1"/>
            <p:nvPr/>
          </p:nvSpPr>
          <p:spPr>
            <a:xfrm>
              <a:off x="4047229" y="3151800"/>
              <a:ext cx="5094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F</a:t>
              </a:r>
              <a:endParaRPr sz="18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548" name="Google Shape;548;p18"/>
            <p:cNvSpPr txBox="1"/>
            <p:nvPr/>
          </p:nvSpPr>
          <p:spPr>
            <a:xfrm>
              <a:off x="4587371" y="2896625"/>
              <a:ext cx="509400" cy="417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800" b="1" dirty="0">
                  <a:solidFill>
                    <a:schemeClr val="accent3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V</a:t>
              </a:r>
              <a:endParaRPr sz="1800" b="1" dirty="0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08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76"/>
    </mc:Choice>
    <mc:Fallback xmlns="">
      <p:transition spd="slow" advTm="1707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3" name="Google Shape;2193;p34"/>
          <p:cNvSpPr txBox="1">
            <a:spLocks noGrp="1"/>
          </p:cNvSpPr>
          <p:nvPr>
            <p:ph type="title"/>
          </p:nvPr>
        </p:nvSpPr>
        <p:spPr>
          <a:xfrm>
            <a:off x="457200" y="410400"/>
            <a:ext cx="8229600" cy="3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Diseño metodológico</a:t>
            </a:r>
            <a:endParaRPr dirty="0"/>
          </a:p>
        </p:txBody>
      </p:sp>
      <p:sp>
        <p:nvSpPr>
          <p:cNvPr id="2194" name="Google Shape;2194;p34"/>
          <p:cNvSpPr/>
          <p:nvPr/>
        </p:nvSpPr>
        <p:spPr>
          <a:xfrm>
            <a:off x="2670301" y="1390800"/>
            <a:ext cx="2087100" cy="2087100"/>
          </a:xfrm>
          <a:prstGeom prst="ellipse">
            <a:avLst/>
          </a:prstGeom>
          <a:solidFill>
            <a:srgbClr val="FFAF00">
              <a:alpha val="692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Cuantitativo</a:t>
            </a:r>
            <a:endParaRPr sz="1800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95" name="Google Shape;2195;p34"/>
          <p:cNvSpPr/>
          <p:nvPr/>
        </p:nvSpPr>
        <p:spPr>
          <a:xfrm>
            <a:off x="4386493" y="1390800"/>
            <a:ext cx="2087100" cy="2087100"/>
          </a:xfrm>
          <a:prstGeom prst="ellipse">
            <a:avLst/>
          </a:prstGeom>
          <a:solidFill>
            <a:schemeClr val="accent3">
              <a:alpha val="611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Cualitativo</a:t>
            </a:r>
            <a:endParaRPr sz="1800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196" name="Google Shape;2196;p34"/>
          <p:cNvSpPr txBox="1"/>
          <p:nvPr/>
        </p:nvSpPr>
        <p:spPr>
          <a:xfrm>
            <a:off x="6789039" y="1732426"/>
            <a:ext cx="1763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Análisis de contenido de fuentes secundarias</a:t>
            </a:r>
            <a:endParaRPr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7" name="Google Shape;2207;p34"/>
          <p:cNvSpPr/>
          <p:nvPr/>
        </p:nvSpPr>
        <p:spPr>
          <a:xfrm>
            <a:off x="2157971" y="2429358"/>
            <a:ext cx="328154" cy="326526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8" name="Google Shape;2208;p34"/>
          <p:cNvSpPr txBox="1"/>
          <p:nvPr/>
        </p:nvSpPr>
        <p:spPr>
          <a:xfrm>
            <a:off x="6789039" y="2911508"/>
            <a:ext cx="1763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Entrevistas semiestructuradas</a:t>
            </a:r>
            <a:endParaRPr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9" name="Google Shape;2209;p34"/>
          <p:cNvSpPr txBox="1"/>
          <p:nvPr/>
        </p:nvSpPr>
        <p:spPr>
          <a:xfrm>
            <a:off x="3425875" y="4053525"/>
            <a:ext cx="22923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b="1" dirty="0">
                <a:solidFill>
                  <a:srgbClr val="00B050"/>
                </a:solidFill>
                <a:latin typeface="Roboto"/>
                <a:ea typeface="Roboto"/>
                <a:cs typeface="Roboto"/>
                <a:sym typeface="Roboto"/>
              </a:rPr>
              <a:t>Enfoque de género</a:t>
            </a:r>
            <a:endParaRPr b="1" dirty="0">
              <a:solidFill>
                <a:srgbClr val="00B05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0" name="Google Shape;2210;p34"/>
          <p:cNvSpPr txBox="1"/>
          <p:nvPr/>
        </p:nvSpPr>
        <p:spPr>
          <a:xfrm>
            <a:off x="761375" y="2659202"/>
            <a:ext cx="1763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GEM Ecuador 2019</a:t>
            </a:r>
            <a:endParaRPr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1" name="Google Shape;2211;p34"/>
          <p:cNvSpPr txBox="1"/>
          <p:nvPr/>
        </p:nvSpPr>
        <p:spPr>
          <a:xfrm>
            <a:off x="761375" y="3838284"/>
            <a:ext cx="1763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Women GEM 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20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2020 – 2021 </a:t>
            </a:r>
            <a:endParaRPr sz="120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2" name="Google Shape;2212;p34"/>
          <p:cNvSpPr txBox="1"/>
          <p:nvPr/>
        </p:nvSpPr>
        <p:spPr>
          <a:xfrm>
            <a:off x="2771588" y="2592621"/>
            <a:ext cx="1763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Cifras sobre la exportación de emprendimientos</a:t>
            </a:r>
            <a:endParaRPr sz="105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5" name="Google Shape;2215;p34"/>
          <p:cNvSpPr/>
          <p:nvPr/>
        </p:nvSpPr>
        <p:spPr>
          <a:xfrm>
            <a:off x="4465588" y="2197250"/>
            <a:ext cx="215400" cy="215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16" name="Google Shape;2216;p34"/>
          <p:cNvCxnSpPr>
            <a:stCxn id="2209" idx="0"/>
            <a:endCxn id="2215" idx="4"/>
          </p:cNvCxnSpPr>
          <p:nvPr/>
        </p:nvCxnSpPr>
        <p:spPr>
          <a:xfrm rot="10800000" flipH="1">
            <a:off x="4572025" y="2412525"/>
            <a:ext cx="1200" cy="1641000"/>
          </a:xfrm>
          <a:prstGeom prst="straightConnector1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17" name="Google Shape;2217;p34"/>
          <p:cNvSpPr txBox="1"/>
          <p:nvPr/>
        </p:nvSpPr>
        <p:spPr>
          <a:xfrm>
            <a:off x="4706066" y="1659650"/>
            <a:ext cx="17634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050" dirty="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Características de las personas emprendedoras</a:t>
            </a:r>
            <a:endParaRPr sz="1050" dirty="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" name="Google Shape;3130;p46">
            <a:extLst>
              <a:ext uri="{FF2B5EF4-FFF2-40B4-BE49-F238E27FC236}">
                <a16:creationId xmlns:a16="http://schemas.microsoft.com/office/drawing/2014/main" id="{BF39A4FA-0A83-45DA-B901-72901A919FCE}"/>
              </a:ext>
            </a:extLst>
          </p:cNvPr>
          <p:cNvGrpSpPr/>
          <p:nvPr/>
        </p:nvGrpSpPr>
        <p:grpSpPr>
          <a:xfrm>
            <a:off x="2157971" y="3497349"/>
            <a:ext cx="365750" cy="365756"/>
            <a:chOff x="6153380" y="2001961"/>
            <a:chExt cx="381626" cy="380956"/>
          </a:xfrm>
          <a:solidFill>
            <a:schemeClr val="accent2"/>
          </a:solidFill>
        </p:grpSpPr>
        <p:sp>
          <p:nvSpPr>
            <p:cNvPr id="22" name="Google Shape;3131;p46">
              <a:extLst>
                <a:ext uri="{FF2B5EF4-FFF2-40B4-BE49-F238E27FC236}">
                  <a16:creationId xmlns:a16="http://schemas.microsoft.com/office/drawing/2014/main" id="{C6651EB3-E3BC-4655-8B3B-FA47C47B3459}"/>
                </a:ext>
              </a:extLst>
            </p:cNvPr>
            <p:cNvSpPr/>
            <p:nvPr/>
          </p:nvSpPr>
          <p:spPr>
            <a:xfrm>
              <a:off x="6198144" y="2001961"/>
              <a:ext cx="200559" cy="94319"/>
            </a:xfrm>
            <a:custGeom>
              <a:avLst/>
              <a:gdLst/>
              <a:ahLst/>
              <a:cxnLst/>
              <a:rect l="l" t="t" r="r" b="b"/>
              <a:pathLst>
                <a:path w="4189" h="1970" extrusionOk="0">
                  <a:moveTo>
                    <a:pt x="2092" y="0"/>
                  </a:moveTo>
                  <a:cubicBezTo>
                    <a:pt x="987" y="0"/>
                    <a:pt x="70" y="865"/>
                    <a:pt x="0" y="1970"/>
                  </a:cubicBezTo>
                  <a:cubicBezTo>
                    <a:pt x="74" y="1952"/>
                    <a:pt x="153" y="1939"/>
                    <a:pt x="227" y="1939"/>
                  </a:cubicBezTo>
                  <a:lnTo>
                    <a:pt x="764" y="1939"/>
                  </a:lnTo>
                  <a:lnTo>
                    <a:pt x="2703" y="1197"/>
                  </a:lnTo>
                  <a:cubicBezTo>
                    <a:pt x="2759" y="1175"/>
                    <a:pt x="2817" y="1165"/>
                    <a:pt x="2873" y="1165"/>
                  </a:cubicBezTo>
                  <a:cubicBezTo>
                    <a:pt x="3033" y="1165"/>
                    <a:pt x="3184" y="1247"/>
                    <a:pt x="3271" y="1389"/>
                  </a:cubicBezTo>
                  <a:lnTo>
                    <a:pt x="3603" y="1939"/>
                  </a:lnTo>
                  <a:lnTo>
                    <a:pt x="3957" y="1939"/>
                  </a:lnTo>
                  <a:cubicBezTo>
                    <a:pt x="4035" y="1939"/>
                    <a:pt x="4109" y="1952"/>
                    <a:pt x="4188" y="1970"/>
                  </a:cubicBezTo>
                  <a:cubicBezTo>
                    <a:pt x="4118" y="865"/>
                    <a:pt x="3201" y="0"/>
                    <a:pt x="20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32;p46">
              <a:extLst>
                <a:ext uri="{FF2B5EF4-FFF2-40B4-BE49-F238E27FC236}">
                  <a16:creationId xmlns:a16="http://schemas.microsoft.com/office/drawing/2014/main" id="{BA65A614-E7F1-43E5-8976-27ACFE41C153}"/>
                </a:ext>
              </a:extLst>
            </p:cNvPr>
            <p:cNvSpPr/>
            <p:nvPr/>
          </p:nvSpPr>
          <p:spPr>
            <a:xfrm>
              <a:off x="6264836" y="2236555"/>
              <a:ext cx="67124" cy="42036"/>
            </a:xfrm>
            <a:custGeom>
              <a:avLst/>
              <a:gdLst/>
              <a:ahLst/>
              <a:cxnLst/>
              <a:rect l="l" t="t" r="r" b="b"/>
              <a:pathLst>
                <a:path w="1402" h="878" extrusionOk="0">
                  <a:moveTo>
                    <a:pt x="0" y="0"/>
                  </a:moveTo>
                  <a:lnTo>
                    <a:pt x="0" y="179"/>
                  </a:lnTo>
                  <a:cubicBezTo>
                    <a:pt x="0" y="568"/>
                    <a:pt x="315" y="878"/>
                    <a:pt x="699" y="878"/>
                  </a:cubicBezTo>
                  <a:cubicBezTo>
                    <a:pt x="1088" y="878"/>
                    <a:pt x="1402" y="568"/>
                    <a:pt x="1402" y="179"/>
                  </a:cubicBezTo>
                  <a:lnTo>
                    <a:pt x="1402" y="0"/>
                  </a:lnTo>
                  <a:cubicBezTo>
                    <a:pt x="1179" y="100"/>
                    <a:pt x="940" y="151"/>
                    <a:pt x="701" y="151"/>
                  </a:cubicBezTo>
                  <a:cubicBezTo>
                    <a:pt x="462" y="151"/>
                    <a:pt x="223" y="10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33;p46">
              <a:extLst>
                <a:ext uri="{FF2B5EF4-FFF2-40B4-BE49-F238E27FC236}">
                  <a16:creationId xmlns:a16="http://schemas.microsoft.com/office/drawing/2014/main" id="{F03D4137-5F60-4270-ACF9-6CE2E79B5B1E}"/>
                </a:ext>
              </a:extLst>
            </p:cNvPr>
            <p:cNvSpPr/>
            <p:nvPr/>
          </p:nvSpPr>
          <p:spPr>
            <a:xfrm>
              <a:off x="6153380" y="2234640"/>
              <a:ext cx="216263" cy="148277"/>
            </a:xfrm>
            <a:custGeom>
              <a:avLst/>
              <a:gdLst/>
              <a:ahLst/>
              <a:cxnLst/>
              <a:rect l="l" t="t" r="r" b="b"/>
              <a:pathLst>
                <a:path w="4517" h="3097" extrusionOk="0">
                  <a:moveTo>
                    <a:pt x="1865" y="1"/>
                  </a:moveTo>
                  <a:cubicBezTo>
                    <a:pt x="800" y="119"/>
                    <a:pt x="1" y="1018"/>
                    <a:pt x="1" y="2084"/>
                  </a:cubicBezTo>
                  <a:lnTo>
                    <a:pt x="1" y="2861"/>
                  </a:lnTo>
                  <a:cubicBezTo>
                    <a:pt x="1" y="2992"/>
                    <a:pt x="101" y="3097"/>
                    <a:pt x="232" y="3097"/>
                  </a:cubicBezTo>
                  <a:lnTo>
                    <a:pt x="4267" y="3097"/>
                  </a:lnTo>
                  <a:cubicBezTo>
                    <a:pt x="4232" y="2996"/>
                    <a:pt x="4219" y="2892"/>
                    <a:pt x="4228" y="2791"/>
                  </a:cubicBezTo>
                  <a:lnTo>
                    <a:pt x="4516" y="62"/>
                  </a:lnTo>
                  <a:cubicBezTo>
                    <a:pt x="4411" y="31"/>
                    <a:pt x="4302" y="14"/>
                    <a:pt x="4193" y="1"/>
                  </a:cubicBezTo>
                  <a:lnTo>
                    <a:pt x="4193" y="219"/>
                  </a:lnTo>
                  <a:cubicBezTo>
                    <a:pt x="4210" y="874"/>
                    <a:pt x="3682" y="1411"/>
                    <a:pt x="3027" y="1411"/>
                  </a:cubicBezTo>
                  <a:cubicBezTo>
                    <a:pt x="2376" y="1411"/>
                    <a:pt x="1848" y="874"/>
                    <a:pt x="1865" y="219"/>
                  </a:cubicBezTo>
                  <a:lnTo>
                    <a:pt x="186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4;p46">
              <a:extLst>
                <a:ext uri="{FF2B5EF4-FFF2-40B4-BE49-F238E27FC236}">
                  <a16:creationId xmlns:a16="http://schemas.microsoft.com/office/drawing/2014/main" id="{464E3927-D5DF-44B3-9D58-20746577F577}"/>
                </a:ext>
              </a:extLst>
            </p:cNvPr>
            <p:cNvSpPr/>
            <p:nvPr/>
          </p:nvSpPr>
          <p:spPr>
            <a:xfrm>
              <a:off x="6197905" y="2180061"/>
              <a:ext cx="36866" cy="45005"/>
            </a:xfrm>
            <a:custGeom>
              <a:avLst/>
              <a:gdLst/>
              <a:ahLst/>
              <a:cxnLst/>
              <a:rect l="l" t="t" r="r" b="b"/>
              <a:pathLst>
                <a:path w="770" h="940" extrusionOk="0">
                  <a:moveTo>
                    <a:pt x="1" y="1"/>
                  </a:moveTo>
                  <a:lnTo>
                    <a:pt x="1" y="940"/>
                  </a:lnTo>
                  <a:cubicBezTo>
                    <a:pt x="241" y="818"/>
                    <a:pt x="503" y="735"/>
                    <a:pt x="769" y="691"/>
                  </a:cubicBezTo>
                  <a:cubicBezTo>
                    <a:pt x="625" y="512"/>
                    <a:pt x="516" y="307"/>
                    <a:pt x="455" y="88"/>
                  </a:cubicBezTo>
                  <a:lnTo>
                    <a:pt x="389" y="88"/>
                  </a:lnTo>
                  <a:cubicBezTo>
                    <a:pt x="254" y="88"/>
                    <a:pt x="123" y="58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135;p46">
              <a:extLst>
                <a:ext uri="{FF2B5EF4-FFF2-40B4-BE49-F238E27FC236}">
                  <a16:creationId xmlns:a16="http://schemas.microsoft.com/office/drawing/2014/main" id="{49AEA8DD-E34C-4FE8-A49B-40486D2CBDCD}"/>
                </a:ext>
              </a:extLst>
            </p:cNvPr>
            <p:cNvSpPr/>
            <p:nvPr/>
          </p:nvSpPr>
          <p:spPr>
            <a:xfrm>
              <a:off x="6380218" y="2117152"/>
              <a:ext cx="30594" cy="44813"/>
            </a:xfrm>
            <a:custGeom>
              <a:avLst/>
              <a:gdLst/>
              <a:ahLst/>
              <a:cxnLst/>
              <a:rect l="l" t="t" r="r" b="b"/>
              <a:pathLst>
                <a:path w="639" h="936" extrusionOk="0">
                  <a:moveTo>
                    <a:pt x="169" y="0"/>
                  </a:moveTo>
                  <a:cubicBezTo>
                    <a:pt x="164" y="0"/>
                    <a:pt x="159" y="0"/>
                    <a:pt x="154" y="0"/>
                  </a:cubicBezTo>
                  <a:lnTo>
                    <a:pt x="1" y="0"/>
                  </a:lnTo>
                  <a:lnTo>
                    <a:pt x="1" y="935"/>
                  </a:lnTo>
                  <a:lnTo>
                    <a:pt x="154" y="935"/>
                  </a:lnTo>
                  <a:cubicBezTo>
                    <a:pt x="159" y="935"/>
                    <a:pt x="164" y="935"/>
                    <a:pt x="169" y="935"/>
                  </a:cubicBezTo>
                  <a:cubicBezTo>
                    <a:pt x="424" y="935"/>
                    <a:pt x="638" y="725"/>
                    <a:pt x="638" y="468"/>
                  </a:cubicBezTo>
                  <a:cubicBezTo>
                    <a:pt x="638" y="207"/>
                    <a:pt x="425" y="0"/>
                    <a:pt x="1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136;p46">
              <a:extLst>
                <a:ext uri="{FF2B5EF4-FFF2-40B4-BE49-F238E27FC236}">
                  <a16:creationId xmlns:a16="http://schemas.microsoft.com/office/drawing/2014/main" id="{FAEE2AE2-62F0-43E8-ACC7-C28F7F425BCD}"/>
                </a:ext>
              </a:extLst>
            </p:cNvPr>
            <p:cNvSpPr/>
            <p:nvPr/>
          </p:nvSpPr>
          <p:spPr>
            <a:xfrm>
              <a:off x="6187468" y="2117152"/>
              <a:ext cx="29110" cy="44765"/>
            </a:xfrm>
            <a:custGeom>
              <a:avLst/>
              <a:gdLst/>
              <a:ahLst/>
              <a:cxnLst/>
              <a:rect l="l" t="t" r="r" b="b"/>
              <a:pathLst>
                <a:path w="608" h="935" extrusionOk="0">
                  <a:moveTo>
                    <a:pt x="450" y="0"/>
                  </a:moveTo>
                  <a:cubicBezTo>
                    <a:pt x="201" y="9"/>
                    <a:pt x="0" y="214"/>
                    <a:pt x="0" y="468"/>
                  </a:cubicBezTo>
                  <a:cubicBezTo>
                    <a:pt x="0" y="721"/>
                    <a:pt x="201" y="926"/>
                    <a:pt x="450" y="935"/>
                  </a:cubicBezTo>
                  <a:lnTo>
                    <a:pt x="607" y="935"/>
                  </a:lnTo>
                  <a:lnTo>
                    <a:pt x="6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137;p46">
              <a:extLst>
                <a:ext uri="{FF2B5EF4-FFF2-40B4-BE49-F238E27FC236}">
                  <a16:creationId xmlns:a16="http://schemas.microsoft.com/office/drawing/2014/main" id="{85A14F14-36CE-4E12-A7B2-EF78899E108D}"/>
                </a:ext>
              </a:extLst>
            </p:cNvPr>
            <p:cNvSpPr/>
            <p:nvPr/>
          </p:nvSpPr>
          <p:spPr>
            <a:xfrm>
              <a:off x="6238887" y="2079952"/>
              <a:ext cx="119023" cy="141382"/>
            </a:xfrm>
            <a:custGeom>
              <a:avLst/>
              <a:gdLst/>
              <a:ahLst/>
              <a:cxnLst/>
              <a:rect l="l" t="t" r="r" b="b"/>
              <a:pathLst>
                <a:path w="2486" h="2953" extrusionOk="0">
                  <a:moveTo>
                    <a:pt x="2018" y="0"/>
                  </a:moveTo>
                  <a:lnTo>
                    <a:pt x="1" y="777"/>
                  </a:lnTo>
                  <a:lnTo>
                    <a:pt x="1" y="1712"/>
                  </a:lnTo>
                  <a:cubicBezTo>
                    <a:pt x="1" y="2398"/>
                    <a:pt x="555" y="2952"/>
                    <a:pt x="1245" y="2952"/>
                  </a:cubicBezTo>
                  <a:cubicBezTo>
                    <a:pt x="1931" y="2952"/>
                    <a:pt x="2486" y="2398"/>
                    <a:pt x="2486" y="1712"/>
                  </a:cubicBezTo>
                  <a:lnTo>
                    <a:pt x="2486" y="777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138;p46">
              <a:extLst>
                <a:ext uri="{FF2B5EF4-FFF2-40B4-BE49-F238E27FC236}">
                  <a16:creationId xmlns:a16="http://schemas.microsoft.com/office/drawing/2014/main" id="{298140C8-F2FF-4FDF-B314-712C3BDE382B}"/>
                </a:ext>
              </a:extLst>
            </p:cNvPr>
            <p:cNvSpPr/>
            <p:nvPr/>
          </p:nvSpPr>
          <p:spPr>
            <a:xfrm>
              <a:off x="6377297" y="2219176"/>
              <a:ext cx="157708" cy="163741"/>
            </a:xfrm>
            <a:custGeom>
              <a:avLst/>
              <a:gdLst/>
              <a:ahLst/>
              <a:cxnLst/>
              <a:rect l="l" t="t" r="r" b="b"/>
              <a:pathLst>
                <a:path w="3294" h="3420" extrusionOk="0">
                  <a:moveTo>
                    <a:pt x="560" y="1"/>
                  </a:moveTo>
                  <a:cubicBezTo>
                    <a:pt x="442" y="1"/>
                    <a:pt x="341" y="88"/>
                    <a:pt x="328" y="210"/>
                  </a:cubicBezTo>
                  <a:lnTo>
                    <a:pt x="18" y="3162"/>
                  </a:lnTo>
                  <a:cubicBezTo>
                    <a:pt x="1" y="3298"/>
                    <a:pt x="110" y="3420"/>
                    <a:pt x="250" y="3420"/>
                  </a:cubicBezTo>
                  <a:lnTo>
                    <a:pt x="3044" y="3420"/>
                  </a:lnTo>
                  <a:cubicBezTo>
                    <a:pt x="3184" y="3420"/>
                    <a:pt x="3293" y="3298"/>
                    <a:pt x="3276" y="3162"/>
                  </a:cubicBezTo>
                  <a:lnTo>
                    <a:pt x="2966" y="210"/>
                  </a:lnTo>
                  <a:cubicBezTo>
                    <a:pt x="2953" y="88"/>
                    <a:pt x="2852" y="1"/>
                    <a:pt x="2734" y="1"/>
                  </a:cubicBezTo>
                  <a:lnTo>
                    <a:pt x="2424" y="1"/>
                  </a:lnTo>
                  <a:lnTo>
                    <a:pt x="2424" y="704"/>
                  </a:lnTo>
                  <a:cubicBezTo>
                    <a:pt x="2418" y="850"/>
                    <a:pt x="2304" y="923"/>
                    <a:pt x="2191" y="923"/>
                  </a:cubicBezTo>
                  <a:cubicBezTo>
                    <a:pt x="2077" y="923"/>
                    <a:pt x="1964" y="850"/>
                    <a:pt x="1957" y="704"/>
                  </a:cubicBezTo>
                  <a:lnTo>
                    <a:pt x="1957" y="1"/>
                  </a:lnTo>
                  <a:lnTo>
                    <a:pt x="1337" y="1"/>
                  </a:lnTo>
                  <a:lnTo>
                    <a:pt x="1337" y="704"/>
                  </a:lnTo>
                  <a:cubicBezTo>
                    <a:pt x="1337" y="859"/>
                    <a:pt x="1220" y="936"/>
                    <a:pt x="1103" y="936"/>
                  </a:cubicBezTo>
                  <a:cubicBezTo>
                    <a:pt x="987" y="936"/>
                    <a:pt x="870" y="859"/>
                    <a:pt x="870" y="704"/>
                  </a:cubicBezTo>
                  <a:lnTo>
                    <a:pt x="8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39;p46">
              <a:extLst>
                <a:ext uri="{FF2B5EF4-FFF2-40B4-BE49-F238E27FC236}">
                  <a16:creationId xmlns:a16="http://schemas.microsoft.com/office/drawing/2014/main" id="{27F23533-E0C1-4F71-A6C8-1C010554C991}"/>
                </a:ext>
              </a:extLst>
            </p:cNvPr>
            <p:cNvSpPr/>
            <p:nvPr/>
          </p:nvSpPr>
          <p:spPr>
            <a:xfrm>
              <a:off x="6418902" y="2167135"/>
              <a:ext cx="74497" cy="52091"/>
            </a:xfrm>
            <a:custGeom>
              <a:avLst/>
              <a:gdLst/>
              <a:ahLst/>
              <a:cxnLst/>
              <a:rect l="l" t="t" r="r" b="b"/>
              <a:pathLst>
                <a:path w="1556" h="1088" extrusionOk="0">
                  <a:moveTo>
                    <a:pt x="778" y="0"/>
                  </a:moveTo>
                  <a:cubicBezTo>
                    <a:pt x="350" y="0"/>
                    <a:pt x="1" y="345"/>
                    <a:pt x="1" y="777"/>
                  </a:cubicBezTo>
                  <a:lnTo>
                    <a:pt x="1" y="1088"/>
                  </a:lnTo>
                  <a:lnTo>
                    <a:pt x="468" y="1088"/>
                  </a:lnTo>
                  <a:lnTo>
                    <a:pt x="468" y="777"/>
                  </a:lnTo>
                  <a:cubicBezTo>
                    <a:pt x="477" y="577"/>
                    <a:pt x="627" y="476"/>
                    <a:pt x="778" y="476"/>
                  </a:cubicBezTo>
                  <a:cubicBezTo>
                    <a:pt x="929" y="476"/>
                    <a:pt x="1079" y="577"/>
                    <a:pt x="1088" y="777"/>
                  </a:cubicBezTo>
                  <a:lnTo>
                    <a:pt x="1088" y="1088"/>
                  </a:lnTo>
                  <a:lnTo>
                    <a:pt x="1555" y="1088"/>
                  </a:lnTo>
                  <a:lnTo>
                    <a:pt x="1555" y="777"/>
                  </a:lnTo>
                  <a:cubicBezTo>
                    <a:pt x="1555" y="345"/>
                    <a:pt x="1206" y="0"/>
                    <a:pt x="77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40;p46">
              <a:extLst>
                <a:ext uri="{FF2B5EF4-FFF2-40B4-BE49-F238E27FC236}">
                  <a16:creationId xmlns:a16="http://schemas.microsoft.com/office/drawing/2014/main" id="{B21B52FB-1EC4-4C30-8111-CEDA62D76B63}"/>
                </a:ext>
              </a:extLst>
            </p:cNvPr>
            <p:cNvSpPr/>
            <p:nvPr/>
          </p:nvSpPr>
          <p:spPr>
            <a:xfrm>
              <a:off x="6362025" y="2180061"/>
              <a:ext cx="36866" cy="35621"/>
            </a:xfrm>
            <a:custGeom>
              <a:avLst/>
              <a:gdLst/>
              <a:ahLst/>
              <a:cxnLst/>
              <a:rect l="l" t="t" r="r" b="b"/>
              <a:pathLst>
                <a:path w="770" h="744" extrusionOk="0">
                  <a:moveTo>
                    <a:pt x="769" y="1"/>
                  </a:moveTo>
                  <a:cubicBezTo>
                    <a:pt x="647" y="58"/>
                    <a:pt x="516" y="88"/>
                    <a:pt x="381" y="88"/>
                  </a:cubicBezTo>
                  <a:lnTo>
                    <a:pt x="315" y="88"/>
                  </a:lnTo>
                  <a:cubicBezTo>
                    <a:pt x="254" y="307"/>
                    <a:pt x="145" y="512"/>
                    <a:pt x="1" y="691"/>
                  </a:cubicBezTo>
                  <a:cubicBezTo>
                    <a:pt x="84" y="704"/>
                    <a:pt x="167" y="721"/>
                    <a:pt x="250" y="743"/>
                  </a:cubicBezTo>
                  <a:cubicBezTo>
                    <a:pt x="350" y="538"/>
                    <a:pt x="542" y="394"/>
                    <a:pt x="769" y="359"/>
                  </a:cubicBezTo>
                  <a:lnTo>
                    <a:pt x="7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365;p46">
            <a:extLst>
              <a:ext uri="{FF2B5EF4-FFF2-40B4-BE49-F238E27FC236}">
                <a16:creationId xmlns:a16="http://schemas.microsoft.com/office/drawing/2014/main" id="{C8C0279D-FB4A-408B-BB69-134B1CC29167}"/>
              </a:ext>
            </a:extLst>
          </p:cNvPr>
          <p:cNvGrpSpPr/>
          <p:nvPr/>
        </p:nvGrpSpPr>
        <p:grpSpPr>
          <a:xfrm>
            <a:off x="6793166" y="1366672"/>
            <a:ext cx="365762" cy="365754"/>
            <a:chOff x="4128501" y="1351082"/>
            <a:chExt cx="291281" cy="292579"/>
          </a:xfrm>
          <a:solidFill>
            <a:schemeClr val="accent3"/>
          </a:solidFill>
        </p:grpSpPr>
        <p:sp>
          <p:nvSpPr>
            <p:cNvPr id="33" name="Google Shape;3366;p46">
              <a:extLst>
                <a:ext uri="{FF2B5EF4-FFF2-40B4-BE49-F238E27FC236}">
                  <a16:creationId xmlns:a16="http://schemas.microsoft.com/office/drawing/2014/main" id="{DEFE188B-DE78-447E-88CF-388C569BACE9}"/>
                </a:ext>
              </a:extLst>
            </p:cNvPr>
            <p:cNvSpPr/>
            <p:nvPr/>
          </p:nvSpPr>
          <p:spPr>
            <a:xfrm>
              <a:off x="4128501" y="1351082"/>
              <a:ext cx="274338" cy="292579"/>
            </a:xfrm>
            <a:custGeom>
              <a:avLst/>
              <a:gdLst/>
              <a:ahLst/>
              <a:cxnLst/>
              <a:rect l="l" t="t" r="r" b="b"/>
              <a:pathLst>
                <a:path w="5730" h="6111" extrusionOk="0">
                  <a:moveTo>
                    <a:pt x="2503" y="1433"/>
                  </a:moveTo>
                  <a:cubicBezTo>
                    <a:pt x="2743" y="1433"/>
                    <a:pt x="2743" y="1791"/>
                    <a:pt x="2503" y="1791"/>
                  </a:cubicBezTo>
                  <a:cubicBezTo>
                    <a:pt x="2110" y="1791"/>
                    <a:pt x="1791" y="2110"/>
                    <a:pt x="1791" y="2507"/>
                  </a:cubicBezTo>
                  <a:cubicBezTo>
                    <a:pt x="1791" y="2900"/>
                    <a:pt x="2110" y="3224"/>
                    <a:pt x="2503" y="3224"/>
                  </a:cubicBezTo>
                  <a:cubicBezTo>
                    <a:pt x="2743" y="3224"/>
                    <a:pt x="2743" y="3582"/>
                    <a:pt x="2503" y="3582"/>
                  </a:cubicBezTo>
                  <a:cubicBezTo>
                    <a:pt x="1913" y="3582"/>
                    <a:pt x="1433" y="3097"/>
                    <a:pt x="1433" y="2507"/>
                  </a:cubicBezTo>
                  <a:cubicBezTo>
                    <a:pt x="1433" y="1914"/>
                    <a:pt x="1913" y="1433"/>
                    <a:pt x="2503" y="1433"/>
                  </a:cubicBezTo>
                  <a:close/>
                  <a:moveTo>
                    <a:pt x="2499" y="715"/>
                  </a:moveTo>
                  <a:cubicBezTo>
                    <a:pt x="2741" y="715"/>
                    <a:pt x="2990" y="765"/>
                    <a:pt x="3232" y="874"/>
                  </a:cubicBezTo>
                  <a:cubicBezTo>
                    <a:pt x="3423" y="958"/>
                    <a:pt x="3337" y="1219"/>
                    <a:pt x="3166" y="1219"/>
                  </a:cubicBezTo>
                  <a:cubicBezTo>
                    <a:pt x="3141" y="1219"/>
                    <a:pt x="3115" y="1214"/>
                    <a:pt x="3088" y="1202"/>
                  </a:cubicBezTo>
                  <a:cubicBezTo>
                    <a:pt x="2893" y="1114"/>
                    <a:pt x="2694" y="1073"/>
                    <a:pt x="2499" y="1073"/>
                  </a:cubicBezTo>
                  <a:cubicBezTo>
                    <a:pt x="1746" y="1073"/>
                    <a:pt x="1070" y="1681"/>
                    <a:pt x="1070" y="2507"/>
                  </a:cubicBezTo>
                  <a:cubicBezTo>
                    <a:pt x="1070" y="3331"/>
                    <a:pt x="1748" y="3939"/>
                    <a:pt x="2503" y="3939"/>
                  </a:cubicBezTo>
                  <a:cubicBezTo>
                    <a:pt x="2696" y="3939"/>
                    <a:pt x="2894" y="3900"/>
                    <a:pt x="3088" y="3813"/>
                  </a:cubicBezTo>
                  <a:cubicBezTo>
                    <a:pt x="3116" y="3800"/>
                    <a:pt x="3143" y="3794"/>
                    <a:pt x="3169" y="3794"/>
                  </a:cubicBezTo>
                  <a:cubicBezTo>
                    <a:pt x="3337" y="3794"/>
                    <a:pt x="3422" y="4053"/>
                    <a:pt x="3232" y="4141"/>
                  </a:cubicBezTo>
                  <a:lnTo>
                    <a:pt x="3232" y="4136"/>
                  </a:lnTo>
                  <a:cubicBezTo>
                    <a:pt x="2990" y="4244"/>
                    <a:pt x="2743" y="4294"/>
                    <a:pt x="2502" y="4294"/>
                  </a:cubicBezTo>
                  <a:cubicBezTo>
                    <a:pt x="1560" y="4294"/>
                    <a:pt x="716" y="3536"/>
                    <a:pt x="716" y="2503"/>
                  </a:cubicBezTo>
                  <a:cubicBezTo>
                    <a:pt x="716" y="1475"/>
                    <a:pt x="1559" y="715"/>
                    <a:pt x="2499" y="715"/>
                  </a:cubicBezTo>
                  <a:close/>
                  <a:moveTo>
                    <a:pt x="2503" y="1"/>
                  </a:moveTo>
                  <a:cubicBezTo>
                    <a:pt x="1123" y="1"/>
                    <a:pt x="0" y="1123"/>
                    <a:pt x="0" y="2507"/>
                  </a:cubicBezTo>
                  <a:cubicBezTo>
                    <a:pt x="0" y="3202"/>
                    <a:pt x="214" y="3883"/>
                    <a:pt x="612" y="4455"/>
                  </a:cubicBezTo>
                  <a:lnTo>
                    <a:pt x="834" y="4770"/>
                  </a:lnTo>
                  <a:lnTo>
                    <a:pt x="834" y="5931"/>
                  </a:lnTo>
                  <a:cubicBezTo>
                    <a:pt x="834" y="6027"/>
                    <a:pt x="913" y="6110"/>
                    <a:pt x="1013" y="6110"/>
                  </a:cubicBezTo>
                  <a:lnTo>
                    <a:pt x="3162" y="6110"/>
                  </a:lnTo>
                  <a:cubicBezTo>
                    <a:pt x="3258" y="6110"/>
                    <a:pt x="3341" y="6027"/>
                    <a:pt x="3341" y="5931"/>
                  </a:cubicBezTo>
                  <a:lnTo>
                    <a:pt x="3341" y="5608"/>
                  </a:lnTo>
                  <a:lnTo>
                    <a:pt x="4472" y="5608"/>
                  </a:lnTo>
                  <a:cubicBezTo>
                    <a:pt x="4769" y="5608"/>
                    <a:pt x="5009" y="5368"/>
                    <a:pt x="5009" y="5071"/>
                  </a:cubicBezTo>
                  <a:lnTo>
                    <a:pt x="5009" y="5010"/>
                  </a:lnTo>
                  <a:lnTo>
                    <a:pt x="4533" y="5010"/>
                  </a:lnTo>
                  <a:cubicBezTo>
                    <a:pt x="4529" y="5010"/>
                    <a:pt x="4525" y="5010"/>
                    <a:pt x="4521" y="5010"/>
                  </a:cubicBezTo>
                  <a:cubicBezTo>
                    <a:pt x="4284" y="5010"/>
                    <a:pt x="4284" y="4651"/>
                    <a:pt x="4521" y="4651"/>
                  </a:cubicBezTo>
                  <a:cubicBezTo>
                    <a:pt x="4525" y="4651"/>
                    <a:pt x="4529" y="4651"/>
                    <a:pt x="4533" y="4652"/>
                  </a:cubicBezTo>
                  <a:lnTo>
                    <a:pt x="5009" y="4652"/>
                  </a:lnTo>
                  <a:lnTo>
                    <a:pt x="5009" y="4294"/>
                  </a:lnTo>
                  <a:lnTo>
                    <a:pt x="5153" y="4294"/>
                  </a:lnTo>
                  <a:cubicBezTo>
                    <a:pt x="5520" y="4294"/>
                    <a:pt x="5730" y="3883"/>
                    <a:pt x="5520" y="3582"/>
                  </a:cubicBezTo>
                  <a:lnTo>
                    <a:pt x="5009" y="2866"/>
                  </a:lnTo>
                  <a:lnTo>
                    <a:pt x="5009" y="2673"/>
                  </a:lnTo>
                  <a:cubicBezTo>
                    <a:pt x="4948" y="2682"/>
                    <a:pt x="4887" y="2687"/>
                    <a:pt x="4830" y="2687"/>
                  </a:cubicBezTo>
                  <a:lnTo>
                    <a:pt x="3114" y="2687"/>
                  </a:lnTo>
                  <a:lnTo>
                    <a:pt x="3289" y="2857"/>
                  </a:lnTo>
                  <a:cubicBezTo>
                    <a:pt x="3416" y="2988"/>
                    <a:pt x="3296" y="3165"/>
                    <a:pt x="3159" y="3165"/>
                  </a:cubicBezTo>
                  <a:cubicBezTo>
                    <a:pt x="3117" y="3165"/>
                    <a:pt x="3074" y="3149"/>
                    <a:pt x="3035" y="3110"/>
                  </a:cubicBezTo>
                  <a:lnTo>
                    <a:pt x="2555" y="2634"/>
                  </a:lnTo>
                  <a:cubicBezTo>
                    <a:pt x="2485" y="2564"/>
                    <a:pt x="2485" y="2451"/>
                    <a:pt x="2555" y="2381"/>
                  </a:cubicBezTo>
                  <a:lnTo>
                    <a:pt x="3035" y="1900"/>
                  </a:lnTo>
                  <a:cubicBezTo>
                    <a:pt x="3074" y="1858"/>
                    <a:pt x="3119" y="1841"/>
                    <a:pt x="3162" y="1841"/>
                  </a:cubicBezTo>
                  <a:cubicBezTo>
                    <a:pt x="3302" y="1841"/>
                    <a:pt x="3426" y="2027"/>
                    <a:pt x="3289" y="2154"/>
                  </a:cubicBezTo>
                  <a:lnTo>
                    <a:pt x="3114" y="2328"/>
                  </a:lnTo>
                  <a:lnTo>
                    <a:pt x="4830" y="2328"/>
                  </a:lnTo>
                  <a:cubicBezTo>
                    <a:pt x="4887" y="2328"/>
                    <a:pt x="4944" y="2320"/>
                    <a:pt x="5000" y="2311"/>
                  </a:cubicBezTo>
                  <a:cubicBezTo>
                    <a:pt x="4900" y="1005"/>
                    <a:pt x="3813" y="1"/>
                    <a:pt x="250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367;p46">
              <a:extLst>
                <a:ext uri="{FF2B5EF4-FFF2-40B4-BE49-F238E27FC236}">
                  <a16:creationId xmlns:a16="http://schemas.microsoft.com/office/drawing/2014/main" id="{6F45B13C-5AFA-4A6F-87BB-20630CDEC467}"/>
                </a:ext>
              </a:extLst>
            </p:cNvPr>
            <p:cNvSpPr/>
            <p:nvPr/>
          </p:nvSpPr>
          <p:spPr>
            <a:xfrm>
              <a:off x="4348205" y="1351082"/>
              <a:ext cx="71577" cy="128024"/>
            </a:xfrm>
            <a:custGeom>
              <a:avLst/>
              <a:gdLst/>
              <a:ahLst/>
              <a:cxnLst/>
              <a:rect l="l" t="t" r="r" b="b"/>
              <a:pathLst>
                <a:path w="1495" h="2674" extrusionOk="0">
                  <a:moveTo>
                    <a:pt x="241" y="1"/>
                  </a:moveTo>
                  <a:cubicBezTo>
                    <a:pt x="1" y="1"/>
                    <a:pt x="1" y="359"/>
                    <a:pt x="241" y="359"/>
                  </a:cubicBezTo>
                  <a:cubicBezTo>
                    <a:pt x="735" y="359"/>
                    <a:pt x="1136" y="761"/>
                    <a:pt x="1136" y="1259"/>
                  </a:cubicBezTo>
                  <a:lnTo>
                    <a:pt x="1136" y="1433"/>
                  </a:lnTo>
                  <a:cubicBezTo>
                    <a:pt x="1136" y="1861"/>
                    <a:pt x="831" y="2232"/>
                    <a:pt x="411" y="2315"/>
                  </a:cubicBezTo>
                  <a:cubicBezTo>
                    <a:pt x="416" y="2376"/>
                    <a:pt x="420" y="2442"/>
                    <a:pt x="420" y="2507"/>
                  </a:cubicBezTo>
                  <a:lnTo>
                    <a:pt x="420" y="2673"/>
                  </a:lnTo>
                  <a:cubicBezTo>
                    <a:pt x="1036" y="2582"/>
                    <a:pt x="1490" y="2053"/>
                    <a:pt x="1494" y="1433"/>
                  </a:cubicBezTo>
                  <a:lnTo>
                    <a:pt x="1494" y="1259"/>
                  </a:lnTo>
                  <a:cubicBezTo>
                    <a:pt x="1494" y="564"/>
                    <a:pt x="931" y="1"/>
                    <a:pt x="2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167;p46">
            <a:extLst>
              <a:ext uri="{FF2B5EF4-FFF2-40B4-BE49-F238E27FC236}">
                <a16:creationId xmlns:a16="http://schemas.microsoft.com/office/drawing/2014/main" id="{C2648D7C-2C7D-40F5-AF99-AD34EB9CD830}"/>
              </a:ext>
            </a:extLst>
          </p:cNvPr>
          <p:cNvGrpSpPr/>
          <p:nvPr/>
        </p:nvGrpSpPr>
        <p:grpSpPr>
          <a:xfrm>
            <a:off x="6804650" y="2592621"/>
            <a:ext cx="365753" cy="365769"/>
            <a:chOff x="3793319" y="2636275"/>
            <a:chExt cx="264139" cy="264763"/>
          </a:xfrm>
          <a:solidFill>
            <a:schemeClr val="accent3"/>
          </a:solidFill>
        </p:grpSpPr>
        <p:sp>
          <p:nvSpPr>
            <p:cNvPr id="36" name="Google Shape;3168;p46">
              <a:extLst>
                <a:ext uri="{FF2B5EF4-FFF2-40B4-BE49-F238E27FC236}">
                  <a16:creationId xmlns:a16="http://schemas.microsoft.com/office/drawing/2014/main" id="{8953193C-F858-4674-ABD1-23E8BF1EB897}"/>
                </a:ext>
              </a:extLst>
            </p:cNvPr>
            <p:cNvSpPr/>
            <p:nvPr/>
          </p:nvSpPr>
          <p:spPr>
            <a:xfrm>
              <a:off x="3829083" y="2688987"/>
              <a:ext cx="18433" cy="15608"/>
            </a:xfrm>
            <a:custGeom>
              <a:avLst/>
              <a:gdLst/>
              <a:ahLst/>
              <a:cxnLst/>
              <a:rect l="l" t="t" r="r" b="b"/>
              <a:pathLst>
                <a:path w="385" h="326" extrusionOk="0">
                  <a:moveTo>
                    <a:pt x="219" y="0"/>
                  </a:moveTo>
                  <a:cubicBezTo>
                    <a:pt x="75" y="0"/>
                    <a:pt x="1" y="175"/>
                    <a:pt x="106" y="280"/>
                  </a:cubicBezTo>
                  <a:cubicBezTo>
                    <a:pt x="137" y="312"/>
                    <a:pt x="177" y="326"/>
                    <a:pt x="217" y="326"/>
                  </a:cubicBezTo>
                  <a:cubicBezTo>
                    <a:pt x="302" y="326"/>
                    <a:pt x="385" y="260"/>
                    <a:pt x="385" y="162"/>
                  </a:cubicBezTo>
                  <a:cubicBezTo>
                    <a:pt x="385" y="70"/>
                    <a:pt x="311" y="0"/>
                    <a:pt x="2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169;p46">
              <a:extLst>
                <a:ext uri="{FF2B5EF4-FFF2-40B4-BE49-F238E27FC236}">
                  <a16:creationId xmlns:a16="http://schemas.microsoft.com/office/drawing/2014/main" id="{70C789EF-2381-47DF-A8B5-4A6FA90B4CFF}"/>
                </a:ext>
              </a:extLst>
            </p:cNvPr>
            <p:cNvSpPr/>
            <p:nvPr/>
          </p:nvSpPr>
          <p:spPr>
            <a:xfrm>
              <a:off x="3983819" y="2636275"/>
              <a:ext cx="31599" cy="57357"/>
            </a:xfrm>
            <a:custGeom>
              <a:avLst/>
              <a:gdLst/>
              <a:ahLst/>
              <a:cxnLst/>
              <a:rect l="l" t="t" r="r" b="b"/>
              <a:pathLst>
                <a:path w="660" h="1198" extrusionOk="0">
                  <a:moveTo>
                    <a:pt x="328" y="1"/>
                  </a:moveTo>
                  <a:cubicBezTo>
                    <a:pt x="144" y="1"/>
                    <a:pt x="0" y="154"/>
                    <a:pt x="5" y="337"/>
                  </a:cubicBezTo>
                  <a:lnTo>
                    <a:pt x="5" y="1197"/>
                  </a:lnTo>
                  <a:lnTo>
                    <a:pt x="489" y="1197"/>
                  </a:lnTo>
                  <a:cubicBezTo>
                    <a:pt x="581" y="1197"/>
                    <a:pt x="655" y="1123"/>
                    <a:pt x="655" y="1036"/>
                  </a:cubicBezTo>
                  <a:lnTo>
                    <a:pt x="651" y="1036"/>
                  </a:lnTo>
                  <a:lnTo>
                    <a:pt x="651" y="337"/>
                  </a:lnTo>
                  <a:cubicBezTo>
                    <a:pt x="660" y="154"/>
                    <a:pt x="511" y="1"/>
                    <a:pt x="3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170;p46">
              <a:extLst>
                <a:ext uri="{FF2B5EF4-FFF2-40B4-BE49-F238E27FC236}">
                  <a16:creationId xmlns:a16="http://schemas.microsoft.com/office/drawing/2014/main" id="{608064D9-A595-46A9-833A-858D89004B2D}"/>
                </a:ext>
              </a:extLst>
            </p:cNvPr>
            <p:cNvSpPr/>
            <p:nvPr/>
          </p:nvSpPr>
          <p:spPr>
            <a:xfrm>
              <a:off x="3865660" y="2761711"/>
              <a:ext cx="182365" cy="40648"/>
            </a:xfrm>
            <a:custGeom>
              <a:avLst/>
              <a:gdLst/>
              <a:ahLst/>
              <a:cxnLst/>
              <a:rect l="l" t="t" r="r" b="b"/>
              <a:pathLst>
                <a:path w="3809" h="849" extrusionOk="0">
                  <a:moveTo>
                    <a:pt x="1" y="1"/>
                  </a:moveTo>
                  <a:lnTo>
                    <a:pt x="1905" y="848"/>
                  </a:lnTo>
                  <a:lnTo>
                    <a:pt x="38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71;p46">
              <a:extLst>
                <a:ext uri="{FF2B5EF4-FFF2-40B4-BE49-F238E27FC236}">
                  <a16:creationId xmlns:a16="http://schemas.microsoft.com/office/drawing/2014/main" id="{E063745D-2F37-4024-BF33-392C7EB021F3}"/>
                </a:ext>
              </a:extLst>
            </p:cNvPr>
            <p:cNvSpPr/>
            <p:nvPr/>
          </p:nvSpPr>
          <p:spPr>
            <a:xfrm>
              <a:off x="3793319" y="2636897"/>
              <a:ext cx="179445" cy="264140"/>
            </a:xfrm>
            <a:custGeom>
              <a:avLst/>
              <a:gdLst/>
              <a:ahLst/>
              <a:cxnLst/>
              <a:rect l="l" t="t" r="r" b="b"/>
              <a:pathLst>
                <a:path w="3748" h="5517" extrusionOk="0">
                  <a:moveTo>
                    <a:pt x="3042" y="763"/>
                  </a:moveTo>
                  <a:cubicBezTo>
                    <a:pt x="3131" y="763"/>
                    <a:pt x="3206" y="836"/>
                    <a:pt x="3206" y="927"/>
                  </a:cubicBezTo>
                  <a:cubicBezTo>
                    <a:pt x="3206" y="1018"/>
                    <a:pt x="3131" y="1091"/>
                    <a:pt x="3042" y="1091"/>
                  </a:cubicBezTo>
                  <a:cubicBezTo>
                    <a:pt x="3033" y="1091"/>
                    <a:pt x="3024" y="1090"/>
                    <a:pt x="3014" y="1088"/>
                  </a:cubicBezTo>
                  <a:lnTo>
                    <a:pt x="1940" y="1088"/>
                  </a:lnTo>
                  <a:cubicBezTo>
                    <a:pt x="1933" y="1089"/>
                    <a:pt x="1926" y="1090"/>
                    <a:pt x="1919" y="1090"/>
                  </a:cubicBezTo>
                  <a:cubicBezTo>
                    <a:pt x="1760" y="1090"/>
                    <a:pt x="1759" y="763"/>
                    <a:pt x="1917" y="763"/>
                  </a:cubicBezTo>
                  <a:cubicBezTo>
                    <a:pt x="1924" y="763"/>
                    <a:pt x="1932" y="764"/>
                    <a:pt x="1940" y="765"/>
                  </a:cubicBezTo>
                  <a:lnTo>
                    <a:pt x="3014" y="765"/>
                  </a:lnTo>
                  <a:cubicBezTo>
                    <a:pt x="3024" y="763"/>
                    <a:pt x="3033" y="763"/>
                    <a:pt x="3042" y="763"/>
                  </a:cubicBezTo>
                  <a:close/>
                  <a:moveTo>
                    <a:pt x="964" y="762"/>
                  </a:moveTo>
                  <a:cubicBezTo>
                    <a:pt x="1215" y="762"/>
                    <a:pt x="1455" y="957"/>
                    <a:pt x="1455" y="1250"/>
                  </a:cubicBezTo>
                  <a:cubicBezTo>
                    <a:pt x="1455" y="1516"/>
                    <a:pt x="1237" y="1734"/>
                    <a:pt x="970" y="1734"/>
                  </a:cubicBezTo>
                  <a:cubicBezTo>
                    <a:pt x="538" y="1734"/>
                    <a:pt x="320" y="1210"/>
                    <a:pt x="625" y="905"/>
                  </a:cubicBezTo>
                  <a:cubicBezTo>
                    <a:pt x="724" y="806"/>
                    <a:pt x="845" y="762"/>
                    <a:pt x="964" y="762"/>
                  </a:cubicBezTo>
                  <a:close/>
                  <a:moveTo>
                    <a:pt x="3042" y="1409"/>
                  </a:moveTo>
                  <a:cubicBezTo>
                    <a:pt x="3131" y="1409"/>
                    <a:pt x="3206" y="1482"/>
                    <a:pt x="3206" y="1573"/>
                  </a:cubicBezTo>
                  <a:cubicBezTo>
                    <a:pt x="3206" y="1664"/>
                    <a:pt x="3131" y="1737"/>
                    <a:pt x="3042" y="1737"/>
                  </a:cubicBezTo>
                  <a:cubicBezTo>
                    <a:pt x="3033" y="1737"/>
                    <a:pt x="3024" y="1736"/>
                    <a:pt x="3014" y="1734"/>
                  </a:cubicBezTo>
                  <a:lnTo>
                    <a:pt x="1940" y="1734"/>
                  </a:lnTo>
                  <a:cubicBezTo>
                    <a:pt x="1756" y="1704"/>
                    <a:pt x="1756" y="1442"/>
                    <a:pt x="1940" y="1411"/>
                  </a:cubicBezTo>
                  <a:lnTo>
                    <a:pt x="3014" y="1411"/>
                  </a:lnTo>
                  <a:cubicBezTo>
                    <a:pt x="3024" y="1410"/>
                    <a:pt x="3033" y="1409"/>
                    <a:pt x="3042" y="1409"/>
                  </a:cubicBezTo>
                  <a:close/>
                  <a:moveTo>
                    <a:pt x="486" y="1"/>
                  </a:moveTo>
                  <a:cubicBezTo>
                    <a:pt x="215" y="1"/>
                    <a:pt x="1" y="219"/>
                    <a:pt x="1" y="486"/>
                  </a:cubicBezTo>
                  <a:lnTo>
                    <a:pt x="1" y="5350"/>
                  </a:lnTo>
                  <a:cubicBezTo>
                    <a:pt x="1" y="5442"/>
                    <a:pt x="75" y="5516"/>
                    <a:pt x="163" y="5516"/>
                  </a:cubicBezTo>
                  <a:lnTo>
                    <a:pt x="992" y="5516"/>
                  </a:lnTo>
                  <a:lnTo>
                    <a:pt x="992" y="2769"/>
                  </a:lnTo>
                  <a:cubicBezTo>
                    <a:pt x="992" y="2499"/>
                    <a:pt x="1211" y="2285"/>
                    <a:pt x="1477" y="2285"/>
                  </a:cubicBezTo>
                  <a:lnTo>
                    <a:pt x="3660" y="2285"/>
                  </a:lnTo>
                  <a:lnTo>
                    <a:pt x="3660" y="324"/>
                  </a:lnTo>
                  <a:cubicBezTo>
                    <a:pt x="3660" y="210"/>
                    <a:pt x="3691" y="97"/>
                    <a:pt x="37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172;p46">
              <a:extLst>
                <a:ext uri="{FF2B5EF4-FFF2-40B4-BE49-F238E27FC236}">
                  <a16:creationId xmlns:a16="http://schemas.microsoft.com/office/drawing/2014/main" id="{A452868F-A097-4E4D-B8BA-B260A0B2DB41}"/>
                </a:ext>
              </a:extLst>
            </p:cNvPr>
            <p:cNvSpPr/>
            <p:nvPr/>
          </p:nvSpPr>
          <p:spPr>
            <a:xfrm>
              <a:off x="3892040" y="2846596"/>
              <a:ext cx="18433" cy="15800"/>
            </a:xfrm>
            <a:custGeom>
              <a:avLst/>
              <a:gdLst/>
              <a:ahLst/>
              <a:cxnLst/>
              <a:rect l="l" t="t" r="r" b="b"/>
              <a:pathLst>
                <a:path w="385" h="330" extrusionOk="0">
                  <a:moveTo>
                    <a:pt x="219" y="1"/>
                  </a:moveTo>
                  <a:cubicBezTo>
                    <a:pt x="74" y="1"/>
                    <a:pt x="0" y="180"/>
                    <a:pt x="105" y="280"/>
                  </a:cubicBezTo>
                  <a:cubicBezTo>
                    <a:pt x="138" y="314"/>
                    <a:pt x="179" y="330"/>
                    <a:pt x="219" y="330"/>
                  </a:cubicBezTo>
                  <a:cubicBezTo>
                    <a:pt x="303" y="330"/>
                    <a:pt x="384" y="264"/>
                    <a:pt x="384" y="167"/>
                  </a:cubicBezTo>
                  <a:cubicBezTo>
                    <a:pt x="384" y="75"/>
                    <a:pt x="310" y="1"/>
                    <a:pt x="2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173;p46">
              <a:extLst>
                <a:ext uri="{FF2B5EF4-FFF2-40B4-BE49-F238E27FC236}">
                  <a16:creationId xmlns:a16="http://schemas.microsoft.com/office/drawing/2014/main" id="{F635BFA0-8258-4CAB-9C99-386458AE1CC8}"/>
                </a:ext>
              </a:extLst>
            </p:cNvPr>
            <p:cNvSpPr/>
            <p:nvPr/>
          </p:nvSpPr>
          <p:spPr>
            <a:xfrm>
              <a:off x="3856277" y="2774494"/>
              <a:ext cx="201181" cy="126540"/>
            </a:xfrm>
            <a:custGeom>
              <a:avLst/>
              <a:gdLst/>
              <a:ahLst/>
              <a:cxnLst/>
              <a:rect l="l" t="t" r="r" b="b"/>
              <a:pathLst>
                <a:path w="4202" h="2643" extrusionOk="0">
                  <a:moveTo>
                    <a:pt x="964" y="1185"/>
                  </a:moveTo>
                  <a:cubicBezTo>
                    <a:pt x="1214" y="1185"/>
                    <a:pt x="1455" y="1380"/>
                    <a:pt x="1455" y="1673"/>
                  </a:cubicBezTo>
                  <a:cubicBezTo>
                    <a:pt x="1455" y="1939"/>
                    <a:pt x="1236" y="2158"/>
                    <a:pt x="970" y="2158"/>
                  </a:cubicBezTo>
                  <a:cubicBezTo>
                    <a:pt x="538" y="2153"/>
                    <a:pt x="319" y="1634"/>
                    <a:pt x="625" y="1328"/>
                  </a:cubicBezTo>
                  <a:cubicBezTo>
                    <a:pt x="723" y="1229"/>
                    <a:pt x="845" y="1185"/>
                    <a:pt x="964" y="1185"/>
                  </a:cubicBezTo>
                  <a:close/>
                  <a:moveTo>
                    <a:pt x="0" y="0"/>
                  </a:moveTo>
                  <a:lnTo>
                    <a:pt x="0" y="2642"/>
                  </a:lnTo>
                  <a:lnTo>
                    <a:pt x="4040" y="2642"/>
                  </a:lnTo>
                  <a:cubicBezTo>
                    <a:pt x="4127" y="2642"/>
                    <a:pt x="4201" y="2568"/>
                    <a:pt x="4201" y="2476"/>
                  </a:cubicBezTo>
                  <a:lnTo>
                    <a:pt x="4201" y="0"/>
                  </a:lnTo>
                  <a:lnTo>
                    <a:pt x="2166" y="904"/>
                  </a:lnTo>
                  <a:cubicBezTo>
                    <a:pt x="2145" y="913"/>
                    <a:pt x="2122" y="917"/>
                    <a:pt x="2099" y="917"/>
                  </a:cubicBezTo>
                  <a:cubicBezTo>
                    <a:pt x="2077" y="917"/>
                    <a:pt x="2055" y="913"/>
                    <a:pt x="2035" y="904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125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67"/>
    </mc:Choice>
    <mc:Fallback xmlns="">
      <p:transition spd="slow" advTm="6746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573;p29">
            <a:extLst>
              <a:ext uri="{FF2B5EF4-FFF2-40B4-BE49-F238E27FC236}">
                <a16:creationId xmlns:a16="http://schemas.microsoft.com/office/drawing/2014/main" id="{49AEB0A6-2567-4F08-AFB0-FAE0A9B9B2EF}"/>
              </a:ext>
            </a:extLst>
          </p:cNvPr>
          <p:cNvSpPr/>
          <p:nvPr/>
        </p:nvSpPr>
        <p:spPr>
          <a:xfrm>
            <a:off x="-1430962" y="1770819"/>
            <a:ext cx="6447142" cy="3409728"/>
          </a:xfrm>
          <a:custGeom>
            <a:avLst/>
            <a:gdLst/>
            <a:ahLst/>
            <a:cxnLst/>
            <a:rect l="l" t="t" r="r" b="b"/>
            <a:pathLst>
              <a:path w="34020" h="18106" extrusionOk="0">
                <a:moveTo>
                  <a:pt x="19796" y="0"/>
                </a:moveTo>
                <a:cubicBezTo>
                  <a:pt x="19602" y="0"/>
                  <a:pt x="19408" y="10"/>
                  <a:pt x="19216" y="31"/>
                </a:cubicBezTo>
                <a:cubicBezTo>
                  <a:pt x="17539" y="210"/>
                  <a:pt x="16002" y="1066"/>
                  <a:pt x="14657" y="2083"/>
                </a:cubicBezTo>
                <a:cubicBezTo>
                  <a:pt x="13473" y="2979"/>
                  <a:pt x="12325" y="4049"/>
                  <a:pt x="10875" y="4363"/>
                </a:cubicBezTo>
                <a:cubicBezTo>
                  <a:pt x="10543" y="4434"/>
                  <a:pt x="10209" y="4462"/>
                  <a:pt x="9875" y="4462"/>
                </a:cubicBezTo>
                <a:cubicBezTo>
                  <a:pt x="8559" y="4462"/>
                  <a:pt x="7222" y="4026"/>
                  <a:pt x="5891" y="4026"/>
                </a:cubicBezTo>
                <a:cubicBezTo>
                  <a:pt x="5724" y="4026"/>
                  <a:pt x="5557" y="4033"/>
                  <a:pt x="5390" y="4049"/>
                </a:cubicBezTo>
                <a:cubicBezTo>
                  <a:pt x="3433" y="4232"/>
                  <a:pt x="1713" y="5647"/>
                  <a:pt x="874" y="7429"/>
                </a:cubicBezTo>
                <a:cubicBezTo>
                  <a:pt x="36" y="9206"/>
                  <a:pt x="1" y="11293"/>
                  <a:pt x="473" y="13202"/>
                </a:cubicBezTo>
                <a:cubicBezTo>
                  <a:pt x="905" y="14949"/>
                  <a:pt x="1735" y="16573"/>
                  <a:pt x="2682" y="18106"/>
                </a:cubicBezTo>
                <a:lnTo>
                  <a:pt x="32688" y="18106"/>
                </a:lnTo>
                <a:cubicBezTo>
                  <a:pt x="34020" y="14717"/>
                  <a:pt x="32845" y="10852"/>
                  <a:pt x="29849" y="8782"/>
                </a:cubicBezTo>
                <a:cubicBezTo>
                  <a:pt x="28308" y="7713"/>
                  <a:pt x="26325" y="7145"/>
                  <a:pt x="25286" y="5577"/>
                </a:cubicBezTo>
                <a:cubicBezTo>
                  <a:pt x="24539" y="4446"/>
                  <a:pt x="24434" y="2979"/>
                  <a:pt x="23674" y="1852"/>
                </a:cubicBezTo>
                <a:cubicBezTo>
                  <a:pt x="22835" y="614"/>
                  <a:pt x="21301" y="0"/>
                  <a:pt x="19796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182;p25">
            <a:extLst>
              <a:ext uri="{FF2B5EF4-FFF2-40B4-BE49-F238E27FC236}">
                <a16:creationId xmlns:a16="http://schemas.microsoft.com/office/drawing/2014/main" id="{F2DD0458-464C-416B-9AFC-6B1A5247C3EC}"/>
              </a:ext>
            </a:extLst>
          </p:cNvPr>
          <p:cNvSpPr/>
          <p:nvPr/>
        </p:nvSpPr>
        <p:spPr>
          <a:xfrm rot="10800000" flipH="1">
            <a:off x="6716905" y="-1168172"/>
            <a:ext cx="8229639" cy="3618070"/>
          </a:xfrm>
          <a:custGeom>
            <a:avLst/>
            <a:gdLst/>
            <a:ahLst/>
            <a:cxnLst/>
            <a:rect l="l" t="t" r="r" b="b"/>
            <a:pathLst>
              <a:path w="64923" h="25518" extrusionOk="0">
                <a:moveTo>
                  <a:pt x="23411" y="0"/>
                </a:moveTo>
                <a:cubicBezTo>
                  <a:pt x="21081" y="0"/>
                  <a:pt x="18436" y="393"/>
                  <a:pt x="15334" y="1386"/>
                </a:cubicBezTo>
                <a:cubicBezTo>
                  <a:pt x="1" y="6307"/>
                  <a:pt x="1094" y="25517"/>
                  <a:pt x="1094" y="25517"/>
                </a:cubicBezTo>
                <a:lnTo>
                  <a:pt x="60986" y="25517"/>
                </a:lnTo>
                <a:cubicBezTo>
                  <a:pt x="64922" y="11720"/>
                  <a:pt x="56045" y="5381"/>
                  <a:pt x="46613" y="5381"/>
                </a:cubicBezTo>
                <a:cubicBezTo>
                  <a:pt x="46039" y="5381"/>
                  <a:pt x="45463" y="5404"/>
                  <a:pt x="44887" y="5451"/>
                </a:cubicBezTo>
                <a:cubicBezTo>
                  <a:pt x="44483" y="5484"/>
                  <a:pt x="44088" y="5500"/>
                  <a:pt x="43701" y="5500"/>
                </a:cubicBezTo>
                <a:cubicBezTo>
                  <a:pt x="36440" y="5500"/>
                  <a:pt x="32137" y="0"/>
                  <a:pt x="23411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ctrTitle"/>
          </p:nvPr>
        </p:nvSpPr>
        <p:spPr>
          <a:xfrm>
            <a:off x="1008262" y="1336011"/>
            <a:ext cx="3741600" cy="25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kumimoji="0" lang="es-MX" sz="3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ira Sans Extra Condensed SemiBold"/>
                <a:sym typeface="Fira Sans Extra Condensed SemiBold"/>
              </a:rPr>
              <a:t>Procesamiento de datos</a:t>
            </a:r>
            <a:endParaRPr lang="es-EC" sz="400" dirty="0">
              <a:solidFill>
                <a:schemeClr val="bg1"/>
              </a:solidFill>
            </a:endParaRPr>
          </a:p>
        </p:txBody>
      </p:sp>
      <p:pic>
        <p:nvPicPr>
          <p:cNvPr id="142" name="Google Shape;1877;p32" title="Gráfico">
            <a:hlinkClick r:id="rId3"/>
            <a:extLst>
              <a:ext uri="{FF2B5EF4-FFF2-40B4-BE49-F238E27FC236}">
                <a16:creationId xmlns:a16="http://schemas.microsoft.com/office/drawing/2014/main" id="{52C4078B-5B5E-4DD5-B9F6-CB748B0410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6872" y="1314962"/>
            <a:ext cx="2966484" cy="2655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2590;p42">
            <a:extLst>
              <a:ext uri="{FF2B5EF4-FFF2-40B4-BE49-F238E27FC236}">
                <a16:creationId xmlns:a16="http://schemas.microsoft.com/office/drawing/2014/main" id="{EA06832C-7C97-4FA9-9B9B-23A1E1630763}"/>
              </a:ext>
            </a:extLst>
          </p:cNvPr>
          <p:cNvSpPr/>
          <p:nvPr/>
        </p:nvSpPr>
        <p:spPr>
          <a:xfrm>
            <a:off x="5421520" y="1550940"/>
            <a:ext cx="1242209" cy="2440883"/>
          </a:xfrm>
          <a:custGeom>
            <a:avLst/>
            <a:gdLst/>
            <a:ahLst/>
            <a:cxnLst/>
            <a:rect l="l" t="t" r="r" b="b"/>
            <a:pathLst>
              <a:path w="103689" h="167789" extrusionOk="0">
                <a:moveTo>
                  <a:pt x="13807" y="0"/>
                </a:moveTo>
                <a:cubicBezTo>
                  <a:pt x="11526" y="0"/>
                  <a:pt x="9194" y="921"/>
                  <a:pt x="7431" y="2357"/>
                </a:cubicBezTo>
                <a:cubicBezTo>
                  <a:pt x="6418" y="3183"/>
                  <a:pt x="7559" y="5231"/>
                  <a:pt x="8433" y="6203"/>
                </a:cubicBezTo>
                <a:cubicBezTo>
                  <a:pt x="9308" y="7175"/>
                  <a:pt x="10393" y="8259"/>
                  <a:pt x="10189" y="9549"/>
                </a:cubicBezTo>
                <a:cubicBezTo>
                  <a:pt x="9355" y="9975"/>
                  <a:pt x="8287" y="10084"/>
                  <a:pt x="7292" y="10084"/>
                </a:cubicBezTo>
                <a:cubicBezTo>
                  <a:pt x="7024" y="10084"/>
                  <a:pt x="6762" y="10076"/>
                  <a:pt x="6511" y="10065"/>
                </a:cubicBezTo>
                <a:cubicBezTo>
                  <a:pt x="6102" y="10046"/>
                  <a:pt x="5686" y="9992"/>
                  <a:pt x="5277" y="9992"/>
                </a:cubicBezTo>
                <a:cubicBezTo>
                  <a:pt x="4990" y="9992"/>
                  <a:pt x="4705" y="10019"/>
                  <a:pt x="4430" y="10104"/>
                </a:cubicBezTo>
                <a:cubicBezTo>
                  <a:pt x="3763" y="10310"/>
                  <a:pt x="3182" y="11034"/>
                  <a:pt x="3440" y="11683"/>
                </a:cubicBezTo>
                <a:cubicBezTo>
                  <a:pt x="2981" y="12481"/>
                  <a:pt x="2431" y="12899"/>
                  <a:pt x="2962" y="13650"/>
                </a:cubicBezTo>
                <a:cubicBezTo>
                  <a:pt x="3377" y="14235"/>
                  <a:pt x="4081" y="14716"/>
                  <a:pt x="4076" y="15434"/>
                </a:cubicBezTo>
                <a:cubicBezTo>
                  <a:pt x="4071" y="16003"/>
                  <a:pt x="3591" y="16462"/>
                  <a:pt x="3082" y="16719"/>
                </a:cubicBezTo>
                <a:cubicBezTo>
                  <a:pt x="2572" y="16973"/>
                  <a:pt x="2000" y="17102"/>
                  <a:pt x="1518" y="17408"/>
                </a:cubicBezTo>
                <a:cubicBezTo>
                  <a:pt x="13" y="18366"/>
                  <a:pt x="0" y="20519"/>
                  <a:pt x="159" y="22295"/>
                </a:cubicBezTo>
                <a:cubicBezTo>
                  <a:pt x="1133" y="23491"/>
                  <a:pt x="1285" y="25550"/>
                  <a:pt x="817" y="27017"/>
                </a:cubicBezTo>
                <a:cubicBezTo>
                  <a:pt x="639" y="27577"/>
                  <a:pt x="351" y="28172"/>
                  <a:pt x="552" y="28724"/>
                </a:cubicBezTo>
                <a:cubicBezTo>
                  <a:pt x="782" y="29356"/>
                  <a:pt x="1526" y="29605"/>
                  <a:pt x="2177" y="29773"/>
                </a:cubicBezTo>
                <a:cubicBezTo>
                  <a:pt x="2891" y="29958"/>
                  <a:pt x="3669" y="30130"/>
                  <a:pt x="4408" y="30130"/>
                </a:cubicBezTo>
                <a:cubicBezTo>
                  <a:pt x="5109" y="30130"/>
                  <a:pt x="5775" y="29975"/>
                  <a:pt x="6314" y="29528"/>
                </a:cubicBezTo>
                <a:cubicBezTo>
                  <a:pt x="7583" y="28478"/>
                  <a:pt x="9157" y="28121"/>
                  <a:pt x="10834" y="28121"/>
                </a:cubicBezTo>
                <a:cubicBezTo>
                  <a:pt x="13016" y="28121"/>
                  <a:pt x="15374" y="28725"/>
                  <a:pt x="17464" y="29196"/>
                </a:cubicBezTo>
                <a:cubicBezTo>
                  <a:pt x="18740" y="29482"/>
                  <a:pt x="20083" y="29952"/>
                  <a:pt x="20830" y="31028"/>
                </a:cubicBezTo>
                <a:cubicBezTo>
                  <a:pt x="21824" y="32461"/>
                  <a:pt x="21400" y="34451"/>
                  <a:pt x="20580" y="35993"/>
                </a:cubicBezTo>
                <a:cubicBezTo>
                  <a:pt x="19762" y="37533"/>
                  <a:pt x="18587" y="38903"/>
                  <a:pt x="18068" y="40567"/>
                </a:cubicBezTo>
                <a:cubicBezTo>
                  <a:pt x="17582" y="42129"/>
                  <a:pt x="17717" y="43806"/>
                  <a:pt x="17859" y="45436"/>
                </a:cubicBezTo>
                <a:cubicBezTo>
                  <a:pt x="18032" y="47441"/>
                  <a:pt x="18242" y="49554"/>
                  <a:pt x="19405" y="51198"/>
                </a:cubicBezTo>
                <a:cubicBezTo>
                  <a:pt x="20624" y="52922"/>
                  <a:pt x="21392" y="55494"/>
                  <a:pt x="21294" y="57601"/>
                </a:cubicBezTo>
                <a:cubicBezTo>
                  <a:pt x="21216" y="59294"/>
                  <a:pt x="20619" y="60958"/>
                  <a:pt x="20775" y="62645"/>
                </a:cubicBezTo>
                <a:cubicBezTo>
                  <a:pt x="21057" y="65704"/>
                  <a:pt x="23699" y="67999"/>
                  <a:pt x="26397" y="69471"/>
                </a:cubicBezTo>
                <a:cubicBezTo>
                  <a:pt x="29219" y="71013"/>
                  <a:pt x="31651" y="73637"/>
                  <a:pt x="32623" y="76701"/>
                </a:cubicBezTo>
                <a:cubicBezTo>
                  <a:pt x="33112" y="78241"/>
                  <a:pt x="33257" y="79868"/>
                  <a:pt x="33688" y="81425"/>
                </a:cubicBezTo>
                <a:cubicBezTo>
                  <a:pt x="34432" y="84119"/>
                  <a:pt x="36051" y="86565"/>
                  <a:pt x="38239" y="88307"/>
                </a:cubicBezTo>
                <a:cubicBezTo>
                  <a:pt x="39834" y="89575"/>
                  <a:pt x="42451" y="90023"/>
                  <a:pt x="44455" y="90388"/>
                </a:cubicBezTo>
                <a:cubicBezTo>
                  <a:pt x="45495" y="90578"/>
                  <a:pt x="46617" y="90728"/>
                  <a:pt x="47400" y="91437"/>
                </a:cubicBezTo>
                <a:cubicBezTo>
                  <a:pt x="47762" y="91764"/>
                  <a:pt x="48023" y="92187"/>
                  <a:pt x="48369" y="92530"/>
                </a:cubicBezTo>
                <a:cubicBezTo>
                  <a:pt x="50044" y="94188"/>
                  <a:pt x="53127" y="93507"/>
                  <a:pt x="54821" y="95145"/>
                </a:cubicBezTo>
                <a:cubicBezTo>
                  <a:pt x="55259" y="95566"/>
                  <a:pt x="55558" y="96107"/>
                  <a:pt x="55941" y="96579"/>
                </a:cubicBezTo>
                <a:cubicBezTo>
                  <a:pt x="56887" y="97736"/>
                  <a:pt x="58370" y="98428"/>
                  <a:pt x="59861" y="98428"/>
                </a:cubicBezTo>
                <a:cubicBezTo>
                  <a:pt x="60003" y="98428"/>
                  <a:pt x="60145" y="98421"/>
                  <a:pt x="60286" y="98409"/>
                </a:cubicBezTo>
                <a:lnTo>
                  <a:pt x="60286" y="98409"/>
                </a:lnTo>
                <a:cubicBezTo>
                  <a:pt x="59905" y="99653"/>
                  <a:pt x="61397" y="101114"/>
                  <a:pt x="60936" y="102330"/>
                </a:cubicBezTo>
                <a:cubicBezTo>
                  <a:pt x="60565" y="103312"/>
                  <a:pt x="59445" y="103741"/>
                  <a:pt x="58674" y="104452"/>
                </a:cubicBezTo>
                <a:cubicBezTo>
                  <a:pt x="57337" y="105685"/>
                  <a:pt x="57129" y="107795"/>
                  <a:pt x="57705" y="109521"/>
                </a:cubicBezTo>
                <a:cubicBezTo>
                  <a:pt x="58282" y="111246"/>
                  <a:pt x="59498" y="112671"/>
                  <a:pt x="60717" y="114022"/>
                </a:cubicBezTo>
                <a:cubicBezTo>
                  <a:pt x="62978" y="116530"/>
                  <a:pt x="65696" y="117746"/>
                  <a:pt x="68148" y="120066"/>
                </a:cubicBezTo>
                <a:cubicBezTo>
                  <a:pt x="70420" y="122216"/>
                  <a:pt x="70937" y="125696"/>
                  <a:pt x="70438" y="128784"/>
                </a:cubicBezTo>
                <a:cubicBezTo>
                  <a:pt x="69938" y="131872"/>
                  <a:pt x="68585" y="134744"/>
                  <a:pt x="67620" y="137718"/>
                </a:cubicBezTo>
                <a:cubicBezTo>
                  <a:pt x="65814" y="143276"/>
                  <a:pt x="65376" y="149382"/>
                  <a:pt x="67102" y="154963"/>
                </a:cubicBezTo>
                <a:cubicBezTo>
                  <a:pt x="68828" y="160546"/>
                  <a:pt x="72869" y="165522"/>
                  <a:pt x="78283" y="167717"/>
                </a:cubicBezTo>
                <a:cubicBezTo>
                  <a:pt x="78404" y="167766"/>
                  <a:pt x="78530" y="167788"/>
                  <a:pt x="78658" y="167788"/>
                </a:cubicBezTo>
                <a:cubicBezTo>
                  <a:pt x="79167" y="167788"/>
                  <a:pt x="79705" y="167444"/>
                  <a:pt x="80056" y="167066"/>
                </a:cubicBezTo>
                <a:cubicBezTo>
                  <a:pt x="80495" y="166591"/>
                  <a:pt x="80589" y="165833"/>
                  <a:pt x="80281" y="165265"/>
                </a:cubicBezTo>
                <a:cubicBezTo>
                  <a:pt x="79304" y="163467"/>
                  <a:pt x="77566" y="161932"/>
                  <a:pt x="76298" y="160326"/>
                </a:cubicBezTo>
                <a:cubicBezTo>
                  <a:pt x="75898" y="159821"/>
                  <a:pt x="75478" y="159248"/>
                  <a:pt x="75530" y="158607"/>
                </a:cubicBezTo>
                <a:cubicBezTo>
                  <a:pt x="75589" y="157886"/>
                  <a:pt x="76208" y="157367"/>
                  <a:pt x="76666" y="156807"/>
                </a:cubicBezTo>
                <a:cubicBezTo>
                  <a:pt x="77361" y="155947"/>
                  <a:pt x="77729" y="154867"/>
                  <a:pt x="77704" y="153762"/>
                </a:cubicBezTo>
                <a:cubicBezTo>
                  <a:pt x="77674" y="152733"/>
                  <a:pt x="77075" y="151726"/>
                  <a:pt x="77111" y="150697"/>
                </a:cubicBezTo>
                <a:cubicBezTo>
                  <a:pt x="77146" y="149667"/>
                  <a:pt x="77701" y="148583"/>
                  <a:pt x="78676" y="148251"/>
                </a:cubicBezTo>
                <a:cubicBezTo>
                  <a:pt x="79120" y="148100"/>
                  <a:pt x="79614" y="148115"/>
                  <a:pt x="80042" y="147926"/>
                </a:cubicBezTo>
                <a:cubicBezTo>
                  <a:pt x="81453" y="147303"/>
                  <a:pt x="81228" y="145153"/>
                  <a:pt x="82249" y="143996"/>
                </a:cubicBezTo>
                <a:cubicBezTo>
                  <a:pt x="82722" y="143460"/>
                  <a:pt x="83419" y="143193"/>
                  <a:pt x="84064" y="142883"/>
                </a:cubicBezTo>
                <a:cubicBezTo>
                  <a:pt x="86792" y="141571"/>
                  <a:pt x="89035" y="138972"/>
                  <a:pt x="89283" y="135957"/>
                </a:cubicBezTo>
                <a:cubicBezTo>
                  <a:pt x="89483" y="133544"/>
                  <a:pt x="88605" y="130615"/>
                  <a:pt x="90438" y="129034"/>
                </a:cubicBezTo>
                <a:cubicBezTo>
                  <a:pt x="91238" y="128344"/>
                  <a:pt x="92244" y="128199"/>
                  <a:pt x="93314" y="128199"/>
                </a:cubicBezTo>
                <a:cubicBezTo>
                  <a:pt x="94087" y="128199"/>
                  <a:pt x="94894" y="128275"/>
                  <a:pt x="95682" y="128275"/>
                </a:cubicBezTo>
                <a:cubicBezTo>
                  <a:pt x="96098" y="128275"/>
                  <a:pt x="96509" y="128254"/>
                  <a:pt x="96908" y="128189"/>
                </a:cubicBezTo>
                <a:cubicBezTo>
                  <a:pt x="97800" y="128044"/>
                  <a:pt x="98396" y="127214"/>
                  <a:pt x="98814" y="126412"/>
                </a:cubicBezTo>
                <a:cubicBezTo>
                  <a:pt x="99231" y="125609"/>
                  <a:pt x="99280" y="124658"/>
                  <a:pt x="99129" y="123766"/>
                </a:cubicBezTo>
                <a:cubicBezTo>
                  <a:pt x="98945" y="122668"/>
                  <a:pt x="98473" y="121597"/>
                  <a:pt x="98577" y="120489"/>
                </a:cubicBezTo>
                <a:cubicBezTo>
                  <a:pt x="98723" y="118930"/>
                  <a:pt x="99942" y="117730"/>
                  <a:pt x="100886" y="116480"/>
                </a:cubicBezTo>
                <a:cubicBezTo>
                  <a:pt x="102003" y="114998"/>
                  <a:pt x="102797" y="113297"/>
                  <a:pt x="103214" y="111488"/>
                </a:cubicBezTo>
                <a:cubicBezTo>
                  <a:pt x="103689" y="109429"/>
                  <a:pt x="102371" y="106997"/>
                  <a:pt x="100524" y="105970"/>
                </a:cubicBezTo>
                <a:cubicBezTo>
                  <a:pt x="98677" y="104943"/>
                  <a:pt x="96462" y="104915"/>
                  <a:pt x="94350" y="104853"/>
                </a:cubicBezTo>
                <a:cubicBezTo>
                  <a:pt x="92237" y="104794"/>
                  <a:pt x="89999" y="104633"/>
                  <a:pt x="88273" y="103414"/>
                </a:cubicBezTo>
                <a:cubicBezTo>
                  <a:pt x="86692" y="102296"/>
                  <a:pt x="85799" y="100469"/>
                  <a:pt x="84550" y="98991"/>
                </a:cubicBezTo>
                <a:cubicBezTo>
                  <a:pt x="82441" y="96497"/>
                  <a:pt x="79375" y="95057"/>
                  <a:pt x="76410" y="93690"/>
                </a:cubicBezTo>
                <a:cubicBezTo>
                  <a:pt x="75559" y="93298"/>
                  <a:pt x="74630" y="92901"/>
                  <a:pt x="73720" y="92901"/>
                </a:cubicBezTo>
                <a:cubicBezTo>
                  <a:pt x="73431" y="92901"/>
                  <a:pt x="73144" y="92941"/>
                  <a:pt x="72862" y="93034"/>
                </a:cubicBezTo>
                <a:cubicBezTo>
                  <a:pt x="72400" y="93185"/>
                  <a:pt x="71985" y="93473"/>
                  <a:pt x="71508" y="93564"/>
                </a:cubicBezTo>
                <a:cubicBezTo>
                  <a:pt x="71390" y="93586"/>
                  <a:pt x="71274" y="93597"/>
                  <a:pt x="71159" y="93597"/>
                </a:cubicBezTo>
                <a:cubicBezTo>
                  <a:pt x="70006" y="93597"/>
                  <a:pt x="69033" y="92520"/>
                  <a:pt x="67966" y="91944"/>
                </a:cubicBezTo>
                <a:cubicBezTo>
                  <a:pt x="67424" y="91651"/>
                  <a:pt x="66830" y="91518"/>
                  <a:pt x="66231" y="91518"/>
                </a:cubicBezTo>
                <a:cubicBezTo>
                  <a:pt x="64138" y="91518"/>
                  <a:pt x="61986" y="93147"/>
                  <a:pt x="61817" y="95293"/>
                </a:cubicBezTo>
                <a:cubicBezTo>
                  <a:pt x="61476" y="95410"/>
                  <a:pt x="61056" y="95468"/>
                  <a:pt x="60611" y="95468"/>
                </a:cubicBezTo>
                <a:cubicBezTo>
                  <a:pt x="59413" y="95468"/>
                  <a:pt x="58031" y="95047"/>
                  <a:pt x="57510" y="94228"/>
                </a:cubicBezTo>
                <a:cubicBezTo>
                  <a:pt x="56995" y="93419"/>
                  <a:pt x="56789" y="92287"/>
                  <a:pt x="55904" y="91918"/>
                </a:cubicBezTo>
                <a:cubicBezTo>
                  <a:pt x="55432" y="91722"/>
                  <a:pt x="54840" y="91796"/>
                  <a:pt x="54455" y="91458"/>
                </a:cubicBezTo>
                <a:cubicBezTo>
                  <a:pt x="53818" y="90898"/>
                  <a:pt x="54313" y="89881"/>
                  <a:pt x="54428" y="89040"/>
                </a:cubicBezTo>
                <a:cubicBezTo>
                  <a:pt x="54609" y="87696"/>
                  <a:pt x="53607" y="86419"/>
                  <a:pt x="52383" y="85834"/>
                </a:cubicBezTo>
                <a:cubicBezTo>
                  <a:pt x="51161" y="85249"/>
                  <a:pt x="49761" y="85202"/>
                  <a:pt x="48407" y="85159"/>
                </a:cubicBezTo>
                <a:cubicBezTo>
                  <a:pt x="47051" y="85115"/>
                  <a:pt x="45649" y="85054"/>
                  <a:pt x="44436" y="84447"/>
                </a:cubicBezTo>
                <a:cubicBezTo>
                  <a:pt x="42077" y="83264"/>
                  <a:pt x="41111" y="80063"/>
                  <a:pt x="42146" y="77635"/>
                </a:cubicBezTo>
                <a:cubicBezTo>
                  <a:pt x="43156" y="75267"/>
                  <a:pt x="45760" y="73783"/>
                  <a:pt x="48337" y="73783"/>
                </a:cubicBezTo>
                <a:cubicBezTo>
                  <a:pt x="48401" y="73783"/>
                  <a:pt x="48464" y="73784"/>
                  <a:pt x="48528" y="73786"/>
                </a:cubicBezTo>
                <a:cubicBezTo>
                  <a:pt x="51112" y="73862"/>
                  <a:pt x="53842" y="75749"/>
                  <a:pt x="53870" y="78335"/>
                </a:cubicBezTo>
                <a:cubicBezTo>
                  <a:pt x="53875" y="78746"/>
                  <a:pt x="54287" y="78928"/>
                  <a:pt x="54735" y="78928"/>
                </a:cubicBezTo>
                <a:cubicBezTo>
                  <a:pt x="55004" y="78928"/>
                  <a:pt x="55285" y="78863"/>
                  <a:pt x="55498" y="78741"/>
                </a:cubicBezTo>
                <a:cubicBezTo>
                  <a:pt x="56067" y="78416"/>
                  <a:pt x="56365" y="77760"/>
                  <a:pt x="56505" y="77119"/>
                </a:cubicBezTo>
                <a:cubicBezTo>
                  <a:pt x="56645" y="76478"/>
                  <a:pt x="56664" y="75812"/>
                  <a:pt x="56860" y="75186"/>
                </a:cubicBezTo>
                <a:cubicBezTo>
                  <a:pt x="57310" y="73749"/>
                  <a:pt x="58757" y="72690"/>
                  <a:pt x="60261" y="72690"/>
                </a:cubicBezTo>
                <a:cubicBezTo>
                  <a:pt x="60273" y="72690"/>
                  <a:pt x="60285" y="72690"/>
                  <a:pt x="60297" y="72690"/>
                </a:cubicBezTo>
                <a:cubicBezTo>
                  <a:pt x="60306" y="72690"/>
                  <a:pt x="60314" y="72690"/>
                  <a:pt x="60323" y="72690"/>
                </a:cubicBezTo>
                <a:cubicBezTo>
                  <a:pt x="61893" y="72690"/>
                  <a:pt x="62998" y="71122"/>
                  <a:pt x="64116" y="70013"/>
                </a:cubicBezTo>
                <a:cubicBezTo>
                  <a:pt x="65241" y="68896"/>
                  <a:pt x="65913" y="67214"/>
                  <a:pt x="65469" y="65693"/>
                </a:cubicBezTo>
                <a:cubicBezTo>
                  <a:pt x="65229" y="64873"/>
                  <a:pt x="64683" y="64046"/>
                  <a:pt x="64956" y="63238"/>
                </a:cubicBezTo>
                <a:cubicBezTo>
                  <a:pt x="65170" y="62604"/>
                  <a:pt x="65822" y="62237"/>
                  <a:pt x="66438" y="61978"/>
                </a:cubicBezTo>
                <a:cubicBezTo>
                  <a:pt x="67992" y="61328"/>
                  <a:pt x="69657" y="60995"/>
                  <a:pt x="71338" y="60995"/>
                </a:cubicBezTo>
                <a:cubicBezTo>
                  <a:pt x="71514" y="60995"/>
                  <a:pt x="71689" y="60998"/>
                  <a:pt x="71865" y="61005"/>
                </a:cubicBezTo>
                <a:cubicBezTo>
                  <a:pt x="71916" y="61008"/>
                  <a:pt x="71966" y="61009"/>
                  <a:pt x="72016" y="61009"/>
                </a:cubicBezTo>
                <a:cubicBezTo>
                  <a:pt x="73530" y="61009"/>
                  <a:pt x="74333" y="60016"/>
                  <a:pt x="75129" y="58671"/>
                </a:cubicBezTo>
                <a:cubicBezTo>
                  <a:pt x="75724" y="57667"/>
                  <a:pt x="75988" y="56400"/>
                  <a:pt x="76935" y="55719"/>
                </a:cubicBezTo>
                <a:cubicBezTo>
                  <a:pt x="77461" y="55341"/>
                  <a:pt x="78061" y="55227"/>
                  <a:pt x="78697" y="55227"/>
                </a:cubicBezTo>
                <a:cubicBezTo>
                  <a:pt x="79669" y="55227"/>
                  <a:pt x="80723" y="55493"/>
                  <a:pt x="81724" y="55493"/>
                </a:cubicBezTo>
                <a:cubicBezTo>
                  <a:pt x="81835" y="55493"/>
                  <a:pt x="81945" y="55490"/>
                  <a:pt x="82055" y="55483"/>
                </a:cubicBezTo>
                <a:cubicBezTo>
                  <a:pt x="84597" y="55311"/>
                  <a:pt x="86582" y="52458"/>
                  <a:pt x="85860" y="50015"/>
                </a:cubicBezTo>
                <a:cubicBezTo>
                  <a:pt x="85517" y="48852"/>
                  <a:pt x="84704" y="47901"/>
                  <a:pt x="84043" y="46884"/>
                </a:cubicBezTo>
                <a:cubicBezTo>
                  <a:pt x="83131" y="45481"/>
                  <a:pt x="82492" y="43918"/>
                  <a:pt x="82159" y="42277"/>
                </a:cubicBezTo>
                <a:cubicBezTo>
                  <a:pt x="81854" y="40773"/>
                  <a:pt x="81767" y="39118"/>
                  <a:pt x="80776" y="37947"/>
                </a:cubicBezTo>
                <a:cubicBezTo>
                  <a:pt x="79227" y="38020"/>
                  <a:pt x="77350" y="37975"/>
                  <a:pt x="75971" y="38686"/>
                </a:cubicBezTo>
                <a:cubicBezTo>
                  <a:pt x="75699" y="37108"/>
                  <a:pt x="75398" y="35461"/>
                  <a:pt x="74423" y="34192"/>
                </a:cubicBezTo>
                <a:cubicBezTo>
                  <a:pt x="73732" y="33291"/>
                  <a:pt x="72587" y="32657"/>
                  <a:pt x="71488" y="32657"/>
                </a:cubicBezTo>
                <a:cubicBezTo>
                  <a:pt x="71039" y="32657"/>
                  <a:pt x="70597" y="32763"/>
                  <a:pt x="70198" y="32999"/>
                </a:cubicBezTo>
                <a:cubicBezTo>
                  <a:pt x="68851" y="33794"/>
                  <a:pt x="68559" y="35642"/>
                  <a:pt x="68807" y="37187"/>
                </a:cubicBezTo>
                <a:cubicBezTo>
                  <a:pt x="69057" y="38731"/>
                  <a:pt x="69698" y="40227"/>
                  <a:pt x="69655" y="41791"/>
                </a:cubicBezTo>
                <a:cubicBezTo>
                  <a:pt x="69615" y="43336"/>
                  <a:pt x="68552" y="45042"/>
                  <a:pt x="67017" y="45042"/>
                </a:cubicBezTo>
                <a:cubicBezTo>
                  <a:pt x="66998" y="45042"/>
                  <a:pt x="66979" y="45041"/>
                  <a:pt x="66960" y="45041"/>
                </a:cubicBezTo>
                <a:cubicBezTo>
                  <a:pt x="66146" y="45019"/>
                  <a:pt x="65416" y="44522"/>
                  <a:pt x="64843" y="43941"/>
                </a:cubicBezTo>
                <a:cubicBezTo>
                  <a:pt x="64022" y="43112"/>
                  <a:pt x="63372" y="42052"/>
                  <a:pt x="62317" y="41553"/>
                </a:cubicBezTo>
                <a:cubicBezTo>
                  <a:pt x="61507" y="41171"/>
                  <a:pt x="60577" y="41179"/>
                  <a:pt x="59704" y="40982"/>
                </a:cubicBezTo>
                <a:cubicBezTo>
                  <a:pt x="56728" y="40316"/>
                  <a:pt x="54688" y="36902"/>
                  <a:pt x="55510" y="33965"/>
                </a:cubicBezTo>
                <a:cubicBezTo>
                  <a:pt x="56182" y="31564"/>
                  <a:pt x="58657" y="29882"/>
                  <a:pt x="61117" y="29882"/>
                </a:cubicBezTo>
                <a:cubicBezTo>
                  <a:pt x="61664" y="29882"/>
                  <a:pt x="62211" y="29966"/>
                  <a:pt x="62737" y="30143"/>
                </a:cubicBezTo>
                <a:cubicBezTo>
                  <a:pt x="66237" y="28861"/>
                  <a:pt x="67660" y="24447"/>
                  <a:pt x="66265" y="20991"/>
                </a:cubicBezTo>
                <a:cubicBezTo>
                  <a:pt x="64868" y="17535"/>
                  <a:pt x="61115" y="15389"/>
                  <a:pt x="57392" y="15226"/>
                </a:cubicBezTo>
                <a:cubicBezTo>
                  <a:pt x="56302" y="15179"/>
                  <a:pt x="55191" y="15275"/>
                  <a:pt x="54134" y="15007"/>
                </a:cubicBezTo>
                <a:cubicBezTo>
                  <a:pt x="51145" y="14251"/>
                  <a:pt x="49582" y="10965"/>
                  <a:pt x="46980" y="9310"/>
                </a:cubicBezTo>
                <a:cubicBezTo>
                  <a:pt x="46287" y="8869"/>
                  <a:pt x="45224" y="8778"/>
                  <a:pt x="44079" y="8778"/>
                </a:cubicBezTo>
                <a:cubicBezTo>
                  <a:pt x="43277" y="8778"/>
                  <a:pt x="42435" y="8823"/>
                  <a:pt x="41651" y="8823"/>
                </a:cubicBezTo>
                <a:cubicBezTo>
                  <a:pt x="40795" y="8823"/>
                  <a:pt x="40007" y="8769"/>
                  <a:pt x="39418" y="8547"/>
                </a:cubicBezTo>
                <a:cubicBezTo>
                  <a:pt x="38499" y="8200"/>
                  <a:pt x="37525" y="8023"/>
                  <a:pt x="36546" y="8023"/>
                </a:cubicBezTo>
                <a:cubicBezTo>
                  <a:pt x="36275" y="8023"/>
                  <a:pt x="36003" y="8037"/>
                  <a:pt x="35731" y="8064"/>
                </a:cubicBezTo>
                <a:cubicBezTo>
                  <a:pt x="34635" y="9104"/>
                  <a:pt x="32585" y="9398"/>
                  <a:pt x="31077" y="9499"/>
                </a:cubicBezTo>
                <a:cubicBezTo>
                  <a:pt x="29526" y="7990"/>
                  <a:pt x="27655" y="6585"/>
                  <a:pt x="25725" y="5605"/>
                </a:cubicBezTo>
                <a:cubicBezTo>
                  <a:pt x="24435" y="4951"/>
                  <a:pt x="22930" y="4260"/>
                  <a:pt x="22532" y="2870"/>
                </a:cubicBezTo>
                <a:cubicBezTo>
                  <a:pt x="22012" y="1053"/>
                  <a:pt x="19376" y="125"/>
                  <a:pt x="17200" y="125"/>
                </a:cubicBezTo>
                <a:cubicBezTo>
                  <a:pt x="16716" y="125"/>
                  <a:pt x="16254" y="171"/>
                  <a:pt x="15844" y="263"/>
                </a:cubicBezTo>
                <a:cubicBezTo>
                  <a:pt x="15181" y="84"/>
                  <a:pt x="14496" y="0"/>
                  <a:pt x="138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2591;p42">
            <a:extLst>
              <a:ext uri="{FF2B5EF4-FFF2-40B4-BE49-F238E27FC236}">
                <a16:creationId xmlns:a16="http://schemas.microsoft.com/office/drawing/2014/main" id="{C4D7F715-8821-4F79-BDB5-35FCA51BFF25}"/>
              </a:ext>
            </a:extLst>
          </p:cNvPr>
          <p:cNvSpPr/>
          <p:nvPr/>
        </p:nvSpPr>
        <p:spPr>
          <a:xfrm>
            <a:off x="6419423" y="2358580"/>
            <a:ext cx="45719" cy="45719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2593;p42">
            <a:extLst>
              <a:ext uri="{FF2B5EF4-FFF2-40B4-BE49-F238E27FC236}">
                <a16:creationId xmlns:a16="http://schemas.microsoft.com/office/drawing/2014/main" id="{5C37E988-89C4-4850-B9A5-1A10BF7A83B2}"/>
              </a:ext>
            </a:extLst>
          </p:cNvPr>
          <p:cNvSpPr/>
          <p:nvPr/>
        </p:nvSpPr>
        <p:spPr>
          <a:xfrm flipH="1">
            <a:off x="5974475" y="1800677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2644;p42">
            <a:extLst>
              <a:ext uri="{FF2B5EF4-FFF2-40B4-BE49-F238E27FC236}">
                <a16:creationId xmlns:a16="http://schemas.microsoft.com/office/drawing/2014/main" id="{56392FB7-C9A8-4673-97B4-1FDBF6F4D784}"/>
              </a:ext>
            </a:extLst>
          </p:cNvPr>
          <p:cNvSpPr/>
          <p:nvPr/>
        </p:nvSpPr>
        <p:spPr>
          <a:xfrm>
            <a:off x="6382501" y="2322561"/>
            <a:ext cx="72877" cy="887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2645;p42">
            <a:extLst>
              <a:ext uri="{FF2B5EF4-FFF2-40B4-BE49-F238E27FC236}">
                <a16:creationId xmlns:a16="http://schemas.microsoft.com/office/drawing/2014/main" id="{A05921A6-069E-4AA5-9EAD-F1CC17048FFE}"/>
              </a:ext>
            </a:extLst>
          </p:cNvPr>
          <p:cNvSpPr/>
          <p:nvPr/>
        </p:nvSpPr>
        <p:spPr>
          <a:xfrm>
            <a:off x="5974461" y="1853096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2646;p42">
            <a:extLst>
              <a:ext uri="{FF2B5EF4-FFF2-40B4-BE49-F238E27FC236}">
                <a16:creationId xmlns:a16="http://schemas.microsoft.com/office/drawing/2014/main" id="{8290459C-3937-4B5B-9969-8EBADFB8DA49}"/>
              </a:ext>
            </a:extLst>
          </p:cNvPr>
          <p:cNvSpPr/>
          <p:nvPr/>
        </p:nvSpPr>
        <p:spPr>
          <a:xfrm flipH="1">
            <a:off x="6050500" y="2743352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2647;p42">
            <a:extLst>
              <a:ext uri="{FF2B5EF4-FFF2-40B4-BE49-F238E27FC236}">
                <a16:creationId xmlns:a16="http://schemas.microsoft.com/office/drawing/2014/main" id="{4588A620-E963-4C70-A934-C3505F3EBE54}"/>
              </a:ext>
            </a:extLst>
          </p:cNvPr>
          <p:cNvSpPr/>
          <p:nvPr/>
        </p:nvSpPr>
        <p:spPr>
          <a:xfrm flipH="1">
            <a:off x="6803900" y="3402852"/>
            <a:ext cx="93469" cy="167021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2648;p42">
            <a:extLst>
              <a:ext uri="{FF2B5EF4-FFF2-40B4-BE49-F238E27FC236}">
                <a16:creationId xmlns:a16="http://schemas.microsoft.com/office/drawing/2014/main" id="{E8C7AA09-2065-4695-A510-BC59C296284A}"/>
              </a:ext>
            </a:extLst>
          </p:cNvPr>
          <p:cNvSpPr/>
          <p:nvPr/>
        </p:nvSpPr>
        <p:spPr>
          <a:xfrm>
            <a:off x="6067237" y="2773301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2649;p42">
            <a:extLst>
              <a:ext uri="{FF2B5EF4-FFF2-40B4-BE49-F238E27FC236}">
                <a16:creationId xmlns:a16="http://schemas.microsoft.com/office/drawing/2014/main" id="{F6079E6F-DB6A-46C5-B020-87717BE7FC2F}"/>
              </a:ext>
            </a:extLst>
          </p:cNvPr>
          <p:cNvSpPr/>
          <p:nvPr/>
        </p:nvSpPr>
        <p:spPr>
          <a:xfrm>
            <a:off x="6788533" y="3427628"/>
            <a:ext cx="72877" cy="88718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2650;p42">
            <a:extLst>
              <a:ext uri="{FF2B5EF4-FFF2-40B4-BE49-F238E27FC236}">
                <a16:creationId xmlns:a16="http://schemas.microsoft.com/office/drawing/2014/main" id="{6FCFCED8-327C-4B74-868F-E6619BA030B7}"/>
              </a:ext>
            </a:extLst>
          </p:cNvPr>
          <p:cNvCxnSpPr>
            <a:stCxn id="145" idx="0"/>
            <a:endCxn id="148" idx="6"/>
          </p:cNvCxnSpPr>
          <p:nvPr/>
        </p:nvCxnSpPr>
        <p:spPr>
          <a:xfrm rot="16200000" flipV="1">
            <a:off x="6014249" y="1930545"/>
            <a:ext cx="461125" cy="394945"/>
          </a:xfrm>
          <a:prstGeom prst="curvedConnector2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4" name="Google Shape;2651;p42">
            <a:extLst>
              <a:ext uri="{FF2B5EF4-FFF2-40B4-BE49-F238E27FC236}">
                <a16:creationId xmlns:a16="http://schemas.microsoft.com/office/drawing/2014/main" id="{A2BA2CB9-5166-466C-B48D-128D3A9A7FBF}"/>
              </a:ext>
            </a:extLst>
          </p:cNvPr>
          <p:cNvCxnSpPr>
            <a:stCxn id="145" idx="0"/>
            <a:endCxn id="151" idx="0"/>
          </p:cNvCxnSpPr>
          <p:nvPr/>
        </p:nvCxnSpPr>
        <p:spPr>
          <a:xfrm rot="16200000" flipH="1" flipV="1">
            <a:off x="6065619" y="2396636"/>
            <a:ext cx="414721" cy="338607"/>
          </a:xfrm>
          <a:prstGeom prst="curvedConnector3">
            <a:avLst>
              <a:gd name="adj1" fmla="val -55121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55" name="Google Shape;2652;p42">
            <a:extLst>
              <a:ext uri="{FF2B5EF4-FFF2-40B4-BE49-F238E27FC236}">
                <a16:creationId xmlns:a16="http://schemas.microsoft.com/office/drawing/2014/main" id="{E4434449-CD06-4D6B-A5CF-EACADBC5EB0C}"/>
              </a:ext>
            </a:extLst>
          </p:cNvPr>
          <p:cNvCxnSpPr>
            <a:stCxn id="145" idx="0"/>
            <a:endCxn id="152" idx="6"/>
          </p:cNvCxnSpPr>
          <p:nvPr/>
        </p:nvCxnSpPr>
        <p:spPr>
          <a:xfrm rot="16200000" flipH="1">
            <a:off x="6095142" y="2705720"/>
            <a:ext cx="1113407" cy="419127"/>
          </a:xfrm>
          <a:prstGeom prst="curvedConnector4">
            <a:avLst>
              <a:gd name="adj1" fmla="val -20532"/>
              <a:gd name="adj2" fmla="val 154542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61770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1"/>
    </mc:Choice>
    <mc:Fallback xmlns="">
      <p:transition spd="slow" advTm="45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5AC57-04D1-41D5-9769-3B1AEB5AC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Motivación para emprender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DC2280BA-55F5-484A-91B0-962FE198E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19155"/>
              </p:ext>
            </p:extLst>
          </p:nvPr>
        </p:nvGraphicFramePr>
        <p:xfrm>
          <a:off x="267110" y="1540237"/>
          <a:ext cx="4694094" cy="316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F5C45202-3D03-459C-BCB2-DD696621D778}"/>
              </a:ext>
            </a:extLst>
          </p:cNvPr>
          <p:cNvGrpSpPr/>
          <p:nvPr/>
        </p:nvGrpSpPr>
        <p:grpSpPr>
          <a:xfrm>
            <a:off x="5281128" y="2897100"/>
            <a:ext cx="3723346" cy="406500"/>
            <a:chOff x="5295558" y="1548849"/>
            <a:chExt cx="3723346" cy="406500"/>
          </a:xfrm>
        </p:grpSpPr>
        <p:sp>
          <p:nvSpPr>
            <p:cNvPr id="5" name="Google Shape;2913;p44">
              <a:extLst>
                <a:ext uri="{FF2B5EF4-FFF2-40B4-BE49-F238E27FC236}">
                  <a16:creationId xmlns:a16="http://schemas.microsoft.com/office/drawing/2014/main" id="{C1AEDB7C-5D4F-44A8-B9A3-636AE8D9DECE}"/>
                </a:ext>
              </a:extLst>
            </p:cNvPr>
            <p:cNvSpPr txBox="1"/>
            <p:nvPr/>
          </p:nvSpPr>
          <p:spPr>
            <a:xfrm>
              <a:off x="8354704" y="1548849"/>
              <a:ext cx="6642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10%</a:t>
              </a:r>
              <a:endParaRPr sz="2400" b="1" dirty="0">
                <a:solidFill>
                  <a:schemeClr val="lt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9" name="Google Shape;2917;p44">
              <a:extLst>
                <a:ext uri="{FF2B5EF4-FFF2-40B4-BE49-F238E27FC236}">
                  <a16:creationId xmlns:a16="http://schemas.microsoft.com/office/drawing/2014/main" id="{E14B451C-16C5-4841-BB62-911C5C52B5FF}"/>
                </a:ext>
              </a:extLst>
            </p:cNvPr>
            <p:cNvGrpSpPr/>
            <p:nvPr/>
          </p:nvGrpSpPr>
          <p:grpSpPr>
            <a:xfrm>
              <a:off x="5295558" y="1568469"/>
              <a:ext cx="367261" cy="367261"/>
              <a:chOff x="-65145700" y="3727425"/>
              <a:chExt cx="317425" cy="317425"/>
            </a:xfrm>
          </p:grpSpPr>
          <p:sp>
            <p:nvSpPr>
              <p:cNvPr id="11" name="Google Shape;2918;p44">
                <a:extLst>
                  <a:ext uri="{FF2B5EF4-FFF2-40B4-BE49-F238E27FC236}">
                    <a16:creationId xmlns:a16="http://schemas.microsoft.com/office/drawing/2014/main" id="{3EFD3C94-8587-401F-9C68-9CDFB2181FFC}"/>
                  </a:ext>
                </a:extLst>
              </p:cNvPr>
              <p:cNvSpPr/>
              <p:nvPr/>
            </p:nvSpPr>
            <p:spPr>
              <a:xfrm>
                <a:off x="-65145700" y="3769150"/>
                <a:ext cx="275675" cy="275700"/>
              </a:xfrm>
              <a:custGeom>
                <a:avLst/>
                <a:gdLst/>
                <a:ahLst/>
                <a:cxnLst/>
                <a:rect l="l" t="t" r="r" b="b"/>
                <a:pathLst>
                  <a:path w="11027" h="11028" extrusionOk="0">
                    <a:moveTo>
                      <a:pt x="5514" y="1"/>
                    </a:moveTo>
                    <a:cubicBezTo>
                      <a:pt x="2489" y="1"/>
                      <a:pt x="0" y="2458"/>
                      <a:pt x="0" y="5514"/>
                    </a:cubicBezTo>
                    <a:cubicBezTo>
                      <a:pt x="0" y="8539"/>
                      <a:pt x="2489" y="11027"/>
                      <a:pt x="5514" y="11027"/>
                    </a:cubicBezTo>
                    <a:cubicBezTo>
                      <a:pt x="8538" y="11027"/>
                      <a:pt x="11027" y="8539"/>
                      <a:pt x="11027" y="5514"/>
                    </a:cubicBezTo>
                    <a:cubicBezTo>
                      <a:pt x="11027" y="5294"/>
                      <a:pt x="10869" y="5105"/>
                      <a:pt x="10649" y="5105"/>
                    </a:cubicBezTo>
                    <a:lnTo>
                      <a:pt x="5955" y="5105"/>
                    </a:lnTo>
                    <a:lnTo>
                      <a:pt x="5955" y="410"/>
                    </a:lnTo>
                    <a:cubicBezTo>
                      <a:pt x="5955" y="190"/>
                      <a:pt x="5766" y="1"/>
                      <a:pt x="55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919;p44">
                <a:extLst>
                  <a:ext uri="{FF2B5EF4-FFF2-40B4-BE49-F238E27FC236}">
                    <a16:creationId xmlns:a16="http://schemas.microsoft.com/office/drawing/2014/main" id="{4E14DC55-6E12-4AE5-933D-B133FA064DAA}"/>
                  </a:ext>
                </a:extLst>
              </p:cNvPr>
              <p:cNvSpPr/>
              <p:nvPr/>
            </p:nvSpPr>
            <p:spPr>
              <a:xfrm>
                <a:off x="-64977150" y="3727425"/>
                <a:ext cx="148875" cy="147300"/>
              </a:xfrm>
              <a:custGeom>
                <a:avLst/>
                <a:gdLst/>
                <a:ahLst/>
                <a:cxnLst/>
                <a:rect l="l" t="t" r="r" b="b"/>
                <a:pathLst>
                  <a:path w="5955" h="5892" extrusionOk="0">
                    <a:moveTo>
                      <a:pt x="441" y="0"/>
                    </a:moveTo>
                    <a:cubicBezTo>
                      <a:pt x="189" y="0"/>
                      <a:pt x="0" y="158"/>
                      <a:pt x="0" y="378"/>
                    </a:cubicBezTo>
                    <a:lnTo>
                      <a:pt x="0" y="5513"/>
                    </a:lnTo>
                    <a:cubicBezTo>
                      <a:pt x="0" y="5702"/>
                      <a:pt x="189" y="5891"/>
                      <a:pt x="441" y="5891"/>
                    </a:cubicBezTo>
                    <a:lnTo>
                      <a:pt x="5514" y="5891"/>
                    </a:lnTo>
                    <a:cubicBezTo>
                      <a:pt x="5734" y="5891"/>
                      <a:pt x="5955" y="5702"/>
                      <a:pt x="5955" y="5513"/>
                    </a:cubicBezTo>
                    <a:cubicBezTo>
                      <a:pt x="5955" y="2489"/>
                      <a:pt x="3466" y="0"/>
                      <a:pt x="44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932;p44">
              <a:extLst>
                <a:ext uri="{FF2B5EF4-FFF2-40B4-BE49-F238E27FC236}">
                  <a16:creationId xmlns:a16="http://schemas.microsoft.com/office/drawing/2014/main" id="{B227B169-EE0F-4AEF-A777-A2EDBDE8E132}"/>
                </a:ext>
              </a:extLst>
            </p:cNvPr>
            <p:cNvSpPr/>
            <p:nvPr/>
          </p:nvSpPr>
          <p:spPr>
            <a:xfrm>
              <a:off x="5875279" y="1675899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933;p44">
              <a:extLst>
                <a:ext uri="{FF2B5EF4-FFF2-40B4-BE49-F238E27FC236}">
                  <a16:creationId xmlns:a16="http://schemas.microsoft.com/office/drawing/2014/main" id="{13F67044-BDEA-4E0A-8444-2388550098A9}"/>
                </a:ext>
              </a:extLst>
            </p:cNvPr>
            <p:cNvSpPr/>
            <p:nvPr/>
          </p:nvSpPr>
          <p:spPr>
            <a:xfrm>
              <a:off x="6110504" y="1675899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934;p44">
              <a:extLst>
                <a:ext uri="{FF2B5EF4-FFF2-40B4-BE49-F238E27FC236}">
                  <a16:creationId xmlns:a16="http://schemas.microsoft.com/office/drawing/2014/main" id="{BA3FDB0F-680F-4D0E-B9B3-E2AD305C0470}"/>
                </a:ext>
              </a:extLst>
            </p:cNvPr>
            <p:cNvSpPr/>
            <p:nvPr/>
          </p:nvSpPr>
          <p:spPr>
            <a:xfrm>
              <a:off x="6345729" y="1675899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35;p44">
              <a:extLst>
                <a:ext uri="{FF2B5EF4-FFF2-40B4-BE49-F238E27FC236}">
                  <a16:creationId xmlns:a16="http://schemas.microsoft.com/office/drawing/2014/main" id="{CC633E97-0A3D-4381-B2CA-5800DB6BA2BC}"/>
                </a:ext>
              </a:extLst>
            </p:cNvPr>
            <p:cNvSpPr/>
            <p:nvPr/>
          </p:nvSpPr>
          <p:spPr>
            <a:xfrm>
              <a:off x="6580954" y="1675899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936;p44">
              <a:extLst>
                <a:ext uri="{FF2B5EF4-FFF2-40B4-BE49-F238E27FC236}">
                  <a16:creationId xmlns:a16="http://schemas.microsoft.com/office/drawing/2014/main" id="{525FEFA2-0F5E-4C78-AFD8-CE447243BFCF}"/>
                </a:ext>
              </a:extLst>
            </p:cNvPr>
            <p:cNvSpPr/>
            <p:nvPr/>
          </p:nvSpPr>
          <p:spPr>
            <a:xfrm>
              <a:off x="6816179" y="1675899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937;p44">
              <a:extLst>
                <a:ext uri="{FF2B5EF4-FFF2-40B4-BE49-F238E27FC236}">
                  <a16:creationId xmlns:a16="http://schemas.microsoft.com/office/drawing/2014/main" id="{67A2E1C6-D4F1-45FB-B779-99473E87D711}"/>
                </a:ext>
              </a:extLst>
            </p:cNvPr>
            <p:cNvSpPr/>
            <p:nvPr/>
          </p:nvSpPr>
          <p:spPr>
            <a:xfrm>
              <a:off x="7051404" y="1675899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938;p44">
              <a:extLst>
                <a:ext uri="{FF2B5EF4-FFF2-40B4-BE49-F238E27FC236}">
                  <a16:creationId xmlns:a16="http://schemas.microsoft.com/office/drawing/2014/main" id="{E9E9AEDD-7A0F-4F3C-9146-3AB43252A944}"/>
                </a:ext>
              </a:extLst>
            </p:cNvPr>
            <p:cNvSpPr/>
            <p:nvPr/>
          </p:nvSpPr>
          <p:spPr>
            <a:xfrm>
              <a:off x="7286629" y="1675899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939;p44">
              <a:extLst>
                <a:ext uri="{FF2B5EF4-FFF2-40B4-BE49-F238E27FC236}">
                  <a16:creationId xmlns:a16="http://schemas.microsoft.com/office/drawing/2014/main" id="{74407B15-5628-41CE-AFA0-2200C906161A}"/>
                </a:ext>
              </a:extLst>
            </p:cNvPr>
            <p:cNvSpPr/>
            <p:nvPr/>
          </p:nvSpPr>
          <p:spPr>
            <a:xfrm>
              <a:off x="7521854" y="1675899"/>
              <a:ext cx="152400" cy="152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940;p44">
              <a:extLst>
                <a:ext uri="{FF2B5EF4-FFF2-40B4-BE49-F238E27FC236}">
                  <a16:creationId xmlns:a16="http://schemas.microsoft.com/office/drawing/2014/main" id="{437183EB-C963-4C1D-BA1E-1DC3F0187A4F}"/>
                </a:ext>
              </a:extLst>
            </p:cNvPr>
            <p:cNvSpPr/>
            <p:nvPr/>
          </p:nvSpPr>
          <p:spPr>
            <a:xfrm>
              <a:off x="7757079" y="167589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941;p44">
              <a:extLst>
                <a:ext uri="{FF2B5EF4-FFF2-40B4-BE49-F238E27FC236}">
                  <a16:creationId xmlns:a16="http://schemas.microsoft.com/office/drawing/2014/main" id="{8A08E2A6-BE83-4685-B5CF-A365CF6AA88C}"/>
                </a:ext>
              </a:extLst>
            </p:cNvPr>
            <p:cNvSpPr/>
            <p:nvPr/>
          </p:nvSpPr>
          <p:spPr>
            <a:xfrm>
              <a:off x="7992304" y="1675899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EF0092D3-0BA7-40D8-89B6-96B3C93CCEF4}"/>
              </a:ext>
            </a:extLst>
          </p:cNvPr>
          <p:cNvGrpSpPr/>
          <p:nvPr/>
        </p:nvGrpSpPr>
        <p:grpSpPr>
          <a:xfrm>
            <a:off x="5268553" y="1657981"/>
            <a:ext cx="3725043" cy="406500"/>
            <a:chOff x="5293861" y="2111007"/>
            <a:chExt cx="3725043" cy="406500"/>
          </a:xfrm>
        </p:grpSpPr>
        <p:sp>
          <p:nvSpPr>
            <p:cNvPr id="6" name="Google Shape;2914;p44">
              <a:extLst>
                <a:ext uri="{FF2B5EF4-FFF2-40B4-BE49-F238E27FC236}">
                  <a16:creationId xmlns:a16="http://schemas.microsoft.com/office/drawing/2014/main" id="{314156EA-F129-499E-AF61-185AFF32935D}"/>
                </a:ext>
              </a:extLst>
            </p:cNvPr>
            <p:cNvSpPr txBox="1"/>
            <p:nvPr/>
          </p:nvSpPr>
          <p:spPr>
            <a:xfrm>
              <a:off x="8354704" y="2111007"/>
              <a:ext cx="664200" cy="40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 dirty="0">
                  <a:solidFill>
                    <a:schemeClr val="accent2"/>
                  </a:solidFill>
                  <a:latin typeface="Fira Sans Extra Condensed"/>
                  <a:ea typeface="Fira Sans Extra Condensed"/>
                  <a:cs typeface="Fira Sans Extra Condensed"/>
                  <a:sym typeface="Fira Sans Extra Condensed"/>
                </a:rPr>
                <a:t>6.7%</a:t>
              </a:r>
              <a:endParaRPr sz="2400" b="1" dirty="0">
                <a:solidFill>
                  <a:schemeClr val="accent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grpSp>
          <p:nvGrpSpPr>
            <p:cNvPr id="14" name="Google Shape;2920;p44">
              <a:extLst>
                <a:ext uri="{FF2B5EF4-FFF2-40B4-BE49-F238E27FC236}">
                  <a16:creationId xmlns:a16="http://schemas.microsoft.com/office/drawing/2014/main" id="{22525D9B-B2B8-401E-8083-8582C47B891C}"/>
                </a:ext>
              </a:extLst>
            </p:cNvPr>
            <p:cNvGrpSpPr/>
            <p:nvPr/>
          </p:nvGrpSpPr>
          <p:grpSpPr>
            <a:xfrm>
              <a:off x="5293861" y="2130236"/>
              <a:ext cx="370645" cy="368042"/>
              <a:chOff x="-63250675" y="3744075"/>
              <a:chExt cx="320350" cy="318100"/>
            </a:xfrm>
          </p:grpSpPr>
          <p:sp>
            <p:nvSpPr>
              <p:cNvPr id="15" name="Google Shape;2921;p44">
                <a:extLst>
                  <a:ext uri="{FF2B5EF4-FFF2-40B4-BE49-F238E27FC236}">
                    <a16:creationId xmlns:a16="http://schemas.microsoft.com/office/drawing/2014/main" id="{61D93166-04A3-4DA5-84AB-696575609DAC}"/>
                  </a:ext>
                </a:extLst>
              </p:cNvPr>
              <p:cNvSpPr/>
              <p:nvPr/>
            </p:nvSpPr>
            <p:spPr>
              <a:xfrm>
                <a:off x="-63126250" y="3744075"/>
                <a:ext cx="195925" cy="192875"/>
              </a:xfrm>
              <a:custGeom>
                <a:avLst/>
                <a:gdLst/>
                <a:ahLst/>
                <a:cxnLst/>
                <a:rect l="l" t="t" r="r" b="b"/>
                <a:pathLst>
                  <a:path w="7837" h="7715" extrusionOk="0">
                    <a:moveTo>
                      <a:pt x="6020" y="0"/>
                    </a:moveTo>
                    <a:cubicBezTo>
                      <a:pt x="5921" y="0"/>
                      <a:pt x="5820" y="37"/>
                      <a:pt x="5735" y="122"/>
                    </a:cubicBezTo>
                    <a:lnTo>
                      <a:pt x="4097" y="1760"/>
                    </a:lnTo>
                    <a:cubicBezTo>
                      <a:pt x="4034" y="1854"/>
                      <a:pt x="3971" y="1917"/>
                      <a:pt x="3971" y="2012"/>
                    </a:cubicBezTo>
                    <a:lnTo>
                      <a:pt x="3782" y="3304"/>
                    </a:lnTo>
                    <a:lnTo>
                      <a:pt x="1734" y="5351"/>
                    </a:lnTo>
                    <a:cubicBezTo>
                      <a:pt x="1576" y="5288"/>
                      <a:pt x="1387" y="5225"/>
                      <a:pt x="1230" y="5225"/>
                    </a:cubicBezTo>
                    <a:cubicBezTo>
                      <a:pt x="537" y="5225"/>
                      <a:pt x="1" y="5793"/>
                      <a:pt x="1" y="6486"/>
                    </a:cubicBezTo>
                    <a:cubicBezTo>
                      <a:pt x="1" y="7210"/>
                      <a:pt x="537" y="7714"/>
                      <a:pt x="1230" y="7714"/>
                    </a:cubicBezTo>
                    <a:cubicBezTo>
                      <a:pt x="1891" y="7714"/>
                      <a:pt x="2458" y="7179"/>
                      <a:pt x="2458" y="6486"/>
                    </a:cubicBezTo>
                    <a:cubicBezTo>
                      <a:pt x="2458" y="6297"/>
                      <a:pt x="2395" y="6139"/>
                      <a:pt x="2332" y="5982"/>
                    </a:cubicBezTo>
                    <a:lnTo>
                      <a:pt x="4380" y="3934"/>
                    </a:lnTo>
                    <a:lnTo>
                      <a:pt x="5672" y="3745"/>
                    </a:lnTo>
                    <a:cubicBezTo>
                      <a:pt x="5735" y="3745"/>
                      <a:pt x="5829" y="3713"/>
                      <a:pt x="5924" y="3619"/>
                    </a:cubicBezTo>
                    <a:lnTo>
                      <a:pt x="7562" y="1980"/>
                    </a:lnTo>
                    <a:cubicBezTo>
                      <a:pt x="7837" y="1706"/>
                      <a:pt x="7609" y="1254"/>
                      <a:pt x="7251" y="1254"/>
                    </a:cubicBezTo>
                    <a:cubicBezTo>
                      <a:pt x="7240" y="1254"/>
                      <a:pt x="7228" y="1255"/>
                      <a:pt x="7216" y="1256"/>
                    </a:cubicBezTo>
                    <a:lnTo>
                      <a:pt x="6302" y="1382"/>
                    </a:lnTo>
                    <a:lnTo>
                      <a:pt x="6428" y="468"/>
                    </a:lnTo>
                    <a:cubicBezTo>
                      <a:pt x="6472" y="203"/>
                      <a:pt x="6253" y="0"/>
                      <a:pt x="60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922;p44">
                <a:extLst>
                  <a:ext uri="{FF2B5EF4-FFF2-40B4-BE49-F238E27FC236}">
                    <a16:creationId xmlns:a16="http://schemas.microsoft.com/office/drawing/2014/main" id="{5AB1B14B-B4DD-46C5-AEC4-E06EA0CF7158}"/>
                  </a:ext>
                </a:extLst>
              </p:cNvPr>
              <p:cNvSpPr/>
              <p:nvPr/>
            </p:nvSpPr>
            <p:spPr>
              <a:xfrm>
                <a:off x="-63190025" y="3814050"/>
                <a:ext cx="186675" cy="185900"/>
              </a:xfrm>
              <a:custGeom>
                <a:avLst/>
                <a:gdLst/>
                <a:ahLst/>
                <a:cxnLst/>
                <a:rect l="l" t="t" r="r" b="b"/>
                <a:pathLst>
                  <a:path w="7467" h="7436" extrusionOk="0">
                    <a:moveTo>
                      <a:pt x="3718" y="1"/>
                    </a:moveTo>
                    <a:cubicBezTo>
                      <a:pt x="1670" y="1"/>
                      <a:pt x="0" y="1670"/>
                      <a:pt x="0" y="3750"/>
                    </a:cubicBezTo>
                    <a:cubicBezTo>
                      <a:pt x="0" y="5797"/>
                      <a:pt x="1638" y="7436"/>
                      <a:pt x="3718" y="7436"/>
                    </a:cubicBezTo>
                    <a:cubicBezTo>
                      <a:pt x="5765" y="7436"/>
                      <a:pt x="7467" y="5797"/>
                      <a:pt x="7467" y="3750"/>
                    </a:cubicBezTo>
                    <a:cubicBezTo>
                      <a:pt x="7467" y="3151"/>
                      <a:pt x="7341" y="2647"/>
                      <a:pt x="7120" y="2143"/>
                    </a:cubicBezTo>
                    <a:lnTo>
                      <a:pt x="5828" y="3435"/>
                    </a:lnTo>
                    <a:cubicBezTo>
                      <a:pt x="5828" y="3498"/>
                      <a:pt x="5860" y="3624"/>
                      <a:pt x="5860" y="3718"/>
                    </a:cubicBezTo>
                    <a:cubicBezTo>
                      <a:pt x="5860" y="4852"/>
                      <a:pt x="4915" y="5797"/>
                      <a:pt x="3781" y="5797"/>
                    </a:cubicBezTo>
                    <a:cubicBezTo>
                      <a:pt x="2615" y="5797"/>
                      <a:pt x="1670" y="4852"/>
                      <a:pt x="1670" y="3718"/>
                    </a:cubicBezTo>
                    <a:cubicBezTo>
                      <a:pt x="1733" y="2552"/>
                      <a:pt x="2615" y="1607"/>
                      <a:pt x="3781" y="1607"/>
                    </a:cubicBezTo>
                    <a:cubicBezTo>
                      <a:pt x="3875" y="1607"/>
                      <a:pt x="3970" y="1607"/>
                      <a:pt x="4033" y="1670"/>
                    </a:cubicBezTo>
                    <a:lnTo>
                      <a:pt x="5356" y="347"/>
                    </a:lnTo>
                    <a:cubicBezTo>
                      <a:pt x="4883" y="127"/>
                      <a:pt x="4316" y="1"/>
                      <a:pt x="37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923;p44">
                <a:extLst>
                  <a:ext uri="{FF2B5EF4-FFF2-40B4-BE49-F238E27FC236}">
                    <a16:creationId xmlns:a16="http://schemas.microsoft.com/office/drawing/2014/main" id="{6DF3E356-0EDB-44DC-9F5F-AAA9F98D410A}"/>
                  </a:ext>
                </a:extLst>
              </p:cNvPr>
              <p:cNvSpPr/>
              <p:nvPr/>
            </p:nvSpPr>
            <p:spPr>
              <a:xfrm>
                <a:off x="-63250675" y="3751050"/>
                <a:ext cx="311125" cy="311125"/>
              </a:xfrm>
              <a:custGeom>
                <a:avLst/>
                <a:gdLst/>
                <a:ahLst/>
                <a:cxnLst/>
                <a:rect l="l" t="t" r="r" b="b"/>
                <a:pathLst>
                  <a:path w="12445" h="12445" extrusionOk="0">
                    <a:moveTo>
                      <a:pt x="6270" y="0"/>
                    </a:moveTo>
                    <a:cubicBezTo>
                      <a:pt x="2773" y="0"/>
                      <a:pt x="0" y="2804"/>
                      <a:pt x="0" y="6238"/>
                    </a:cubicBezTo>
                    <a:cubicBezTo>
                      <a:pt x="0" y="9641"/>
                      <a:pt x="2804" y="12445"/>
                      <a:pt x="6238" y="12445"/>
                    </a:cubicBezTo>
                    <a:cubicBezTo>
                      <a:pt x="9672" y="12445"/>
                      <a:pt x="12445" y="9641"/>
                      <a:pt x="12445" y="6238"/>
                    </a:cubicBezTo>
                    <a:cubicBezTo>
                      <a:pt x="12445" y="5325"/>
                      <a:pt x="12256" y="4411"/>
                      <a:pt x="11878" y="3592"/>
                    </a:cubicBezTo>
                    <a:lnTo>
                      <a:pt x="11563" y="3907"/>
                    </a:lnTo>
                    <a:cubicBezTo>
                      <a:pt x="11342" y="4096"/>
                      <a:pt x="11121" y="4222"/>
                      <a:pt x="10838" y="4253"/>
                    </a:cubicBezTo>
                    <a:lnTo>
                      <a:pt x="10397" y="4348"/>
                    </a:lnTo>
                    <a:cubicBezTo>
                      <a:pt x="10680" y="4915"/>
                      <a:pt x="10806" y="5545"/>
                      <a:pt x="10806" y="6238"/>
                    </a:cubicBezTo>
                    <a:cubicBezTo>
                      <a:pt x="10806" y="8759"/>
                      <a:pt x="8759" y="10743"/>
                      <a:pt x="6270" y="10743"/>
                    </a:cubicBezTo>
                    <a:cubicBezTo>
                      <a:pt x="3781" y="10743"/>
                      <a:pt x="1733" y="8696"/>
                      <a:pt x="1733" y="6238"/>
                    </a:cubicBezTo>
                    <a:cubicBezTo>
                      <a:pt x="1733" y="3718"/>
                      <a:pt x="3781" y="1670"/>
                      <a:pt x="6270" y="1670"/>
                    </a:cubicBezTo>
                    <a:cubicBezTo>
                      <a:pt x="6931" y="1670"/>
                      <a:pt x="7561" y="1796"/>
                      <a:pt x="8160" y="2048"/>
                    </a:cubicBezTo>
                    <a:lnTo>
                      <a:pt x="8254" y="1607"/>
                    </a:lnTo>
                    <a:cubicBezTo>
                      <a:pt x="8286" y="1355"/>
                      <a:pt x="8412" y="1103"/>
                      <a:pt x="8601" y="914"/>
                    </a:cubicBezTo>
                    <a:lnTo>
                      <a:pt x="8916" y="599"/>
                    </a:lnTo>
                    <a:cubicBezTo>
                      <a:pt x="8097" y="189"/>
                      <a:pt x="7215" y="0"/>
                      <a:pt x="62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2942;p44">
              <a:extLst>
                <a:ext uri="{FF2B5EF4-FFF2-40B4-BE49-F238E27FC236}">
                  <a16:creationId xmlns:a16="http://schemas.microsoft.com/office/drawing/2014/main" id="{9457FEFB-408B-4409-8620-44D2C6D8482E}"/>
                </a:ext>
              </a:extLst>
            </p:cNvPr>
            <p:cNvSpPr/>
            <p:nvPr/>
          </p:nvSpPr>
          <p:spPr>
            <a:xfrm>
              <a:off x="5875279" y="2238057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7" name="Google Shape;2943;p44">
              <a:extLst>
                <a:ext uri="{FF2B5EF4-FFF2-40B4-BE49-F238E27FC236}">
                  <a16:creationId xmlns:a16="http://schemas.microsoft.com/office/drawing/2014/main" id="{261E06B7-BD19-40BD-BA61-8F9F3FB85A0D}"/>
                </a:ext>
              </a:extLst>
            </p:cNvPr>
            <p:cNvSpPr/>
            <p:nvPr/>
          </p:nvSpPr>
          <p:spPr>
            <a:xfrm>
              <a:off x="6110504" y="2238057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8" name="Google Shape;2944;p44">
              <a:extLst>
                <a:ext uri="{FF2B5EF4-FFF2-40B4-BE49-F238E27FC236}">
                  <a16:creationId xmlns:a16="http://schemas.microsoft.com/office/drawing/2014/main" id="{93C9AB90-809B-4FD6-A767-9EDECBE8DC05}"/>
                </a:ext>
              </a:extLst>
            </p:cNvPr>
            <p:cNvSpPr/>
            <p:nvPr/>
          </p:nvSpPr>
          <p:spPr>
            <a:xfrm>
              <a:off x="6345729" y="2238057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39" name="Google Shape;2945;p44">
              <a:extLst>
                <a:ext uri="{FF2B5EF4-FFF2-40B4-BE49-F238E27FC236}">
                  <a16:creationId xmlns:a16="http://schemas.microsoft.com/office/drawing/2014/main" id="{E81FD4BD-9395-4739-A8FD-D3CF5341E878}"/>
                </a:ext>
              </a:extLst>
            </p:cNvPr>
            <p:cNvSpPr/>
            <p:nvPr/>
          </p:nvSpPr>
          <p:spPr>
            <a:xfrm>
              <a:off x="6580954" y="2238057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0" name="Google Shape;2946;p44">
              <a:extLst>
                <a:ext uri="{FF2B5EF4-FFF2-40B4-BE49-F238E27FC236}">
                  <a16:creationId xmlns:a16="http://schemas.microsoft.com/office/drawing/2014/main" id="{51595ABE-0955-4FE6-8C98-DCE3052BFBB7}"/>
                </a:ext>
              </a:extLst>
            </p:cNvPr>
            <p:cNvSpPr/>
            <p:nvPr/>
          </p:nvSpPr>
          <p:spPr>
            <a:xfrm>
              <a:off x="6816179" y="2238057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41" name="Google Shape;2947;p44">
              <a:extLst>
                <a:ext uri="{FF2B5EF4-FFF2-40B4-BE49-F238E27FC236}">
                  <a16:creationId xmlns:a16="http://schemas.microsoft.com/office/drawing/2014/main" id="{C36736B3-C55E-40A9-82BA-A557B3F9DB5B}"/>
                </a:ext>
              </a:extLst>
            </p:cNvPr>
            <p:cNvSpPr/>
            <p:nvPr/>
          </p:nvSpPr>
          <p:spPr>
            <a:xfrm>
              <a:off x="7051404" y="2238057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948;p44">
              <a:extLst>
                <a:ext uri="{FF2B5EF4-FFF2-40B4-BE49-F238E27FC236}">
                  <a16:creationId xmlns:a16="http://schemas.microsoft.com/office/drawing/2014/main" id="{E0FDFFAC-3A32-4636-8E78-6A071DA5BEC8}"/>
                </a:ext>
              </a:extLst>
            </p:cNvPr>
            <p:cNvSpPr/>
            <p:nvPr/>
          </p:nvSpPr>
          <p:spPr>
            <a:xfrm>
              <a:off x="7286629" y="2238057"/>
              <a:ext cx="152400" cy="152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949;p44">
              <a:extLst>
                <a:ext uri="{FF2B5EF4-FFF2-40B4-BE49-F238E27FC236}">
                  <a16:creationId xmlns:a16="http://schemas.microsoft.com/office/drawing/2014/main" id="{8FA9C220-69DF-4CB9-9711-47027177AF8C}"/>
                </a:ext>
              </a:extLst>
            </p:cNvPr>
            <p:cNvSpPr/>
            <p:nvPr/>
          </p:nvSpPr>
          <p:spPr>
            <a:xfrm>
              <a:off x="7521854" y="2238057"/>
              <a:ext cx="152400" cy="1524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950;p44">
              <a:extLst>
                <a:ext uri="{FF2B5EF4-FFF2-40B4-BE49-F238E27FC236}">
                  <a16:creationId xmlns:a16="http://schemas.microsoft.com/office/drawing/2014/main" id="{5DD5283B-0066-4BDD-ACE3-23A2DC33D116}"/>
                </a:ext>
              </a:extLst>
            </p:cNvPr>
            <p:cNvSpPr/>
            <p:nvPr/>
          </p:nvSpPr>
          <p:spPr>
            <a:xfrm>
              <a:off x="7757079" y="2238057"/>
              <a:ext cx="152400" cy="1524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951;p44">
              <a:extLst>
                <a:ext uri="{FF2B5EF4-FFF2-40B4-BE49-F238E27FC236}">
                  <a16:creationId xmlns:a16="http://schemas.microsoft.com/office/drawing/2014/main" id="{6E4651AA-9472-4F90-9CBC-5DFED983A1EA}"/>
                </a:ext>
              </a:extLst>
            </p:cNvPr>
            <p:cNvSpPr/>
            <p:nvPr/>
          </p:nvSpPr>
          <p:spPr>
            <a:xfrm>
              <a:off x="7992304" y="2238057"/>
              <a:ext cx="152400" cy="15240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2973;p44">
            <a:extLst>
              <a:ext uri="{FF2B5EF4-FFF2-40B4-BE49-F238E27FC236}">
                <a16:creationId xmlns:a16="http://schemas.microsoft.com/office/drawing/2014/main" id="{FFC8D322-D70D-4BE6-B004-2FBF6D985FAB}"/>
              </a:ext>
            </a:extLst>
          </p:cNvPr>
          <p:cNvSpPr txBox="1"/>
          <p:nvPr/>
        </p:nvSpPr>
        <p:spPr>
          <a:xfrm>
            <a:off x="5281128" y="2400477"/>
            <a:ext cx="3712468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Diferencia porcentual G</a:t>
            </a:r>
            <a:r>
              <a:rPr lang="es-EC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EM América Latina y el Caribe</a:t>
            </a:r>
            <a:endParaRPr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2976;p44">
            <a:extLst>
              <a:ext uri="{FF2B5EF4-FFF2-40B4-BE49-F238E27FC236}">
                <a16:creationId xmlns:a16="http://schemas.microsoft.com/office/drawing/2014/main" id="{81D8B491-5CAE-4FD5-A7AA-19B270FC476D}"/>
              </a:ext>
            </a:extLst>
          </p:cNvPr>
          <p:cNvSpPr txBox="1"/>
          <p:nvPr/>
        </p:nvSpPr>
        <p:spPr>
          <a:xfrm>
            <a:off x="5281128" y="1312558"/>
            <a:ext cx="3712468" cy="2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Diferencia porcentual GEM Ecuador</a:t>
            </a:r>
            <a:endParaRPr b="1" dirty="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" name="Google Shape;2978;p44">
            <a:extLst>
              <a:ext uri="{FF2B5EF4-FFF2-40B4-BE49-F238E27FC236}">
                <a16:creationId xmlns:a16="http://schemas.microsoft.com/office/drawing/2014/main" id="{2D841A8A-A6F5-4072-BEB8-6819FF6F1E95}"/>
              </a:ext>
            </a:extLst>
          </p:cNvPr>
          <p:cNvGrpSpPr/>
          <p:nvPr/>
        </p:nvGrpSpPr>
        <p:grpSpPr>
          <a:xfrm>
            <a:off x="5262766" y="3573241"/>
            <a:ext cx="3712468" cy="1258251"/>
            <a:chOff x="447851" y="1281700"/>
            <a:chExt cx="2658600" cy="1258251"/>
          </a:xfrm>
        </p:grpSpPr>
        <p:sp>
          <p:nvSpPr>
            <p:cNvPr id="77" name="Google Shape;2979;p44">
              <a:extLst>
                <a:ext uri="{FF2B5EF4-FFF2-40B4-BE49-F238E27FC236}">
                  <a16:creationId xmlns:a16="http://schemas.microsoft.com/office/drawing/2014/main" id="{BC5A05B4-0DB5-4217-8FD1-020803DE539F}"/>
                </a:ext>
              </a:extLst>
            </p:cNvPr>
            <p:cNvSpPr txBox="1"/>
            <p:nvPr/>
          </p:nvSpPr>
          <p:spPr>
            <a:xfrm>
              <a:off x="816818" y="1281700"/>
              <a:ext cx="2249223" cy="255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Entrevistas</a:t>
              </a:r>
              <a:endParaRPr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2980;p44">
              <a:extLst>
                <a:ext uri="{FF2B5EF4-FFF2-40B4-BE49-F238E27FC236}">
                  <a16:creationId xmlns:a16="http://schemas.microsoft.com/office/drawing/2014/main" id="{18A485BF-B28B-4759-BB1B-9DCABC76E3BF}"/>
                </a:ext>
              </a:extLst>
            </p:cNvPr>
            <p:cNvSpPr txBox="1"/>
            <p:nvPr/>
          </p:nvSpPr>
          <p:spPr>
            <a:xfrm>
              <a:off x="447851" y="1679591"/>
              <a:ext cx="2658600" cy="860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s-MX" sz="1200" dirty="0">
                  <a:solidFill>
                    <a:schemeClr val="accent6"/>
                  </a:solidFill>
                  <a:latin typeface="Roboto"/>
                  <a:ea typeface="Roboto"/>
                  <a:cs typeface="Roboto"/>
                  <a:sym typeface="Roboto"/>
                </a:rPr>
                <a:t>Los emprendimientos en el Ecuador se generan en mayor proporción por la necesidad de subsistencia que por la identificación de oportunidades en el mercado, lo cual tiene efectos en </a:t>
              </a:r>
              <a:r>
                <a:rPr lang="es-MX" sz="1200" b="1" dirty="0">
                  <a:solidFill>
                    <a:schemeClr val="accent3"/>
                  </a:solidFill>
                  <a:latin typeface="Roboto"/>
                  <a:ea typeface="Roboto"/>
                  <a:cs typeface="Roboto"/>
                  <a:sym typeface="Roboto"/>
                </a:rPr>
                <a:t>su baja perspectiva de crecimiento y sostenibilidad.</a:t>
              </a:r>
              <a:endParaRPr lang="en-US" sz="1200" b="1" dirty="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9" name="Google Shape;3094;p46">
            <a:extLst>
              <a:ext uri="{FF2B5EF4-FFF2-40B4-BE49-F238E27FC236}">
                <a16:creationId xmlns:a16="http://schemas.microsoft.com/office/drawing/2014/main" id="{01E89BCA-8571-4983-8A12-8808EC5C77DC}"/>
              </a:ext>
            </a:extLst>
          </p:cNvPr>
          <p:cNvGrpSpPr/>
          <p:nvPr/>
        </p:nvGrpSpPr>
        <p:grpSpPr>
          <a:xfrm>
            <a:off x="5262766" y="3491007"/>
            <a:ext cx="365759" cy="365753"/>
            <a:chOff x="3344048" y="2085553"/>
            <a:chExt cx="255329" cy="255379"/>
          </a:xfrm>
          <a:solidFill>
            <a:schemeClr val="accent3"/>
          </a:solidFill>
        </p:grpSpPr>
        <p:sp>
          <p:nvSpPr>
            <p:cNvPr id="80" name="Google Shape;3095;p46">
              <a:extLst>
                <a:ext uri="{FF2B5EF4-FFF2-40B4-BE49-F238E27FC236}">
                  <a16:creationId xmlns:a16="http://schemas.microsoft.com/office/drawing/2014/main" id="{5E6406FF-B9F0-4A14-89F7-1301DD6A9D8B}"/>
                </a:ext>
              </a:extLst>
            </p:cNvPr>
            <p:cNvSpPr/>
            <p:nvPr/>
          </p:nvSpPr>
          <p:spPr>
            <a:xfrm>
              <a:off x="3513578" y="2190738"/>
              <a:ext cx="23508" cy="20109"/>
            </a:xfrm>
            <a:custGeom>
              <a:avLst/>
              <a:gdLst/>
              <a:ahLst/>
              <a:cxnLst/>
              <a:rect l="l" t="t" r="r" b="b"/>
              <a:pathLst>
                <a:path w="491" h="420" extrusionOk="0">
                  <a:moveTo>
                    <a:pt x="280" y="1"/>
                  </a:moveTo>
                  <a:cubicBezTo>
                    <a:pt x="93" y="1"/>
                    <a:pt x="1" y="228"/>
                    <a:pt x="132" y="359"/>
                  </a:cubicBezTo>
                  <a:cubicBezTo>
                    <a:pt x="174" y="401"/>
                    <a:pt x="226" y="419"/>
                    <a:pt x="277" y="419"/>
                  </a:cubicBezTo>
                  <a:cubicBezTo>
                    <a:pt x="385" y="419"/>
                    <a:pt x="490" y="335"/>
                    <a:pt x="490" y="210"/>
                  </a:cubicBezTo>
                  <a:cubicBezTo>
                    <a:pt x="490" y="97"/>
                    <a:pt x="394" y="1"/>
                    <a:pt x="28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1" name="Google Shape;3096;p46">
              <a:extLst>
                <a:ext uri="{FF2B5EF4-FFF2-40B4-BE49-F238E27FC236}">
                  <a16:creationId xmlns:a16="http://schemas.microsoft.com/office/drawing/2014/main" id="{1F2C5C47-7C00-4AC5-BD30-EB1121AB33FF}"/>
                </a:ext>
              </a:extLst>
            </p:cNvPr>
            <p:cNvSpPr/>
            <p:nvPr/>
          </p:nvSpPr>
          <p:spPr>
            <a:xfrm>
              <a:off x="3500652" y="2225640"/>
              <a:ext cx="52713" cy="20156"/>
            </a:xfrm>
            <a:custGeom>
              <a:avLst/>
              <a:gdLst/>
              <a:ahLst/>
              <a:cxnLst/>
              <a:rect l="l" t="t" r="r" b="b"/>
              <a:pathLst>
                <a:path w="1101" h="421" extrusionOk="0">
                  <a:moveTo>
                    <a:pt x="550" y="1"/>
                  </a:moveTo>
                  <a:cubicBezTo>
                    <a:pt x="293" y="1"/>
                    <a:pt x="70" y="171"/>
                    <a:pt x="0" y="420"/>
                  </a:cubicBezTo>
                  <a:lnTo>
                    <a:pt x="1101" y="420"/>
                  </a:lnTo>
                  <a:cubicBezTo>
                    <a:pt x="1031" y="171"/>
                    <a:pt x="808" y="1"/>
                    <a:pt x="5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2" name="Google Shape;3097;p46">
              <a:extLst>
                <a:ext uri="{FF2B5EF4-FFF2-40B4-BE49-F238E27FC236}">
                  <a16:creationId xmlns:a16="http://schemas.microsoft.com/office/drawing/2014/main" id="{B08369B5-FC56-4C00-8590-BCE460F5603E}"/>
                </a:ext>
              </a:extLst>
            </p:cNvPr>
            <p:cNvSpPr/>
            <p:nvPr/>
          </p:nvSpPr>
          <p:spPr>
            <a:xfrm>
              <a:off x="3412176" y="2145782"/>
              <a:ext cx="187201" cy="144973"/>
            </a:xfrm>
            <a:custGeom>
              <a:avLst/>
              <a:gdLst/>
              <a:ahLst/>
              <a:cxnLst/>
              <a:rect l="l" t="t" r="r" b="b"/>
              <a:pathLst>
                <a:path w="3910" h="3028" extrusionOk="0">
                  <a:moveTo>
                    <a:pt x="2398" y="625"/>
                  </a:moveTo>
                  <a:cubicBezTo>
                    <a:pt x="2826" y="625"/>
                    <a:pt x="3075" y="1119"/>
                    <a:pt x="2818" y="1459"/>
                  </a:cubicBezTo>
                  <a:cubicBezTo>
                    <a:pt x="3106" y="1612"/>
                    <a:pt x="3285" y="1913"/>
                    <a:pt x="3285" y="2241"/>
                  </a:cubicBezTo>
                  <a:cubicBezTo>
                    <a:pt x="3285" y="2328"/>
                    <a:pt x="3215" y="2398"/>
                    <a:pt x="3128" y="2398"/>
                  </a:cubicBezTo>
                  <a:lnTo>
                    <a:pt x="1669" y="2398"/>
                  </a:lnTo>
                  <a:cubicBezTo>
                    <a:pt x="1582" y="2398"/>
                    <a:pt x="1512" y="2328"/>
                    <a:pt x="1512" y="2241"/>
                  </a:cubicBezTo>
                  <a:cubicBezTo>
                    <a:pt x="1512" y="1913"/>
                    <a:pt x="1691" y="1612"/>
                    <a:pt x="1984" y="1459"/>
                  </a:cubicBezTo>
                  <a:cubicBezTo>
                    <a:pt x="1726" y="1119"/>
                    <a:pt x="1970" y="625"/>
                    <a:pt x="2398" y="625"/>
                  </a:cubicBezTo>
                  <a:close/>
                  <a:moveTo>
                    <a:pt x="1355" y="1"/>
                  </a:moveTo>
                  <a:cubicBezTo>
                    <a:pt x="1097" y="1"/>
                    <a:pt x="887" y="210"/>
                    <a:pt x="887" y="472"/>
                  </a:cubicBezTo>
                  <a:lnTo>
                    <a:pt x="887" y="927"/>
                  </a:lnTo>
                  <a:lnTo>
                    <a:pt x="106" y="1608"/>
                  </a:lnTo>
                  <a:cubicBezTo>
                    <a:pt x="1" y="1704"/>
                    <a:pt x="66" y="1879"/>
                    <a:pt x="211" y="1879"/>
                  </a:cubicBezTo>
                  <a:lnTo>
                    <a:pt x="887" y="1879"/>
                  </a:lnTo>
                  <a:lnTo>
                    <a:pt x="887" y="2555"/>
                  </a:lnTo>
                  <a:cubicBezTo>
                    <a:pt x="887" y="2817"/>
                    <a:pt x="1097" y="3027"/>
                    <a:pt x="1355" y="3027"/>
                  </a:cubicBezTo>
                  <a:lnTo>
                    <a:pt x="3442" y="3027"/>
                  </a:lnTo>
                  <a:cubicBezTo>
                    <a:pt x="3700" y="3027"/>
                    <a:pt x="3909" y="2817"/>
                    <a:pt x="3909" y="2555"/>
                  </a:cubicBezTo>
                  <a:lnTo>
                    <a:pt x="3909" y="472"/>
                  </a:lnTo>
                  <a:cubicBezTo>
                    <a:pt x="3909" y="210"/>
                    <a:pt x="3700" y="1"/>
                    <a:pt x="3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83" name="Google Shape;3098;p46">
              <a:extLst>
                <a:ext uri="{FF2B5EF4-FFF2-40B4-BE49-F238E27FC236}">
                  <a16:creationId xmlns:a16="http://schemas.microsoft.com/office/drawing/2014/main" id="{A70EC594-9F68-4B1A-A0C4-AEAF54DD5B98}"/>
                </a:ext>
              </a:extLst>
            </p:cNvPr>
            <p:cNvSpPr/>
            <p:nvPr/>
          </p:nvSpPr>
          <p:spPr>
            <a:xfrm>
              <a:off x="3344048" y="2085553"/>
              <a:ext cx="84695" cy="255379"/>
            </a:xfrm>
            <a:custGeom>
              <a:avLst/>
              <a:gdLst/>
              <a:ahLst/>
              <a:cxnLst/>
              <a:rect l="l" t="t" r="r" b="b"/>
              <a:pathLst>
                <a:path w="1769" h="5334" extrusionOk="0">
                  <a:moveTo>
                    <a:pt x="1305" y="1"/>
                  </a:moveTo>
                  <a:cubicBezTo>
                    <a:pt x="1303" y="1"/>
                    <a:pt x="1300" y="1"/>
                    <a:pt x="1297" y="1"/>
                  </a:cubicBezTo>
                  <a:lnTo>
                    <a:pt x="1092" y="1"/>
                  </a:lnTo>
                  <a:cubicBezTo>
                    <a:pt x="485" y="1"/>
                    <a:pt x="0" y="490"/>
                    <a:pt x="0" y="1093"/>
                  </a:cubicBezTo>
                  <a:lnTo>
                    <a:pt x="0" y="4241"/>
                  </a:lnTo>
                  <a:cubicBezTo>
                    <a:pt x="0" y="4844"/>
                    <a:pt x="489" y="5333"/>
                    <a:pt x="1092" y="5333"/>
                  </a:cubicBezTo>
                  <a:lnTo>
                    <a:pt x="1297" y="5333"/>
                  </a:lnTo>
                  <a:cubicBezTo>
                    <a:pt x="1559" y="5333"/>
                    <a:pt x="1769" y="5124"/>
                    <a:pt x="1769" y="4866"/>
                  </a:cubicBezTo>
                  <a:lnTo>
                    <a:pt x="1769" y="4337"/>
                  </a:lnTo>
                  <a:cubicBezTo>
                    <a:pt x="1769" y="4145"/>
                    <a:pt x="1673" y="3966"/>
                    <a:pt x="1511" y="3861"/>
                  </a:cubicBezTo>
                  <a:lnTo>
                    <a:pt x="987" y="3512"/>
                  </a:lnTo>
                  <a:lnTo>
                    <a:pt x="987" y="1822"/>
                  </a:lnTo>
                  <a:lnTo>
                    <a:pt x="1511" y="1473"/>
                  </a:lnTo>
                  <a:cubicBezTo>
                    <a:pt x="1673" y="1364"/>
                    <a:pt x="1769" y="1189"/>
                    <a:pt x="1769" y="997"/>
                  </a:cubicBezTo>
                  <a:lnTo>
                    <a:pt x="1769" y="468"/>
                  </a:lnTo>
                  <a:cubicBezTo>
                    <a:pt x="1769" y="213"/>
                    <a:pt x="1563" y="1"/>
                    <a:pt x="13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96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080"/>
    </mc:Choice>
    <mc:Fallback xmlns="">
      <p:transition spd="slow" advTm="135080"/>
    </mc:Fallback>
  </mc:AlternateContent>
</p:sld>
</file>

<file path=ppt/theme/theme1.xml><?xml version="1.0" encoding="utf-8"?>
<a:theme xmlns:a="http://schemas.openxmlformats.org/drawingml/2006/main" name="Small Business Infographics by Slidesgo">
  <a:themeElements>
    <a:clrScheme name="Simple Light">
      <a:dk1>
        <a:srgbClr val="FFFFFF"/>
      </a:dk1>
      <a:lt1>
        <a:srgbClr val="E24444"/>
      </a:lt1>
      <a:dk2>
        <a:srgbClr val="FCC0B4"/>
      </a:dk2>
      <a:lt2>
        <a:srgbClr val="FF8500"/>
      </a:lt2>
      <a:accent1>
        <a:srgbClr val="F9E8CD"/>
      </a:accent1>
      <a:accent2>
        <a:srgbClr val="FFAF00"/>
      </a:accent2>
      <a:accent3>
        <a:srgbClr val="2EC6A8"/>
      </a:accent3>
      <a:accent4>
        <a:srgbClr val="0C8C73"/>
      </a:accent4>
      <a:accent5>
        <a:srgbClr val="9ACFF7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1443</Words>
  <Application>Microsoft Office PowerPoint</Application>
  <PresentationFormat>Presentación en pantalla (16:9)</PresentationFormat>
  <Paragraphs>179</Paragraphs>
  <Slides>23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Fira Sans Extra Condensed</vt:lpstr>
      <vt:lpstr>Calibri</vt:lpstr>
      <vt:lpstr>Fira Sans Extra Condensed SemiBold</vt:lpstr>
      <vt:lpstr>Arial</vt:lpstr>
      <vt:lpstr>Roboto</vt:lpstr>
      <vt:lpstr>Small Business Infographics by Slidesgo</vt:lpstr>
      <vt:lpstr>Presentación de PowerPoint</vt:lpstr>
      <vt:lpstr>Objetivos</vt:lpstr>
      <vt:lpstr>Analizar el emprendimiento exportador ecuatoriano con enfoque de género en el año 2019</vt:lpstr>
      <vt:lpstr>Objetivos específicos</vt:lpstr>
      <vt:lpstr>Definiciones importantes</vt:lpstr>
      <vt:lpstr>Hipótesis</vt:lpstr>
      <vt:lpstr>Diseño metodológico</vt:lpstr>
      <vt:lpstr>Procesamiento de datos</vt:lpstr>
      <vt:lpstr>Motivación para emprender</vt:lpstr>
      <vt:lpstr>Presentación de PowerPoint</vt:lpstr>
      <vt:lpstr>Presentación de PowerPoint</vt:lpstr>
      <vt:lpstr>Financiamiento</vt:lpstr>
      <vt:lpstr>Presentación de PowerPoint</vt:lpstr>
      <vt:lpstr>Obstáculos del emprendimiento exportador</vt:lpstr>
      <vt:lpstr>Presentación de PowerPoint</vt:lpstr>
      <vt:lpstr>Presentación de PowerPoint</vt:lpstr>
      <vt:lpstr>Presentación de PowerPoint</vt:lpstr>
      <vt:lpstr>Contrastación de hipótesis</vt:lpstr>
      <vt:lpstr>Conclusiones y recomendaciones</vt:lpstr>
      <vt:lpstr>Presentación de PowerPoint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JL Rodríguez Peláez</cp:lastModifiedBy>
  <cp:revision>1</cp:revision>
  <dcterms:modified xsi:type="dcterms:W3CDTF">2022-03-15T17:02:15Z</dcterms:modified>
</cp:coreProperties>
</file>