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media/image27.jpg" ContentType="image/jpeg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31"/>
  </p:notesMasterIdLst>
  <p:sldIdLst>
    <p:sldId id="257" r:id="rId2"/>
    <p:sldId id="312" r:id="rId3"/>
    <p:sldId id="313" r:id="rId4"/>
    <p:sldId id="318" r:id="rId5"/>
    <p:sldId id="322" r:id="rId6"/>
    <p:sldId id="324" r:id="rId7"/>
    <p:sldId id="319" r:id="rId8"/>
    <p:sldId id="320" r:id="rId9"/>
    <p:sldId id="314" r:id="rId10"/>
    <p:sldId id="315" r:id="rId11"/>
    <p:sldId id="316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23" r:id="rId24"/>
    <p:sldId id="338" r:id="rId25"/>
    <p:sldId id="339" r:id="rId26"/>
    <p:sldId id="340" r:id="rId27"/>
    <p:sldId id="342" r:id="rId28"/>
    <p:sldId id="337" r:id="rId29"/>
    <p:sldId id="343" r:id="rId30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BDB"/>
    <a:srgbClr val="C23D14"/>
    <a:srgbClr val="EE7D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1" autoAdjust="0"/>
    <p:restoredTop sz="74909" autoAdjust="0"/>
  </p:normalViewPr>
  <p:slideViewPr>
    <p:cSldViewPr snapToGrid="0">
      <p:cViewPr varScale="1">
        <p:scale>
          <a:sx n="71" d="100"/>
          <a:sy n="71" d="100"/>
        </p:scale>
        <p:origin x="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C70602-88E9-431E-9DE1-EF766740C9E1}" type="doc">
      <dgm:prSet loTypeId="urn:microsoft.com/office/officeart/2005/8/layout/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8253644-3DC1-46ED-8458-71D5E89E8B4C}">
      <dgm:prSet phldrT="[Texto]" custT="1"/>
      <dgm:spPr/>
      <dgm:t>
        <a:bodyPr/>
        <a:lstStyle/>
        <a:p>
          <a:r>
            <a:rPr lang="es-ES" sz="1200"/>
            <a:t>Obtención de la pulpa de borojó</a:t>
          </a:r>
        </a:p>
      </dgm:t>
    </dgm:pt>
    <dgm:pt modelId="{17BD9D0B-07FA-4CC2-A5FB-40B74D1DDEFA}" type="parTrans" cxnId="{6AE93807-396D-4A61-9C71-6CE2C32B9266}">
      <dgm:prSet/>
      <dgm:spPr/>
      <dgm:t>
        <a:bodyPr/>
        <a:lstStyle/>
        <a:p>
          <a:endParaRPr lang="es-ES"/>
        </a:p>
      </dgm:t>
    </dgm:pt>
    <dgm:pt modelId="{CC8B0BF4-1173-41DC-84DC-7B64D2F199E6}" type="sibTrans" cxnId="{6AE93807-396D-4A61-9C71-6CE2C32B9266}">
      <dgm:prSet/>
      <dgm:spPr/>
      <dgm:t>
        <a:bodyPr/>
        <a:lstStyle/>
        <a:p>
          <a:endParaRPr lang="es-ES"/>
        </a:p>
      </dgm:t>
    </dgm:pt>
    <dgm:pt modelId="{27045A4F-50B3-4627-9116-B89172E868D9}">
      <dgm:prSet phldrT="[Texto]" custT="1"/>
      <dgm:spPr/>
      <dgm:t>
        <a:bodyPr/>
        <a:lstStyle/>
        <a:p>
          <a:r>
            <a:rPr lang="es-ES" sz="1200" dirty="0" err="1"/>
            <a:t>Preparáción</a:t>
          </a:r>
          <a:r>
            <a:rPr lang="es-ES" sz="1200" dirty="0"/>
            <a:t> del mosto</a:t>
          </a:r>
        </a:p>
      </dgm:t>
    </dgm:pt>
    <dgm:pt modelId="{9CBFE57E-37B4-4169-A589-7999D0FA16EE}" type="parTrans" cxnId="{A5C23D2F-77BB-47C1-9791-8EDD55DEDB2A}">
      <dgm:prSet/>
      <dgm:spPr/>
      <dgm:t>
        <a:bodyPr/>
        <a:lstStyle/>
        <a:p>
          <a:endParaRPr lang="es-ES"/>
        </a:p>
      </dgm:t>
    </dgm:pt>
    <dgm:pt modelId="{B06829D5-ED7D-44F9-99E2-328B4D564282}" type="sibTrans" cxnId="{A5C23D2F-77BB-47C1-9791-8EDD55DEDB2A}">
      <dgm:prSet/>
      <dgm:spPr/>
      <dgm:t>
        <a:bodyPr/>
        <a:lstStyle/>
        <a:p>
          <a:endParaRPr lang="es-ES"/>
        </a:p>
      </dgm:t>
    </dgm:pt>
    <dgm:pt modelId="{24BB852E-70FB-4C63-BBD2-815CD338F61D}">
      <dgm:prSet phldrT="[Texto]" custT="1"/>
      <dgm:spPr/>
      <dgm:t>
        <a:bodyPr/>
        <a:lstStyle/>
        <a:p>
          <a:r>
            <a:rPr lang="es-ES" sz="1200" dirty="0"/>
            <a:t>Calentamiento y mezcla</a:t>
          </a:r>
        </a:p>
      </dgm:t>
    </dgm:pt>
    <dgm:pt modelId="{7019C308-C666-46CD-9767-BC0A203D1A6C}" type="parTrans" cxnId="{84EF4924-EEF8-483B-B509-79E6A3E49E5C}">
      <dgm:prSet/>
      <dgm:spPr/>
      <dgm:t>
        <a:bodyPr/>
        <a:lstStyle/>
        <a:p>
          <a:endParaRPr lang="es-ES"/>
        </a:p>
      </dgm:t>
    </dgm:pt>
    <dgm:pt modelId="{1024F8AE-1F25-4600-B083-36CCF94EAE50}" type="sibTrans" cxnId="{84EF4924-EEF8-483B-B509-79E6A3E49E5C}">
      <dgm:prSet/>
      <dgm:spPr/>
      <dgm:t>
        <a:bodyPr/>
        <a:lstStyle/>
        <a:p>
          <a:endParaRPr lang="es-ES"/>
        </a:p>
      </dgm:t>
    </dgm:pt>
    <dgm:pt modelId="{55912B92-5B5E-4115-911F-4E6B3BE7307C}">
      <dgm:prSet phldrT="[Texto]" custT="1"/>
      <dgm:spPr/>
      <dgm:t>
        <a:bodyPr/>
        <a:lstStyle/>
        <a:p>
          <a:r>
            <a:rPr lang="es-ES" sz="1200" dirty="0" smtClean="0"/>
            <a:t>Inoculación y fermentación</a:t>
          </a:r>
          <a:endParaRPr lang="es-ES" sz="1200" dirty="0"/>
        </a:p>
      </dgm:t>
    </dgm:pt>
    <dgm:pt modelId="{EB876C6C-7804-4134-9111-0235F8F97BC5}" type="parTrans" cxnId="{59313B0D-16E4-47BF-ABF6-26C79FD29BF4}">
      <dgm:prSet/>
      <dgm:spPr/>
      <dgm:t>
        <a:bodyPr/>
        <a:lstStyle/>
        <a:p>
          <a:endParaRPr lang="es-ES"/>
        </a:p>
      </dgm:t>
    </dgm:pt>
    <dgm:pt modelId="{FEEA2C0F-EF85-47AC-AF45-CA96DCAA5FCA}" type="sibTrans" cxnId="{59313B0D-16E4-47BF-ABF6-26C79FD29BF4}">
      <dgm:prSet/>
      <dgm:spPr/>
      <dgm:t>
        <a:bodyPr/>
        <a:lstStyle/>
        <a:p>
          <a:endParaRPr lang="es-ES"/>
        </a:p>
      </dgm:t>
    </dgm:pt>
    <dgm:pt modelId="{74AE2978-9AD0-4468-9868-47A6D5A96A27}">
      <dgm:prSet phldrT="[Texto]" custT="1"/>
      <dgm:spPr/>
      <dgm:t>
        <a:bodyPr/>
        <a:lstStyle/>
        <a:p>
          <a:r>
            <a:rPr lang="es-ES" sz="1200"/>
            <a:t>Trasiego</a:t>
          </a:r>
        </a:p>
      </dgm:t>
    </dgm:pt>
    <dgm:pt modelId="{E290467A-0636-49B1-B606-2602B2298FDF}" type="parTrans" cxnId="{4FFE6200-4705-4E66-86EA-5CFDCBF4AE85}">
      <dgm:prSet/>
      <dgm:spPr/>
      <dgm:t>
        <a:bodyPr/>
        <a:lstStyle/>
        <a:p>
          <a:endParaRPr lang="es-ES"/>
        </a:p>
      </dgm:t>
    </dgm:pt>
    <dgm:pt modelId="{5664E8A1-031E-4D58-91CF-5671D52A1EC2}" type="sibTrans" cxnId="{4FFE6200-4705-4E66-86EA-5CFDCBF4AE85}">
      <dgm:prSet/>
      <dgm:spPr/>
      <dgm:t>
        <a:bodyPr/>
        <a:lstStyle/>
        <a:p>
          <a:endParaRPr lang="es-ES"/>
        </a:p>
      </dgm:t>
    </dgm:pt>
    <dgm:pt modelId="{8A8F97B1-2769-4492-81E9-75110F12E29E}">
      <dgm:prSet phldrT="[Texto]" custT="1"/>
      <dgm:spPr/>
      <dgm:t>
        <a:bodyPr/>
        <a:lstStyle/>
        <a:p>
          <a:r>
            <a:rPr lang="es-ES" sz="1200"/>
            <a:t>Sellado</a:t>
          </a:r>
        </a:p>
      </dgm:t>
    </dgm:pt>
    <dgm:pt modelId="{840C5A6A-6F5F-40C3-A0F3-D4B16F58E6EF}" type="parTrans" cxnId="{346521D9-C199-4C1C-A2AF-32B9B362DC2D}">
      <dgm:prSet/>
      <dgm:spPr/>
      <dgm:t>
        <a:bodyPr/>
        <a:lstStyle/>
        <a:p>
          <a:endParaRPr lang="es-ES"/>
        </a:p>
      </dgm:t>
    </dgm:pt>
    <dgm:pt modelId="{7C42B93F-84D0-4E5E-AD62-5D917790AB9D}" type="sibTrans" cxnId="{346521D9-C199-4C1C-A2AF-32B9B362DC2D}">
      <dgm:prSet/>
      <dgm:spPr/>
      <dgm:t>
        <a:bodyPr/>
        <a:lstStyle/>
        <a:p>
          <a:endParaRPr lang="es-ES"/>
        </a:p>
      </dgm:t>
    </dgm:pt>
    <dgm:pt modelId="{A1842BF9-8DF5-4E78-8B4F-04835C61465D}">
      <dgm:prSet phldrT="[Texto]" custT="1"/>
      <dgm:spPr/>
      <dgm:t>
        <a:bodyPr/>
        <a:lstStyle/>
        <a:p>
          <a:r>
            <a:rPr lang="es-ES" sz="1200"/>
            <a:t>Envasado</a:t>
          </a:r>
        </a:p>
      </dgm:t>
    </dgm:pt>
    <dgm:pt modelId="{291976A1-F367-469C-AB85-855876D15CE6}" type="parTrans" cxnId="{CB371638-3B8A-466B-861E-1659494425AF}">
      <dgm:prSet/>
      <dgm:spPr/>
      <dgm:t>
        <a:bodyPr/>
        <a:lstStyle/>
        <a:p>
          <a:endParaRPr lang="es-ES"/>
        </a:p>
      </dgm:t>
    </dgm:pt>
    <dgm:pt modelId="{2548090A-AC60-40A8-A09B-E95A9FA38121}" type="sibTrans" cxnId="{CB371638-3B8A-466B-861E-1659494425AF}">
      <dgm:prSet/>
      <dgm:spPr/>
      <dgm:t>
        <a:bodyPr/>
        <a:lstStyle/>
        <a:p>
          <a:endParaRPr lang="es-ES"/>
        </a:p>
      </dgm:t>
    </dgm:pt>
    <dgm:pt modelId="{7C6579DF-4516-4A3B-9B65-0710ED91C2CA}">
      <dgm:prSet phldrT="[Texto]" custT="1"/>
      <dgm:spPr/>
      <dgm:t>
        <a:bodyPr/>
        <a:lstStyle/>
        <a:p>
          <a:r>
            <a:rPr lang="es-ES" sz="1200"/>
            <a:t>Almacenado</a:t>
          </a:r>
        </a:p>
      </dgm:t>
    </dgm:pt>
    <dgm:pt modelId="{A3D547E7-D657-4C6E-B1C7-50086A1BF15E}" type="parTrans" cxnId="{4E007939-689C-4EE2-97F6-7FCB82BF90A3}">
      <dgm:prSet/>
      <dgm:spPr/>
      <dgm:t>
        <a:bodyPr/>
        <a:lstStyle/>
        <a:p>
          <a:endParaRPr lang="es-ES"/>
        </a:p>
      </dgm:t>
    </dgm:pt>
    <dgm:pt modelId="{D0F9BBE8-F3E5-4CEA-83CE-718DFFCED58F}" type="sibTrans" cxnId="{4E007939-689C-4EE2-97F6-7FCB82BF90A3}">
      <dgm:prSet/>
      <dgm:spPr/>
      <dgm:t>
        <a:bodyPr/>
        <a:lstStyle/>
        <a:p>
          <a:endParaRPr lang="es-ES"/>
        </a:p>
      </dgm:t>
    </dgm:pt>
    <dgm:pt modelId="{5CE19EA5-CF3A-4095-B645-37D94F50091A}">
      <dgm:prSet phldrT="[Texto]" custT="1"/>
      <dgm:spPr/>
      <dgm:t>
        <a:bodyPr/>
        <a:lstStyle/>
        <a:p>
          <a:r>
            <a:rPr lang="es-ES" sz="1200" dirty="0" smtClean="0"/>
            <a:t>Clarificación</a:t>
          </a:r>
          <a:endParaRPr lang="es-ES" sz="1200" dirty="0"/>
        </a:p>
      </dgm:t>
    </dgm:pt>
    <dgm:pt modelId="{C92B5C80-A241-4F3C-8660-56CCED5CE593}" type="parTrans" cxnId="{69D991B5-7C2A-4281-A5C1-F3D0DF8F95AD}">
      <dgm:prSet/>
      <dgm:spPr/>
      <dgm:t>
        <a:bodyPr/>
        <a:lstStyle/>
        <a:p>
          <a:endParaRPr lang="es-ES"/>
        </a:p>
      </dgm:t>
    </dgm:pt>
    <dgm:pt modelId="{449F593C-8CDB-44A7-8BD8-1DCDEA724E83}" type="sibTrans" cxnId="{69D991B5-7C2A-4281-A5C1-F3D0DF8F95AD}">
      <dgm:prSet/>
      <dgm:spPr/>
      <dgm:t>
        <a:bodyPr/>
        <a:lstStyle/>
        <a:p>
          <a:endParaRPr lang="es-ES"/>
        </a:p>
      </dgm:t>
    </dgm:pt>
    <dgm:pt modelId="{F819331B-AB61-471D-94FF-32EE7BD99500}">
      <dgm:prSet phldrT="[Texto]" custT="1"/>
      <dgm:spPr/>
      <dgm:t>
        <a:bodyPr/>
        <a:lstStyle/>
        <a:p>
          <a:r>
            <a:rPr lang="es-ES" sz="1200"/>
            <a:t>Filtrado</a:t>
          </a:r>
        </a:p>
      </dgm:t>
    </dgm:pt>
    <dgm:pt modelId="{544DE1B3-969A-48DD-8196-510AF9B4C32D}" type="parTrans" cxnId="{5F9284E9-A22E-454C-9D95-A1E8233C9383}">
      <dgm:prSet/>
      <dgm:spPr/>
      <dgm:t>
        <a:bodyPr/>
        <a:lstStyle/>
        <a:p>
          <a:endParaRPr lang="es-ES"/>
        </a:p>
      </dgm:t>
    </dgm:pt>
    <dgm:pt modelId="{CC7EC31C-3AFE-4360-9AFF-7D65FADDE3B6}" type="sibTrans" cxnId="{5F9284E9-A22E-454C-9D95-A1E8233C9383}">
      <dgm:prSet/>
      <dgm:spPr/>
      <dgm:t>
        <a:bodyPr/>
        <a:lstStyle/>
        <a:p>
          <a:endParaRPr lang="es-ES"/>
        </a:p>
      </dgm:t>
    </dgm:pt>
    <dgm:pt modelId="{B080BCD2-B2AA-4B9B-922D-9EA1ECA35FA8}" type="pres">
      <dgm:prSet presAssocID="{EBC70602-88E9-431E-9DE1-EF766740C9E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0151B59-B080-47B1-B9E1-49B82B0D3214}" type="pres">
      <dgm:prSet presAssocID="{D8253644-3DC1-46ED-8458-71D5E89E8B4C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7ADD1F-17E9-49CC-89D6-BA2B105078CE}" type="pres">
      <dgm:prSet presAssocID="{CC8B0BF4-1173-41DC-84DC-7B64D2F199E6}" presName="sibTrans" presStyleLbl="sibTrans2D1" presStyleIdx="0" presStyleCnt="9"/>
      <dgm:spPr/>
      <dgm:t>
        <a:bodyPr/>
        <a:lstStyle/>
        <a:p>
          <a:endParaRPr lang="es-ES"/>
        </a:p>
      </dgm:t>
    </dgm:pt>
    <dgm:pt modelId="{157A2D2B-7D33-47A6-99B4-FD67AF1CD50A}" type="pres">
      <dgm:prSet presAssocID="{CC8B0BF4-1173-41DC-84DC-7B64D2F199E6}" presName="connectorText" presStyleLbl="sibTrans2D1" presStyleIdx="0" presStyleCnt="9"/>
      <dgm:spPr/>
      <dgm:t>
        <a:bodyPr/>
        <a:lstStyle/>
        <a:p>
          <a:endParaRPr lang="es-ES"/>
        </a:p>
      </dgm:t>
    </dgm:pt>
    <dgm:pt modelId="{06488F6E-23CB-46CC-A2B5-DECD49199FD2}" type="pres">
      <dgm:prSet presAssocID="{27045A4F-50B3-4627-9116-B89172E868D9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C34920-91CB-493A-9BBD-2095C795F30A}" type="pres">
      <dgm:prSet presAssocID="{B06829D5-ED7D-44F9-99E2-328B4D564282}" presName="sibTrans" presStyleLbl="sibTrans2D1" presStyleIdx="1" presStyleCnt="9"/>
      <dgm:spPr/>
      <dgm:t>
        <a:bodyPr/>
        <a:lstStyle/>
        <a:p>
          <a:endParaRPr lang="es-ES"/>
        </a:p>
      </dgm:t>
    </dgm:pt>
    <dgm:pt modelId="{286BE9DC-4B34-4FB2-AD23-E49C5A1BBEE5}" type="pres">
      <dgm:prSet presAssocID="{B06829D5-ED7D-44F9-99E2-328B4D564282}" presName="connectorText" presStyleLbl="sibTrans2D1" presStyleIdx="1" presStyleCnt="9"/>
      <dgm:spPr/>
      <dgm:t>
        <a:bodyPr/>
        <a:lstStyle/>
        <a:p>
          <a:endParaRPr lang="es-ES"/>
        </a:p>
      </dgm:t>
    </dgm:pt>
    <dgm:pt modelId="{6B3A77F0-DE67-4EDB-A82B-0A401B8E8999}" type="pres">
      <dgm:prSet presAssocID="{24BB852E-70FB-4C63-BBD2-815CD338F61D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6DE6DE-9E9D-484B-BAD3-23CEF76D2C41}" type="pres">
      <dgm:prSet presAssocID="{1024F8AE-1F25-4600-B083-36CCF94EAE50}" presName="sibTrans" presStyleLbl="sibTrans2D1" presStyleIdx="2" presStyleCnt="9"/>
      <dgm:spPr/>
      <dgm:t>
        <a:bodyPr/>
        <a:lstStyle/>
        <a:p>
          <a:endParaRPr lang="es-ES"/>
        </a:p>
      </dgm:t>
    </dgm:pt>
    <dgm:pt modelId="{4B6E567F-4584-461D-9825-38508D5AF61D}" type="pres">
      <dgm:prSet presAssocID="{1024F8AE-1F25-4600-B083-36CCF94EAE50}" presName="connectorText" presStyleLbl="sibTrans2D1" presStyleIdx="2" presStyleCnt="9"/>
      <dgm:spPr/>
      <dgm:t>
        <a:bodyPr/>
        <a:lstStyle/>
        <a:p>
          <a:endParaRPr lang="es-ES"/>
        </a:p>
      </dgm:t>
    </dgm:pt>
    <dgm:pt modelId="{5F8A9593-EDB3-41AD-8BC2-8C9F3414B97B}" type="pres">
      <dgm:prSet presAssocID="{55912B92-5B5E-4115-911F-4E6B3BE7307C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4F0B34-20E5-4EDA-8A2C-55E932107894}" type="pres">
      <dgm:prSet presAssocID="{FEEA2C0F-EF85-47AC-AF45-CA96DCAA5FCA}" presName="sibTrans" presStyleLbl="sibTrans2D1" presStyleIdx="3" presStyleCnt="9"/>
      <dgm:spPr/>
      <dgm:t>
        <a:bodyPr/>
        <a:lstStyle/>
        <a:p>
          <a:endParaRPr lang="es-ES"/>
        </a:p>
      </dgm:t>
    </dgm:pt>
    <dgm:pt modelId="{2C1054A0-FC0D-4436-A7B1-81E7E269B0EE}" type="pres">
      <dgm:prSet presAssocID="{FEEA2C0F-EF85-47AC-AF45-CA96DCAA5FCA}" presName="connectorText" presStyleLbl="sibTrans2D1" presStyleIdx="3" presStyleCnt="9"/>
      <dgm:spPr/>
      <dgm:t>
        <a:bodyPr/>
        <a:lstStyle/>
        <a:p>
          <a:endParaRPr lang="es-ES"/>
        </a:p>
      </dgm:t>
    </dgm:pt>
    <dgm:pt modelId="{E658635D-010F-434A-A024-A36F7F7B1FDC}" type="pres">
      <dgm:prSet presAssocID="{74AE2978-9AD0-4468-9868-47A6D5A96A27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C9D7B2-9D11-4B1E-99FC-C5992F840A10}" type="pres">
      <dgm:prSet presAssocID="{5664E8A1-031E-4D58-91CF-5671D52A1EC2}" presName="sibTrans" presStyleLbl="sibTrans2D1" presStyleIdx="4" presStyleCnt="9"/>
      <dgm:spPr/>
      <dgm:t>
        <a:bodyPr/>
        <a:lstStyle/>
        <a:p>
          <a:endParaRPr lang="es-ES"/>
        </a:p>
      </dgm:t>
    </dgm:pt>
    <dgm:pt modelId="{4FAF6504-3357-4597-AB66-D7FECEA92EB5}" type="pres">
      <dgm:prSet presAssocID="{5664E8A1-031E-4D58-91CF-5671D52A1EC2}" presName="connectorText" presStyleLbl="sibTrans2D1" presStyleIdx="4" presStyleCnt="9"/>
      <dgm:spPr/>
      <dgm:t>
        <a:bodyPr/>
        <a:lstStyle/>
        <a:p>
          <a:endParaRPr lang="es-ES"/>
        </a:p>
      </dgm:t>
    </dgm:pt>
    <dgm:pt modelId="{CFC0907A-8DE5-4BF1-9BCC-66CF2DFDBCF9}" type="pres">
      <dgm:prSet presAssocID="{5CE19EA5-CF3A-4095-B645-37D94F50091A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428841-1439-4144-9366-61DBD03AAAEE}" type="pres">
      <dgm:prSet presAssocID="{449F593C-8CDB-44A7-8BD8-1DCDEA724E83}" presName="sibTrans" presStyleLbl="sibTrans2D1" presStyleIdx="5" presStyleCnt="9"/>
      <dgm:spPr/>
      <dgm:t>
        <a:bodyPr/>
        <a:lstStyle/>
        <a:p>
          <a:endParaRPr lang="es-ES"/>
        </a:p>
      </dgm:t>
    </dgm:pt>
    <dgm:pt modelId="{FC3797A0-C324-494A-85DA-9494A141CB71}" type="pres">
      <dgm:prSet presAssocID="{449F593C-8CDB-44A7-8BD8-1DCDEA724E83}" presName="connectorText" presStyleLbl="sibTrans2D1" presStyleIdx="5" presStyleCnt="9"/>
      <dgm:spPr/>
      <dgm:t>
        <a:bodyPr/>
        <a:lstStyle/>
        <a:p>
          <a:endParaRPr lang="es-ES"/>
        </a:p>
      </dgm:t>
    </dgm:pt>
    <dgm:pt modelId="{AF306F91-420D-4CA6-81B0-82C841711614}" type="pres">
      <dgm:prSet presAssocID="{F819331B-AB61-471D-94FF-32EE7BD99500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DAD8CC-7ECB-481C-A90D-C196F5D481C3}" type="pres">
      <dgm:prSet presAssocID="{CC7EC31C-3AFE-4360-9AFF-7D65FADDE3B6}" presName="sibTrans" presStyleLbl="sibTrans2D1" presStyleIdx="6" presStyleCnt="9"/>
      <dgm:spPr/>
      <dgm:t>
        <a:bodyPr/>
        <a:lstStyle/>
        <a:p>
          <a:endParaRPr lang="es-ES"/>
        </a:p>
      </dgm:t>
    </dgm:pt>
    <dgm:pt modelId="{6BA24503-91D9-43B7-AA48-B34A786585A6}" type="pres">
      <dgm:prSet presAssocID="{CC7EC31C-3AFE-4360-9AFF-7D65FADDE3B6}" presName="connectorText" presStyleLbl="sibTrans2D1" presStyleIdx="6" presStyleCnt="9"/>
      <dgm:spPr/>
      <dgm:t>
        <a:bodyPr/>
        <a:lstStyle/>
        <a:p>
          <a:endParaRPr lang="es-ES"/>
        </a:p>
      </dgm:t>
    </dgm:pt>
    <dgm:pt modelId="{8CBB24E9-C81D-4FB8-9BC3-AD8DB557053C}" type="pres">
      <dgm:prSet presAssocID="{A1842BF9-8DF5-4E78-8B4F-04835C61465D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8CA338-65E6-4BAC-A93B-B8C157423C51}" type="pres">
      <dgm:prSet presAssocID="{2548090A-AC60-40A8-A09B-E95A9FA38121}" presName="sibTrans" presStyleLbl="sibTrans2D1" presStyleIdx="7" presStyleCnt="9"/>
      <dgm:spPr/>
      <dgm:t>
        <a:bodyPr/>
        <a:lstStyle/>
        <a:p>
          <a:endParaRPr lang="es-ES"/>
        </a:p>
      </dgm:t>
    </dgm:pt>
    <dgm:pt modelId="{2A009BA7-778C-41A5-83DE-5333B05FCBF5}" type="pres">
      <dgm:prSet presAssocID="{2548090A-AC60-40A8-A09B-E95A9FA38121}" presName="connectorText" presStyleLbl="sibTrans2D1" presStyleIdx="7" presStyleCnt="9"/>
      <dgm:spPr/>
      <dgm:t>
        <a:bodyPr/>
        <a:lstStyle/>
        <a:p>
          <a:endParaRPr lang="es-ES"/>
        </a:p>
      </dgm:t>
    </dgm:pt>
    <dgm:pt modelId="{C99C570A-A7F2-408C-8333-D611B44F98B4}" type="pres">
      <dgm:prSet presAssocID="{8A8F97B1-2769-4492-81E9-75110F12E29E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A34784-8C4D-4203-96AA-5BCC2F354B10}" type="pres">
      <dgm:prSet presAssocID="{7C42B93F-84D0-4E5E-AD62-5D917790AB9D}" presName="sibTrans" presStyleLbl="sibTrans2D1" presStyleIdx="8" presStyleCnt="9"/>
      <dgm:spPr/>
      <dgm:t>
        <a:bodyPr/>
        <a:lstStyle/>
        <a:p>
          <a:endParaRPr lang="es-ES"/>
        </a:p>
      </dgm:t>
    </dgm:pt>
    <dgm:pt modelId="{D1712E0D-6900-4787-998B-A1A5995DBA79}" type="pres">
      <dgm:prSet presAssocID="{7C42B93F-84D0-4E5E-AD62-5D917790AB9D}" presName="connectorText" presStyleLbl="sibTrans2D1" presStyleIdx="8" presStyleCnt="9"/>
      <dgm:spPr/>
      <dgm:t>
        <a:bodyPr/>
        <a:lstStyle/>
        <a:p>
          <a:endParaRPr lang="es-ES"/>
        </a:p>
      </dgm:t>
    </dgm:pt>
    <dgm:pt modelId="{E6825D70-101D-4082-9967-D16BE028A4DD}" type="pres">
      <dgm:prSet presAssocID="{7C6579DF-4516-4A3B-9B65-0710ED91C2CA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F9284E9-A22E-454C-9D95-A1E8233C9383}" srcId="{EBC70602-88E9-431E-9DE1-EF766740C9E1}" destId="{F819331B-AB61-471D-94FF-32EE7BD99500}" srcOrd="6" destOrd="0" parTransId="{544DE1B3-969A-48DD-8196-510AF9B4C32D}" sibTransId="{CC7EC31C-3AFE-4360-9AFF-7D65FADDE3B6}"/>
    <dgm:cxn modelId="{19CEE911-5BA1-4E5E-9767-8C8582BD17E3}" type="presOf" srcId="{55912B92-5B5E-4115-911F-4E6B3BE7307C}" destId="{5F8A9593-EDB3-41AD-8BC2-8C9F3414B97B}" srcOrd="0" destOrd="0" presId="urn:microsoft.com/office/officeart/2005/8/layout/process5"/>
    <dgm:cxn modelId="{3C8AF86A-00A8-4888-9B84-759B37680CB9}" type="presOf" srcId="{1024F8AE-1F25-4600-B083-36CCF94EAE50}" destId="{676DE6DE-9E9D-484B-BAD3-23CEF76D2C41}" srcOrd="0" destOrd="0" presId="urn:microsoft.com/office/officeart/2005/8/layout/process5"/>
    <dgm:cxn modelId="{089FDC13-0E6A-457D-BC6D-3903F9C1F14F}" type="presOf" srcId="{A1842BF9-8DF5-4E78-8B4F-04835C61465D}" destId="{8CBB24E9-C81D-4FB8-9BC3-AD8DB557053C}" srcOrd="0" destOrd="0" presId="urn:microsoft.com/office/officeart/2005/8/layout/process5"/>
    <dgm:cxn modelId="{4E007939-689C-4EE2-97F6-7FCB82BF90A3}" srcId="{EBC70602-88E9-431E-9DE1-EF766740C9E1}" destId="{7C6579DF-4516-4A3B-9B65-0710ED91C2CA}" srcOrd="9" destOrd="0" parTransId="{A3D547E7-D657-4C6E-B1C7-50086A1BF15E}" sibTransId="{D0F9BBE8-F3E5-4CEA-83CE-718DFFCED58F}"/>
    <dgm:cxn modelId="{4C514DF4-8C92-4585-8F92-712494B6EB45}" type="presOf" srcId="{D8253644-3DC1-46ED-8458-71D5E89E8B4C}" destId="{80151B59-B080-47B1-B9E1-49B82B0D3214}" srcOrd="0" destOrd="0" presId="urn:microsoft.com/office/officeart/2005/8/layout/process5"/>
    <dgm:cxn modelId="{E25690CD-E3A7-42A6-AAC9-7985B78485A1}" type="presOf" srcId="{74AE2978-9AD0-4468-9868-47A6D5A96A27}" destId="{E658635D-010F-434A-A024-A36F7F7B1FDC}" srcOrd="0" destOrd="0" presId="urn:microsoft.com/office/officeart/2005/8/layout/process5"/>
    <dgm:cxn modelId="{107A0027-1423-4AEF-A1EC-B7B070976802}" type="presOf" srcId="{CC7EC31C-3AFE-4360-9AFF-7D65FADDE3B6}" destId="{68DAD8CC-7ECB-481C-A90D-C196F5D481C3}" srcOrd="0" destOrd="0" presId="urn:microsoft.com/office/officeart/2005/8/layout/process5"/>
    <dgm:cxn modelId="{69D991B5-7C2A-4281-A5C1-F3D0DF8F95AD}" srcId="{EBC70602-88E9-431E-9DE1-EF766740C9E1}" destId="{5CE19EA5-CF3A-4095-B645-37D94F50091A}" srcOrd="5" destOrd="0" parTransId="{C92B5C80-A241-4F3C-8660-56CCED5CE593}" sibTransId="{449F593C-8CDB-44A7-8BD8-1DCDEA724E83}"/>
    <dgm:cxn modelId="{B638BE42-1B3A-4918-8D23-E970761F9805}" type="presOf" srcId="{449F593C-8CDB-44A7-8BD8-1DCDEA724E83}" destId="{FE428841-1439-4144-9366-61DBD03AAAEE}" srcOrd="0" destOrd="0" presId="urn:microsoft.com/office/officeart/2005/8/layout/process5"/>
    <dgm:cxn modelId="{345647EC-56AB-4519-B243-F2E51E45BFBB}" type="presOf" srcId="{CC7EC31C-3AFE-4360-9AFF-7D65FADDE3B6}" destId="{6BA24503-91D9-43B7-AA48-B34A786585A6}" srcOrd="1" destOrd="0" presId="urn:microsoft.com/office/officeart/2005/8/layout/process5"/>
    <dgm:cxn modelId="{E299DEC5-DE0B-4E35-A9E9-2D502D7B42F6}" type="presOf" srcId="{EBC70602-88E9-431E-9DE1-EF766740C9E1}" destId="{B080BCD2-B2AA-4B9B-922D-9EA1ECA35FA8}" srcOrd="0" destOrd="0" presId="urn:microsoft.com/office/officeart/2005/8/layout/process5"/>
    <dgm:cxn modelId="{2F44CB1A-6456-485A-BB45-BEE9554B3D3B}" type="presOf" srcId="{27045A4F-50B3-4627-9116-B89172E868D9}" destId="{06488F6E-23CB-46CC-A2B5-DECD49199FD2}" srcOrd="0" destOrd="0" presId="urn:microsoft.com/office/officeart/2005/8/layout/process5"/>
    <dgm:cxn modelId="{64D48490-6795-447C-A28C-448A820D5757}" type="presOf" srcId="{B06829D5-ED7D-44F9-99E2-328B4D564282}" destId="{286BE9DC-4B34-4FB2-AD23-E49C5A1BBEE5}" srcOrd="1" destOrd="0" presId="urn:microsoft.com/office/officeart/2005/8/layout/process5"/>
    <dgm:cxn modelId="{CB371638-3B8A-466B-861E-1659494425AF}" srcId="{EBC70602-88E9-431E-9DE1-EF766740C9E1}" destId="{A1842BF9-8DF5-4E78-8B4F-04835C61465D}" srcOrd="7" destOrd="0" parTransId="{291976A1-F367-469C-AB85-855876D15CE6}" sibTransId="{2548090A-AC60-40A8-A09B-E95A9FA38121}"/>
    <dgm:cxn modelId="{7028C9D4-434F-4A29-B5A3-7C87295BAD24}" type="presOf" srcId="{8A8F97B1-2769-4492-81E9-75110F12E29E}" destId="{C99C570A-A7F2-408C-8333-D611B44F98B4}" srcOrd="0" destOrd="0" presId="urn:microsoft.com/office/officeart/2005/8/layout/process5"/>
    <dgm:cxn modelId="{1AC4E0A3-F68F-4587-95CD-E5704FED3140}" type="presOf" srcId="{CC8B0BF4-1173-41DC-84DC-7B64D2F199E6}" destId="{157A2D2B-7D33-47A6-99B4-FD67AF1CD50A}" srcOrd="1" destOrd="0" presId="urn:microsoft.com/office/officeart/2005/8/layout/process5"/>
    <dgm:cxn modelId="{4BB7FB75-213F-43D3-9EF6-B50D5130486E}" type="presOf" srcId="{2548090A-AC60-40A8-A09B-E95A9FA38121}" destId="{F48CA338-65E6-4BAC-A93B-B8C157423C51}" srcOrd="0" destOrd="0" presId="urn:microsoft.com/office/officeart/2005/8/layout/process5"/>
    <dgm:cxn modelId="{4FFE6200-4705-4E66-86EA-5CFDCBF4AE85}" srcId="{EBC70602-88E9-431E-9DE1-EF766740C9E1}" destId="{74AE2978-9AD0-4468-9868-47A6D5A96A27}" srcOrd="4" destOrd="0" parTransId="{E290467A-0636-49B1-B606-2602B2298FDF}" sibTransId="{5664E8A1-031E-4D58-91CF-5671D52A1EC2}"/>
    <dgm:cxn modelId="{84EF4924-EEF8-483B-B509-79E6A3E49E5C}" srcId="{EBC70602-88E9-431E-9DE1-EF766740C9E1}" destId="{24BB852E-70FB-4C63-BBD2-815CD338F61D}" srcOrd="2" destOrd="0" parTransId="{7019C308-C666-46CD-9767-BC0A203D1A6C}" sibTransId="{1024F8AE-1F25-4600-B083-36CCF94EAE50}"/>
    <dgm:cxn modelId="{E879DD9F-109C-423C-85F6-032800A92A41}" type="presOf" srcId="{B06829D5-ED7D-44F9-99E2-328B4D564282}" destId="{15C34920-91CB-493A-9BBD-2095C795F30A}" srcOrd="0" destOrd="0" presId="urn:microsoft.com/office/officeart/2005/8/layout/process5"/>
    <dgm:cxn modelId="{346521D9-C199-4C1C-A2AF-32B9B362DC2D}" srcId="{EBC70602-88E9-431E-9DE1-EF766740C9E1}" destId="{8A8F97B1-2769-4492-81E9-75110F12E29E}" srcOrd="8" destOrd="0" parTransId="{840C5A6A-6F5F-40C3-A0F3-D4B16F58E6EF}" sibTransId="{7C42B93F-84D0-4E5E-AD62-5D917790AB9D}"/>
    <dgm:cxn modelId="{61C109F0-3D11-46CA-84FA-A4898A594767}" type="presOf" srcId="{7C6579DF-4516-4A3B-9B65-0710ED91C2CA}" destId="{E6825D70-101D-4082-9967-D16BE028A4DD}" srcOrd="0" destOrd="0" presId="urn:microsoft.com/office/officeart/2005/8/layout/process5"/>
    <dgm:cxn modelId="{E6358927-EFA5-475B-9949-BAD804E6C7BA}" type="presOf" srcId="{7C42B93F-84D0-4E5E-AD62-5D917790AB9D}" destId="{D1712E0D-6900-4787-998B-A1A5995DBA79}" srcOrd="1" destOrd="0" presId="urn:microsoft.com/office/officeart/2005/8/layout/process5"/>
    <dgm:cxn modelId="{1E5A7387-DC01-4B72-A68B-B63D1BA4F6F9}" type="presOf" srcId="{5664E8A1-031E-4D58-91CF-5671D52A1EC2}" destId="{4FAF6504-3357-4597-AB66-D7FECEA92EB5}" srcOrd="1" destOrd="0" presId="urn:microsoft.com/office/officeart/2005/8/layout/process5"/>
    <dgm:cxn modelId="{5626D3C7-F350-479E-BAC3-EA512BAD2669}" type="presOf" srcId="{2548090A-AC60-40A8-A09B-E95A9FA38121}" destId="{2A009BA7-778C-41A5-83DE-5333B05FCBF5}" srcOrd="1" destOrd="0" presId="urn:microsoft.com/office/officeart/2005/8/layout/process5"/>
    <dgm:cxn modelId="{A5C23D2F-77BB-47C1-9791-8EDD55DEDB2A}" srcId="{EBC70602-88E9-431E-9DE1-EF766740C9E1}" destId="{27045A4F-50B3-4627-9116-B89172E868D9}" srcOrd="1" destOrd="0" parTransId="{9CBFE57E-37B4-4169-A589-7999D0FA16EE}" sibTransId="{B06829D5-ED7D-44F9-99E2-328B4D564282}"/>
    <dgm:cxn modelId="{32A8DF54-F5A9-4409-87DD-14BF274F4751}" type="presOf" srcId="{CC8B0BF4-1173-41DC-84DC-7B64D2F199E6}" destId="{2F7ADD1F-17E9-49CC-89D6-BA2B105078CE}" srcOrd="0" destOrd="0" presId="urn:microsoft.com/office/officeart/2005/8/layout/process5"/>
    <dgm:cxn modelId="{CDB2EA00-479E-409E-834F-7D85DCA23E31}" type="presOf" srcId="{1024F8AE-1F25-4600-B083-36CCF94EAE50}" destId="{4B6E567F-4584-461D-9825-38508D5AF61D}" srcOrd="1" destOrd="0" presId="urn:microsoft.com/office/officeart/2005/8/layout/process5"/>
    <dgm:cxn modelId="{59313B0D-16E4-47BF-ABF6-26C79FD29BF4}" srcId="{EBC70602-88E9-431E-9DE1-EF766740C9E1}" destId="{55912B92-5B5E-4115-911F-4E6B3BE7307C}" srcOrd="3" destOrd="0" parTransId="{EB876C6C-7804-4134-9111-0235F8F97BC5}" sibTransId="{FEEA2C0F-EF85-47AC-AF45-CA96DCAA5FCA}"/>
    <dgm:cxn modelId="{04C17E56-74FB-4120-ABD7-7F2984885F2E}" type="presOf" srcId="{FEEA2C0F-EF85-47AC-AF45-CA96DCAA5FCA}" destId="{2C1054A0-FC0D-4436-A7B1-81E7E269B0EE}" srcOrd="1" destOrd="0" presId="urn:microsoft.com/office/officeart/2005/8/layout/process5"/>
    <dgm:cxn modelId="{01BADD11-9AAF-4B77-B290-1F5E20906EFD}" type="presOf" srcId="{F819331B-AB61-471D-94FF-32EE7BD99500}" destId="{AF306F91-420D-4CA6-81B0-82C841711614}" srcOrd="0" destOrd="0" presId="urn:microsoft.com/office/officeart/2005/8/layout/process5"/>
    <dgm:cxn modelId="{52AEAB93-E462-4E2C-906E-28010A2D9C51}" type="presOf" srcId="{7C42B93F-84D0-4E5E-AD62-5D917790AB9D}" destId="{BDA34784-8C4D-4203-96AA-5BCC2F354B10}" srcOrd="0" destOrd="0" presId="urn:microsoft.com/office/officeart/2005/8/layout/process5"/>
    <dgm:cxn modelId="{E937976B-B15B-4DDE-BFA5-BB1C6E2F28B8}" type="presOf" srcId="{24BB852E-70FB-4C63-BBD2-815CD338F61D}" destId="{6B3A77F0-DE67-4EDB-A82B-0A401B8E8999}" srcOrd="0" destOrd="0" presId="urn:microsoft.com/office/officeart/2005/8/layout/process5"/>
    <dgm:cxn modelId="{53C25F0E-C7EC-4866-8806-3A28E9D4BF5D}" type="presOf" srcId="{449F593C-8CDB-44A7-8BD8-1DCDEA724E83}" destId="{FC3797A0-C324-494A-85DA-9494A141CB71}" srcOrd="1" destOrd="0" presId="urn:microsoft.com/office/officeart/2005/8/layout/process5"/>
    <dgm:cxn modelId="{6AE93807-396D-4A61-9C71-6CE2C32B9266}" srcId="{EBC70602-88E9-431E-9DE1-EF766740C9E1}" destId="{D8253644-3DC1-46ED-8458-71D5E89E8B4C}" srcOrd="0" destOrd="0" parTransId="{17BD9D0B-07FA-4CC2-A5FB-40B74D1DDEFA}" sibTransId="{CC8B0BF4-1173-41DC-84DC-7B64D2F199E6}"/>
    <dgm:cxn modelId="{8D27A298-EF54-445E-BA94-1D58A7C70EEE}" type="presOf" srcId="{5CE19EA5-CF3A-4095-B645-37D94F50091A}" destId="{CFC0907A-8DE5-4BF1-9BCC-66CF2DFDBCF9}" srcOrd="0" destOrd="0" presId="urn:microsoft.com/office/officeart/2005/8/layout/process5"/>
    <dgm:cxn modelId="{3A67DB08-F45F-48E1-B32F-912B5AFB93BC}" type="presOf" srcId="{5664E8A1-031E-4D58-91CF-5671D52A1EC2}" destId="{60C9D7B2-9D11-4B1E-99FC-C5992F840A10}" srcOrd="0" destOrd="0" presId="urn:microsoft.com/office/officeart/2005/8/layout/process5"/>
    <dgm:cxn modelId="{0527FF5F-D5D0-4A89-85C5-BA65DEAED173}" type="presOf" srcId="{FEEA2C0F-EF85-47AC-AF45-CA96DCAA5FCA}" destId="{694F0B34-20E5-4EDA-8A2C-55E932107894}" srcOrd="0" destOrd="0" presId="urn:microsoft.com/office/officeart/2005/8/layout/process5"/>
    <dgm:cxn modelId="{F384E5A1-D89E-4DA4-BC5F-F43BD772362A}" type="presParOf" srcId="{B080BCD2-B2AA-4B9B-922D-9EA1ECA35FA8}" destId="{80151B59-B080-47B1-B9E1-49B82B0D3214}" srcOrd="0" destOrd="0" presId="urn:microsoft.com/office/officeart/2005/8/layout/process5"/>
    <dgm:cxn modelId="{5B925916-8FD1-40B4-A331-D9DB2316B9C4}" type="presParOf" srcId="{B080BCD2-B2AA-4B9B-922D-9EA1ECA35FA8}" destId="{2F7ADD1F-17E9-49CC-89D6-BA2B105078CE}" srcOrd="1" destOrd="0" presId="urn:microsoft.com/office/officeart/2005/8/layout/process5"/>
    <dgm:cxn modelId="{9D7FC5D1-09EE-461E-872C-476EDA2831A1}" type="presParOf" srcId="{2F7ADD1F-17E9-49CC-89D6-BA2B105078CE}" destId="{157A2D2B-7D33-47A6-99B4-FD67AF1CD50A}" srcOrd="0" destOrd="0" presId="urn:microsoft.com/office/officeart/2005/8/layout/process5"/>
    <dgm:cxn modelId="{38E7BB74-4FAF-4F44-8D89-68D613186C21}" type="presParOf" srcId="{B080BCD2-B2AA-4B9B-922D-9EA1ECA35FA8}" destId="{06488F6E-23CB-46CC-A2B5-DECD49199FD2}" srcOrd="2" destOrd="0" presId="urn:microsoft.com/office/officeart/2005/8/layout/process5"/>
    <dgm:cxn modelId="{428EE938-6417-486D-AFBE-7438EA8BF608}" type="presParOf" srcId="{B080BCD2-B2AA-4B9B-922D-9EA1ECA35FA8}" destId="{15C34920-91CB-493A-9BBD-2095C795F30A}" srcOrd="3" destOrd="0" presId="urn:microsoft.com/office/officeart/2005/8/layout/process5"/>
    <dgm:cxn modelId="{8F1018D3-7718-4FF0-87BE-AFDAC07628DB}" type="presParOf" srcId="{15C34920-91CB-493A-9BBD-2095C795F30A}" destId="{286BE9DC-4B34-4FB2-AD23-E49C5A1BBEE5}" srcOrd="0" destOrd="0" presId="urn:microsoft.com/office/officeart/2005/8/layout/process5"/>
    <dgm:cxn modelId="{E5B6CEAA-2F24-4095-99DC-F4E88642B089}" type="presParOf" srcId="{B080BCD2-B2AA-4B9B-922D-9EA1ECA35FA8}" destId="{6B3A77F0-DE67-4EDB-A82B-0A401B8E8999}" srcOrd="4" destOrd="0" presId="urn:microsoft.com/office/officeart/2005/8/layout/process5"/>
    <dgm:cxn modelId="{AC2F5996-8082-4108-832E-57F88985A255}" type="presParOf" srcId="{B080BCD2-B2AA-4B9B-922D-9EA1ECA35FA8}" destId="{676DE6DE-9E9D-484B-BAD3-23CEF76D2C41}" srcOrd="5" destOrd="0" presId="urn:microsoft.com/office/officeart/2005/8/layout/process5"/>
    <dgm:cxn modelId="{573E87B5-8205-4408-A3ED-C24D1487F639}" type="presParOf" srcId="{676DE6DE-9E9D-484B-BAD3-23CEF76D2C41}" destId="{4B6E567F-4584-461D-9825-38508D5AF61D}" srcOrd="0" destOrd="0" presId="urn:microsoft.com/office/officeart/2005/8/layout/process5"/>
    <dgm:cxn modelId="{B40499CD-B06F-4C32-8459-801B66822344}" type="presParOf" srcId="{B080BCD2-B2AA-4B9B-922D-9EA1ECA35FA8}" destId="{5F8A9593-EDB3-41AD-8BC2-8C9F3414B97B}" srcOrd="6" destOrd="0" presId="urn:microsoft.com/office/officeart/2005/8/layout/process5"/>
    <dgm:cxn modelId="{29FE1E3D-0442-43D8-BAE1-96BCBB9C988F}" type="presParOf" srcId="{B080BCD2-B2AA-4B9B-922D-9EA1ECA35FA8}" destId="{694F0B34-20E5-4EDA-8A2C-55E932107894}" srcOrd="7" destOrd="0" presId="urn:microsoft.com/office/officeart/2005/8/layout/process5"/>
    <dgm:cxn modelId="{41DE762D-64C5-4184-B829-AA860028DCDF}" type="presParOf" srcId="{694F0B34-20E5-4EDA-8A2C-55E932107894}" destId="{2C1054A0-FC0D-4436-A7B1-81E7E269B0EE}" srcOrd="0" destOrd="0" presId="urn:microsoft.com/office/officeart/2005/8/layout/process5"/>
    <dgm:cxn modelId="{2B5F4FBB-AF91-4BDE-ABB8-4234C4F61D8B}" type="presParOf" srcId="{B080BCD2-B2AA-4B9B-922D-9EA1ECA35FA8}" destId="{E658635D-010F-434A-A024-A36F7F7B1FDC}" srcOrd="8" destOrd="0" presId="urn:microsoft.com/office/officeart/2005/8/layout/process5"/>
    <dgm:cxn modelId="{346A0071-44D8-46ED-A1E7-06BF583F06FC}" type="presParOf" srcId="{B080BCD2-B2AA-4B9B-922D-9EA1ECA35FA8}" destId="{60C9D7B2-9D11-4B1E-99FC-C5992F840A10}" srcOrd="9" destOrd="0" presId="urn:microsoft.com/office/officeart/2005/8/layout/process5"/>
    <dgm:cxn modelId="{05CAE9B4-E69F-4B74-894C-8C639661F689}" type="presParOf" srcId="{60C9D7B2-9D11-4B1E-99FC-C5992F840A10}" destId="{4FAF6504-3357-4597-AB66-D7FECEA92EB5}" srcOrd="0" destOrd="0" presId="urn:microsoft.com/office/officeart/2005/8/layout/process5"/>
    <dgm:cxn modelId="{07307A47-2E48-45C9-9AD5-C0BA6AE93DD7}" type="presParOf" srcId="{B080BCD2-B2AA-4B9B-922D-9EA1ECA35FA8}" destId="{CFC0907A-8DE5-4BF1-9BCC-66CF2DFDBCF9}" srcOrd="10" destOrd="0" presId="urn:microsoft.com/office/officeart/2005/8/layout/process5"/>
    <dgm:cxn modelId="{5AE41540-CD63-4753-875F-318C0D2F263E}" type="presParOf" srcId="{B080BCD2-B2AA-4B9B-922D-9EA1ECA35FA8}" destId="{FE428841-1439-4144-9366-61DBD03AAAEE}" srcOrd="11" destOrd="0" presId="urn:microsoft.com/office/officeart/2005/8/layout/process5"/>
    <dgm:cxn modelId="{3C2BB314-CDD3-4363-B3DE-B225BBC0F7C5}" type="presParOf" srcId="{FE428841-1439-4144-9366-61DBD03AAAEE}" destId="{FC3797A0-C324-494A-85DA-9494A141CB71}" srcOrd="0" destOrd="0" presId="urn:microsoft.com/office/officeart/2005/8/layout/process5"/>
    <dgm:cxn modelId="{2E540310-BEDF-429C-A615-F033F0F0959F}" type="presParOf" srcId="{B080BCD2-B2AA-4B9B-922D-9EA1ECA35FA8}" destId="{AF306F91-420D-4CA6-81B0-82C841711614}" srcOrd="12" destOrd="0" presId="urn:microsoft.com/office/officeart/2005/8/layout/process5"/>
    <dgm:cxn modelId="{451CC0CA-48DC-4D44-9061-F57E2C3EFD5E}" type="presParOf" srcId="{B080BCD2-B2AA-4B9B-922D-9EA1ECA35FA8}" destId="{68DAD8CC-7ECB-481C-A90D-C196F5D481C3}" srcOrd="13" destOrd="0" presId="urn:microsoft.com/office/officeart/2005/8/layout/process5"/>
    <dgm:cxn modelId="{C90FD02A-23CE-4863-BF71-2D6F61665D82}" type="presParOf" srcId="{68DAD8CC-7ECB-481C-A90D-C196F5D481C3}" destId="{6BA24503-91D9-43B7-AA48-B34A786585A6}" srcOrd="0" destOrd="0" presId="urn:microsoft.com/office/officeart/2005/8/layout/process5"/>
    <dgm:cxn modelId="{6C5B21A3-1AAD-4229-9BEC-260B8B62C9DB}" type="presParOf" srcId="{B080BCD2-B2AA-4B9B-922D-9EA1ECA35FA8}" destId="{8CBB24E9-C81D-4FB8-9BC3-AD8DB557053C}" srcOrd="14" destOrd="0" presId="urn:microsoft.com/office/officeart/2005/8/layout/process5"/>
    <dgm:cxn modelId="{AFF84A92-9274-43AA-BE58-C00C3E94A20F}" type="presParOf" srcId="{B080BCD2-B2AA-4B9B-922D-9EA1ECA35FA8}" destId="{F48CA338-65E6-4BAC-A93B-B8C157423C51}" srcOrd="15" destOrd="0" presId="urn:microsoft.com/office/officeart/2005/8/layout/process5"/>
    <dgm:cxn modelId="{68358E78-7127-41A8-91D4-D713FEBA28F9}" type="presParOf" srcId="{F48CA338-65E6-4BAC-A93B-B8C157423C51}" destId="{2A009BA7-778C-41A5-83DE-5333B05FCBF5}" srcOrd="0" destOrd="0" presId="urn:microsoft.com/office/officeart/2005/8/layout/process5"/>
    <dgm:cxn modelId="{9746D80D-78E4-46D5-97B0-783A94B9E122}" type="presParOf" srcId="{B080BCD2-B2AA-4B9B-922D-9EA1ECA35FA8}" destId="{C99C570A-A7F2-408C-8333-D611B44F98B4}" srcOrd="16" destOrd="0" presId="urn:microsoft.com/office/officeart/2005/8/layout/process5"/>
    <dgm:cxn modelId="{7EBCBA26-A44D-4E45-8EC5-40880CA577EC}" type="presParOf" srcId="{B080BCD2-B2AA-4B9B-922D-9EA1ECA35FA8}" destId="{BDA34784-8C4D-4203-96AA-5BCC2F354B10}" srcOrd="17" destOrd="0" presId="urn:microsoft.com/office/officeart/2005/8/layout/process5"/>
    <dgm:cxn modelId="{48381B1A-9EF6-4076-9679-3688326E86B6}" type="presParOf" srcId="{BDA34784-8C4D-4203-96AA-5BCC2F354B10}" destId="{D1712E0D-6900-4787-998B-A1A5995DBA79}" srcOrd="0" destOrd="0" presId="urn:microsoft.com/office/officeart/2005/8/layout/process5"/>
    <dgm:cxn modelId="{96789198-7645-401E-8AC3-0A700755D9B5}" type="presParOf" srcId="{B080BCD2-B2AA-4B9B-922D-9EA1ECA35FA8}" destId="{E6825D70-101D-4082-9967-D16BE028A4DD}" srcOrd="1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51B59-B080-47B1-B9E1-49B82B0D3214}">
      <dsp:nvSpPr>
        <dsp:cNvPr id="0" name=""/>
        <dsp:cNvSpPr/>
      </dsp:nvSpPr>
      <dsp:spPr>
        <a:xfrm>
          <a:off x="217984" y="1085"/>
          <a:ext cx="1223283" cy="7339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Obtención de la pulpa de borojó</a:t>
          </a:r>
        </a:p>
      </dsp:txBody>
      <dsp:txXfrm>
        <a:off x="239481" y="22582"/>
        <a:ext cx="1180289" cy="690976"/>
      </dsp:txXfrm>
    </dsp:sp>
    <dsp:sp modelId="{2F7ADD1F-17E9-49CC-89D6-BA2B105078CE}">
      <dsp:nvSpPr>
        <dsp:cNvPr id="0" name=""/>
        <dsp:cNvSpPr/>
      </dsp:nvSpPr>
      <dsp:spPr>
        <a:xfrm>
          <a:off x="1548917" y="216383"/>
          <a:ext cx="259336" cy="303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>
        <a:off x="1548917" y="277058"/>
        <a:ext cx="181535" cy="182024"/>
      </dsp:txXfrm>
    </dsp:sp>
    <dsp:sp modelId="{06488F6E-23CB-46CC-A2B5-DECD49199FD2}">
      <dsp:nvSpPr>
        <dsp:cNvPr id="0" name=""/>
        <dsp:cNvSpPr/>
      </dsp:nvSpPr>
      <dsp:spPr>
        <a:xfrm>
          <a:off x="1930581" y="1085"/>
          <a:ext cx="1223283" cy="733970"/>
        </a:xfrm>
        <a:prstGeom prst="roundRect">
          <a:avLst>
            <a:gd name="adj" fmla="val 10000"/>
          </a:avLst>
        </a:prstGeom>
        <a:solidFill>
          <a:schemeClr val="accent4">
            <a:hueOff val="135675"/>
            <a:satOff val="-5169"/>
            <a:lumOff val="25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/>
            <a:t>Preparáción</a:t>
          </a:r>
          <a:r>
            <a:rPr lang="es-ES" sz="1200" kern="1200" dirty="0"/>
            <a:t> del mosto</a:t>
          </a:r>
        </a:p>
      </dsp:txBody>
      <dsp:txXfrm>
        <a:off x="1952078" y="22582"/>
        <a:ext cx="1180289" cy="690976"/>
      </dsp:txXfrm>
    </dsp:sp>
    <dsp:sp modelId="{15C34920-91CB-493A-9BBD-2095C795F30A}">
      <dsp:nvSpPr>
        <dsp:cNvPr id="0" name=""/>
        <dsp:cNvSpPr/>
      </dsp:nvSpPr>
      <dsp:spPr>
        <a:xfrm rot="5400000">
          <a:off x="2412555" y="820685"/>
          <a:ext cx="259336" cy="303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52635"/>
            <a:satOff val="-5815"/>
            <a:lumOff val="28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 rot="-5400000">
        <a:off x="2451212" y="842704"/>
        <a:ext cx="182024" cy="181535"/>
      </dsp:txXfrm>
    </dsp:sp>
    <dsp:sp modelId="{6B3A77F0-DE67-4EDB-A82B-0A401B8E8999}">
      <dsp:nvSpPr>
        <dsp:cNvPr id="0" name=""/>
        <dsp:cNvSpPr/>
      </dsp:nvSpPr>
      <dsp:spPr>
        <a:xfrm>
          <a:off x="1930581" y="1224368"/>
          <a:ext cx="1223283" cy="733970"/>
        </a:xfrm>
        <a:prstGeom prst="roundRect">
          <a:avLst>
            <a:gd name="adj" fmla="val 10000"/>
          </a:avLst>
        </a:prstGeom>
        <a:solidFill>
          <a:schemeClr val="accent4">
            <a:hueOff val="271351"/>
            <a:satOff val="-10338"/>
            <a:lumOff val="51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Calentamiento y mezcla</a:t>
          </a:r>
        </a:p>
      </dsp:txBody>
      <dsp:txXfrm>
        <a:off x="1952078" y="1245865"/>
        <a:ext cx="1180289" cy="690976"/>
      </dsp:txXfrm>
    </dsp:sp>
    <dsp:sp modelId="{676DE6DE-9E9D-484B-BAD3-23CEF76D2C41}">
      <dsp:nvSpPr>
        <dsp:cNvPr id="0" name=""/>
        <dsp:cNvSpPr/>
      </dsp:nvSpPr>
      <dsp:spPr>
        <a:xfrm rot="10800000">
          <a:off x="1563596" y="1439666"/>
          <a:ext cx="259336" cy="303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05269"/>
            <a:satOff val="-11631"/>
            <a:lumOff val="5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 rot="10800000">
        <a:off x="1641397" y="1500341"/>
        <a:ext cx="181535" cy="182024"/>
      </dsp:txXfrm>
    </dsp:sp>
    <dsp:sp modelId="{5F8A9593-EDB3-41AD-8BC2-8C9F3414B97B}">
      <dsp:nvSpPr>
        <dsp:cNvPr id="0" name=""/>
        <dsp:cNvSpPr/>
      </dsp:nvSpPr>
      <dsp:spPr>
        <a:xfrm>
          <a:off x="217984" y="1224368"/>
          <a:ext cx="1223283" cy="733970"/>
        </a:xfrm>
        <a:prstGeom prst="roundRect">
          <a:avLst>
            <a:gd name="adj" fmla="val 10000"/>
          </a:avLst>
        </a:prstGeom>
        <a:solidFill>
          <a:schemeClr val="accent4">
            <a:hueOff val="407026"/>
            <a:satOff val="-15508"/>
            <a:lumOff val="77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Inoculación y fermentación</a:t>
          </a:r>
          <a:endParaRPr lang="es-ES" sz="1200" kern="1200" dirty="0"/>
        </a:p>
      </dsp:txBody>
      <dsp:txXfrm>
        <a:off x="239481" y="1245865"/>
        <a:ext cx="1180289" cy="690976"/>
      </dsp:txXfrm>
    </dsp:sp>
    <dsp:sp modelId="{694F0B34-20E5-4EDA-8A2C-55E932107894}">
      <dsp:nvSpPr>
        <dsp:cNvPr id="0" name=""/>
        <dsp:cNvSpPr/>
      </dsp:nvSpPr>
      <dsp:spPr>
        <a:xfrm rot="5400000">
          <a:off x="699958" y="2043968"/>
          <a:ext cx="259336" cy="303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57904"/>
            <a:satOff val="-17446"/>
            <a:lumOff val="86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 rot="-5400000">
        <a:off x="738615" y="2065987"/>
        <a:ext cx="182024" cy="181535"/>
      </dsp:txXfrm>
    </dsp:sp>
    <dsp:sp modelId="{E658635D-010F-434A-A024-A36F7F7B1FDC}">
      <dsp:nvSpPr>
        <dsp:cNvPr id="0" name=""/>
        <dsp:cNvSpPr/>
      </dsp:nvSpPr>
      <dsp:spPr>
        <a:xfrm>
          <a:off x="217984" y="2447652"/>
          <a:ext cx="1223283" cy="733970"/>
        </a:xfrm>
        <a:prstGeom prst="roundRect">
          <a:avLst>
            <a:gd name="adj" fmla="val 10000"/>
          </a:avLst>
        </a:prstGeom>
        <a:solidFill>
          <a:schemeClr val="accent4">
            <a:hueOff val="542701"/>
            <a:satOff val="-20677"/>
            <a:lumOff val="102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Trasiego</a:t>
          </a:r>
        </a:p>
      </dsp:txBody>
      <dsp:txXfrm>
        <a:off x="239481" y="2469149"/>
        <a:ext cx="1180289" cy="690976"/>
      </dsp:txXfrm>
    </dsp:sp>
    <dsp:sp modelId="{60C9D7B2-9D11-4B1E-99FC-C5992F840A10}">
      <dsp:nvSpPr>
        <dsp:cNvPr id="0" name=""/>
        <dsp:cNvSpPr/>
      </dsp:nvSpPr>
      <dsp:spPr>
        <a:xfrm>
          <a:off x="1548917" y="2662950"/>
          <a:ext cx="259336" cy="303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10539"/>
            <a:satOff val="-23261"/>
            <a:lumOff val="115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>
        <a:off x="1548917" y="2723625"/>
        <a:ext cx="181535" cy="182024"/>
      </dsp:txXfrm>
    </dsp:sp>
    <dsp:sp modelId="{CFC0907A-8DE5-4BF1-9BCC-66CF2DFDBCF9}">
      <dsp:nvSpPr>
        <dsp:cNvPr id="0" name=""/>
        <dsp:cNvSpPr/>
      </dsp:nvSpPr>
      <dsp:spPr>
        <a:xfrm>
          <a:off x="1930581" y="2447652"/>
          <a:ext cx="1223283" cy="733970"/>
        </a:xfrm>
        <a:prstGeom prst="roundRect">
          <a:avLst>
            <a:gd name="adj" fmla="val 10000"/>
          </a:avLst>
        </a:prstGeom>
        <a:solidFill>
          <a:schemeClr val="accent4">
            <a:hueOff val="678376"/>
            <a:satOff val="-25846"/>
            <a:lumOff val="128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Clarificación</a:t>
          </a:r>
          <a:endParaRPr lang="es-ES" sz="1200" kern="1200" dirty="0"/>
        </a:p>
      </dsp:txBody>
      <dsp:txXfrm>
        <a:off x="1952078" y="2469149"/>
        <a:ext cx="1180289" cy="690976"/>
      </dsp:txXfrm>
    </dsp:sp>
    <dsp:sp modelId="{FE428841-1439-4144-9366-61DBD03AAAEE}">
      <dsp:nvSpPr>
        <dsp:cNvPr id="0" name=""/>
        <dsp:cNvSpPr/>
      </dsp:nvSpPr>
      <dsp:spPr>
        <a:xfrm rot="5400000">
          <a:off x="2412555" y="3267252"/>
          <a:ext cx="259336" cy="303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63173"/>
            <a:satOff val="-29077"/>
            <a:lumOff val="144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 rot="-5400000">
        <a:off x="2451212" y="3289271"/>
        <a:ext cx="182024" cy="181535"/>
      </dsp:txXfrm>
    </dsp:sp>
    <dsp:sp modelId="{AF306F91-420D-4CA6-81B0-82C841711614}">
      <dsp:nvSpPr>
        <dsp:cNvPr id="0" name=""/>
        <dsp:cNvSpPr/>
      </dsp:nvSpPr>
      <dsp:spPr>
        <a:xfrm>
          <a:off x="1930581" y="3670935"/>
          <a:ext cx="1223283" cy="733970"/>
        </a:xfrm>
        <a:prstGeom prst="roundRect">
          <a:avLst>
            <a:gd name="adj" fmla="val 10000"/>
          </a:avLst>
        </a:prstGeom>
        <a:solidFill>
          <a:schemeClr val="accent4">
            <a:hueOff val="814052"/>
            <a:satOff val="-31015"/>
            <a:lumOff val="154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Filtrado</a:t>
          </a:r>
        </a:p>
      </dsp:txBody>
      <dsp:txXfrm>
        <a:off x="1952078" y="3692432"/>
        <a:ext cx="1180289" cy="690976"/>
      </dsp:txXfrm>
    </dsp:sp>
    <dsp:sp modelId="{68DAD8CC-7ECB-481C-A90D-C196F5D481C3}">
      <dsp:nvSpPr>
        <dsp:cNvPr id="0" name=""/>
        <dsp:cNvSpPr/>
      </dsp:nvSpPr>
      <dsp:spPr>
        <a:xfrm rot="10800000">
          <a:off x="1563596" y="3886233"/>
          <a:ext cx="259336" cy="303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15808"/>
            <a:satOff val="-34892"/>
            <a:lumOff val="173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 rot="10800000">
        <a:off x="1641397" y="3946908"/>
        <a:ext cx="181535" cy="182024"/>
      </dsp:txXfrm>
    </dsp:sp>
    <dsp:sp modelId="{8CBB24E9-C81D-4FB8-9BC3-AD8DB557053C}">
      <dsp:nvSpPr>
        <dsp:cNvPr id="0" name=""/>
        <dsp:cNvSpPr/>
      </dsp:nvSpPr>
      <dsp:spPr>
        <a:xfrm>
          <a:off x="217984" y="3670935"/>
          <a:ext cx="1223283" cy="733970"/>
        </a:xfrm>
        <a:prstGeom prst="roundRect">
          <a:avLst>
            <a:gd name="adj" fmla="val 10000"/>
          </a:avLst>
        </a:prstGeom>
        <a:solidFill>
          <a:schemeClr val="accent4">
            <a:hueOff val="949727"/>
            <a:satOff val="-36185"/>
            <a:lumOff val="179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Envasado</a:t>
          </a:r>
        </a:p>
      </dsp:txBody>
      <dsp:txXfrm>
        <a:off x="239481" y="3692432"/>
        <a:ext cx="1180289" cy="690976"/>
      </dsp:txXfrm>
    </dsp:sp>
    <dsp:sp modelId="{F48CA338-65E6-4BAC-A93B-B8C157423C51}">
      <dsp:nvSpPr>
        <dsp:cNvPr id="0" name=""/>
        <dsp:cNvSpPr/>
      </dsp:nvSpPr>
      <dsp:spPr>
        <a:xfrm rot="5400000">
          <a:off x="699958" y="4490535"/>
          <a:ext cx="259336" cy="303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68443"/>
            <a:satOff val="-40708"/>
            <a:lumOff val="202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 rot="-5400000">
        <a:off x="738615" y="4512554"/>
        <a:ext cx="182024" cy="181535"/>
      </dsp:txXfrm>
    </dsp:sp>
    <dsp:sp modelId="{C99C570A-A7F2-408C-8333-D611B44F98B4}">
      <dsp:nvSpPr>
        <dsp:cNvPr id="0" name=""/>
        <dsp:cNvSpPr/>
      </dsp:nvSpPr>
      <dsp:spPr>
        <a:xfrm>
          <a:off x="217984" y="4894219"/>
          <a:ext cx="1223283" cy="733970"/>
        </a:xfrm>
        <a:prstGeom prst="roundRect">
          <a:avLst>
            <a:gd name="adj" fmla="val 10000"/>
          </a:avLst>
        </a:prstGeom>
        <a:solidFill>
          <a:schemeClr val="accent4">
            <a:hueOff val="1085402"/>
            <a:satOff val="-41354"/>
            <a:lumOff val="205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Sellado</a:t>
          </a:r>
        </a:p>
      </dsp:txBody>
      <dsp:txXfrm>
        <a:off x="239481" y="4915716"/>
        <a:ext cx="1180289" cy="690976"/>
      </dsp:txXfrm>
    </dsp:sp>
    <dsp:sp modelId="{BDA34784-8C4D-4203-96AA-5BCC2F354B10}">
      <dsp:nvSpPr>
        <dsp:cNvPr id="0" name=""/>
        <dsp:cNvSpPr/>
      </dsp:nvSpPr>
      <dsp:spPr>
        <a:xfrm>
          <a:off x="1548917" y="5109517"/>
          <a:ext cx="259336" cy="303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221077"/>
            <a:satOff val="-46523"/>
            <a:lumOff val="231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>
        <a:off x="1548917" y="5170192"/>
        <a:ext cx="181535" cy="182024"/>
      </dsp:txXfrm>
    </dsp:sp>
    <dsp:sp modelId="{E6825D70-101D-4082-9967-D16BE028A4DD}">
      <dsp:nvSpPr>
        <dsp:cNvPr id="0" name=""/>
        <dsp:cNvSpPr/>
      </dsp:nvSpPr>
      <dsp:spPr>
        <a:xfrm>
          <a:off x="1930581" y="4894219"/>
          <a:ext cx="1223283" cy="733970"/>
        </a:xfrm>
        <a:prstGeom prst="roundRect">
          <a:avLst>
            <a:gd name="adj" fmla="val 10000"/>
          </a:avLst>
        </a:prstGeom>
        <a:solidFill>
          <a:schemeClr val="accent4">
            <a:hueOff val="1221077"/>
            <a:satOff val="-46523"/>
            <a:lumOff val="231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Almacenado</a:t>
          </a:r>
        </a:p>
      </dsp:txBody>
      <dsp:txXfrm>
        <a:off x="1952078" y="4915716"/>
        <a:ext cx="1180289" cy="690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E0E5C-159D-461B-A76B-3FDDE91B70B1}" type="datetimeFigureOut">
              <a:rPr lang="es-EC" smtClean="0"/>
              <a:t>3/5/2022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8DDDC-061F-4DB9-AE16-6D38DFC8FF3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985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b37d1f106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b37d1f106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5325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b37d1f1062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b37d1f1062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5252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b37d1f1062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b37d1f1062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0262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107618b155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107618b155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6845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04e860fe09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104e860fe09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415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b37d1f1062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b37d1f1062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21473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07618b155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107618b1550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337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b37d1f1062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b37d1f1062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2310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104e860fe09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104e860fe09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26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b37d1f1062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b37d1f1062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5510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b37d1f1062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b37d1f1062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9564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b37d1f1062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b37d1f1062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43713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b37d1f1062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b37d1f1062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86310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04e860fe09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04e860fe09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62892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8D893-CBF0-4641-A92E-95D488BFBED4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6308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04e860fe09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104e860fe09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9531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102f94db1f8_0_29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102f94db1f8_0_29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2152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104e860fe09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104e860fe09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4830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04e860fe09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04e860fe09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0152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04e860fe09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04e860fe09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7261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b37d1f1062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b37d1f1062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6978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b37d1f1062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b37d1f1062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8305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9DD7-8133-4B8C-ABE7-3F7B0BFA11CC}" type="datetimeFigureOut">
              <a:rPr lang="es-EC" smtClean="0"/>
              <a:t>3/5/2022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917F-21E1-4276-AC85-B0DEF3F844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7675775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9DD7-8133-4B8C-ABE7-3F7B0BFA11CC}" type="datetimeFigureOut">
              <a:rPr lang="es-EC" smtClean="0"/>
              <a:t>3/5/2022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917F-21E1-4276-AC85-B0DEF3F844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1081679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9DD7-8133-4B8C-ABE7-3F7B0BFA11CC}" type="datetimeFigureOut">
              <a:rPr lang="es-EC" smtClean="0"/>
              <a:t>3/5/2022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917F-21E1-4276-AC85-B0DEF3F844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821223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4"/>
          <p:cNvPicPr preferRelativeResize="0"/>
          <p:nvPr/>
        </p:nvPicPr>
        <p:blipFill rotWithShape="1">
          <a:blip r:embed="rId2">
            <a:alphaModFix/>
          </a:blip>
          <a:srcRect r="25317"/>
          <a:stretch/>
        </p:blipFill>
        <p:spPr>
          <a:xfrm rot="5400000">
            <a:off x="232833" y="3327166"/>
            <a:ext cx="3635200" cy="350960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4094000" y="1625751"/>
            <a:ext cx="35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 idx="2" hasCustomPrompt="1"/>
          </p:nvPr>
        </p:nvSpPr>
        <p:spPr>
          <a:xfrm>
            <a:off x="4094000" y="834851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1"/>
          </p:nvPr>
        </p:nvSpPr>
        <p:spPr>
          <a:xfrm>
            <a:off x="4094000" y="2407784"/>
            <a:ext cx="35596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 idx="3"/>
          </p:nvPr>
        </p:nvSpPr>
        <p:spPr>
          <a:xfrm>
            <a:off x="7672400" y="1625751"/>
            <a:ext cx="35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 hasCustomPrompt="1"/>
          </p:nvPr>
        </p:nvSpPr>
        <p:spPr>
          <a:xfrm>
            <a:off x="7672400" y="834851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7672400" y="2407784"/>
            <a:ext cx="35596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4094000" y="4174384"/>
            <a:ext cx="35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 idx="7" hasCustomPrompt="1"/>
          </p:nvPr>
        </p:nvSpPr>
        <p:spPr>
          <a:xfrm>
            <a:off x="4094000" y="3383484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5" name="Google Shape;85;p14"/>
          <p:cNvSpPr txBox="1">
            <a:spLocks noGrp="1"/>
          </p:cNvSpPr>
          <p:nvPr>
            <p:ph type="subTitle" idx="8"/>
          </p:nvPr>
        </p:nvSpPr>
        <p:spPr>
          <a:xfrm>
            <a:off x="4094000" y="4956417"/>
            <a:ext cx="35596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title" idx="9"/>
          </p:nvPr>
        </p:nvSpPr>
        <p:spPr>
          <a:xfrm>
            <a:off x="7672400" y="4174384"/>
            <a:ext cx="35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title" idx="13" hasCustomPrompt="1"/>
          </p:nvPr>
        </p:nvSpPr>
        <p:spPr>
          <a:xfrm>
            <a:off x="7672400" y="3383484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14"/>
          </p:nvPr>
        </p:nvSpPr>
        <p:spPr>
          <a:xfrm>
            <a:off x="7672400" y="4956417"/>
            <a:ext cx="35596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/>
          <p:nvPr/>
        </p:nvSpPr>
        <p:spPr>
          <a:xfrm>
            <a:off x="985067" y="3740633"/>
            <a:ext cx="1979200" cy="197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14"/>
          <p:cNvSpPr/>
          <p:nvPr/>
        </p:nvSpPr>
        <p:spPr>
          <a:xfrm>
            <a:off x="10753668" y="-4051728"/>
            <a:ext cx="4980321" cy="5339335"/>
          </a:xfrm>
          <a:custGeom>
            <a:avLst/>
            <a:gdLst/>
            <a:ahLst/>
            <a:cxnLst/>
            <a:rect l="l" t="t" r="r" b="b"/>
            <a:pathLst>
              <a:path w="195460" h="209550" extrusionOk="0">
                <a:moveTo>
                  <a:pt x="183548" y="11656"/>
                </a:moveTo>
                <a:lnTo>
                  <a:pt x="183548" y="197894"/>
                </a:lnTo>
                <a:lnTo>
                  <a:pt x="11912" y="197894"/>
                </a:lnTo>
                <a:lnTo>
                  <a:pt x="11912" y="11656"/>
                </a:lnTo>
                <a:close/>
                <a:moveTo>
                  <a:pt x="0" y="0"/>
                </a:moveTo>
                <a:lnTo>
                  <a:pt x="0" y="209550"/>
                </a:lnTo>
                <a:lnTo>
                  <a:pt x="195460" y="209550"/>
                </a:lnTo>
                <a:lnTo>
                  <a:pt x="195460" y="0"/>
                </a:lnTo>
                <a:close/>
              </a:path>
            </a:pathLst>
          </a:custGeom>
          <a:solidFill>
            <a:srgbClr val="EA54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4384736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l="121" r="56600"/>
          <a:stretch/>
        </p:blipFill>
        <p:spPr>
          <a:xfrm rot="5400000">
            <a:off x="2897868" y="3756569"/>
            <a:ext cx="2231401" cy="371746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096000" y="2867800"/>
            <a:ext cx="513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6096147" y="1783767"/>
            <a:ext cx="51360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096000" y="4176233"/>
            <a:ext cx="51360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 flipH="1">
            <a:off x="0" y="0"/>
            <a:ext cx="12192000" cy="6858197"/>
          </a:xfrm>
          <a:custGeom>
            <a:avLst/>
            <a:gdLst/>
            <a:ahLst/>
            <a:cxnLst/>
            <a:rect l="l" t="t" r="r" b="b"/>
            <a:pathLst>
              <a:path w="285750" h="160739" extrusionOk="0">
                <a:moveTo>
                  <a:pt x="278825" y="6764"/>
                </a:moveTo>
                <a:lnTo>
                  <a:pt x="278825" y="153975"/>
                </a:lnTo>
                <a:lnTo>
                  <a:pt x="6925" y="153975"/>
                </a:lnTo>
                <a:lnTo>
                  <a:pt x="6925" y="6764"/>
                </a:lnTo>
                <a:close/>
                <a:moveTo>
                  <a:pt x="0" y="0"/>
                </a:moveTo>
                <a:lnTo>
                  <a:pt x="0" y="160739"/>
                </a:lnTo>
                <a:lnTo>
                  <a:pt x="285750" y="160739"/>
                </a:lnTo>
                <a:lnTo>
                  <a:pt x="2857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>
            <a:off x="3192184" y="1817703"/>
            <a:ext cx="1642800" cy="1642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/>
          <p:nvPr/>
        </p:nvSpPr>
        <p:spPr>
          <a:xfrm rot="5400000">
            <a:off x="-1567937" y="1667732"/>
            <a:ext cx="5055871" cy="1942339"/>
          </a:xfrm>
          <a:custGeom>
            <a:avLst/>
            <a:gdLst/>
            <a:ahLst/>
            <a:cxnLst/>
            <a:rect l="l" t="t" r="r" b="b"/>
            <a:pathLst>
              <a:path w="285750" h="109778" extrusionOk="0">
                <a:moveTo>
                  <a:pt x="217594" y="0"/>
                </a:moveTo>
                <a:lnTo>
                  <a:pt x="215917" y="245"/>
                </a:lnTo>
                <a:lnTo>
                  <a:pt x="214241" y="532"/>
                </a:lnTo>
                <a:lnTo>
                  <a:pt x="213014" y="777"/>
                </a:lnTo>
                <a:lnTo>
                  <a:pt x="211829" y="1063"/>
                </a:lnTo>
                <a:lnTo>
                  <a:pt x="210684" y="1390"/>
                </a:lnTo>
                <a:lnTo>
                  <a:pt x="209539" y="1758"/>
                </a:lnTo>
                <a:lnTo>
                  <a:pt x="208394" y="2208"/>
                </a:lnTo>
                <a:lnTo>
                  <a:pt x="207290" y="2658"/>
                </a:lnTo>
                <a:lnTo>
                  <a:pt x="206227" y="3148"/>
                </a:lnTo>
                <a:lnTo>
                  <a:pt x="205164" y="3680"/>
                </a:lnTo>
                <a:lnTo>
                  <a:pt x="204101" y="4211"/>
                </a:lnTo>
                <a:lnTo>
                  <a:pt x="203079" y="4825"/>
                </a:lnTo>
                <a:lnTo>
                  <a:pt x="202057" y="5479"/>
                </a:lnTo>
                <a:lnTo>
                  <a:pt x="201076" y="6133"/>
                </a:lnTo>
                <a:lnTo>
                  <a:pt x="200095" y="6828"/>
                </a:lnTo>
                <a:lnTo>
                  <a:pt x="199113" y="7564"/>
                </a:lnTo>
                <a:lnTo>
                  <a:pt x="198173" y="8300"/>
                </a:lnTo>
                <a:lnTo>
                  <a:pt x="197233" y="9077"/>
                </a:lnTo>
                <a:lnTo>
                  <a:pt x="196088" y="10058"/>
                </a:lnTo>
                <a:lnTo>
                  <a:pt x="194984" y="11080"/>
                </a:lnTo>
                <a:lnTo>
                  <a:pt x="193921" y="12143"/>
                </a:lnTo>
                <a:lnTo>
                  <a:pt x="192899" y="13206"/>
                </a:lnTo>
                <a:lnTo>
                  <a:pt x="191917" y="14310"/>
                </a:lnTo>
                <a:lnTo>
                  <a:pt x="190936" y="15455"/>
                </a:lnTo>
                <a:lnTo>
                  <a:pt x="189996" y="16600"/>
                </a:lnTo>
                <a:lnTo>
                  <a:pt x="189096" y="17744"/>
                </a:lnTo>
                <a:lnTo>
                  <a:pt x="188197" y="18930"/>
                </a:lnTo>
                <a:lnTo>
                  <a:pt x="187379" y="20157"/>
                </a:lnTo>
                <a:lnTo>
                  <a:pt x="186561" y="21383"/>
                </a:lnTo>
                <a:lnTo>
                  <a:pt x="185785" y="22651"/>
                </a:lnTo>
                <a:lnTo>
                  <a:pt x="185008" y="23918"/>
                </a:lnTo>
                <a:lnTo>
                  <a:pt x="184272" y="25226"/>
                </a:lnTo>
                <a:lnTo>
                  <a:pt x="183577" y="26576"/>
                </a:lnTo>
                <a:lnTo>
                  <a:pt x="182882" y="27925"/>
                </a:lnTo>
                <a:lnTo>
                  <a:pt x="181737" y="30255"/>
                </a:lnTo>
                <a:lnTo>
                  <a:pt x="180551" y="32586"/>
                </a:lnTo>
                <a:lnTo>
                  <a:pt x="179325" y="34916"/>
                </a:lnTo>
                <a:lnTo>
                  <a:pt x="178711" y="36061"/>
                </a:lnTo>
                <a:lnTo>
                  <a:pt x="178057" y="37206"/>
                </a:lnTo>
                <a:lnTo>
                  <a:pt x="177567" y="37942"/>
                </a:lnTo>
                <a:lnTo>
                  <a:pt x="177076" y="38678"/>
                </a:lnTo>
                <a:lnTo>
                  <a:pt x="176585" y="39373"/>
                </a:lnTo>
                <a:lnTo>
                  <a:pt x="176013" y="40068"/>
                </a:lnTo>
                <a:lnTo>
                  <a:pt x="175440" y="40722"/>
                </a:lnTo>
                <a:lnTo>
                  <a:pt x="174868" y="41335"/>
                </a:lnTo>
                <a:lnTo>
                  <a:pt x="174255" y="41908"/>
                </a:lnTo>
                <a:lnTo>
                  <a:pt x="173601" y="42439"/>
                </a:lnTo>
                <a:lnTo>
                  <a:pt x="172906" y="42971"/>
                </a:lnTo>
                <a:lnTo>
                  <a:pt x="172210" y="43421"/>
                </a:lnTo>
                <a:lnTo>
                  <a:pt x="171475" y="43870"/>
                </a:lnTo>
                <a:lnTo>
                  <a:pt x="170698" y="44238"/>
                </a:lnTo>
                <a:lnTo>
                  <a:pt x="169880" y="44606"/>
                </a:lnTo>
                <a:lnTo>
                  <a:pt x="169062" y="44892"/>
                </a:lnTo>
                <a:lnTo>
                  <a:pt x="168204" y="45138"/>
                </a:lnTo>
                <a:lnTo>
                  <a:pt x="167304" y="45383"/>
                </a:lnTo>
                <a:lnTo>
                  <a:pt x="166486" y="45506"/>
                </a:lnTo>
                <a:lnTo>
                  <a:pt x="165669" y="45628"/>
                </a:lnTo>
                <a:lnTo>
                  <a:pt x="164851" y="45710"/>
                </a:lnTo>
                <a:lnTo>
                  <a:pt x="164033" y="45751"/>
                </a:lnTo>
                <a:lnTo>
                  <a:pt x="163216" y="45710"/>
                </a:lnTo>
                <a:lnTo>
                  <a:pt x="162398" y="45669"/>
                </a:lnTo>
                <a:lnTo>
                  <a:pt x="161621" y="45628"/>
                </a:lnTo>
                <a:lnTo>
                  <a:pt x="160803" y="45506"/>
                </a:lnTo>
                <a:lnTo>
                  <a:pt x="160027" y="45342"/>
                </a:lnTo>
                <a:lnTo>
                  <a:pt x="159250" y="45179"/>
                </a:lnTo>
                <a:lnTo>
                  <a:pt x="158473" y="44974"/>
                </a:lnTo>
                <a:lnTo>
                  <a:pt x="157696" y="44770"/>
                </a:lnTo>
                <a:lnTo>
                  <a:pt x="156919" y="44484"/>
                </a:lnTo>
                <a:lnTo>
                  <a:pt x="156142" y="44238"/>
                </a:lnTo>
                <a:lnTo>
                  <a:pt x="154589" y="43584"/>
                </a:lnTo>
                <a:lnTo>
                  <a:pt x="153567" y="43093"/>
                </a:lnTo>
                <a:lnTo>
                  <a:pt x="152585" y="42603"/>
                </a:lnTo>
                <a:lnTo>
                  <a:pt x="151645" y="42071"/>
                </a:lnTo>
                <a:lnTo>
                  <a:pt x="150705" y="41499"/>
                </a:lnTo>
                <a:lnTo>
                  <a:pt x="149764" y="40886"/>
                </a:lnTo>
                <a:lnTo>
                  <a:pt x="148906" y="40231"/>
                </a:lnTo>
                <a:lnTo>
                  <a:pt x="148047" y="39577"/>
                </a:lnTo>
                <a:lnTo>
                  <a:pt x="147188" y="38882"/>
                </a:lnTo>
                <a:lnTo>
                  <a:pt x="146412" y="38146"/>
                </a:lnTo>
                <a:lnTo>
                  <a:pt x="145594" y="37410"/>
                </a:lnTo>
                <a:lnTo>
                  <a:pt x="144858" y="36634"/>
                </a:lnTo>
                <a:lnTo>
                  <a:pt x="144122" y="35816"/>
                </a:lnTo>
                <a:lnTo>
                  <a:pt x="143386" y="34998"/>
                </a:lnTo>
                <a:lnTo>
                  <a:pt x="142691" y="34180"/>
                </a:lnTo>
                <a:lnTo>
                  <a:pt x="141996" y="33281"/>
                </a:lnTo>
                <a:lnTo>
                  <a:pt x="141342" y="32381"/>
                </a:lnTo>
                <a:lnTo>
                  <a:pt x="139011" y="29070"/>
                </a:lnTo>
                <a:lnTo>
                  <a:pt x="136722" y="25758"/>
                </a:lnTo>
                <a:lnTo>
                  <a:pt x="134473" y="22405"/>
                </a:lnTo>
                <a:lnTo>
                  <a:pt x="132183" y="19053"/>
                </a:lnTo>
                <a:lnTo>
                  <a:pt x="131079" y="17458"/>
                </a:lnTo>
                <a:lnTo>
                  <a:pt x="129894" y="15945"/>
                </a:lnTo>
                <a:lnTo>
                  <a:pt x="128708" y="14433"/>
                </a:lnTo>
                <a:lnTo>
                  <a:pt x="127482" y="13002"/>
                </a:lnTo>
                <a:lnTo>
                  <a:pt x="126173" y="11612"/>
                </a:lnTo>
                <a:lnTo>
                  <a:pt x="125478" y="10916"/>
                </a:lnTo>
                <a:lnTo>
                  <a:pt x="124783" y="10262"/>
                </a:lnTo>
                <a:lnTo>
                  <a:pt x="124047" y="9649"/>
                </a:lnTo>
                <a:lnTo>
                  <a:pt x="123311" y="9036"/>
                </a:lnTo>
                <a:lnTo>
                  <a:pt x="122575" y="8422"/>
                </a:lnTo>
                <a:lnTo>
                  <a:pt x="121758" y="7850"/>
                </a:lnTo>
                <a:lnTo>
                  <a:pt x="120367" y="6910"/>
                </a:lnTo>
                <a:lnTo>
                  <a:pt x="118936" y="6051"/>
                </a:lnTo>
                <a:lnTo>
                  <a:pt x="117465" y="5274"/>
                </a:lnTo>
                <a:lnTo>
                  <a:pt x="116729" y="4906"/>
                </a:lnTo>
                <a:lnTo>
                  <a:pt x="115952" y="4579"/>
                </a:lnTo>
                <a:lnTo>
                  <a:pt x="115216" y="4293"/>
                </a:lnTo>
                <a:lnTo>
                  <a:pt x="114439" y="4007"/>
                </a:lnTo>
                <a:lnTo>
                  <a:pt x="113621" y="3761"/>
                </a:lnTo>
                <a:lnTo>
                  <a:pt x="112844" y="3516"/>
                </a:lnTo>
                <a:lnTo>
                  <a:pt x="112027" y="3353"/>
                </a:lnTo>
                <a:lnTo>
                  <a:pt x="111209" y="3189"/>
                </a:lnTo>
                <a:lnTo>
                  <a:pt x="110391" y="3066"/>
                </a:lnTo>
                <a:lnTo>
                  <a:pt x="109533" y="2944"/>
                </a:lnTo>
                <a:lnTo>
                  <a:pt x="108388" y="2903"/>
                </a:lnTo>
                <a:lnTo>
                  <a:pt x="107284" y="2862"/>
                </a:lnTo>
                <a:lnTo>
                  <a:pt x="106221" y="2944"/>
                </a:lnTo>
                <a:lnTo>
                  <a:pt x="105199" y="3066"/>
                </a:lnTo>
                <a:lnTo>
                  <a:pt x="104177" y="3271"/>
                </a:lnTo>
                <a:lnTo>
                  <a:pt x="103195" y="3516"/>
                </a:lnTo>
                <a:lnTo>
                  <a:pt x="102214" y="3843"/>
                </a:lnTo>
                <a:lnTo>
                  <a:pt x="101274" y="4211"/>
                </a:lnTo>
                <a:lnTo>
                  <a:pt x="100374" y="4661"/>
                </a:lnTo>
                <a:lnTo>
                  <a:pt x="99516" y="5152"/>
                </a:lnTo>
                <a:lnTo>
                  <a:pt x="98657" y="5724"/>
                </a:lnTo>
                <a:lnTo>
                  <a:pt x="97839" y="6337"/>
                </a:lnTo>
                <a:lnTo>
                  <a:pt x="97022" y="7032"/>
                </a:lnTo>
                <a:lnTo>
                  <a:pt x="96245" y="7809"/>
                </a:lnTo>
                <a:lnTo>
                  <a:pt x="95509" y="8627"/>
                </a:lnTo>
                <a:lnTo>
                  <a:pt x="94814" y="9485"/>
                </a:lnTo>
                <a:lnTo>
                  <a:pt x="93955" y="10630"/>
                </a:lnTo>
                <a:lnTo>
                  <a:pt x="93178" y="11816"/>
                </a:lnTo>
                <a:lnTo>
                  <a:pt x="92483" y="13043"/>
                </a:lnTo>
                <a:lnTo>
                  <a:pt x="91829" y="14310"/>
                </a:lnTo>
                <a:lnTo>
                  <a:pt x="91216" y="15577"/>
                </a:lnTo>
                <a:lnTo>
                  <a:pt x="90603" y="16845"/>
                </a:lnTo>
                <a:lnTo>
                  <a:pt x="89540" y="19462"/>
                </a:lnTo>
                <a:lnTo>
                  <a:pt x="88517" y="21996"/>
                </a:lnTo>
                <a:lnTo>
                  <a:pt x="87536" y="24531"/>
                </a:lnTo>
                <a:lnTo>
                  <a:pt x="86514" y="27025"/>
                </a:lnTo>
                <a:lnTo>
                  <a:pt x="85983" y="28293"/>
                </a:lnTo>
                <a:lnTo>
                  <a:pt x="85410" y="29479"/>
                </a:lnTo>
                <a:lnTo>
                  <a:pt x="84838" y="30623"/>
                </a:lnTo>
                <a:lnTo>
                  <a:pt x="84265" y="31686"/>
                </a:lnTo>
                <a:lnTo>
                  <a:pt x="83652" y="32749"/>
                </a:lnTo>
                <a:lnTo>
                  <a:pt x="83039" y="33772"/>
                </a:lnTo>
                <a:lnTo>
                  <a:pt x="82385" y="34753"/>
                </a:lnTo>
                <a:lnTo>
                  <a:pt x="81730" y="35734"/>
                </a:lnTo>
                <a:lnTo>
                  <a:pt x="81035" y="36674"/>
                </a:lnTo>
                <a:lnTo>
                  <a:pt x="80340" y="37615"/>
                </a:lnTo>
                <a:lnTo>
                  <a:pt x="79604" y="38514"/>
                </a:lnTo>
                <a:lnTo>
                  <a:pt x="78868" y="39373"/>
                </a:lnTo>
                <a:lnTo>
                  <a:pt x="78092" y="40231"/>
                </a:lnTo>
                <a:lnTo>
                  <a:pt x="77274" y="41049"/>
                </a:lnTo>
                <a:lnTo>
                  <a:pt x="76456" y="41826"/>
                </a:lnTo>
                <a:lnTo>
                  <a:pt x="75639" y="42603"/>
                </a:lnTo>
                <a:lnTo>
                  <a:pt x="74780" y="43339"/>
                </a:lnTo>
                <a:lnTo>
                  <a:pt x="73880" y="44034"/>
                </a:lnTo>
                <a:lnTo>
                  <a:pt x="72981" y="44729"/>
                </a:lnTo>
                <a:lnTo>
                  <a:pt x="72081" y="45383"/>
                </a:lnTo>
                <a:lnTo>
                  <a:pt x="71141" y="46037"/>
                </a:lnTo>
                <a:lnTo>
                  <a:pt x="70201" y="46651"/>
                </a:lnTo>
                <a:lnTo>
                  <a:pt x="69219" y="47223"/>
                </a:lnTo>
                <a:lnTo>
                  <a:pt x="68197" y="47795"/>
                </a:lnTo>
                <a:lnTo>
                  <a:pt x="67216" y="48327"/>
                </a:lnTo>
                <a:lnTo>
                  <a:pt x="66153" y="48858"/>
                </a:lnTo>
                <a:lnTo>
                  <a:pt x="65090" y="49349"/>
                </a:lnTo>
                <a:lnTo>
                  <a:pt x="64027" y="49799"/>
                </a:lnTo>
                <a:lnTo>
                  <a:pt x="62923" y="50248"/>
                </a:lnTo>
                <a:lnTo>
                  <a:pt x="61819" y="50657"/>
                </a:lnTo>
                <a:lnTo>
                  <a:pt x="60715" y="51066"/>
                </a:lnTo>
                <a:lnTo>
                  <a:pt x="59530" y="51434"/>
                </a:lnTo>
                <a:lnTo>
                  <a:pt x="58385" y="51761"/>
                </a:lnTo>
                <a:lnTo>
                  <a:pt x="57199" y="52088"/>
                </a:lnTo>
                <a:lnTo>
                  <a:pt x="55605" y="52456"/>
                </a:lnTo>
                <a:lnTo>
                  <a:pt x="53969" y="52783"/>
                </a:lnTo>
                <a:lnTo>
                  <a:pt x="52375" y="52988"/>
                </a:lnTo>
                <a:lnTo>
                  <a:pt x="50780" y="53192"/>
                </a:lnTo>
                <a:lnTo>
                  <a:pt x="49226" y="53274"/>
                </a:lnTo>
                <a:lnTo>
                  <a:pt x="47673" y="53315"/>
                </a:lnTo>
                <a:lnTo>
                  <a:pt x="46078" y="53274"/>
                </a:lnTo>
                <a:lnTo>
                  <a:pt x="44565" y="53192"/>
                </a:lnTo>
                <a:lnTo>
                  <a:pt x="43012" y="53070"/>
                </a:lnTo>
                <a:lnTo>
                  <a:pt x="41499" y="52865"/>
                </a:lnTo>
                <a:lnTo>
                  <a:pt x="39986" y="52579"/>
                </a:lnTo>
                <a:lnTo>
                  <a:pt x="38514" y="52252"/>
                </a:lnTo>
                <a:lnTo>
                  <a:pt x="37042" y="51843"/>
                </a:lnTo>
                <a:lnTo>
                  <a:pt x="35611" y="51434"/>
                </a:lnTo>
                <a:lnTo>
                  <a:pt x="34180" y="50944"/>
                </a:lnTo>
                <a:lnTo>
                  <a:pt x="32749" y="50371"/>
                </a:lnTo>
                <a:lnTo>
                  <a:pt x="31400" y="49758"/>
                </a:lnTo>
                <a:lnTo>
                  <a:pt x="30010" y="49104"/>
                </a:lnTo>
                <a:lnTo>
                  <a:pt x="28702" y="48409"/>
                </a:lnTo>
                <a:lnTo>
                  <a:pt x="27393" y="47673"/>
                </a:lnTo>
                <a:lnTo>
                  <a:pt x="26085" y="46855"/>
                </a:lnTo>
                <a:lnTo>
                  <a:pt x="24858" y="46037"/>
                </a:lnTo>
                <a:lnTo>
                  <a:pt x="23632" y="45138"/>
                </a:lnTo>
                <a:lnTo>
                  <a:pt x="22405" y="44197"/>
                </a:lnTo>
                <a:lnTo>
                  <a:pt x="21261" y="43216"/>
                </a:lnTo>
                <a:lnTo>
                  <a:pt x="20116" y="42194"/>
                </a:lnTo>
                <a:lnTo>
                  <a:pt x="19012" y="41131"/>
                </a:lnTo>
                <a:lnTo>
                  <a:pt x="17949" y="40027"/>
                </a:lnTo>
                <a:lnTo>
                  <a:pt x="16927" y="38882"/>
                </a:lnTo>
                <a:lnTo>
                  <a:pt x="15945" y="37737"/>
                </a:lnTo>
                <a:lnTo>
                  <a:pt x="14964" y="36511"/>
                </a:lnTo>
                <a:lnTo>
                  <a:pt x="14065" y="35284"/>
                </a:lnTo>
                <a:lnTo>
                  <a:pt x="13043" y="33731"/>
                </a:lnTo>
                <a:lnTo>
                  <a:pt x="12061" y="32177"/>
                </a:lnTo>
                <a:lnTo>
                  <a:pt x="11203" y="30582"/>
                </a:lnTo>
                <a:lnTo>
                  <a:pt x="10385" y="28947"/>
                </a:lnTo>
                <a:lnTo>
                  <a:pt x="9649" y="27271"/>
                </a:lnTo>
                <a:lnTo>
                  <a:pt x="8954" y="25594"/>
                </a:lnTo>
                <a:lnTo>
                  <a:pt x="8382" y="23836"/>
                </a:lnTo>
                <a:lnTo>
                  <a:pt x="7891" y="22078"/>
                </a:lnTo>
                <a:lnTo>
                  <a:pt x="7687" y="21465"/>
                </a:lnTo>
                <a:lnTo>
                  <a:pt x="7441" y="20933"/>
                </a:lnTo>
                <a:lnTo>
                  <a:pt x="7155" y="20525"/>
                </a:lnTo>
                <a:lnTo>
                  <a:pt x="6991" y="20361"/>
                </a:lnTo>
                <a:lnTo>
                  <a:pt x="6787" y="20198"/>
                </a:lnTo>
                <a:lnTo>
                  <a:pt x="6583" y="20034"/>
                </a:lnTo>
                <a:lnTo>
                  <a:pt x="6378" y="19911"/>
                </a:lnTo>
                <a:lnTo>
                  <a:pt x="5928" y="19748"/>
                </a:lnTo>
                <a:lnTo>
                  <a:pt x="5397" y="19666"/>
                </a:lnTo>
                <a:lnTo>
                  <a:pt x="4825" y="19666"/>
                </a:lnTo>
                <a:lnTo>
                  <a:pt x="4334" y="19748"/>
                </a:lnTo>
                <a:lnTo>
                  <a:pt x="3884" y="19870"/>
                </a:lnTo>
                <a:lnTo>
                  <a:pt x="3475" y="20116"/>
                </a:lnTo>
                <a:lnTo>
                  <a:pt x="3107" y="20402"/>
                </a:lnTo>
                <a:lnTo>
                  <a:pt x="2821" y="20770"/>
                </a:lnTo>
                <a:lnTo>
                  <a:pt x="2576" y="21261"/>
                </a:lnTo>
                <a:lnTo>
                  <a:pt x="2412" y="21751"/>
                </a:lnTo>
                <a:lnTo>
                  <a:pt x="2290" y="22364"/>
                </a:lnTo>
                <a:lnTo>
                  <a:pt x="1390" y="29969"/>
                </a:lnTo>
                <a:lnTo>
                  <a:pt x="940" y="33772"/>
                </a:lnTo>
                <a:lnTo>
                  <a:pt x="572" y="37574"/>
                </a:lnTo>
                <a:lnTo>
                  <a:pt x="368" y="40313"/>
                </a:lnTo>
                <a:lnTo>
                  <a:pt x="204" y="43053"/>
                </a:lnTo>
                <a:lnTo>
                  <a:pt x="82" y="45833"/>
                </a:lnTo>
                <a:lnTo>
                  <a:pt x="0" y="48572"/>
                </a:lnTo>
                <a:lnTo>
                  <a:pt x="0" y="51312"/>
                </a:lnTo>
                <a:lnTo>
                  <a:pt x="41" y="54051"/>
                </a:lnTo>
                <a:lnTo>
                  <a:pt x="123" y="56831"/>
                </a:lnTo>
                <a:lnTo>
                  <a:pt x="204" y="59570"/>
                </a:lnTo>
                <a:lnTo>
                  <a:pt x="368" y="62187"/>
                </a:lnTo>
                <a:lnTo>
                  <a:pt x="532" y="64763"/>
                </a:lnTo>
                <a:lnTo>
                  <a:pt x="736" y="67339"/>
                </a:lnTo>
                <a:lnTo>
                  <a:pt x="981" y="69955"/>
                </a:lnTo>
                <a:lnTo>
                  <a:pt x="1267" y="72531"/>
                </a:lnTo>
                <a:lnTo>
                  <a:pt x="1595" y="75107"/>
                </a:lnTo>
                <a:lnTo>
                  <a:pt x="1922" y="77683"/>
                </a:lnTo>
                <a:lnTo>
                  <a:pt x="2330" y="80218"/>
                </a:lnTo>
                <a:lnTo>
                  <a:pt x="2739" y="82793"/>
                </a:lnTo>
                <a:lnTo>
                  <a:pt x="3189" y="85328"/>
                </a:lnTo>
                <a:lnTo>
                  <a:pt x="3680" y="87904"/>
                </a:lnTo>
                <a:lnTo>
                  <a:pt x="4211" y="90439"/>
                </a:lnTo>
                <a:lnTo>
                  <a:pt x="4784" y="92974"/>
                </a:lnTo>
                <a:lnTo>
                  <a:pt x="5356" y="95509"/>
                </a:lnTo>
                <a:lnTo>
                  <a:pt x="6010" y="98003"/>
                </a:lnTo>
                <a:lnTo>
                  <a:pt x="6705" y="100538"/>
                </a:lnTo>
                <a:lnTo>
                  <a:pt x="6951" y="101274"/>
                </a:lnTo>
                <a:lnTo>
                  <a:pt x="7196" y="102010"/>
                </a:lnTo>
                <a:lnTo>
                  <a:pt x="7768" y="103482"/>
                </a:lnTo>
                <a:lnTo>
                  <a:pt x="8136" y="104218"/>
                </a:lnTo>
                <a:lnTo>
                  <a:pt x="8504" y="104913"/>
                </a:lnTo>
                <a:lnTo>
                  <a:pt x="8913" y="105526"/>
                </a:lnTo>
                <a:lnTo>
                  <a:pt x="9363" y="106139"/>
                </a:lnTo>
                <a:lnTo>
                  <a:pt x="9853" y="106712"/>
                </a:lnTo>
                <a:lnTo>
                  <a:pt x="10344" y="107202"/>
                </a:lnTo>
                <a:lnTo>
                  <a:pt x="10876" y="107652"/>
                </a:lnTo>
                <a:lnTo>
                  <a:pt x="11448" y="108061"/>
                </a:lnTo>
                <a:lnTo>
                  <a:pt x="12061" y="108429"/>
                </a:lnTo>
                <a:lnTo>
                  <a:pt x="12675" y="108756"/>
                </a:lnTo>
                <a:lnTo>
                  <a:pt x="13370" y="109042"/>
                </a:lnTo>
                <a:lnTo>
                  <a:pt x="14024" y="109287"/>
                </a:lnTo>
                <a:lnTo>
                  <a:pt x="14760" y="109451"/>
                </a:lnTo>
                <a:lnTo>
                  <a:pt x="15496" y="109574"/>
                </a:lnTo>
                <a:lnTo>
                  <a:pt x="16232" y="109696"/>
                </a:lnTo>
                <a:lnTo>
                  <a:pt x="17008" y="109737"/>
                </a:lnTo>
                <a:lnTo>
                  <a:pt x="19053" y="109778"/>
                </a:lnTo>
                <a:lnTo>
                  <a:pt x="21056" y="109778"/>
                </a:lnTo>
                <a:lnTo>
                  <a:pt x="25104" y="109696"/>
                </a:lnTo>
                <a:lnTo>
                  <a:pt x="33240" y="109451"/>
                </a:lnTo>
                <a:lnTo>
                  <a:pt x="35407" y="109369"/>
                </a:lnTo>
                <a:lnTo>
                  <a:pt x="37574" y="109287"/>
                </a:lnTo>
                <a:lnTo>
                  <a:pt x="41908" y="109001"/>
                </a:lnTo>
                <a:lnTo>
                  <a:pt x="48041" y="108592"/>
                </a:lnTo>
                <a:lnTo>
                  <a:pt x="54133" y="108143"/>
                </a:lnTo>
                <a:lnTo>
                  <a:pt x="59284" y="107734"/>
                </a:lnTo>
                <a:lnTo>
                  <a:pt x="64395" y="107284"/>
                </a:lnTo>
                <a:lnTo>
                  <a:pt x="70119" y="106793"/>
                </a:lnTo>
                <a:lnTo>
                  <a:pt x="75802" y="106221"/>
                </a:lnTo>
                <a:lnTo>
                  <a:pt x="86514" y="105199"/>
                </a:lnTo>
                <a:lnTo>
                  <a:pt x="97308" y="104136"/>
                </a:lnTo>
                <a:lnTo>
                  <a:pt x="106139" y="103318"/>
                </a:lnTo>
                <a:lnTo>
                  <a:pt x="111945" y="102746"/>
                </a:lnTo>
                <a:lnTo>
                  <a:pt x="117792" y="102214"/>
                </a:lnTo>
                <a:lnTo>
                  <a:pt x="123025" y="101805"/>
                </a:lnTo>
                <a:lnTo>
                  <a:pt x="128258" y="101396"/>
                </a:lnTo>
                <a:lnTo>
                  <a:pt x="134677" y="100947"/>
                </a:lnTo>
                <a:lnTo>
                  <a:pt x="141096" y="100538"/>
                </a:lnTo>
                <a:lnTo>
                  <a:pt x="145062" y="100252"/>
                </a:lnTo>
                <a:lnTo>
                  <a:pt x="147066" y="100170"/>
                </a:lnTo>
                <a:lnTo>
                  <a:pt x="149069" y="100088"/>
                </a:lnTo>
                <a:lnTo>
                  <a:pt x="162357" y="99843"/>
                </a:lnTo>
                <a:lnTo>
                  <a:pt x="168981" y="99761"/>
                </a:lnTo>
                <a:lnTo>
                  <a:pt x="172292" y="99720"/>
                </a:lnTo>
                <a:lnTo>
                  <a:pt x="175604" y="99720"/>
                </a:lnTo>
                <a:lnTo>
                  <a:pt x="178016" y="99761"/>
                </a:lnTo>
                <a:lnTo>
                  <a:pt x="180469" y="99843"/>
                </a:lnTo>
                <a:lnTo>
                  <a:pt x="185335" y="100047"/>
                </a:lnTo>
                <a:lnTo>
                  <a:pt x="190200" y="100293"/>
                </a:lnTo>
                <a:lnTo>
                  <a:pt x="195025" y="100661"/>
                </a:lnTo>
                <a:lnTo>
                  <a:pt x="199972" y="101069"/>
                </a:lnTo>
                <a:lnTo>
                  <a:pt x="204919" y="101519"/>
                </a:lnTo>
                <a:lnTo>
                  <a:pt x="209825" y="102051"/>
                </a:lnTo>
                <a:lnTo>
                  <a:pt x="214732" y="102582"/>
                </a:lnTo>
                <a:lnTo>
                  <a:pt x="219679" y="103155"/>
                </a:lnTo>
                <a:lnTo>
                  <a:pt x="224585" y="103768"/>
                </a:lnTo>
                <a:lnTo>
                  <a:pt x="229491" y="104381"/>
                </a:lnTo>
                <a:lnTo>
                  <a:pt x="234398" y="104953"/>
                </a:lnTo>
                <a:lnTo>
                  <a:pt x="237668" y="105321"/>
                </a:lnTo>
                <a:lnTo>
                  <a:pt x="240898" y="105608"/>
                </a:lnTo>
                <a:lnTo>
                  <a:pt x="247399" y="106180"/>
                </a:lnTo>
                <a:lnTo>
                  <a:pt x="250139" y="106425"/>
                </a:lnTo>
                <a:lnTo>
                  <a:pt x="252919" y="106589"/>
                </a:lnTo>
                <a:lnTo>
                  <a:pt x="255699" y="106712"/>
                </a:lnTo>
                <a:lnTo>
                  <a:pt x="258438" y="106793"/>
                </a:lnTo>
                <a:lnTo>
                  <a:pt x="261219" y="106875"/>
                </a:lnTo>
                <a:lnTo>
                  <a:pt x="263999" y="106834"/>
                </a:lnTo>
                <a:lnTo>
                  <a:pt x="266738" y="106793"/>
                </a:lnTo>
                <a:lnTo>
                  <a:pt x="269518" y="106671"/>
                </a:lnTo>
                <a:lnTo>
                  <a:pt x="271236" y="106589"/>
                </a:lnTo>
                <a:lnTo>
                  <a:pt x="272994" y="106466"/>
                </a:lnTo>
                <a:lnTo>
                  <a:pt x="276428" y="106139"/>
                </a:lnTo>
                <a:lnTo>
                  <a:pt x="283338" y="105362"/>
                </a:lnTo>
                <a:lnTo>
                  <a:pt x="283788" y="105281"/>
                </a:lnTo>
                <a:lnTo>
                  <a:pt x="284196" y="105117"/>
                </a:lnTo>
                <a:lnTo>
                  <a:pt x="284523" y="104872"/>
                </a:lnTo>
                <a:lnTo>
                  <a:pt x="284810" y="104586"/>
                </a:lnTo>
                <a:lnTo>
                  <a:pt x="285096" y="104299"/>
                </a:lnTo>
                <a:lnTo>
                  <a:pt x="285341" y="103931"/>
                </a:lnTo>
                <a:lnTo>
                  <a:pt x="285750" y="103155"/>
                </a:lnTo>
                <a:lnTo>
                  <a:pt x="285750" y="102214"/>
                </a:lnTo>
                <a:lnTo>
                  <a:pt x="283583" y="95345"/>
                </a:lnTo>
                <a:lnTo>
                  <a:pt x="282070" y="90603"/>
                </a:lnTo>
                <a:lnTo>
                  <a:pt x="280476" y="85901"/>
                </a:lnTo>
                <a:lnTo>
                  <a:pt x="278840" y="81240"/>
                </a:lnTo>
                <a:lnTo>
                  <a:pt x="277123" y="76620"/>
                </a:lnTo>
                <a:lnTo>
                  <a:pt x="275365" y="72000"/>
                </a:lnTo>
                <a:lnTo>
                  <a:pt x="273484" y="67420"/>
                </a:lnTo>
                <a:lnTo>
                  <a:pt x="271563" y="62882"/>
                </a:lnTo>
                <a:lnTo>
                  <a:pt x="269559" y="58385"/>
                </a:lnTo>
                <a:lnTo>
                  <a:pt x="267515" y="53928"/>
                </a:lnTo>
                <a:lnTo>
                  <a:pt x="265389" y="49472"/>
                </a:lnTo>
                <a:lnTo>
                  <a:pt x="263181" y="45056"/>
                </a:lnTo>
                <a:lnTo>
                  <a:pt x="260892" y="40681"/>
                </a:lnTo>
                <a:lnTo>
                  <a:pt x="258561" y="36306"/>
                </a:lnTo>
                <a:lnTo>
                  <a:pt x="256149" y="32013"/>
                </a:lnTo>
                <a:lnTo>
                  <a:pt x="253655" y="27720"/>
                </a:lnTo>
                <a:lnTo>
                  <a:pt x="251079" y="23468"/>
                </a:lnTo>
                <a:lnTo>
                  <a:pt x="249811" y="21424"/>
                </a:lnTo>
                <a:lnTo>
                  <a:pt x="248503" y="19462"/>
                </a:lnTo>
                <a:lnTo>
                  <a:pt x="247113" y="17499"/>
                </a:lnTo>
                <a:lnTo>
                  <a:pt x="245682" y="15618"/>
                </a:lnTo>
                <a:lnTo>
                  <a:pt x="244169" y="13778"/>
                </a:lnTo>
                <a:lnTo>
                  <a:pt x="242616" y="11980"/>
                </a:lnTo>
                <a:lnTo>
                  <a:pt x="241798" y="11121"/>
                </a:lnTo>
                <a:lnTo>
                  <a:pt x="240939" y="10262"/>
                </a:lnTo>
                <a:lnTo>
                  <a:pt x="240081" y="9445"/>
                </a:lnTo>
                <a:lnTo>
                  <a:pt x="239222" y="8627"/>
                </a:lnTo>
                <a:lnTo>
                  <a:pt x="238364" y="7891"/>
                </a:lnTo>
                <a:lnTo>
                  <a:pt x="237546" y="7155"/>
                </a:lnTo>
                <a:lnTo>
                  <a:pt x="236646" y="6460"/>
                </a:lnTo>
                <a:lnTo>
                  <a:pt x="235788" y="5806"/>
                </a:lnTo>
                <a:lnTo>
                  <a:pt x="234888" y="5192"/>
                </a:lnTo>
                <a:lnTo>
                  <a:pt x="233989" y="4579"/>
                </a:lnTo>
                <a:lnTo>
                  <a:pt x="233048" y="4007"/>
                </a:lnTo>
                <a:lnTo>
                  <a:pt x="232108" y="3475"/>
                </a:lnTo>
                <a:lnTo>
                  <a:pt x="231127" y="2985"/>
                </a:lnTo>
                <a:lnTo>
                  <a:pt x="230145" y="2535"/>
                </a:lnTo>
                <a:lnTo>
                  <a:pt x="229123" y="2085"/>
                </a:lnTo>
                <a:lnTo>
                  <a:pt x="228101" y="1717"/>
                </a:lnTo>
                <a:lnTo>
                  <a:pt x="227079" y="1349"/>
                </a:lnTo>
                <a:lnTo>
                  <a:pt x="226016" y="1022"/>
                </a:lnTo>
                <a:lnTo>
                  <a:pt x="224912" y="777"/>
                </a:lnTo>
                <a:lnTo>
                  <a:pt x="223808" y="532"/>
                </a:lnTo>
                <a:lnTo>
                  <a:pt x="222132" y="245"/>
                </a:lnTo>
                <a:lnTo>
                  <a:pt x="22045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09691867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960000" y="907000"/>
            <a:ext cx="6207600" cy="23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ubTitle" idx="1"/>
          </p:nvPr>
        </p:nvSpPr>
        <p:spPr>
          <a:xfrm>
            <a:off x="960000" y="3249800"/>
            <a:ext cx="4683200" cy="14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1" name="Google Shape;61;p10"/>
          <p:cNvPicPr preferRelativeResize="0"/>
          <p:nvPr/>
        </p:nvPicPr>
        <p:blipFill rotWithShape="1">
          <a:blip r:embed="rId2">
            <a:alphaModFix/>
          </a:blip>
          <a:srcRect r="32432" b="55452"/>
          <a:stretch/>
        </p:blipFill>
        <p:spPr>
          <a:xfrm flipH="1">
            <a:off x="1" y="5181602"/>
            <a:ext cx="3692567" cy="1755333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0"/>
          <p:cNvSpPr/>
          <p:nvPr/>
        </p:nvSpPr>
        <p:spPr>
          <a:xfrm flipH="1">
            <a:off x="10397833" y="720000"/>
            <a:ext cx="1536400" cy="1536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7283593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subTitle" idx="1"/>
          </p:nvPr>
        </p:nvSpPr>
        <p:spPr>
          <a:xfrm>
            <a:off x="959833" y="3352500"/>
            <a:ext cx="4980400" cy="6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667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2"/>
          </p:nvPr>
        </p:nvSpPr>
        <p:spPr>
          <a:xfrm>
            <a:off x="6251533" y="3373967"/>
            <a:ext cx="4980400" cy="6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667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3"/>
          </p:nvPr>
        </p:nvSpPr>
        <p:spPr>
          <a:xfrm>
            <a:off x="960033" y="3976800"/>
            <a:ext cx="4980400" cy="17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4"/>
          </p:nvPr>
        </p:nvSpPr>
        <p:spPr>
          <a:xfrm>
            <a:off x="6251540" y="3976800"/>
            <a:ext cx="4980400" cy="17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6119043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/>
          <p:nvPr/>
        </p:nvSpPr>
        <p:spPr>
          <a:xfrm>
            <a:off x="0" y="1681067"/>
            <a:ext cx="12192000" cy="4463600"/>
          </a:xfrm>
          <a:prstGeom prst="rect">
            <a:avLst/>
          </a:prstGeom>
          <a:solidFill>
            <a:srgbClr val="980000">
              <a:alpha val="32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2014184" y="2091633"/>
            <a:ext cx="2921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subTitle" idx="1"/>
          </p:nvPr>
        </p:nvSpPr>
        <p:spPr>
          <a:xfrm>
            <a:off x="2014200" y="2670467"/>
            <a:ext cx="2921600" cy="10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title" idx="2"/>
          </p:nvPr>
        </p:nvSpPr>
        <p:spPr>
          <a:xfrm>
            <a:off x="7667301" y="2091633"/>
            <a:ext cx="2921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subTitle" idx="3"/>
          </p:nvPr>
        </p:nvSpPr>
        <p:spPr>
          <a:xfrm>
            <a:off x="7667307" y="2670467"/>
            <a:ext cx="2921600" cy="10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title" idx="4"/>
          </p:nvPr>
        </p:nvSpPr>
        <p:spPr>
          <a:xfrm>
            <a:off x="2014217" y="4157667"/>
            <a:ext cx="2921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subTitle" idx="5"/>
          </p:nvPr>
        </p:nvSpPr>
        <p:spPr>
          <a:xfrm>
            <a:off x="2014233" y="4736500"/>
            <a:ext cx="2921600" cy="10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title" idx="6"/>
          </p:nvPr>
        </p:nvSpPr>
        <p:spPr>
          <a:xfrm>
            <a:off x="7667335" y="4157667"/>
            <a:ext cx="2921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subTitle" idx="7"/>
          </p:nvPr>
        </p:nvSpPr>
        <p:spPr>
          <a:xfrm>
            <a:off x="7667340" y="4736500"/>
            <a:ext cx="2921600" cy="10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title" idx="8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958482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7"/>
          <p:cNvPicPr preferRelativeResize="0"/>
          <p:nvPr/>
        </p:nvPicPr>
        <p:blipFill rotWithShape="1">
          <a:blip r:embed="rId2">
            <a:alphaModFix/>
          </a:blip>
          <a:srcRect r="22215"/>
          <a:stretch/>
        </p:blipFill>
        <p:spPr>
          <a:xfrm>
            <a:off x="8073067" y="720001"/>
            <a:ext cx="4010600" cy="371746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960000" y="1851033"/>
            <a:ext cx="590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960000" y="3053933"/>
            <a:ext cx="5907200" cy="2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/>
          <p:nvPr/>
        </p:nvSpPr>
        <p:spPr>
          <a:xfrm flipH="1">
            <a:off x="7027798" y="4915632"/>
            <a:ext cx="5055871" cy="1942339"/>
          </a:xfrm>
          <a:custGeom>
            <a:avLst/>
            <a:gdLst/>
            <a:ahLst/>
            <a:cxnLst/>
            <a:rect l="l" t="t" r="r" b="b"/>
            <a:pathLst>
              <a:path w="285750" h="109778" extrusionOk="0">
                <a:moveTo>
                  <a:pt x="217594" y="0"/>
                </a:moveTo>
                <a:lnTo>
                  <a:pt x="215917" y="245"/>
                </a:lnTo>
                <a:lnTo>
                  <a:pt x="214241" y="532"/>
                </a:lnTo>
                <a:lnTo>
                  <a:pt x="213014" y="777"/>
                </a:lnTo>
                <a:lnTo>
                  <a:pt x="211829" y="1063"/>
                </a:lnTo>
                <a:lnTo>
                  <a:pt x="210684" y="1390"/>
                </a:lnTo>
                <a:lnTo>
                  <a:pt x="209539" y="1758"/>
                </a:lnTo>
                <a:lnTo>
                  <a:pt x="208394" y="2208"/>
                </a:lnTo>
                <a:lnTo>
                  <a:pt x="207290" y="2658"/>
                </a:lnTo>
                <a:lnTo>
                  <a:pt x="206227" y="3148"/>
                </a:lnTo>
                <a:lnTo>
                  <a:pt x="205164" y="3680"/>
                </a:lnTo>
                <a:lnTo>
                  <a:pt x="204101" y="4211"/>
                </a:lnTo>
                <a:lnTo>
                  <a:pt x="203079" y="4825"/>
                </a:lnTo>
                <a:lnTo>
                  <a:pt x="202057" y="5479"/>
                </a:lnTo>
                <a:lnTo>
                  <a:pt x="201076" y="6133"/>
                </a:lnTo>
                <a:lnTo>
                  <a:pt x="200095" y="6828"/>
                </a:lnTo>
                <a:lnTo>
                  <a:pt x="199113" y="7564"/>
                </a:lnTo>
                <a:lnTo>
                  <a:pt x="198173" y="8300"/>
                </a:lnTo>
                <a:lnTo>
                  <a:pt x="197233" y="9077"/>
                </a:lnTo>
                <a:lnTo>
                  <a:pt x="196088" y="10058"/>
                </a:lnTo>
                <a:lnTo>
                  <a:pt x="194984" y="11080"/>
                </a:lnTo>
                <a:lnTo>
                  <a:pt x="193921" y="12143"/>
                </a:lnTo>
                <a:lnTo>
                  <a:pt x="192899" y="13206"/>
                </a:lnTo>
                <a:lnTo>
                  <a:pt x="191917" y="14310"/>
                </a:lnTo>
                <a:lnTo>
                  <a:pt x="190936" y="15455"/>
                </a:lnTo>
                <a:lnTo>
                  <a:pt x="189996" y="16600"/>
                </a:lnTo>
                <a:lnTo>
                  <a:pt x="189096" y="17744"/>
                </a:lnTo>
                <a:lnTo>
                  <a:pt x="188197" y="18930"/>
                </a:lnTo>
                <a:lnTo>
                  <a:pt x="187379" y="20157"/>
                </a:lnTo>
                <a:lnTo>
                  <a:pt x="186561" y="21383"/>
                </a:lnTo>
                <a:lnTo>
                  <a:pt x="185785" y="22651"/>
                </a:lnTo>
                <a:lnTo>
                  <a:pt x="185008" y="23918"/>
                </a:lnTo>
                <a:lnTo>
                  <a:pt x="184272" y="25226"/>
                </a:lnTo>
                <a:lnTo>
                  <a:pt x="183577" y="26576"/>
                </a:lnTo>
                <a:lnTo>
                  <a:pt x="182882" y="27925"/>
                </a:lnTo>
                <a:lnTo>
                  <a:pt x="181737" y="30255"/>
                </a:lnTo>
                <a:lnTo>
                  <a:pt x="180551" y="32586"/>
                </a:lnTo>
                <a:lnTo>
                  <a:pt x="179325" y="34916"/>
                </a:lnTo>
                <a:lnTo>
                  <a:pt x="178711" y="36061"/>
                </a:lnTo>
                <a:lnTo>
                  <a:pt x="178057" y="37206"/>
                </a:lnTo>
                <a:lnTo>
                  <a:pt x="177567" y="37942"/>
                </a:lnTo>
                <a:lnTo>
                  <a:pt x="177076" y="38678"/>
                </a:lnTo>
                <a:lnTo>
                  <a:pt x="176585" y="39373"/>
                </a:lnTo>
                <a:lnTo>
                  <a:pt x="176013" y="40068"/>
                </a:lnTo>
                <a:lnTo>
                  <a:pt x="175440" y="40722"/>
                </a:lnTo>
                <a:lnTo>
                  <a:pt x="174868" y="41335"/>
                </a:lnTo>
                <a:lnTo>
                  <a:pt x="174255" y="41908"/>
                </a:lnTo>
                <a:lnTo>
                  <a:pt x="173601" y="42439"/>
                </a:lnTo>
                <a:lnTo>
                  <a:pt x="172906" y="42971"/>
                </a:lnTo>
                <a:lnTo>
                  <a:pt x="172210" y="43421"/>
                </a:lnTo>
                <a:lnTo>
                  <a:pt x="171475" y="43870"/>
                </a:lnTo>
                <a:lnTo>
                  <a:pt x="170698" y="44238"/>
                </a:lnTo>
                <a:lnTo>
                  <a:pt x="169880" y="44606"/>
                </a:lnTo>
                <a:lnTo>
                  <a:pt x="169062" y="44892"/>
                </a:lnTo>
                <a:lnTo>
                  <a:pt x="168204" y="45138"/>
                </a:lnTo>
                <a:lnTo>
                  <a:pt x="167304" y="45383"/>
                </a:lnTo>
                <a:lnTo>
                  <a:pt x="166486" y="45506"/>
                </a:lnTo>
                <a:lnTo>
                  <a:pt x="165669" y="45628"/>
                </a:lnTo>
                <a:lnTo>
                  <a:pt x="164851" y="45710"/>
                </a:lnTo>
                <a:lnTo>
                  <a:pt x="164033" y="45751"/>
                </a:lnTo>
                <a:lnTo>
                  <a:pt x="163216" y="45710"/>
                </a:lnTo>
                <a:lnTo>
                  <a:pt x="162398" y="45669"/>
                </a:lnTo>
                <a:lnTo>
                  <a:pt x="161621" y="45628"/>
                </a:lnTo>
                <a:lnTo>
                  <a:pt x="160803" y="45506"/>
                </a:lnTo>
                <a:lnTo>
                  <a:pt x="160027" y="45342"/>
                </a:lnTo>
                <a:lnTo>
                  <a:pt x="159250" y="45179"/>
                </a:lnTo>
                <a:lnTo>
                  <a:pt x="158473" y="44974"/>
                </a:lnTo>
                <a:lnTo>
                  <a:pt x="157696" y="44770"/>
                </a:lnTo>
                <a:lnTo>
                  <a:pt x="156919" y="44484"/>
                </a:lnTo>
                <a:lnTo>
                  <a:pt x="156142" y="44238"/>
                </a:lnTo>
                <a:lnTo>
                  <a:pt x="154589" y="43584"/>
                </a:lnTo>
                <a:lnTo>
                  <a:pt x="153567" y="43093"/>
                </a:lnTo>
                <a:lnTo>
                  <a:pt x="152585" y="42603"/>
                </a:lnTo>
                <a:lnTo>
                  <a:pt x="151645" y="42071"/>
                </a:lnTo>
                <a:lnTo>
                  <a:pt x="150705" y="41499"/>
                </a:lnTo>
                <a:lnTo>
                  <a:pt x="149764" y="40886"/>
                </a:lnTo>
                <a:lnTo>
                  <a:pt x="148906" y="40231"/>
                </a:lnTo>
                <a:lnTo>
                  <a:pt x="148047" y="39577"/>
                </a:lnTo>
                <a:lnTo>
                  <a:pt x="147188" y="38882"/>
                </a:lnTo>
                <a:lnTo>
                  <a:pt x="146412" y="38146"/>
                </a:lnTo>
                <a:lnTo>
                  <a:pt x="145594" y="37410"/>
                </a:lnTo>
                <a:lnTo>
                  <a:pt x="144858" y="36634"/>
                </a:lnTo>
                <a:lnTo>
                  <a:pt x="144122" y="35816"/>
                </a:lnTo>
                <a:lnTo>
                  <a:pt x="143386" y="34998"/>
                </a:lnTo>
                <a:lnTo>
                  <a:pt x="142691" y="34180"/>
                </a:lnTo>
                <a:lnTo>
                  <a:pt x="141996" y="33281"/>
                </a:lnTo>
                <a:lnTo>
                  <a:pt x="141342" y="32381"/>
                </a:lnTo>
                <a:lnTo>
                  <a:pt x="139011" y="29070"/>
                </a:lnTo>
                <a:lnTo>
                  <a:pt x="136722" y="25758"/>
                </a:lnTo>
                <a:lnTo>
                  <a:pt x="134473" y="22405"/>
                </a:lnTo>
                <a:lnTo>
                  <a:pt x="132183" y="19053"/>
                </a:lnTo>
                <a:lnTo>
                  <a:pt x="131079" y="17458"/>
                </a:lnTo>
                <a:lnTo>
                  <a:pt x="129894" y="15945"/>
                </a:lnTo>
                <a:lnTo>
                  <a:pt x="128708" y="14433"/>
                </a:lnTo>
                <a:lnTo>
                  <a:pt x="127482" y="13002"/>
                </a:lnTo>
                <a:lnTo>
                  <a:pt x="126173" y="11612"/>
                </a:lnTo>
                <a:lnTo>
                  <a:pt x="125478" y="10916"/>
                </a:lnTo>
                <a:lnTo>
                  <a:pt x="124783" y="10262"/>
                </a:lnTo>
                <a:lnTo>
                  <a:pt x="124047" y="9649"/>
                </a:lnTo>
                <a:lnTo>
                  <a:pt x="123311" y="9036"/>
                </a:lnTo>
                <a:lnTo>
                  <a:pt x="122575" y="8422"/>
                </a:lnTo>
                <a:lnTo>
                  <a:pt x="121758" y="7850"/>
                </a:lnTo>
                <a:lnTo>
                  <a:pt x="120367" y="6910"/>
                </a:lnTo>
                <a:lnTo>
                  <a:pt x="118936" y="6051"/>
                </a:lnTo>
                <a:lnTo>
                  <a:pt x="117465" y="5274"/>
                </a:lnTo>
                <a:lnTo>
                  <a:pt x="116729" y="4906"/>
                </a:lnTo>
                <a:lnTo>
                  <a:pt x="115952" y="4579"/>
                </a:lnTo>
                <a:lnTo>
                  <a:pt x="115216" y="4293"/>
                </a:lnTo>
                <a:lnTo>
                  <a:pt x="114439" y="4007"/>
                </a:lnTo>
                <a:lnTo>
                  <a:pt x="113621" y="3761"/>
                </a:lnTo>
                <a:lnTo>
                  <a:pt x="112844" y="3516"/>
                </a:lnTo>
                <a:lnTo>
                  <a:pt x="112027" y="3353"/>
                </a:lnTo>
                <a:lnTo>
                  <a:pt x="111209" y="3189"/>
                </a:lnTo>
                <a:lnTo>
                  <a:pt x="110391" y="3066"/>
                </a:lnTo>
                <a:lnTo>
                  <a:pt x="109533" y="2944"/>
                </a:lnTo>
                <a:lnTo>
                  <a:pt x="108388" y="2903"/>
                </a:lnTo>
                <a:lnTo>
                  <a:pt x="107284" y="2862"/>
                </a:lnTo>
                <a:lnTo>
                  <a:pt x="106221" y="2944"/>
                </a:lnTo>
                <a:lnTo>
                  <a:pt x="105199" y="3066"/>
                </a:lnTo>
                <a:lnTo>
                  <a:pt x="104177" y="3271"/>
                </a:lnTo>
                <a:lnTo>
                  <a:pt x="103195" y="3516"/>
                </a:lnTo>
                <a:lnTo>
                  <a:pt x="102214" y="3843"/>
                </a:lnTo>
                <a:lnTo>
                  <a:pt x="101274" y="4211"/>
                </a:lnTo>
                <a:lnTo>
                  <a:pt x="100374" y="4661"/>
                </a:lnTo>
                <a:lnTo>
                  <a:pt x="99516" y="5152"/>
                </a:lnTo>
                <a:lnTo>
                  <a:pt x="98657" y="5724"/>
                </a:lnTo>
                <a:lnTo>
                  <a:pt x="97839" y="6337"/>
                </a:lnTo>
                <a:lnTo>
                  <a:pt x="97022" y="7032"/>
                </a:lnTo>
                <a:lnTo>
                  <a:pt x="96245" y="7809"/>
                </a:lnTo>
                <a:lnTo>
                  <a:pt x="95509" y="8627"/>
                </a:lnTo>
                <a:lnTo>
                  <a:pt x="94814" y="9485"/>
                </a:lnTo>
                <a:lnTo>
                  <a:pt x="93955" y="10630"/>
                </a:lnTo>
                <a:lnTo>
                  <a:pt x="93178" y="11816"/>
                </a:lnTo>
                <a:lnTo>
                  <a:pt x="92483" y="13043"/>
                </a:lnTo>
                <a:lnTo>
                  <a:pt x="91829" y="14310"/>
                </a:lnTo>
                <a:lnTo>
                  <a:pt x="91216" y="15577"/>
                </a:lnTo>
                <a:lnTo>
                  <a:pt x="90603" y="16845"/>
                </a:lnTo>
                <a:lnTo>
                  <a:pt x="89540" y="19462"/>
                </a:lnTo>
                <a:lnTo>
                  <a:pt x="88517" y="21996"/>
                </a:lnTo>
                <a:lnTo>
                  <a:pt x="87536" y="24531"/>
                </a:lnTo>
                <a:lnTo>
                  <a:pt x="86514" y="27025"/>
                </a:lnTo>
                <a:lnTo>
                  <a:pt x="85983" y="28293"/>
                </a:lnTo>
                <a:lnTo>
                  <a:pt x="85410" y="29479"/>
                </a:lnTo>
                <a:lnTo>
                  <a:pt x="84838" y="30623"/>
                </a:lnTo>
                <a:lnTo>
                  <a:pt x="84265" y="31686"/>
                </a:lnTo>
                <a:lnTo>
                  <a:pt x="83652" y="32749"/>
                </a:lnTo>
                <a:lnTo>
                  <a:pt x="83039" y="33772"/>
                </a:lnTo>
                <a:lnTo>
                  <a:pt x="82385" y="34753"/>
                </a:lnTo>
                <a:lnTo>
                  <a:pt x="81730" y="35734"/>
                </a:lnTo>
                <a:lnTo>
                  <a:pt x="81035" y="36674"/>
                </a:lnTo>
                <a:lnTo>
                  <a:pt x="80340" y="37615"/>
                </a:lnTo>
                <a:lnTo>
                  <a:pt x="79604" y="38514"/>
                </a:lnTo>
                <a:lnTo>
                  <a:pt x="78868" y="39373"/>
                </a:lnTo>
                <a:lnTo>
                  <a:pt x="78092" y="40231"/>
                </a:lnTo>
                <a:lnTo>
                  <a:pt x="77274" y="41049"/>
                </a:lnTo>
                <a:lnTo>
                  <a:pt x="76456" y="41826"/>
                </a:lnTo>
                <a:lnTo>
                  <a:pt x="75639" y="42603"/>
                </a:lnTo>
                <a:lnTo>
                  <a:pt x="74780" y="43339"/>
                </a:lnTo>
                <a:lnTo>
                  <a:pt x="73880" y="44034"/>
                </a:lnTo>
                <a:lnTo>
                  <a:pt x="72981" y="44729"/>
                </a:lnTo>
                <a:lnTo>
                  <a:pt x="72081" y="45383"/>
                </a:lnTo>
                <a:lnTo>
                  <a:pt x="71141" y="46037"/>
                </a:lnTo>
                <a:lnTo>
                  <a:pt x="70201" y="46651"/>
                </a:lnTo>
                <a:lnTo>
                  <a:pt x="69219" y="47223"/>
                </a:lnTo>
                <a:lnTo>
                  <a:pt x="68197" y="47795"/>
                </a:lnTo>
                <a:lnTo>
                  <a:pt x="67216" y="48327"/>
                </a:lnTo>
                <a:lnTo>
                  <a:pt x="66153" y="48858"/>
                </a:lnTo>
                <a:lnTo>
                  <a:pt x="65090" y="49349"/>
                </a:lnTo>
                <a:lnTo>
                  <a:pt x="64027" y="49799"/>
                </a:lnTo>
                <a:lnTo>
                  <a:pt x="62923" y="50248"/>
                </a:lnTo>
                <a:lnTo>
                  <a:pt x="61819" y="50657"/>
                </a:lnTo>
                <a:lnTo>
                  <a:pt x="60715" y="51066"/>
                </a:lnTo>
                <a:lnTo>
                  <a:pt x="59530" y="51434"/>
                </a:lnTo>
                <a:lnTo>
                  <a:pt x="58385" y="51761"/>
                </a:lnTo>
                <a:lnTo>
                  <a:pt x="57199" y="52088"/>
                </a:lnTo>
                <a:lnTo>
                  <a:pt x="55605" y="52456"/>
                </a:lnTo>
                <a:lnTo>
                  <a:pt x="53969" y="52783"/>
                </a:lnTo>
                <a:lnTo>
                  <a:pt x="52375" y="52988"/>
                </a:lnTo>
                <a:lnTo>
                  <a:pt x="50780" y="53192"/>
                </a:lnTo>
                <a:lnTo>
                  <a:pt x="49226" y="53274"/>
                </a:lnTo>
                <a:lnTo>
                  <a:pt x="47673" y="53315"/>
                </a:lnTo>
                <a:lnTo>
                  <a:pt x="46078" y="53274"/>
                </a:lnTo>
                <a:lnTo>
                  <a:pt x="44565" y="53192"/>
                </a:lnTo>
                <a:lnTo>
                  <a:pt x="43012" y="53070"/>
                </a:lnTo>
                <a:lnTo>
                  <a:pt x="41499" y="52865"/>
                </a:lnTo>
                <a:lnTo>
                  <a:pt x="39986" y="52579"/>
                </a:lnTo>
                <a:lnTo>
                  <a:pt x="38514" y="52252"/>
                </a:lnTo>
                <a:lnTo>
                  <a:pt x="37042" y="51843"/>
                </a:lnTo>
                <a:lnTo>
                  <a:pt x="35611" y="51434"/>
                </a:lnTo>
                <a:lnTo>
                  <a:pt x="34180" y="50944"/>
                </a:lnTo>
                <a:lnTo>
                  <a:pt x="32749" y="50371"/>
                </a:lnTo>
                <a:lnTo>
                  <a:pt x="31400" y="49758"/>
                </a:lnTo>
                <a:lnTo>
                  <a:pt x="30010" y="49104"/>
                </a:lnTo>
                <a:lnTo>
                  <a:pt x="28702" y="48409"/>
                </a:lnTo>
                <a:lnTo>
                  <a:pt x="27393" y="47673"/>
                </a:lnTo>
                <a:lnTo>
                  <a:pt x="26085" y="46855"/>
                </a:lnTo>
                <a:lnTo>
                  <a:pt x="24858" y="46037"/>
                </a:lnTo>
                <a:lnTo>
                  <a:pt x="23632" y="45138"/>
                </a:lnTo>
                <a:lnTo>
                  <a:pt x="22405" y="44197"/>
                </a:lnTo>
                <a:lnTo>
                  <a:pt x="21261" y="43216"/>
                </a:lnTo>
                <a:lnTo>
                  <a:pt x="20116" y="42194"/>
                </a:lnTo>
                <a:lnTo>
                  <a:pt x="19012" y="41131"/>
                </a:lnTo>
                <a:lnTo>
                  <a:pt x="17949" y="40027"/>
                </a:lnTo>
                <a:lnTo>
                  <a:pt x="16927" y="38882"/>
                </a:lnTo>
                <a:lnTo>
                  <a:pt x="15945" y="37737"/>
                </a:lnTo>
                <a:lnTo>
                  <a:pt x="14964" y="36511"/>
                </a:lnTo>
                <a:lnTo>
                  <a:pt x="14065" y="35284"/>
                </a:lnTo>
                <a:lnTo>
                  <a:pt x="13043" y="33731"/>
                </a:lnTo>
                <a:lnTo>
                  <a:pt x="12061" y="32177"/>
                </a:lnTo>
                <a:lnTo>
                  <a:pt x="11203" y="30582"/>
                </a:lnTo>
                <a:lnTo>
                  <a:pt x="10385" y="28947"/>
                </a:lnTo>
                <a:lnTo>
                  <a:pt x="9649" y="27271"/>
                </a:lnTo>
                <a:lnTo>
                  <a:pt x="8954" y="25594"/>
                </a:lnTo>
                <a:lnTo>
                  <a:pt x="8382" y="23836"/>
                </a:lnTo>
                <a:lnTo>
                  <a:pt x="7891" y="22078"/>
                </a:lnTo>
                <a:lnTo>
                  <a:pt x="7687" y="21465"/>
                </a:lnTo>
                <a:lnTo>
                  <a:pt x="7441" y="20933"/>
                </a:lnTo>
                <a:lnTo>
                  <a:pt x="7155" y="20525"/>
                </a:lnTo>
                <a:lnTo>
                  <a:pt x="6991" y="20361"/>
                </a:lnTo>
                <a:lnTo>
                  <a:pt x="6787" y="20198"/>
                </a:lnTo>
                <a:lnTo>
                  <a:pt x="6583" y="20034"/>
                </a:lnTo>
                <a:lnTo>
                  <a:pt x="6378" y="19911"/>
                </a:lnTo>
                <a:lnTo>
                  <a:pt x="5928" y="19748"/>
                </a:lnTo>
                <a:lnTo>
                  <a:pt x="5397" y="19666"/>
                </a:lnTo>
                <a:lnTo>
                  <a:pt x="4825" y="19666"/>
                </a:lnTo>
                <a:lnTo>
                  <a:pt x="4334" y="19748"/>
                </a:lnTo>
                <a:lnTo>
                  <a:pt x="3884" y="19870"/>
                </a:lnTo>
                <a:lnTo>
                  <a:pt x="3475" y="20116"/>
                </a:lnTo>
                <a:lnTo>
                  <a:pt x="3107" y="20402"/>
                </a:lnTo>
                <a:lnTo>
                  <a:pt x="2821" y="20770"/>
                </a:lnTo>
                <a:lnTo>
                  <a:pt x="2576" y="21261"/>
                </a:lnTo>
                <a:lnTo>
                  <a:pt x="2412" y="21751"/>
                </a:lnTo>
                <a:lnTo>
                  <a:pt x="2290" y="22364"/>
                </a:lnTo>
                <a:lnTo>
                  <a:pt x="1390" y="29969"/>
                </a:lnTo>
                <a:lnTo>
                  <a:pt x="940" y="33772"/>
                </a:lnTo>
                <a:lnTo>
                  <a:pt x="572" y="37574"/>
                </a:lnTo>
                <a:lnTo>
                  <a:pt x="368" y="40313"/>
                </a:lnTo>
                <a:lnTo>
                  <a:pt x="204" y="43053"/>
                </a:lnTo>
                <a:lnTo>
                  <a:pt x="82" y="45833"/>
                </a:lnTo>
                <a:lnTo>
                  <a:pt x="0" y="48572"/>
                </a:lnTo>
                <a:lnTo>
                  <a:pt x="0" y="51312"/>
                </a:lnTo>
                <a:lnTo>
                  <a:pt x="41" y="54051"/>
                </a:lnTo>
                <a:lnTo>
                  <a:pt x="123" y="56831"/>
                </a:lnTo>
                <a:lnTo>
                  <a:pt x="204" y="59570"/>
                </a:lnTo>
                <a:lnTo>
                  <a:pt x="368" y="62187"/>
                </a:lnTo>
                <a:lnTo>
                  <a:pt x="532" y="64763"/>
                </a:lnTo>
                <a:lnTo>
                  <a:pt x="736" y="67339"/>
                </a:lnTo>
                <a:lnTo>
                  <a:pt x="981" y="69955"/>
                </a:lnTo>
                <a:lnTo>
                  <a:pt x="1267" y="72531"/>
                </a:lnTo>
                <a:lnTo>
                  <a:pt x="1595" y="75107"/>
                </a:lnTo>
                <a:lnTo>
                  <a:pt x="1922" y="77683"/>
                </a:lnTo>
                <a:lnTo>
                  <a:pt x="2330" y="80218"/>
                </a:lnTo>
                <a:lnTo>
                  <a:pt x="2739" y="82793"/>
                </a:lnTo>
                <a:lnTo>
                  <a:pt x="3189" y="85328"/>
                </a:lnTo>
                <a:lnTo>
                  <a:pt x="3680" y="87904"/>
                </a:lnTo>
                <a:lnTo>
                  <a:pt x="4211" y="90439"/>
                </a:lnTo>
                <a:lnTo>
                  <a:pt x="4784" y="92974"/>
                </a:lnTo>
                <a:lnTo>
                  <a:pt x="5356" y="95509"/>
                </a:lnTo>
                <a:lnTo>
                  <a:pt x="6010" y="98003"/>
                </a:lnTo>
                <a:lnTo>
                  <a:pt x="6705" y="100538"/>
                </a:lnTo>
                <a:lnTo>
                  <a:pt x="6951" y="101274"/>
                </a:lnTo>
                <a:lnTo>
                  <a:pt x="7196" y="102010"/>
                </a:lnTo>
                <a:lnTo>
                  <a:pt x="7768" y="103482"/>
                </a:lnTo>
                <a:lnTo>
                  <a:pt x="8136" y="104218"/>
                </a:lnTo>
                <a:lnTo>
                  <a:pt x="8504" y="104913"/>
                </a:lnTo>
                <a:lnTo>
                  <a:pt x="8913" y="105526"/>
                </a:lnTo>
                <a:lnTo>
                  <a:pt x="9363" y="106139"/>
                </a:lnTo>
                <a:lnTo>
                  <a:pt x="9853" y="106712"/>
                </a:lnTo>
                <a:lnTo>
                  <a:pt x="10344" y="107202"/>
                </a:lnTo>
                <a:lnTo>
                  <a:pt x="10876" y="107652"/>
                </a:lnTo>
                <a:lnTo>
                  <a:pt x="11448" y="108061"/>
                </a:lnTo>
                <a:lnTo>
                  <a:pt x="12061" y="108429"/>
                </a:lnTo>
                <a:lnTo>
                  <a:pt x="12675" y="108756"/>
                </a:lnTo>
                <a:lnTo>
                  <a:pt x="13370" y="109042"/>
                </a:lnTo>
                <a:lnTo>
                  <a:pt x="14024" y="109287"/>
                </a:lnTo>
                <a:lnTo>
                  <a:pt x="14760" y="109451"/>
                </a:lnTo>
                <a:lnTo>
                  <a:pt x="15496" y="109574"/>
                </a:lnTo>
                <a:lnTo>
                  <a:pt x="16232" y="109696"/>
                </a:lnTo>
                <a:lnTo>
                  <a:pt x="17008" y="109737"/>
                </a:lnTo>
                <a:lnTo>
                  <a:pt x="19053" y="109778"/>
                </a:lnTo>
                <a:lnTo>
                  <a:pt x="21056" y="109778"/>
                </a:lnTo>
                <a:lnTo>
                  <a:pt x="25104" y="109696"/>
                </a:lnTo>
                <a:lnTo>
                  <a:pt x="33240" y="109451"/>
                </a:lnTo>
                <a:lnTo>
                  <a:pt x="35407" y="109369"/>
                </a:lnTo>
                <a:lnTo>
                  <a:pt x="37574" y="109287"/>
                </a:lnTo>
                <a:lnTo>
                  <a:pt x="41908" y="109001"/>
                </a:lnTo>
                <a:lnTo>
                  <a:pt x="48041" y="108592"/>
                </a:lnTo>
                <a:lnTo>
                  <a:pt x="54133" y="108143"/>
                </a:lnTo>
                <a:lnTo>
                  <a:pt x="59284" y="107734"/>
                </a:lnTo>
                <a:lnTo>
                  <a:pt x="64395" y="107284"/>
                </a:lnTo>
                <a:lnTo>
                  <a:pt x="70119" y="106793"/>
                </a:lnTo>
                <a:lnTo>
                  <a:pt x="75802" y="106221"/>
                </a:lnTo>
                <a:lnTo>
                  <a:pt x="86514" y="105199"/>
                </a:lnTo>
                <a:lnTo>
                  <a:pt x="97308" y="104136"/>
                </a:lnTo>
                <a:lnTo>
                  <a:pt x="106139" y="103318"/>
                </a:lnTo>
                <a:lnTo>
                  <a:pt x="111945" y="102746"/>
                </a:lnTo>
                <a:lnTo>
                  <a:pt x="117792" y="102214"/>
                </a:lnTo>
                <a:lnTo>
                  <a:pt x="123025" y="101805"/>
                </a:lnTo>
                <a:lnTo>
                  <a:pt x="128258" y="101396"/>
                </a:lnTo>
                <a:lnTo>
                  <a:pt x="134677" y="100947"/>
                </a:lnTo>
                <a:lnTo>
                  <a:pt x="141096" y="100538"/>
                </a:lnTo>
                <a:lnTo>
                  <a:pt x="145062" y="100252"/>
                </a:lnTo>
                <a:lnTo>
                  <a:pt x="147066" y="100170"/>
                </a:lnTo>
                <a:lnTo>
                  <a:pt x="149069" y="100088"/>
                </a:lnTo>
                <a:lnTo>
                  <a:pt x="162357" y="99843"/>
                </a:lnTo>
                <a:lnTo>
                  <a:pt x="168981" y="99761"/>
                </a:lnTo>
                <a:lnTo>
                  <a:pt x="172292" y="99720"/>
                </a:lnTo>
                <a:lnTo>
                  <a:pt x="175604" y="99720"/>
                </a:lnTo>
                <a:lnTo>
                  <a:pt x="178016" y="99761"/>
                </a:lnTo>
                <a:lnTo>
                  <a:pt x="180469" y="99843"/>
                </a:lnTo>
                <a:lnTo>
                  <a:pt x="185335" y="100047"/>
                </a:lnTo>
                <a:lnTo>
                  <a:pt x="190200" y="100293"/>
                </a:lnTo>
                <a:lnTo>
                  <a:pt x="195025" y="100661"/>
                </a:lnTo>
                <a:lnTo>
                  <a:pt x="199972" y="101069"/>
                </a:lnTo>
                <a:lnTo>
                  <a:pt x="204919" y="101519"/>
                </a:lnTo>
                <a:lnTo>
                  <a:pt x="209825" y="102051"/>
                </a:lnTo>
                <a:lnTo>
                  <a:pt x="214732" y="102582"/>
                </a:lnTo>
                <a:lnTo>
                  <a:pt x="219679" y="103155"/>
                </a:lnTo>
                <a:lnTo>
                  <a:pt x="224585" y="103768"/>
                </a:lnTo>
                <a:lnTo>
                  <a:pt x="229491" y="104381"/>
                </a:lnTo>
                <a:lnTo>
                  <a:pt x="234398" y="104953"/>
                </a:lnTo>
                <a:lnTo>
                  <a:pt x="237668" y="105321"/>
                </a:lnTo>
                <a:lnTo>
                  <a:pt x="240898" y="105608"/>
                </a:lnTo>
                <a:lnTo>
                  <a:pt x="247399" y="106180"/>
                </a:lnTo>
                <a:lnTo>
                  <a:pt x="250139" y="106425"/>
                </a:lnTo>
                <a:lnTo>
                  <a:pt x="252919" y="106589"/>
                </a:lnTo>
                <a:lnTo>
                  <a:pt x="255699" y="106712"/>
                </a:lnTo>
                <a:lnTo>
                  <a:pt x="258438" y="106793"/>
                </a:lnTo>
                <a:lnTo>
                  <a:pt x="261219" y="106875"/>
                </a:lnTo>
                <a:lnTo>
                  <a:pt x="263999" y="106834"/>
                </a:lnTo>
                <a:lnTo>
                  <a:pt x="266738" y="106793"/>
                </a:lnTo>
                <a:lnTo>
                  <a:pt x="269518" y="106671"/>
                </a:lnTo>
                <a:lnTo>
                  <a:pt x="271236" y="106589"/>
                </a:lnTo>
                <a:lnTo>
                  <a:pt x="272994" y="106466"/>
                </a:lnTo>
                <a:lnTo>
                  <a:pt x="276428" y="106139"/>
                </a:lnTo>
                <a:lnTo>
                  <a:pt x="283338" y="105362"/>
                </a:lnTo>
                <a:lnTo>
                  <a:pt x="283788" y="105281"/>
                </a:lnTo>
                <a:lnTo>
                  <a:pt x="284196" y="105117"/>
                </a:lnTo>
                <a:lnTo>
                  <a:pt x="284523" y="104872"/>
                </a:lnTo>
                <a:lnTo>
                  <a:pt x="284810" y="104586"/>
                </a:lnTo>
                <a:lnTo>
                  <a:pt x="285096" y="104299"/>
                </a:lnTo>
                <a:lnTo>
                  <a:pt x="285341" y="103931"/>
                </a:lnTo>
                <a:lnTo>
                  <a:pt x="285750" y="103155"/>
                </a:lnTo>
                <a:lnTo>
                  <a:pt x="285750" y="102214"/>
                </a:lnTo>
                <a:lnTo>
                  <a:pt x="283583" y="95345"/>
                </a:lnTo>
                <a:lnTo>
                  <a:pt x="282070" y="90603"/>
                </a:lnTo>
                <a:lnTo>
                  <a:pt x="280476" y="85901"/>
                </a:lnTo>
                <a:lnTo>
                  <a:pt x="278840" y="81240"/>
                </a:lnTo>
                <a:lnTo>
                  <a:pt x="277123" y="76620"/>
                </a:lnTo>
                <a:lnTo>
                  <a:pt x="275365" y="72000"/>
                </a:lnTo>
                <a:lnTo>
                  <a:pt x="273484" y="67420"/>
                </a:lnTo>
                <a:lnTo>
                  <a:pt x="271563" y="62882"/>
                </a:lnTo>
                <a:lnTo>
                  <a:pt x="269559" y="58385"/>
                </a:lnTo>
                <a:lnTo>
                  <a:pt x="267515" y="53928"/>
                </a:lnTo>
                <a:lnTo>
                  <a:pt x="265389" y="49472"/>
                </a:lnTo>
                <a:lnTo>
                  <a:pt x="263181" y="45056"/>
                </a:lnTo>
                <a:lnTo>
                  <a:pt x="260892" y="40681"/>
                </a:lnTo>
                <a:lnTo>
                  <a:pt x="258561" y="36306"/>
                </a:lnTo>
                <a:lnTo>
                  <a:pt x="256149" y="32013"/>
                </a:lnTo>
                <a:lnTo>
                  <a:pt x="253655" y="27720"/>
                </a:lnTo>
                <a:lnTo>
                  <a:pt x="251079" y="23468"/>
                </a:lnTo>
                <a:lnTo>
                  <a:pt x="249811" y="21424"/>
                </a:lnTo>
                <a:lnTo>
                  <a:pt x="248503" y="19462"/>
                </a:lnTo>
                <a:lnTo>
                  <a:pt x="247113" y="17499"/>
                </a:lnTo>
                <a:lnTo>
                  <a:pt x="245682" y="15618"/>
                </a:lnTo>
                <a:lnTo>
                  <a:pt x="244169" y="13778"/>
                </a:lnTo>
                <a:lnTo>
                  <a:pt x="242616" y="11980"/>
                </a:lnTo>
                <a:lnTo>
                  <a:pt x="241798" y="11121"/>
                </a:lnTo>
                <a:lnTo>
                  <a:pt x="240939" y="10262"/>
                </a:lnTo>
                <a:lnTo>
                  <a:pt x="240081" y="9445"/>
                </a:lnTo>
                <a:lnTo>
                  <a:pt x="239222" y="8627"/>
                </a:lnTo>
                <a:lnTo>
                  <a:pt x="238364" y="7891"/>
                </a:lnTo>
                <a:lnTo>
                  <a:pt x="237546" y="7155"/>
                </a:lnTo>
                <a:lnTo>
                  <a:pt x="236646" y="6460"/>
                </a:lnTo>
                <a:lnTo>
                  <a:pt x="235788" y="5806"/>
                </a:lnTo>
                <a:lnTo>
                  <a:pt x="234888" y="5192"/>
                </a:lnTo>
                <a:lnTo>
                  <a:pt x="233989" y="4579"/>
                </a:lnTo>
                <a:lnTo>
                  <a:pt x="233048" y="4007"/>
                </a:lnTo>
                <a:lnTo>
                  <a:pt x="232108" y="3475"/>
                </a:lnTo>
                <a:lnTo>
                  <a:pt x="231127" y="2985"/>
                </a:lnTo>
                <a:lnTo>
                  <a:pt x="230145" y="2535"/>
                </a:lnTo>
                <a:lnTo>
                  <a:pt x="229123" y="2085"/>
                </a:lnTo>
                <a:lnTo>
                  <a:pt x="228101" y="1717"/>
                </a:lnTo>
                <a:lnTo>
                  <a:pt x="227079" y="1349"/>
                </a:lnTo>
                <a:lnTo>
                  <a:pt x="226016" y="1022"/>
                </a:lnTo>
                <a:lnTo>
                  <a:pt x="224912" y="777"/>
                </a:lnTo>
                <a:lnTo>
                  <a:pt x="223808" y="532"/>
                </a:lnTo>
                <a:lnTo>
                  <a:pt x="222132" y="245"/>
                </a:lnTo>
                <a:lnTo>
                  <a:pt x="22045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7"/>
          <p:cNvSpPr/>
          <p:nvPr/>
        </p:nvSpPr>
        <p:spPr>
          <a:xfrm flipH="1">
            <a:off x="0" y="0"/>
            <a:ext cx="12192000" cy="6858197"/>
          </a:xfrm>
          <a:custGeom>
            <a:avLst/>
            <a:gdLst/>
            <a:ahLst/>
            <a:cxnLst/>
            <a:rect l="l" t="t" r="r" b="b"/>
            <a:pathLst>
              <a:path w="285750" h="160739" extrusionOk="0">
                <a:moveTo>
                  <a:pt x="278825" y="6764"/>
                </a:moveTo>
                <a:lnTo>
                  <a:pt x="278825" y="153975"/>
                </a:lnTo>
                <a:lnTo>
                  <a:pt x="6925" y="153975"/>
                </a:lnTo>
                <a:lnTo>
                  <a:pt x="6925" y="6764"/>
                </a:lnTo>
                <a:close/>
                <a:moveTo>
                  <a:pt x="0" y="0"/>
                </a:moveTo>
                <a:lnTo>
                  <a:pt x="0" y="160739"/>
                </a:lnTo>
                <a:lnTo>
                  <a:pt x="285750" y="160739"/>
                </a:lnTo>
                <a:lnTo>
                  <a:pt x="28575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7"/>
          <p:cNvSpPr/>
          <p:nvPr/>
        </p:nvSpPr>
        <p:spPr>
          <a:xfrm flipH="1">
            <a:off x="8792633" y="1892533"/>
            <a:ext cx="1536400" cy="1536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04677248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/>
          <p:nvPr/>
        </p:nvSpPr>
        <p:spPr>
          <a:xfrm>
            <a:off x="4704800" y="0"/>
            <a:ext cx="7487200" cy="6858000"/>
          </a:xfrm>
          <a:prstGeom prst="rect">
            <a:avLst/>
          </a:prstGeom>
          <a:solidFill>
            <a:srgbClr val="980000">
              <a:alpha val="32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960000" y="42751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subTitle" idx="1"/>
          </p:nvPr>
        </p:nvSpPr>
        <p:spPr>
          <a:xfrm>
            <a:off x="960000" y="4853951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title" idx="2"/>
          </p:nvPr>
        </p:nvSpPr>
        <p:spPr>
          <a:xfrm>
            <a:off x="4538400" y="4278596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subTitle" idx="3"/>
          </p:nvPr>
        </p:nvSpPr>
        <p:spPr>
          <a:xfrm>
            <a:off x="4538400" y="4857429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title" idx="4"/>
          </p:nvPr>
        </p:nvSpPr>
        <p:spPr>
          <a:xfrm>
            <a:off x="8116800" y="42785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subTitle" idx="5"/>
          </p:nvPr>
        </p:nvSpPr>
        <p:spPr>
          <a:xfrm>
            <a:off x="8116800" y="4857417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9220078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title" idx="2"/>
          </p:nvPr>
        </p:nvSpPr>
        <p:spPr>
          <a:xfrm>
            <a:off x="960000" y="36009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ubTitle" idx="1"/>
          </p:nvPr>
        </p:nvSpPr>
        <p:spPr>
          <a:xfrm>
            <a:off x="960000" y="4176200"/>
            <a:ext cx="3115200" cy="14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title" idx="3"/>
          </p:nvPr>
        </p:nvSpPr>
        <p:spPr>
          <a:xfrm>
            <a:off x="4538400" y="36009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ubTitle" idx="4"/>
          </p:nvPr>
        </p:nvSpPr>
        <p:spPr>
          <a:xfrm>
            <a:off x="4538400" y="4176200"/>
            <a:ext cx="3115200" cy="14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title" idx="5"/>
          </p:nvPr>
        </p:nvSpPr>
        <p:spPr>
          <a:xfrm>
            <a:off x="8116800" y="36009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6"/>
          </p:nvPr>
        </p:nvSpPr>
        <p:spPr>
          <a:xfrm>
            <a:off x="8116800" y="4176200"/>
            <a:ext cx="3115200" cy="14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/>
          <p:nvPr/>
        </p:nvSpPr>
        <p:spPr>
          <a:xfrm flipH="1">
            <a:off x="0" y="0"/>
            <a:ext cx="12192000" cy="6858197"/>
          </a:xfrm>
          <a:custGeom>
            <a:avLst/>
            <a:gdLst/>
            <a:ahLst/>
            <a:cxnLst/>
            <a:rect l="l" t="t" r="r" b="b"/>
            <a:pathLst>
              <a:path w="285750" h="160739" extrusionOk="0">
                <a:moveTo>
                  <a:pt x="278825" y="6764"/>
                </a:moveTo>
                <a:lnTo>
                  <a:pt x="278825" y="153975"/>
                </a:lnTo>
                <a:lnTo>
                  <a:pt x="6925" y="153975"/>
                </a:lnTo>
                <a:lnTo>
                  <a:pt x="6925" y="6764"/>
                </a:lnTo>
                <a:close/>
                <a:moveTo>
                  <a:pt x="0" y="0"/>
                </a:moveTo>
                <a:lnTo>
                  <a:pt x="0" y="160739"/>
                </a:lnTo>
                <a:lnTo>
                  <a:pt x="285750" y="160739"/>
                </a:lnTo>
                <a:lnTo>
                  <a:pt x="285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9330086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9DD7-8133-4B8C-ABE7-3F7B0BFA11CC}" type="datetimeFigureOut">
              <a:rPr lang="es-EC" smtClean="0"/>
              <a:t>3/5/2022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917F-21E1-4276-AC85-B0DEF3F844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91984284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/>
        </p:nvSpPr>
        <p:spPr>
          <a:xfrm>
            <a:off x="-2500" y="0"/>
            <a:ext cx="7487200" cy="6858000"/>
          </a:xfrm>
          <a:prstGeom prst="rect">
            <a:avLst/>
          </a:prstGeom>
          <a:solidFill>
            <a:srgbClr val="980000">
              <a:alpha val="32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746889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/>
          <p:nvPr/>
        </p:nvSpPr>
        <p:spPr>
          <a:xfrm>
            <a:off x="-2500" y="0"/>
            <a:ext cx="7487200" cy="6858000"/>
          </a:xfrm>
          <a:prstGeom prst="rect">
            <a:avLst/>
          </a:prstGeom>
          <a:solidFill>
            <a:srgbClr val="980000">
              <a:alpha val="32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18"/>
          <p:cNvSpPr txBox="1">
            <a:spLocks noGrp="1"/>
          </p:cNvSpPr>
          <p:nvPr>
            <p:ph type="subTitle" idx="1"/>
          </p:nvPr>
        </p:nvSpPr>
        <p:spPr>
          <a:xfrm>
            <a:off x="953467" y="3483267"/>
            <a:ext cx="4001200" cy="14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953467" y="2008067"/>
            <a:ext cx="4980000" cy="14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9277125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1_Title and four column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title" idx="2"/>
          </p:nvPr>
        </p:nvSpPr>
        <p:spPr>
          <a:xfrm>
            <a:off x="1594467" y="2335567"/>
            <a:ext cx="382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1"/>
          </p:nvPr>
        </p:nvSpPr>
        <p:spPr>
          <a:xfrm>
            <a:off x="1594484" y="2792967"/>
            <a:ext cx="38228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title" idx="3"/>
          </p:nvPr>
        </p:nvSpPr>
        <p:spPr>
          <a:xfrm>
            <a:off x="6774707" y="2335567"/>
            <a:ext cx="382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ubTitle" idx="4"/>
          </p:nvPr>
        </p:nvSpPr>
        <p:spPr>
          <a:xfrm>
            <a:off x="6774724" y="2792967"/>
            <a:ext cx="38228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title" idx="5"/>
          </p:nvPr>
        </p:nvSpPr>
        <p:spPr>
          <a:xfrm>
            <a:off x="1594484" y="4806033"/>
            <a:ext cx="382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ubTitle" idx="6"/>
          </p:nvPr>
        </p:nvSpPr>
        <p:spPr>
          <a:xfrm>
            <a:off x="1594484" y="5280067"/>
            <a:ext cx="38228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title" idx="7"/>
          </p:nvPr>
        </p:nvSpPr>
        <p:spPr>
          <a:xfrm>
            <a:off x="6774724" y="4806033"/>
            <a:ext cx="382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subTitle" idx="8"/>
          </p:nvPr>
        </p:nvSpPr>
        <p:spPr>
          <a:xfrm>
            <a:off x="6774724" y="5280067"/>
            <a:ext cx="38228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6" name="Google Shape;126;p18"/>
          <p:cNvPicPr preferRelativeResize="0"/>
          <p:nvPr/>
        </p:nvPicPr>
        <p:blipFill rotWithShape="1">
          <a:blip r:embed="rId2">
            <a:alphaModFix/>
          </a:blip>
          <a:srcRect l="72414" r="-31446"/>
          <a:stretch/>
        </p:blipFill>
        <p:spPr>
          <a:xfrm>
            <a:off x="-5" y="1256867"/>
            <a:ext cx="3557232" cy="4344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 rotWithShape="1">
          <a:blip r:embed="rId2">
            <a:alphaModFix/>
          </a:blip>
          <a:srcRect l="72414" r="-31446"/>
          <a:stretch/>
        </p:blipFill>
        <p:spPr>
          <a:xfrm flipH="1">
            <a:off x="8634761" y="1256867"/>
            <a:ext cx="3557232" cy="434446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/>
          <p:nvPr/>
        </p:nvSpPr>
        <p:spPr>
          <a:xfrm flipH="1">
            <a:off x="0" y="0"/>
            <a:ext cx="12192000" cy="6858197"/>
          </a:xfrm>
          <a:custGeom>
            <a:avLst/>
            <a:gdLst/>
            <a:ahLst/>
            <a:cxnLst/>
            <a:rect l="l" t="t" r="r" b="b"/>
            <a:pathLst>
              <a:path w="285750" h="160739" extrusionOk="0">
                <a:moveTo>
                  <a:pt x="278825" y="6764"/>
                </a:moveTo>
                <a:lnTo>
                  <a:pt x="278825" y="153975"/>
                </a:lnTo>
                <a:lnTo>
                  <a:pt x="6925" y="153975"/>
                </a:lnTo>
                <a:lnTo>
                  <a:pt x="6925" y="6764"/>
                </a:lnTo>
                <a:close/>
                <a:moveTo>
                  <a:pt x="0" y="0"/>
                </a:moveTo>
                <a:lnTo>
                  <a:pt x="0" y="160739"/>
                </a:lnTo>
                <a:lnTo>
                  <a:pt x="285750" y="160739"/>
                </a:lnTo>
                <a:lnTo>
                  <a:pt x="285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63995391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/>
          <p:nvPr/>
        </p:nvSpPr>
        <p:spPr>
          <a:xfrm>
            <a:off x="-2500" y="0"/>
            <a:ext cx="7487200" cy="6858000"/>
          </a:xfrm>
          <a:prstGeom prst="rect">
            <a:avLst/>
          </a:prstGeom>
          <a:solidFill>
            <a:srgbClr val="980000">
              <a:alpha val="32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24"/>
          <p:cNvSpPr txBox="1">
            <a:spLocks noGrp="1"/>
          </p:cNvSpPr>
          <p:nvPr>
            <p:ph type="title"/>
          </p:nvPr>
        </p:nvSpPr>
        <p:spPr>
          <a:xfrm>
            <a:off x="960000" y="2334435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subTitle" idx="1"/>
          </p:nvPr>
        </p:nvSpPr>
        <p:spPr>
          <a:xfrm>
            <a:off x="960000" y="2845800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title" idx="2"/>
          </p:nvPr>
        </p:nvSpPr>
        <p:spPr>
          <a:xfrm>
            <a:off x="4559025" y="2334435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subTitle" idx="3"/>
          </p:nvPr>
        </p:nvSpPr>
        <p:spPr>
          <a:xfrm>
            <a:off x="4559025" y="2845800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title" idx="4"/>
          </p:nvPr>
        </p:nvSpPr>
        <p:spPr>
          <a:xfrm>
            <a:off x="959967" y="497974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subTitle" idx="5"/>
          </p:nvPr>
        </p:nvSpPr>
        <p:spPr>
          <a:xfrm>
            <a:off x="959967" y="5498267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title" idx="6"/>
          </p:nvPr>
        </p:nvSpPr>
        <p:spPr>
          <a:xfrm>
            <a:off x="4558992" y="497974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subTitle" idx="7"/>
          </p:nvPr>
        </p:nvSpPr>
        <p:spPr>
          <a:xfrm>
            <a:off x="4558992" y="5498267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title" idx="8"/>
          </p:nvPr>
        </p:nvSpPr>
        <p:spPr>
          <a:xfrm>
            <a:off x="8158060" y="2334435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subTitle" idx="9"/>
          </p:nvPr>
        </p:nvSpPr>
        <p:spPr>
          <a:xfrm>
            <a:off x="8158060" y="2845800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title" idx="13"/>
          </p:nvPr>
        </p:nvSpPr>
        <p:spPr>
          <a:xfrm>
            <a:off x="8158027" y="497974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14"/>
          </p:nvPr>
        </p:nvSpPr>
        <p:spPr>
          <a:xfrm>
            <a:off x="8158027" y="5498267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1694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9DD7-8133-4B8C-ABE7-3F7B0BFA11CC}" type="datetimeFigureOut">
              <a:rPr lang="es-EC" smtClean="0"/>
              <a:t>3/5/2022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917F-21E1-4276-AC85-B0DEF3F844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5480685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9DD7-8133-4B8C-ABE7-3F7B0BFA11CC}" type="datetimeFigureOut">
              <a:rPr lang="es-EC" smtClean="0"/>
              <a:t>3/5/2022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917F-21E1-4276-AC85-B0DEF3F844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6609372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9DD7-8133-4B8C-ABE7-3F7B0BFA11CC}" type="datetimeFigureOut">
              <a:rPr lang="es-EC" smtClean="0"/>
              <a:t>3/5/2022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917F-21E1-4276-AC85-B0DEF3F844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6789689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9DD7-8133-4B8C-ABE7-3F7B0BFA11CC}" type="datetimeFigureOut">
              <a:rPr lang="es-EC" smtClean="0"/>
              <a:t>3/5/2022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917F-21E1-4276-AC85-B0DEF3F844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4457390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9DD7-8133-4B8C-ABE7-3F7B0BFA11CC}" type="datetimeFigureOut">
              <a:rPr lang="es-EC" smtClean="0"/>
              <a:t>3/5/2022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917F-21E1-4276-AC85-B0DEF3F844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9405818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9DD7-8133-4B8C-ABE7-3F7B0BFA11CC}" type="datetimeFigureOut">
              <a:rPr lang="es-EC" smtClean="0"/>
              <a:t>3/5/2022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917F-21E1-4276-AC85-B0DEF3F844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7008010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9DD7-8133-4B8C-ABE7-3F7B0BFA11CC}" type="datetimeFigureOut">
              <a:rPr lang="es-EC" smtClean="0"/>
              <a:t>3/5/2022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917F-21E1-4276-AC85-B0DEF3F844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7500473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79DD7-8133-4B8C-ABE7-3F7B0BFA11CC}" type="datetimeFigureOut">
              <a:rPr lang="es-EC" smtClean="0"/>
              <a:t>3/5/2022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D917F-21E1-4276-AC85-B0DEF3F844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5469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3" r:id="rId2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jpeg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microsoft.com/office/2007/relationships/diagramDrawing" Target="../diagrams/drawing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4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27058" y="1793253"/>
            <a:ext cx="9429044" cy="2387600"/>
          </a:xfrm>
        </p:spPr>
        <p:txBody>
          <a:bodyPr>
            <a:no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UNIVERSIDAD DE LAS FUERZAS ARMADAS </a:t>
            </a:r>
            <a:r>
              <a:rPr lang="es-EC" sz="1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ESPE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DEPARTAMENTO CIENCIAS DE LA VIDA Y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 LA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AGRICULTURA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CARRERA DE INGENIERÍA EN BIOTECNOLOGÍA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800" b="1" dirty="0">
                <a:latin typeface="Arial" panose="020B0604020202020204" pitchFamily="34" charset="0"/>
                <a:cs typeface="Arial" panose="020B0604020202020204" pitchFamily="34" charset="0"/>
              </a:rPr>
              <a:t>Trabajo de Titulación, previo a la obtención del título de Ingeniero en </a:t>
            </a:r>
            <a:r>
              <a:rPr lang="es-EC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Biotecnología</a:t>
            </a:r>
            <a:br>
              <a:rPr lang="es-EC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C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Diseño de un </a:t>
            </a:r>
            <a:r>
              <a:rPr lang="es-EC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bioproceso</a:t>
            </a:r>
            <a:r>
              <a:rPr lang="es-EC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industrial a partir de la comparación de los efectos de dos especies de levaduras en la fermentación de vino de </a:t>
            </a:r>
            <a:r>
              <a:rPr lang="es-EC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borojó</a:t>
            </a:r>
            <a:r>
              <a:rPr lang="es-EC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s-EC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Borojoa</a:t>
            </a:r>
            <a:r>
              <a:rPr lang="es-EC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C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patinoi</a:t>
            </a:r>
            <a:r>
              <a:rPr lang="es-EC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7058" y="4498142"/>
            <a:ext cx="9144000" cy="2708622"/>
          </a:xfrm>
        </p:spPr>
        <p:txBody>
          <a:bodyPr>
            <a:noAutofit/>
          </a:bodyPr>
          <a:lstStyle/>
          <a:p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FLORES MOROCHO, DAVID ALEJANDRO</a:t>
            </a:r>
            <a:endParaRPr lang="es-EC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DIRECTOR:</a:t>
            </a:r>
            <a:endParaRPr lang="es-EC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ING. TRUJILLO TOLEDO, </a:t>
            </a:r>
            <a:r>
              <a:rPr lang="es-EC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LUIS ENRIQUE </a:t>
            </a:r>
            <a:r>
              <a:rPr lang="es-EC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EC" sz="1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Ph.D</a:t>
            </a:r>
            <a:endParaRPr lang="es-EC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FEBRERO 2022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4" y="118727"/>
            <a:ext cx="4762500" cy="103209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935898" y="1209426"/>
            <a:ext cx="70833" cy="54928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Rectángulo 8"/>
          <p:cNvSpPr/>
          <p:nvPr/>
        </p:nvSpPr>
        <p:spPr>
          <a:xfrm>
            <a:off x="1006731" y="1209426"/>
            <a:ext cx="72000" cy="549283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1" name="Imagen 10" descr="41494_100001626365356_2142_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497" y="1"/>
            <a:ext cx="1693143" cy="1545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136" y="5770476"/>
            <a:ext cx="12256910" cy="116058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t="30857" r="5174" b="31429"/>
          <a:stretch/>
        </p:blipFill>
        <p:spPr>
          <a:xfrm>
            <a:off x="8667897" y="4173576"/>
            <a:ext cx="3069772" cy="127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31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4"/>
          <p:cNvPicPr preferRelativeResize="0"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2" r="14443"/>
          <a:stretch/>
        </p:blipFill>
        <p:spPr>
          <a:xfrm>
            <a:off x="7093131" y="1421030"/>
            <a:ext cx="3788229" cy="4016100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4" name="Google Shape;234;p34"/>
          <p:cNvSpPr txBox="1">
            <a:spLocks noGrp="1"/>
          </p:cNvSpPr>
          <p:nvPr>
            <p:ph type="title"/>
          </p:nvPr>
        </p:nvSpPr>
        <p:spPr>
          <a:xfrm>
            <a:off x="960000" y="907000"/>
            <a:ext cx="6207600" cy="234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1" dirty="0" smtClean="0">
                <a:solidFill>
                  <a:schemeClr val="accent2">
                    <a:lumMod val="75000"/>
                  </a:schemeClr>
                </a:solidFill>
              </a:rPr>
              <a:t>OBJETIVO GENERAL</a:t>
            </a:r>
            <a:endParaRPr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5" name="Google Shape;235;p34"/>
          <p:cNvSpPr txBox="1">
            <a:spLocks noGrp="1"/>
          </p:cNvSpPr>
          <p:nvPr>
            <p:ph type="subTitle" idx="1"/>
          </p:nvPr>
        </p:nvSpPr>
        <p:spPr>
          <a:xfrm>
            <a:off x="959999" y="3249799"/>
            <a:ext cx="4905667" cy="16095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</a:pPr>
            <a:r>
              <a:rPr lang="es-EC" dirty="0"/>
              <a:t>Diseñar un </a:t>
            </a:r>
            <a:r>
              <a:rPr lang="es-EC" dirty="0" err="1"/>
              <a:t>bioproceso</a:t>
            </a:r>
            <a:r>
              <a:rPr lang="es-EC" dirty="0"/>
              <a:t> industrial a partir de la comparación de los efectos de dos especies de levaduras en la fermentación de vino de </a:t>
            </a:r>
            <a:r>
              <a:rPr lang="es-EC" dirty="0" err="1"/>
              <a:t>borojó</a:t>
            </a:r>
            <a:r>
              <a:rPr lang="es-EC" dirty="0"/>
              <a:t> (</a:t>
            </a:r>
            <a:r>
              <a:rPr lang="es-EC" i="1" dirty="0" err="1"/>
              <a:t>Borojoa</a:t>
            </a:r>
            <a:r>
              <a:rPr lang="es-EC" i="1" dirty="0"/>
              <a:t> </a:t>
            </a:r>
            <a:r>
              <a:rPr lang="es-EC" i="1" dirty="0" err="1"/>
              <a:t>patinoi</a:t>
            </a:r>
            <a:r>
              <a:rPr lang="es-EC" dirty="0"/>
              <a:t>).</a:t>
            </a:r>
            <a:endParaRPr dirty="0"/>
          </a:p>
        </p:txBody>
      </p:sp>
      <p:sp>
        <p:nvSpPr>
          <p:cNvPr id="236" name="Google Shape;236;p34"/>
          <p:cNvSpPr/>
          <p:nvPr/>
        </p:nvSpPr>
        <p:spPr>
          <a:xfrm flipH="1">
            <a:off x="7167612" y="5363383"/>
            <a:ext cx="5354955" cy="2057240"/>
          </a:xfrm>
          <a:custGeom>
            <a:avLst/>
            <a:gdLst/>
            <a:ahLst/>
            <a:cxnLst/>
            <a:rect l="l" t="t" r="r" b="b"/>
            <a:pathLst>
              <a:path w="285750" h="109778" extrusionOk="0">
                <a:moveTo>
                  <a:pt x="217594" y="0"/>
                </a:moveTo>
                <a:lnTo>
                  <a:pt x="215917" y="245"/>
                </a:lnTo>
                <a:lnTo>
                  <a:pt x="214241" y="532"/>
                </a:lnTo>
                <a:lnTo>
                  <a:pt x="213014" y="777"/>
                </a:lnTo>
                <a:lnTo>
                  <a:pt x="211829" y="1063"/>
                </a:lnTo>
                <a:lnTo>
                  <a:pt x="210684" y="1390"/>
                </a:lnTo>
                <a:lnTo>
                  <a:pt x="209539" y="1758"/>
                </a:lnTo>
                <a:lnTo>
                  <a:pt x="208394" y="2208"/>
                </a:lnTo>
                <a:lnTo>
                  <a:pt x="207290" y="2658"/>
                </a:lnTo>
                <a:lnTo>
                  <a:pt x="206227" y="3148"/>
                </a:lnTo>
                <a:lnTo>
                  <a:pt x="205164" y="3680"/>
                </a:lnTo>
                <a:lnTo>
                  <a:pt x="204101" y="4211"/>
                </a:lnTo>
                <a:lnTo>
                  <a:pt x="203079" y="4825"/>
                </a:lnTo>
                <a:lnTo>
                  <a:pt x="202057" y="5479"/>
                </a:lnTo>
                <a:lnTo>
                  <a:pt x="201076" y="6133"/>
                </a:lnTo>
                <a:lnTo>
                  <a:pt x="200095" y="6828"/>
                </a:lnTo>
                <a:lnTo>
                  <a:pt x="199113" y="7564"/>
                </a:lnTo>
                <a:lnTo>
                  <a:pt x="198173" y="8300"/>
                </a:lnTo>
                <a:lnTo>
                  <a:pt x="197233" y="9077"/>
                </a:lnTo>
                <a:lnTo>
                  <a:pt x="196088" y="10058"/>
                </a:lnTo>
                <a:lnTo>
                  <a:pt x="194984" y="11080"/>
                </a:lnTo>
                <a:lnTo>
                  <a:pt x="193921" y="12143"/>
                </a:lnTo>
                <a:lnTo>
                  <a:pt x="192899" y="13206"/>
                </a:lnTo>
                <a:lnTo>
                  <a:pt x="191917" y="14310"/>
                </a:lnTo>
                <a:lnTo>
                  <a:pt x="190936" y="15455"/>
                </a:lnTo>
                <a:lnTo>
                  <a:pt x="189996" y="16600"/>
                </a:lnTo>
                <a:lnTo>
                  <a:pt x="189096" y="17744"/>
                </a:lnTo>
                <a:lnTo>
                  <a:pt x="188197" y="18930"/>
                </a:lnTo>
                <a:lnTo>
                  <a:pt x="187379" y="20157"/>
                </a:lnTo>
                <a:lnTo>
                  <a:pt x="186561" y="21383"/>
                </a:lnTo>
                <a:lnTo>
                  <a:pt x="185785" y="22651"/>
                </a:lnTo>
                <a:lnTo>
                  <a:pt x="185008" y="23918"/>
                </a:lnTo>
                <a:lnTo>
                  <a:pt x="184272" y="25226"/>
                </a:lnTo>
                <a:lnTo>
                  <a:pt x="183577" y="26576"/>
                </a:lnTo>
                <a:lnTo>
                  <a:pt x="182882" y="27925"/>
                </a:lnTo>
                <a:lnTo>
                  <a:pt x="181737" y="30255"/>
                </a:lnTo>
                <a:lnTo>
                  <a:pt x="180551" y="32586"/>
                </a:lnTo>
                <a:lnTo>
                  <a:pt x="179325" y="34916"/>
                </a:lnTo>
                <a:lnTo>
                  <a:pt x="178711" y="36061"/>
                </a:lnTo>
                <a:lnTo>
                  <a:pt x="178057" y="37206"/>
                </a:lnTo>
                <a:lnTo>
                  <a:pt x="177567" y="37942"/>
                </a:lnTo>
                <a:lnTo>
                  <a:pt x="177076" y="38678"/>
                </a:lnTo>
                <a:lnTo>
                  <a:pt x="176585" y="39373"/>
                </a:lnTo>
                <a:lnTo>
                  <a:pt x="176013" y="40068"/>
                </a:lnTo>
                <a:lnTo>
                  <a:pt x="175440" y="40722"/>
                </a:lnTo>
                <a:lnTo>
                  <a:pt x="174868" y="41335"/>
                </a:lnTo>
                <a:lnTo>
                  <a:pt x="174255" y="41908"/>
                </a:lnTo>
                <a:lnTo>
                  <a:pt x="173601" y="42439"/>
                </a:lnTo>
                <a:lnTo>
                  <a:pt x="172906" y="42971"/>
                </a:lnTo>
                <a:lnTo>
                  <a:pt x="172210" y="43421"/>
                </a:lnTo>
                <a:lnTo>
                  <a:pt x="171475" y="43870"/>
                </a:lnTo>
                <a:lnTo>
                  <a:pt x="170698" y="44238"/>
                </a:lnTo>
                <a:lnTo>
                  <a:pt x="169880" y="44606"/>
                </a:lnTo>
                <a:lnTo>
                  <a:pt x="169062" y="44892"/>
                </a:lnTo>
                <a:lnTo>
                  <a:pt x="168204" y="45138"/>
                </a:lnTo>
                <a:lnTo>
                  <a:pt x="167304" y="45383"/>
                </a:lnTo>
                <a:lnTo>
                  <a:pt x="166486" y="45506"/>
                </a:lnTo>
                <a:lnTo>
                  <a:pt x="165669" y="45628"/>
                </a:lnTo>
                <a:lnTo>
                  <a:pt x="164851" y="45710"/>
                </a:lnTo>
                <a:lnTo>
                  <a:pt x="164033" y="45751"/>
                </a:lnTo>
                <a:lnTo>
                  <a:pt x="163216" y="45710"/>
                </a:lnTo>
                <a:lnTo>
                  <a:pt x="162398" y="45669"/>
                </a:lnTo>
                <a:lnTo>
                  <a:pt x="161621" y="45628"/>
                </a:lnTo>
                <a:lnTo>
                  <a:pt x="160803" y="45506"/>
                </a:lnTo>
                <a:lnTo>
                  <a:pt x="160027" y="45342"/>
                </a:lnTo>
                <a:lnTo>
                  <a:pt x="159250" y="45179"/>
                </a:lnTo>
                <a:lnTo>
                  <a:pt x="158473" y="44974"/>
                </a:lnTo>
                <a:lnTo>
                  <a:pt x="157696" y="44770"/>
                </a:lnTo>
                <a:lnTo>
                  <a:pt x="156919" y="44484"/>
                </a:lnTo>
                <a:lnTo>
                  <a:pt x="156142" y="44238"/>
                </a:lnTo>
                <a:lnTo>
                  <a:pt x="154589" y="43584"/>
                </a:lnTo>
                <a:lnTo>
                  <a:pt x="153567" y="43093"/>
                </a:lnTo>
                <a:lnTo>
                  <a:pt x="152585" y="42603"/>
                </a:lnTo>
                <a:lnTo>
                  <a:pt x="151645" y="42071"/>
                </a:lnTo>
                <a:lnTo>
                  <a:pt x="150705" y="41499"/>
                </a:lnTo>
                <a:lnTo>
                  <a:pt x="149764" y="40886"/>
                </a:lnTo>
                <a:lnTo>
                  <a:pt x="148906" y="40231"/>
                </a:lnTo>
                <a:lnTo>
                  <a:pt x="148047" y="39577"/>
                </a:lnTo>
                <a:lnTo>
                  <a:pt x="147188" y="38882"/>
                </a:lnTo>
                <a:lnTo>
                  <a:pt x="146412" y="38146"/>
                </a:lnTo>
                <a:lnTo>
                  <a:pt x="145594" y="37410"/>
                </a:lnTo>
                <a:lnTo>
                  <a:pt x="144858" y="36634"/>
                </a:lnTo>
                <a:lnTo>
                  <a:pt x="144122" y="35816"/>
                </a:lnTo>
                <a:lnTo>
                  <a:pt x="143386" y="34998"/>
                </a:lnTo>
                <a:lnTo>
                  <a:pt x="142691" y="34180"/>
                </a:lnTo>
                <a:lnTo>
                  <a:pt x="141996" y="33281"/>
                </a:lnTo>
                <a:lnTo>
                  <a:pt x="141342" y="32381"/>
                </a:lnTo>
                <a:lnTo>
                  <a:pt x="139011" y="29070"/>
                </a:lnTo>
                <a:lnTo>
                  <a:pt x="136722" y="25758"/>
                </a:lnTo>
                <a:lnTo>
                  <a:pt x="134473" y="22405"/>
                </a:lnTo>
                <a:lnTo>
                  <a:pt x="132183" y="19053"/>
                </a:lnTo>
                <a:lnTo>
                  <a:pt x="131079" y="17458"/>
                </a:lnTo>
                <a:lnTo>
                  <a:pt x="129894" y="15945"/>
                </a:lnTo>
                <a:lnTo>
                  <a:pt x="128708" y="14433"/>
                </a:lnTo>
                <a:lnTo>
                  <a:pt x="127482" y="13002"/>
                </a:lnTo>
                <a:lnTo>
                  <a:pt x="126173" y="11612"/>
                </a:lnTo>
                <a:lnTo>
                  <a:pt x="125478" y="10916"/>
                </a:lnTo>
                <a:lnTo>
                  <a:pt x="124783" y="10262"/>
                </a:lnTo>
                <a:lnTo>
                  <a:pt x="124047" y="9649"/>
                </a:lnTo>
                <a:lnTo>
                  <a:pt x="123311" y="9036"/>
                </a:lnTo>
                <a:lnTo>
                  <a:pt x="122575" y="8422"/>
                </a:lnTo>
                <a:lnTo>
                  <a:pt x="121758" y="7850"/>
                </a:lnTo>
                <a:lnTo>
                  <a:pt x="120367" y="6910"/>
                </a:lnTo>
                <a:lnTo>
                  <a:pt x="118936" y="6051"/>
                </a:lnTo>
                <a:lnTo>
                  <a:pt x="117465" y="5274"/>
                </a:lnTo>
                <a:lnTo>
                  <a:pt x="116729" y="4906"/>
                </a:lnTo>
                <a:lnTo>
                  <a:pt x="115952" y="4579"/>
                </a:lnTo>
                <a:lnTo>
                  <a:pt x="115216" y="4293"/>
                </a:lnTo>
                <a:lnTo>
                  <a:pt x="114439" y="4007"/>
                </a:lnTo>
                <a:lnTo>
                  <a:pt x="113621" y="3761"/>
                </a:lnTo>
                <a:lnTo>
                  <a:pt x="112844" y="3516"/>
                </a:lnTo>
                <a:lnTo>
                  <a:pt x="112027" y="3353"/>
                </a:lnTo>
                <a:lnTo>
                  <a:pt x="111209" y="3189"/>
                </a:lnTo>
                <a:lnTo>
                  <a:pt x="110391" y="3066"/>
                </a:lnTo>
                <a:lnTo>
                  <a:pt x="109533" y="2944"/>
                </a:lnTo>
                <a:lnTo>
                  <a:pt x="108388" y="2903"/>
                </a:lnTo>
                <a:lnTo>
                  <a:pt x="107284" y="2862"/>
                </a:lnTo>
                <a:lnTo>
                  <a:pt x="106221" y="2944"/>
                </a:lnTo>
                <a:lnTo>
                  <a:pt x="105199" y="3066"/>
                </a:lnTo>
                <a:lnTo>
                  <a:pt x="104177" y="3271"/>
                </a:lnTo>
                <a:lnTo>
                  <a:pt x="103195" y="3516"/>
                </a:lnTo>
                <a:lnTo>
                  <a:pt x="102214" y="3843"/>
                </a:lnTo>
                <a:lnTo>
                  <a:pt x="101274" y="4211"/>
                </a:lnTo>
                <a:lnTo>
                  <a:pt x="100374" y="4661"/>
                </a:lnTo>
                <a:lnTo>
                  <a:pt x="99516" y="5152"/>
                </a:lnTo>
                <a:lnTo>
                  <a:pt x="98657" y="5724"/>
                </a:lnTo>
                <a:lnTo>
                  <a:pt x="97839" y="6337"/>
                </a:lnTo>
                <a:lnTo>
                  <a:pt x="97022" y="7032"/>
                </a:lnTo>
                <a:lnTo>
                  <a:pt x="96245" y="7809"/>
                </a:lnTo>
                <a:lnTo>
                  <a:pt x="95509" y="8627"/>
                </a:lnTo>
                <a:lnTo>
                  <a:pt x="94814" y="9485"/>
                </a:lnTo>
                <a:lnTo>
                  <a:pt x="93955" y="10630"/>
                </a:lnTo>
                <a:lnTo>
                  <a:pt x="93178" y="11816"/>
                </a:lnTo>
                <a:lnTo>
                  <a:pt x="92483" y="13043"/>
                </a:lnTo>
                <a:lnTo>
                  <a:pt x="91829" y="14310"/>
                </a:lnTo>
                <a:lnTo>
                  <a:pt x="91216" y="15577"/>
                </a:lnTo>
                <a:lnTo>
                  <a:pt x="90603" y="16845"/>
                </a:lnTo>
                <a:lnTo>
                  <a:pt x="89540" y="19462"/>
                </a:lnTo>
                <a:lnTo>
                  <a:pt x="88517" y="21996"/>
                </a:lnTo>
                <a:lnTo>
                  <a:pt x="87536" y="24531"/>
                </a:lnTo>
                <a:lnTo>
                  <a:pt x="86514" y="27025"/>
                </a:lnTo>
                <a:lnTo>
                  <a:pt x="85983" y="28293"/>
                </a:lnTo>
                <a:lnTo>
                  <a:pt x="85410" y="29479"/>
                </a:lnTo>
                <a:lnTo>
                  <a:pt x="84838" y="30623"/>
                </a:lnTo>
                <a:lnTo>
                  <a:pt x="84265" y="31686"/>
                </a:lnTo>
                <a:lnTo>
                  <a:pt x="83652" y="32749"/>
                </a:lnTo>
                <a:lnTo>
                  <a:pt x="83039" y="33772"/>
                </a:lnTo>
                <a:lnTo>
                  <a:pt x="82385" y="34753"/>
                </a:lnTo>
                <a:lnTo>
                  <a:pt x="81730" y="35734"/>
                </a:lnTo>
                <a:lnTo>
                  <a:pt x="81035" y="36674"/>
                </a:lnTo>
                <a:lnTo>
                  <a:pt x="80340" y="37615"/>
                </a:lnTo>
                <a:lnTo>
                  <a:pt x="79604" y="38514"/>
                </a:lnTo>
                <a:lnTo>
                  <a:pt x="78868" y="39373"/>
                </a:lnTo>
                <a:lnTo>
                  <a:pt x="78092" y="40231"/>
                </a:lnTo>
                <a:lnTo>
                  <a:pt x="77274" y="41049"/>
                </a:lnTo>
                <a:lnTo>
                  <a:pt x="76456" y="41826"/>
                </a:lnTo>
                <a:lnTo>
                  <a:pt x="75639" y="42603"/>
                </a:lnTo>
                <a:lnTo>
                  <a:pt x="74780" y="43339"/>
                </a:lnTo>
                <a:lnTo>
                  <a:pt x="73880" y="44034"/>
                </a:lnTo>
                <a:lnTo>
                  <a:pt x="72981" y="44729"/>
                </a:lnTo>
                <a:lnTo>
                  <a:pt x="72081" y="45383"/>
                </a:lnTo>
                <a:lnTo>
                  <a:pt x="71141" y="46037"/>
                </a:lnTo>
                <a:lnTo>
                  <a:pt x="70201" y="46651"/>
                </a:lnTo>
                <a:lnTo>
                  <a:pt x="69219" y="47223"/>
                </a:lnTo>
                <a:lnTo>
                  <a:pt x="68197" y="47795"/>
                </a:lnTo>
                <a:lnTo>
                  <a:pt x="67216" y="48327"/>
                </a:lnTo>
                <a:lnTo>
                  <a:pt x="66153" y="48858"/>
                </a:lnTo>
                <a:lnTo>
                  <a:pt x="65090" y="49349"/>
                </a:lnTo>
                <a:lnTo>
                  <a:pt x="64027" y="49799"/>
                </a:lnTo>
                <a:lnTo>
                  <a:pt x="62923" y="50248"/>
                </a:lnTo>
                <a:lnTo>
                  <a:pt x="61819" y="50657"/>
                </a:lnTo>
                <a:lnTo>
                  <a:pt x="60715" y="51066"/>
                </a:lnTo>
                <a:lnTo>
                  <a:pt x="59530" y="51434"/>
                </a:lnTo>
                <a:lnTo>
                  <a:pt x="58385" y="51761"/>
                </a:lnTo>
                <a:lnTo>
                  <a:pt x="57199" y="52088"/>
                </a:lnTo>
                <a:lnTo>
                  <a:pt x="55605" y="52456"/>
                </a:lnTo>
                <a:lnTo>
                  <a:pt x="53969" y="52783"/>
                </a:lnTo>
                <a:lnTo>
                  <a:pt x="52375" y="52988"/>
                </a:lnTo>
                <a:lnTo>
                  <a:pt x="50780" y="53192"/>
                </a:lnTo>
                <a:lnTo>
                  <a:pt x="49226" y="53274"/>
                </a:lnTo>
                <a:lnTo>
                  <a:pt x="47673" y="53315"/>
                </a:lnTo>
                <a:lnTo>
                  <a:pt x="46078" y="53274"/>
                </a:lnTo>
                <a:lnTo>
                  <a:pt x="44565" y="53192"/>
                </a:lnTo>
                <a:lnTo>
                  <a:pt x="43012" y="53070"/>
                </a:lnTo>
                <a:lnTo>
                  <a:pt x="41499" y="52865"/>
                </a:lnTo>
                <a:lnTo>
                  <a:pt x="39986" y="52579"/>
                </a:lnTo>
                <a:lnTo>
                  <a:pt x="38514" y="52252"/>
                </a:lnTo>
                <a:lnTo>
                  <a:pt x="37042" y="51843"/>
                </a:lnTo>
                <a:lnTo>
                  <a:pt x="35611" y="51434"/>
                </a:lnTo>
                <a:lnTo>
                  <a:pt x="34180" y="50944"/>
                </a:lnTo>
                <a:lnTo>
                  <a:pt x="32749" y="50371"/>
                </a:lnTo>
                <a:lnTo>
                  <a:pt x="31400" y="49758"/>
                </a:lnTo>
                <a:lnTo>
                  <a:pt x="30010" y="49104"/>
                </a:lnTo>
                <a:lnTo>
                  <a:pt x="28702" y="48409"/>
                </a:lnTo>
                <a:lnTo>
                  <a:pt x="27393" y="47673"/>
                </a:lnTo>
                <a:lnTo>
                  <a:pt x="26085" y="46855"/>
                </a:lnTo>
                <a:lnTo>
                  <a:pt x="24858" y="46037"/>
                </a:lnTo>
                <a:lnTo>
                  <a:pt x="23632" y="45138"/>
                </a:lnTo>
                <a:lnTo>
                  <a:pt x="22405" y="44197"/>
                </a:lnTo>
                <a:lnTo>
                  <a:pt x="21261" y="43216"/>
                </a:lnTo>
                <a:lnTo>
                  <a:pt x="20116" y="42194"/>
                </a:lnTo>
                <a:lnTo>
                  <a:pt x="19012" y="41131"/>
                </a:lnTo>
                <a:lnTo>
                  <a:pt x="17949" y="40027"/>
                </a:lnTo>
                <a:lnTo>
                  <a:pt x="16927" y="38882"/>
                </a:lnTo>
                <a:lnTo>
                  <a:pt x="15945" y="37737"/>
                </a:lnTo>
                <a:lnTo>
                  <a:pt x="14964" y="36511"/>
                </a:lnTo>
                <a:lnTo>
                  <a:pt x="14065" y="35284"/>
                </a:lnTo>
                <a:lnTo>
                  <a:pt x="13043" y="33731"/>
                </a:lnTo>
                <a:lnTo>
                  <a:pt x="12061" y="32177"/>
                </a:lnTo>
                <a:lnTo>
                  <a:pt x="11203" y="30582"/>
                </a:lnTo>
                <a:lnTo>
                  <a:pt x="10385" y="28947"/>
                </a:lnTo>
                <a:lnTo>
                  <a:pt x="9649" y="27271"/>
                </a:lnTo>
                <a:lnTo>
                  <a:pt x="8954" y="25594"/>
                </a:lnTo>
                <a:lnTo>
                  <a:pt x="8382" y="23836"/>
                </a:lnTo>
                <a:lnTo>
                  <a:pt x="7891" y="22078"/>
                </a:lnTo>
                <a:lnTo>
                  <a:pt x="7687" y="21465"/>
                </a:lnTo>
                <a:lnTo>
                  <a:pt x="7441" y="20933"/>
                </a:lnTo>
                <a:lnTo>
                  <a:pt x="7155" y="20525"/>
                </a:lnTo>
                <a:lnTo>
                  <a:pt x="6991" y="20361"/>
                </a:lnTo>
                <a:lnTo>
                  <a:pt x="6787" y="20198"/>
                </a:lnTo>
                <a:lnTo>
                  <a:pt x="6583" y="20034"/>
                </a:lnTo>
                <a:lnTo>
                  <a:pt x="6378" y="19911"/>
                </a:lnTo>
                <a:lnTo>
                  <a:pt x="5928" y="19748"/>
                </a:lnTo>
                <a:lnTo>
                  <a:pt x="5397" y="19666"/>
                </a:lnTo>
                <a:lnTo>
                  <a:pt x="4825" y="19666"/>
                </a:lnTo>
                <a:lnTo>
                  <a:pt x="4334" y="19748"/>
                </a:lnTo>
                <a:lnTo>
                  <a:pt x="3884" y="19870"/>
                </a:lnTo>
                <a:lnTo>
                  <a:pt x="3475" y="20116"/>
                </a:lnTo>
                <a:lnTo>
                  <a:pt x="3107" y="20402"/>
                </a:lnTo>
                <a:lnTo>
                  <a:pt x="2821" y="20770"/>
                </a:lnTo>
                <a:lnTo>
                  <a:pt x="2576" y="21261"/>
                </a:lnTo>
                <a:lnTo>
                  <a:pt x="2412" y="21751"/>
                </a:lnTo>
                <a:lnTo>
                  <a:pt x="2290" y="22364"/>
                </a:lnTo>
                <a:lnTo>
                  <a:pt x="1390" y="29969"/>
                </a:lnTo>
                <a:lnTo>
                  <a:pt x="940" y="33772"/>
                </a:lnTo>
                <a:lnTo>
                  <a:pt x="572" y="37574"/>
                </a:lnTo>
                <a:lnTo>
                  <a:pt x="368" y="40313"/>
                </a:lnTo>
                <a:lnTo>
                  <a:pt x="204" y="43053"/>
                </a:lnTo>
                <a:lnTo>
                  <a:pt x="82" y="45833"/>
                </a:lnTo>
                <a:lnTo>
                  <a:pt x="0" y="48572"/>
                </a:lnTo>
                <a:lnTo>
                  <a:pt x="0" y="51312"/>
                </a:lnTo>
                <a:lnTo>
                  <a:pt x="41" y="54051"/>
                </a:lnTo>
                <a:lnTo>
                  <a:pt x="123" y="56831"/>
                </a:lnTo>
                <a:lnTo>
                  <a:pt x="204" y="59570"/>
                </a:lnTo>
                <a:lnTo>
                  <a:pt x="368" y="62187"/>
                </a:lnTo>
                <a:lnTo>
                  <a:pt x="532" y="64763"/>
                </a:lnTo>
                <a:lnTo>
                  <a:pt x="736" y="67339"/>
                </a:lnTo>
                <a:lnTo>
                  <a:pt x="981" y="69955"/>
                </a:lnTo>
                <a:lnTo>
                  <a:pt x="1267" y="72531"/>
                </a:lnTo>
                <a:lnTo>
                  <a:pt x="1595" y="75107"/>
                </a:lnTo>
                <a:lnTo>
                  <a:pt x="1922" y="77683"/>
                </a:lnTo>
                <a:lnTo>
                  <a:pt x="2330" y="80218"/>
                </a:lnTo>
                <a:lnTo>
                  <a:pt x="2739" y="82793"/>
                </a:lnTo>
                <a:lnTo>
                  <a:pt x="3189" y="85328"/>
                </a:lnTo>
                <a:lnTo>
                  <a:pt x="3680" y="87904"/>
                </a:lnTo>
                <a:lnTo>
                  <a:pt x="4211" y="90439"/>
                </a:lnTo>
                <a:lnTo>
                  <a:pt x="4784" y="92974"/>
                </a:lnTo>
                <a:lnTo>
                  <a:pt x="5356" y="95509"/>
                </a:lnTo>
                <a:lnTo>
                  <a:pt x="6010" y="98003"/>
                </a:lnTo>
                <a:lnTo>
                  <a:pt x="6705" y="100538"/>
                </a:lnTo>
                <a:lnTo>
                  <a:pt x="6951" y="101274"/>
                </a:lnTo>
                <a:lnTo>
                  <a:pt x="7196" y="102010"/>
                </a:lnTo>
                <a:lnTo>
                  <a:pt x="7768" y="103482"/>
                </a:lnTo>
                <a:lnTo>
                  <a:pt x="8136" y="104218"/>
                </a:lnTo>
                <a:lnTo>
                  <a:pt x="8504" y="104913"/>
                </a:lnTo>
                <a:lnTo>
                  <a:pt x="8913" y="105526"/>
                </a:lnTo>
                <a:lnTo>
                  <a:pt x="9363" y="106139"/>
                </a:lnTo>
                <a:lnTo>
                  <a:pt x="9853" y="106712"/>
                </a:lnTo>
                <a:lnTo>
                  <a:pt x="10344" y="107202"/>
                </a:lnTo>
                <a:lnTo>
                  <a:pt x="10876" y="107652"/>
                </a:lnTo>
                <a:lnTo>
                  <a:pt x="11448" y="108061"/>
                </a:lnTo>
                <a:lnTo>
                  <a:pt x="12061" y="108429"/>
                </a:lnTo>
                <a:lnTo>
                  <a:pt x="12675" y="108756"/>
                </a:lnTo>
                <a:lnTo>
                  <a:pt x="13370" y="109042"/>
                </a:lnTo>
                <a:lnTo>
                  <a:pt x="14024" y="109287"/>
                </a:lnTo>
                <a:lnTo>
                  <a:pt x="14760" y="109451"/>
                </a:lnTo>
                <a:lnTo>
                  <a:pt x="15496" y="109574"/>
                </a:lnTo>
                <a:lnTo>
                  <a:pt x="16232" y="109696"/>
                </a:lnTo>
                <a:lnTo>
                  <a:pt x="17008" y="109737"/>
                </a:lnTo>
                <a:lnTo>
                  <a:pt x="19053" y="109778"/>
                </a:lnTo>
                <a:lnTo>
                  <a:pt x="21056" y="109778"/>
                </a:lnTo>
                <a:lnTo>
                  <a:pt x="25104" y="109696"/>
                </a:lnTo>
                <a:lnTo>
                  <a:pt x="33240" y="109451"/>
                </a:lnTo>
                <a:lnTo>
                  <a:pt x="35407" y="109369"/>
                </a:lnTo>
                <a:lnTo>
                  <a:pt x="37574" y="109287"/>
                </a:lnTo>
                <a:lnTo>
                  <a:pt x="41908" y="109001"/>
                </a:lnTo>
                <a:lnTo>
                  <a:pt x="48041" y="108592"/>
                </a:lnTo>
                <a:lnTo>
                  <a:pt x="54133" y="108143"/>
                </a:lnTo>
                <a:lnTo>
                  <a:pt x="59284" y="107734"/>
                </a:lnTo>
                <a:lnTo>
                  <a:pt x="64395" y="107284"/>
                </a:lnTo>
                <a:lnTo>
                  <a:pt x="70119" y="106793"/>
                </a:lnTo>
                <a:lnTo>
                  <a:pt x="75802" y="106221"/>
                </a:lnTo>
                <a:lnTo>
                  <a:pt x="86514" y="105199"/>
                </a:lnTo>
                <a:lnTo>
                  <a:pt x="97308" y="104136"/>
                </a:lnTo>
                <a:lnTo>
                  <a:pt x="106139" y="103318"/>
                </a:lnTo>
                <a:lnTo>
                  <a:pt x="111945" y="102746"/>
                </a:lnTo>
                <a:lnTo>
                  <a:pt x="117792" y="102214"/>
                </a:lnTo>
                <a:lnTo>
                  <a:pt x="123025" y="101805"/>
                </a:lnTo>
                <a:lnTo>
                  <a:pt x="128258" y="101396"/>
                </a:lnTo>
                <a:lnTo>
                  <a:pt x="134677" y="100947"/>
                </a:lnTo>
                <a:lnTo>
                  <a:pt x="141096" y="100538"/>
                </a:lnTo>
                <a:lnTo>
                  <a:pt x="145062" y="100252"/>
                </a:lnTo>
                <a:lnTo>
                  <a:pt x="147066" y="100170"/>
                </a:lnTo>
                <a:lnTo>
                  <a:pt x="149069" y="100088"/>
                </a:lnTo>
                <a:lnTo>
                  <a:pt x="162357" y="99843"/>
                </a:lnTo>
                <a:lnTo>
                  <a:pt x="168981" y="99761"/>
                </a:lnTo>
                <a:lnTo>
                  <a:pt x="172292" y="99720"/>
                </a:lnTo>
                <a:lnTo>
                  <a:pt x="175604" y="99720"/>
                </a:lnTo>
                <a:lnTo>
                  <a:pt x="178016" y="99761"/>
                </a:lnTo>
                <a:lnTo>
                  <a:pt x="180469" y="99843"/>
                </a:lnTo>
                <a:lnTo>
                  <a:pt x="185335" y="100047"/>
                </a:lnTo>
                <a:lnTo>
                  <a:pt x="190200" y="100293"/>
                </a:lnTo>
                <a:lnTo>
                  <a:pt x="195025" y="100661"/>
                </a:lnTo>
                <a:lnTo>
                  <a:pt x="199972" y="101069"/>
                </a:lnTo>
                <a:lnTo>
                  <a:pt x="204919" y="101519"/>
                </a:lnTo>
                <a:lnTo>
                  <a:pt x="209825" y="102051"/>
                </a:lnTo>
                <a:lnTo>
                  <a:pt x="214732" y="102582"/>
                </a:lnTo>
                <a:lnTo>
                  <a:pt x="219679" y="103155"/>
                </a:lnTo>
                <a:lnTo>
                  <a:pt x="224585" y="103768"/>
                </a:lnTo>
                <a:lnTo>
                  <a:pt x="229491" y="104381"/>
                </a:lnTo>
                <a:lnTo>
                  <a:pt x="234398" y="104953"/>
                </a:lnTo>
                <a:lnTo>
                  <a:pt x="237668" y="105321"/>
                </a:lnTo>
                <a:lnTo>
                  <a:pt x="240898" y="105608"/>
                </a:lnTo>
                <a:lnTo>
                  <a:pt x="247399" y="106180"/>
                </a:lnTo>
                <a:lnTo>
                  <a:pt x="250139" y="106425"/>
                </a:lnTo>
                <a:lnTo>
                  <a:pt x="252919" y="106589"/>
                </a:lnTo>
                <a:lnTo>
                  <a:pt x="255699" y="106712"/>
                </a:lnTo>
                <a:lnTo>
                  <a:pt x="258438" y="106793"/>
                </a:lnTo>
                <a:lnTo>
                  <a:pt x="261219" y="106875"/>
                </a:lnTo>
                <a:lnTo>
                  <a:pt x="263999" y="106834"/>
                </a:lnTo>
                <a:lnTo>
                  <a:pt x="266738" y="106793"/>
                </a:lnTo>
                <a:lnTo>
                  <a:pt x="269518" y="106671"/>
                </a:lnTo>
                <a:lnTo>
                  <a:pt x="271236" y="106589"/>
                </a:lnTo>
                <a:lnTo>
                  <a:pt x="272994" y="106466"/>
                </a:lnTo>
                <a:lnTo>
                  <a:pt x="276428" y="106139"/>
                </a:lnTo>
                <a:lnTo>
                  <a:pt x="283338" y="105362"/>
                </a:lnTo>
                <a:lnTo>
                  <a:pt x="283788" y="105281"/>
                </a:lnTo>
                <a:lnTo>
                  <a:pt x="284196" y="105117"/>
                </a:lnTo>
                <a:lnTo>
                  <a:pt x="284523" y="104872"/>
                </a:lnTo>
                <a:lnTo>
                  <a:pt x="284810" y="104586"/>
                </a:lnTo>
                <a:lnTo>
                  <a:pt x="285096" y="104299"/>
                </a:lnTo>
                <a:lnTo>
                  <a:pt x="285341" y="103931"/>
                </a:lnTo>
                <a:lnTo>
                  <a:pt x="285750" y="103155"/>
                </a:lnTo>
                <a:lnTo>
                  <a:pt x="285750" y="102214"/>
                </a:lnTo>
                <a:lnTo>
                  <a:pt x="283583" y="95345"/>
                </a:lnTo>
                <a:lnTo>
                  <a:pt x="282070" y="90603"/>
                </a:lnTo>
                <a:lnTo>
                  <a:pt x="280476" y="85901"/>
                </a:lnTo>
                <a:lnTo>
                  <a:pt x="278840" y="81240"/>
                </a:lnTo>
                <a:lnTo>
                  <a:pt x="277123" y="76620"/>
                </a:lnTo>
                <a:lnTo>
                  <a:pt x="275365" y="72000"/>
                </a:lnTo>
                <a:lnTo>
                  <a:pt x="273484" y="67420"/>
                </a:lnTo>
                <a:lnTo>
                  <a:pt x="271563" y="62882"/>
                </a:lnTo>
                <a:lnTo>
                  <a:pt x="269559" y="58385"/>
                </a:lnTo>
                <a:lnTo>
                  <a:pt x="267515" y="53928"/>
                </a:lnTo>
                <a:lnTo>
                  <a:pt x="265389" y="49472"/>
                </a:lnTo>
                <a:lnTo>
                  <a:pt x="263181" y="45056"/>
                </a:lnTo>
                <a:lnTo>
                  <a:pt x="260892" y="40681"/>
                </a:lnTo>
                <a:lnTo>
                  <a:pt x="258561" y="36306"/>
                </a:lnTo>
                <a:lnTo>
                  <a:pt x="256149" y="32013"/>
                </a:lnTo>
                <a:lnTo>
                  <a:pt x="253655" y="27720"/>
                </a:lnTo>
                <a:lnTo>
                  <a:pt x="251079" y="23468"/>
                </a:lnTo>
                <a:lnTo>
                  <a:pt x="249811" y="21424"/>
                </a:lnTo>
                <a:lnTo>
                  <a:pt x="248503" y="19462"/>
                </a:lnTo>
                <a:lnTo>
                  <a:pt x="247113" y="17499"/>
                </a:lnTo>
                <a:lnTo>
                  <a:pt x="245682" y="15618"/>
                </a:lnTo>
                <a:lnTo>
                  <a:pt x="244169" y="13778"/>
                </a:lnTo>
                <a:lnTo>
                  <a:pt x="242616" y="11980"/>
                </a:lnTo>
                <a:lnTo>
                  <a:pt x="241798" y="11121"/>
                </a:lnTo>
                <a:lnTo>
                  <a:pt x="240939" y="10262"/>
                </a:lnTo>
                <a:lnTo>
                  <a:pt x="240081" y="9445"/>
                </a:lnTo>
                <a:lnTo>
                  <a:pt x="239222" y="8627"/>
                </a:lnTo>
                <a:lnTo>
                  <a:pt x="238364" y="7891"/>
                </a:lnTo>
                <a:lnTo>
                  <a:pt x="237546" y="7155"/>
                </a:lnTo>
                <a:lnTo>
                  <a:pt x="236646" y="6460"/>
                </a:lnTo>
                <a:lnTo>
                  <a:pt x="235788" y="5806"/>
                </a:lnTo>
                <a:lnTo>
                  <a:pt x="234888" y="5192"/>
                </a:lnTo>
                <a:lnTo>
                  <a:pt x="233989" y="4579"/>
                </a:lnTo>
                <a:lnTo>
                  <a:pt x="233048" y="4007"/>
                </a:lnTo>
                <a:lnTo>
                  <a:pt x="232108" y="3475"/>
                </a:lnTo>
                <a:lnTo>
                  <a:pt x="231127" y="2985"/>
                </a:lnTo>
                <a:lnTo>
                  <a:pt x="230145" y="2535"/>
                </a:lnTo>
                <a:lnTo>
                  <a:pt x="229123" y="2085"/>
                </a:lnTo>
                <a:lnTo>
                  <a:pt x="228101" y="1717"/>
                </a:lnTo>
                <a:lnTo>
                  <a:pt x="227079" y="1349"/>
                </a:lnTo>
                <a:lnTo>
                  <a:pt x="226016" y="1022"/>
                </a:lnTo>
                <a:lnTo>
                  <a:pt x="224912" y="777"/>
                </a:lnTo>
                <a:lnTo>
                  <a:pt x="223808" y="532"/>
                </a:lnTo>
                <a:lnTo>
                  <a:pt x="222132" y="245"/>
                </a:lnTo>
                <a:lnTo>
                  <a:pt x="22045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FE9680FA-9A23-4097-85BC-1EE633DCDFA3}"/>
              </a:ext>
            </a:extLst>
          </p:cNvPr>
          <p:cNvGrpSpPr/>
          <p:nvPr/>
        </p:nvGrpSpPr>
        <p:grpSpPr>
          <a:xfrm>
            <a:off x="-2" y="5858548"/>
            <a:ext cx="12088969" cy="724975"/>
            <a:chOff x="-2" y="5858548"/>
            <a:chExt cx="12088969" cy="724975"/>
          </a:xfrm>
        </p:grpSpPr>
        <p:sp>
          <p:nvSpPr>
            <p:cNvPr id="7" name="Rectángulo 6"/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8" name="Rectángulo 7"/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4204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276;p36"/>
          <p:cNvSpPr/>
          <p:nvPr/>
        </p:nvSpPr>
        <p:spPr>
          <a:xfrm flipH="1">
            <a:off x="2844799" y="2006136"/>
            <a:ext cx="1169766" cy="11245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7" name="Google Shape;26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9931400" y="-745119"/>
            <a:ext cx="4064000" cy="2930232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b="1" dirty="0" smtClean="0">
                <a:solidFill>
                  <a:schemeClr val="accent2">
                    <a:lumMod val="75000"/>
                  </a:schemeClr>
                </a:solidFill>
              </a:rPr>
              <a:t>OBJETIVOS ESPECÍFICOS</a:t>
            </a:r>
            <a:endParaRPr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9" name="Google Shape;269;p36"/>
          <p:cNvSpPr txBox="1">
            <a:spLocks noGrp="1"/>
          </p:cNvSpPr>
          <p:nvPr>
            <p:ph type="subTitle" idx="1"/>
          </p:nvPr>
        </p:nvSpPr>
        <p:spPr>
          <a:xfrm>
            <a:off x="959833" y="3352500"/>
            <a:ext cx="4980400" cy="60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</a:pPr>
            <a:r>
              <a:rPr lang="en" dirty="0" smtClean="0">
                <a:solidFill>
                  <a:schemeClr val="accent2">
                    <a:lumMod val="75000"/>
                  </a:schemeClr>
                </a:solidFill>
              </a:rPr>
              <a:t>01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0" name="Google Shape;270;p36"/>
          <p:cNvSpPr txBox="1">
            <a:spLocks noGrp="1"/>
          </p:cNvSpPr>
          <p:nvPr>
            <p:ph type="subTitle" idx="2"/>
          </p:nvPr>
        </p:nvSpPr>
        <p:spPr>
          <a:xfrm>
            <a:off x="6251533" y="3373967"/>
            <a:ext cx="4980400" cy="60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</a:pPr>
            <a:r>
              <a:rPr lang="en" dirty="0" smtClean="0">
                <a:solidFill>
                  <a:schemeClr val="accent2">
                    <a:lumMod val="75000"/>
                  </a:schemeClr>
                </a:solidFill>
              </a:rPr>
              <a:t>02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1" name="Google Shape;271;p36"/>
          <p:cNvSpPr txBox="1">
            <a:spLocks noGrp="1"/>
          </p:cNvSpPr>
          <p:nvPr>
            <p:ph type="subTitle" idx="3"/>
          </p:nvPr>
        </p:nvSpPr>
        <p:spPr>
          <a:xfrm>
            <a:off x="960033" y="3976800"/>
            <a:ext cx="4980400" cy="1736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</a:pPr>
            <a:r>
              <a:rPr lang="es-EC" dirty="0"/>
              <a:t>Comparar las características físico-químicas durante el proceso de fermentación utilizando una levadura no-</a:t>
            </a:r>
            <a:r>
              <a:rPr lang="es-EC" i="1" dirty="0" err="1"/>
              <a:t>Saccharomyces</a:t>
            </a:r>
            <a:r>
              <a:rPr lang="es-EC" dirty="0"/>
              <a:t> y una levadura vínica (</a:t>
            </a:r>
            <a:r>
              <a:rPr lang="es-EC" i="1" dirty="0"/>
              <a:t>S. </a:t>
            </a:r>
            <a:r>
              <a:rPr lang="es-EC" i="1" dirty="0" err="1"/>
              <a:t>cerevisiae</a:t>
            </a:r>
            <a:r>
              <a:rPr lang="es-EC" dirty="0"/>
              <a:t>) a intervalos de 5, 10, y 20 días.</a:t>
            </a:r>
            <a:endParaRPr dirty="0"/>
          </a:p>
        </p:txBody>
      </p:sp>
      <p:sp>
        <p:nvSpPr>
          <p:cNvPr id="272" name="Google Shape;272;p36"/>
          <p:cNvSpPr txBox="1">
            <a:spLocks noGrp="1"/>
          </p:cNvSpPr>
          <p:nvPr>
            <p:ph type="subTitle" idx="4"/>
          </p:nvPr>
        </p:nvSpPr>
        <p:spPr>
          <a:xfrm>
            <a:off x="6251540" y="3976800"/>
            <a:ext cx="4980400" cy="1736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</a:pPr>
            <a:r>
              <a:rPr lang="es-EC" dirty="0"/>
              <a:t>Diseñar un </a:t>
            </a:r>
            <a:r>
              <a:rPr lang="es-EC" dirty="0" err="1"/>
              <a:t>bioproceso</a:t>
            </a:r>
            <a:r>
              <a:rPr lang="es-EC" dirty="0"/>
              <a:t> para la producción industrial de vino de </a:t>
            </a:r>
            <a:r>
              <a:rPr lang="es-EC" dirty="0" err="1"/>
              <a:t>borojó</a:t>
            </a:r>
            <a:r>
              <a:rPr lang="es-EC" dirty="0"/>
              <a:t> con cada especie de levadura analizada, utilizando la versión libre del software </a:t>
            </a:r>
            <a:r>
              <a:rPr lang="es-EC" dirty="0" err="1"/>
              <a:t>SuperPro</a:t>
            </a:r>
            <a:r>
              <a:rPr lang="es-EC" dirty="0"/>
              <a:t> </a:t>
            </a:r>
            <a:r>
              <a:rPr lang="es-EC" dirty="0" err="1"/>
              <a:t>Designer</a:t>
            </a:r>
            <a:r>
              <a:rPr lang="es-EC" dirty="0"/>
              <a:t>. </a:t>
            </a:r>
            <a:endParaRPr dirty="0"/>
          </a:p>
        </p:txBody>
      </p:sp>
      <p:sp>
        <p:nvSpPr>
          <p:cNvPr id="273" name="Google Shape;273;p36"/>
          <p:cNvSpPr/>
          <p:nvPr/>
        </p:nvSpPr>
        <p:spPr>
          <a:xfrm>
            <a:off x="11248868" y="-2465061"/>
            <a:ext cx="4980321" cy="5339335"/>
          </a:xfrm>
          <a:custGeom>
            <a:avLst/>
            <a:gdLst/>
            <a:ahLst/>
            <a:cxnLst/>
            <a:rect l="l" t="t" r="r" b="b"/>
            <a:pathLst>
              <a:path w="195460" h="209550" extrusionOk="0">
                <a:moveTo>
                  <a:pt x="183548" y="11656"/>
                </a:moveTo>
                <a:lnTo>
                  <a:pt x="183548" y="197894"/>
                </a:lnTo>
                <a:lnTo>
                  <a:pt x="11912" y="197894"/>
                </a:lnTo>
                <a:lnTo>
                  <a:pt x="11912" y="11656"/>
                </a:lnTo>
                <a:close/>
                <a:moveTo>
                  <a:pt x="0" y="0"/>
                </a:moveTo>
                <a:lnTo>
                  <a:pt x="0" y="209550"/>
                </a:lnTo>
                <a:lnTo>
                  <a:pt x="195460" y="209550"/>
                </a:lnTo>
                <a:lnTo>
                  <a:pt x="195460" y="0"/>
                </a:lnTo>
                <a:close/>
              </a:path>
            </a:pathLst>
          </a:custGeom>
          <a:solidFill>
            <a:srgbClr val="EA54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4" name="Google Shape;274;p36"/>
          <p:cNvSpPr/>
          <p:nvPr/>
        </p:nvSpPr>
        <p:spPr>
          <a:xfrm flipH="1">
            <a:off x="10780000" y="370967"/>
            <a:ext cx="1208800" cy="120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 flipH="1">
            <a:off x="-2668415" y="6523850"/>
            <a:ext cx="4524033" cy="3261933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6"/>
          <p:cNvSpPr/>
          <p:nvPr/>
        </p:nvSpPr>
        <p:spPr>
          <a:xfrm flipH="1">
            <a:off x="8137333" y="1981133"/>
            <a:ext cx="1208800" cy="120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78" name="Google Shape;278;p36"/>
          <p:cNvGrpSpPr/>
          <p:nvPr/>
        </p:nvGrpSpPr>
        <p:grpSpPr>
          <a:xfrm>
            <a:off x="8500265" y="2344596"/>
            <a:ext cx="482964" cy="481477"/>
            <a:chOff x="3513010" y="3816134"/>
            <a:chExt cx="362223" cy="361108"/>
          </a:xfrm>
        </p:grpSpPr>
        <p:sp>
          <p:nvSpPr>
            <p:cNvPr id="279" name="Google Shape;279;p36"/>
            <p:cNvSpPr/>
            <p:nvPr/>
          </p:nvSpPr>
          <p:spPr>
            <a:xfrm>
              <a:off x="3513010" y="3816134"/>
              <a:ext cx="362223" cy="361108"/>
            </a:xfrm>
            <a:custGeom>
              <a:avLst/>
              <a:gdLst/>
              <a:ahLst/>
              <a:cxnLst/>
              <a:rect l="l" t="t" r="r" b="b"/>
              <a:pathLst>
                <a:path w="11371" h="11336" extrusionOk="0">
                  <a:moveTo>
                    <a:pt x="1381" y="346"/>
                  </a:moveTo>
                  <a:cubicBezTo>
                    <a:pt x="1846" y="358"/>
                    <a:pt x="2262" y="715"/>
                    <a:pt x="2358" y="1191"/>
                  </a:cubicBezTo>
                  <a:lnTo>
                    <a:pt x="1881" y="1191"/>
                  </a:lnTo>
                  <a:cubicBezTo>
                    <a:pt x="1786" y="1191"/>
                    <a:pt x="1715" y="1263"/>
                    <a:pt x="1715" y="1358"/>
                  </a:cubicBezTo>
                  <a:cubicBezTo>
                    <a:pt x="1715" y="1727"/>
                    <a:pt x="1417" y="2025"/>
                    <a:pt x="1048" y="2025"/>
                  </a:cubicBezTo>
                  <a:cubicBezTo>
                    <a:pt x="667" y="2025"/>
                    <a:pt x="369" y="1727"/>
                    <a:pt x="369" y="1358"/>
                  </a:cubicBezTo>
                  <a:cubicBezTo>
                    <a:pt x="369" y="798"/>
                    <a:pt x="822" y="346"/>
                    <a:pt x="1381" y="346"/>
                  </a:cubicBezTo>
                  <a:close/>
                  <a:moveTo>
                    <a:pt x="2358" y="1537"/>
                  </a:moveTo>
                  <a:lnTo>
                    <a:pt x="2358" y="2037"/>
                  </a:lnTo>
                  <a:lnTo>
                    <a:pt x="1774" y="2037"/>
                  </a:lnTo>
                  <a:cubicBezTo>
                    <a:pt x="1893" y="1906"/>
                    <a:pt x="1977" y="1727"/>
                    <a:pt x="2012" y="1537"/>
                  </a:cubicBezTo>
                  <a:close/>
                  <a:moveTo>
                    <a:pt x="9109" y="4489"/>
                  </a:moveTo>
                  <a:lnTo>
                    <a:pt x="9109" y="4489"/>
                  </a:lnTo>
                  <a:cubicBezTo>
                    <a:pt x="8739" y="5049"/>
                    <a:pt x="8287" y="5585"/>
                    <a:pt x="7787" y="6085"/>
                  </a:cubicBezTo>
                  <a:cubicBezTo>
                    <a:pt x="7275" y="6597"/>
                    <a:pt x="6739" y="7037"/>
                    <a:pt x="6192" y="7406"/>
                  </a:cubicBezTo>
                  <a:cubicBezTo>
                    <a:pt x="6584" y="6859"/>
                    <a:pt x="7013" y="6323"/>
                    <a:pt x="7513" y="5823"/>
                  </a:cubicBezTo>
                  <a:cubicBezTo>
                    <a:pt x="8025" y="5311"/>
                    <a:pt x="8561" y="4870"/>
                    <a:pt x="9109" y="4489"/>
                  </a:cubicBezTo>
                  <a:close/>
                  <a:moveTo>
                    <a:pt x="4036" y="9359"/>
                  </a:moveTo>
                  <a:cubicBezTo>
                    <a:pt x="4346" y="9359"/>
                    <a:pt x="4620" y="9573"/>
                    <a:pt x="4691" y="9871"/>
                  </a:cubicBezTo>
                  <a:lnTo>
                    <a:pt x="3382" y="9871"/>
                  </a:lnTo>
                  <a:cubicBezTo>
                    <a:pt x="3453" y="9573"/>
                    <a:pt x="3727" y="9359"/>
                    <a:pt x="4036" y="9359"/>
                  </a:cubicBezTo>
                  <a:close/>
                  <a:moveTo>
                    <a:pt x="10359" y="9359"/>
                  </a:moveTo>
                  <a:cubicBezTo>
                    <a:pt x="10728" y="9359"/>
                    <a:pt x="11025" y="9657"/>
                    <a:pt x="11025" y="10026"/>
                  </a:cubicBezTo>
                  <a:cubicBezTo>
                    <a:pt x="11025" y="10597"/>
                    <a:pt x="10585" y="11038"/>
                    <a:pt x="10037" y="11038"/>
                  </a:cubicBezTo>
                  <a:lnTo>
                    <a:pt x="4584" y="11038"/>
                  </a:lnTo>
                  <a:cubicBezTo>
                    <a:pt x="4870" y="10788"/>
                    <a:pt x="5037" y="10431"/>
                    <a:pt x="5037" y="10026"/>
                  </a:cubicBezTo>
                  <a:cubicBezTo>
                    <a:pt x="5037" y="9776"/>
                    <a:pt x="4929" y="9538"/>
                    <a:pt x="4775" y="9359"/>
                  </a:cubicBezTo>
                  <a:close/>
                  <a:moveTo>
                    <a:pt x="1346" y="1"/>
                  </a:moveTo>
                  <a:cubicBezTo>
                    <a:pt x="596" y="1"/>
                    <a:pt x="0" y="596"/>
                    <a:pt x="0" y="1334"/>
                  </a:cubicBezTo>
                  <a:cubicBezTo>
                    <a:pt x="0" y="1906"/>
                    <a:pt x="465" y="2346"/>
                    <a:pt x="1012" y="2346"/>
                  </a:cubicBezTo>
                  <a:lnTo>
                    <a:pt x="2358" y="2346"/>
                  </a:lnTo>
                  <a:lnTo>
                    <a:pt x="2358" y="7514"/>
                  </a:lnTo>
                  <a:cubicBezTo>
                    <a:pt x="2358" y="7609"/>
                    <a:pt x="2429" y="7680"/>
                    <a:pt x="2512" y="7680"/>
                  </a:cubicBezTo>
                  <a:cubicBezTo>
                    <a:pt x="2608" y="7680"/>
                    <a:pt x="2679" y="7609"/>
                    <a:pt x="2679" y="7514"/>
                  </a:cubicBezTo>
                  <a:lnTo>
                    <a:pt x="2679" y="1334"/>
                  </a:lnTo>
                  <a:cubicBezTo>
                    <a:pt x="2679" y="929"/>
                    <a:pt x="2501" y="572"/>
                    <a:pt x="2239" y="322"/>
                  </a:cubicBezTo>
                  <a:lnTo>
                    <a:pt x="7680" y="322"/>
                  </a:lnTo>
                  <a:cubicBezTo>
                    <a:pt x="8227" y="322"/>
                    <a:pt x="8680" y="775"/>
                    <a:pt x="8680" y="1334"/>
                  </a:cubicBezTo>
                  <a:lnTo>
                    <a:pt x="8680" y="2870"/>
                  </a:lnTo>
                  <a:cubicBezTo>
                    <a:pt x="8192" y="3108"/>
                    <a:pt x="7739" y="3430"/>
                    <a:pt x="7358" y="3811"/>
                  </a:cubicBezTo>
                  <a:cubicBezTo>
                    <a:pt x="6549" y="4608"/>
                    <a:pt x="6537" y="5192"/>
                    <a:pt x="6525" y="6144"/>
                  </a:cubicBezTo>
                  <a:lnTo>
                    <a:pt x="6525" y="6394"/>
                  </a:lnTo>
                  <a:cubicBezTo>
                    <a:pt x="6132" y="6859"/>
                    <a:pt x="5811" y="7347"/>
                    <a:pt x="5513" y="7847"/>
                  </a:cubicBezTo>
                  <a:cubicBezTo>
                    <a:pt x="5465" y="7907"/>
                    <a:pt x="5477" y="7990"/>
                    <a:pt x="5537" y="8049"/>
                  </a:cubicBezTo>
                  <a:cubicBezTo>
                    <a:pt x="5572" y="8085"/>
                    <a:pt x="5608" y="8097"/>
                    <a:pt x="5656" y="8097"/>
                  </a:cubicBezTo>
                  <a:cubicBezTo>
                    <a:pt x="5691" y="8097"/>
                    <a:pt x="5715" y="8097"/>
                    <a:pt x="5751" y="8061"/>
                  </a:cubicBezTo>
                  <a:cubicBezTo>
                    <a:pt x="6251" y="7776"/>
                    <a:pt x="6727" y="7442"/>
                    <a:pt x="7192" y="7049"/>
                  </a:cubicBezTo>
                  <a:lnTo>
                    <a:pt x="7442" y="7049"/>
                  </a:lnTo>
                  <a:cubicBezTo>
                    <a:pt x="7930" y="7037"/>
                    <a:pt x="8323" y="7037"/>
                    <a:pt x="8692" y="6918"/>
                  </a:cubicBezTo>
                  <a:lnTo>
                    <a:pt x="8692" y="9002"/>
                  </a:lnTo>
                  <a:lnTo>
                    <a:pt x="4036" y="9002"/>
                  </a:lnTo>
                  <a:cubicBezTo>
                    <a:pt x="3465" y="9002"/>
                    <a:pt x="3024" y="9466"/>
                    <a:pt x="3024" y="10014"/>
                  </a:cubicBezTo>
                  <a:cubicBezTo>
                    <a:pt x="3024" y="10097"/>
                    <a:pt x="3096" y="10181"/>
                    <a:pt x="3191" y="10181"/>
                  </a:cubicBezTo>
                  <a:lnTo>
                    <a:pt x="4691" y="10181"/>
                  </a:lnTo>
                  <a:cubicBezTo>
                    <a:pt x="4620" y="10657"/>
                    <a:pt x="4203" y="11014"/>
                    <a:pt x="3691" y="11014"/>
                  </a:cubicBezTo>
                  <a:cubicBezTo>
                    <a:pt x="3144" y="11014"/>
                    <a:pt x="2679" y="10562"/>
                    <a:pt x="2679" y="10002"/>
                  </a:cubicBezTo>
                  <a:lnTo>
                    <a:pt x="2679" y="8168"/>
                  </a:lnTo>
                  <a:cubicBezTo>
                    <a:pt x="2679" y="8085"/>
                    <a:pt x="2608" y="8002"/>
                    <a:pt x="2512" y="8002"/>
                  </a:cubicBezTo>
                  <a:cubicBezTo>
                    <a:pt x="2429" y="8002"/>
                    <a:pt x="2358" y="8085"/>
                    <a:pt x="2358" y="8168"/>
                  </a:cubicBezTo>
                  <a:lnTo>
                    <a:pt x="2358" y="10002"/>
                  </a:lnTo>
                  <a:cubicBezTo>
                    <a:pt x="2358" y="10740"/>
                    <a:pt x="2953" y="11335"/>
                    <a:pt x="3691" y="11335"/>
                  </a:cubicBezTo>
                  <a:lnTo>
                    <a:pt x="10013" y="11335"/>
                  </a:lnTo>
                  <a:cubicBezTo>
                    <a:pt x="10764" y="11335"/>
                    <a:pt x="11359" y="10740"/>
                    <a:pt x="11359" y="10002"/>
                  </a:cubicBezTo>
                  <a:cubicBezTo>
                    <a:pt x="11371" y="9478"/>
                    <a:pt x="10930" y="9038"/>
                    <a:pt x="10359" y="9038"/>
                  </a:cubicBezTo>
                  <a:lnTo>
                    <a:pt x="9025" y="9038"/>
                  </a:lnTo>
                  <a:lnTo>
                    <a:pt x="9025" y="6811"/>
                  </a:lnTo>
                  <a:cubicBezTo>
                    <a:pt x="9263" y="6692"/>
                    <a:pt x="9513" y="6513"/>
                    <a:pt x="9775" y="6252"/>
                  </a:cubicBezTo>
                  <a:cubicBezTo>
                    <a:pt x="10013" y="6013"/>
                    <a:pt x="10228" y="5763"/>
                    <a:pt x="10406" y="5478"/>
                  </a:cubicBezTo>
                  <a:cubicBezTo>
                    <a:pt x="10430" y="5430"/>
                    <a:pt x="10430" y="5370"/>
                    <a:pt x="10418" y="5311"/>
                  </a:cubicBezTo>
                  <a:cubicBezTo>
                    <a:pt x="10394" y="5251"/>
                    <a:pt x="10347" y="5228"/>
                    <a:pt x="10299" y="5204"/>
                  </a:cubicBezTo>
                  <a:lnTo>
                    <a:pt x="9894" y="5132"/>
                  </a:lnTo>
                  <a:cubicBezTo>
                    <a:pt x="10728" y="4489"/>
                    <a:pt x="11264" y="3525"/>
                    <a:pt x="11323" y="2465"/>
                  </a:cubicBezTo>
                  <a:lnTo>
                    <a:pt x="11323" y="2453"/>
                  </a:lnTo>
                  <a:cubicBezTo>
                    <a:pt x="11323" y="2406"/>
                    <a:pt x="11311" y="2358"/>
                    <a:pt x="11287" y="2322"/>
                  </a:cubicBezTo>
                  <a:cubicBezTo>
                    <a:pt x="11252" y="2287"/>
                    <a:pt x="11204" y="2275"/>
                    <a:pt x="11145" y="2275"/>
                  </a:cubicBezTo>
                  <a:cubicBezTo>
                    <a:pt x="10764" y="2311"/>
                    <a:pt x="10394" y="2346"/>
                    <a:pt x="10037" y="2430"/>
                  </a:cubicBezTo>
                  <a:cubicBezTo>
                    <a:pt x="9942" y="2442"/>
                    <a:pt x="9882" y="2525"/>
                    <a:pt x="9894" y="2620"/>
                  </a:cubicBezTo>
                  <a:cubicBezTo>
                    <a:pt x="9916" y="2696"/>
                    <a:pt x="9988" y="2753"/>
                    <a:pt x="10073" y="2753"/>
                  </a:cubicBezTo>
                  <a:cubicBezTo>
                    <a:pt x="10080" y="2753"/>
                    <a:pt x="10089" y="2752"/>
                    <a:pt x="10097" y="2751"/>
                  </a:cubicBezTo>
                  <a:cubicBezTo>
                    <a:pt x="10371" y="2692"/>
                    <a:pt x="10656" y="2644"/>
                    <a:pt x="10966" y="2620"/>
                  </a:cubicBezTo>
                  <a:lnTo>
                    <a:pt x="10966" y="2620"/>
                  </a:lnTo>
                  <a:cubicBezTo>
                    <a:pt x="10847" y="3632"/>
                    <a:pt x="10275" y="4537"/>
                    <a:pt x="9382" y="5073"/>
                  </a:cubicBezTo>
                  <a:lnTo>
                    <a:pt x="9359" y="5085"/>
                  </a:lnTo>
                  <a:cubicBezTo>
                    <a:pt x="9299" y="5120"/>
                    <a:pt x="9275" y="5192"/>
                    <a:pt x="9287" y="5263"/>
                  </a:cubicBezTo>
                  <a:cubicBezTo>
                    <a:pt x="9299" y="5347"/>
                    <a:pt x="9359" y="5382"/>
                    <a:pt x="9418" y="5406"/>
                  </a:cubicBezTo>
                  <a:lnTo>
                    <a:pt x="9978" y="5490"/>
                  </a:lnTo>
                  <a:cubicBezTo>
                    <a:pt x="9835" y="5668"/>
                    <a:pt x="9692" y="5847"/>
                    <a:pt x="9525" y="6002"/>
                  </a:cubicBezTo>
                  <a:cubicBezTo>
                    <a:pt x="8870" y="6656"/>
                    <a:pt x="8406" y="6716"/>
                    <a:pt x="7573" y="6728"/>
                  </a:cubicBezTo>
                  <a:cubicBezTo>
                    <a:pt x="7727" y="6597"/>
                    <a:pt x="7870" y="6454"/>
                    <a:pt x="8013" y="6311"/>
                  </a:cubicBezTo>
                  <a:cubicBezTo>
                    <a:pt x="8728" y="5597"/>
                    <a:pt x="9299" y="4835"/>
                    <a:pt x="9775" y="4037"/>
                  </a:cubicBezTo>
                  <a:cubicBezTo>
                    <a:pt x="9823" y="3977"/>
                    <a:pt x="9811" y="3882"/>
                    <a:pt x="9751" y="3823"/>
                  </a:cubicBezTo>
                  <a:cubicBezTo>
                    <a:pt x="9718" y="3789"/>
                    <a:pt x="9681" y="3774"/>
                    <a:pt x="9639" y="3774"/>
                  </a:cubicBezTo>
                  <a:cubicBezTo>
                    <a:pt x="9608" y="3774"/>
                    <a:pt x="9574" y="3783"/>
                    <a:pt x="9537" y="3799"/>
                  </a:cubicBezTo>
                  <a:cubicBezTo>
                    <a:pt x="8739" y="4251"/>
                    <a:pt x="7966" y="4847"/>
                    <a:pt x="7263" y="5561"/>
                  </a:cubicBezTo>
                  <a:cubicBezTo>
                    <a:pt x="7120" y="5716"/>
                    <a:pt x="6977" y="5847"/>
                    <a:pt x="6846" y="6002"/>
                  </a:cubicBezTo>
                  <a:cubicBezTo>
                    <a:pt x="6882" y="5168"/>
                    <a:pt x="6918" y="4704"/>
                    <a:pt x="7573" y="4049"/>
                  </a:cubicBezTo>
                  <a:cubicBezTo>
                    <a:pt x="8085" y="3537"/>
                    <a:pt x="8728" y="3156"/>
                    <a:pt x="9454" y="2906"/>
                  </a:cubicBezTo>
                  <a:cubicBezTo>
                    <a:pt x="9537" y="2870"/>
                    <a:pt x="9585" y="2787"/>
                    <a:pt x="9561" y="2692"/>
                  </a:cubicBezTo>
                  <a:cubicBezTo>
                    <a:pt x="9531" y="2623"/>
                    <a:pt x="9470" y="2578"/>
                    <a:pt x="9395" y="2578"/>
                  </a:cubicBezTo>
                  <a:cubicBezTo>
                    <a:pt x="9379" y="2578"/>
                    <a:pt x="9363" y="2580"/>
                    <a:pt x="9347" y="2584"/>
                  </a:cubicBezTo>
                  <a:cubicBezTo>
                    <a:pt x="9228" y="2632"/>
                    <a:pt x="9109" y="2680"/>
                    <a:pt x="9001" y="2715"/>
                  </a:cubicBezTo>
                  <a:lnTo>
                    <a:pt x="9001" y="1334"/>
                  </a:lnTo>
                  <a:cubicBezTo>
                    <a:pt x="9001" y="596"/>
                    <a:pt x="8406" y="1"/>
                    <a:pt x="7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280;p36"/>
            <p:cNvSpPr/>
            <p:nvPr/>
          </p:nvSpPr>
          <p:spPr>
            <a:xfrm>
              <a:off x="3618450" y="3879112"/>
              <a:ext cx="157045" cy="24688"/>
            </a:xfrm>
            <a:custGeom>
              <a:avLst/>
              <a:gdLst/>
              <a:ahLst/>
              <a:cxnLst/>
              <a:rect l="l" t="t" r="r" b="b"/>
              <a:pathLst>
                <a:path w="4930" h="775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55" y="334"/>
                  </a:cubicBezTo>
                  <a:cubicBezTo>
                    <a:pt x="322" y="334"/>
                    <a:pt x="381" y="405"/>
                    <a:pt x="500" y="512"/>
                  </a:cubicBezTo>
                  <a:cubicBezTo>
                    <a:pt x="619" y="631"/>
                    <a:pt x="786" y="774"/>
                    <a:pt x="1084" y="774"/>
                  </a:cubicBezTo>
                  <a:cubicBezTo>
                    <a:pt x="1381" y="774"/>
                    <a:pt x="1524" y="631"/>
                    <a:pt x="1667" y="512"/>
                  </a:cubicBezTo>
                  <a:cubicBezTo>
                    <a:pt x="1762" y="405"/>
                    <a:pt x="1846" y="334"/>
                    <a:pt x="2000" y="334"/>
                  </a:cubicBezTo>
                  <a:cubicBezTo>
                    <a:pt x="2167" y="334"/>
                    <a:pt x="2227" y="405"/>
                    <a:pt x="2346" y="512"/>
                  </a:cubicBezTo>
                  <a:cubicBezTo>
                    <a:pt x="2465" y="631"/>
                    <a:pt x="2631" y="774"/>
                    <a:pt x="2929" y="774"/>
                  </a:cubicBezTo>
                  <a:cubicBezTo>
                    <a:pt x="3227" y="774"/>
                    <a:pt x="3370" y="631"/>
                    <a:pt x="3501" y="512"/>
                  </a:cubicBezTo>
                  <a:cubicBezTo>
                    <a:pt x="3608" y="405"/>
                    <a:pt x="3679" y="334"/>
                    <a:pt x="3846" y="334"/>
                  </a:cubicBezTo>
                  <a:cubicBezTo>
                    <a:pt x="4013" y="334"/>
                    <a:pt x="4072" y="405"/>
                    <a:pt x="4191" y="512"/>
                  </a:cubicBezTo>
                  <a:cubicBezTo>
                    <a:pt x="4310" y="631"/>
                    <a:pt x="4477" y="774"/>
                    <a:pt x="4775" y="774"/>
                  </a:cubicBezTo>
                  <a:cubicBezTo>
                    <a:pt x="4858" y="774"/>
                    <a:pt x="4929" y="703"/>
                    <a:pt x="4929" y="607"/>
                  </a:cubicBezTo>
                  <a:cubicBezTo>
                    <a:pt x="4929" y="524"/>
                    <a:pt x="4858" y="453"/>
                    <a:pt x="4775" y="453"/>
                  </a:cubicBezTo>
                  <a:cubicBezTo>
                    <a:pt x="4608" y="453"/>
                    <a:pt x="4548" y="369"/>
                    <a:pt x="4429" y="274"/>
                  </a:cubicBezTo>
                  <a:cubicBezTo>
                    <a:pt x="4310" y="155"/>
                    <a:pt x="4144" y="0"/>
                    <a:pt x="3846" y="0"/>
                  </a:cubicBezTo>
                  <a:cubicBezTo>
                    <a:pt x="3548" y="0"/>
                    <a:pt x="3405" y="155"/>
                    <a:pt x="3263" y="274"/>
                  </a:cubicBezTo>
                  <a:cubicBezTo>
                    <a:pt x="3167" y="369"/>
                    <a:pt x="3084" y="453"/>
                    <a:pt x="2929" y="453"/>
                  </a:cubicBezTo>
                  <a:cubicBezTo>
                    <a:pt x="2762" y="453"/>
                    <a:pt x="2703" y="369"/>
                    <a:pt x="2584" y="274"/>
                  </a:cubicBezTo>
                  <a:cubicBezTo>
                    <a:pt x="2465" y="155"/>
                    <a:pt x="2298" y="0"/>
                    <a:pt x="2000" y="0"/>
                  </a:cubicBezTo>
                  <a:cubicBezTo>
                    <a:pt x="1703" y="0"/>
                    <a:pt x="1560" y="155"/>
                    <a:pt x="1417" y="274"/>
                  </a:cubicBezTo>
                  <a:cubicBezTo>
                    <a:pt x="1322" y="369"/>
                    <a:pt x="1238" y="453"/>
                    <a:pt x="1084" y="453"/>
                  </a:cubicBezTo>
                  <a:cubicBezTo>
                    <a:pt x="917" y="453"/>
                    <a:pt x="857" y="369"/>
                    <a:pt x="738" y="274"/>
                  </a:cubicBezTo>
                  <a:cubicBezTo>
                    <a:pt x="619" y="155"/>
                    <a:pt x="453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281;p36"/>
            <p:cNvSpPr/>
            <p:nvPr/>
          </p:nvSpPr>
          <p:spPr>
            <a:xfrm>
              <a:off x="3618450" y="3921192"/>
              <a:ext cx="127834" cy="24688"/>
            </a:xfrm>
            <a:custGeom>
              <a:avLst/>
              <a:gdLst/>
              <a:ahLst/>
              <a:cxnLst/>
              <a:rect l="l" t="t" r="r" b="b"/>
              <a:pathLst>
                <a:path w="4013" h="775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cubicBezTo>
                    <a:pt x="322" y="334"/>
                    <a:pt x="381" y="406"/>
                    <a:pt x="500" y="513"/>
                  </a:cubicBezTo>
                  <a:cubicBezTo>
                    <a:pt x="619" y="632"/>
                    <a:pt x="786" y="775"/>
                    <a:pt x="1084" y="775"/>
                  </a:cubicBezTo>
                  <a:cubicBezTo>
                    <a:pt x="1381" y="775"/>
                    <a:pt x="1524" y="632"/>
                    <a:pt x="1667" y="513"/>
                  </a:cubicBezTo>
                  <a:cubicBezTo>
                    <a:pt x="1762" y="406"/>
                    <a:pt x="1846" y="334"/>
                    <a:pt x="2000" y="334"/>
                  </a:cubicBezTo>
                  <a:cubicBezTo>
                    <a:pt x="2167" y="334"/>
                    <a:pt x="2227" y="406"/>
                    <a:pt x="2346" y="513"/>
                  </a:cubicBezTo>
                  <a:cubicBezTo>
                    <a:pt x="2465" y="632"/>
                    <a:pt x="2631" y="775"/>
                    <a:pt x="2929" y="775"/>
                  </a:cubicBezTo>
                  <a:cubicBezTo>
                    <a:pt x="3227" y="775"/>
                    <a:pt x="3370" y="632"/>
                    <a:pt x="3501" y="513"/>
                  </a:cubicBezTo>
                  <a:cubicBezTo>
                    <a:pt x="3608" y="406"/>
                    <a:pt x="3679" y="334"/>
                    <a:pt x="3846" y="334"/>
                  </a:cubicBezTo>
                  <a:cubicBezTo>
                    <a:pt x="3941" y="334"/>
                    <a:pt x="4013" y="263"/>
                    <a:pt x="4013" y="167"/>
                  </a:cubicBezTo>
                  <a:cubicBezTo>
                    <a:pt x="4013" y="84"/>
                    <a:pt x="3941" y="1"/>
                    <a:pt x="3846" y="1"/>
                  </a:cubicBezTo>
                  <a:cubicBezTo>
                    <a:pt x="3548" y="1"/>
                    <a:pt x="3405" y="156"/>
                    <a:pt x="3263" y="275"/>
                  </a:cubicBezTo>
                  <a:cubicBezTo>
                    <a:pt x="3167" y="382"/>
                    <a:pt x="3084" y="453"/>
                    <a:pt x="2929" y="453"/>
                  </a:cubicBezTo>
                  <a:cubicBezTo>
                    <a:pt x="2762" y="453"/>
                    <a:pt x="2703" y="382"/>
                    <a:pt x="2584" y="275"/>
                  </a:cubicBezTo>
                  <a:cubicBezTo>
                    <a:pt x="2465" y="156"/>
                    <a:pt x="2298" y="1"/>
                    <a:pt x="2000" y="1"/>
                  </a:cubicBezTo>
                  <a:cubicBezTo>
                    <a:pt x="1703" y="1"/>
                    <a:pt x="1560" y="156"/>
                    <a:pt x="1417" y="275"/>
                  </a:cubicBezTo>
                  <a:cubicBezTo>
                    <a:pt x="1322" y="382"/>
                    <a:pt x="1238" y="453"/>
                    <a:pt x="1084" y="453"/>
                  </a:cubicBezTo>
                  <a:cubicBezTo>
                    <a:pt x="917" y="453"/>
                    <a:pt x="857" y="382"/>
                    <a:pt x="738" y="275"/>
                  </a:cubicBezTo>
                  <a:cubicBezTo>
                    <a:pt x="619" y="156"/>
                    <a:pt x="453" y="1"/>
                    <a:pt x="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282;p36"/>
            <p:cNvSpPr/>
            <p:nvPr/>
          </p:nvSpPr>
          <p:spPr>
            <a:xfrm>
              <a:off x="3617304" y="3962922"/>
              <a:ext cx="98655" cy="24688"/>
            </a:xfrm>
            <a:custGeom>
              <a:avLst/>
              <a:gdLst/>
              <a:ahLst/>
              <a:cxnLst/>
              <a:rect l="l" t="t" r="r" b="b"/>
              <a:pathLst>
                <a:path w="3097" h="775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cubicBezTo>
                    <a:pt x="334" y="334"/>
                    <a:pt x="393" y="405"/>
                    <a:pt x="512" y="512"/>
                  </a:cubicBezTo>
                  <a:cubicBezTo>
                    <a:pt x="632" y="632"/>
                    <a:pt x="786" y="774"/>
                    <a:pt x="1084" y="774"/>
                  </a:cubicBezTo>
                  <a:cubicBezTo>
                    <a:pt x="1382" y="774"/>
                    <a:pt x="1536" y="632"/>
                    <a:pt x="1667" y="512"/>
                  </a:cubicBezTo>
                  <a:cubicBezTo>
                    <a:pt x="1775" y="405"/>
                    <a:pt x="1846" y="334"/>
                    <a:pt x="2013" y="334"/>
                  </a:cubicBezTo>
                  <a:cubicBezTo>
                    <a:pt x="2179" y="334"/>
                    <a:pt x="2239" y="405"/>
                    <a:pt x="2358" y="512"/>
                  </a:cubicBezTo>
                  <a:cubicBezTo>
                    <a:pt x="2477" y="632"/>
                    <a:pt x="2632" y="774"/>
                    <a:pt x="2929" y="774"/>
                  </a:cubicBezTo>
                  <a:cubicBezTo>
                    <a:pt x="3025" y="774"/>
                    <a:pt x="3096" y="703"/>
                    <a:pt x="3096" y="620"/>
                  </a:cubicBezTo>
                  <a:cubicBezTo>
                    <a:pt x="3096" y="524"/>
                    <a:pt x="3025" y="453"/>
                    <a:pt x="2929" y="453"/>
                  </a:cubicBezTo>
                  <a:cubicBezTo>
                    <a:pt x="2775" y="441"/>
                    <a:pt x="2691" y="381"/>
                    <a:pt x="2596" y="274"/>
                  </a:cubicBezTo>
                  <a:cubicBezTo>
                    <a:pt x="2477" y="155"/>
                    <a:pt x="2310" y="0"/>
                    <a:pt x="2013" y="0"/>
                  </a:cubicBezTo>
                  <a:cubicBezTo>
                    <a:pt x="1715" y="0"/>
                    <a:pt x="1560" y="155"/>
                    <a:pt x="1429" y="274"/>
                  </a:cubicBezTo>
                  <a:cubicBezTo>
                    <a:pt x="1322" y="381"/>
                    <a:pt x="1251" y="453"/>
                    <a:pt x="1084" y="453"/>
                  </a:cubicBezTo>
                  <a:cubicBezTo>
                    <a:pt x="929" y="453"/>
                    <a:pt x="870" y="381"/>
                    <a:pt x="751" y="274"/>
                  </a:cubicBezTo>
                  <a:cubicBezTo>
                    <a:pt x="632" y="155"/>
                    <a:pt x="465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0" name="Google Shape;276;p36"/>
          <p:cNvSpPr/>
          <p:nvPr/>
        </p:nvSpPr>
        <p:spPr>
          <a:xfrm flipH="1">
            <a:off x="8137333" y="1994511"/>
            <a:ext cx="1169766" cy="11245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915;p66"/>
          <p:cNvGrpSpPr/>
          <p:nvPr/>
        </p:nvGrpSpPr>
        <p:grpSpPr>
          <a:xfrm>
            <a:off x="3059724" y="2137309"/>
            <a:ext cx="718900" cy="861385"/>
            <a:chOff x="8115781" y="3670097"/>
            <a:chExt cx="239504" cy="376815"/>
          </a:xfrm>
        </p:grpSpPr>
        <p:sp>
          <p:nvSpPr>
            <p:cNvPr id="22" name="Google Shape;916;p66"/>
            <p:cNvSpPr/>
            <p:nvPr/>
          </p:nvSpPr>
          <p:spPr>
            <a:xfrm>
              <a:off x="8115781" y="3670097"/>
              <a:ext cx="239504" cy="376815"/>
            </a:xfrm>
            <a:custGeom>
              <a:avLst/>
              <a:gdLst/>
              <a:ahLst/>
              <a:cxnLst/>
              <a:rect l="l" t="t" r="r" b="b"/>
              <a:pathLst>
                <a:path w="8873" h="13960" extrusionOk="0">
                  <a:moveTo>
                    <a:pt x="7662" y="6391"/>
                  </a:moveTo>
                  <a:cubicBezTo>
                    <a:pt x="7787" y="6391"/>
                    <a:pt x="7911" y="6422"/>
                    <a:pt x="8035" y="6484"/>
                  </a:cubicBezTo>
                  <a:cubicBezTo>
                    <a:pt x="7973" y="6577"/>
                    <a:pt x="7942" y="6701"/>
                    <a:pt x="7880" y="6794"/>
                  </a:cubicBezTo>
                  <a:cubicBezTo>
                    <a:pt x="7445" y="7569"/>
                    <a:pt x="6856" y="8252"/>
                    <a:pt x="6111" y="8810"/>
                  </a:cubicBezTo>
                  <a:lnTo>
                    <a:pt x="6111" y="8779"/>
                  </a:lnTo>
                  <a:cubicBezTo>
                    <a:pt x="5832" y="9027"/>
                    <a:pt x="5522" y="9213"/>
                    <a:pt x="5150" y="9368"/>
                  </a:cubicBezTo>
                  <a:cubicBezTo>
                    <a:pt x="4933" y="9492"/>
                    <a:pt x="4685" y="9554"/>
                    <a:pt x="4436" y="9586"/>
                  </a:cubicBezTo>
                  <a:cubicBezTo>
                    <a:pt x="4281" y="9554"/>
                    <a:pt x="4126" y="9523"/>
                    <a:pt x="4002" y="9492"/>
                  </a:cubicBezTo>
                  <a:cubicBezTo>
                    <a:pt x="3599" y="9337"/>
                    <a:pt x="3258" y="9151"/>
                    <a:pt x="2916" y="8903"/>
                  </a:cubicBezTo>
                  <a:cubicBezTo>
                    <a:pt x="2265" y="8469"/>
                    <a:pt x="1738" y="7910"/>
                    <a:pt x="1272" y="7259"/>
                  </a:cubicBezTo>
                  <a:cubicBezTo>
                    <a:pt x="1117" y="7011"/>
                    <a:pt x="962" y="6763"/>
                    <a:pt x="838" y="6484"/>
                  </a:cubicBezTo>
                  <a:cubicBezTo>
                    <a:pt x="962" y="6422"/>
                    <a:pt x="1086" y="6391"/>
                    <a:pt x="1210" y="6391"/>
                  </a:cubicBezTo>
                  <a:cubicBezTo>
                    <a:pt x="1428" y="6422"/>
                    <a:pt x="1645" y="6515"/>
                    <a:pt x="1831" y="6670"/>
                  </a:cubicBezTo>
                  <a:cubicBezTo>
                    <a:pt x="2094" y="6949"/>
                    <a:pt x="2451" y="7088"/>
                    <a:pt x="2812" y="7088"/>
                  </a:cubicBezTo>
                  <a:cubicBezTo>
                    <a:pt x="3172" y="7088"/>
                    <a:pt x="3537" y="6949"/>
                    <a:pt x="3816" y="6670"/>
                  </a:cubicBezTo>
                  <a:cubicBezTo>
                    <a:pt x="3987" y="6499"/>
                    <a:pt x="4212" y="6414"/>
                    <a:pt x="4436" y="6414"/>
                  </a:cubicBezTo>
                  <a:cubicBezTo>
                    <a:pt x="4661" y="6414"/>
                    <a:pt x="4886" y="6499"/>
                    <a:pt x="5057" y="6670"/>
                  </a:cubicBezTo>
                  <a:cubicBezTo>
                    <a:pt x="5336" y="6949"/>
                    <a:pt x="5693" y="7088"/>
                    <a:pt x="6049" y="7088"/>
                  </a:cubicBezTo>
                  <a:cubicBezTo>
                    <a:pt x="6406" y="7088"/>
                    <a:pt x="6763" y="6949"/>
                    <a:pt x="7042" y="6670"/>
                  </a:cubicBezTo>
                  <a:cubicBezTo>
                    <a:pt x="7228" y="6515"/>
                    <a:pt x="7445" y="6422"/>
                    <a:pt x="7662" y="6391"/>
                  </a:cubicBezTo>
                  <a:close/>
                  <a:moveTo>
                    <a:pt x="5150" y="9958"/>
                  </a:moveTo>
                  <a:lnTo>
                    <a:pt x="5150" y="9958"/>
                  </a:lnTo>
                  <a:cubicBezTo>
                    <a:pt x="5026" y="10237"/>
                    <a:pt x="4995" y="10516"/>
                    <a:pt x="5057" y="10795"/>
                  </a:cubicBezTo>
                  <a:cubicBezTo>
                    <a:pt x="5119" y="11354"/>
                    <a:pt x="5367" y="12346"/>
                    <a:pt x="6080" y="12781"/>
                  </a:cubicBezTo>
                  <a:cubicBezTo>
                    <a:pt x="6174" y="12812"/>
                    <a:pt x="6546" y="12967"/>
                    <a:pt x="6608" y="12998"/>
                  </a:cubicBezTo>
                  <a:cubicBezTo>
                    <a:pt x="6763" y="13060"/>
                    <a:pt x="6856" y="13215"/>
                    <a:pt x="6856" y="13370"/>
                  </a:cubicBezTo>
                  <a:lnTo>
                    <a:pt x="2017" y="13370"/>
                  </a:lnTo>
                  <a:cubicBezTo>
                    <a:pt x="1986" y="13215"/>
                    <a:pt x="2110" y="13060"/>
                    <a:pt x="2265" y="12998"/>
                  </a:cubicBezTo>
                  <a:lnTo>
                    <a:pt x="2606" y="12843"/>
                  </a:lnTo>
                  <a:lnTo>
                    <a:pt x="4188" y="12843"/>
                  </a:lnTo>
                  <a:cubicBezTo>
                    <a:pt x="4529" y="12843"/>
                    <a:pt x="4529" y="12315"/>
                    <a:pt x="4188" y="12315"/>
                  </a:cubicBezTo>
                  <a:lnTo>
                    <a:pt x="3289" y="12315"/>
                  </a:lnTo>
                  <a:cubicBezTo>
                    <a:pt x="3599" y="11850"/>
                    <a:pt x="3785" y="11323"/>
                    <a:pt x="3847" y="10795"/>
                  </a:cubicBezTo>
                  <a:cubicBezTo>
                    <a:pt x="3878" y="10516"/>
                    <a:pt x="3847" y="10206"/>
                    <a:pt x="3692" y="9958"/>
                  </a:cubicBezTo>
                  <a:lnTo>
                    <a:pt x="3692" y="9958"/>
                  </a:lnTo>
                  <a:cubicBezTo>
                    <a:pt x="3940" y="10051"/>
                    <a:pt x="4188" y="10113"/>
                    <a:pt x="4436" y="10113"/>
                  </a:cubicBezTo>
                  <a:cubicBezTo>
                    <a:pt x="4654" y="10113"/>
                    <a:pt x="4840" y="10082"/>
                    <a:pt x="5057" y="9989"/>
                  </a:cubicBezTo>
                  <a:lnTo>
                    <a:pt x="5150" y="9958"/>
                  </a:lnTo>
                  <a:close/>
                  <a:moveTo>
                    <a:pt x="1831" y="1"/>
                  </a:moveTo>
                  <a:cubicBezTo>
                    <a:pt x="1707" y="1"/>
                    <a:pt x="1614" y="63"/>
                    <a:pt x="1583" y="156"/>
                  </a:cubicBezTo>
                  <a:cubicBezTo>
                    <a:pt x="1583" y="187"/>
                    <a:pt x="404" y="3289"/>
                    <a:pt x="249" y="3754"/>
                  </a:cubicBezTo>
                  <a:cubicBezTo>
                    <a:pt x="125" y="4188"/>
                    <a:pt x="32" y="4653"/>
                    <a:pt x="1" y="5150"/>
                  </a:cubicBezTo>
                  <a:cubicBezTo>
                    <a:pt x="32" y="5801"/>
                    <a:pt x="187" y="6453"/>
                    <a:pt x="528" y="7042"/>
                  </a:cubicBezTo>
                  <a:cubicBezTo>
                    <a:pt x="745" y="7476"/>
                    <a:pt x="1024" y="7910"/>
                    <a:pt x="1366" y="8283"/>
                  </a:cubicBezTo>
                  <a:cubicBezTo>
                    <a:pt x="1676" y="8624"/>
                    <a:pt x="2048" y="8965"/>
                    <a:pt x="2420" y="9244"/>
                  </a:cubicBezTo>
                  <a:cubicBezTo>
                    <a:pt x="2575" y="9337"/>
                    <a:pt x="2699" y="9430"/>
                    <a:pt x="2854" y="9523"/>
                  </a:cubicBezTo>
                  <a:cubicBezTo>
                    <a:pt x="3196" y="9834"/>
                    <a:pt x="3351" y="10299"/>
                    <a:pt x="3289" y="10733"/>
                  </a:cubicBezTo>
                  <a:cubicBezTo>
                    <a:pt x="3196" y="11509"/>
                    <a:pt x="2916" y="12098"/>
                    <a:pt x="2513" y="12284"/>
                  </a:cubicBezTo>
                  <a:cubicBezTo>
                    <a:pt x="2482" y="12315"/>
                    <a:pt x="2079" y="12470"/>
                    <a:pt x="1986" y="12532"/>
                  </a:cubicBezTo>
                  <a:cubicBezTo>
                    <a:pt x="1459" y="12812"/>
                    <a:pt x="1459" y="13277"/>
                    <a:pt x="1459" y="13680"/>
                  </a:cubicBezTo>
                  <a:cubicBezTo>
                    <a:pt x="1428" y="13835"/>
                    <a:pt x="1552" y="13959"/>
                    <a:pt x="1707" y="13959"/>
                  </a:cubicBezTo>
                  <a:lnTo>
                    <a:pt x="7135" y="13959"/>
                  </a:lnTo>
                  <a:cubicBezTo>
                    <a:pt x="7290" y="13959"/>
                    <a:pt x="7414" y="13835"/>
                    <a:pt x="7414" y="13680"/>
                  </a:cubicBezTo>
                  <a:cubicBezTo>
                    <a:pt x="7507" y="13215"/>
                    <a:pt x="7259" y="12749"/>
                    <a:pt x="6856" y="12532"/>
                  </a:cubicBezTo>
                  <a:cubicBezTo>
                    <a:pt x="6794" y="12470"/>
                    <a:pt x="6391" y="12315"/>
                    <a:pt x="6360" y="12284"/>
                  </a:cubicBezTo>
                  <a:cubicBezTo>
                    <a:pt x="5956" y="12098"/>
                    <a:pt x="5677" y="11509"/>
                    <a:pt x="5584" y="10733"/>
                  </a:cubicBezTo>
                  <a:cubicBezTo>
                    <a:pt x="5522" y="10299"/>
                    <a:pt x="5677" y="9834"/>
                    <a:pt x="6018" y="9523"/>
                  </a:cubicBezTo>
                  <a:lnTo>
                    <a:pt x="6267" y="9368"/>
                  </a:lnTo>
                  <a:cubicBezTo>
                    <a:pt x="6608" y="9151"/>
                    <a:pt x="6918" y="8872"/>
                    <a:pt x="7197" y="8593"/>
                  </a:cubicBezTo>
                  <a:cubicBezTo>
                    <a:pt x="7507" y="8283"/>
                    <a:pt x="7787" y="7941"/>
                    <a:pt x="8035" y="7600"/>
                  </a:cubicBezTo>
                  <a:cubicBezTo>
                    <a:pt x="8283" y="7228"/>
                    <a:pt x="8469" y="6856"/>
                    <a:pt x="8624" y="6422"/>
                  </a:cubicBezTo>
                  <a:cubicBezTo>
                    <a:pt x="8779" y="6018"/>
                    <a:pt x="8872" y="5584"/>
                    <a:pt x="8872" y="5150"/>
                  </a:cubicBezTo>
                  <a:cubicBezTo>
                    <a:pt x="8841" y="4933"/>
                    <a:pt x="8841" y="4715"/>
                    <a:pt x="8779" y="4529"/>
                  </a:cubicBezTo>
                  <a:lnTo>
                    <a:pt x="8810" y="4498"/>
                  </a:lnTo>
                  <a:cubicBezTo>
                    <a:pt x="8779" y="4374"/>
                    <a:pt x="8655" y="4281"/>
                    <a:pt x="8531" y="4281"/>
                  </a:cubicBezTo>
                  <a:lnTo>
                    <a:pt x="8469" y="4281"/>
                  </a:lnTo>
                  <a:cubicBezTo>
                    <a:pt x="8407" y="4281"/>
                    <a:pt x="8345" y="4343"/>
                    <a:pt x="8314" y="4405"/>
                  </a:cubicBezTo>
                  <a:cubicBezTo>
                    <a:pt x="8252" y="4436"/>
                    <a:pt x="8252" y="4529"/>
                    <a:pt x="8252" y="4591"/>
                  </a:cubicBezTo>
                  <a:cubicBezTo>
                    <a:pt x="8283" y="4778"/>
                    <a:pt x="8314" y="4933"/>
                    <a:pt x="8314" y="5119"/>
                  </a:cubicBezTo>
                  <a:cubicBezTo>
                    <a:pt x="8314" y="5398"/>
                    <a:pt x="8283" y="5677"/>
                    <a:pt x="8190" y="5956"/>
                  </a:cubicBezTo>
                  <a:cubicBezTo>
                    <a:pt x="8035" y="5894"/>
                    <a:pt x="7849" y="5832"/>
                    <a:pt x="7662" y="5832"/>
                  </a:cubicBezTo>
                  <a:cubicBezTo>
                    <a:pt x="7290" y="5863"/>
                    <a:pt x="6949" y="6018"/>
                    <a:pt x="6670" y="6266"/>
                  </a:cubicBezTo>
                  <a:cubicBezTo>
                    <a:pt x="6484" y="6422"/>
                    <a:pt x="6267" y="6515"/>
                    <a:pt x="6049" y="6515"/>
                  </a:cubicBezTo>
                  <a:cubicBezTo>
                    <a:pt x="5832" y="6515"/>
                    <a:pt x="5615" y="6422"/>
                    <a:pt x="5429" y="6266"/>
                  </a:cubicBezTo>
                  <a:cubicBezTo>
                    <a:pt x="5150" y="6018"/>
                    <a:pt x="4809" y="5863"/>
                    <a:pt x="4436" y="5832"/>
                  </a:cubicBezTo>
                  <a:cubicBezTo>
                    <a:pt x="4064" y="5863"/>
                    <a:pt x="3723" y="6018"/>
                    <a:pt x="3444" y="6266"/>
                  </a:cubicBezTo>
                  <a:cubicBezTo>
                    <a:pt x="3273" y="6437"/>
                    <a:pt x="3048" y="6522"/>
                    <a:pt x="2823" y="6522"/>
                  </a:cubicBezTo>
                  <a:cubicBezTo>
                    <a:pt x="2599" y="6522"/>
                    <a:pt x="2374" y="6437"/>
                    <a:pt x="2203" y="6266"/>
                  </a:cubicBezTo>
                  <a:cubicBezTo>
                    <a:pt x="1924" y="6018"/>
                    <a:pt x="1583" y="5863"/>
                    <a:pt x="1210" y="5832"/>
                  </a:cubicBezTo>
                  <a:cubicBezTo>
                    <a:pt x="1024" y="5832"/>
                    <a:pt x="838" y="5894"/>
                    <a:pt x="683" y="5956"/>
                  </a:cubicBezTo>
                  <a:cubicBezTo>
                    <a:pt x="590" y="5677"/>
                    <a:pt x="559" y="5398"/>
                    <a:pt x="559" y="5119"/>
                  </a:cubicBezTo>
                  <a:cubicBezTo>
                    <a:pt x="590" y="4715"/>
                    <a:pt x="652" y="4281"/>
                    <a:pt x="776" y="3878"/>
                  </a:cubicBezTo>
                  <a:cubicBezTo>
                    <a:pt x="993" y="3102"/>
                    <a:pt x="1986" y="559"/>
                    <a:pt x="2017" y="528"/>
                  </a:cubicBezTo>
                  <a:lnTo>
                    <a:pt x="6887" y="528"/>
                  </a:lnTo>
                  <a:cubicBezTo>
                    <a:pt x="7011" y="838"/>
                    <a:pt x="7290" y="1521"/>
                    <a:pt x="7569" y="2296"/>
                  </a:cubicBezTo>
                  <a:cubicBezTo>
                    <a:pt x="7600" y="2389"/>
                    <a:pt x="7693" y="2451"/>
                    <a:pt x="7818" y="2482"/>
                  </a:cubicBezTo>
                  <a:lnTo>
                    <a:pt x="7911" y="2482"/>
                  </a:lnTo>
                  <a:cubicBezTo>
                    <a:pt x="8066" y="2420"/>
                    <a:pt x="8128" y="2265"/>
                    <a:pt x="8066" y="2110"/>
                  </a:cubicBezTo>
                  <a:cubicBezTo>
                    <a:pt x="7724" y="1117"/>
                    <a:pt x="7352" y="249"/>
                    <a:pt x="7290" y="156"/>
                  </a:cubicBezTo>
                  <a:cubicBezTo>
                    <a:pt x="7259" y="63"/>
                    <a:pt x="7166" y="1"/>
                    <a:pt x="70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17;p66"/>
            <p:cNvSpPr/>
            <p:nvPr/>
          </p:nvSpPr>
          <p:spPr>
            <a:xfrm>
              <a:off x="8328455" y="3753827"/>
              <a:ext cx="16762" cy="14252"/>
            </a:xfrm>
            <a:custGeom>
              <a:avLst/>
              <a:gdLst/>
              <a:ahLst/>
              <a:cxnLst/>
              <a:rect l="l" t="t" r="r" b="b"/>
              <a:pathLst>
                <a:path w="621" h="528" extrusionOk="0">
                  <a:moveTo>
                    <a:pt x="249" y="0"/>
                  </a:moveTo>
                  <a:cubicBezTo>
                    <a:pt x="94" y="32"/>
                    <a:pt x="1" y="187"/>
                    <a:pt x="63" y="342"/>
                  </a:cubicBezTo>
                  <a:lnTo>
                    <a:pt x="94" y="342"/>
                  </a:lnTo>
                  <a:cubicBezTo>
                    <a:pt x="125" y="466"/>
                    <a:pt x="218" y="528"/>
                    <a:pt x="342" y="528"/>
                  </a:cubicBezTo>
                  <a:lnTo>
                    <a:pt x="435" y="528"/>
                  </a:lnTo>
                  <a:cubicBezTo>
                    <a:pt x="497" y="528"/>
                    <a:pt x="559" y="466"/>
                    <a:pt x="590" y="404"/>
                  </a:cubicBezTo>
                  <a:cubicBezTo>
                    <a:pt x="621" y="342"/>
                    <a:pt x="621" y="249"/>
                    <a:pt x="590" y="187"/>
                  </a:cubicBezTo>
                  <a:cubicBezTo>
                    <a:pt x="559" y="94"/>
                    <a:pt x="435" y="0"/>
                    <a:pt x="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18;p66"/>
            <p:cNvSpPr/>
            <p:nvPr/>
          </p:nvSpPr>
          <p:spPr>
            <a:xfrm>
              <a:off x="8147605" y="3764705"/>
              <a:ext cx="22620" cy="48586"/>
            </a:xfrm>
            <a:custGeom>
              <a:avLst/>
              <a:gdLst/>
              <a:ahLst/>
              <a:cxnLst/>
              <a:rect l="l" t="t" r="r" b="b"/>
              <a:pathLst>
                <a:path w="838" h="1800" extrusionOk="0">
                  <a:moveTo>
                    <a:pt x="528" y="1"/>
                  </a:moveTo>
                  <a:cubicBezTo>
                    <a:pt x="404" y="1"/>
                    <a:pt x="311" y="63"/>
                    <a:pt x="280" y="187"/>
                  </a:cubicBezTo>
                  <a:cubicBezTo>
                    <a:pt x="280" y="218"/>
                    <a:pt x="187" y="342"/>
                    <a:pt x="124" y="559"/>
                  </a:cubicBezTo>
                  <a:cubicBezTo>
                    <a:pt x="62" y="807"/>
                    <a:pt x="0" y="1086"/>
                    <a:pt x="0" y="1335"/>
                  </a:cubicBezTo>
                  <a:cubicBezTo>
                    <a:pt x="0" y="1428"/>
                    <a:pt x="0" y="1490"/>
                    <a:pt x="0" y="1583"/>
                  </a:cubicBezTo>
                  <a:cubicBezTo>
                    <a:pt x="31" y="1707"/>
                    <a:pt x="124" y="1800"/>
                    <a:pt x="280" y="1800"/>
                  </a:cubicBezTo>
                  <a:lnTo>
                    <a:pt x="311" y="1800"/>
                  </a:lnTo>
                  <a:cubicBezTo>
                    <a:pt x="466" y="1769"/>
                    <a:pt x="559" y="1614"/>
                    <a:pt x="528" y="1459"/>
                  </a:cubicBezTo>
                  <a:cubicBezTo>
                    <a:pt x="528" y="1428"/>
                    <a:pt x="528" y="1397"/>
                    <a:pt x="528" y="1335"/>
                  </a:cubicBezTo>
                  <a:cubicBezTo>
                    <a:pt x="528" y="1117"/>
                    <a:pt x="590" y="931"/>
                    <a:pt x="652" y="714"/>
                  </a:cubicBezTo>
                  <a:cubicBezTo>
                    <a:pt x="683" y="621"/>
                    <a:pt x="714" y="528"/>
                    <a:pt x="714" y="497"/>
                  </a:cubicBezTo>
                  <a:lnTo>
                    <a:pt x="745" y="466"/>
                  </a:lnTo>
                  <a:lnTo>
                    <a:pt x="776" y="373"/>
                  </a:lnTo>
                  <a:cubicBezTo>
                    <a:pt x="838" y="249"/>
                    <a:pt x="745" y="94"/>
                    <a:pt x="621" y="32"/>
                  </a:cubicBezTo>
                  <a:cubicBezTo>
                    <a:pt x="590" y="1"/>
                    <a:pt x="559" y="1"/>
                    <a:pt x="5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1016;p66"/>
          <p:cNvGrpSpPr/>
          <p:nvPr/>
        </p:nvGrpSpPr>
        <p:grpSpPr>
          <a:xfrm>
            <a:off x="8350624" y="2064214"/>
            <a:ext cx="793376" cy="934480"/>
            <a:chOff x="8047139" y="1861761"/>
            <a:chExt cx="376788" cy="380810"/>
          </a:xfrm>
        </p:grpSpPr>
        <p:sp>
          <p:nvSpPr>
            <p:cNvPr id="26" name="Google Shape;1017;p66"/>
            <p:cNvSpPr/>
            <p:nvPr/>
          </p:nvSpPr>
          <p:spPr>
            <a:xfrm>
              <a:off x="8089841" y="2132010"/>
              <a:ext cx="123923" cy="44403"/>
            </a:xfrm>
            <a:custGeom>
              <a:avLst/>
              <a:gdLst/>
              <a:ahLst/>
              <a:cxnLst/>
              <a:rect l="l" t="t" r="r" b="b"/>
              <a:pathLst>
                <a:path w="4591" h="1645" extrusionOk="0">
                  <a:moveTo>
                    <a:pt x="4033" y="558"/>
                  </a:moveTo>
                  <a:lnTo>
                    <a:pt x="4033" y="1086"/>
                  </a:lnTo>
                  <a:lnTo>
                    <a:pt x="558" y="1086"/>
                  </a:lnTo>
                  <a:lnTo>
                    <a:pt x="558" y="558"/>
                  </a:lnTo>
                  <a:close/>
                  <a:moveTo>
                    <a:pt x="279" y="0"/>
                  </a:moveTo>
                  <a:cubicBezTo>
                    <a:pt x="124" y="0"/>
                    <a:pt x="0" y="124"/>
                    <a:pt x="0" y="279"/>
                  </a:cubicBezTo>
                  <a:lnTo>
                    <a:pt x="0" y="1396"/>
                  </a:lnTo>
                  <a:cubicBezTo>
                    <a:pt x="0" y="1520"/>
                    <a:pt x="124" y="1644"/>
                    <a:pt x="279" y="1644"/>
                  </a:cubicBezTo>
                  <a:lnTo>
                    <a:pt x="4312" y="1644"/>
                  </a:lnTo>
                  <a:cubicBezTo>
                    <a:pt x="4467" y="1644"/>
                    <a:pt x="4591" y="1520"/>
                    <a:pt x="4591" y="1396"/>
                  </a:cubicBezTo>
                  <a:lnTo>
                    <a:pt x="4591" y="279"/>
                  </a:lnTo>
                  <a:cubicBezTo>
                    <a:pt x="4591" y="124"/>
                    <a:pt x="4467" y="0"/>
                    <a:pt x="43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18;p66"/>
            <p:cNvSpPr/>
            <p:nvPr/>
          </p:nvSpPr>
          <p:spPr>
            <a:xfrm>
              <a:off x="8325944" y="2227455"/>
              <a:ext cx="15089" cy="15089"/>
            </a:xfrm>
            <a:custGeom>
              <a:avLst/>
              <a:gdLst/>
              <a:ahLst/>
              <a:cxnLst/>
              <a:rect l="l" t="t" r="r" b="b"/>
              <a:pathLst>
                <a:path w="559" h="559" extrusionOk="0">
                  <a:moveTo>
                    <a:pt x="280" y="0"/>
                  </a:moveTo>
                  <a:cubicBezTo>
                    <a:pt x="125" y="0"/>
                    <a:pt x="1" y="124"/>
                    <a:pt x="1" y="280"/>
                  </a:cubicBezTo>
                  <a:cubicBezTo>
                    <a:pt x="1" y="435"/>
                    <a:pt x="125" y="559"/>
                    <a:pt x="280" y="559"/>
                  </a:cubicBezTo>
                  <a:cubicBezTo>
                    <a:pt x="435" y="559"/>
                    <a:pt x="559" y="435"/>
                    <a:pt x="559" y="280"/>
                  </a:cubicBezTo>
                  <a:cubicBezTo>
                    <a:pt x="559" y="124"/>
                    <a:pt x="435" y="0"/>
                    <a:pt x="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19;p66"/>
            <p:cNvSpPr/>
            <p:nvPr/>
          </p:nvSpPr>
          <p:spPr>
            <a:xfrm>
              <a:off x="8047139" y="1861761"/>
              <a:ext cx="376788" cy="380810"/>
            </a:xfrm>
            <a:custGeom>
              <a:avLst/>
              <a:gdLst/>
              <a:ahLst/>
              <a:cxnLst/>
              <a:rect l="l" t="t" r="r" b="b"/>
              <a:pathLst>
                <a:path w="13959" h="14108" extrusionOk="0">
                  <a:moveTo>
                    <a:pt x="6979" y="699"/>
                  </a:moveTo>
                  <a:cubicBezTo>
                    <a:pt x="7383" y="699"/>
                    <a:pt x="7786" y="970"/>
                    <a:pt x="7786" y="1513"/>
                  </a:cubicBezTo>
                  <a:lnTo>
                    <a:pt x="7786" y="1792"/>
                  </a:lnTo>
                  <a:lnTo>
                    <a:pt x="7259" y="1792"/>
                  </a:lnTo>
                  <a:lnTo>
                    <a:pt x="7259" y="1513"/>
                  </a:lnTo>
                  <a:cubicBezTo>
                    <a:pt x="7259" y="1327"/>
                    <a:pt x="7119" y="1234"/>
                    <a:pt x="6979" y="1234"/>
                  </a:cubicBezTo>
                  <a:cubicBezTo>
                    <a:pt x="6840" y="1234"/>
                    <a:pt x="6700" y="1327"/>
                    <a:pt x="6700" y="1513"/>
                  </a:cubicBezTo>
                  <a:lnTo>
                    <a:pt x="6700" y="1792"/>
                  </a:lnTo>
                  <a:lnTo>
                    <a:pt x="6173" y="1792"/>
                  </a:lnTo>
                  <a:lnTo>
                    <a:pt x="6173" y="1513"/>
                  </a:lnTo>
                  <a:cubicBezTo>
                    <a:pt x="6173" y="970"/>
                    <a:pt x="6576" y="699"/>
                    <a:pt x="6979" y="699"/>
                  </a:cubicBezTo>
                  <a:close/>
                  <a:moveTo>
                    <a:pt x="8903" y="3436"/>
                  </a:moveTo>
                  <a:lnTo>
                    <a:pt x="8903" y="4025"/>
                  </a:lnTo>
                  <a:cubicBezTo>
                    <a:pt x="8679" y="3976"/>
                    <a:pt x="8456" y="3951"/>
                    <a:pt x="8235" y="3951"/>
                  </a:cubicBezTo>
                  <a:cubicBezTo>
                    <a:pt x="7903" y="3951"/>
                    <a:pt x="7575" y="4007"/>
                    <a:pt x="7259" y="4118"/>
                  </a:cubicBezTo>
                  <a:lnTo>
                    <a:pt x="7259" y="3436"/>
                  </a:lnTo>
                  <a:close/>
                  <a:moveTo>
                    <a:pt x="6700" y="3436"/>
                  </a:moveTo>
                  <a:lnTo>
                    <a:pt x="6700" y="4274"/>
                  </a:lnTo>
                  <a:lnTo>
                    <a:pt x="6638" y="4274"/>
                  </a:lnTo>
                  <a:cubicBezTo>
                    <a:pt x="6346" y="4371"/>
                    <a:pt x="5967" y="4493"/>
                    <a:pt x="5626" y="4493"/>
                  </a:cubicBezTo>
                  <a:cubicBezTo>
                    <a:pt x="5425" y="4493"/>
                    <a:pt x="5237" y="4451"/>
                    <a:pt x="5087" y="4336"/>
                  </a:cubicBezTo>
                  <a:lnTo>
                    <a:pt x="5087" y="3436"/>
                  </a:lnTo>
                  <a:close/>
                  <a:moveTo>
                    <a:pt x="6979" y="5918"/>
                  </a:moveTo>
                  <a:cubicBezTo>
                    <a:pt x="7352" y="5918"/>
                    <a:pt x="7569" y="6352"/>
                    <a:pt x="7321" y="6631"/>
                  </a:cubicBezTo>
                  <a:cubicBezTo>
                    <a:pt x="7228" y="6714"/>
                    <a:pt x="7117" y="6752"/>
                    <a:pt x="7012" y="6752"/>
                  </a:cubicBezTo>
                  <a:cubicBezTo>
                    <a:pt x="6800" y="6752"/>
                    <a:pt x="6607" y="6600"/>
                    <a:pt x="6607" y="6352"/>
                  </a:cubicBezTo>
                  <a:cubicBezTo>
                    <a:pt x="6607" y="6135"/>
                    <a:pt x="6762" y="5949"/>
                    <a:pt x="6979" y="5949"/>
                  </a:cubicBezTo>
                  <a:lnTo>
                    <a:pt x="6979" y="5918"/>
                  </a:lnTo>
                  <a:close/>
                  <a:moveTo>
                    <a:pt x="8387" y="4515"/>
                  </a:moveTo>
                  <a:cubicBezTo>
                    <a:pt x="8579" y="4515"/>
                    <a:pt x="8758" y="4542"/>
                    <a:pt x="8903" y="4615"/>
                  </a:cubicBezTo>
                  <a:lnTo>
                    <a:pt x="8903" y="7841"/>
                  </a:lnTo>
                  <a:lnTo>
                    <a:pt x="5087" y="7841"/>
                  </a:lnTo>
                  <a:lnTo>
                    <a:pt x="5087" y="4956"/>
                  </a:lnTo>
                  <a:cubicBezTo>
                    <a:pt x="5293" y="5016"/>
                    <a:pt x="5503" y="5044"/>
                    <a:pt x="5714" y="5044"/>
                  </a:cubicBezTo>
                  <a:cubicBezTo>
                    <a:pt x="6045" y="5044"/>
                    <a:pt x="6378" y="4977"/>
                    <a:pt x="6700" y="4863"/>
                  </a:cubicBezTo>
                  <a:lnTo>
                    <a:pt x="6700" y="5421"/>
                  </a:lnTo>
                  <a:cubicBezTo>
                    <a:pt x="5646" y="5731"/>
                    <a:pt x="5894" y="7282"/>
                    <a:pt x="6979" y="7282"/>
                  </a:cubicBezTo>
                  <a:cubicBezTo>
                    <a:pt x="8065" y="7282"/>
                    <a:pt x="8313" y="5731"/>
                    <a:pt x="7259" y="5421"/>
                  </a:cubicBezTo>
                  <a:lnTo>
                    <a:pt x="7259" y="4708"/>
                  </a:lnTo>
                  <a:cubicBezTo>
                    <a:pt x="7569" y="4625"/>
                    <a:pt x="8003" y="4515"/>
                    <a:pt x="8387" y="4515"/>
                  </a:cubicBezTo>
                  <a:close/>
                  <a:moveTo>
                    <a:pt x="2668" y="8368"/>
                  </a:moveTo>
                  <a:lnTo>
                    <a:pt x="2668" y="8926"/>
                  </a:lnTo>
                  <a:lnTo>
                    <a:pt x="2140" y="8926"/>
                  </a:lnTo>
                  <a:lnTo>
                    <a:pt x="2140" y="8368"/>
                  </a:lnTo>
                  <a:close/>
                  <a:moveTo>
                    <a:pt x="6700" y="2319"/>
                  </a:moveTo>
                  <a:lnTo>
                    <a:pt x="6700" y="2878"/>
                  </a:lnTo>
                  <a:lnTo>
                    <a:pt x="4808" y="2878"/>
                  </a:lnTo>
                  <a:cubicBezTo>
                    <a:pt x="4792" y="2874"/>
                    <a:pt x="4776" y="2873"/>
                    <a:pt x="4761" y="2873"/>
                  </a:cubicBezTo>
                  <a:cubicBezTo>
                    <a:pt x="4628" y="2873"/>
                    <a:pt x="4529" y="2987"/>
                    <a:pt x="4529" y="3126"/>
                  </a:cubicBezTo>
                  <a:lnTo>
                    <a:pt x="4529" y="7841"/>
                  </a:lnTo>
                  <a:lnTo>
                    <a:pt x="4033" y="7841"/>
                  </a:lnTo>
                  <a:cubicBezTo>
                    <a:pt x="4016" y="7838"/>
                    <a:pt x="4001" y="7836"/>
                    <a:pt x="3985" y="7836"/>
                  </a:cubicBezTo>
                  <a:cubicBezTo>
                    <a:pt x="3853" y="7836"/>
                    <a:pt x="3753" y="7950"/>
                    <a:pt x="3753" y="8089"/>
                  </a:cubicBezTo>
                  <a:lnTo>
                    <a:pt x="3753" y="8926"/>
                  </a:lnTo>
                  <a:lnTo>
                    <a:pt x="3226" y="8926"/>
                  </a:lnTo>
                  <a:lnTo>
                    <a:pt x="3226" y="8120"/>
                  </a:lnTo>
                  <a:cubicBezTo>
                    <a:pt x="3226" y="7965"/>
                    <a:pt x="3102" y="7841"/>
                    <a:pt x="2947" y="7841"/>
                  </a:cubicBezTo>
                  <a:lnTo>
                    <a:pt x="2668" y="7841"/>
                  </a:lnTo>
                  <a:lnTo>
                    <a:pt x="2668" y="2319"/>
                  </a:lnTo>
                  <a:close/>
                  <a:moveTo>
                    <a:pt x="9647" y="8368"/>
                  </a:moveTo>
                  <a:lnTo>
                    <a:pt x="9647" y="8926"/>
                  </a:lnTo>
                  <a:lnTo>
                    <a:pt x="4312" y="8926"/>
                  </a:lnTo>
                  <a:lnTo>
                    <a:pt x="4312" y="8368"/>
                  </a:lnTo>
                  <a:close/>
                  <a:moveTo>
                    <a:pt x="11291" y="2319"/>
                  </a:moveTo>
                  <a:lnTo>
                    <a:pt x="11291" y="7841"/>
                  </a:lnTo>
                  <a:lnTo>
                    <a:pt x="11012" y="7841"/>
                  </a:lnTo>
                  <a:cubicBezTo>
                    <a:pt x="10857" y="7841"/>
                    <a:pt x="10733" y="7965"/>
                    <a:pt x="10733" y="8120"/>
                  </a:cubicBezTo>
                  <a:lnTo>
                    <a:pt x="10733" y="8926"/>
                  </a:lnTo>
                  <a:lnTo>
                    <a:pt x="10205" y="8926"/>
                  </a:lnTo>
                  <a:lnTo>
                    <a:pt x="10205" y="8120"/>
                  </a:lnTo>
                  <a:cubicBezTo>
                    <a:pt x="10205" y="7965"/>
                    <a:pt x="10081" y="7841"/>
                    <a:pt x="9926" y="7841"/>
                  </a:cubicBezTo>
                  <a:lnTo>
                    <a:pt x="9430" y="7841"/>
                  </a:lnTo>
                  <a:lnTo>
                    <a:pt x="9430" y="3157"/>
                  </a:lnTo>
                  <a:cubicBezTo>
                    <a:pt x="9430" y="3002"/>
                    <a:pt x="9306" y="2878"/>
                    <a:pt x="9151" y="2878"/>
                  </a:cubicBezTo>
                  <a:lnTo>
                    <a:pt x="7259" y="2878"/>
                  </a:lnTo>
                  <a:lnTo>
                    <a:pt x="7259" y="2319"/>
                  </a:lnTo>
                  <a:close/>
                  <a:moveTo>
                    <a:pt x="11291" y="8368"/>
                  </a:moveTo>
                  <a:lnTo>
                    <a:pt x="11849" y="8399"/>
                  </a:lnTo>
                  <a:lnTo>
                    <a:pt x="11849" y="8926"/>
                  </a:lnTo>
                  <a:lnTo>
                    <a:pt x="11291" y="8926"/>
                  </a:lnTo>
                  <a:lnTo>
                    <a:pt x="11291" y="8368"/>
                  </a:lnTo>
                  <a:close/>
                  <a:moveTo>
                    <a:pt x="12160" y="9454"/>
                  </a:moveTo>
                  <a:cubicBezTo>
                    <a:pt x="12594" y="9454"/>
                    <a:pt x="12935" y="9795"/>
                    <a:pt x="12935" y="10229"/>
                  </a:cubicBezTo>
                  <a:lnTo>
                    <a:pt x="12935" y="12463"/>
                  </a:lnTo>
                  <a:lnTo>
                    <a:pt x="1024" y="12463"/>
                  </a:lnTo>
                  <a:lnTo>
                    <a:pt x="1024" y="10229"/>
                  </a:lnTo>
                  <a:cubicBezTo>
                    <a:pt x="1024" y="9795"/>
                    <a:pt x="1396" y="9454"/>
                    <a:pt x="1799" y="9454"/>
                  </a:cubicBezTo>
                  <a:close/>
                  <a:moveTo>
                    <a:pt x="6991" y="1"/>
                  </a:moveTo>
                  <a:cubicBezTo>
                    <a:pt x="6258" y="1"/>
                    <a:pt x="5522" y="505"/>
                    <a:pt x="5615" y="1513"/>
                  </a:cubicBezTo>
                  <a:lnTo>
                    <a:pt x="5615" y="1792"/>
                  </a:lnTo>
                  <a:lnTo>
                    <a:pt x="2420" y="1792"/>
                  </a:lnTo>
                  <a:cubicBezTo>
                    <a:pt x="2264" y="1792"/>
                    <a:pt x="2140" y="1916"/>
                    <a:pt x="2140" y="2071"/>
                  </a:cubicBezTo>
                  <a:lnTo>
                    <a:pt x="2140" y="7841"/>
                  </a:lnTo>
                  <a:lnTo>
                    <a:pt x="1861" y="7841"/>
                  </a:lnTo>
                  <a:cubicBezTo>
                    <a:pt x="1706" y="7841"/>
                    <a:pt x="1582" y="7965"/>
                    <a:pt x="1582" y="8120"/>
                  </a:cubicBezTo>
                  <a:lnTo>
                    <a:pt x="1582" y="8957"/>
                  </a:lnTo>
                  <a:cubicBezTo>
                    <a:pt x="962" y="9051"/>
                    <a:pt x="496" y="9578"/>
                    <a:pt x="496" y="10229"/>
                  </a:cubicBezTo>
                  <a:lnTo>
                    <a:pt x="496" y="12463"/>
                  </a:lnTo>
                  <a:lnTo>
                    <a:pt x="279" y="12463"/>
                  </a:lnTo>
                  <a:cubicBezTo>
                    <a:pt x="124" y="12463"/>
                    <a:pt x="0" y="12587"/>
                    <a:pt x="0" y="12742"/>
                  </a:cubicBezTo>
                  <a:lnTo>
                    <a:pt x="0" y="13828"/>
                  </a:lnTo>
                  <a:cubicBezTo>
                    <a:pt x="0" y="13983"/>
                    <a:pt x="124" y="14107"/>
                    <a:pt x="279" y="14107"/>
                  </a:cubicBezTo>
                  <a:lnTo>
                    <a:pt x="9368" y="14107"/>
                  </a:lnTo>
                  <a:cubicBezTo>
                    <a:pt x="9709" y="14076"/>
                    <a:pt x="9709" y="13610"/>
                    <a:pt x="9368" y="13548"/>
                  </a:cubicBezTo>
                  <a:lnTo>
                    <a:pt x="558" y="13548"/>
                  </a:lnTo>
                  <a:lnTo>
                    <a:pt x="558" y="13021"/>
                  </a:lnTo>
                  <a:lnTo>
                    <a:pt x="13431" y="13021"/>
                  </a:lnTo>
                  <a:lnTo>
                    <a:pt x="13431" y="13548"/>
                  </a:lnTo>
                  <a:lnTo>
                    <a:pt x="11849" y="13548"/>
                  </a:lnTo>
                  <a:cubicBezTo>
                    <a:pt x="11842" y="13548"/>
                    <a:pt x="11835" y="13547"/>
                    <a:pt x="11827" y="13547"/>
                  </a:cubicBezTo>
                  <a:cubicBezTo>
                    <a:pt x="11547" y="13547"/>
                    <a:pt x="11547" y="14108"/>
                    <a:pt x="11827" y="14108"/>
                  </a:cubicBezTo>
                  <a:cubicBezTo>
                    <a:pt x="11835" y="14108"/>
                    <a:pt x="11842" y="14107"/>
                    <a:pt x="11849" y="14107"/>
                  </a:cubicBezTo>
                  <a:lnTo>
                    <a:pt x="13680" y="14107"/>
                  </a:lnTo>
                  <a:cubicBezTo>
                    <a:pt x="13773" y="14107"/>
                    <a:pt x="13835" y="14076"/>
                    <a:pt x="13897" y="14014"/>
                  </a:cubicBezTo>
                  <a:cubicBezTo>
                    <a:pt x="13928" y="13983"/>
                    <a:pt x="13959" y="13921"/>
                    <a:pt x="13959" y="13828"/>
                  </a:cubicBezTo>
                  <a:lnTo>
                    <a:pt x="13959" y="12742"/>
                  </a:lnTo>
                  <a:cubicBezTo>
                    <a:pt x="13959" y="12680"/>
                    <a:pt x="13928" y="12618"/>
                    <a:pt x="13897" y="12556"/>
                  </a:cubicBezTo>
                  <a:cubicBezTo>
                    <a:pt x="13835" y="12494"/>
                    <a:pt x="13773" y="12463"/>
                    <a:pt x="13680" y="12463"/>
                  </a:cubicBezTo>
                  <a:lnTo>
                    <a:pt x="13462" y="12463"/>
                  </a:lnTo>
                  <a:lnTo>
                    <a:pt x="13462" y="10229"/>
                  </a:lnTo>
                  <a:cubicBezTo>
                    <a:pt x="13462" y="9578"/>
                    <a:pt x="12997" y="9051"/>
                    <a:pt x="12377" y="8926"/>
                  </a:cubicBezTo>
                  <a:lnTo>
                    <a:pt x="12377" y="8120"/>
                  </a:lnTo>
                  <a:cubicBezTo>
                    <a:pt x="12377" y="7965"/>
                    <a:pt x="12253" y="7841"/>
                    <a:pt x="12098" y="7841"/>
                  </a:cubicBezTo>
                  <a:lnTo>
                    <a:pt x="11818" y="7841"/>
                  </a:lnTo>
                  <a:lnTo>
                    <a:pt x="11818" y="2071"/>
                  </a:lnTo>
                  <a:cubicBezTo>
                    <a:pt x="11849" y="1916"/>
                    <a:pt x="11725" y="1792"/>
                    <a:pt x="11570" y="1792"/>
                  </a:cubicBezTo>
                  <a:lnTo>
                    <a:pt x="8344" y="1792"/>
                  </a:lnTo>
                  <a:lnTo>
                    <a:pt x="8344" y="1513"/>
                  </a:lnTo>
                  <a:cubicBezTo>
                    <a:pt x="8453" y="505"/>
                    <a:pt x="7724" y="1"/>
                    <a:pt x="6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20;p66"/>
            <p:cNvSpPr/>
            <p:nvPr/>
          </p:nvSpPr>
          <p:spPr>
            <a:xfrm>
              <a:off x="8329291" y="2132010"/>
              <a:ext cx="51934" cy="44403"/>
            </a:xfrm>
            <a:custGeom>
              <a:avLst/>
              <a:gdLst/>
              <a:ahLst/>
              <a:cxnLst/>
              <a:rect l="l" t="t" r="r" b="b"/>
              <a:pathLst>
                <a:path w="1924" h="1645" extrusionOk="0">
                  <a:moveTo>
                    <a:pt x="1102" y="582"/>
                  </a:moveTo>
                  <a:cubicBezTo>
                    <a:pt x="1226" y="582"/>
                    <a:pt x="1350" y="667"/>
                    <a:pt x="1365" y="838"/>
                  </a:cubicBezTo>
                  <a:cubicBezTo>
                    <a:pt x="1365" y="962"/>
                    <a:pt x="1272" y="1086"/>
                    <a:pt x="1117" y="1086"/>
                  </a:cubicBezTo>
                  <a:cubicBezTo>
                    <a:pt x="962" y="1086"/>
                    <a:pt x="838" y="962"/>
                    <a:pt x="838" y="838"/>
                  </a:cubicBezTo>
                  <a:cubicBezTo>
                    <a:pt x="854" y="667"/>
                    <a:pt x="978" y="582"/>
                    <a:pt x="1102" y="582"/>
                  </a:cubicBezTo>
                  <a:close/>
                  <a:moveTo>
                    <a:pt x="1117" y="0"/>
                  </a:moveTo>
                  <a:cubicBezTo>
                    <a:pt x="373" y="0"/>
                    <a:pt x="1" y="900"/>
                    <a:pt x="528" y="1396"/>
                  </a:cubicBezTo>
                  <a:cubicBezTo>
                    <a:pt x="700" y="1568"/>
                    <a:pt x="908" y="1644"/>
                    <a:pt x="1111" y="1644"/>
                  </a:cubicBezTo>
                  <a:cubicBezTo>
                    <a:pt x="1529" y="1644"/>
                    <a:pt x="1924" y="1318"/>
                    <a:pt x="1924" y="838"/>
                  </a:cubicBezTo>
                  <a:cubicBezTo>
                    <a:pt x="1924" y="372"/>
                    <a:pt x="1552" y="0"/>
                    <a:pt x="11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21;p66"/>
            <p:cNvSpPr/>
            <p:nvPr/>
          </p:nvSpPr>
          <p:spPr>
            <a:xfrm>
              <a:off x="8305025" y="2147072"/>
              <a:ext cx="17599" cy="14819"/>
            </a:xfrm>
            <a:custGeom>
              <a:avLst/>
              <a:gdLst/>
              <a:ahLst/>
              <a:cxnLst/>
              <a:rect l="l" t="t" r="r" b="b"/>
              <a:pathLst>
                <a:path w="652" h="549" extrusionOk="0">
                  <a:moveTo>
                    <a:pt x="372" y="0"/>
                  </a:moveTo>
                  <a:cubicBezTo>
                    <a:pt x="124" y="0"/>
                    <a:pt x="0" y="280"/>
                    <a:pt x="186" y="466"/>
                  </a:cubicBezTo>
                  <a:cubicBezTo>
                    <a:pt x="235" y="524"/>
                    <a:pt x="298" y="549"/>
                    <a:pt x="363" y="549"/>
                  </a:cubicBezTo>
                  <a:cubicBezTo>
                    <a:pt x="505" y="549"/>
                    <a:pt x="651" y="429"/>
                    <a:pt x="651" y="280"/>
                  </a:cubicBezTo>
                  <a:cubicBezTo>
                    <a:pt x="651" y="125"/>
                    <a:pt x="527" y="0"/>
                    <a:pt x="3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22;p66"/>
            <p:cNvSpPr/>
            <p:nvPr/>
          </p:nvSpPr>
          <p:spPr>
            <a:xfrm>
              <a:off x="8274874" y="2147072"/>
              <a:ext cx="14252" cy="14468"/>
            </a:xfrm>
            <a:custGeom>
              <a:avLst/>
              <a:gdLst/>
              <a:ahLst/>
              <a:cxnLst/>
              <a:rect l="l" t="t" r="r" b="b"/>
              <a:pathLst>
                <a:path w="528" h="536" extrusionOk="0">
                  <a:moveTo>
                    <a:pt x="264" y="0"/>
                  </a:moveTo>
                  <a:cubicBezTo>
                    <a:pt x="132" y="0"/>
                    <a:pt x="0" y="94"/>
                    <a:pt x="0" y="280"/>
                  </a:cubicBezTo>
                  <a:cubicBezTo>
                    <a:pt x="0" y="450"/>
                    <a:pt x="132" y="536"/>
                    <a:pt x="264" y="536"/>
                  </a:cubicBezTo>
                  <a:cubicBezTo>
                    <a:pt x="396" y="536"/>
                    <a:pt x="528" y="450"/>
                    <a:pt x="528" y="280"/>
                  </a:cubicBezTo>
                  <a:cubicBezTo>
                    <a:pt x="528" y="94"/>
                    <a:pt x="396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FE9680FA-9A23-4097-85BC-1EE633DCDFA3}"/>
              </a:ext>
            </a:extLst>
          </p:cNvPr>
          <p:cNvGrpSpPr/>
          <p:nvPr/>
        </p:nvGrpSpPr>
        <p:grpSpPr>
          <a:xfrm>
            <a:off x="-2" y="5858548"/>
            <a:ext cx="12088969" cy="724975"/>
            <a:chOff x="-2" y="5858548"/>
            <a:chExt cx="12088969" cy="724975"/>
          </a:xfrm>
        </p:grpSpPr>
        <p:sp>
          <p:nvSpPr>
            <p:cNvPr id="33" name="Rectángulo 32"/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34" name="Rectángulo 33"/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35" name="Imagen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9495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 txBox="1">
            <a:spLocks noGrp="1"/>
          </p:cNvSpPr>
          <p:nvPr>
            <p:ph type="title"/>
          </p:nvPr>
        </p:nvSpPr>
        <p:spPr>
          <a:xfrm>
            <a:off x="6096000" y="2867800"/>
            <a:ext cx="5136000" cy="11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 smtClean="0"/>
              <a:t>METODOLOGÍA</a:t>
            </a:r>
            <a:endParaRPr dirty="0"/>
          </a:p>
        </p:txBody>
      </p:sp>
      <p:sp>
        <p:nvSpPr>
          <p:cNvPr id="227" name="Google Shape;227;p33"/>
          <p:cNvSpPr txBox="1">
            <a:spLocks noGrp="1"/>
          </p:cNvSpPr>
          <p:nvPr>
            <p:ph type="title" idx="2"/>
          </p:nvPr>
        </p:nvSpPr>
        <p:spPr>
          <a:xfrm>
            <a:off x="6096147" y="1783767"/>
            <a:ext cx="5136000" cy="11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 smtClean="0"/>
              <a:t>03</a:t>
            </a:r>
            <a:endParaRPr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FE9680FA-9A23-4097-85BC-1EE633DCDFA3}"/>
              </a:ext>
            </a:extLst>
          </p:cNvPr>
          <p:cNvGrpSpPr/>
          <p:nvPr/>
        </p:nvGrpSpPr>
        <p:grpSpPr>
          <a:xfrm>
            <a:off x="-2" y="5858548"/>
            <a:ext cx="12088969" cy="724975"/>
            <a:chOff x="-2" y="5858548"/>
            <a:chExt cx="12088969" cy="724975"/>
          </a:xfrm>
        </p:grpSpPr>
        <p:sp>
          <p:nvSpPr>
            <p:cNvPr id="7" name="Rectángulo 6"/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8" name="Rectángulo 7"/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  <p:grpSp>
        <p:nvGrpSpPr>
          <p:cNvPr id="10" name="Google Shape;10929;p79"/>
          <p:cNvGrpSpPr/>
          <p:nvPr/>
        </p:nvGrpSpPr>
        <p:grpSpPr>
          <a:xfrm>
            <a:off x="3435458" y="2089824"/>
            <a:ext cx="1149605" cy="979947"/>
            <a:chOff x="7550258" y="3832670"/>
            <a:chExt cx="371395" cy="301279"/>
          </a:xfrm>
          <a:solidFill>
            <a:schemeClr val="bg1"/>
          </a:solidFill>
        </p:grpSpPr>
        <p:sp>
          <p:nvSpPr>
            <p:cNvPr id="11" name="Google Shape;10930;p79"/>
            <p:cNvSpPr/>
            <p:nvPr/>
          </p:nvSpPr>
          <p:spPr>
            <a:xfrm>
              <a:off x="7550258" y="3832670"/>
              <a:ext cx="371395" cy="301279"/>
            </a:xfrm>
            <a:custGeom>
              <a:avLst/>
              <a:gdLst/>
              <a:ahLst/>
              <a:cxnLst/>
              <a:rect l="l" t="t" r="r" b="b"/>
              <a:pathLst>
                <a:path w="11669" h="9466" extrusionOk="0">
                  <a:moveTo>
                    <a:pt x="1822" y="346"/>
                  </a:moveTo>
                  <a:cubicBezTo>
                    <a:pt x="1822" y="346"/>
                    <a:pt x="1834" y="346"/>
                    <a:pt x="1834" y="358"/>
                  </a:cubicBezTo>
                  <a:lnTo>
                    <a:pt x="1834" y="1096"/>
                  </a:lnTo>
                  <a:cubicBezTo>
                    <a:pt x="1834" y="1096"/>
                    <a:pt x="1834" y="1108"/>
                    <a:pt x="1822" y="1108"/>
                  </a:cubicBezTo>
                  <a:lnTo>
                    <a:pt x="1441" y="1108"/>
                  </a:lnTo>
                  <a:cubicBezTo>
                    <a:pt x="1441" y="1108"/>
                    <a:pt x="1429" y="1108"/>
                    <a:pt x="1429" y="1096"/>
                  </a:cubicBezTo>
                  <a:lnTo>
                    <a:pt x="1429" y="358"/>
                  </a:lnTo>
                  <a:lnTo>
                    <a:pt x="1441" y="358"/>
                  </a:lnTo>
                  <a:lnTo>
                    <a:pt x="1822" y="346"/>
                  </a:lnTo>
                  <a:close/>
                  <a:moveTo>
                    <a:pt x="10228" y="346"/>
                  </a:moveTo>
                  <a:cubicBezTo>
                    <a:pt x="10228" y="346"/>
                    <a:pt x="10240" y="346"/>
                    <a:pt x="10240" y="358"/>
                  </a:cubicBezTo>
                  <a:lnTo>
                    <a:pt x="10240" y="1096"/>
                  </a:lnTo>
                  <a:cubicBezTo>
                    <a:pt x="10240" y="1096"/>
                    <a:pt x="10240" y="1108"/>
                    <a:pt x="10228" y="1108"/>
                  </a:cubicBezTo>
                  <a:lnTo>
                    <a:pt x="9859" y="1108"/>
                  </a:lnTo>
                  <a:cubicBezTo>
                    <a:pt x="9859" y="1108"/>
                    <a:pt x="9835" y="1108"/>
                    <a:pt x="9835" y="1096"/>
                  </a:cubicBezTo>
                  <a:lnTo>
                    <a:pt x="9835" y="358"/>
                  </a:lnTo>
                  <a:lnTo>
                    <a:pt x="9859" y="358"/>
                  </a:lnTo>
                  <a:lnTo>
                    <a:pt x="10228" y="346"/>
                  </a:lnTo>
                  <a:close/>
                  <a:moveTo>
                    <a:pt x="10966" y="1096"/>
                  </a:moveTo>
                  <a:cubicBezTo>
                    <a:pt x="11180" y="1096"/>
                    <a:pt x="11347" y="1251"/>
                    <a:pt x="11347" y="1465"/>
                  </a:cubicBezTo>
                  <a:lnTo>
                    <a:pt x="11347" y="8775"/>
                  </a:lnTo>
                  <a:cubicBezTo>
                    <a:pt x="11323" y="8978"/>
                    <a:pt x="11168" y="9144"/>
                    <a:pt x="10954" y="9144"/>
                  </a:cubicBezTo>
                  <a:lnTo>
                    <a:pt x="715" y="9144"/>
                  </a:lnTo>
                  <a:cubicBezTo>
                    <a:pt x="512" y="9144"/>
                    <a:pt x="346" y="8978"/>
                    <a:pt x="346" y="8775"/>
                  </a:cubicBezTo>
                  <a:lnTo>
                    <a:pt x="346" y="1465"/>
                  </a:lnTo>
                  <a:cubicBezTo>
                    <a:pt x="346" y="1251"/>
                    <a:pt x="512" y="1096"/>
                    <a:pt x="715" y="1096"/>
                  </a:cubicBezTo>
                  <a:lnTo>
                    <a:pt x="1084" y="1096"/>
                  </a:lnTo>
                  <a:lnTo>
                    <a:pt x="1084" y="1108"/>
                  </a:lnTo>
                  <a:cubicBezTo>
                    <a:pt x="1084" y="1298"/>
                    <a:pt x="1250" y="1465"/>
                    <a:pt x="1441" y="1465"/>
                  </a:cubicBezTo>
                  <a:lnTo>
                    <a:pt x="1822" y="1465"/>
                  </a:lnTo>
                  <a:cubicBezTo>
                    <a:pt x="2012" y="1465"/>
                    <a:pt x="2179" y="1298"/>
                    <a:pt x="2179" y="1108"/>
                  </a:cubicBezTo>
                  <a:lnTo>
                    <a:pt x="2179" y="1096"/>
                  </a:lnTo>
                  <a:lnTo>
                    <a:pt x="9513" y="1096"/>
                  </a:lnTo>
                  <a:lnTo>
                    <a:pt x="9513" y="1108"/>
                  </a:lnTo>
                  <a:cubicBezTo>
                    <a:pt x="9513" y="1298"/>
                    <a:pt x="9680" y="1465"/>
                    <a:pt x="9871" y="1465"/>
                  </a:cubicBezTo>
                  <a:lnTo>
                    <a:pt x="10240" y="1465"/>
                  </a:lnTo>
                  <a:cubicBezTo>
                    <a:pt x="10430" y="1465"/>
                    <a:pt x="10597" y="1298"/>
                    <a:pt x="10597" y="1108"/>
                  </a:cubicBezTo>
                  <a:lnTo>
                    <a:pt x="10597" y="1096"/>
                  </a:lnTo>
                  <a:close/>
                  <a:moveTo>
                    <a:pt x="1441" y="0"/>
                  </a:moveTo>
                  <a:cubicBezTo>
                    <a:pt x="1250" y="0"/>
                    <a:pt x="1084" y="167"/>
                    <a:pt x="1084" y="358"/>
                  </a:cubicBezTo>
                  <a:lnTo>
                    <a:pt x="1084" y="739"/>
                  </a:lnTo>
                  <a:lnTo>
                    <a:pt x="715" y="739"/>
                  </a:lnTo>
                  <a:cubicBezTo>
                    <a:pt x="310" y="739"/>
                    <a:pt x="0" y="1060"/>
                    <a:pt x="0" y="1453"/>
                  </a:cubicBezTo>
                  <a:lnTo>
                    <a:pt x="0" y="8752"/>
                  </a:lnTo>
                  <a:cubicBezTo>
                    <a:pt x="0" y="9156"/>
                    <a:pt x="334" y="9466"/>
                    <a:pt x="715" y="9466"/>
                  </a:cubicBezTo>
                  <a:lnTo>
                    <a:pt x="10954" y="9466"/>
                  </a:lnTo>
                  <a:cubicBezTo>
                    <a:pt x="11359" y="9466"/>
                    <a:pt x="11668" y="9144"/>
                    <a:pt x="11668" y="8752"/>
                  </a:cubicBezTo>
                  <a:lnTo>
                    <a:pt x="11668" y="1453"/>
                  </a:lnTo>
                  <a:cubicBezTo>
                    <a:pt x="11668" y="1060"/>
                    <a:pt x="11359" y="739"/>
                    <a:pt x="10954" y="739"/>
                  </a:cubicBezTo>
                  <a:lnTo>
                    <a:pt x="10585" y="739"/>
                  </a:lnTo>
                  <a:lnTo>
                    <a:pt x="10585" y="358"/>
                  </a:lnTo>
                  <a:cubicBezTo>
                    <a:pt x="10585" y="167"/>
                    <a:pt x="10418" y="0"/>
                    <a:pt x="10228" y="0"/>
                  </a:cubicBezTo>
                  <a:lnTo>
                    <a:pt x="9859" y="0"/>
                  </a:lnTo>
                  <a:cubicBezTo>
                    <a:pt x="9656" y="0"/>
                    <a:pt x="9490" y="167"/>
                    <a:pt x="9490" y="358"/>
                  </a:cubicBezTo>
                  <a:lnTo>
                    <a:pt x="9490" y="739"/>
                  </a:lnTo>
                  <a:lnTo>
                    <a:pt x="2179" y="739"/>
                  </a:lnTo>
                  <a:lnTo>
                    <a:pt x="2179" y="358"/>
                  </a:lnTo>
                  <a:cubicBezTo>
                    <a:pt x="2179" y="167"/>
                    <a:pt x="2012" y="0"/>
                    <a:pt x="182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931;p79"/>
            <p:cNvSpPr/>
            <p:nvPr/>
          </p:nvSpPr>
          <p:spPr>
            <a:xfrm>
              <a:off x="7574129" y="3891009"/>
              <a:ext cx="324418" cy="10662"/>
            </a:xfrm>
            <a:custGeom>
              <a:avLst/>
              <a:gdLst/>
              <a:ahLst/>
              <a:cxnLst/>
              <a:rect l="l" t="t" r="r" b="b"/>
              <a:pathLst>
                <a:path w="10193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10025" y="334"/>
                  </a:lnTo>
                  <a:cubicBezTo>
                    <a:pt x="10121" y="334"/>
                    <a:pt x="10192" y="251"/>
                    <a:pt x="10192" y="168"/>
                  </a:cubicBezTo>
                  <a:cubicBezTo>
                    <a:pt x="10192" y="72"/>
                    <a:pt x="10121" y="1"/>
                    <a:pt x="10025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932;p79"/>
            <p:cNvSpPr/>
            <p:nvPr/>
          </p:nvSpPr>
          <p:spPr>
            <a:xfrm>
              <a:off x="7591188" y="3937637"/>
              <a:ext cx="45481" cy="10248"/>
            </a:xfrm>
            <a:custGeom>
              <a:avLst/>
              <a:gdLst/>
              <a:ahLst/>
              <a:cxnLst/>
              <a:rect l="l" t="t" r="r" b="b"/>
              <a:pathLst>
                <a:path w="1429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1262" y="322"/>
                  </a:lnTo>
                  <a:cubicBezTo>
                    <a:pt x="1346" y="322"/>
                    <a:pt x="1429" y="250"/>
                    <a:pt x="1429" y="155"/>
                  </a:cubicBezTo>
                  <a:cubicBezTo>
                    <a:pt x="1429" y="72"/>
                    <a:pt x="1346" y="0"/>
                    <a:pt x="126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933;p79"/>
            <p:cNvSpPr/>
            <p:nvPr/>
          </p:nvSpPr>
          <p:spPr>
            <a:xfrm>
              <a:off x="7672667" y="3937637"/>
              <a:ext cx="45481" cy="10248"/>
            </a:xfrm>
            <a:custGeom>
              <a:avLst/>
              <a:gdLst/>
              <a:ahLst/>
              <a:cxnLst/>
              <a:rect l="l" t="t" r="r" b="b"/>
              <a:pathLst>
                <a:path w="1429" h="322" extrusionOk="0">
                  <a:moveTo>
                    <a:pt x="155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55" y="322"/>
                  </a:cubicBezTo>
                  <a:lnTo>
                    <a:pt x="1262" y="322"/>
                  </a:lnTo>
                  <a:cubicBezTo>
                    <a:pt x="1345" y="322"/>
                    <a:pt x="1429" y="250"/>
                    <a:pt x="1429" y="155"/>
                  </a:cubicBezTo>
                  <a:cubicBezTo>
                    <a:pt x="1429" y="72"/>
                    <a:pt x="1345" y="0"/>
                    <a:pt x="126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934;p79"/>
            <p:cNvSpPr/>
            <p:nvPr/>
          </p:nvSpPr>
          <p:spPr>
            <a:xfrm>
              <a:off x="7835592" y="3937637"/>
              <a:ext cx="45131" cy="10248"/>
            </a:xfrm>
            <a:custGeom>
              <a:avLst/>
              <a:gdLst/>
              <a:ahLst/>
              <a:cxnLst/>
              <a:rect l="l" t="t" r="r" b="b"/>
              <a:pathLst>
                <a:path w="1418" h="322" extrusionOk="0">
                  <a:moveTo>
                    <a:pt x="155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1263" y="322"/>
                  </a:lnTo>
                  <a:cubicBezTo>
                    <a:pt x="1346" y="322"/>
                    <a:pt x="1418" y="250"/>
                    <a:pt x="1418" y="155"/>
                  </a:cubicBezTo>
                  <a:cubicBezTo>
                    <a:pt x="1418" y="72"/>
                    <a:pt x="1346" y="0"/>
                    <a:pt x="1263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935;p79"/>
            <p:cNvSpPr/>
            <p:nvPr/>
          </p:nvSpPr>
          <p:spPr>
            <a:xfrm>
              <a:off x="7591188" y="3984232"/>
              <a:ext cx="45481" cy="10662"/>
            </a:xfrm>
            <a:custGeom>
              <a:avLst/>
              <a:gdLst/>
              <a:ahLst/>
              <a:cxnLst/>
              <a:rect l="l" t="t" r="r" b="b"/>
              <a:pathLst>
                <a:path w="1429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1262" y="334"/>
                  </a:lnTo>
                  <a:cubicBezTo>
                    <a:pt x="1346" y="334"/>
                    <a:pt x="1429" y="263"/>
                    <a:pt x="1429" y="168"/>
                  </a:cubicBezTo>
                  <a:cubicBezTo>
                    <a:pt x="1429" y="84"/>
                    <a:pt x="1346" y="1"/>
                    <a:pt x="126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936;p79"/>
            <p:cNvSpPr/>
            <p:nvPr/>
          </p:nvSpPr>
          <p:spPr>
            <a:xfrm>
              <a:off x="7754113" y="3984232"/>
              <a:ext cx="45513" cy="10662"/>
            </a:xfrm>
            <a:custGeom>
              <a:avLst/>
              <a:gdLst/>
              <a:ahLst/>
              <a:cxnLst/>
              <a:rect l="l" t="t" r="r" b="b"/>
              <a:pathLst>
                <a:path w="1430" h="335" extrusionOk="0">
                  <a:moveTo>
                    <a:pt x="156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6" y="334"/>
                  </a:cubicBezTo>
                  <a:lnTo>
                    <a:pt x="1263" y="334"/>
                  </a:lnTo>
                  <a:cubicBezTo>
                    <a:pt x="1346" y="334"/>
                    <a:pt x="1430" y="263"/>
                    <a:pt x="1430" y="168"/>
                  </a:cubicBezTo>
                  <a:cubicBezTo>
                    <a:pt x="1430" y="84"/>
                    <a:pt x="1346" y="1"/>
                    <a:pt x="1263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937;p79"/>
            <p:cNvSpPr/>
            <p:nvPr/>
          </p:nvSpPr>
          <p:spPr>
            <a:xfrm>
              <a:off x="7591188" y="4030859"/>
              <a:ext cx="45481" cy="10248"/>
            </a:xfrm>
            <a:custGeom>
              <a:avLst/>
              <a:gdLst/>
              <a:ahLst/>
              <a:cxnLst/>
              <a:rect l="l" t="t" r="r" b="b"/>
              <a:pathLst>
                <a:path w="1429" h="322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1262" y="322"/>
                  </a:lnTo>
                  <a:cubicBezTo>
                    <a:pt x="1346" y="322"/>
                    <a:pt x="1429" y="250"/>
                    <a:pt x="1429" y="167"/>
                  </a:cubicBezTo>
                  <a:cubicBezTo>
                    <a:pt x="1429" y="72"/>
                    <a:pt x="1346" y="0"/>
                    <a:pt x="126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938;p79"/>
            <p:cNvSpPr/>
            <p:nvPr/>
          </p:nvSpPr>
          <p:spPr>
            <a:xfrm>
              <a:off x="7672667" y="4030859"/>
              <a:ext cx="45481" cy="10248"/>
            </a:xfrm>
            <a:custGeom>
              <a:avLst/>
              <a:gdLst/>
              <a:ahLst/>
              <a:cxnLst/>
              <a:rect l="l" t="t" r="r" b="b"/>
              <a:pathLst>
                <a:path w="1429" h="322" extrusionOk="0">
                  <a:moveTo>
                    <a:pt x="155" y="0"/>
                  </a:moveTo>
                  <a:cubicBezTo>
                    <a:pt x="71" y="0"/>
                    <a:pt x="0" y="72"/>
                    <a:pt x="0" y="167"/>
                  </a:cubicBezTo>
                  <a:cubicBezTo>
                    <a:pt x="0" y="250"/>
                    <a:pt x="71" y="322"/>
                    <a:pt x="155" y="322"/>
                  </a:cubicBezTo>
                  <a:lnTo>
                    <a:pt x="1262" y="322"/>
                  </a:lnTo>
                  <a:cubicBezTo>
                    <a:pt x="1345" y="322"/>
                    <a:pt x="1429" y="250"/>
                    <a:pt x="1429" y="167"/>
                  </a:cubicBezTo>
                  <a:cubicBezTo>
                    <a:pt x="1429" y="72"/>
                    <a:pt x="1345" y="0"/>
                    <a:pt x="126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939;p79"/>
            <p:cNvSpPr/>
            <p:nvPr/>
          </p:nvSpPr>
          <p:spPr>
            <a:xfrm>
              <a:off x="7835592" y="4030859"/>
              <a:ext cx="45131" cy="10248"/>
            </a:xfrm>
            <a:custGeom>
              <a:avLst/>
              <a:gdLst/>
              <a:ahLst/>
              <a:cxnLst/>
              <a:rect l="l" t="t" r="r" b="b"/>
              <a:pathLst>
                <a:path w="1418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1263" y="322"/>
                  </a:lnTo>
                  <a:cubicBezTo>
                    <a:pt x="1346" y="322"/>
                    <a:pt x="1418" y="250"/>
                    <a:pt x="1418" y="167"/>
                  </a:cubicBezTo>
                  <a:cubicBezTo>
                    <a:pt x="1418" y="72"/>
                    <a:pt x="1346" y="0"/>
                    <a:pt x="1263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940;p79"/>
            <p:cNvSpPr/>
            <p:nvPr/>
          </p:nvSpPr>
          <p:spPr>
            <a:xfrm>
              <a:off x="7672667" y="4077073"/>
              <a:ext cx="45481" cy="10662"/>
            </a:xfrm>
            <a:custGeom>
              <a:avLst/>
              <a:gdLst/>
              <a:ahLst/>
              <a:cxnLst/>
              <a:rect l="l" t="t" r="r" b="b"/>
              <a:pathLst>
                <a:path w="1429" h="335" extrusionOk="0">
                  <a:moveTo>
                    <a:pt x="155" y="1"/>
                  </a:moveTo>
                  <a:cubicBezTo>
                    <a:pt x="71" y="1"/>
                    <a:pt x="0" y="84"/>
                    <a:pt x="0" y="168"/>
                  </a:cubicBezTo>
                  <a:cubicBezTo>
                    <a:pt x="0" y="263"/>
                    <a:pt x="71" y="334"/>
                    <a:pt x="155" y="334"/>
                  </a:cubicBezTo>
                  <a:lnTo>
                    <a:pt x="1262" y="334"/>
                  </a:lnTo>
                  <a:cubicBezTo>
                    <a:pt x="1345" y="334"/>
                    <a:pt x="1429" y="263"/>
                    <a:pt x="1429" y="168"/>
                  </a:cubicBezTo>
                  <a:cubicBezTo>
                    <a:pt x="1429" y="84"/>
                    <a:pt x="1345" y="1"/>
                    <a:pt x="126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941;p79"/>
            <p:cNvSpPr/>
            <p:nvPr/>
          </p:nvSpPr>
          <p:spPr>
            <a:xfrm>
              <a:off x="7754113" y="4077073"/>
              <a:ext cx="45513" cy="10662"/>
            </a:xfrm>
            <a:custGeom>
              <a:avLst/>
              <a:gdLst/>
              <a:ahLst/>
              <a:cxnLst/>
              <a:rect l="l" t="t" r="r" b="b"/>
              <a:pathLst>
                <a:path w="1430" h="335" extrusionOk="0">
                  <a:moveTo>
                    <a:pt x="156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6" y="334"/>
                  </a:cubicBezTo>
                  <a:lnTo>
                    <a:pt x="1263" y="334"/>
                  </a:lnTo>
                  <a:cubicBezTo>
                    <a:pt x="1346" y="334"/>
                    <a:pt x="1430" y="263"/>
                    <a:pt x="1430" y="168"/>
                  </a:cubicBezTo>
                  <a:cubicBezTo>
                    <a:pt x="1430" y="84"/>
                    <a:pt x="1346" y="1"/>
                    <a:pt x="1263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942;p79"/>
            <p:cNvSpPr/>
            <p:nvPr/>
          </p:nvSpPr>
          <p:spPr>
            <a:xfrm>
              <a:off x="7835592" y="4077073"/>
              <a:ext cx="45131" cy="10662"/>
            </a:xfrm>
            <a:custGeom>
              <a:avLst/>
              <a:gdLst/>
              <a:ahLst/>
              <a:cxnLst/>
              <a:rect l="l" t="t" r="r" b="b"/>
              <a:pathLst>
                <a:path w="1418" h="335" extrusionOk="0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1263" y="334"/>
                  </a:lnTo>
                  <a:cubicBezTo>
                    <a:pt x="1346" y="334"/>
                    <a:pt x="1418" y="263"/>
                    <a:pt x="1418" y="168"/>
                  </a:cubicBezTo>
                  <a:cubicBezTo>
                    <a:pt x="1418" y="84"/>
                    <a:pt x="1346" y="1"/>
                    <a:pt x="1263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943;p79"/>
            <p:cNvSpPr/>
            <p:nvPr/>
          </p:nvSpPr>
          <p:spPr>
            <a:xfrm>
              <a:off x="7672667" y="3972583"/>
              <a:ext cx="46245" cy="34055"/>
            </a:xfrm>
            <a:custGeom>
              <a:avLst/>
              <a:gdLst/>
              <a:ahLst/>
              <a:cxnLst/>
              <a:rect l="l" t="t" r="r" b="b"/>
              <a:pathLst>
                <a:path w="1453" h="1070" extrusionOk="0">
                  <a:moveTo>
                    <a:pt x="1262" y="1"/>
                  </a:moveTo>
                  <a:cubicBezTo>
                    <a:pt x="1217" y="1"/>
                    <a:pt x="1173" y="16"/>
                    <a:pt x="1143" y="45"/>
                  </a:cubicBezTo>
                  <a:lnTo>
                    <a:pt x="536" y="653"/>
                  </a:lnTo>
                  <a:lnTo>
                    <a:pt x="298" y="415"/>
                  </a:lnTo>
                  <a:cubicBezTo>
                    <a:pt x="268" y="385"/>
                    <a:pt x="223" y="370"/>
                    <a:pt x="179" y="370"/>
                  </a:cubicBezTo>
                  <a:cubicBezTo>
                    <a:pt x="134" y="370"/>
                    <a:pt x="89" y="385"/>
                    <a:pt x="60" y="415"/>
                  </a:cubicBezTo>
                  <a:cubicBezTo>
                    <a:pt x="0" y="474"/>
                    <a:pt x="0" y="593"/>
                    <a:pt x="60" y="653"/>
                  </a:cubicBezTo>
                  <a:lnTo>
                    <a:pt x="429" y="1022"/>
                  </a:lnTo>
                  <a:cubicBezTo>
                    <a:pt x="452" y="1057"/>
                    <a:pt x="500" y="1069"/>
                    <a:pt x="548" y="1069"/>
                  </a:cubicBezTo>
                  <a:cubicBezTo>
                    <a:pt x="595" y="1069"/>
                    <a:pt x="631" y="1057"/>
                    <a:pt x="667" y="1022"/>
                  </a:cubicBezTo>
                  <a:lnTo>
                    <a:pt x="1393" y="295"/>
                  </a:lnTo>
                  <a:cubicBezTo>
                    <a:pt x="1453" y="224"/>
                    <a:pt x="1453" y="117"/>
                    <a:pt x="1381" y="45"/>
                  </a:cubicBezTo>
                  <a:cubicBezTo>
                    <a:pt x="1351" y="16"/>
                    <a:pt x="1307" y="1"/>
                    <a:pt x="126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944;p79"/>
            <p:cNvSpPr/>
            <p:nvPr/>
          </p:nvSpPr>
          <p:spPr>
            <a:xfrm>
              <a:off x="7835592" y="3972583"/>
              <a:ext cx="45895" cy="34055"/>
            </a:xfrm>
            <a:custGeom>
              <a:avLst/>
              <a:gdLst/>
              <a:ahLst/>
              <a:cxnLst/>
              <a:rect l="l" t="t" r="r" b="b"/>
              <a:pathLst>
                <a:path w="1442" h="1070" extrusionOk="0">
                  <a:moveTo>
                    <a:pt x="1263" y="1"/>
                  </a:moveTo>
                  <a:cubicBezTo>
                    <a:pt x="1218" y="1"/>
                    <a:pt x="1173" y="16"/>
                    <a:pt x="1144" y="45"/>
                  </a:cubicBezTo>
                  <a:lnTo>
                    <a:pt x="536" y="653"/>
                  </a:lnTo>
                  <a:lnTo>
                    <a:pt x="298" y="415"/>
                  </a:lnTo>
                  <a:cubicBezTo>
                    <a:pt x="269" y="385"/>
                    <a:pt x="224" y="370"/>
                    <a:pt x="179" y="370"/>
                  </a:cubicBezTo>
                  <a:cubicBezTo>
                    <a:pt x="135" y="370"/>
                    <a:pt x="90" y="385"/>
                    <a:pt x="60" y="415"/>
                  </a:cubicBezTo>
                  <a:cubicBezTo>
                    <a:pt x="1" y="474"/>
                    <a:pt x="1" y="593"/>
                    <a:pt x="60" y="653"/>
                  </a:cubicBezTo>
                  <a:lnTo>
                    <a:pt x="429" y="1022"/>
                  </a:lnTo>
                  <a:cubicBezTo>
                    <a:pt x="453" y="1057"/>
                    <a:pt x="501" y="1069"/>
                    <a:pt x="548" y="1069"/>
                  </a:cubicBezTo>
                  <a:cubicBezTo>
                    <a:pt x="596" y="1069"/>
                    <a:pt x="632" y="1057"/>
                    <a:pt x="667" y="1022"/>
                  </a:cubicBezTo>
                  <a:lnTo>
                    <a:pt x="1394" y="295"/>
                  </a:lnTo>
                  <a:cubicBezTo>
                    <a:pt x="1441" y="224"/>
                    <a:pt x="1441" y="117"/>
                    <a:pt x="1382" y="45"/>
                  </a:cubicBezTo>
                  <a:cubicBezTo>
                    <a:pt x="1352" y="16"/>
                    <a:pt x="1307" y="1"/>
                    <a:pt x="1263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945;p79"/>
            <p:cNvSpPr/>
            <p:nvPr/>
          </p:nvSpPr>
          <p:spPr>
            <a:xfrm>
              <a:off x="7754113" y="4019592"/>
              <a:ext cx="46277" cy="34024"/>
            </a:xfrm>
            <a:custGeom>
              <a:avLst/>
              <a:gdLst/>
              <a:ahLst/>
              <a:cxnLst/>
              <a:rect l="l" t="t" r="r" b="b"/>
              <a:pathLst>
                <a:path w="1454" h="1069" extrusionOk="0">
                  <a:moveTo>
                    <a:pt x="1263" y="0"/>
                  </a:moveTo>
                  <a:cubicBezTo>
                    <a:pt x="1218" y="0"/>
                    <a:pt x="1174" y="15"/>
                    <a:pt x="1144" y="45"/>
                  </a:cubicBezTo>
                  <a:lnTo>
                    <a:pt x="537" y="652"/>
                  </a:lnTo>
                  <a:lnTo>
                    <a:pt x="299" y="414"/>
                  </a:lnTo>
                  <a:cubicBezTo>
                    <a:pt x="269" y="384"/>
                    <a:pt x="224" y="369"/>
                    <a:pt x="179" y="369"/>
                  </a:cubicBezTo>
                  <a:cubicBezTo>
                    <a:pt x="135" y="369"/>
                    <a:pt x="90" y="384"/>
                    <a:pt x="60" y="414"/>
                  </a:cubicBezTo>
                  <a:cubicBezTo>
                    <a:pt x="1" y="473"/>
                    <a:pt x="1" y="593"/>
                    <a:pt x="60" y="652"/>
                  </a:cubicBezTo>
                  <a:lnTo>
                    <a:pt x="429" y="1021"/>
                  </a:lnTo>
                  <a:cubicBezTo>
                    <a:pt x="453" y="1057"/>
                    <a:pt x="501" y="1069"/>
                    <a:pt x="549" y="1069"/>
                  </a:cubicBezTo>
                  <a:cubicBezTo>
                    <a:pt x="596" y="1069"/>
                    <a:pt x="632" y="1057"/>
                    <a:pt x="668" y="1021"/>
                  </a:cubicBezTo>
                  <a:lnTo>
                    <a:pt x="1394" y="295"/>
                  </a:lnTo>
                  <a:cubicBezTo>
                    <a:pt x="1453" y="200"/>
                    <a:pt x="1453" y="104"/>
                    <a:pt x="1382" y="45"/>
                  </a:cubicBezTo>
                  <a:cubicBezTo>
                    <a:pt x="1352" y="15"/>
                    <a:pt x="1308" y="0"/>
                    <a:pt x="1263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946;p79"/>
            <p:cNvSpPr/>
            <p:nvPr/>
          </p:nvSpPr>
          <p:spPr>
            <a:xfrm>
              <a:off x="7591188" y="4065806"/>
              <a:ext cx="46245" cy="34055"/>
            </a:xfrm>
            <a:custGeom>
              <a:avLst/>
              <a:gdLst/>
              <a:ahLst/>
              <a:cxnLst/>
              <a:rect l="l" t="t" r="r" b="b"/>
              <a:pathLst>
                <a:path w="1453" h="1070" extrusionOk="0">
                  <a:moveTo>
                    <a:pt x="1262" y="1"/>
                  </a:moveTo>
                  <a:cubicBezTo>
                    <a:pt x="1218" y="1"/>
                    <a:pt x="1173" y="16"/>
                    <a:pt x="1143" y="45"/>
                  </a:cubicBezTo>
                  <a:lnTo>
                    <a:pt x="536" y="653"/>
                  </a:lnTo>
                  <a:lnTo>
                    <a:pt x="298" y="414"/>
                  </a:lnTo>
                  <a:cubicBezTo>
                    <a:pt x="268" y="385"/>
                    <a:pt x="223" y="370"/>
                    <a:pt x="179" y="370"/>
                  </a:cubicBezTo>
                  <a:cubicBezTo>
                    <a:pt x="134" y="370"/>
                    <a:pt x="89" y="385"/>
                    <a:pt x="60" y="414"/>
                  </a:cubicBezTo>
                  <a:cubicBezTo>
                    <a:pt x="0" y="474"/>
                    <a:pt x="0" y="593"/>
                    <a:pt x="60" y="653"/>
                  </a:cubicBezTo>
                  <a:lnTo>
                    <a:pt x="429" y="1034"/>
                  </a:lnTo>
                  <a:cubicBezTo>
                    <a:pt x="453" y="1057"/>
                    <a:pt x="500" y="1069"/>
                    <a:pt x="548" y="1069"/>
                  </a:cubicBezTo>
                  <a:cubicBezTo>
                    <a:pt x="595" y="1069"/>
                    <a:pt x="631" y="1057"/>
                    <a:pt x="667" y="1034"/>
                  </a:cubicBezTo>
                  <a:lnTo>
                    <a:pt x="1393" y="295"/>
                  </a:lnTo>
                  <a:cubicBezTo>
                    <a:pt x="1453" y="224"/>
                    <a:pt x="1453" y="105"/>
                    <a:pt x="1381" y="45"/>
                  </a:cubicBezTo>
                  <a:cubicBezTo>
                    <a:pt x="1352" y="16"/>
                    <a:pt x="1307" y="1"/>
                    <a:pt x="126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947;p79"/>
            <p:cNvSpPr/>
            <p:nvPr/>
          </p:nvSpPr>
          <p:spPr>
            <a:xfrm>
              <a:off x="7754113" y="3925988"/>
              <a:ext cx="46277" cy="34406"/>
            </a:xfrm>
            <a:custGeom>
              <a:avLst/>
              <a:gdLst/>
              <a:ahLst/>
              <a:cxnLst/>
              <a:rect l="l" t="t" r="r" b="b"/>
              <a:pathLst>
                <a:path w="1454" h="1081" extrusionOk="0">
                  <a:moveTo>
                    <a:pt x="1263" y="0"/>
                  </a:moveTo>
                  <a:cubicBezTo>
                    <a:pt x="1218" y="0"/>
                    <a:pt x="1174" y="15"/>
                    <a:pt x="1144" y="45"/>
                  </a:cubicBezTo>
                  <a:lnTo>
                    <a:pt x="537" y="664"/>
                  </a:lnTo>
                  <a:lnTo>
                    <a:pt x="299" y="426"/>
                  </a:lnTo>
                  <a:cubicBezTo>
                    <a:pt x="269" y="396"/>
                    <a:pt x="224" y="381"/>
                    <a:pt x="179" y="381"/>
                  </a:cubicBezTo>
                  <a:cubicBezTo>
                    <a:pt x="135" y="381"/>
                    <a:pt x="90" y="396"/>
                    <a:pt x="60" y="426"/>
                  </a:cubicBezTo>
                  <a:cubicBezTo>
                    <a:pt x="1" y="486"/>
                    <a:pt x="1" y="605"/>
                    <a:pt x="60" y="664"/>
                  </a:cubicBezTo>
                  <a:lnTo>
                    <a:pt x="429" y="1033"/>
                  </a:lnTo>
                  <a:cubicBezTo>
                    <a:pt x="453" y="1057"/>
                    <a:pt x="501" y="1081"/>
                    <a:pt x="549" y="1081"/>
                  </a:cubicBezTo>
                  <a:cubicBezTo>
                    <a:pt x="596" y="1081"/>
                    <a:pt x="632" y="1057"/>
                    <a:pt x="668" y="1033"/>
                  </a:cubicBezTo>
                  <a:lnTo>
                    <a:pt x="1394" y="307"/>
                  </a:lnTo>
                  <a:cubicBezTo>
                    <a:pt x="1453" y="224"/>
                    <a:pt x="1453" y="128"/>
                    <a:pt x="1382" y="45"/>
                  </a:cubicBezTo>
                  <a:cubicBezTo>
                    <a:pt x="1352" y="15"/>
                    <a:pt x="1308" y="0"/>
                    <a:pt x="1263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95123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5"/>
          <p:cNvSpPr/>
          <p:nvPr/>
        </p:nvSpPr>
        <p:spPr>
          <a:xfrm>
            <a:off x="1978700" y="3037348"/>
            <a:ext cx="1078000" cy="1078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79" name="Google Shape;479;p45"/>
          <p:cNvSpPr/>
          <p:nvPr/>
        </p:nvSpPr>
        <p:spPr>
          <a:xfrm>
            <a:off x="5559700" y="3037348"/>
            <a:ext cx="1078000" cy="1078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80" name="Google Shape;480;p45"/>
          <p:cNvSpPr/>
          <p:nvPr/>
        </p:nvSpPr>
        <p:spPr>
          <a:xfrm>
            <a:off x="9140700" y="3037348"/>
            <a:ext cx="1078000" cy="1078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82" name="Google Shape;482;p45"/>
          <p:cNvSpPr txBox="1">
            <a:spLocks noGrp="1"/>
          </p:cNvSpPr>
          <p:nvPr>
            <p:ph type="title"/>
          </p:nvPr>
        </p:nvSpPr>
        <p:spPr>
          <a:xfrm>
            <a:off x="960000" y="4275116"/>
            <a:ext cx="3115200" cy="102701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s-EC" dirty="0">
                <a:solidFill>
                  <a:schemeClr val="bg1"/>
                </a:solidFill>
              </a:rPr>
              <a:t>Elaboración del vino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84" name="Google Shape;484;p45"/>
          <p:cNvSpPr txBox="1">
            <a:spLocks noGrp="1"/>
          </p:cNvSpPr>
          <p:nvPr>
            <p:ph type="title" idx="2"/>
          </p:nvPr>
        </p:nvSpPr>
        <p:spPr>
          <a:xfrm>
            <a:off x="4538400" y="4275117"/>
            <a:ext cx="3115200" cy="102701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s-EC" dirty="0">
                <a:solidFill>
                  <a:schemeClr val="bg1"/>
                </a:solidFill>
              </a:rPr>
              <a:t>Análisis físico-químicos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86" name="Google Shape;486;p45"/>
          <p:cNvSpPr txBox="1">
            <a:spLocks noGrp="1"/>
          </p:cNvSpPr>
          <p:nvPr>
            <p:ph type="title" idx="4"/>
          </p:nvPr>
        </p:nvSpPr>
        <p:spPr>
          <a:xfrm>
            <a:off x="8116800" y="4275117"/>
            <a:ext cx="3115200" cy="102701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s-EC" dirty="0">
                <a:solidFill>
                  <a:schemeClr val="bg1"/>
                </a:solidFill>
              </a:rPr>
              <a:t>Diseño de </a:t>
            </a:r>
            <a:r>
              <a:rPr lang="es-EC" dirty="0" err="1">
                <a:solidFill>
                  <a:schemeClr val="bg1"/>
                </a:solidFill>
              </a:rPr>
              <a:t>bioproceso</a:t>
            </a:r>
            <a:endParaRPr dirty="0">
              <a:solidFill>
                <a:schemeClr val="bg1"/>
              </a:solidFill>
            </a:endParaRPr>
          </a:p>
        </p:txBody>
      </p:sp>
      <p:grpSp>
        <p:nvGrpSpPr>
          <p:cNvPr id="492" name="Google Shape;492;p45"/>
          <p:cNvGrpSpPr/>
          <p:nvPr/>
        </p:nvGrpSpPr>
        <p:grpSpPr>
          <a:xfrm>
            <a:off x="9350152" y="3304865"/>
            <a:ext cx="648493" cy="542969"/>
            <a:chOff x="5604749" y="3098233"/>
            <a:chExt cx="378057" cy="316514"/>
          </a:xfrm>
          <a:solidFill>
            <a:schemeClr val="bg1"/>
          </a:solidFill>
        </p:grpSpPr>
        <p:sp>
          <p:nvSpPr>
            <p:cNvPr id="493" name="Google Shape;493;p45"/>
            <p:cNvSpPr/>
            <p:nvPr/>
          </p:nvSpPr>
          <p:spPr>
            <a:xfrm>
              <a:off x="5815750" y="3145956"/>
              <a:ext cx="44403" cy="44403"/>
            </a:xfrm>
            <a:custGeom>
              <a:avLst/>
              <a:gdLst/>
              <a:ahLst/>
              <a:cxnLst/>
              <a:rect l="l" t="t" r="r" b="b"/>
              <a:pathLst>
                <a:path w="1645" h="1645" extrusionOk="0">
                  <a:moveTo>
                    <a:pt x="1086" y="559"/>
                  </a:moveTo>
                  <a:lnTo>
                    <a:pt x="1086" y="1117"/>
                  </a:lnTo>
                  <a:lnTo>
                    <a:pt x="528" y="1117"/>
                  </a:lnTo>
                  <a:lnTo>
                    <a:pt x="528" y="559"/>
                  </a:lnTo>
                  <a:close/>
                  <a:moveTo>
                    <a:pt x="280" y="0"/>
                  </a:moveTo>
                  <a:cubicBezTo>
                    <a:pt x="125" y="0"/>
                    <a:pt x="1" y="125"/>
                    <a:pt x="1" y="280"/>
                  </a:cubicBezTo>
                  <a:lnTo>
                    <a:pt x="1" y="1365"/>
                  </a:lnTo>
                  <a:cubicBezTo>
                    <a:pt x="1" y="1520"/>
                    <a:pt x="125" y="1645"/>
                    <a:pt x="280" y="1645"/>
                  </a:cubicBezTo>
                  <a:lnTo>
                    <a:pt x="1365" y="1645"/>
                  </a:lnTo>
                  <a:cubicBezTo>
                    <a:pt x="1490" y="1645"/>
                    <a:pt x="1614" y="1520"/>
                    <a:pt x="1645" y="1365"/>
                  </a:cubicBezTo>
                  <a:lnTo>
                    <a:pt x="1645" y="280"/>
                  </a:lnTo>
                  <a:cubicBezTo>
                    <a:pt x="1645" y="125"/>
                    <a:pt x="1521" y="0"/>
                    <a:pt x="1365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bg1"/>
                </a:solidFill>
              </a:endParaRPr>
            </a:p>
          </p:txBody>
        </p:sp>
        <p:sp>
          <p:nvSpPr>
            <p:cNvPr id="494" name="Google Shape;494;p45"/>
            <p:cNvSpPr/>
            <p:nvPr/>
          </p:nvSpPr>
          <p:spPr>
            <a:xfrm>
              <a:off x="5815750" y="3205394"/>
              <a:ext cx="44403" cy="43566"/>
            </a:xfrm>
            <a:custGeom>
              <a:avLst/>
              <a:gdLst/>
              <a:ahLst/>
              <a:cxnLst/>
              <a:rect l="l" t="t" r="r" b="b"/>
              <a:pathLst>
                <a:path w="1645" h="1614" extrusionOk="0">
                  <a:moveTo>
                    <a:pt x="1086" y="528"/>
                  </a:moveTo>
                  <a:lnTo>
                    <a:pt x="1086" y="1087"/>
                  </a:lnTo>
                  <a:lnTo>
                    <a:pt x="528" y="1087"/>
                  </a:lnTo>
                  <a:lnTo>
                    <a:pt x="528" y="528"/>
                  </a:lnTo>
                  <a:close/>
                  <a:moveTo>
                    <a:pt x="280" y="1"/>
                  </a:moveTo>
                  <a:cubicBezTo>
                    <a:pt x="125" y="1"/>
                    <a:pt x="1" y="125"/>
                    <a:pt x="1" y="280"/>
                  </a:cubicBezTo>
                  <a:lnTo>
                    <a:pt x="1" y="1366"/>
                  </a:lnTo>
                  <a:cubicBezTo>
                    <a:pt x="1" y="1490"/>
                    <a:pt x="125" y="1614"/>
                    <a:pt x="280" y="1614"/>
                  </a:cubicBezTo>
                  <a:lnTo>
                    <a:pt x="1365" y="1614"/>
                  </a:lnTo>
                  <a:cubicBezTo>
                    <a:pt x="1521" y="1614"/>
                    <a:pt x="1645" y="1521"/>
                    <a:pt x="1645" y="1366"/>
                  </a:cubicBezTo>
                  <a:lnTo>
                    <a:pt x="1645" y="280"/>
                  </a:lnTo>
                  <a:cubicBezTo>
                    <a:pt x="1645" y="125"/>
                    <a:pt x="1521" y="1"/>
                    <a:pt x="1365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bg1"/>
                </a:solidFill>
              </a:endParaRPr>
            </a:p>
          </p:txBody>
        </p:sp>
        <p:sp>
          <p:nvSpPr>
            <p:cNvPr id="495" name="Google Shape;495;p45"/>
            <p:cNvSpPr/>
            <p:nvPr/>
          </p:nvSpPr>
          <p:spPr>
            <a:xfrm>
              <a:off x="5815750" y="3264021"/>
              <a:ext cx="44403" cy="44403"/>
            </a:xfrm>
            <a:custGeom>
              <a:avLst/>
              <a:gdLst/>
              <a:ahLst/>
              <a:cxnLst/>
              <a:rect l="l" t="t" r="r" b="b"/>
              <a:pathLst>
                <a:path w="1645" h="1645" extrusionOk="0">
                  <a:moveTo>
                    <a:pt x="1086" y="559"/>
                  </a:moveTo>
                  <a:lnTo>
                    <a:pt x="1086" y="1086"/>
                  </a:lnTo>
                  <a:lnTo>
                    <a:pt x="528" y="1086"/>
                  </a:lnTo>
                  <a:lnTo>
                    <a:pt x="528" y="559"/>
                  </a:lnTo>
                  <a:close/>
                  <a:moveTo>
                    <a:pt x="280" y="0"/>
                  </a:moveTo>
                  <a:cubicBezTo>
                    <a:pt x="125" y="0"/>
                    <a:pt x="1" y="124"/>
                    <a:pt x="1" y="279"/>
                  </a:cubicBezTo>
                  <a:lnTo>
                    <a:pt x="1" y="1365"/>
                  </a:lnTo>
                  <a:cubicBezTo>
                    <a:pt x="1" y="1520"/>
                    <a:pt x="125" y="1644"/>
                    <a:pt x="280" y="1644"/>
                  </a:cubicBezTo>
                  <a:lnTo>
                    <a:pt x="1365" y="1644"/>
                  </a:lnTo>
                  <a:cubicBezTo>
                    <a:pt x="1490" y="1644"/>
                    <a:pt x="1614" y="1520"/>
                    <a:pt x="1645" y="1365"/>
                  </a:cubicBezTo>
                  <a:lnTo>
                    <a:pt x="1645" y="279"/>
                  </a:lnTo>
                  <a:cubicBezTo>
                    <a:pt x="1645" y="124"/>
                    <a:pt x="1521" y="0"/>
                    <a:pt x="1365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bg1"/>
                </a:solidFill>
              </a:endParaRPr>
            </a:p>
          </p:txBody>
        </p:sp>
        <p:sp>
          <p:nvSpPr>
            <p:cNvPr id="496" name="Google Shape;496;p45"/>
            <p:cNvSpPr/>
            <p:nvPr/>
          </p:nvSpPr>
          <p:spPr>
            <a:xfrm>
              <a:off x="5815750" y="3322622"/>
              <a:ext cx="44403" cy="44403"/>
            </a:xfrm>
            <a:custGeom>
              <a:avLst/>
              <a:gdLst/>
              <a:ahLst/>
              <a:cxnLst/>
              <a:rect l="l" t="t" r="r" b="b"/>
              <a:pathLst>
                <a:path w="1645" h="1645" extrusionOk="0">
                  <a:moveTo>
                    <a:pt x="1086" y="559"/>
                  </a:moveTo>
                  <a:lnTo>
                    <a:pt x="1086" y="1086"/>
                  </a:lnTo>
                  <a:lnTo>
                    <a:pt x="528" y="1086"/>
                  </a:lnTo>
                  <a:lnTo>
                    <a:pt x="528" y="559"/>
                  </a:lnTo>
                  <a:close/>
                  <a:moveTo>
                    <a:pt x="280" y="1"/>
                  </a:moveTo>
                  <a:cubicBezTo>
                    <a:pt x="125" y="1"/>
                    <a:pt x="1" y="125"/>
                    <a:pt x="1" y="280"/>
                  </a:cubicBezTo>
                  <a:lnTo>
                    <a:pt x="1" y="1365"/>
                  </a:lnTo>
                  <a:cubicBezTo>
                    <a:pt x="1" y="1520"/>
                    <a:pt x="125" y="1645"/>
                    <a:pt x="280" y="1645"/>
                  </a:cubicBezTo>
                  <a:lnTo>
                    <a:pt x="1365" y="1645"/>
                  </a:lnTo>
                  <a:cubicBezTo>
                    <a:pt x="1521" y="1645"/>
                    <a:pt x="1645" y="1520"/>
                    <a:pt x="1645" y="1365"/>
                  </a:cubicBezTo>
                  <a:lnTo>
                    <a:pt x="1645" y="280"/>
                  </a:lnTo>
                  <a:cubicBezTo>
                    <a:pt x="1645" y="125"/>
                    <a:pt x="1521" y="1"/>
                    <a:pt x="1365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bg1"/>
                </a:solidFill>
              </a:endParaRPr>
            </a:p>
          </p:txBody>
        </p:sp>
        <p:sp>
          <p:nvSpPr>
            <p:cNvPr id="497" name="Google Shape;497;p45"/>
            <p:cNvSpPr/>
            <p:nvPr/>
          </p:nvSpPr>
          <p:spPr>
            <a:xfrm>
              <a:off x="5604749" y="3098233"/>
              <a:ext cx="378057" cy="316514"/>
            </a:xfrm>
            <a:custGeom>
              <a:avLst/>
              <a:gdLst/>
              <a:ahLst/>
              <a:cxnLst/>
              <a:rect l="l" t="t" r="r" b="b"/>
              <a:pathLst>
                <a:path w="14006" h="11726" extrusionOk="0">
                  <a:moveTo>
                    <a:pt x="1117" y="559"/>
                  </a:moveTo>
                  <a:lnTo>
                    <a:pt x="1117" y="11198"/>
                  </a:lnTo>
                  <a:lnTo>
                    <a:pt x="559" y="11198"/>
                  </a:lnTo>
                  <a:lnTo>
                    <a:pt x="559" y="559"/>
                  </a:lnTo>
                  <a:close/>
                  <a:moveTo>
                    <a:pt x="6732" y="559"/>
                  </a:moveTo>
                  <a:lnTo>
                    <a:pt x="6732" y="11198"/>
                  </a:lnTo>
                  <a:lnTo>
                    <a:pt x="1645" y="11198"/>
                  </a:lnTo>
                  <a:lnTo>
                    <a:pt x="1645" y="559"/>
                  </a:lnTo>
                  <a:close/>
                  <a:moveTo>
                    <a:pt x="12346" y="559"/>
                  </a:moveTo>
                  <a:lnTo>
                    <a:pt x="12346" y="11198"/>
                  </a:lnTo>
                  <a:lnTo>
                    <a:pt x="7259" y="11198"/>
                  </a:lnTo>
                  <a:lnTo>
                    <a:pt x="7259" y="559"/>
                  </a:lnTo>
                  <a:close/>
                  <a:moveTo>
                    <a:pt x="280" y="0"/>
                  </a:moveTo>
                  <a:cubicBezTo>
                    <a:pt x="125" y="0"/>
                    <a:pt x="1" y="124"/>
                    <a:pt x="1" y="280"/>
                  </a:cubicBezTo>
                  <a:lnTo>
                    <a:pt x="1" y="11478"/>
                  </a:lnTo>
                  <a:cubicBezTo>
                    <a:pt x="1" y="11602"/>
                    <a:pt x="125" y="11726"/>
                    <a:pt x="280" y="11726"/>
                  </a:cubicBezTo>
                  <a:lnTo>
                    <a:pt x="13711" y="11726"/>
                  </a:lnTo>
                  <a:cubicBezTo>
                    <a:pt x="13773" y="11726"/>
                    <a:pt x="13866" y="11695"/>
                    <a:pt x="13897" y="11664"/>
                  </a:cubicBezTo>
                  <a:cubicBezTo>
                    <a:pt x="13959" y="11602"/>
                    <a:pt x="13990" y="11540"/>
                    <a:pt x="13990" y="11478"/>
                  </a:cubicBezTo>
                  <a:lnTo>
                    <a:pt x="13990" y="10361"/>
                  </a:lnTo>
                  <a:cubicBezTo>
                    <a:pt x="14006" y="10206"/>
                    <a:pt x="13859" y="10128"/>
                    <a:pt x="13711" y="10128"/>
                  </a:cubicBezTo>
                  <a:cubicBezTo>
                    <a:pt x="13564" y="10128"/>
                    <a:pt x="13417" y="10206"/>
                    <a:pt x="13432" y="10361"/>
                  </a:cubicBezTo>
                  <a:lnTo>
                    <a:pt x="13432" y="11198"/>
                  </a:lnTo>
                  <a:lnTo>
                    <a:pt x="12905" y="11198"/>
                  </a:lnTo>
                  <a:lnTo>
                    <a:pt x="12905" y="559"/>
                  </a:lnTo>
                  <a:lnTo>
                    <a:pt x="13432" y="559"/>
                  </a:lnTo>
                  <a:lnTo>
                    <a:pt x="13432" y="7910"/>
                  </a:lnTo>
                  <a:cubicBezTo>
                    <a:pt x="13448" y="8081"/>
                    <a:pt x="13579" y="8166"/>
                    <a:pt x="13711" y="8166"/>
                  </a:cubicBezTo>
                  <a:cubicBezTo>
                    <a:pt x="13843" y="8166"/>
                    <a:pt x="13975" y="8081"/>
                    <a:pt x="13990" y="7910"/>
                  </a:cubicBezTo>
                  <a:lnTo>
                    <a:pt x="13990" y="280"/>
                  </a:lnTo>
                  <a:cubicBezTo>
                    <a:pt x="13990" y="218"/>
                    <a:pt x="13959" y="124"/>
                    <a:pt x="13897" y="93"/>
                  </a:cubicBezTo>
                  <a:cubicBezTo>
                    <a:pt x="13835" y="31"/>
                    <a:pt x="13773" y="0"/>
                    <a:pt x="1371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bg1"/>
                </a:solidFill>
              </a:endParaRPr>
            </a:p>
          </p:txBody>
        </p:sp>
        <p:sp>
          <p:nvSpPr>
            <p:cNvPr id="498" name="Google Shape;498;p45"/>
            <p:cNvSpPr/>
            <p:nvPr/>
          </p:nvSpPr>
          <p:spPr>
            <a:xfrm>
              <a:off x="5964802" y="3337684"/>
              <a:ext cx="16762" cy="15008"/>
            </a:xfrm>
            <a:custGeom>
              <a:avLst/>
              <a:gdLst/>
              <a:ahLst/>
              <a:cxnLst/>
              <a:rect l="l" t="t" r="r" b="b"/>
              <a:pathLst>
                <a:path w="621" h="556" extrusionOk="0">
                  <a:moveTo>
                    <a:pt x="372" y="1"/>
                  </a:moveTo>
                  <a:cubicBezTo>
                    <a:pt x="124" y="1"/>
                    <a:pt x="0" y="280"/>
                    <a:pt x="155" y="466"/>
                  </a:cubicBezTo>
                  <a:cubicBezTo>
                    <a:pt x="217" y="528"/>
                    <a:pt x="290" y="556"/>
                    <a:pt x="358" y="556"/>
                  </a:cubicBezTo>
                  <a:cubicBezTo>
                    <a:pt x="496" y="556"/>
                    <a:pt x="620" y="446"/>
                    <a:pt x="620" y="280"/>
                  </a:cubicBezTo>
                  <a:cubicBezTo>
                    <a:pt x="620" y="125"/>
                    <a:pt x="496" y="1"/>
                    <a:pt x="3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bg1"/>
                </a:solidFill>
              </a:endParaRPr>
            </a:p>
          </p:txBody>
        </p:sp>
        <p:sp>
          <p:nvSpPr>
            <p:cNvPr id="499" name="Google Shape;499;p45"/>
            <p:cNvSpPr/>
            <p:nvPr/>
          </p:nvSpPr>
          <p:spPr>
            <a:xfrm>
              <a:off x="5871840" y="3161018"/>
              <a:ext cx="49450" cy="15116"/>
            </a:xfrm>
            <a:custGeom>
              <a:avLst/>
              <a:gdLst/>
              <a:ahLst/>
              <a:cxnLst/>
              <a:rect l="l" t="t" r="r" b="b"/>
              <a:pathLst>
                <a:path w="1832" h="560" extrusionOk="0">
                  <a:moveTo>
                    <a:pt x="373" y="1"/>
                  </a:moveTo>
                  <a:cubicBezTo>
                    <a:pt x="1" y="1"/>
                    <a:pt x="1" y="528"/>
                    <a:pt x="373" y="559"/>
                  </a:cubicBezTo>
                  <a:lnTo>
                    <a:pt x="1459" y="559"/>
                  </a:lnTo>
                  <a:cubicBezTo>
                    <a:pt x="1831" y="528"/>
                    <a:pt x="1831" y="1"/>
                    <a:pt x="1459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bg1"/>
                </a:solidFill>
              </a:endParaRPr>
            </a:p>
          </p:txBody>
        </p:sp>
        <p:sp>
          <p:nvSpPr>
            <p:cNvPr id="500" name="Google Shape;500;p45"/>
            <p:cNvSpPr/>
            <p:nvPr/>
          </p:nvSpPr>
          <p:spPr>
            <a:xfrm>
              <a:off x="5873730" y="3219619"/>
              <a:ext cx="45860" cy="15143"/>
            </a:xfrm>
            <a:custGeom>
              <a:avLst/>
              <a:gdLst/>
              <a:ahLst/>
              <a:cxnLst/>
              <a:rect l="l" t="t" r="r" b="b"/>
              <a:pathLst>
                <a:path w="1699" h="561" extrusionOk="0">
                  <a:moveTo>
                    <a:pt x="281" y="0"/>
                  </a:moveTo>
                  <a:cubicBezTo>
                    <a:pt x="0" y="0"/>
                    <a:pt x="0" y="561"/>
                    <a:pt x="281" y="561"/>
                  </a:cubicBezTo>
                  <a:cubicBezTo>
                    <a:pt x="288" y="561"/>
                    <a:pt x="296" y="560"/>
                    <a:pt x="303" y="560"/>
                  </a:cubicBezTo>
                  <a:lnTo>
                    <a:pt x="1389" y="560"/>
                  </a:lnTo>
                  <a:cubicBezTo>
                    <a:pt x="1699" y="529"/>
                    <a:pt x="1699" y="32"/>
                    <a:pt x="1389" y="1"/>
                  </a:cubicBezTo>
                  <a:lnTo>
                    <a:pt x="303" y="1"/>
                  </a:lnTo>
                  <a:cubicBezTo>
                    <a:pt x="296" y="0"/>
                    <a:pt x="288" y="0"/>
                    <a:pt x="28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bg1"/>
                </a:solidFill>
              </a:endParaRPr>
            </a:p>
          </p:txBody>
        </p:sp>
        <p:sp>
          <p:nvSpPr>
            <p:cNvPr id="501" name="Google Shape;501;p45"/>
            <p:cNvSpPr/>
            <p:nvPr/>
          </p:nvSpPr>
          <p:spPr>
            <a:xfrm>
              <a:off x="5871840" y="3279083"/>
              <a:ext cx="49450" cy="14252"/>
            </a:xfrm>
            <a:custGeom>
              <a:avLst/>
              <a:gdLst/>
              <a:ahLst/>
              <a:cxnLst/>
              <a:rect l="l" t="t" r="r" b="b"/>
              <a:pathLst>
                <a:path w="1832" h="528" extrusionOk="0">
                  <a:moveTo>
                    <a:pt x="373" y="1"/>
                  </a:moveTo>
                  <a:cubicBezTo>
                    <a:pt x="1" y="1"/>
                    <a:pt x="1" y="528"/>
                    <a:pt x="373" y="528"/>
                  </a:cubicBezTo>
                  <a:lnTo>
                    <a:pt x="1459" y="528"/>
                  </a:lnTo>
                  <a:cubicBezTo>
                    <a:pt x="1831" y="528"/>
                    <a:pt x="1831" y="1"/>
                    <a:pt x="1459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bg1"/>
                </a:solidFill>
              </a:endParaRPr>
            </a:p>
          </p:txBody>
        </p:sp>
        <p:sp>
          <p:nvSpPr>
            <p:cNvPr id="502" name="Google Shape;502;p45"/>
            <p:cNvSpPr/>
            <p:nvPr/>
          </p:nvSpPr>
          <p:spPr>
            <a:xfrm>
              <a:off x="5873730" y="3336820"/>
              <a:ext cx="45860" cy="15170"/>
            </a:xfrm>
            <a:custGeom>
              <a:avLst/>
              <a:gdLst/>
              <a:ahLst/>
              <a:cxnLst/>
              <a:rect l="l" t="t" r="r" b="b"/>
              <a:pathLst>
                <a:path w="1699" h="562" extrusionOk="0">
                  <a:moveTo>
                    <a:pt x="281" y="1"/>
                  </a:moveTo>
                  <a:cubicBezTo>
                    <a:pt x="0" y="1"/>
                    <a:pt x="0" y="561"/>
                    <a:pt x="281" y="561"/>
                  </a:cubicBezTo>
                  <a:cubicBezTo>
                    <a:pt x="288" y="561"/>
                    <a:pt x="296" y="561"/>
                    <a:pt x="303" y="560"/>
                  </a:cubicBezTo>
                  <a:lnTo>
                    <a:pt x="1389" y="560"/>
                  </a:lnTo>
                  <a:cubicBezTo>
                    <a:pt x="1699" y="529"/>
                    <a:pt x="1699" y="64"/>
                    <a:pt x="1389" y="2"/>
                  </a:cubicBezTo>
                  <a:lnTo>
                    <a:pt x="303" y="2"/>
                  </a:lnTo>
                  <a:cubicBezTo>
                    <a:pt x="296" y="1"/>
                    <a:pt x="288" y="1"/>
                    <a:pt x="28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bg1"/>
                </a:solidFill>
              </a:endParaRPr>
            </a:p>
          </p:txBody>
        </p:sp>
        <p:sp>
          <p:nvSpPr>
            <p:cNvPr id="503" name="Google Shape;503;p45"/>
            <p:cNvSpPr/>
            <p:nvPr/>
          </p:nvSpPr>
          <p:spPr>
            <a:xfrm>
              <a:off x="5665887" y="3161018"/>
              <a:ext cx="103003" cy="206007"/>
            </a:xfrm>
            <a:custGeom>
              <a:avLst/>
              <a:gdLst/>
              <a:ahLst/>
              <a:cxnLst/>
              <a:rect l="l" t="t" r="r" b="b"/>
              <a:pathLst>
                <a:path w="3816" h="7632" extrusionOk="0">
                  <a:moveTo>
                    <a:pt x="2202" y="559"/>
                  </a:moveTo>
                  <a:lnTo>
                    <a:pt x="2202" y="1087"/>
                  </a:lnTo>
                  <a:lnTo>
                    <a:pt x="1644" y="1087"/>
                  </a:lnTo>
                  <a:lnTo>
                    <a:pt x="1644" y="559"/>
                  </a:lnTo>
                  <a:close/>
                  <a:moveTo>
                    <a:pt x="2202" y="1645"/>
                  </a:moveTo>
                  <a:lnTo>
                    <a:pt x="2202" y="2203"/>
                  </a:lnTo>
                  <a:cubicBezTo>
                    <a:pt x="2202" y="2389"/>
                    <a:pt x="2265" y="2606"/>
                    <a:pt x="2389" y="2793"/>
                  </a:cubicBezTo>
                  <a:cubicBezTo>
                    <a:pt x="2544" y="2979"/>
                    <a:pt x="2699" y="3165"/>
                    <a:pt x="2916" y="3320"/>
                  </a:cubicBezTo>
                  <a:lnTo>
                    <a:pt x="3009" y="3413"/>
                  </a:lnTo>
                  <a:cubicBezTo>
                    <a:pt x="3195" y="3630"/>
                    <a:pt x="3257" y="3847"/>
                    <a:pt x="3288" y="4126"/>
                  </a:cubicBezTo>
                  <a:lnTo>
                    <a:pt x="3288" y="6825"/>
                  </a:lnTo>
                  <a:cubicBezTo>
                    <a:pt x="3288" y="6980"/>
                    <a:pt x="3164" y="7104"/>
                    <a:pt x="3009" y="7104"/>
                  </a:cubicBezTo>
                  <a:lnTo>
                    <a:pt x="838" y="7104"/>
                  </a:lnTo>
                  <a:cubicBezTo>
                    <a:pt x="683" y="7073"/>
                    <a:pt x="558" y="6949"/>
                    <a:pt x="558" y="6825"/>
                  </a:cubicBezTo>
                  <a:lnTo>
                    <a:pt x="558" y="4095"/>
                  </a:lnTo>
                  <a:cubicBezTo>
                    <a:pt x="558" y="3847"/>
                    <a:pt x="652" y="3599"/>
                    <a:pt x="807" y="3413"/>
                  </a:cubicBezTo>
                  <a:lnTo>
                    <a:pt x="931" y="3289"/>
                  </a:lnTo>
                  <a:cubicBezTo>
                    <a:pt x="1117" y="3134"/>
                    <a:pt x="1303" y="2948"/>
                    <a:pt x="1458" y="2762"/>
                  </a:cubicBezTo>
                  <a:cubicBezTo>
                    <a:pt x="1582" y="2575"/>
                    <a:pt x="1644" y="2389"/>
                    <a:pt x="1644" y="2172"/>
                  </a:cubicBezTo>
                  <a:lnTo>
                    <a:pt x="1644" y="1645"/>
                  </a:lnTo>
                  <a:close/>
                  <a:moveTo>
                    <a:pt x="1644" y="1"/>
                  </a:moveTo>
                  <a:cubicBezTo>
                    <a:pt x="1334" y="1"/>
                    <a:pt x="1117" y="249"/>
                    <a:pt x="1117" y="559"/>
                  </a:cubicBezTo>
                  <a:lnTo>
                    <a:pt x="1117" y="2172"/>
                  </a:lnTo>
                  <a:cubicBezTo>
                    <a:pt x="1086" y="2265"/>
                    <a:pt x="1055" y="2358"/>
                    <a:pt x="1024" y="2451"/>
                  </a:cubicBezTo>
                  <a:cubicBezTo>
                    <a:pt x="869" y="2606"/>
                    <a:pt x="714" y="2762"/>
                    <a:pt x="558" y="2917"/>
                  </a:cubicBezTo>
                  <a:cubicBezTo>
                    <a:pt x="527" y="2948"/>
                    <a:pt x="465" y="2979"/>
                    <a:pt x="434" y="3041"/>
                  </a:cubicBezTo>
                  <a:cubicBezTo>
                    <a:pt x="155" y="3320"/>
                    <a:pt x="31" y="3692"/>
                    <a:pt x="0" y="4095"/>
                  </a:cubicBezTo>
                  <a:lnTo>
                    <a:pt x="0" y="6825"/>
                  </a:lnTo>
                  <a:cubicBezTo>
                    <a:pt x="0" y="7259"/>
                    <a:pt x="372" y="7632"/>
                    <a:pt x="838" y="7632"/>
                  </a:cubicBezTo>
                  <a:lnTo>
                    <a:pt x="3009" y="7632"/>
                  </a:lnTo>
                  <a:cubicBezTo>
                    <a:pt x="3474" y="7632"/>
                    <a:pt x="3816" y="7259"/>
                    <a:pt x="3816" y="6825"/>
                  </a:cubicBezTo>
                  <a:lnTo>
                    <a:pt x="3816" y="4095"/>
                  </a:lnTo>
                  <a:cubicBezTo>
                    <a:pt x="3816" y="3692"/>
                    <a:pt x="3660" y="3320"/>
                    <a:pt x="3412" y="3041"/>
                  </a:cubicBezTo>
                  <a:cubicBezTo>
                    <a:pt x="3350" y="2979"/>
                    <a:pt x="3319" y="2948"/>
                    <a:pt x="3288" y="2917"/>
                  </a:cubicBezTo>
                  <a:cubicBezTo>
                    <a:pt x="3102" y="2762"/>
                    <a:pt x="2978" y="2606"/>
                    <a:pt x="2823" y="2451"/>
                  </a:cubicBezTo>
                  <a:cubicBezTo>
                    <a:pt x="2761" y="2358"/>
                    <a:pt x="2730" y="2265"/>
                    <a:pt x="2730" y="2172"/>
                  </a:cubicBezTo>
                  <a:lnTo>
                    <a:pt x="2730" y="559"/>
                  </a:lnTo>
                  <a:cubicBezTo>
                    <a:pt x="2730" y="249"/>
                    <a:pt x="2482" y="1"/>
                    <a:pt x="220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bg1"/>
                </a:solidFill>
              </a:endParaRPr>
            </a:p>
          </p:txBody>
        </p:sp>
        <p:sp>
          <p:nvSpPr>
            <p:cNvPr id="504" name="Google Shape;504;p45"/>
            <p:cNvSpPr/>
            <p:nvPr/>
          </p:nvSpPr>
          <p:spPr>
            <a:xfrm>
              <a:off x="5695174" y="3268205"/>
              <a:ext cx="44403" cy="69506"/>
            </a:xfrm>
            <a:custGeom>
              <a:avLst/>
              <a:gdLst/>
              <a:ahLst/>
              <a:cxnLst/>
              <a:rect l="l" t="t" r="r" b="b"/>
              <a:pathLst>
                <a:path w="1645" h="2575" extrusionOk="0">
                  <a:moveTo>
                    <a:pt x="1117" y="559"/>
                  </a:moveTo>
                  <a:lnTo>
                    <a:pt x="1117" y="2017"/>
                  </a:lnTo>
                  <a:lnTo>
                    <a:pt x="559" y="2017"/>
                  </a:lnTo>
                  <a:lnTo>
                    <a:pt x="559" y="559"/>
                  </a:lnTo>
                  <a:close/>
                  <a:moveTo>
                    <a:pt x="280" y="0"/>
                  </a:moveTo>
                  <a:cubicBezTo>
                    <a:pt x="125" y="0"/>
                    <a:pt x="1" y="124"/>
                    <a:pt x="1" y="279"/>
                  </a:cubicBezTo>
                  <a:lnTo>
                    <a:pt x="1" y="2296"/>
                  </a:lnTo>
                  <a:cubicBezTo>
                    <a:pt x="1" y="2451"/>
                    <a:pt x="125" y="2575"/>
                    <a:pt x="280" y="2575"/>
                  </a:cubicBezTo>
                  <a:lnTo>
                    <a:pt x="1366" y="2575"/>
                  </a:lnTo>
                  <a:cubicBezTo>
                    <a:pt x="1521" y="2575"/>
                    <a:pt x="1645" y="2451"/>
                    <a:pt x="1645" y="2296"/>
                  </a:cubicBezTo>
                  <a:lnTo>
                    <a:pt x="1645" y="279"/>
                  </a:lnTo>
                  <a:cubicBezTo>
                    <a:pt x="1645" y="124"/>
                    <a:pt x="1521" y="0"/>
                    <a:pt x="1366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bg1"/>
                </a:solidFill>
              </a:endParaRPr>
            </a:p>
          </p:txBody>
        </p:sp>
      </p:grpSp>
      <p:sp>
        <p:nvSpPr>
          <p:cNvPr id="509" name="Google Shape;509;p45"/>
          <p:cNvSpPr/>
          <p:nvPr/>
        </p:nvSpPr>
        <p:spPr>
          <a:xfrm>
            <a:off x="2284367" y="2092633"/>
            <a:ext cx="466400" cy="4664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/>
            <a:r>
              <a:rPr lang="en" sz="2400" b="1" dirty="0" smtClean="0">
                <a:solidFill>
                  <a:schemeClr val="bg1"/>
                </a:solidFill>
                <a:latin typeface="Bebas Neue"/>
                <a:ea typeface="Bebas Neue"/>
                <a:cs typeface="Bebas Neue"/>
                <a:sym typeface="Bebas Neue"/>
              </a:rPr>
              <a:t>1</a:t>
            </a:r>
            <a:endParaRPr sz="2400" b="1" dirty="0">
              <a:solidFill>
                <a:schemeClr val="bg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10" name="Google Shape;510;p45"/>
          <p:cNvSpPr/>
          <p:nvPr/>
        </p:nvSpPr>
        <p:spPr>
          <a:xfrm>
            <a:off x="5865500" y="2092633"/>
            <a:ext cx="466400" cy="4664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/>
            <a:r>
              <a:rPr lang="en" sz="2400" b="1" dirty="0" smtClean="0">
                <a:solidFill>
                  <a:schemeClr val="bg1"/>
                </a:solidFill>
                <a:latin typeface="Bebas Neue"/>
                <a:ea typeface="Bebas Neue"/>
                <a:cs typeface="Bebas Neue"/>
                <a:sym typeface="Bebas Neue"/>
              </a:rPr>
              <a:t>2</a:t>
            </a:r>
            <a:endParaRPr sz="2400" b="1" dirty="0">
              <a:solidFill>
                <a:schemeClr val="bg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11" name="Google Shape;511;p45"/>
          <p:cNvSpPr/>
          <p:nvPr/>
        </p:nvSpPr>
        <p:spPr>
          <a:xfrm>
            <a:off x="9446633" y="2092633"/>
            <a:ext cx="466400" cy="4664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/>
            <a:r>
              <a:rPr lang="en" sz="2400" b="1" dirty="0" smtClean="0">
                <a:solidFill>
                  <a:schemeClr val="bg1"/>
                </a:solidFill>
                <a:latin typeface="Bebas Neue"/>
                <a:ea typeface="Bebas Neue"/>
                <a:cs typeface="Bebas Neue"/>
                <a:sym typeface="Bebas Neue"/>
              </a:rPr>
              <a:t>3</a:t>
            </a:r>
            <a:endParaRPr sz="2400" b="1" dirty="0">
              <a:solidFill>
                <a:schemeClr val="bg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cxnSp>
        <p:nvCxnSpPr>
          <p:cNvPr id="512" name="Google Shape;512;p45"/>
          <p:cNvCxnSpPr>
            <a:endCxn id="510" idx="2"/>
          </p:cNvCxnSpPr>
          <p:nvPr/>
        </p:nvCxnSpPr>
        <p:spPr>
          <a:xfrm>
            <a:off x="2750700" y="2325833"/>
            <a:ext cx="3114800" cy="0"/>
          </a:xfrm>
          <a:prstGeom prst="straightConnector1">
            <a:avLst/>
          </a:prstGeom>
          <a:noFill/>
          <a:ln w="9525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3" name="Google Shape;513;p45"/>
          <p:cNvCxnSpPr>
            <a:stCxn id="510" idx="6"/>
            <a:endCxn id="511" idx="2"/>
          </p:cNvCxnSpPr>
          <p:nvPr/>
        </p:nvCxnSpPr>
        <p:spPr>
          <a:xfrm>
            <a:off x="6331900" y="2325833"/>
            <a:ext cx="3114800" cy="0"/>
          </a:xfrm>
          <a:prstGeom prst="straightConnector1">
            <a:avLst/>
          </a:prstGeom>
          <a:noFill/>
          <a:ln w="9525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4" name="Google Shape;514;p45"/>
          <p:cNvCxnSpPr>
            <a:stCxn id="509" idx="4"/>
            <a:endCxn id="478" idx="0"/>
          </p:cNvCxnSpPr>
          <p:nvPr/>
        </p:nvCxnSpPr>
        <p:spPr>
          <a:xfrm>
            <a:off x="2517567" y="2559033"/>
            <a:ext cx="0" cy="478400"/>
          </a:xfrm>
          <a:prstGeom prst="straightConnector1">
            <a:avLst/>
          </a:prstGeom>
          <a:noFill/>
          <a:ln w="9525" cap="flat" cmpd="sng">
            <a:solidFill>
              <a:schemeClr val="accent4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515" name="Google Shape;515;p45"/>
          <p:cNvCxnSpPr>
            <a:stCxn id="510" idx="4"/>
            <a:endCxn id="479" idx="0"/>
          </p:cNvCxnSpPr>
          <p:nvPr/>
        </p:nvCxnSpPr>
        <p:spPr>
          <a:xfrm>
            <a:off x="6098700" y="2559033"/>
            <a:ext cx="0" cy="478400"/>
          </a:xfrm>
          <a:prstGeom prst="straightConnector1">
            <a:avLst/>
          </a:prstGeom>
          <a:noFill/>
          <a:ln w="9525" cap="flat" cmpd="sng">
            <a:solidFill>
              <a:schemeClr val="accent4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516" name="Google Shape;516;p45"/>
          <p:cNvCxnSpPr>
            <a:stCxn id="511" idx="4"/>
            <a:endCxn id="480" idx="0"/>
          </p:cNvCxnSpPr>
          <p:nvPr/>
        </p:nvCxnSpPr>
        <p:spPr>
          <a:xfrm>
            <a:off x="9679833" y="2559033"/>
            <a:ext cx="0" cy="478400"/>
          </a:xfrm>
          <a:prstGeom prst="straightConnector1">
            <a:avLst/>
          </a:prstGeom>
          <a:noFill/>
          <a:ln w="9525" cap="flat" cmpd="sng">
            <a:solidFill>
              <a:schemeClr val="accent4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42" name="Grupo 41">
            <a:extLst>
              <a:ext uri="{FF2B5EF4-FFF2-40B4-BE49-F238E27FC236}">
                <a16:creationId xmlns:a16="http://schemas.microsoft.com/office/drawing/2014/main" id="{FE9680FA-9A23-4097-85BC-1EE633DCDFA3}"/>
              </a:ext>
            </a:extLst>
          </p:cNvPr>
          <p:cNvGrpSpPr/>
          <p:nvPr/>
        </p:nvGrpSpPr>
        <p:grpSpPr>
          <a:xfrm>
            <a:off x="-2" y="5858548"/>
            <a:ext cx="12088969" cy="724975"/>
            <a:chOff x="-2" y="5858548"/>
            <a:chExt cx="12088969" cy="724975"/>
          </a:xfrm>
        </p:grpSpPr>
        <p:sp>
          <p:nvSpPr>
            <p:cNvPr id="43" name="Rectángulo 42"/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44" name="Rectángulo 43"/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45" name="Imagen 4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  <p:sp>
        <p:nvSpPr>
          <p:cNvPr id="48" name="Título 8"/>
          <p:cNvSpPr>
            <a:spLocks noGrp="1"/>
          </p:cNvSpPr>
          <p:nvPr>
            <p:ph type="title"/>
          </p:nvPr>
        </p:nvSpPr>
        <p:spPr>
          <a:xfrm>
            <a:off x="308809" y="0"/>
            <a:ext cx="6840136" cy="631909"/>
          </a:xfrm>
        </p:spPr>
        <p:txBody>
          <a:bodyPr>
            <a:normAutofit/>
          </a:bodyPr>
          <a:lstStyle/>
          <a:p>
            <a:pPr algn="l"/>
            <a:r>
              <a:rPr lang="es-EC" sz="2800" b="1" dirty="0" smtClean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Contenido</a:t>
            </a:r>
            <a:endParaRPr lang="es-EC" sz="2800" b="1" dirty="0">
              <a:ln w="66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  <p:cxnSp>
        <p:nvCxnSpPr>
          <p:cNvPr id="49" name="Google Shape;306;p53"/>
          <p:cNvCxnSpPr/>
          <p:nvPr/>
        </p:nvCxnSpPr>
        <p:spPr>
          <a:xfrm flipV="1">
            <a:off x="114840" y="492678"/>
            <a:ext cx="3659214" cy="0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oval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0" name="Google Shape;133;p17"/>
          <p:cNvSpPr/>
          <p:nvPr/>
        </p:nvSpPr>
        <p:spPr>
          <a:xfrm>
            <a:off x="10141527" y="83130"/>
            <a:ext cx="2050473" cy="333365"/>
          </a:xfrm>
          <a:prstGeom prst="round2DiagRect">
            <a:avLst>
              <a:gd name="adj1" fmla="val 16667"/>
              <a:gd name="adj2" fmla="val 1705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s-EC" b="1" i="1" dirty="0" smtClean="0">
              <a:solidFill>
                <a:schemeClr val="bg1"/>
              </a:solidFill>
            </a:endParaRPr>
          </a:p>
          <a:p>
            <a:pPr algn="ctr"/>
            <a:r>
              <a:rPr lang="es-EC" sz="2000" b="1" i="1" dirty="0" smtClean="0">
                <a:solidFill>
                  <a:schemeClr val="bg1"/>
                </a:solidFill>
              </a:rPr>
              <a:t>Metodología</a:t>
            </a:r>
            <a:endParaRPr lang="es-EC" sz="2000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4" name="Google Shape;488;p45"/>
          <p:cNvGrpSpPr/>
          <p:nvPr/>
        </p:nvGrpSpPr>
        <p:grpSpPr>
          <a:xfrm>
            <a:off x="2312152" y="3253140"/>
            <a:ext cx="410829" cy="646415"/>
            <a:chOff x="8115781" y="3670097"/>
            <a:chExt cx="239504" cy="376815"/>
          </a:xfrm>
          <a:solidFill>
            <a:schemeClr val="bg1"/>
          </a:solidFill>
        </p:grpSpPr>
        <p:sp>
          <p:nvSpPr>
            <p:cNvPr id="55" name="Google Shape;489;p45"/>
            <p:cNvSpPr/>
            <p:nvPr/>
          </p:nvSpPr>
          <p:spPr>
            <a:xfrm>
              <a:off x="8115781" y="3670097"/>
              <a:ext cx="239504" cy="376815"/>
            </a:xfrm>
            <a:custGeom>
              <a:avLst/>
              <a:gdLst/>
              <a:ahLst/>
              <a:cxnLst/>
              <a:rect l="l" t="t" r="r" b="b"/>
              <a:pathLst>
                <a:path w="8873" h="13960" extrusionOk="0">
                  <a:moveTo>
                    <a:pt x="7662" y="6391"/>
                  </a:moveTo>
                  <a:cubicBezTo>
                    <a:pt x="7787" y="6391"/>
                    <a:pt x="7911" y="6422"/>
                    <a:pt x="8035" y="6484"/>
                  </a:cubicBezTo>
                  <a:cubicBezTo>
                    <a:pt x="7973" y="6577"/>
                    <a:pt x="7942" y="6701"/>
                    <a:pt x="7880" y="6794"/>
                  </a:cubicBezTo>
                  <a:cubicBezTo>
                    <a:pt x="7445" y="7569"/>
                    <a:pt x="6856" y="8252"/>
                    <a:pt x="6111" y="8810"/>
                  </a:cubicBezTo>
                  <a:lnTo>
                    <a:pt x="6111" y="8779"/>
                  </a:lnTo>
                  <a:cubicBezTo>
                    <a:pt x="5832" y="9027"/>
                    <a:pt x="5522" y="9213"/>
                    <a:pt x="5150" y="9368"/>
                  </a:cubicBezTo>
                  <a:cubicBezTo>
                    <a:pt x="4933" y="9492"/>
                    <a:pt x="4685" y="9554"/>
                    <a:pt x="4436" y="9586"/>
                  </a:cubicBezTo>
                  <a:cubicBezTo>
                    <a:pt x="4281" y="9554"/>
                    <a:pt x="4126" y="9523"/>
                    <a:pt x="4002" y="9492"/>
                  </a:cubicBezTo>
                  <a:cubicBezTo>
                    <a:pt x="3599" y="9337"/>
                    <a:pt x="3258" y="9151"/>
                    <a:pt x="2916" y="8903"/>
                  </a:cubicBezTo>
                  <a:cubicBezTo>
                    <a:pt x="2265" y="8469"/>
                    <a:pt x="1738" y="7910"/>
                    <a:pt x="1272" y="7259"/>
                  </a:cubicBezTo>
                  <a:cubicBezTo>
                    <a:pt x="1117" y="7011"/>
                    <a:pt x="962" y="6763"/>
                    <a:pt x="838" y="6484"/>
                  </a:cubicBezTo>
                  <a:cubicBezTo>
                    <a:pt x="962" y="6422"/>
                    <a:pt x="1086" y="6391"/>
                    <a:pt x="1210" y="6391"/>
                  </a:cubicBezTo>
                  <a:cubicBezTo>
                    <a:pt x="1428" y="6422"/>
                    <a:pt x="1645" y="6515"/>
                    <a:pt x="1831" y="6670"/>
                  </a:cubicBezTo>
                  <a:cubicBezTo>
                    <a:pt x="2094" y="6949"/>
                    <a:pt x="2451" y="7088"/>
                    <a:pt x="2812" y="7088"/>
                  </a:cubicBezTo>
                  <a:cubicBezTo>
                    <a:pt x="3172" y="7088"/>
                    <a:pt x="3537" y="6949"/>
                    <a:pt x="3816" y="6670"/>
                  </a:cubicBezTo>
                  <a:cubicBezTo>
                    <a:pt x="3987" y="6499"/>
                    <a:pt x="4212" y="6414"/>
                    <a:pt x="4436" y="6414"/>
                  </a:cubicBezTo>
                  <a:cubicBezTo>
                    <a:pt x="4661" y="6414"/>
                    <a:pt x="4886" y="6499"/>
                    <a:pt x="5057" y="6670"/>
                  </a:cubicBezTo>
                  <a:cubicBezTo>
                    <a:pt x="5336" y="6949"/>
                    <a:pt x="5693" y="7088"/>
                    <a:pt x="6049" y="7088"/>
                  </a:cubicBezTo>
                  <a:cubicBezTo>
                    <a:pt x="6406" y="7088"/>
                    <a:pt x="6763" y="6949"/>
                    <a:pt x="7042" y="6670"/>
                  </a:cubicBezTo>
                  <a:cubicBezTo>
                    <a:pt x="7228" y="6515"/>
                    <a:pt x="7445" y="6422"/>
                    <a:pt x="7662" y="6391"/>
                  </a:cubicBezTo>
                  <a:close/>
                  <a:moveTo>
                    <a:pt x="5150" y="9958"/>
                  </a:moveTo>
                  <a:lnTo>
                    <a:pt x="5150" y="9958"/>
                  </a:lnTo>
                  <a:cubicBezTo>
                    <a:pt x="5026" y="10237"/>
                    <a:pt x="4995" y="10516"/>
                    <a:pt x="5057" y="10795"/>
                  </a:cubicBezTo>
                  <a:cubicBezTo>
                    <a:pt x="5119" y="11354"/>
                    <a:pt x="5367" y="12346"/>
                    <a:pt x="6080" y="12781"/>
                  </a:cubicBezTo>
                  <a:cubicBezTo>
                    <a:pt x="6174" y="12812"/>
                    <a:pt x="6546" y="12967"/>
                    <a:pt x="6608" y="12998"/>
                  </a:cubicBezTo>
                  <a:cubicBezTo>
                    <a:pt x="6763" y="13060"/>
                    <a:pt x="6856" y="13215"/>
                    <a:pt x="6856" y="13370"/>
                  </a:cubicBezTo>
                  <a:lnTo>
                    <a:pt x="2017" y="13370"/>
                  </a:lnTo>
                  <a:cubicBezTo>
                    <a:pt x="1986" y="13215"/>
                    <a:pt x="2110" y="13060"/>
                    <a:pt x="2265" y="12998"/>
                  </a:cubicBezTo>
                  <a:lnTo>
                    <a:pt x="2606" y="12843"/>
                  </a:lnTo>
                  <a:lnTo>
                    <a:pt x="4188" y="12843"/>
                  </a:lnTo>
                  <a:cubicBezTo>
                    <a:pt x="4529" y="12843"/>
                    <a:pt x="4529" y="12315"/>
                    <a:pt x="4188" y="12315"/>
                  </a:cubicBezTo>
                  <a:lnTo>
                    <a:pt x="3289" y="12315"/>
                  </a:lnTo>
                  <a:cubicBezTo>
                    <a:pt x="3599" y="11850"/>
                    <a:pt x="3785" y="11323"/>
                    <a:pt x="3847" y="10795"/>
                  </a:cubicBezTo>
                  <a:cubicBezTo>
                    <a:pt x="3878" y="10516"/>
                    <a:pt x="3847" y="10206"/>
                    <a:pt x="3692" y="9958"/>
                  </a:cubicBezTo>
                  <a:lnTo>
                    <a:pt x="3692" y="9958"/>
                  </a:lnTo>
                  <a:cubicBezTo>
                    <a:pt x="3940" y="10051"/>
                    <a:pt x="4188" y="10113"/>
                    <a:pt x="4436" y="10113"/>
                  </a:cubicBezTo>
                  <a:cubicBezTo>
                    <a:pt x="4654" y="10113"/>
                    <a:pt x="4840" y="10082"/>
                    <a:pt x="5057" y="9989"/>
                  </a:cubicBezTo>
                  <a:lnTo>
                    <a:pt x="5150" y="9958"/>
                  </a:lnTo>
                  <a:close/>
                  <a:moveTo>
                    <a:pt x="1831" y="1"/>
                  </a:moveTo>
                  <a:cubicBezTo>
                    <a:pt x="1707" y="1"/>
                    <a:pt x="1614" y="63"/>
                    <a:pt x="1583" y="156"/>
                  </a:cubicBezTo>
                  <a:cubicBezTo>
                    <a:pt x="1583" y="187"/>
                    <a:pt x="404" y="3289"/>
                    <a:pt x="249" y="3754"/>
                  </a:cubicBezTo>
                  <a:cubicBezTo>
                    <a:pt x="125" y="4188"/>
                    <a:pt x="32" y="4653"/>
                    <a:pt x="1" y="5150"/>
                  </a:cubicBezTo>
                  <a:cubicBezTo>
                    <a:pt x="32" y="5801"/>
                    <a:pt x="187" y="6453"/>
                    <a:pt x="528" y="7042"/>
                  </a:cubicBezTo>
                  <a:cubicBezTo>
                    <a:pt x="745" y="7476"/>
                    <a:pt x="1024" y="7910"/>
                    <a:pt x="1366" y="8283"/>
                  </a:cubicBezTo>
                  <a:cubicBezTo>
                    <a:pt x="1676" y="8624"/>
                    <a:pt x="2048" y="8965"/>
                    <a:pt x="2420" y="9244"/>
                  </a:cubicBezTo>
                  <a:cubicBezTo>
                    <a:pt x="2575" y="9337"/>
                    <a:pt x="2699" y="9430"/>
                    <a:pt x="2854" y="9523"/>
                  </a:cubicBezTo>
                  <a:cubicBezTo>
                    <a:pt x="3196" y="9834"/>
                    <a:pt x="3351" y="10299"/>
                    <a:pt x="3289" y="10733"/>
                  </a:cubicBezTo>
                  <a:cubicBezTo>
                    <a:pt x="3196" y="11509"/>
                    <a:pt x="2916" y="12098"/>
                    <a:pt x="2513" y="12284"/>
                  </a:cubicBezTo>
                  <a:cubicBezTo>
                    <a:pt x="2482" y="12315"/>
                    <a:pt x="2079" y="12470"/>
                    <a:pt x="1986" y="12532"/>
                  </a:cubicBezTo>
                  <a:cubicBezTo>
                    <a:pt x="1459" y="12812"/>
                    <a:pt x="1459" y="13277"/>
                    <a:pt x="1459" y="13680"/>
                  </a:cubicBezTo>
                  <a:cubicBezTo>
                    <a:pt x="1428" y="13835"/>
                    <a:pt x="1552" y="13959"/>
                    <a:pt x="1707" y="13959"/>
                  </a:cubicBezTo>
                  <a:lnTo>
                    <a:pt x="7135" y="13959"/>
                  </a:lnTo>
                  <a:cubicBezTo>
                    <a:pt x="7290" y="13959"/>
                    <a:pt x="7414" y="13835"/>
                    <a:pt x="7414" y="13680"/>
                  </a:cubicBezTo>
                  <a:cubicBezTo>
                    <a:pt x="7507" y="13215"/>
                    <a:pt x="7259" y="12749"/>
                    <a:pt x="6856" y="12532"/>
                  </a:cubicBezTo>
                  <a:cubicBezTo>
                    <a:pt x="6794" y="12470"/>
                    <a:pt x="6391" y="12315"/>
                    <a:pt x="6360" y="12284"/>
                  </a:cubicBezTo>
                  <a:cubicBezTo>
                    <a:pt x="5956" y="12098"/>
                    <a:pt x="5677" y="11509"/>
                    <a:pt x="5584" y="10733"/>
                  </a:cubicBezTo>
                  <a:cubicBezTo>
                    <a:pt x="5522" y="10299"/>
                    <a:pt x="5677" y="9834"/>
                    <a:pt x="6018" y="9523"/>
                  </a:cubicBezTo>
                  <a:lnTo>
                    <a:pt x="6267" y="9368"/>
                  </a:lnTo>
                  <a:cubicBezTo>
                    <a:pt x="6608" y="9151"/>
                    <a:pt x="6918" y="8872"/>
                    <a:pt x="7197" y="8593"/>
                  </a:cubicBezTo>
                  <a:cubicBezTo>
                    <a:pt x="7507" y="8283"/>
                    <a:pt x="7787" y="7941"/>
                    <a:pt x="8035" y="7600"/>
                  </a:cubicBezTo>
                  <a:cubicBezTo>
                    <a:pt x="8283" y="7228"/>
                    <a:pt x="8469" y="6856"/>
                    <a:pt x="8624" y="6422"/>
                  </a:cubicBezTo>
                  <a:cubicBezTo>
                    <a:pt x="8779" y="6018"/>
                    <a:pt x="8872" y="5584"/>
                    <a:pt x="8872" y="5150"/>
                  </a:cubicBezTo>
                  <a:cubicBezTo>
                    <a:pt x="8841" y="4933"/>
                    <a:pt x="8841" y="4715"/>
                    <a:pt x="8779" y="4529"/>
                  </a:cubicBezTo>
                  <a:lnTo>
                    <a:pt x="8810" y="4498"/>
                  </a:lnTo>
                  <a:cubicBezTo>
                    <a:pt x="8779" y="4374"/>
                    <a:pt x="8655" y="4281"/>
                    <a:pt x="8531" y="4281"/>
                  </a:cubicBezTo>
                  <a:lnTo>
                    <a:pt x="8469" y="4281"/>
                  </a:lnTo>
                  <a:cubicBezTo>
                    <a:pt x="8407" y="4281"/>
                    <a:pt x="8345" y="4343"/>
                    <a:pt x="8314" y="4405"/>
                  </a:cubicBezTo>
                  <a:cubicBezTo>
                    <a:pt x="8252" y="4436"/>
                    <a:pt x="8252" y="4529"/>
                    <a:pt x="8252" y="4591"/>
                  </a:cubicBezTo>
                  <a:cubicBezTo>
                    <a:pt x="8283" y="4778"/>
                    <a:pt x="8314" y="4933"/>
                    <a:pt x="8314" y="5119"/>
                  </a:cubicBezTo>
                  <a:cubicBezTo>
                    <a:pt x="8314" y="5398"/>
                    <a:pt x="8283" y="5677"/>
                    <a:pt x="8190" y="5956"/>
                  </a:cubicBezTo>
                  <a:cubicBezTo>
                    <a:pt x="8035" y="5894"/>
                    <a:pt x="7849" y="5832"/>
                    <a:pt x="7662" y="5832"/>
                  </a:cubicBezTo>
                  <a:cubicBezTo>
                    <a:pt x="7290" y="5863"/>
                    <a:pt x="6949" y="6018"/>
                    <a:pt x="6670" y="6266"/>
                  </a:cubicBezTo>
                  <a:cubicBezTo>
                    <a:pt x="6484" y="6422"/>
                    <a:pt x="6267" y="6515"/>
                    <a:pt x="6049" y="6515"/>
                  </a:cubicBezTo>
                  <a:cubicBezTo>
                    <a:pt x="5832" y="6515"/>
                    <a:pt x="5615" y="6422"/>
                    <a:pt x="5429" y="6266"/>
                  </a:cubicBezTo>
                  <a:cubicBezTo>
                    <a:pt x="5150" y="6018"/>
                    <a:pt x="4809" y="5863"/>
                    <a:pt x="4436" y="5832"/>
                  </a:cubicBezTo>
                  <a:cubicBezTo>
                    <a:pt x="4064" y="5863"/>
                    <a:pt x="3723" y="6018"/>
                    <a:pt x="3444" y="6266"/>
                  </a:cubicBezTo>
                  <a:cubicBezTo>
                    <a:pt x="3273" y="6437"/>
                    <a:pt x="3048" y="6522"/>
                    <a:pt x="2823" y="6522"/>
                  </a:cubicBezTo>
                  <a:cubicBezTo>
                    <a:pt x="2599" y="6522"/>
                    <a:pt x="2374" y="6437"/>
                    <a:pt x="2203" y="6266"/>
                  </a:cubicBezTo>
                  <a:cubicBezTo>
                    <a:pt x="1924" y="6018"/>
                    <a:pt x="1583" y="5863"/>
                    <a:pt x="1210" y="5832"/>
                  </a:cubicBezTo>
                  <a:cubicBezTo>
                    <a:pt x="1024" y="5832"/>
                    <a:pt x="838" y="5894"/>
                    <a:pt x="683" y="5956"/>
                  </a:cubicBezTo>
                  <a:cubicBezTo>
                    <a:pt x="590" y="5677"/>
                    <a:pt x="559" y="5398"/>
                    <a:pt x="559" y="5119"/>
                  </a:cubicBezTo>
                  <a:cubicBezTo>
                    <a:pt x="590" y="4715"/>
                    <a:pt x="652" y="4281"/>
                    <a:pt x="776" y="3878"/>
                  </a:cubicBezTo>
                  <a:cubicBezTo>
                    <a:pt x="993" y="3102"/>
                    <a:pt x="1986" y="559"/>
                    <a:pt x="2017" y="528"/>
                  </a:cubicBezTo>
                  <a:lnTo>
                    <a:pt x="6887" y="528"/>
                  </a:lnTo>
                  <a:cubicBezTo>
                    <a:pt x="7011" y="838"/>
                    <a:pt x="7290" y="1521"/>
                    <a:pt x="7569" y="2296"/>
                  </a:cubicBezTo>
                  <a:cubicBezTo>
                    <a:pt x="7600" y="2389"/>
                    <a:pt x="7693" y="2451"/>
                    <a:pt x="7818" y="2482"/>
                  </a:cubicBezTo>
                  <a:lnTo>
                    <a:pt x="7911" y="2482"/>
                  </a:lnTo>
                  <a:cubicBezTo>
                    <a:pt x="8066" y="2420"/>
                    <a:pt x="8128" y="2265"/>
                    <a:pt x="8066" y="2110"/>
                  </a:cubicBezTo>
                  <a:cubicBezTo>
                    <a:pt x="7724" y="1117"/>
                    <a:pt x="7352" y="249"/>
                    <a:pt x="7290" y="156"/>
                  </a:cubicBezTo>
                  <a:cubicBezTo>
                    <a:pt x="7259" y="63"/>
                    <a:pt x="7166" y="1"/>
                    <a:pt x="704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bg1"/>
                </a:solidFill>
              </a:endParaRPr>
            </a:p>
          </p:txBody>
        </p:sp>
        <p:sp>
          <p:nvSpPr>
            <p:cNvPr id="56" name="Google Shape;490;p45"/>
            <p:cNvSpPr/>
            <p:nvPr/>
          </p:nvSpPr>
          <p:spPr>
            <a:xfrm>
              <a:off x="8328455" y="3753827"/>
              <a:ext cx="16762" cy="14252"/>
            </a:xfrm>
            <a:custGeom>
              <a:avLst/>
              <a:gdLst/>
              <a:ahLst/>
              <a:cxnLst/>
              <a:rect l="l" t="t" r="r" b="b"/>
              <a:pathLst>
                <a:path w="621" h="528" extrusionOk="0">
                  <a:moveTo>
                    <a:pt x="249" y="0"/>
                  </a:moveTo>
                  <a:cubicBezTo>
                    <a:pt x="94" y="32"/>
                    <a:pt x="1" y="187"/>
                    <a:pt x="63" y="342"/>
                  </a:cubicBezTo>
                  <a:lnTo>
                    <a:pt x="94" y="342"/>
                  </a:lnTo>
                  <a:cubicBezTo>
                    <a:pt x="125" y="466"/>
                    <a:pt x="218" y="528"/>
                    <a:pt x="342" y="528"/>
                  </a:cubicBezTo>
                  <a:lnTo>
                    <a:pt x="435" y="528"/>
                  </a:lnTo>
                  <a:cubicBezTo>
                    <a:pt x="497" y="528"/>
                    <a:pt x="559" y="466"/>
                    <a:pt x="590" y="404"/>
                  </a:cubicBezTo>
                  <a:cubicBezTo>
                    <a:pt x="621" y="342"/>
                    <a:pt x="621" y="249"/>
                    <a:pt x="590" y="187"/>
                  </a:cubicBezTo>
                  <a:cubicBezTo>
                    <a:pt x="559" y="94"/>
                    <a:pt x="435" y="0"/>
                    <a:pt x="31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bg1"/>
                </a:solidFill>
              </a:endParaRPr>
            </a:p>
          </p:txBody>
        </p:sp>
        <p:sp>
          <p:nvSpPr>
            <p:cNvPr id="57" name="Google Shape;491;p45"/>
            <p:cNvSpPr/>
            <p:nvPr/>
          </p:nvSpPr>
          <p:spPr>
            <a:xfrm>
              <a:off x="8147605" y="3764705"/>
              <a:ext cx="22620" cy="48586"/>
            </a:xfrm>
            <a:custGeom>
              <a:avLst/>
              <a:gdLst/>
              <a:ahLst/>
              <a:cxnLst/>
              <a:rect l="l" t="t" r="r" b="b"/>
              <a:pathLst>
                <a:path w="838" h="1800" extrusionOk="0">
                  <a:moveTo>
                    <a:pt x="528" y="1"/>
                  </a:moveTo>
                  <a:cubicBezTo>
                    <a:pt x="404" y="1"/>
                    <a:pt x="311" y="63"/>
                    <a:pt x="280" y="187"/>
                  </a:cubicBezTo>
                  <a:cubicBezTo>
                    <a:pt x="280" y="218"/>
                    <a:pt x="187" y="342"/>
                    <a:pt x="124" y="559"/>
                  </a:cubicBezTo>
                  <a:cubicBezTo>
                    <a:pt x="62" y="807"/>
                    <a:pt x="0" y="1086"/>
                    <a:pt x="0" y="1335"/>
                  </a:cubicBezTo>
                  <a:cubicBezTo>
                    <a:pt x="0" y="1428"/>
                    <a:pt x="0" y="1490"/>
                    <a:pt x="0" y="1583"/>
                  </a:cubicBezTo>
                  <a:cubicBezTo>
                    <a:pt x="31" y="1707"/>
                    <a:pt x="124" y="1800"/>
                    <a:pt x="280" y="1800"/>
                  </a:cubicBezTo>
                  <a:lnTo>
                    <a:pt x="311" y="1800"/>
                  </a:lnTo>
                  <a:cubicBezTo>
                    <a:pt x="466" y="1769"/>
                    <a:pt x="559" y="1614"/>
                    <a:pt x="528" y="1459"/>
                  </a:cubicBezTo>
                  <a:cubicBezTo>
                    <a:pt x="528" y="1428"/>
                    <a:pt x="528" y="1397"/>
                    <a:pt x="528" y="1335"/>
                  </a:cubicBezTo>
                  <a:cubicBezTo>
                    <a:pt x="528" y="1117"/>
                    <a:pt x="590" y="931"/>
                    <a:pt x="652" y="714"/>
                  </a:cubicBezTo>
                  <a:cubicBezTo>
                    <a:pt x="683" y="621"/>
                    <a:pt x="714" y="528"/>
                    <a:pt x="714" y="497"/>
                  </a:cubicBezTo>
                  <a:lnTo>
                    <a:pt x="745" y="466"/>
                  </a:lnTo>
                  <a:lnTo>
                    <a:pt x="776" y="373"/>
                  </a:lnTo>
                  <a:cubicBezTo>
                    <a:pt x="838" y="249"/>
                    <a:pt x="745" y="94"/>
                    <a:pt x="621" y="32"/>
                  </a:cubicBezTo>
                  <a:cubicBezTo>
                    <a:pt x="590" y="1"/>
                    <a:pt x="559" y="1"/>
                    <a:pt x="528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58" name="Google Shape;1016;p66"/>
          <p:cNvGrpSpPr/>
          <p:nvPr/>
        </p:nvGrpSpPr>
        <p:grpSpPr>
          <a:xfrm>
            <a:off x="5741979" y="3168506"/>
            <a:ext cx="713442" cy="679868"/>
            <a:chOff x="8047139" y="1861761"/>
            <a:chExt cx="376788" cy="380810"/>
          </a:xfrm>
          <a:solidFill>
            <a:schemeClr val="bg1"/>
          </a:solidFill>
        </p:grpSpPr>
        <p:sp>
          <p:nvSpPr>
            <p:cNvPr id="59" name="Google Shape;1017;p66"/>
            <p:cNvSpPr/>
            <p:nvPr/>
          </p:nvSpPr>
          <p:spPr>
            <a:xfrm>
              <a:off x="8089841" y="2132010"/>
              <a:ext cx="123923" cy="44403"/>
            </a:xfrm>
            <a:custGeom>
              <a:avLst/>
              <a:gdLst/>
              <a:ahLst/>
              <a:cxnLst/>
              <a:rect l="l" t="t" r="r" b="b"/>
              <a:pathLst>
                <a:path w="4591" h="1645" extrusionOk="0">
                  <a:moveTo>
                    <a:pt x="4033" y="558"/>
                  </a:moveTo>
                  <a:lnTo>
                    <a:pt x="4033" y="1086"/>
                  </a:lnTo>
                  <a:lnTo>
                    <a:pt x="558" y="1086"/>
                  </a:lnTo>
                  <a:lnTo>
                    <a:pt x="558" y="558"/>
                  </a:lnTo>
                  <a:close/>
                  <a:moveTo>
                    <a:pt x="279" y="0"/>
                  </a:moveTo>
                  <a:cubicBezTo>
                    <a:pt x="124" y="0"/>
                    <a:pt x="0" y="124"/>
                    <a:pt x="0" y="279"/>
                  </a:cubicBezTo>
                  <a:lnTo>
                    <a:pt x="0" y="1396"/>
                  </a:lnTo>
                  <a:cubicBezTo>
                    <a:pt x="0" y="1520"/>
                    <a:pt x="124" y="1644"/>
                    <a:pt x="279" y="1644"/>
                  </a:cubicBezTo>
                  <a:lnTo>
                    <a:pt x="4312" y="1644"/>
                  </a:lnTo>
                  <a:cubicBezTo>
                    <a:pt x="4467" y="1644"/>
                    <a:pt x="4591" y="1520"/>
                    <a:pt x="4591" y="1396"/>
                  </a:cubicBezTo>
                  <a:lnTo>
                    <a:pt x="4591" y="279"/>
                  </a:lnTo>
                  <a:cubicBezTo>
                    <a:pt x="4591" y="124"/>
                    <a:pt x="4467" y="0"/>
                    <a:pt x="431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0" name="Google Shape;1018;p66"/>
            <p:cNvSpPr/>
            <p:nvPr/>
          </p:nvSpPr>
          <p:spPr>
            <a:xfrm>
              <a:off x="8325944" y="2227455"/>
              <a:ext cx="15089" cy="15089"/>
            </a:xfrm>
            <a:custGeom>
              <a:avLst/>
              <a:gdLst/>
              <a:ahLst/>
              <a:cxnLst/>
              <a:rect l="l" t="t" r="r" b="b"/>
              <a:pathLst>
                <a:path w="559" h="559" extrusionOk="0">
                  <a:moveTo>
                    <a:pt x="280" y="0"/>
                  </a:moveTo>
                  <a:cubicBezTo>
                    <a:pt x="125" y="0"/>
                    <a:pt x="1" y="124"/>
                    <a:pt x="1" y="280"/>
                  </a:cubicBezTo>
                  <a:cubicBezTo>
                    <a:pt x="1" y="435"/>
                    <a:pt x="125" y="559"/>
                    <a:pt x="280" y="559"/>
                  </a:cubicBezTo>
                  <a:cubicBezTo>
                    <a:pt x="435" y="559"/>
                    <a:pt x="559" y="435"/>
                    <a:pt x="559" y="280"/>
                  </a:cubicBezTo>
                  <a:cubicBezTo>
                    <a:pt x="559" y="124"/>
                    <a:pt x="435" y="0"/>
                    <a:pt x="280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1" name="Google Shape;1019;p66"/>
            <p:cNvSpPr/>
            <p:nvPr/>
          </p:nvSpPr>
          <p:spPr>
            <a:xfrm>
              <a:off x="8047139" y="1861761"/>
              <a:ext cx="376788" cy="380810"/>
            </a:xfrm>
            <a:custGeom>
              <a:avLst/>
              <a:gdLst/>
              <a:ahLst/>
              <a:cxnLst/>
              <a:rect l="l" t="t" r="r" b="b"/>
              <a:pathLst>
                <a:path w="13959" h="14108" extrusionOk="0">
                  <a:moveTo>
                    <a:pt x="6979" y="699"/>
                  </a:moveTo>
                  <a:cubicBezTo>
                    <a:pt x="7383" y="699"/>
                    <a:pt x="7786" y="970"/>
                    <a:pt x="7786" y="1513"/>
                  </a:cubicBezTo>
                  <a:lnTo>
                    <a:pt x="7786" y="1792"/>
                  </a:lnTo>
                  <a:lnTo>
                    <a:pt x="7259" y="1792"/>
                  </a:lnTo>
                  <a:lnTo>
                    <a:pt x="7259" y="1513"/>
                  </a:lnTo>
                  <a:cubicBezTo>
                    <a:pt x="7259" y="1327"/>
                    <a:pt x="7119" y="1234"/>
                    <a:pt x="6979" y="1234"/>
                  </a:cubicBezTo>
                  <a:cubicBezTo>
                    <a:pt x="6840" y="1234"/>
                    <a:pt x="6700" y="1327"/>
                    <a:pt x="6700" y="1513"/>
                  </a:cubicBezTo>
                  <a:lnTo>
                    <a:pt x="6700" y="1792"/>
                  </a:lnTo>
                  <a:lnTo>
                    <a:pt x="6173" y="1792"/>
                  </a:lnTo>
                  <a:lnTo>
                    <a:pt x="6173" y="1513"/>
                  </a:lnTo>
                  <a:cubicBezTo>
                    <a:pt x="6173" y="970"/>
                    <a:pt x="6576" y="699"/>
                    <a:pt x="6979" y="699"/>
                  </a:cubicBezTo>
                  <a:close/>
                  <a:moveTo>
                    <a:pt x="8903" y="3436"/>
                  </a:moveTo>
                  <a:lnTo>
                    <a:pt x="8903" y="4025"/>
                  </a:lnTo>
                  <a:cubicBezTo>
                    <a:pt x="8679" y="3976"/>
                    <a:pt x="8456" y="3951"/>
                    <a:pt x="8235" y="3951"/>
                  </a:cubicBezTo>
                  <a:cubicBezTo>
                    <a:pt x="7903" y="3951"/>
                    <a:pt x="7575" y="4007"/>
                    <a:pt x="7259" y="4118"/>
                  </a:cubicBezTo>
                  <a:lnTo>
                    <a:pt x="7259" y="3436"/>
                  </a:lnTo>
                  <a:close/>
                  <a:moveTo>
                    <a:pt x="6700" y="3436"/>
                  </a:moveTo>
                  <a:lnTo>
                    <a:pt x="6700" y="4274"/>
                  </a:lnTo>
                  <a:lnTo>
                    <a:pt x="6638" y="4274"/>
                  </a:lnTo>
                  <a:cubicBezTo>
                    <a:pt x="6346" y="4371"/>
                    <a:pt x="5967" y="4493"/>
                    <a:pt x="5626" y="4493"/>
                  </a:cubicBezTo>
                  <a:cubicBezTo>
                    <a:pt x="5425" y="4493"/>
                    <a:pt x="5237" y="4451"/>
                    <a:pt x="5087" y="4336"/>
                  </a:cubicBezTo>
                  <a:lnTo>
                    <a:pt x="5087" y="3436"/>
                  </a:lnTo>
                  <a:close/>
                  <a:moveTo>
                    <a:pt x="6979" y="5918"/>
                  </a:moveTo>
                  <a:cubicBezTo>
                    <a:pt x="7352" y="5918"/>
                    <a:pt x="7569" y="6352"/>
                    <a:pt x="7321" y="6631"/>
                  </a:cubicBezTo>
                  <a:cubicBezTo>
                    <a:pt x="7228" y="6714"/>
                    <a:pt x="7117" y="6752"/>
                    <a:pt x="7012" y="6752"/>
                  </a:cubicBezTo>
                  <a:cubicBezTo>
                    <a:pt x="6800" y="6752"/>
                    <a:pt x="6607" y="6600"/>
                    <a:pt x="6607" y="6352"/>
                  </a:cubicBezTo>
                  <a:cubicBezTo>
                    <a:pt x="6607" y="6135"/>
                    <a:pt x="6762" y="5949"/>
                    <a:pt x="6979" y="5949"/>
                  </a:cubicBezTo>
                  <a:lnTo>
                    <a:pt x="6979" y="5918"/>
                  </a:lnTo>
                  <a:close/>
                  <a:moveTo>
                    <a:pt x="8387" y="4515"/>
                  </a:moveTo>
                  <a:cubicBezTo>
                    <a:pt x="8579" y="4515"/>
                    <a:pt x="8758" y="4542"/>
                    <a:pt x="8903" y="4615"/>
                  </a:cubicBezTo>
                  <a:lnTo>
                    <a:pt x="8903" y="7841"/>
                  </a:lnTo>
                  <a:lnTo>
                    <a:pt x="5087" y="7841"/>
                  </a:lnTo>
                  <a:lnTo>
                    <a:pt x="5087" y="4956"/>
                  </a:lnTo>
                  <a:cubicBezTo>
                    <a:pt x="5293" y="5016"/>
                    <a:pt x="5503" y="5044"/>
                    <a:pt x="5714" y="5044"/>
                  </a:cubicBezTo>
                  <a:cubicBezTo>
                    <a:pt x="6045" y="5044"/>
                    <a:pt x="6378" y="4977"/>
                    <a:pt x="6700" y="4863"/>
                  </a:cubicBezTo>
                  <a:lnTo>
                    <a:pt x="6700" y="5421"/>
                  </a:lnTo>
                  <a:cubicBezTo>
                    <a:pt x="5646" y="5731"/>
                    <a:pt x="5894" y="7282"/>
                    <a:pt x="6979" y="7282"/>
                  </a:cubicBezTo>
                  <a:cubicBezTo>
                    <a:pt x="8065" y="7282"/>
                    <a:pt x="8313" y="5731"/>
                    <a:pt x="7259" y="5421"/>
                  </a:cubicBezTo>
                  <a:lnTo>
                    <a:pt x="7259" y="4708"/>
                  </a:lnTo>
                  <a:cubicBezTo>
                    <a:pt x="7569" y="4625"/>
                    <a:pt x="8003" y="4515"/>
                    <a:pt x="8387" y="4515"/>
                  </a:cubicBezTo>
                  <a:close/>
                  <a:moveTo>
                    <a:pt x="2668" y="8368"/>
                  </a:moveTo>
                  <a:lnTo>
                    <a:pt x="2668" y="8926"/>
                  </a:lnTo>
                  <a:lnTo>
                    <a:pt x="2140" y="8926"/>
                  </a:lnTo>
                  <a:lnTo>
                    <a:pt x="2140" y="8368"/>
                  </a:lnTo>
                  <a:close/>
                  <a:moveTo>
                    <a:pt x="6700" y="2319"/>
                  </a:moveTo>
                  <a:lnTo>
                    <a:pt x="6700" y="2878"/>
                  </a:lnTo>
                  <a:lnTo>
                    <a:pt x="4808" y="2878"/>
                  </a:lnTo>
                  <a:cubicBezTo>
                    <a:pt x="4792" y="2874"/>
                    <a:pt x="4776" y="2873"/>
                    <a:pt x="4761" y="2873"/>
                  </a:cubicBezTo>
                  <a:cubicBezTo>
                    <a:pt x="4628" y="2873"/>
                    <a:pt x="4529" y="2987"/>
                    <a:pt x="4529" y="3126"/>
                  </a:cubicBezTo>
                  <a:lnTo>
                    <a:pt x="4529" y="7841"/>
                  </a:lnTo>
                  <a:lnTo>
                    <a:pt x="4033" y="7841"/>
                  </a:lnTo>
                  <a:cubicBezTo>
                    <a:pt x="4016" y="7838"/>
                    <a:pt x="4001" y="7836"/>
                    <a:pt x="3985" y="7836"/>
                  </a:cubicBezTo>
                  <a:cubicBezTo>
                    <a:pt x="3853" y="7836"/>
                    <a:pt x="3753" y="7950"/>
                    <a:pt x="3753" y="8089"/>
                  </a:cubicBezTo>
                  <a:lnTo>
                    <a:pt x="3753" y="8926"/>
                  </a:lnTo>
                  <a:lnTo>
                    <a:pt x="3226" y="8926"/>
                  </a:lnTo>
                  <a:lnTo>
                    <a:pt x="3226" y="8120"/>
                  </a:lnTo>
                  <a:cubicBezTo>
                    <a:pt x="3226" y="7965"/>
                    <a:pt x="3102" y="7841"/>
                    <a:pt x="2947" y="7841"/>
                  </a:cubicBezTo>
                  <a:lnTo>
                    <a:pt x="2668" y="7841"/>
                  </a:lnTo>
                  <a:lnTo>
                    <a:pt x="2668" y="2319"/>
                  </a:lnTo>
                  <a:close/>
                  <a:moveTo>
                    <a:pt x="9647" y="8368"/>
                  </a:moveTo>
                  <a:lnTo>
                    <a:pt x="9647" y="8926"/>
                  </a:lnTo>
                  <a:lnTo>
                    <a:pt x="4312" y="8926"/>
                  </a:lnTo>
                  <a:lnTo>
                    <a:pt x="4312" y="8368"/>
                  </a:lnTo>
                  <a:close/>
                  <a:moveTo>
                    <a:pt x="11291" y="2319"/>
                  </a:moveTo>
                  <a:lnTo>
                    <a:pt x="11291" y="7841"/>
                  </a:lnTo>
                  <a:lnTo>
                    <a:pt x="11012" y="7841"/>
                  </a:lnTo>
                  <a:cubicBezTo>
                    <a:pt x="10857" y="7841"/>
                    <a:pt x="10733" y="7965"/>
                    <a:pt x="10733" y="8120"/>
                  </a:cubicBezTo>
                  <a:lnTo>
                    <a:pt x="10733" y="8926"/>
                  </a:lnTo>
                  <a:lnTo>
                    <a:pt x="10205" y="8926"/>
                  </a:lnTo>
                  <a:lnTo>
                    <a:pt x="10205" y="8120"/>
                  </a:lnTo>
                  <a:cubicBezTo>
                    <a:pt x="10205" y="7965"/>
                    <a:pt x="10081" y="7841"/>
                    <a:pt x="9926" y="7841"/>
                  </a:cubicBezTo>
                  <a:lnTo>
                    <a:pt x="9430" y="7841"/>
                  </a:lnTo>
                  <a:lnTo>
                    <a:pt x="9430" y="3157"/>
                  </a:lnTo>
                  <a:cubicBezTo>
                    <a:pt x="9430" y="3002"/>
                    <a:pt x="9306" y="2878"/>
                    <a:pt x="9151" y="2878"/>
                  </a:cubicBezTo>
                  <a:lnTo>
                    <a:pt x="7259" y="2878"/>
                  </a:lnTo>
                  <a:lnTo>
                    <a:pt x="7259" y="2319"/>
                  </a:lnTo>
                  <a:close/>
                  <a:moveTo>
                    <a:pt x="11291" y="8368"/>
                  </a:moveTo>
                  <a:lnTo>
                    <a:pt x="11849" y="8399"/>
                  </a:lnTo>
                  <a:lnTo>
                    <a:pt x="11849" y="8926"/>
                  </a:lnTo>
                  <a:lnTo>
                    <a:pt x="11291" y="8926"/>
                  </a:lnTo>
                  <a:lnTo>
                    <a:pt x="11291" y="8368"/>
                  </a:lnTo>
                  <a:close/>
                  <a:moveTo>
                    <a:pt x="12160" y="9454"/>
                  </a:moveTo>
                  <a:cubicBezTo>
                    <a:pt x="12594" y="9454"/>
                    <a:pt x="12935" y="9795"/>
                    <a:pt x="12935" y="10229"/>
                  </a:cubicBezTo>
                  <a:lnTo>
                    <a:pt x="12935" y="12463"/>
                  </a:lnTo>
                  <a:lnTo>
                    <a:pt x="1024" y="12463"/>
                  </a:lnTo>
                  <a:lnTo>
                    <a:pt x="1024" y="10229"/>
                  </a:lnTo>
                  <a:cubicBezTo>
                    <a:pt x="1024" y="9795"/>
                    <a:pt x="1396" y="9454"/>
                    <a:pt x="1799" y="9454"/>
                  </a:cubicBezTo>
                  <a:close/>
                  <a:moveTo>
                    <a:pt x="6991" y="1"/>
                  </a:moveTo>
                  <a:cubicBezTo>
                    <a:pt x="6258" y="1"/>
                    <a:pt x="5522" y="505"/>
                    <a:pt x="5615" y="1513"/>
                  </a:cubicBezTo>
                  <a:lnTo>
                    <a:pt x="5615" y="1792"/>
                  </a:lnTo>
                  <a:lnTo>
                    <a:pt x="2420" y="1792"/>
                  </a:lnTo>
                  <a:cubicBezTo>
                    <a:pt x="2264" y="1792"/>
                    <a:pt x="2140" y="1916"/>
                    <a:pt x="2140" y="2071"/>
                  </a:cubicBezTo>
                  <a:lnTo>
                    <a:pt x="2140" y="7841"/>
                  </a:lnTo>
                  <a:lnTo>
                    <a:pt x="1861" y="7841"/>
                  </a:lnTo>
                  <a:cubicBezTo>
                    <a:pt x="1706" y="7841"/>
                    <a:pt x="1582" y="7965"/>
                    <a:pt x="1582" y="8120"/>
                  </a:cubicBezTo>
                  <a:lnTo>
                    <a:pt x="1582" y="8957"/>
                  </a:lnTo>
                  <a:cubicBezTo>
                    <a:pt x="962" y="9051"/>
                    <a:pt x="496" y="9578"/>
                    <a:pt x="496" y="10229"/>
                  </a:cubicBezTo>
                  <a:lnTo>
                    <a:pt x="496" y="12463"/>
                  </a:lnTo>
                  <a:lnTo>
                    <a:pt x="279" y="12463"/>
                  </a:lnTo>
                  <a:cubicBezTo>
                    <a:pt x="124" y="12463"/>
                    <a:pt x="0" y="12587"/>
                    <a:pt x="0" y="12742"/>
                  </a:cubicBezTo>
                  <a:lnTo>
                    <a:pt x="0" y="13828"/>
                  </a:lnTo>
                  <a:cubicBezTo>
                    <a:pt x="0" y="13983"/>
                    <a:pt x="124" y="14107"/>
                    <a:pt x="279" y="14107"/>
                  </a:cubicBezTo>
                  <a:lnTo>
                    <a:pt x="9368" y="14107"/>
                  </a:lnTo>
                  <a:cubicBezTo>
                    <a:pt x="9709" y="14076"/>
                    <a:pt x="9709" y="13610"/>
                    <a:pt x="9368" y="13548"/>
                  </a:cubicBezTo>
                  <a:lnTo>
                    <a:pt x="558" y="13548"/>
                  </a:lnTo>
                  <a:lnTo>
                    <a:pt x="558" y="13021"/>
                  </a:lnTo>
                  <a:lnTo>
                    <a:pt x="13431" y="13021"/>
                  </a:lnTo>
                  <a:lnTo>
                    <a:pt x="13431" y="13548"/>
                  </a:lnTo>
                  <a:lnTo>
                    <a:pt x="11849" y="13548"/>
                  </a:lnTo>
                  <a:cubicBezTo>
                    <a:pt x="11842" y="13548"/>
                    <a:pt x="11835" y="13547"/>
                    <a:pt x="11827" y="13547"/>
                  </a:cubicBezTo>
                  <a:cubicBezTo>
                    <a:pt x="11547" y="13547"/>
                    <a:pt x="11547" y="14108"/>
                    <a:pt x="11827" y="14108"/>
                  </a:cubicBezTo>
                  <a:cubicBezTo>
                    <a:pt x="11835" y="14108"/>
                    <a:pt x="11842" y="14107"/>
                    <a:pt x="11849" y="14107"/>
                  </a:cubicBezTo>
                  <a:lnTo>
                    <a:pt x="13680" y="14107"/>
                  </a:lnTo>
                  <a:cubicBezTo>
                    <a:pt x="13773" y="14107"/>
                    <a:pt x="13835" y="14076"/>
                    <a:pt x="13897" y="14014"/>
                  </a:cubicBezTo>
                  <a:cubicBezTo>
                    <a:pt x="13928" y="13983"/>
                    <a:pt x="13959" y="13921"/>
                    <a:pt x="13959" y="13828"/>
                  </a:cubicBezTo>
                  <a:lnTo>
                    <a:pt x="13959" y="12742"/>
                  </a:lnTo>
                  <a:cubicBezTo>
                    <a:pt x="13959" y="12680"/>
                    <a:pt x="13928" y="12618"/>
                    <a:pt x="13897" y="12556"/>
                  </a:cubicBezTo>
                  <a:cubicBezTo>
                    <a:pt x="13835" y="12494"/>
                    <a:pt x="13773" y="12463"/>
                    <a:pt x="13680" y="12463"/>
                  </a:cubicBezTo>
                  <a:lnTo>
                    <a:pt x="13462" y="12463"/>
                  </a:lnTo>
                  <a:lnTo>
                    <a:pt x="13462" y="10229"/>
                  </a:lnTo>
                  <a:cubicBezTo>
                    <a:pt x="13462" y="9578"/>
                    <a:pt x="12997" y="9051"/>
                    <a:pt x="12377" y="8926"/>
                  </a:cubicBezTo>
                  <a:lnTo>
                    <a:pt x="12377" y="8120"/>
                  </a:lnTo>
                  <a:cubicBezTo>
                    <a:pt x="12377" y="7965"/>
                    <a:pt x="12253" y="7841"/>
                    <a:pt x="12098" y="7841"/>
                  </a:cubicBezTo>
                  <a:lnTo>
                    <a:pt x="11818" y="7841"/>
                  </a:lnTo>
                  <a:lnTo>
                    <a:pt x="11818" y="2071"/>
                  </a:lnTo>
                  <a:cubicBezTo>
                    <a:pt x="11849" y="1916"/>
                    <a:pt x="11725" y="1792"/>
                    <a:pt x="11570" y="1792"/>
                  </a:cubicBezTo>
                  <a:lnTo>
                    <a:pt x="8344" y="1792"/>
                  </a:lnTo>
                  <a:lnTo>
                    <a:pt x="8344" y="1513"/>
                  </a:lnTo>
                  <a:cubicBezTo>
                    <a:pt x="8453" y="505"/>
                    <a:pt x="7724" y="1"/>
                    <a:pt x="699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2" name="Google Shape;1020;p66"/>
            <p:cNvSpPr/>
            <p:nvPr/>
          </p:nvSpPr>
          <p:spPr>
            <a:xfrm>
              <a:off x="8329291" y="2132010"/>
              <a:ext cx="51934" cy="44403"/>
            </a:xfrm>
            <a:custGeom>
              <a:avLst/>
              <a:gdLst/>
              <a:ahLst/>
              <a:cxnLst/>
              <a:rect l="l" t="t" r="r" b="b"/>
              <a:pathLst>
                <a:path w="1924" h="1645" extrusionOk="0">
                  <a:moveTo>
                    <a:pt x="1102" y="582"/>
                  </a:moveTo>
                  <a:cubicBezTo>
                    <a:pt x="1226" y="582"/>
                    <a:pt x="1350" y="667"/>
                    <a:pt x="1365" y="838"/>
                  </a:cubicBezTo>
                  <a:cubicBezTo>
                    <a:pt x="1365" y="962"/>
                    <a:pt x="1272" y="1086"/>
                    <a:pt x="1117" y="1086"/>
                  </a:cubicBezTo>
                  <a:cubicBezTo>
                    <a:pt x="962" y="1086"/>
                    <a:pt x="838" y="962"/>
                    <a:pt x="838" y="838"/>
                  </a:cubicBezTo>
                  <a:cubicBezTo>
                    <a:pt x="854" y="667"/>
                    <a:pt x="978" y="582"/>
                    <a:pt x="1102" y="582"/>
                  </a:cubicBezTo>
                  <a:close/>
                  <a:moveTo>
                    <a:pt x="1117" y="0"/>
                  </a:moveTo>
                  <a:cubicBezTo>
                    <a:pt x="373" y="0"/>
                    <a:pt x="1" y="900"/>
                    <a:pt x="528" y="1396"/>
                  </a:cubicBezTo>
                  <a:cubicBezTo>
                    <a:pt x="700" y="1568"/>
                    <a:pt x="908" y="1644"/>
                    <a:pt x="1111" y="1644"/>
                  </a:cubicBezTo>
                  <a:cubicBezTo>
                    <a:pt x="1529" y="1644"/>
                    <a:pt x="1924" y="1318"/>
                    <a:pt x="1924" y="838"/>
                  </a:cubicBezTo>
                  <a:cubicBezTo>
                    <a:pt x="1924" y="372"/>
                    <a:pt x="1552" y="0"/>
                    <a:pt x="1117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3" name="Google Shape;1021;p66"/>
            <p:cNvSpPr/>
            <p:nvPr/>
          </p:nvSpPr>
          <p:spPr>
            <a:xfrm>
              <a:off x="8305025" y="2147072"/>
              <a:ext cx="17599" cy="14819"/>
            </a:xfrm>
            <a:custGeom>
              <a:avLst/>
              <a:gdLst/>
              <a:ahLst/>
              <a:cxnLst/>
              <a:rect l="l" t="t" r="r" b="b"/>
              <a:pathLst>
                <a:path w="652" h="549" extrusionOk="0">
                  <a:moveTo>
                    <a:pt x="372" y="0"/>
                  </a:moveTo>
                  <a:cubicBezTo>
                    <a:pt x="124" y="0"/>
                    <a:pt x="0" y="280"/>
                    <a:pt x="186" y="466"/>
                  </a:cubicBezTo>
                  <a:cubicBezTo>
                    <a:pt x="235" y="524"/>
                    <a:pt x="298" y="549"/>
                    <a:pt x="363" y="549"/>
                  </a:cubicBezTo>
                  <a:cubicBezTo>
                    <a:pt x="505" y="549"/>
                    <a:pt x="651" y="429"/>
                    <a:pt x="651" y="280"/>
                  </a:cubicBezTo>
                  <a:cubicBezTo>
                    <a:pt x="651" y="125"/>
                    <a:pt x="527" y="0"/>
                    <a:pt x="3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4" name="Google Shape;1022;p66"/>
            <p:cNvSpPr/>
            <p:nvPr/>
          </p:nvSpPr>
          <p:spPr>
            <a:xfrm>
              <a:off x="8274874" y="2147072"/>
              <a:ext cx="14252" cy="14468"/>
            </a:xfrm>
            <a:custGeom>
              <a:avLst/>
              <a:gdLst/>
              <a:ahLst/>
              <a:cxnLst/>
              <a:rect l="l" t="t" r="r" b="b"/>
              <a:pathLst>
                <a:path w="528" h="536" extrusionOk="0">
                  <a:moveTo>
                    <a:pt x="264" y="0"/>
                  </a:moveTo>
                  <a:cubicBezTo>
                    <a:pt x="132" y="0"/>
                    <a:pt x="0" y="94"/>
                    <a:pt x="0" y="280"/>
                  </a:cubicBezTo>
                  <a:cubicBezTo>
                    <a:pt x="0" y="450"/>
                    <a:pt x="132" y="536"/>
                    <a:pt x="264" y="536"/>
                  </a:cubicBezTo>
                  <a:cubicBezTo>
                    <a:pt x="396" y="536"/>
                    <a:pt x="528" y="450"/>
                    <a:pt x="528" y="280"/>
                  </a:cubicBezTo>
                  <a:cubicBezTo>
                    <a:pt x="528" y="94"/>
                    <a:pt x="396" y="0"/>
                    <a:pt x="264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1968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0" name="Google Shape;420;p42"/>
          <p:cNvCxnSpPr/>
          <p:nvPr/>
        </p:nvCxnSpPr>
        <p:spPr>
          <a:xfrm>
            <a:off x="-19100" y="392500"/>
            <a:ext cx="2664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ítulo 8"/>
          <p:cNvSpPr>
            <a:spLocks noGrp="1"/>
          </p:cNvSpPr>
          <p:nvPr>
            <p:ph type="title"/>
          </p:nvPr>
        </p:nvSpPr>
        <p:spPr>
          <a:xfrm>
            <a:off x="308809" y="0"/>
            <a:ext cx="6840136" cy="631909"/>
          </a:xfrm>
        </p:spPr>
        <p:txBody>
          <a:bodyPr>
            <a:normAutofit/>
          </a:bodyPr>
          <a:lstStyle/>
          <a:p>
            <a:pPr algn="l"/>
            <a:r>
              <a:rPr lang="es-EC" sz="2800" b="1" dirty="0" smtClean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Elaboración del Vino</a:t>
            </a:r>
            <a:endParaRPr lang="es-EC" sz="2800" b="1" dirty="0">
              <a:ln w="66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  <p:cxnSp>
        <p:nvCxnSpPr>
          <p:cNvPr id="8" name="Google Shape;306;p53"/>
          <p:cNvCxnSpPr/>
          <p:nvPr/>
        </p:nvCxnSpPr>
        <p:spPr>
          <a:xfrm flipV="1">
            <a:off x="114840" y="492678"/>
            <a:ext cx="3659214" cy="0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oval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Google Shape;133;p17"/>
          <p:cNvSpPr/>
          <p:nvPr/>
        </p:nvSpPr>
        <p:spPr>
          <a:xfrm>
            <a:off x="10141527" y="83130"/>
            <a:ext cx="2050473" cy="333365"/>
          </a:xfrm>
          <a:prstGeom prst="round2DiagRect">
            <a:avLst>
              <a:gd name="adj1" fmla="val 16667"/>
              <a:gd name="adj2" fmla="val 1705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s-EC" b="1" i="1" dirty="0" smtClean="0">
              <a:solidFill>
                <a:schemeClr val="bg1"/>
              </a:solidFill>
            </a:endParaRPr>
          </a:p>
          <a:p>
            <a:pPr algn="ctr"/>
            <a:r>
              <a:rPr lang="es-EC" sz="2000" b="1" i="1" dirty="0" smtClean="0">
                <a:solidFill>
                  <a:schemeClr val="bg1"/>
                </a:solidFill>
              </a:rPr>
              <a:t>Metodología</a:t>
            </a:r>
            <a:endParaRPr lang="es-EC" sz="2000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524758"/>
              </p:ext>
            </p:extLst>
          </p:nvPr>
        </p:nvGraphicFramePr>
        <p:xfrm>
          <a:off x="355943" y="5157590"/>
          <a:ext cx="9241790" cy="97536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030304">
                  <a:extLst>
                    <a:ext uri="{9D8B030D-6E8A-4147-A177-3AD203B41FA5}">
                      <a16:colId xmlns:a16="http://schemas.microsoft.com/office/drawing/2014/main" val="383466139"/>
                    </a:ext>
                  </a:extLst>
                </a:gridCol>
                <a:gridCol w="1772612">
                  <a:extLst>
                    <a:ext uri="{9D8B030D-6E8A-4147-A177-3AD203B41FA5}">
                      <a16:colId xmlns:a16="http://schemas.microsoft.com/office/drawing/2014/main" val="2068824899"/>
                    </a:ext>
                  </a:extLst>
                </a:gridCol>
                <a:gridCol w="1812958">
                  <a:extLst>
                    <a:ext uri="{9D8B030D-6E8A-4147-A177-3AD203B41FA5}">
                      <a16:colId xmlns:a16="http://schemas.microsoft.com/office/drawing/2014/main" val="3384064810"/>
                    </a:ext>
                  </a:extLst>
                </a:gridCol>
                <a:gridCol w="1812958">
                  <a:extLst>
                    <a:ext uri="{9D8B030D-6E8A-4147-A177-3AD203B41FA5}">
                      <a16:colId xmlns:a16="http://schemas.microsoft.com/office/drawing/2014/main" val="144639876"/>
                    </a:ext>
                  </a:extLst>
                </a:gridCol>
                <a:gridCol w="1812958">
                  <a:extLst>
                    <a:ext uri="{9D8B030D-6E8A-4147-A177-3AD203B41FA5}">
                      <a16:colId xmlns:a16="http://schemas.microsoft.com/office/drawing/2014/main" val="4057315243"/>
                    </a:ext>
                  </a:extLst>
                </a:gridCol>
              </a:tblGrid>
              <a:tr h="12654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Pulpa de Borojó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Azúcar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Agua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Levadura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7983510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Proporción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9.53%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16.25%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73.96%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0.26%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3553860"/>
                  </a:ext>
                </a:extLst>
              </a:tr>
            </a:tbl>
          </a:graphicData>
        </a:graphic>
      </p:graphicFrame>
      <p:pic>
        <p:nvPicPr>
          <p:cNvPr id="14" name="Imagen 1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5" t="9597" r="21061" b="16369"/>
          <a:stretch/>
        </p:blipFill>
        <p:spPr bwMode="auto">
          <a:xfrm>
            <a:off x="548457" y="1147510"/>
            <a:ext cx="1674824" cy="2680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ruz 9"/>
          <p:cNvSpPr/>
          <p:nvPr/>
        </p:nvSpPr>
        <p:spPr>
          <a:xfrm>
            <a:off x="2515966" y="2022048"/>
            <a:ext cx="868111" cy="822960"/>
          </a:xfrm>
          <a:prstGeom prst="plus">
            <a:avLst>
              <a:gd name="adj" fmla="val 34524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3011" name="Picture 3" descr="Amazon.com: Lallemand - Levadura seca CBC-1 (0.39 oz) (paquete de 5) :  Comida Gourmet y Aliment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057" y="446210"/>
            <a:ext cx="971581" cy="1637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335" y="763391"/>
            <a:ext cx="2702795" cy="3603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1" name="Grupo 30">
            <a:extLst>
              <a:ext uri="{FF2B5EF4-FFF2-40B4-BE49-F238E27FC236}">
                <a16:creationId xmlns:a16="http://schemas.microsoft.com/office/drawing/2014/main" id="{FE9680FA-9A23-4097-85BC-1EE633DCDFA3}"/>
              </a:ext>
            </a:extLst>
          </p:cNvPr>
          <p:cNvGrpSpPr/>
          <p:nvPr/>
        </p:nvGrpSpPr>
        <p:grpSpPr>
          <a:xfrm>
            <a:off x="-2" y="5858548"/>
            <a:ext cx="12088969" cy="724975"/>
            <a:chOff x="-2" y="5858548"/>
            <a:chExt cx="12088969" cy="724975"/>
          </a:xfrm>
        </p:grpSpPr>
        <p:sp>
          <p:nvSpPr>
            <p:cNvPr id="32" name="Rectángulo 31"/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33" name="Rectángulo 32"/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34" name="Imagen 3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2" r="9253" b="22857"/>
          <a:stretch/>
        </p:blipFill>
        <p:spPr>
          <a:xfrm rot="16200000">
            <a:off x="3437893" y="2864965"/>
            <a:ext cx="1551516" cy="1713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Flecha derecha 1"/>
          <p:cNvSpPr/>
          <p:nvPr/>
        </p:nvSpPr>
        <p:spPr>
          <a:xfrm>
            <a:off x="7306708" y="2182988"/>
            <a:ext cx="757646" cy="42477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CuadroTexto 2"/>
          <p:cNvSpPr txBox="1"/>
          <p:nvPr/>
        </p:nvSpPr>
        <p:spPr>
          <a:xfrm>
            <a:off x="401012" y="3895737"/>
            <a:ext cx="16761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 smtClean="0"/>
              <a:t>Pulpa de </a:t>
            </a:r>
            <a:r>
              <a:rPr lang="es-EC" sz="1200" dirty="0" err="1" smtClean="0"/>
              <a:t>borojó</a:t>
            </a:r>
            <a:r>
              <a:rPr lang="es-EC" sz="1200" dirty="0" smtClean="0"/>
              <a:t> 200 mg</a:t>
            </a:r>
            <a:endParaRPr lang="es-EC" sz="12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3036670" y="4525985"/>
            <a:ext cx="2591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Cultivo de </a:t>
            </a:r>
            <a:r>
              <a:rPr lang="es-EC" sz="1200" i="1" dirty="0" smtClean="0"/>
              <a:t>T. </a:t>
            </a:r>
            <a:r>
              <a:rPr lang="es-EC" sz="1200" i="1" dirty="0" err="1" smtClean="0"/>
              <a:t>delbrueckii</a:t>
            </a:r>
            <a:r>
              <a:rPr lang="es-EC" sz="1200" dirty="0"/>
              <a:t> </a:t>
            </a:r>
            <a:r>
              <a:rPr lang="es-EC" sz="1200" dirty="0" smtClean="0"/>
              <a:t>en medio PDA</a:t>
            </a:r>
            <a:endParaRPr lang="es-EC" sz="12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608681" y="2081347"/>
            <a:ext cx="2538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Levadura CBC-1  </a:t>
            </a:r>
            <a:r>
              <a:rPr lang="es-ES" sz="1200" dirty="0"/>
              <a:t>(</a:t>
            </a:r>
            <a:r>
              <a:rPr lang="es-EC" sz="1200" i="1" dirty="0" smtClean="0"/>
              <a:t>S. </a:t>
            </a:r>
            <a:r>
              <a:rPr lang="es-EC" sz="1200" i="1" dirty="0" err="1" smtClean="0"/>
              <a:t>cerevisiae</a:t>
            </a:r>
            <a:r>
              <a:rPr lang="es-ES" sz="1200" dirty="0"/>
              <a:t>)</a:t>
            </a:r>
            <a:endParaRPr lang="es-EC" sz="1200" i="1" dirty="0"/>
          </a:p>
        </p:txBody>
      </p:sp>
      <p:sp>
        <p:nvSpPr>
          <p:cNvPr id="4" name="Rectángulo 3"/>
          <p:cNvSpPr/>
          <p:nvPr/>
        </p:nvSpPr>
        <p:spPr>
          <a:xfrm>
            <a:off x="5317107" y="2200583"/>
            <a:ext cx="550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endParaRPr lang="es-ES" sz="5400" b="0" cap="none" spc="0" dirty="0">
              <a:ln w="0"/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8235732" y="4504116"/>
            <a:ext cx="2538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Frasco de vidrio hermético de 2L</a:t>
            </a:r>
            <a:endParaRPr lang="es-EC" sz="1200" i="1" dirty="0"/>
          </a:p>
        </p:txBody>
      </p:sp>
      <p:sp>
        <p:nvSpPr>
          <p:cNvPr id="6" name="Rectángulo 5"/>
          <p:cNvSpPr/>
          <p:nvPr/>
        </p:nvSpPr>
        <p:spPr>
          <a:xfrm>
            <a:off x="308809" y="488209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Proporción de los ingredientes para la elaboración de vino de Borojó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239" y="2621282"/>
            <a:ext cx="1082240" cy="1921314"/>
          </a:xfrm>
          <a:prstGeom prst="rect">
            <a:avLst/>
          </a:prstGeom>
        </p:spPr>
      </p:pic>
      <p:sp>
        <p:nvSpPr>
          <p:cNvPr id="28" name="Flecha derecha 27"/>
          <p:cNvSpPr/>
          <p:nvPr/>
        </p:nvSpPr>
        <p:spPr>
          <a:xfrm>
            <a:off x="5200603" y="3398458"/>
            <a:ext cx="757646" cy="42477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CuadroTexto 28"/>
          <p:cNvSpPr txBox="1"/>
          <p:nvPr/>
        </p:nvSpPr>
        <p:spPr>
          <a:xfrm>
            <a:off x="5636201" y="4563397"/>
            <a:ext cx="2591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Cultivo de </a:t>
            </a:r>
            <a:r>
              <a:rPr lang="es-EC" sz="1200" i="1" dirty="0" smtClean="0"/>
              <a:t>T. </a:t>
            </a:r>
            <a:r>
              <a:rPr lang="es-EC" sz="1200" i="1" dirty="0" err="1" smtClean="0"/>
              <a:t>delbrueckii</a:t>
            </a:r>
            <a:r>
              <a:rPr lang="es-EC" sz="1200" dirty="0"/>
              <a:t> </a:t>
            </a:r>
            <a:r>
              <a:rPr lang="es-EC" sz="1200" dirty="0" smtClean="0"/>
              <a:t>en medio PDB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674941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5"/>
          <p:cNvSpPr txBox="1">
            <a:spLocks noGrp="1"/>
          </p:cNvSpPr>
          <p:nvPr>
            <p:ph type="title" idx="2"/>
          </p:nvPr>
        </p:nvSpPr>
        <p:spPr>
          <a:xfrm>
            <a:off x="960000" y="3024120"/>
            <a:ext cx="3115200" cy="70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 smtClean="0"/>
              <a:t>pH</a:t>
            </a:r>
            <a:endParaRPr dirty="0"/>
          </a:p>
        </p:txBody>
      </p:sp>
      <p:sp>
        <p:nvSpPr>
          <p:cNvPr id="244" name="Google Shape;244;p35"/>
          <p:cNvSpPr txBox="1">
            <a:spLocks noGrp="1"/>
          </p:cNvSpPr>
          <p:nvPr>
            <p:ph type="title" idx="3"/>
          </p:nvPr>
        </p:nvSpPr>
        <p:spPr>
          <a:xfrm>
            <a:off x="4538400" y="3024120"/>
            <a:ext cx="3115200" cy="70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 smtClean="0"/>
              <a:t>Grados Brix</a:t>
            </a:r>
            <a:endParaRPr dirty="0"/>
          </a:p>
        </p:txBody>
      </p:sp>
      <p:sp>
        <p:nvSpPr>
          <p:cNvPr id="246" name="Google Shape;246;p35"/>
          <p:cNvSpPr txBox="1">
            <a:spLocks noGrp="1"/>
          </p:cNvSpPr>
          <p:nvPr>
            <p:ph type="title" idx="5"/>
          </p:nvPr>
        </p:nvSpPr>
        <p:spPr>
          <a:xfrm>
            <a:off x="8116800" y="3024120"/>
            <a:ext cx="3115200" cy="70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 smtClean="0"/>
              <a:t>Porcentaje de Alcohol</a:t>
            </a:r>
            <a:endParaRPr dirty="0"/>
          </a:p>
        </p:txBody>
      </p:sp>
      <p:sp>
        <p:nvSpPr>
          <p:cNvPr id="248" name="Google Shape;248;p35"/>
          <p:cNvSpPr/>
          <p:nvPr/>
        </p:nvSpPr>
        <p:spPr>
          <a:xfrm flipH="1">
            <a:off x="2006233" y="1758766"/>
            <a:ext cx="1022800" cy="102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9" name="Google Shape;249;p35"/>
          <p:cNvSpPr/>
          <p:nvPr/>
        </p:nvSpPr>
        <p:spPr>
          <a:xfrm flipH="1">
            <a:off x="5584617" y="1758768"/>
            <a:ext cx="1022800" cy="102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0" name="Google Shape;250;p35"/>
          <p:cNvSpPr/>
          <p:nvPr/>
        </p:nvSpPr>
        <p:spPr>
          <a:xfrm flipH="1">
            <a:off x="9163000" y="1758786"/>
            <a:ext cx="1022800" cy="102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251" name="Google Shape;251;p35"/>
          <p:cNvCxnSpPr>
            <a:stCxn id="248" idx="2"/>
            <a:endCxn id="249" idx="6"/>
          </p:cNvCxnSpPr>
          <p:nvPr/>
        </p:nvCxnSpPr>
        <p:spPr>
          <a:xfrm>
            <a:off x="3029033" y="2270166"/>
            <a:ext cx="25556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52" name="Google Shape;252;p35"/>
          <p:cNvGrpSpPr/>
          <p:nvPr/>
        </p:nvGrpSpPr>
        <p:grpSpPr>
          <a:xfrm>
            <a:off x="2369670" y="2016328"/>
            <a:ext cx="295869" cy="507727"/>
            <a:chOff x="916127" y="3807056"/>
            <a:chExt cx="221902" cy="380795"/>
          </a:xfrm>
        </p:grpSpPr>
        <p:sp>
          <p:nvSpPr>
            <p:cNvPr id="253" name="Google Shape;253;p35"/>
            <p:cNvSpPr/>
            <p:nvPr/>
          </p:nvSpPr>
          <p:spPr>
            <a:xfrm>
              <a:off x="916127" y="3807056"/>
              <a:ext cx="221902" cy="380795"/>
            </a:xfrm>
            <a:custGeom>
              <a:avLst/>
              <a:gdLst/>
              <a:ahLst/>
              <a:cxnLst/>
              <a:rect l="l" t="t" r="r" b="b"/>
              <a:pathLst>
                <a:path w="6966" h="11954" extrusionOk="0">
                  <a:moveTo>
                    <a:pt x="4120" y="6429"/>
                  </a:moveTo>
                  <a:lnTo>
                    <a:pt x="4120" y="7799"/>
                  </a:lnTo>
                  <a:lnTo>
                    <a:pt x="2810" y="7799"/>
                  </a:lnTo>
                  <a:lnTo>
                    <a:pt x="2810" y="6429"/>
                  </a:lnTo>
                  <a:cubicBezTo>
                    <a:pt x="3024" y="6489"/>
                    <a:pt x="3245" y="6519"/>
                    <a:pt x="3465" y="6519"/>
                  </a:cubicBezTo>
                  <a:cubicBezTo>
                    <a:pt x="3685" y="6519"/>
                    <a:pt x="3905" y="6489"/>
                    <a:pt x="4120" y="6429"/>
                  </a:cubicBezTo>
                  <a:close/>
                  <a:moveTo>
                    <a:pt x="4882" y="8144"/>
                  </a:moveTo>
                  <a:lnTo>
                    <a:pt x="4882" y="8680"/>
                  </a:lnTo>
                  <a:lnTo>
                    <a:pt x="2060" y="8680"/>
                  </a:lnTo>
                  <a:lnTo>
                    <a:pt x="2060" y="8144"/>
                  </a:lnTo>
                  <a:close/>
                  <a:moveTo>
                    <a:pt x="5596" y="9037"/>
                  </a:moveTo>
                  <a:lnTo>
                    <a:pt x="5596" y="9335"/>
                  </a:lnTo>
                  <a:lnTo>
                    <a:pt x="1346" y="9335"/>
                  </a:lnTo>
                  <a:lnTo>
                    <a:pt x="1346" y="9037"/>
                  </a:lnTo>
                  <a:lnTo>
                    <a:pt x="2060" y="9037"/>
                  </a:lnTo>
                  <a:lnTo>
                    <a:pt x="2060" y="9049"/>
                  </a:lnTo>
                  <a:lnTo>
                    <a:pt x="4882" y="9049"/>
                  </a:lnTo>
                  <a:lnTo>
                    <a:pt x="4882" y="9037"/>
                  </a:lnTo>
                  <a:close/>
                  <a:moveTo>
                    <a:pt x="6227" y="9692"/>
                  </a:moveTo>
                  <a:cubicBezTo>
                    <a:pt x="6441" y="9692"/>
                    <a:pt x="6608" y="9858"/>
                    <a:pt x="6608" y="10061"/>
                  </a:cubicBezTo>
                  <a:lnTo>
                    <a:pt x="6608" y="11251"/>
                  </a:lnTo>
                  <a:cubicBezTo>
                    <a:pt x="6608" y="11466"/>
                    <a:pt x="6441" y="11620"/>
                    <a:pt x="6227" y="11620"/>
                  </a:cubicBezTo>
                  <a:lnTo>
                    <a:pt x="715" y="11620"/>
                  </a:lnTo>
                  <a:cubicBezTo>
                    <a:pt x="500" y="11620"/>
                    <a:pt x="334" y="11466"/>
                    <a:pt x="334" y="11251"/>
                  </a:cubicBezTo>
                  <a:lnTo>
                    <a:pt x="334" y="10061"/>
                  </a:lnTo>
                  <a:cubicBezTo>
                    <a:pt x="334" y="9858"/>
                    <a:pt x="500" y="9692"/>
                    <a:pt x="715" y="9692"/>
                  </a:cubicBezTo>
                  <a:close/>
                  <a:moveTo>
                    <a:pt x="655" y="0"/>
                  </a:moveTo>
                  <a:cubicBezTo>
                    <a:pt x="298" y="0"/>
                    <a:pt x="0" y="298"/>
                    <a:pt x="0" y="655"/>
                  </a:cubicBezTo>
                  <a:lnTo>
                    <a:pt x="0" y="964"/>
                  </a:lnTo>
                  <a:cubicBezTo>
                    <a:pt x="0" y="1322"/>
                    <a:pt x="298" y="1619"/>
                    <a:pt x="655" y="1619"/>
                  </a:cubicBezTo>
                  <a:lnTo>
                    <a:pt x="1012" y="1619"/>
                  </a:lnTo>
                  <a:lnTo>
                    <a:pt x="1012" y="4048"/>
                  </a:lnTo>
                  <a:cubicBezTo>
                    <a:pt x="1012" y="5060"/>
                    <a:pt x="1619" y="5929"/>
                    <a:pt x="2477" y="6310"/>
                  </a:cubicBezTo>
                  <a:lnTo>
                    <a:pt x="2477" y="7799"/>
                  </a:lnTo>
                  <a:lnTo>
                    <a:pt x="1905" y="7799"/>
                  </a:lnTo>
                  <a:cubicBezTo>
                    <a:pt x="1798" y="7799"/>
                    <a:pt x="1727" y="7870"/>
                    <a:pt x="1727" y="7977"/>
                  </a:cubicBezTo>
                  <a:lnTo>
                    <a:pt x="1727" y="8680"/>
                  </a:lnTo>
                  <a:lnTo>
                    <a:pt x="1191" y="8680"/>
                  </a:lnTo>
                  <a:cubicBezTo>
                    <a:pt x="1084" y="8680"/>
                    <a:pt x="1012" y="8751"/>
                    <a:pt x="1012" y="8858"/>
                  </a:cubicBezTo>
                  <a:lnTo>
                    <a:pt x="1012" y="9335"/>
                  </a:lnTo>
                  <a:lnTo>
                    <a:pt x="726" y="9335"/>
                  </a:lnTo>
                  <a:cubicBezTo>
                    <a:pt x="322" y="9335"/>
                    <a:pt x="12" y="9656"/>
                    <a:pt x="12" y="10049"/>
                  </a:cubicBezTo>
                  <a:lnTo>
                    <a:pt x="12" y="11240"/>
                  </a:lnTo>
                  <a:cubicBezTo>
                    <a:pt x="12" y="11644"/>
                    <a:pt x="334" y="11954"/>
                    <a:pt x="726" y="11954"/>
                  </a:cubicBezTo>
                  <a:lnTo>
                    <a:pt x="6251" y="11954"/>
                  </a:lnTo>
                  <a:cubicBezTo>
                    <a:pt x="6644" y="11954"/>
                    <a:pt x="6965" y="11620"/>
                    <a:pt x="6965" y="11240"/>
                  </a:cubicBezTo>
                  <a:lnTo>
                    <a:pt x="6965" y="10049"/>
                  </a:lnTo>
                  <a:cubicBezTo>
                    <a:pt x="6965" y="9644"/>
                    <a:pt x="6632" y="9335"/>
                    <a:pt x="6251" y="9335"/>
                  </a:cubicBezTo>
                  <a:lnTo>
                    <a:pt x="5953" y="9335"/>
                  </a:lnTo>
                  <a:lnTo>
                    <a:pt x="5953" y="8858"/>
                  </a:lnTo>
                  <a:cubicBezTo>
                    <a:pt x="5953" y="8751"/>
                    <a:pt x="5870" y="8680"/>
                    <a:pt x="5775" y="8680"/>
                  </a:cubicBezTo>
                  <a:lnTo>
                    <a:pt x="5239" y="8680"/>
                  </a:lnTo>
                  <a:lnTo>
                    <a:pt x="5239" y="7977"/>
                  </a:lnTo>
                  <a:cubicBezTo>
                    <a:pt x="5239" y="7870"/>
                    <a:pt x="5156" y="7799"/>
                    <a:pt x="5060" y="7799"/>
                  </a:cubicBezTo>
                  <a:lnTo>
                    <a:pt x="4477" y="7799"/>
                  </a:lnTo>
                  <a:lnTo>
                    <a:pt x="4477" y="6310"/>
                  </a:lnTo>
                  <a:cubicBezTo>
                    <a:pt x="4786" y="6179"/>
                    <a:pt x="5072" y="5965"/>
                    <a:pt x="5310" y="5703"/>
                  </a:cubicBezTo>
                  <a:cubicBezTo>
                    <a:pt x="5370" y="5632"/>
                    <a:pt x="5370" y="5525"/>
                    <a:pt x="5298" y="5453"/>
                  </a:cubicBezTo>
                  <a:cubicBezTo>
                    <a:pt x="5259" y="5425"/>
                    <a:pt x="5216" y="5410"/>
                    <a:pt x="5174" y="5410"/>
                  </a:cubicBezTo>
                  <a:cubicBezTo>
                    <a:pt x="5127" y="5410"/>
                    <a:pt x="5080" y="5428"/>
                    <a:pt x="5037" y="5465"/>
                  </a:cubicBezTo>
                  <a:cubicBezTo>
                    <a:pt x="4882" y="5644"/>
                    <a:pt x="4679" y="5786"/>
                    <a:pt x="4477" y="5906"/>
                  </a:cubicBezTo>
                  <a:cubicBezTo>
                    <a:pt x="4158" y="6080"/>
                    <a:pt x="3812" y="6165"/>
                    <a:pt x="3467" y="6165"/>
                  </a:cubicBezTo>
                  <a:cubicBezTo>
                    <a:pt x="3245" y="6165"/>
                    <a:pt x="3024" y="6130"/>
                    <a:pt x="2810" y="6060"/>
                  </a:cubicBezTo>
                  <a:cubicBezTo>
                    <a:pt x="1965" y="5786"/>
                    <a:pt x="1334" y="4989"/>
                    <a:pt x="1334" y="4036"/>
                  </a:cubicBezTo>
                  <a:lnTo>
                    <a:pt x="1334" y="1607"/>
                  </a:lnTo>
                  <a:lnTo>
                    <a:pt x="5572" y="1607"/>
                  </a:lnTo>
                  <a:lnTo>
                    <a:pt x="5572" y="4048"/>
                  </a:lnTo>
                  <a:cubicBezTo>
                    <a:pt x="5596" y="4358"/>
                    <a:pt x="5537" y="4655"/>
                    <a:pt x="5394" y="4929"/>
                  </a:cubicBezTo>
                  <a:cubicBezTo>
                    <a:pt x="5358" y="5013"/>
                    <a:pt x="5394" y="5120"/>
                    <a:pt x="5489" y="5167"/>
                  </a:cubicBezTo>
                  <a:cubicBezTo>
                    <a:pt x="5513" y="5179"/>
                    <a:pt x="5537" y="5179"/>
                    <a:pt x="5560" y="5179"/>
                  </a:cubicBezTo>
                  <a:cubicBezTo>
                    <a:pt x="5620" y="5179"/>
                    <a:pt x="5691" y="5132"/>
                    <a:pt x="5727" y="5072"/>
                  </a:cubicBezTo>
                  <a:cubicBezTo>
                    <a:pt x="5870" y="4751"/>
                    <a:pt x="5953" y="4405"/>
                    <a:pt x="5953" y="4048"/>
                  </a:cubicBezTo>
                  <a:lnTo>
                    <a:pt x="5953" y="1619"/>
                  </a:lnTo>
                  <a:lnTo>
                    <a:pt x="6310" y="1619"/>
                  </a:lnTo>
                  <a:cubicBezTo>
                    <a:pt x="6668" y="1619"/>
                    <a:pt x="6965" y="1322"/>
                    <a:pt x="6965" y="964"/>
                  </a:cubicBezTo>
                  <a:lnTo>
                    <a:pt x="6965" y="655"/>
                  </a:lnTo>
                  <a:cubicBezTo>
                    <a:pt x="6965" y="298"/>
                    <a:pt x="6668" y="0"/>
                    <a:pt x="6310" y="0"/>
                  </a:cubicBezTo>
                  <a:lnTo>
                    <a:pt x="2215" y="0"/>
                  </a:lnTo>
                  <a:cubicBezTo>
                    <a:pt x="2108" y="0"/>
                    <a:pt x="2036" y="71"/>
                    <a:pt x="2036" y="179"/>
                  </a:cubicBezTo>
                  <a:cubicBezTo>
                    <a:pt x="2036" y="286"/>
                    <a:pt x="2108" y="357"/>
                    <a:pt x="2215" y="357"/>
                  </a:cubicBezTo>
                  <a:lnTo>
                    <a:pt x="6310" y="357"/>
                  </a:lnTo>
                  <a:cubicBezTo>
                    <a:pt x="6465" y="357"/>
                    <a:pt x="6608" y="488"/>
                    <a:pt x="6608" y="655"/>
                  </a:cubicBezTo>
                  <a:lnTo>
                    <a:pt x="6608" y="964"/>
                  </a:lnTo>
                  <a:cubicBezTo>
                    <a:pt x="6608" y="1131"/>
                    <a:pt x="6465" y="1262"/>
                    <a:pt x="6310" y="1262"/>
                  </a:cubicBezTo>
                  <a:lnTo>
                    <a:pt x="655" y="1262"/>
                  </a:lnTo>
                  <a:cubicBezTo>
                    <a:pt x="488" y="1262"/>
                    <a:pt x="357" y="1131"/>
                    <a:pt x="357" y="964"/>
                  </a:cubicBezTo>
                  <a:lnTo>
                    <a:pt x="357" y="655"/>
                  </a:lnTo>
                  <a:cubicBezTo>
                    <a:pt x="357" y="488"/>
                    <a:pt x="488" y="357"/>
                    <a:pt x="655" y="357"/>
                  </a:cubicBezTo>
                  <a:lnTo>
                    <a:pt x="1500" y="357"/>
                  </a:lnTo>
                  <a:cubicBezTo>
                    <a:pt x="1608" y="357"/>
                    <a:pt x="1679" y="286"/>
                    <a:pt x="1679" y="179"/>
                  </a:cubicBezTo>
                  <a:cubicBezTo>
                    <a:pt x="1679" y="71"/>
                    <a:pt x="1608" y="0"/>
                    <a:pt x="15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" name="Google Shape;254;p35"/>
            <p:cNvSpPr/>
            <p:nvPr/>
          </p:nvSpPr>
          <p:spPr>
            <a:xfrm>
              <a:off x="969580" y="3869746"/>
              <a:ext cx="110792" cy="102955"/>
            </a:xfrm>
            <a:custGeom>
              <a:avLst/>
              <a:gdLst/>
              <a:ahLst/>
              <a:cxnLst/>
              <a:rect l="l" t="t" r="r" b="b"/>
              <a:pathLst>
                <a:path w="3478" h="3232" extrusionOk="0">
                  <a:moveTo>
                    <a:pt x="1815" y="1"/>
                  </a:moveTo>
                  <a:cubicBezTo>
                    <a:pt x="1680" y="1"/>
                    <a:pt x="1543" y="72"/>
                    <a:pt x="1477" y="211"/>
                  </a:cubicBezTo>
                  <a:cubicBezTo>
                    <a:pt x="1175" y="806"/>
                    <a:pt x="1156" y="843"/>
                    <a:pt x="1155" y="843"/>
                  </a:cubicBezTo>
                  <a:cubicBezTo>
                    <a:pt x="1155" y="843"/>
                    <a:pt x="1156" y="842"/>
                    <a:pt x="1156" y="842"/>
                  </a:cubicBezTo>
                  <a:lnTo>
                    <a:pt x="1156" y="842"/>
                  </a:lnTo>
                  <a:cubicBezTo>
                    <a:pt x="1052" y="977"/>
                    <a:pt x="1162" y="1139"/>
                    <a:pt x="1292" y="1139"/>
                  </a:cubicBezTo>
                  <a:cubicBezTo>
                    <a:pt x="1356" y="1139"/>
                    <a:pt x="1426" y="1099"/>
                    <a:pt x="1477" y="997"/>
                  </a:cubicBezTo>
                  <a:cubicBezTo>
                    <a:pt x="1762" y="396"/>
                    <a:pt x="1786" y="352"/>
                    <a:pt x="1795" y="352"/>
                  </a:cubicBezTo>
                  <a:cubicBezTo>
                    <a:pt x="1796" y="352"/>
                    <a:pt x="1797" y="354"/>
                    <a:pt x="1799" y="354"/>
                  </a:cubicBezTo>
                  <a:cubicBezTo>
                    <a:pt x="1801" y="354"/>
                    <a:pt x="1801" y="352"/>
                    <a:pt x="1803" y="352"/>
                  </a:cubicBezTo>
                  <a:cubicBezTo>
                    <a:pt x="1812" y="352"/>
                    <a:pt x="1837" y="396"/>
                    <a:pt x="2132" y="997"/>
                  </a:cubicBezTo>
                  <a:cubicBezTo>
                    <a:pt x="2192" y="1104"/>
                    <a:pt x="2287" y="1175"/>
                    <a:pt x="2406" y="1199"/>
                  </a:cubicBezTo>
                  <a:lnTo>
                    <a:pt x="3108" y="1306"/>
                  </a:lnTo>
                  <a:cubicBezTo>
                    <a:pt x="3120" y="1306"/>
                    <a:pt x="3120" y="1318"/>
                    <a:pt x="3120" y="1318"/>
                  </a:cubicBezTo>
                  <a:cubicBezTo>
                    <a:pt x="3120" y="1342"/>
                    <a:pt x="3156" y="1306"/>
                    <a:pt x="2608" y="1830"/>
                  </a:cubicBezTo>
                  <a:cubicBezTo>
                    <a:pt x="2525" y="1902"/>
                    <a:pt x="2489" y="1997"/>
                    <a:pt x="2489" y="2092"/>
                  </a:cubicBezTo>
                  <a:cubicBezTo>
                    <a:pt x="2489" y="2152"/>
                    <a:pt x="2608" y="2842"/>
                    <a:pt x="2608" y="2866"/>
                  </a:cubicBezTo>
                  <a:cubicBezTo>
                    <a:pt x="2608" y="2883"/>
                    <a:pt x="2596" y="2894"/>
                    <a:pt x="2584" y="2894"/>
                  </a:cubicBezTo>
                  <a:cubicBezTo>
                    <a:pt x="2580" y="2894"/>
                    <a:pt x="2576" y="2893"/>
                    <a:pt x="2573" y="2890"/>
                  </a:cubicBezTo>
                  <a:lnTo>
                    <a:pt x="1954" y="2556"/>
                  </a:lnTo>
                  <a:cubicBezTo>
                    <a:pt x="1900" y="2527"/>
                    <a:pt x="1840" y="2512"/>
                    <a:pt x="1781" y="2512"/>
                  </a:cubicBezTo>
                  <a:cubicBezTo>
                    <a:pt x="1721" y="2512"/>
                    <a:pt x="1662" y="2527"/>
                    <a:pt x="1608" y="2556"/>
                  </a:cubicBezTo>
                  <a:cubicBezTo>
                    <a:pt x="996" y="2879"/>
                    <a:pt x="977" y="2890"/>
                    <a:pt x="967" y="2890"/>
                  </a:cubicBezTo>
                  <a:cubicBezTo>
                    <a:pt x="967" y="2890"/>
                    <a:pt x="966" y="2890"/>
                    <a:pt x="965" y="2890"/>
                  </a:cubicBezTo>
                  <a:cubicBezTo>
                    <a:pt x="953" y="2890"/>
                    <a:pt x="953" y="2866"/>
                    <a:pt x="953" y="2854"/>
                  </a:cubicBezTo>
                  <a:cubicBezTo>
                    <a:pt x="1073" y="2116"/>
                    <a:pt x="1073" y="2152"/>
                    <a:pt x="1073" y="2092"/>
                  </a:cubicBezTo>
                  <a:cubicBezTo>
                    <a:pt x="1073" y="1997"/>
                    <a:pt x="1025" y="1902"/>
                    <a:pt x="953" y="1830"/>
                  </a:cubicBezTo>
                  <a:lnTo>
                    <a:pt x="441" y="1342"/>
                  </a:lnTo>
                  <a:cubicBezTo>
                    <a:pt x="430" y="1318"/>
                    <a:pt x="441" y="1306"/>
                    <a:pt x="465" y="1306"/>
                  </a:cubicBezTo>
                  <a:lnTo>
                    <a:pt x="608" y="1294"/>
                  </a:lnTo>
                  <a:cubicBezTo>
                    <a:pt x="703" y="1282"/>
                    <a:pt x="775" y="1187"/>
                    <a:pt x="763" y="1104"/>
                  </a:cubicBezTo>
                  <a:cubicBezTo>
                    <a:pt x="741" y="1016"/>
                    <a:pt x="668" y="948"/>
                    <a:pt x="581" y="948"/>
                  </a:cubicBezTo>
                  <a:cubicBezTo>
                    <a:pt x="574" y="948"/>
                    <a:pt x="568" y="948"/>
                    <a:pt x="561" y="949"/>
                  </a:cubicBezTo>
                  <a:lnTo>
                    <a:pt x="418" y="961"/>
                  </a:lnTo>
                  <a:cubicBezTo>
                    <a:pt x="108" y="1009"/>
                    <a:pt x="1" y="1378"/>
                    <a:pt x="203" y="1592"/>
                  </a:cubicBezTo>
                  <a:cubicBezTo>
                    <a:pt x="739" y="2116"/>
                    <a:pt x="727" y="2080"/>
                    <a:pt x="727" y="2092"/>
                  </a:cubicBezTo>
                  <a:cubicBezTo>
                    <a:pt x="608" y="2842"/>
                    <a:pt x="608" y="2806"/>
                    <a:pt x="608" y="2854"/>
                  </a:cubicBezTo>
                  <a:cubicBezTo>
                    <a:pt x="608" y="3074"/>
                    <a:pt x="785" y="3231"/>
                    <a:pt x="976" y="3231"/>
                  </a:cubicBezTo>
                  <a:cubicBezTo>
                    <a:pt x="1032" y="3231"/>
                    <a:pt x="1089" y="3217"/>
                    <a:pt x="1144" y="3187"/>
                  </a:cubicBezTo>
                  <a:cubicBezTo>
                    <a:pt x="1696" y="2896"/>
                    <a:pt x="1757" y="2851"/>
                    <a:pt x="1777" y="2851"/>
                  </a:cubicBezTo>
                  <a:cubicBezTo>
                    <a:pt x="1781" y="2851"/>
                    <a:pt x="1783" y="2852"/>
                    <a:pt x="1787" y="2854"/>
                  </a:cubicBezTo>
                  <a:cubicBezTo>
                    <a:pt x="2382" y="3152"/>
                    <a:pt x="2442" y="3223"/>
                    <a:pt x="2585" y="3223"/>
                  </a:cubicBezTo>
                  <a:cubicBezTo>
                    <a:pt x="2811" y="3223"/>
                    <a:pt x="2989" y="3021"/>
                    <a:pt x="2966" y="2795"/>
                  </a:cubicBezTo>
                  <a:cubicBezTo>
                    <a:pt x="2847" y="2068"/>
                    <a:pt x="2847" y="2092"/>
                    <a:pt x="2858" y="2080"/>
                  </a:cubicBezTo>
                  <a:lnTo>
                    <a:pt x="3359" y="1592"/>
                  </a:lnTo>
                  <a:cubicBezTo>
                    <a:pt x="3442" y="1521"/>
                    <a:pt x="3478" y="1425"/>
                    <a:pt x="3478" y="1318"/>
                  </a:cubicBezTo>
                  <a:cubicBezTo>
                    <a:pt x="3478" y="1128"/>
                    <a:pt x="3347" y="985"/>
                    <a:pt x="3168" y="949"/>
                  </a:cubicBezTo>
                  <a:lnTo>
                    <a:pt x="2466" y="842"/>
                  </a:lnTo>
                  <a:cubicBezTo>
                    <a:pt x="2465" y="842"/>
                    <a:pt x="2464" y="842"/>
                    <a:pt x="2463" y="842"/>
                  </a:cubicBezTo>
                  <a:cubicBezTo>
                    <a:pt x="2454" y="842"/>
                    <a:pt x="2444" y="821"/>
                    <a:pt x="2144" y="211"/>
                  </a:cubicBezTo>
                  <a:cubicBezTo>
                    <a:pt x="2079" y="70"/>
                    <a:pt x="1947" y="1"/>
                    <a:pt x="18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" name="Google Shape;255;p35"/>
            <p:cNvSpPr/>
            <p:nvPr/>
          </p:nvSpPr>
          <p:spPr>
            <a:xfrm>
              <a:off x="982863" y="4127517"/>
              <a:ext cx="88015" cy="11404"/>
            </a:xfrm>
            <a:custGeom>
              <a:avLst/>
              <a:gdLst/>
              <a:ahLst/>
              <a:cxnLst/>
              <a:rect l="l" t="t" r="r" b="b"/>
              <a:pathLst>
                <a:path w="2763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584" y="358"/>
                  </a:lnTo>
                  <a:cubicBezTo>
                    <a:pt x="2691" y="358"/>
                    <a:pt x="2763" y="287"/>
                    <a:pt x="2763" y="179"/>
                  </a:cubicBezTo>
                  <a:cubicBezTo>
                    <a:pt x="2763" y="72"/>
                    <a:pt x="2680" y="1"/>
                    <a:pt x="2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" name="Google Shape;256;p35"/>
            <p:cNvSpPr/>
            <p:nvPr/>
          </p:nvSpPr>
          <p:spPr>
            <a:xfrm>
              <a:off x="982863" y="4152173"/>
              <a:ext cx="88015" cy="11404"/>
            </a:xfrm>
            <a:custGeom>
              <a:avLst/>
              <a:gdLst/>
              <a:ahLst/>
              <a:cxnLst/>
              <a:rect l="l" t="t" r="r" b="b"/>
              <a:pathLst>
                <a:path w="2763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584" y="358"/>
                  </a:lnTo>
                  <a:cubicBezTo>
                    <a:pt x="2691" y="358"/>
                    <a:pt x="2763" y="286"/>
                    <a:pt x="2763" y="179"/>
                  </a:cubicBezTo>
                  <a:cubicBezTo>
                    <a:pt x="2751" y="72"/>
                    <a:pt x="2680" y="1"/>
                    <a:pt x="2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cxnSp>
        <p:nvCxnSpPr>
          <p:cNvPr id="262" name="Google Shape;262;p35"/>
          <p:cNvCxnSpPr>
            <a:stCxn id="249" idx="2"/>
            <a:endCxn id="250" idx="6"/>
          </p:cNvCxnSpPr>
          <p:nvPr/>
        </p:nvCxnSpPr>
        <p:spPr>
          <a:xfrm>
            <a:off x="6607417" y="2270168"/>
            <a:ext cx="25556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Título 8"/>
          <p:cNvSpPr>
            <a:spLocks noGrp="1"/>
          </p:cNvSpPr>
          <p:nvPr>
            <p:ph type="title"/>
          </p:nvPr>
        </p:nvSpPr>
        <p:spPr>
          <a:xfrm>
            <a:off x="308809" y="0"/>
            <a:ext cx="6840136" cy="631909"/>
          </a:xfrm>
        </p:spPr>
        <p:txBody>
          <a:bodyPr>
            <a:normAutofit/>
          </a:bodyPr>
          <a:lstStyle/>
          <a:p>
            <a:pPr algn="l"/>
            <a:r>
              <a:rPr lang="es-EC" sz="2800" b="1" dirty="0" smtClean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Análisis físico-químico</a:t>
            </a:r>
            <a:endParaRPr lang="es-EC" sz="2800" b="1" dirty="0">
              <a:ln w="66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  <p:cxnSp>
        <p:nvCxnSpPr>
          <p:cNvPr id="27" name="Google Shape;306;p53"/>
          <p:cNvCxnSpPr/>
          <p:nvPr/>
        </p:nvCxnSpPr>
        <p:spPr>
          <a:xfrm flipV="1">
            <a:off x="114840" y="492678"/>
            <a:ext cx="3659214" cy="0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oval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Google Shape;133;p17"/>
          <p:cNvSpPr/>
          <p:nvPr/>
        </p:nvSpPr>
        <p:spPr>
          <a:xfrm>
            <a:off x="10141527" y="83130"/>
            <a:ext cx="2050473" cy="333365"/>
          </a:xfrm>
          <a:prstGeom prst="round2DiagRect">
            <a:avLst>
              <a:gd name="adj1" fmla="val 16667"/>
              <a:gd name="adj2" fmla="val 1705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s-EC" b="1" i="1" dirty="0" smtClean="0">
              <a:solidFill>
                <a:schemeClr val="bg1"/>
              </a:solidFill>
            </a:endParaRPr>
          </a:p>
          <a:p>
            <a:pPr algn="ctr"/>
            <a:r>
              <a:rPr lang="es-EC" sz="2000" b="1" i="1" dirty="0" smtClean="0">
                <a:solidFill>
                  <a:schemeClr val="bg1"/>
                </a:solidFill>
              </a:rPr>
              <a:t>Metodología</a:t>
            </a:r>
            <a:endParaRPr lang="es-EC" sz="2000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6082" name="Picture 2" descr="Qué es un refractómetro y cómo utilizarlo, todo lo que necesitas saber -  The Beer Times™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335" y="3970272"/>
            <a:ext cx="2585325" cy="1357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7872365" y="3766821"/>
                <a:ext cx="3578400" cy="20917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 algn="just">
                  <a:lnSpc>
                    <a:spcPct val="2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C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C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s-EC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s-EC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C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s-EC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es-EC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∗105∗1,25=%</m:t>
                      </m:r>
                      <m:r>
                        <a:rPr lang="es-EC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𝐴𝑃𝑉</m:t>
                      </m:r>
                    </m:oMath>
                  </m:oMathPara>
                </a14:m>
                <a:endParaRPr lang="es-EC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 algn="just"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s-EC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Donde:</a:t>
                </a:r>
                <a:endParaRPr lang="es-EC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20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sz="1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C" sz="1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s-EC" sz="1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</m:sub>
                    </m:sSub>
                  </m:oMath>
                </a14:m>
                <a:r>
                  <a:rPr lang="es-EC" sz="1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s-EC" sz="1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Gravedad</a:t>
                </a:r>
                <a:r>
                  <a:rPr lang="es-EC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(Densidad) inicial del mosto.</a:t>
                </a:r>
                <a:endParaRPr lang="es-EC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20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sz="1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C" sz="1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s-EC" sz="1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s-EC" sz="1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s-EC" sz="1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Gravedad</a:t>
                </a:r>
                <a:r>
                  <a:rPr lang="es-EC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(Densidad) final.</a:t>
                </a:r>
                <a:endParaRPr lang="es-EC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20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r>
                      <a:rPr lang="es-EC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%</m:t>
                    </m:r>
                    <m:r>
                      <a:rPr lang="es-EC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𝐴𝑃𝑉</m:t>
                    </m:r>
                  </m:oMath>
                </a14:m>
                <a:r>
                  <a:rPr lang="es-EC" sz="1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s-EC" sz="1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Porcentaje de alcohol por volumen.</a:t>
                </a:r>
                <a:endParaRPr lang="es-EC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365" y="3766821"/>
                <a:ext cx="3578400" cy="20917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upo 33">
            <a:extLst>
              <a:ext uri="{FF2B5EF4-FFF2-40B4-BE49-F238E27FC236}">
                <a16:creationId xmlns:a16="http://schemas.microsoft.com/office/drawing/2014/main" id="{FE9680FA-9A23-4097-85BC-1EE633DCDFA3}"/>
              </a:ext>
            </a:extLst>
          </p:cNvPr>
          <p:cNvGrpSpPr/>
          <p:nvPr/>
        </p:nvGrpSpPr>
        <p:grpSpPr>
          <a:xfrm>
            <a:off x="-2" y="5858548"/>
            <a:ext cx="12088969" cy="724975"/>
            <a:chOff x="-2" y="5858548"/>
            <a:chExt cx="12088969" cy="724975"/>
          </a:xfrm>
        </p:grpSpPr>
        <p:sp>
          <p:nvSpPr>
            <p:cNvPr id="35" name="Rectángulo 34"/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36" name="Rectángulo 35"/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37" name="Imagen 3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  <p:pic>
        <p:nvPicPr>
          <p:cNvPr id="37890" name="Picture 2" descr="Medidor De Ph Peachimetro Digital Para Soluciones 2 Decimale | MercadoLib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909" y="3709555"/>
            <a:ext cx="1937786" cy="1937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oogle Shape;257;p35"/>
          <p:cNvGrpSpPr/>
          <p:nvPr/>
        </p:nvGrpSpPr>
        <p:grpSpPr>
          <a:xfrm>
            <a:off x="9407867" y="2023905"/>
            <a:ext cx="533083" cy="408636"/>
            <a:chOff x="2567841" y="1994124"/>
            <a:chExt cx="399812" cy="306477"/>
          </a:xfrm>
        </p:grpSpPr>
        <p:sp>
          <p:nvSpPr>
            <p:cNvPr id="31" name="Google Shape;258;p35"/>
            <p:cNvSpPr/>
            <p:nvPr/>
          </p:nvSpPr>
          <p:spPr>
            <a:xfrm>
              <a:off x="2567841" y="1994124"/>
              <a:ext cx="399812" cy="306477"/>
            </a:xfrm>
            <a:custGeom>
              <a:avLst/>
              <a:gdLst/>
              <a:ahLst/>
              <a:cxnLst/>
              <a:rect l="l" t="t" r="r" b="b"/>
              <a:pathLst>
                <a:path w="12551" h="9621" extrusionOk="0">
                  <a:moveTo>
                    <a:pt x="11157" y="346"/>
                  </a:moveTo>
                  <a:lnTo>
                    <a:pt x="11157" y="6584"/>
                  </a:lnTo>
                  <a:lnTo>
                    <a:pt x="1334" y="6584"/>
                  </a:lnTo>
                  <a:lnTo>
                    <a:pt x="1334" y="346"/>
                  </a:lnTo>
                  <a:close/>
                  <a:moveTo>
                    <a:pt x="7442" y="7930"/>
                  </a:moveTo>
                  <a:lnTo>
                    <a:pt x="7621" y="8561"/>
                  </a:lnTo>
                  <a:lnTo>
                    <a:pt x="4859" y="8561"/>
                  </a:lnTo>
                  <a:lnTo>
                    <a:pt x="5037" y="7930"/>
                  </a:lnTo>
                  <a:close/>
                  <a:moveTo>
                    <a:pt x="11217" y="6954"/>
                  </a:moveTo>
                  <a:lnTo>
                    <a:pt x="12038" y="8561"/>
                  </a:lnTo>
                  <a:lnTo>
                    <a:pt x="7990" y="8561"/>
                  </a:lnTo>
                  <a:lnTo>
                    <a:pt x="7776" y="7835"/>
                  </a:lnTo>
                  <a:cubicBezTo>
                    <a:pt x="7740" y="7680"/>
                    <a:pt x="7597" y="7573"/>
                    <a:pt x="7454" y="7573"/>
                  </a:cubicBezTo>
                  <a:lnTo>
                    <a:pt x="5013" y="7573"/>
                  </a:lnTo>
                  <a:cubicBezTo>
                    <a:pt x="4859" y="7573"/>
                    <a:pt x="4716" y="7680"/>
                    <a:pt x="4680" y="7835"/>
                  </a:cubicBezTo>
                  <a:lnTo>
                    <a:pt x="4478" y="8561"/>
                  </a:lnTo>
                  <a:lnTo>
                    <a:pt x="430" y="8561"/>
                  </a:lnTo>
                  <a:lnTo>
                    <a:pt x="1263" y="6954"/>
                  </a:lnTo>
                  <a:close/>
                  <a:moveTo>
                    <a:pt x="12157" y="8930"/>
                  </a:moveTo>
                  <a:lnTo>
                    <a:pt x="12157" y="9216"/>
                  </a:lnTo>
                  <a:lnTo>
                    <a:pt x="12169" y="9216"/>
                  </a:lnTo>
                  <a:cubicBezTo>
                    <a:pt x="12169" y="9239"/>
                    <a:pt x="12145" y="9275"/>
                    <a:pt x="12110" y="9275"/>
                  </a:cubicBezTo>
                  <a:lnTo>
                    <a:pt x="382" y="9275"/>
                  </a:lnTo>
                  <a:cubicBezTo>
                    <a:pt x="346" y="9275"/>
                    <a:pt x="322" y="9239"/>
                    <a:pt x="322" y="9216"/>
                  </a:cubicBezTo>
                  <a:lnTo>
                    <a:pt x="322" y="8930"/>
                  </a:lnTo>
                  <a:close/>
                  <a:moveTo>
                    <a:pt x="1334" y="0"/>
                  </a:moveTo>
                  <a:cubicBezTo>
                    <a:pt x="1144" y="0"/>
                    <a:pt x="977" y="167"/>
                    <a:pt x="977" y="357"/>
                  </a:cubicBezTo>
                  <a:lnTo>
                    <a:pt x="977" y="6739"/>
                  </a:lnTo>
                  <a:lnTo>
                    <a:pt x="1" y="8680"/>
                  </a:lnTo>
                  <a:lnTo>
                    <a:pt x="1" y="8692"/>
                  </a:lnTo>
                  <a:lnTo>
                    <a:pt x="1" y="8704"/>
                  </a:lnTo>
                  <a:lnTo>
                    <a:pt x="1" y="8728"/>
                  </a:lnTo>
                  <a:lnTo>
                    <a:pt x="1" y="8739"/>
                  </a:lnTo>
                  <a:lnTo>
                    <a:pt x="1" y="9204"/>
                  </a:lnTo>
                  <a:cubicBezTo>
                    <a:pt x="1" y="9442"/>
                    <a:pt x="191" y="9620"/>
                    <a:pt x="406" y="9620"/>
                  </a:cubicBezTo>
                  <a:lnTo>
                    <a:pt x="12133" y="9620"/>
                  </a:lnTo>
                  <a:cubicBezTo>
                    <a:pt x="12371" y="9620"/>
                    <a:pt x="12550" y="9418"/>
                    <a:pt x="12550" y="9204"/>
                  </a:cubicBezTo>
                  <a:lnTo>
                    <a:pt x="12526" y="8739"/>
                  </a:lnTo>
                  <a:lnTo>
                    <a:pt x="12526" y="8704"/>
                  </a:lnTo>
                  <a:lnTo>
                    <a:pt x="12526" y="8692"/>
                  </a:lnTo>
                  <a:lnTo>
                    <a:pt x="12526" y="8680"/>
                  </a:lnTo>
                  <a:lnTo>
                    <a:pt x="11550" y="6739"/>
                  </a:lnTo>
                  <a:lnTo>
                    <a:pt x="11550" y="357"/>
                  </a:lnTo>
                  <a:cubicBezTo>
                    <a:pt x="11550" y="167"/>
                    <a:pt x="11383" y="0"/>
                    <a:pt x="111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259;p35"/>
            <p:cNvSpPr/>
            <p:nvPr/>
          </p:nvSpPr>
          <p:spPr>
            <a:xfrm>
              <a:off x="2623237" y="2113963"/>
              <a:ext cx="287523" cy="77025"/>
            </a:xfrm>
            <a:custGeom>
              <a:avLst/>
              <a:gdLst/>
              <a:ahLst/>
              <a:cxnLst/>
              <a:rect l="l" t="t" r="r" b="b"/>
              <a:pathLst>
                <a:path w="9026" h="2418" extrusionOk="0">
                  <a:moveTo>
                    <a:pt x="179" y="1"/>
                  </a:moveTo>
                  <a:cubicBezTo>
                    <a:pt x="72" y="1"/>
                    <a:pt x="0" y="96"/>
                    <a:pt x="0" y="179"/>
                  </a:cubicBezTo>
                  <a:lnTo>
                    <a:pt x="0" y="2132"/>
                  </a:lnTo>
                  <a:cubicBezTo>
                    <a:pt x="0" y="2299"/>
                    <a:pt x="131" y="2418"/>
                    <a:pt x="274" y="2418"/>
                  </a:cubicBezTo>
                  <a:lnTo>
                    <a:pt x="8727" y="2418"/>
                  </a:lnTo>
                  <a:cubicBezTo>
                    <a:pt x="8894" y="2418"/>
                    <a:pt x="9013" y="2287"/>
                    <a:pt x="9013" y="2132"/>
                  </a:cubicBezTo>
                  <a:lnTo>
                    <a:pt x="9013" y="179"/>
                  </a:lnTo>
                  <a:cubicBezTo>
                    <a:pt x="9025" y="96"/>
                    <a:pt x="8942" y="1"/>
                    <a:pt x="8835" y="1"/>
                  </a:cubicBezTo>
                  <a:cubicBezTo>
                    <a:pt x="8727" y="1"/>
                    <a:pt x="8656" y="96"/>
                    <a:pt x="8656" y="179"/>
                  </a:cubicBezTo>
                  <a:lnTo>
                    <a:pt x="8656" y="2049"/>
                  </a:lnTo>
                  <a:lnTo>
                    <a:pt x="357" y="2049"/>
                  </a:lnTo>
                  <a:lnTo>
                    <a:pt x="357" y="179"/>
                  </a:lnTo>
                  <a:cubicBezTo>
                    <a:pt x="357" y="84"/>
                    <a:pt x="262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260;p35"/>
            <p:cNvSpPr/>
            <p:nvPr/>
          </p:nvSpPr>
          <p:spPr>
            <a:xfrm>
              <a:off x="2623237" y="2017251"/>
              <a:ext cx="287523" cy="77025"/>
            </a:xfrm>
            <a:custGeom>
              <a:avLst/>
              <a:gdLst/>
              <a:ahLst/>
              <a:cxnLst/>
              <a:rect l="l" t="t" r="r" b="b"/>
              <a:pathLst>
                <a:path w="9026" h="2418" extrusionOk="0">
                  <a:moveTo>
                    <a:pt x="286" y="1"/>
                  </a:moveTo>
                  <a:cubicBezTo>
                    <a:pt x="119" y="1"/>
                    <a:pt x="0" y="143"/>
                    <a:pt x="0" y="286"/>
                  </a:cubicBezTo>
                  <a:lnTo>
                    <a:pt x="0" y="2239"/>
                  </a:lnTo>
                  <a:cubicBezTo>
                    <a:pt x="0" y="2346"/>
                    <a:pt x="84" y="2418"/>
                    <a:pt x="179" y="2418"/>
                  </a:cubicBezTo>
                  <a:cubicBezTo>
                    <a:pt x="286" y="2418"/>
                    <a:pt x="357" y="2322"/>
                    <a:pt x="357" y="2239"/>
                  </a:cubicBezTo>
                  <a:lnTo>
                    <a:pt x="357" y="382"/>
                  </a:lnTo>
                  <a:lnTo>
                    <a:pt x="8656" y="382"/>
                  </a:lnTo>
                  <a:lnTo>
                    <a:pt x="8656" y="2239"/>
                  </a:lnTo>
                  <a:cubicBezTo>
                    <a:pt x="8656" y="2346"/>
                    <a:pt x="8751" y="2418"/>
                    <a:pt x="8835" y="2418"/>
                  </a:cubicBezTo>
                  <a:cubicBezTo>
                    <a:pt x="8942" y="2418"/>
                    <a:pt x="9013" y="2322"/>
                    <a:pt x="9013" y="2239"/>
                  </a:cubicBezTo>
                  <a:lnTo>
                    <a:pt x="9013" y="286"/>
                  </a:lnTo>
                  <a:cubicBezTo>
                    <a:pt x="9025" y="143"/>
                    <a:pt x="8894" y="1"/>
                    <a:pt x="8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8" name="Google Shape;1075;p66"/>
          <p:cNvGrpSpPr/>
          <p:nvPr/>
        </p:nvGrpSpPr>
        <p:grpSpPr>
          <a:xfrm>
            <a:off x="5823640" y="1921949"/>
            <a:ext cx="538927" cy="612548"/>
            <a:chOff x="4790899" y="2466906"/>
            <a:chExt cx="376815" cy="376815"/>
          </a:xfrm>
        </p:grpSpPr>
        <p:sp>
          <p:nvSpPr>
            <p:cNvPr id="39" name="Google Shape;1076;p66"/>
            <p:cNvSpPr/>
            <p:nvPr/>
          </p:nvSpPr>
          <p:spPr>
            <a:xfrm>
              <a:off x="4790899" y="2466906"/>
              <a:ext cx="376815" cy="376815"/>
            </a:xfrm>
            <a:custGeom>
              <a:avLst/>
              <a:gdLst/>
              <a:ahLst/>
              <a:cxnLst/>
              <a:rect l="l" t="t" r="r" b="b"/>
              <a:pathLst>
                <a:path w="13960" h="13960" extrusionOk="0">
                  <a:moveTo>
                    <a:pt x="6112" y="3134"/>
                  </a:moveTo>
                  <a:lnTo>
                    <a:pt x="6112" y="4344"/>
                  </a:lnTo>
                  <a:cubicBezTo>
                    <a:pt x="6112" y="4437"/>
                    <a:pt x="6050" y="4499"/>
                    <a:pt x="5988" y="4561"/>
                  </a:cubicBezTo>
                  <a:lnTo>
                    <a:pt x="5212" y="5119"/>
                  </a:lnTo>
                  <a:cubicBezTo>
                    <a:pt x="5119" y="5150"/>
                    <a:pt x="5088" y="5243"/>
                    <a:pt x="5088" y="5336"/>
                  </a:cubicBezTo>
                  <a:lnTo>
                    <a:pt x="5088" y="6205"/>
                  </a:lnTo>
                  <a:lnTo>
                    <a:pt x="4530" y="6205"/>
                  </a:lnTo>
                  <a:lnTo>
                    <a:pt x="4530" y="5336"/>
                  </a:lnTo>
                  <a:cubicBezTo>
                    <a:pt x="4530" y="5274"/>
                    <a:pt x="4499" y="5181"/>
                    <a:pt x="4437" y="5119"/>
                  </a:cubicBezTo>
                  <a:lnTo>
                    <a:pt x="3661" y="4561"/>
                  </a:lnTo>
                  <a:cubicBezTo>
                    <a:pt x="3568" y="4530"/>
                    <a:pt x="3537" y="4437"/>
                    <a:pt x="3537" y="4344"/>
                  </a:cubicBezTo>
                  <a:lnTo>
                    <a:pt x="3537" y="3134"/>
                  </a:lnTo>
                  <a:close/>
                  <a:moveTo>
                    <a:pt x="11261" y="8097"/>
                  </a:moveTo>
                  <a:lnTo>
                    <a:pt x="11261" y="8624"/>
                  </a:lnTo>
                  <a:lnTo>
                    <a:pt x="10703" y="8624"/>
                  </a:lnTo>
                  <a:lnTo>
                    <a:pt x="10703" y="8097"/>
                  </a:lnTo>
                  <a:close/>
                  <a:moveTo>
                    <a:pt x="13401" y="8097"/>
                  </a:moveTo>
                  <a:lnTo>
                    <a:pt x="13401" y="8624"/>
                  </a:lnTo>
                  <a:lnTo>
                    <a:pt x="12874" y="8624"/>
                  </a:lnTo>
                  <a:lnTo>
                    <a:pt x="12874" y="8097"/>
                  </a:lnTo>
                  <a:close/>
                  <a:moveTo>
                    <a:pt x="6112" y="5150"/>
                  </a:moveTo>
                  <a:cubicBezTo>
                    <a:pt x="6174" y="5491"/>
                    <a:pt x="6360" y="5832"/>
                    <a:pt x="6639" y="6050"/>
                  </a:cubicBezTo>
                  <a:lnTo>
                    <a:pt x="8531" y="7539"/>
                  </a:lnTo>
                  <a:cubicBezTo>
                    <a:pt x="8841" y="7756"/>
                    <a:pt x="8997" y="8097"/>
                    <a:pt x="9059" y="8469"/>
                  </a:cubicBezTo>
                  <a:cubicBezTo>
                    <a:pt x="8841" y="8376"/>
                    <a:pt x="8655" y="8345"/>
                    <a:pt x="8438" y="8345"/>
                  </a:cubicBezTo>
                  <a:cubicBezTo>
                    <a:pt x="8035" y="8345"/>
                    <a:pt x="7663" y="8469"/>
                    <a:pt x="7353" y="8717"/>
                  </a:cubicBezTo>
                  <a:cubicBezTo>
                    <a:pt x="7135" y="8903"/>
                    <a:pt x="6887" y="8996"/>
                    <a:pt x="6608" y="8996"/>
                  </a:cubicBezTo>
                  <a:cubicBezTo>
                    <a:pt x="6329" y="8996"/>
                    <a:pt x="6081" y="8903"/>
                    <a:pt x="5864" y="8748"/>
                  </a:cubicBezTo>
                  <a:cubicBezTo>
                    <a:pt x="5553" y="8500"/>
                    <a:pt x="5181" y="8376"/>
                    <a:pt x="4778" y="8376"/>
                  </a:cubicBezTo>
                  <a:cubicBezTo>
                    <a:pt x="4375" y="8376"/>
                    <a:pt x="4002" y="8500"/>
                    <a:pt x="3692" y="8748"/>
                  </a:cubicBezTo>
                  <a:cubicBezTo>
                    <a:pt x="3475" y="8903"/>
                    <a:pt x="3227" y="8996"/>
                    <a:pt x="2979" y="9027"/>
                  </a:cubicBezTo>
                  <a:cubicBezTo>
                    <a:pt x="2700" y="8996"/>
                    <a:pt x="2451" y="8903"/>
                    <a:pt x="2234" y="8748"/>
                  </a:cubicBezTo>
                  <a:cubicBezTo>
                    <a:pt x="1924" y="8500"/>
                    <a:pt x="1552" y="8376"/>
                    <a:pt x="1149" y="8376"/>
                  </a:cubicBezTo>
                  <a:cubicBezTo>
                    <a:pt x="932" y="8376"/>
                    <a:pt x="745" y="8407"/>
                    <a:pt x="528" y="8500"/>
                  </a:cubicBezTo>
                  <a:cubicBezTo>
                    <a:pt x="590" y="8128"/>
                    <a:pt x="776" y="7787"/>
                    <a:pt x="1056" y="7570"/>
                  </a:cubicBezTo>
                  <a:lnTo>
                    <a:pt x="2979" y="6050"/>
                  </a:lnTo>
                  <a:cubicBezTo>
                    <a:pt x="3258" y="5801"/>
                    <a:pt x="3444" y="5491"/>
                    <a:pt x="3506" y="5150"/>
                  </a:cubicBezTo>
                  <a:lnTo>
                    <a:pt x="4002" y="5491"/>
                  </a:lnTo>
                  <a:lnTo>
                    <a:pt x="4002" y="6484"/>
                  </a:lnTo>
                  <a:cubicBezTo>
                    <a:pt x="3971" y="6639"/>
                    <a:pt x="4095" y="6763"/>
                    <a:pt x="4251" y="6763"/>
                  </a:cubicBezTo>
                  <a:lnTo>
                    <a:pt x="5336" y="6763"/>
                  </a:lnTo>
                  <a:cubicBezTo>
                    <a:pt x="5491" y="6763"/>
                    <a:pt x="5615" y="6639"/>
                    <a:pt x="5615" y="6484"/>
                  </a:cubicBezTo>
                  <a:lnTo>
                    <a:pt x="5615" y="5491"/>
                  </a:lnTo>
                  <a:lnTo>
                    <a:pt x="6112" y="5150"/>
                  </a:lnTo>
                  <a:close/>
                  <a:moveTo>
                    <a:pt x="13401" y="9183"/>
                  </a:moveTo>
                  <a:lnTo>
                    <a:pt x="13401" y="11819"/>
                  </a:lnTo>
                  <a:cubicBezTo>
                    <a:pt x="13432" y="12284"/>
                    <a:pt x="13060" y="12626"/>
                    <a:pt x="12595" y="12626"/>
                  </a:cubicBezTo>
                  <a:lnTo>
                    <a:pt x="11509" y="12626"/>
                  </a:lnTo>
                  <a:cubicBezTo>
                    <a:pt x="11075" y="12626"/>
                    <a:pt x="10703" y="12284"/>
                    <a:pt x="10703" y="11850"/>
                  </a:cubicBezTo>
                  <a:lnTo>
                    <a:pt x="10703" y="9183"/>
                  </a:lnTo>
                  <a:lnTo>
                    <a:pt x="11230" y="9183"/>
                  </a:lnTo>
                  <a:lnTo>
                    <a:pt x="11230" y="10020"/>
                  </a:lnTo>
                  <a:cubicBezTo>
                    <a:pt x="11230" y="10175"/>
                    <a:pt x="11354" y="10299"/>
                    <a:pt x="11509" y="10299"/>
                  </a:cubicBezTo>
                  <a:lnTo>
                    <a:pt x="12595" y="10299"/>
                  </a:lnTo>
                  <a:cubicBezTo>
                    <a:pt x="12657" y="10299"/>
                    <a:pt x="12750" y="10268"/>
                    <a:pt x="12781" y="10206"/>
                  </a:cubicBezTo>
                  <a:cubicBezTo>
                    <a:pt x="12843" y="10175"/>
                    <a:pt x="12874" y="10082"/>
                    <a:pt x="12874" y="10020"/>
                  </a:cubicBezTo>
                  <a:lnTo>
                    <a:pt x="12874" y="9183"/>
                  </a:lnTo>
                  <a:close/>
                  <a:moveTo>
                    <a:pt x="4809" y="8903"/>
                  </a:moveTo>
                  <a:cubicBezTo>
                    <a:pt x="5057" y="8934"/>
                    <a:pt x="5305" y="9027"/>
                    <a:pt x="5522" y="9183"/>
                  </a:cubicBezTo>
                  <a:cubicBezTo>
                    <a:pt x="5833" y="9431"/>
                    <a:pt x="6205" y="9586"/>
                    <a:pt x="6608" y="9586"/>
                  </a:cubicBezTo>
                  <a:cubicBezTo>
                    <a:pt x="7011" y="9586"/>
                    <a:pt x="7384" y="9431"/>
                    <a:pt x="7694" y="9214"/>
                  </a:cubicBezTo>
                  <a:cubicBezTo>
                    <a:pt x="7911" y="9027"/>
                    <a:pt x="8159" y="8934"/>
                    <a:pt x="8438" y="8934"/>
                  </a:cubicBezTo>
                  <a:cubicBezTo>
                    <a:pt x="8655" y="8934"/>
                    <a:pt x="8872" y="8996"/>
                    <a:pt x="9059" y="9121"/>
                  </a:cubicBezTo>
                  <a:lnTo>
                    <a:pt x="9059" y="12626"/>
                  </a:lnTo>
                  <a:cubicBezTo>
                    <a:pt x="9028" y="13060"/>
                    <a:pt x="8686" y="13401"/>
                    <a:pt x="8252" y="13401"/>
                  </a:cubicBezTo>
                  <a:lnTo>
                    <a:pt x="1366" y="13401"/>
                  </a:lnTo>
                  <a:cubicBezTo>
                    <a:pt x="932" y="13401"/>
                    <a:pt x="559" y="13029"/>
                    <a:pt x="559" y="12595"/>
                  </a:cubicBezTo>
                  <a:lnTo>
                    <a:pt x="559" y="9089"/>
                  </a:lnTo>
                  <a:cubicBezTo>
                    <a:pt x="745" y="8965"/>
                    <a:pt x="963" y="8903"/>
                    <a:pt x="1180" y="8903"/>
                  </a:cubicBezTo>
                  <a:cubicBezTo>
                    <a:pt x="1428" y="8903"/>
                    <a:pt x="1707" y="8996"/>
                    <a:pt x="1893" y="9183"/>
                  </a:cubicBezTo>
                  <a:cubicBezTo>
                    <a:pt x="2203" y="9400"/>
                    <a:pt x="2576" y="9555"/>
                    <a:pt x="2979" y="9586"/>
                  </a:cubicBezTo>
                  <a:cubicBezTo>
                    <a:pt x="3382" y="9555"/>
                    <a:pt x="3754" y="9431"/>
                    <a:pt x="4064" y="9183"/>
                  </a:cubicBezTo>
                  <a:cubicBezTo>
                    <a:pt x="4282" y="9027"/>
                    <a:pt x="4530" y="8934"/>
                    <a:pt x="4809" y="8903"/>
                  </a:cubicBezTo>
                  <a:close/>
                  <a:moveTo>
                    <a:pt x="5615" y="1"/>
                  </a:moveTo>
                  <a:cubicBezTo>
                    <a:pt x="5398" y="1"/>
                    <a:pt x="5181" y="63"/>
                    <a:pt x="4995" y="125"/>
                  </a:cubicBezTo>
                  <a:cubicBezTo>
                    <a:pt x="4778" y="218"/>
                    <a:pt x="4623" y="342"/>
                    <a:pt x="4468" y="497"/>
                  </a:cubicBezTo>
                  <a:cubicBezTo>
                    <a:pt x="4313" y="621"/>
                    <a:pt x="4189" y="807"/>
                    <a:pt x="4127" y="993"/>
                  </a:cubicBezTo>
                  <a:cubicBezTo>
                    <a:pt x="4033" y="1211"/>
                    <a:pt x="3971" y="1428"/>
                    <a:pt x="4002" y="1645"/>
                  </a:cubicBezTo>
                  <a:lnTo>
                    <a:pt x="4002" y="2606"/>
                  </a:lnTo>
                  <a:lnTo>
                    <a:pt x="3227" y="2606"/>
                  </a:lnTo>
                  <a:cubicBezTo>
                    <a:pt x="3072" y="2606"/>
                    <a:pt x="2979" y="2731"/>
                    <a:pt x="2979" y="2855"/>
                  </a:cubicBezTo>
                  <a:lnTo>
                    <a:pt x="2979" y="4964"/>
                  </a:lnTo>
                  <a:cubicBezTo>
                    <a:pt x="2948" y="5212"/>
                    <a:pt x="2855" y="5460"/>
                    <a:pt x="2638" y="5615"/>
                  </a:cubicBezTo>
                  <a:lnTo>
                    <a:pt x="745" y="7135"/>
                  </a:lnTo>
                  <a:cubicBezTo>
                    <a:pt x="280" y="7476"/>
                    <a:pt x="1" y="8035"/>
                    <a:pt x="1" y="8624"/>
                  </a:cubicBezTo>
                  <a:lnTo>
                    <a:pt x="1" y="12595"/>
                  </a:lnTo>
                  <a:cubicBezTo>
                    <a:pt x="1" y="13339"/>
                    <a:pt x="621" y="13960"/>
                    <a:pt x="1366" y="13960"/>
                  </a:cubicBezTo>
                  <a:lnTo>
                    <a:pt x="8252" y="13960"/>
                  </a:lnTo>
                  <a:cubicBezTo>
                    <a:pt x="8997" y="13960"/>
                    <a:pt x="9586" y="13339"/>
                    <a:pt x="9617" y="12595"/>
                  </a:cubicBezTo>
                  <a:lnTo>
                    <a:pt x="9617" y="8624"/>
                  </a:lnTo>
                  <a:cubicBezTo>
                    <a:pt x="9617" y="8035"/>
                    <a:pt x="9338" y="7476"/>
                    <a:pt x="8872" y="7135"/>
                  </a:cubicBezTo>
                  <a:lnTo>
                    <a:pt x="6949" y="5615"/>
                  </a:lnTo>
                  <a:cubicBezTo>
                    <a:pt x="6763" y="5460"/>
                    <a:pt x="6639" y="5212"/>
                    <a:pt x="6639" y="4964"/>
                  </a:cubicBezTo>
                  <a:lnTo>
                    <a:pt x="6639" y="2855"/>
                  </a:lnTo>
                  <a:cubicBezTo>
                    <a:pt x="6639" y="2731"/>
                    <a:pt x="6515" y="2606"/>
                    <a:pt x="6360" y="2606"/>
                  </a:cubicBezTo>
                  <a:lnTo>
                    <a:pt x="5615" y="2606"/>
                  </a:lnTo>
                  <a:lnTo>
                    <a:pt x="5615" y="1645"/>
                  </a:lnTo>
                  <a:lnTo>
                    <a:pt x="11230" y="1645"/>
                  </a:lnTo>
                  <a:lnTo>
                    <a:pt x="11230" y="7570"/>
                  </a:lnTo>
                  <a:lnTo>
                    <a:pt x="10423" y="7570"/>
                  </a:lnTo>
                  <a:cubicBezTo>
                    <a:pt x="10407" y="7566"/>
                    <a:pt x="10391" y="7565"/>
                    <a:pt x="10376" y="7565"/>
                  </a:cubicBezTo>
                  <a:cubicBezTo>
                    <a:pt x="10244" y="7565"/>
                    <a:pt x="10144" y="7679"/>
                    <a:pt x="10144" y="7818"/>
                  </a:cubicBezTo>
                  <a:lnTo>
                    <a:pt x="10144" y="11850"/>
                  </a:lnTo>
                  <a:cubicBezTo>
                    <a:pt x="10144" y="12595"/>
                    <a:pt x="10765" y="13215"/>
                    <a:pt x="11509" y="13215"/>
                  </a:cubicBezTo>
                  <a:lnTo>
                    <a:pt x="12595" y="13215"/>
                  </a:lnTo>
                  <a:cubicBezTo>
                    <a:pt x="13339" y="13215"/>
                    <a:pt x="13960" y="12595"/>
                    <a:pt x="13960" y="11850"/>
                  </a:cubicBezTo>
                  <a:lnTo>
                    <a:pt x="13960" y="7818"/>
                  </a:lnTo>
                  <a:cubicBezTo>
                    <a:pt x="13960" y="7694"/>
                    <a:pt x="13836" y="7570"/>
                    <a:pt x="13680" y="7570"/>
                  </a:cubicBezTo>
                  <a:lnTo>
                    <a:pt x="12874" y="7570"/>
                  </a:lnTo>
                  <a:lnTo>
                    <a:pt x="12874" y="5801"/>
                  </a:lnTo>
                  <a:cubicBezTo>
                    <a:pt x="12858" y="5631"/>
                    <a:pt x="12734" y="5546"/>
                    <a:pt x="12606" y="5546"/>
                  </a:cubicBezTo>
                  <a:cubicBezTo>
                    <a:pt x="12478" y="5546"/>
                    <a:pt x="12347" y="5631"/>
                    <a:pt x="12316" y="5801"/>
                  </a:cubicBezTo>
                  <a:lnTo>
                    <a:pt x="12316" y="9741"/>
                  </a:lnTo>
                  <a:lnTo>
                    <a:pt x="11788" y="9741"/>
                  </a:lnTo>
                  <a:lnTo>
                    <a:pt x="11788" y="1645"/>
                  </a:lnTo>
                  <a:cubicBezTo>
                    <a:pt x="11788" y="1490"/>
                    <a:pt x="11726" y="1366"/>
                    <a:pt x="11633" y="1242"/>
                  </a:cubicBezTo>
                  <a:cubicBezTo>
                    <a:pt x="11509" y="1149"/>
                    <a:pt x="11385" y="1087"/>
                    <a:pt x="11230" y="1087"/>
                  </a:cubicBezTo>
                  <a:lnTo>
                    <a:pt x="5615" y="1087"/>
                  </a:lnTo>
                  <a:cubicBezTo>
                    <a:pt x="5460" y="1087"/>
                    <a:pt x="5336" y="1149"/>
                    <a:pt x="5243" y="1242"/>
                  </a:cubicBezTo>
                  <a:cubicBezTo>
                    <a:pt x="5119" y="1366"/>
                    <a:pt x="5057" y="1490"/>
                    <a:pt x="5088" y="1645"/>
                  </a:cubicBezTo>
                  <a:lnTo>
                    <a:pt x="5088" y="2606"/>
                  </a:lnTo>
                  <a:lnTo>
                    <a:pt x="4530" y="2606"/>
                  </a:lnTo>
                  <a:lnTo>
                    <a:pt x="4530" y="1645"/>
                  </a:lnTo>
                  <a:cubicBezTo>
                    <a:pt x="4530" y="1024"/>
                    <a:pt x="5026" y="559"/>
                    <a:pt x="5615" y="559"/>
                  </a:cubicBezTo>
                  <a:lnTo>
                    <a:pt x="11230" y="559"/>
                  </a:lnTo>
                  <a:cubicBezTo>
                    <a:pt x="11850" y="559"/>
                    <a:pt x="12316" y="1024"/>
                    <a:pt x="12316" y="1645"/>
                  </a:cubicBezTo>
                  <a:lnTo>
                    <a:pt x="12316" y="3351"/>
                  </a:lnTo>
                  <a:cubicBezTo>
                    <a:pt x="12331" y="3506"/>
                    <a:pt x="12463" y="3584"/>
                    <a:pt x="12595" y="3584"/>
                  </a:cubicBezTo>
                  <a:cubicBezTo>
                    <a:pt x="12727" y="3584"/>
                    <a:pt x="12858" y="3506"/>
                    <a:pt x="12874" y="3351"/>
                  </a:cubicBezTo>
                  <a:lnTo>
                    <a:pt x="12874" y="1645"/>
                  </a:lnTo>
                  <a:cubicBezTo>
                    <a:pt x="12874" y="1428"/>
                    <a:pt x="12812" y="1211"/>
                    <a:pt x="12750" y="993"/>
                  </a:cubicBezTo>
                  <a:cubicBezTo>
                    <a:pt x="12564" y="621"/>
                    <a:pt x="12254" y="311"/>
                    <a:pt x="11881" y="125"/>
                  </a:cubicBezTo>
                  <a:cubicBezTo>
                    <a:pt x="11664" y="63"/>
                    <a:pt x="11447" y="1"/>
                    <a:pt x="11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77;p66"/>
            <p:cNvSpPr/>
            <p:nvPr/>
          </p:nvSpPr>
          <p:spPr>
            <a:xfrm>
              <a:off x="5120801" y="2583163"/>
              <a:ext cx="17599" cy="14576"/>
            </a:xfrm>
            <a:custGeom>
              <a:avLst/>
              <a:gdLst/>
              <a:ahLst/>
              <a:cxnLst/>
              <a:rect l="l" t="t" r="r" b="b"/>
              <a:pathLst>
                <a:path w="652" h="540" extrusionOk="0">
                  <a:moveTo>
                    <a:pt x="420" y="1"/>
                  </a:moveTo>
                  <a:cubicBezTo>
                    <a:pt x="405" y="1"/>
                    <a:pt x="389" y="2"/>
                    <a:pt x="373" y="6"/>
                  </a:cubicBezTo>
                  <a:cubicBezTo>
                    <a:pt x="125" y="6"/>
                    <a:pt x="1" y="285"/>
                    <a:pt x="187" y="471"/>
                  </a:cubicBezTo>
                  <a:cubicBezTo>
                    <a:pt x="243" y="518"/>
                    <a:pt x="308" y="539"/>
                    <a:pt x="371" y="539"/>
                  </a:cubicBezTo>
                  <a:cubicBezTo>
                    <a:pt x="516" y="539"/>
                    <a:pt x="652" y="427"/>
                    <a:pt x="652" y="254"/>
                  </a:cubicBezTo>
                  <a:cubicBezTo>
                    <a:pt x="652" y="115"/>
                    <a:pt x="552" y="1"/>
                    <a:pt x="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558;p47"/>
          <p:cNvSpPr/>
          <p:nvPr/>
        </p:nvSpPr>
        <p:spPr>
          <a:xfrm>
            <a:off x="8763130" y="581395"/>
            <a:ext cx="720000" cy="648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>
                <a:solidFill>
                  <a:schemeClr val="bg1"/>
                </a:solidFill>
                <a:latin typeface="Bebas Neue"/>
                <a:ea typeface="Bebas Neue"/>
                <a:cs typeface="Bebas Neue"/>
                <a:sym typeface="Bebas Neue"/>
              </a:rPr>
              <a:t>5 d</a:t>
            </a:r>
            <a:endParaRPr sz="1400" dirty="0">
              <a:solidFill>
                <a:schemeClr val="bg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45" name="Google Shape;559;p47"/>
          <p:cNvSpPr/>
          <p:nvPr/>
        </p:nvSpPr>
        <p:spPr>
          <a:xfrm>
            <a:off x="9940950" y="581395"/>
            <a:ext cx="720000" cy="648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bg1"/>
                </a:solidFill>
                <a:latin typeface="Bebas Neue"/>
                <a:ea typeface="Bebas Neue"/>
                <a:cs typeface="Bebas Neue"/>
                <a:sym typeface="Bebas Neue"/>
              </a:rPr>
              <a:t>10 d</a:t>
            </a:r>
            <a:endParaRPr sz="1200" dirty="0">
              <a:solidFill>
                <a:schemeClr val="bg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cxnSp>
        <p:nvCxnSpPr>
          <p:cNvPr id="47" name="Google Shape;561;p47"/>
          <p:cNvCxnSpPr>
            <a:stCxn id="44" idx="6"/>
            <a:endCxn id="45" idx="2"/>
          </p:cNvCxnSpPr>
          <p:nvPr/>
        </p:nvCxnSpPr>
        <p:spPr>
          <a:xfrm>
            <a:off x="9483130" y="905395"/>
            <a:ext cx="457820" cy="0"/>
          </a:xfrm>
          <a:prstGeom prst="straightConnector1">
            <a:avLst/>
          </a:prstGeom>
          <a:noFill/>
          <a:ln w="9525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" name="Google Shape;562;p47"/>
          <p:cNvCxnSpPr>
            <a:stCxn id="45" idx="6"/>
            <a:endCxn id="49" idx="2"/>
          </p:cNvCxnSpPr>
          <p:nvPr/>
        </p:nvCxnSpPr>
        <p:spPr>
          <a:xfrm>
            <a:off x="10660950" y="905395"/>
            <a:ext cx="371342" cy="0"/>
          </a:xfrm>
          <a:prstGeom prst="straightConnector1">
            <a:avLst/>
          </a:prstGeom>
          <a:noFill/>
          <a:ln w="9525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Google Shape;563;p47"/>
          <p:cNvSpPr/>
          <p:nvPr/>
        </p:nvSpPr>
        <p:spPr>
          <a:xfrm>
            <a:off x="11032292" y="581395"/>
            <a:ext cx="720000" cy="648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bg1"/>
                </a:solidFill>
                <a:latin typeface="Bebas Neue"/>
                <a:ea typeface="Bebas Neue"/>
                <a:cs typeface="Bebas Neue"/>
                <a:sym typeface="Bebas Neue"/>
              </a:rPr>
              <a:t>20 d</a:t>
            </a:r>
            <a:endParaRPr sz="1200" dirty="0">
              <a:solidFill>
                <a:schemeClr val="bg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grpSp>
        <p:nvGrpSpPr>
          <p:cNvPr id="61" name="Google Shape;10339;p79"/>
          <p:cNvGrpSpPr/>
          <p:nvPr/>
        </p:nvGrpSpPr>
        <p:grpSpPr>
          <a:xfrm>
            <a:off x="7386546" y="537380"/>
            <a:ext cx="793942" cy="736029"/>
            <a:chOff x="6259175" y="1559008"/>
            <a:chExt cx="271743" cy="272093"/>
          </a:xfrm>
        </p:grpSpPr>
        <p:sp>
          <p:nvSpPr>
            <p:cNvPr id="62" name="Google Shape;10340;p79"/>
            <p:cNvSpPr/>
            <p:nvPr/>
          </p:nvSpPr>
          <p:spPr>
            <a:xfrm>
              <a:off x="6259175" y="1559008"/>
              <a:ext cx="271743" cy="272093"/>
            </a:xfrm>
            <a:custGeom>
              <a:avLst/>
              <a:gdLst/>
              <a:ahLst/>
              <a:cxnLst/>
              <a:rect l="l" t="t" r="r" b="b"/>
              <a:pathLst>
                <a:path w="8538" h="8549" extrusionOk="0">
                  <a:moveTo>
                    <a:pt x="4263" y="0"/>
                  </a:moveTo>
                  <a:cubicBezTo>
                    <a:pt x="3120" y="0"/>
                    <a:pt x="2049" y="453"/>
                    <a:pt x="1251" y="1250"/>
                  </a:cubicBezTo>
                  <a:cubicBezTo>
                    <a:pt x="441" y="2060"/>
                    <a:pt x="1" y="3131"/>
                    <a:pt x="1" y="4274"/>
                  </a:cubicBezTo>
                  <a:cubicBezTo>
                    <a:pt x="1" y="5417"/>
                    <a:pt x="441" y="6489"/>
                    <a:pt x="1251" y="7299"/>
                  </a:cubicBezTo>
                  <a:cubicBezTo>
                    <a:pt x="2049" y="8096"/>
                    <a:pt x="3120" y="8549"/>
                    <a:pt x="4263" y="8549"/>
                  </a:cubicBezTo>
                  <a:cubicBezTo>
                    <a:pt x="5418" y="8549"/>
                    <a:pt x="6490" y="8096"/>
                    <a:pt x="7287" y="7299"/>
                  </a:cubicBezTo>
                  <a:cubicBezTo>
                    <a:pt x="8097" y="6489"/>
                    <a:pt x="8537" y="5417"/>
                    <a:pt x="8537" y="4274"/>
                  </a:cubicBezTo>
                  <a:cubicBezTo>
                    <a:pt x="8526" y="4179"/>
                    <a:pt x="8526" y="4108"/>
                    <a:pt x="8526" y="4036"/>
                  </a:cubicBezTo>
                  <a:cubicBezTo>
                    <a:pt x="8526" y="3965"/>
                    <a:pt x="8466" y="3917"/>
                    <a:pt x="8383" y="3917"/>
                  </a:cubicBezTo>
                  <a:cubicBezTo>
                    <a:pt x="8311" y="3917"/>
                    <a:pt x="8276" y="3977"/>
                    <a:pt x="8276" y="4048"/>
                  </a:cubicBezTo>
                  <a:lnTo>
                    <a:pt x="8276" y="4274"/>
                  </a:lnTo>
                  <a:cubicBezTo>
                    <a:pt x="8276" y="5346"/>
                    <a:pt x="7859" y="6358"/>
                    <a:pt x="7097" y="7120"/>
                  </a:cubicBezTo>
                  <a:cubicBezTo>
                    <a:pt x="6335" y="7882"/>
                    <a:pt x="5323" y="8287"/>
                    <a:pt x="4251" y="8287"/>
                  </a:cubicBezTo>
                  <a:cubicBezTo>
                    <a:pt x="3180" y="8287"/>
                    <a:pt x="2168" y="7870"/>
                    <a:pt x="1406" y="7120"/>
                  </a:cubicBezTo>
                  <a:cubicBezTo>
                    <a:pt x="656" y="6358"/>
                    <a:pt x="239" y="5346"/>
                    <a:pt x="239" y="4274"/>
                  </a:cubicBezTo>
                  <a:cubicBezTo>
                    <a:pt x="239" y="3203"/>
                    <a:pt x="644" y="2191"/>
                    <a:pt x="1406" y="1429"/>
                  </a:cubicBezTo>
                  <a:cubicBezTo>
                    <a:pt x="2168" y="667"/>
                    <a:pt x="3180" y="250"/>
                    <a:pt x="4251" y="250"/>
                  </a:cubicBezTo>
                  <a:cubicBezTo>
                    <a:pt x="5204" y="250"/>
                    <a:pt x="6121" y="595"/>
                    <a:pt x="6847" y="1203"/>
                  </a:cubicBezTo>
                  <a:cubicBezTo>
                    <a:pt x="7561" y="1822"/>
                    <a:pt x="8049" y="2655"/>
                    <a:pt x="8216" y="3560"/>
                  </a:cubicBezTo>
                  <a:cubicBezTo>
                    <a:pt x="8227" y="3624"/>
                    <a:pt x="8276" y="3669"/>
                    <a:pt x="8337" y="3669"/>
                  </a:cubicBezTo>
                  <a:cubicBezTo>
                    <a:pt x="8344" y="3669"/>
                    <a:pt x="8352" y="3668"/>
                    <a:pt x="8359" y="3667"/>
                  </a:cubicBezTo>
                  <a:cubicBezTo>
                    <a:pt x="8430" y="3643"/>
                    <a:pt x="8478" y="3584"/>
                    <a:pt x="8466" y="3512"/>
                  </a:cubicBezTo>
                  <a:cubicBezTo>
                    <a:pt x="8287" y="2548"/>
                    <a:pt x="7775" y="1655"/>
                    <a:pt x="7025" y="1012"/>
                  </a:cubicBezTo>
                  <a:cubicBezTo>
                    <a:pt x="6251" y="357"/>
                    <a:pt x="5275" y="0"/>
                    <a:pt x="4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341;p79"/>
            <p:cNvSpPr/>
            <p:nvPr/>
          </p:nvSpPr>
          <p:spPr>
            <a:xfrm>
              <a:off x="6278145" y="1577946"/>
              <a:ext cx="231927" cy="232309"/>
            </a:xfrm>
            <a:custGeom>
              <a:avLst/>
              <a:gdLst/>
              <a:ahLst/>
              <a:cxnLst/>
              <a:rect l="l" t="t" r="r" b="b"/>
              <a:pathLst>
                <a:path w="7287" h="7299" extrusionOk="0">
                  <a:moveTo>
                    <a:pt x="3643" y="0"/>
                  </a:moveTo>
                  <a:cubicBezTo>
                    <a:pt x="3119" y="0"/>
                    <a:pt x="2631" y="108"/>
                    <a:pt x="2155" y="322"/>
                  </a:cubicBezTo>
                  <a:cubicBezTo>
                    <a:pt x="1703" y="524"/>
                    <a:pt x="1310" y="810"/>
                    <a:pt x="964" y="1179"/>
                  </a:cubicBezTo>
                  <a:cubicBezTo>
                    <a:pt x="917" y="1227"/>
                    <a:pt x="917" y="1310"/>
                    <a:pt x="964" y="1358"/>
                  </a:cubicBezTo>
                  <a:cubicBezTo>
                    <a:pt x="988" y="1382"/>
                    <a:pt x="1021" y="1393"/>
                    <a:pt x="1054" y="1393"/>
                  </a:cubicBezTo>
                  <a:cubicBezTo>
                    <a:pt x="1086" y="1393"/>
                    <a:pt x="1119" y="1382"/>
                    <a:pt x="1143" y="1358"/>
                  </a:cubicBezTo>
                  <a:cubicBezTo>
                    <a:pt x="1453" y="1012"/>
                    <a:pt x="1822" y="750"/>
                    <a:pt x="2262" y="560"/>
                  </a:cubicBezTo>
                  <a:cubicBezTo>
                    <a:pt x="2691" y="358"/>
                    <a:pt x="3167" y="262"/>
                    <a:pt x="3643" y="262"/>
                  </a:cubicBezTo>
                  <a:cubicBezTo>
                    <a:pt x="5513" y="262"/>
                    <a:pt x="7037" y="1774"/>
                    <a:pt x="7037" y="3656"/>
                  </a:cubicBezTo>
                  <a:cubicBezTo>
                    <a:pt x="7037" y="5525"/>
                    <a:pt x="5513" y="7049"/>
                    <a:pt x="3643" y="7049"/>
                  </a:cubicBezTo>
                  <a:cubicBezTo>
                    <a:pt x="1762" y="7049"/>
                    <a:pt x="250" y="5525"/>
                    <a:pt x="250" y="3656"/>
                  </a:cubicBezTo>
                  <a:cubicBezTo>
                    <a:pt x="250" y="2977"/>
                    <a:pt x="441" y="2322"/>
                    <a:pt x="810" y="1774"/>
                  </a:cubicBezTo>
                  <a:cubicBezTo>
                    <a:pt x="857" y="1727"/>
                    <a:pt x="845" y="1655"/>
                    <a:pt x="786" y="1608"/>
                  </a:cubicBezTo>
                  <a:cubicBezTo>
                    <a:pt x="766" y="1596"/>
                    <a:pt x="743" y="1591"/>
                    <a:pt x="721" y="1591"/>
                  </a:cubicBezTo>
                  <a:cubicBezTo>
                    <a:pt x="676" y="1591"/>
                    <a:pt x="631" y="1612"/>
                    <a:pt x="607" y="1643"/>
                  </a:cubicBezTo>
                  <a:cubicBezTo>
                    <a:pt x="202" y="2239"/>
                    <a:pt x="0" y="2941"/>
                    <a:pt x="0" y="3656"/>
                  </a:cubicBezTo>
                  <a:cubicBezTo>
                    <a:pt x="0" y="4632"/>
                    <a:pt x="381" y="5537"/>
                    <a:pt x="1072" y="6227"/>
                  </a:cubicBezTo>
                  <a:cubicBezTo>
                    <a:pt x="1750" y="6906"/>
                    <a:pt x="2679" y="7299"/>
                    <a:pt x="3643" y="7299"/>
                  </a:cubicBezTo>
                  <a:cubicBezTo>
                    <a:pt x="4620" y="7299"/>
                    <a:pt x="5536" y="6906"/>
                    <a:pt x="6215" y="6227"/>
                  </a:cubicBezTo>
                  <a:cubicBezTo>
                    <a:pt x="6894" y="5537"/>
                    <a:pt x="7287" y="4620"/>
                    <a:pt x="7287" y="3656"/>
                  </a:cubicBezTo>
                  <a:cubicBezTo>
                    <a:pt x="7287" y="2679"/>
                    <a:pt x="6906" y="1763"/>
                    <a:pt x="6215" y="1072"/>
                  </a:cubicBezTo>
                  <a:cubicBezTo>
                    <a:pt x="5536" y="393"/>
                    <a:pt x="4608" y="0"/>
                    <a:pt x="36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0342;p79"/>
            <p:cNvSpPr/>
            <p:nvPr/>
          </p:nvSpPr>
          <p:spPr>
            <a:xfrm>
              <a:off x="6297846" y="1690870"/>
              <a:ext cx="13272" cy="7607"/>
            </a:xfrm>
            <a:custGeom>
              <a:avLst/>
              <a:gdLst/>
              <a:ahLst/>
              <a:cxnLst/>
              <a:rect l="l" t="t" r="r" b="b"/>
              <a:pathLst>
                <a:path w="417" h="239" extrusionOk="0">
                  <a:moveTo>
                    <a:pt x="119" y="0"/>
                  </a:moveTo>
                  <a:cubicBezTo>
                    <a:pt x="48" y="0"/>
                    <a:pt x="0" y="36"/>
                    <a:pt x="0" y="120"/>
                  </a:cubicBezTo>
                  <a:cubicBezTo>
                    <a:pt x="0" y="191"/>
                    <a:pt x="60" y="239"/>
                    <a:pt x="119" y="239"/>
                  </a:cubicBezTo>
                  <a:lnTo>
                    <a:pt x="298" y="239"/>
                  </a:lnTo>
                  <a:cubicBezTo>
                    <a:pt x="369" y="239"/>
                    <a:pt x="417" y="179"/>
                    <a:pt x="417" y="120"/>
                  </a:cubicBezTo>
                  <a:cubicBezTo>
                    <a:pt x="417" y="60"/>
                    <a:pt x="357" y="0"/>
                    <a:pt x="2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0343;p79"/>
            <p:cNvSpPr/>
            <p:nvPr/>
          </p:nvSpPr>
          <p:spPr>
            <a:xfrm>
              <a:off x="6390687" y="1598029"/>
              <a:ext cx="100448" cy="100448"/>
            </a:xfrm>
            <a:custGeom>
              <a:avLst/>
              <a:gdLst/>
              <a:ahLst/>
              <a:cxnLst/>
              <a:rect l="l" t="t" r="r" b="b"/>
              <a:pathLst>
                <a:path w="3156" h="3156" extrusionOk="0">
                  <a:moveTo>
                    <a:pt x="119" y="0"/>
                  </a:moveTo>
                  <a:cubicBezTo>
                    <a:pt x="60" y="0"/>
                    <a:pt x="0" y="60"/>
                    <a:pt x="0" y="119"/>
                  </a:cubicBezTo>
                  <a:lnTo>
                    <a:pt x="0" y="3037"/>
                  </a:lnTo>
                  <a:cubicBezTo>
                    <a:pt x="0" y="3108"/>
                    <a:pt x="60" y="3156"/>
                    <a:pt x="119" y="3156"/>
                  </a:cubicBezTo>
                  <a:lnTo>
                    <a:pt x="3036" y="3156"/>
                  </a:lnTo>
                  <a:cubicBezTo>
                    <a:pt x="3108" y="3156"/>
                    <a:pt x="3155" y="3096"/>
                    <a:pt x="3155" y="3037"/>
                  </a:cubicBezTo>
                  <a:cubicBezTo>
                    <a:pt x="3155" y="2977"/>
                    <a:pt x="3096" y="2917"/>
                    <a:pt x="3036" y="2917"/>
                  </a:cubicBezTo>
                  <a:lnTo>
                    <a:pt x="250" y="2917"/>
                  </a:lnTo>
                  <a:lnTo>
                    <a:pt x="250" y="119"/>
                  </a:lnTo>
                  <a:lnTo>
                    <a:pt x="238" y="119"/>
                  </a:lnTo>
                  <a:cubicBezTo>
                    <a:pt x="238" y="48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0344;p79"/>
            <p:cNvSpPr/>
            <p:nvPr/>
          </p:nvSpPr>
          <p:spPr>
            <a:xfrm>
              <a:off x="6390305" y="1778013"/>
              <a:ext cx="7607" cy="13304"/>
            </a:xfrm>
            <a:custGeom>
              <a:avLst/>
              <a:gdLst/>
              <a:ahLst/>
              <a:cxnLst/>
              <a:rect l="l" t="t" r="r" b="b"/>
              <a:pathLst>
                <a:path w="239" h="418" extrusionOk="0">
                  <a:moveTo>
                    <a:pt x="119" y="1"/>
                  </a:moveTo>
                  <a:cubicBezTo>
                    <a:pt x="60" y="1"/>
                    <a:pt x="0" y="60"/>
                    <a:pt x="0" y="120"/>
                  </a:cubicBezTo>
                  <a:lnTo>
                    <a:pt x="0" y="299"/>
                  </a:lnTo>
                  <a:cubicBezTo>
                    <a:pt x="0" y="370"/>
                    <a:pt x="60" y="418"/>
                    <a:pt x="119" y="418"/>
                  </a:cubicBezTo>
                  <a:cubicBezTo>
                    <a:pt x="179" y="418"/>
                    <a:pt x="238" y="358"/>
                    <a:pt x="238" y="299"/>
                  </a:cubicBezTo>
                  <a:lnTo>
                    <a:pt x="238" y="120"/>
                  </a:lnTo>
                  <a:cubicBezTo>
                    <a:pt x="238" y="49"/>
                    <a:pt x="179" y="1"/>
                    <a:pt x="1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0345;p79"/>
            <p:cNvSpPr/>
            <p:nvPr/>
          </p:nvSpPr>
          <p:spPr>
            <a:xfrm>
              <a:off x="6324358" y="1624923"/>
              <a:ext cx="12922" cy="11776"/>
            </a:xfrm>
            <a:custGeom>
              <a:avLst/>
              <a:gdLst/>
              <a:ahLst/>
              <a:cxnLst/>
              <a:rect l="l" t="t" r="r" b="b"/>
              <a:pathLst>
                <a:path w="406" h="370" extrusionOk="0">
                  <a:moveTo>
                    <a:pt x="133" y="1"/>
                  </a:moveTo>
                  <a:cubicBezTo>
                    <a:pt x="99" y="1"/>
                    <a:pt x="66" y="13"/>
                    <a:pt x="48" y="36"/>
                  </a:cubicBezTo>
                  <a:cubicBezTo>
                    <a:pt x="1" y="72"/>
                    <a:pt x="1" y="167"/>
                    <a:pt x="48" y="215"/>
                  </a:cubicBezTo>
                  <a:lnTo>
                    <a:pt x="179" y="346"/>
                  </a:lnTo>
                  <a:cubicBezTo>
                    <a:pt x="215" y="370"/>
                    <a:pt x="239" y="370"/>
                    <a:pt x="274" y="370"/>
                  </a:cubicBezTo>
                  <a:cubicBezTo>
                    <a:pt x="298" y="370"/>
                    <a:pt x="334" y="358"/>
                    <a:pt x="358" y="346"/>
                  </a:cubicBezTo>
                  <a:cubicBezTo>
                    <a:pt x="405" y="298"/>
                    <a:pt x="405" y="215"/>
                    <a:pt x="358" y="167"/>
                  </a:cubicBezTo>
                  <a:lnTo>
                    <a:pt x="227" y="36"/>
                  </a:lnTo>
                  <a:cubicBezTo>
                    <a:pt x="203" y="13"/>
                    <a:pt x="167" y="1"/>
                    <a:pt x="13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0346;p79"/>
            <p:cNvSpPr/>
            <p:nvPr/>
          </p:nvSpPr>
          <p:spPr>
            <a:xfrm>
              <a:off x="6451700" y="1752265"/>
              <a:ext cx="12890" cy="11776"/>
            </a:xfrm>
            <a:custGeom>
              <a:avLst/>
              <a:gdLst/>
              <a:ahLst/>
              <a:cxnLst/>
              <a:rect l="l" t="t" r="r" b="b"/>
              <a:pathLst>
                <a:path w="405" h="370" extrusionOk="0">
                  <a:moveTo>
                    <a:pt x="133" y="0"/>
                  </a:moveTo>
                  <a:cubicBezTo>
                    <a:pt x="101" y="0"/>
                    <a:pt x="72" y="12"/>
                    <a:pt x="48" y="36"/>
                  </a:cubicBezTo>
                  <a:cubicBezTo>
                    <a:pt x="0" y="84"/>
                    <a:pt x="0" y="167"/>
                    <a:pt x="48" y="215"/>
                  </a:cubicBezTo>
                  <a:lnTo>
                    <a:pt x="179" y="346"/>
                  </a:lnTo>
                  <a:cubicBezTo>
                    <a:pt x="214" y="369"/>
                    <a:pt x="238" y="369"/>
                    <a:pt x="274" y="369"/>
                  </a:cubicBezTo>
                  <a:cubicBezTo>
                    <a:pt x="298" y="369"/>
                    <a:pt x="333" y="357"/>
                    <a:pt x="357" y="346"/>
                  </a:cubicBezTo>
                  <a:cubicBezTo>
                    <a:pt x="405" y="298"/>
                    <a:pt x="405" y="215"/>
                    <a:pt x="357" y="167"/>
                  </a:cubicBezTo>
                  <a:lnTo>
                    <a:pt x="226" y="36"/>
                  </a:lnTo>
                  <a:cubicBezTo>
                    <a:pt x="197" y="12"/>
                    <a:pt x="164" y="0"/>
                    <a:pt x="13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0347;p79"/>
            <p:cNvSpPr/>
            <p:nvPr/>
          </p:nvSpPr>
          <p:spPr>
            <a:xfrm>
              <a:off x="6451700" y="1624923"/>
              <a:ext cx="12890" cy="11776"/>
            </a:xfrm>
            <a:custGeom>
              <a:avLst/>
              <a:gdLst/>
              <a:ahLst/>
              <a:cxnLst/>
              <a:rect l="l" t="t" r="r" b="b"/>
              <a:pathLst>
                <a:path w="405" h="370" extrusionOk="0">
                  <a:moveTo>
                    <a:pt x="272" y="1"/>
                  </a:moveTo>
                  <a:cubicBezTo>
                    <a:pt x="238" y="1"/>
                    <a:pt x="202" y="13"/>
                    <a:pt x="179" y="36"/>
                  </a:cubicBezTo>
                  <a:lnTo>
                    <a:pt x="48" y="167"/>
                  </a:lnTo>
                  <a:cubicBezTo>
                    <a:pt x="0" y="215"/>
                    <a:pt x="0" y="298"/>
                    <a:pt x="48" y="346"/>
                  </a:cubicBezTo>
                  <a:cubicBezTo>
                    <a:pt x="83" y="370"/>
                    <a:pt x="107" y="370"/>
                    <a:pt x="143" y="370"/>
                  </a:cubicBezTo>
                  <a:cubicBezTo>
                    <a:pt x="167" y="370"/>
                    <a:pt x="202" y="370"/>
                    <a:pt x="226" y="346"/>
                  </a:cubicBezTo>
                  <a:lnTo>
                    <a:pt x="357" y="215"/>
                  </a:lnTo>
                  <a:cubicBezTo>
                    <a:pt x="405" y="167"/>
                    <a:pt x="405" y="72"/>
                    <a:pt x="357" y="36"/>
                  </a:cubicBezTo>
                  <a:cubicBezTo>
                    <a:pt x="339" y="13"/>
                    <a:pt x="307" y="1"/>
                    <a:pt x="2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0348;p79"/>
            <p:cNvSpPr/>
            <p:nvPr/>
          </p:nvSpPr>
          <p:spPr>
            <a:xfrm>
              <a:off x="6324358" y="1751883"/>
              <a:ext cx="12922" cy="11776"/>
            </a:xfrm>
            <a:custGeom>
              <a:avLst/>
              <a:gdLst/>
              <a:ahLst/>
              <a:cxnLst/>
              <a:rect l="l" t="t" r="r" b="b"/>
              <a:pathLst>
                <a:path w="406" h="370" extrusionOk="0">
                  <a:moveTo>
                    <a:pt x="268" y="0"/>
                  </a:moveTo>
                  <a:cubicBezTo>
                    <a:pt x="236" y="0"/>
                    <a:pt x="203" y="12"/>
                    <a:pt x="179" y="36"/>
                  </a:cubicBezTo>
                  <a:lnTo>
                    <a:pt x="48" y="167"/>
                  </a:lnTo>
                  <a:cubicBezTo>
                    <a:pt x="1" y="227"/>
                    <a:pt x="1" y="298"/>
                    <a:pt x="48" y="346"/>
                  </a:cubicBezTo>
                  <a:cubicBezTo>
                    <a:pt x="72" y="369"/>
                    <a:pt x="108" y="369"/>
                    <a:pt x="132" y="369"/>
                  </a:cubicBezTo>
                  <a:cubicBezTo>
                    <a:pt x="167" y="369"/>
                    <a:pt x="191" y="358"/>
                    <a:pt x="227" y="346"/>
                  </a:cubicBezTo>
                  <a:lnTo>
                    <a:pt x="358" y="215"/>
                  </a:lnTo>
                  <a:cubicBezTo>
                    <a:pt x="405" y="167"/>
                    <a:pt x="405" y="72"/>
                    <a:pt x="358" y="36"/>
                  </a:cubicBezTo>
                  <a:cubicBezTo>
                    <a:pt x="334" y="12"/>
                    <a:pt x="301" y="0"/>
                    <a:pt x="2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0349;p79"/>
            <p:cNvSpPr/>
            <p:nvPr/>
          </p:nvSpPr>
          <p:spPr>
            <a:xfrm>
              <a:off x="6304657" y="1653823"/>
              <a:ext cx="14036" cy="10567"/>
            </a:xfrm>
            <a:custGeom>
              <a:avLst/>
              <a:gdLst/>
              <a:ahLst/>
              <a:cxnLst/>
              <a:rect l="l" t="t" r="r" b="b"/>
              <a:pathLst>
                <a:path w="441" h="332" extrusionOk="0">
                  <a:moveTo>
                    <a:pt x="143" y="0"/>
                  </a:moveTo>
                  <a:cubicBezTo>
                    <a:pt x="97" y="0"/>
                    <a:pt x="51" y="25"/>
                    <a:pt x="24" y="69"/>
                  </a:cubicBezTo>
                  <a:cubicBezTo>
                    <a:pt x="0" y="129"/>
                    <a:pt x="24" y="212"/>
                    <a:pt x="84" y="236"/>
                  </a:cubicBezTo>
                  <a:lnTo>
                    <a:pt x="250" y="307"/>
                  </a:lnTo>
                  <a:cubicBezTo>
                    <a:pt x="262" y="307"/>
                    <a:pt x="274" y="331"/>
                    <a:pt x="298" y="331"/>
                  </a:cubicBezTo>
                  <a:cubicBezTo>
                    <a:pt x="334" y="331"/>
                    <a:pt x="381" y="295"/>
                    <a:pt x="417" y="260"/>
                  </a:cubicBezTo>
                  <a:cubicBezTo>
                    <a:pt x="441" y="200"/>
                    <a:pt x="417" y="117"/>
                    <a:pt x="358" y="93"/>
                  </a:cubicBezTo>
                  <a:lnTo>
                    <a:pt x="191" y="10"/>
                  </a:lnTo>
                  <a:cubicBezTo>
                    <a:pt x="176" y="3"/>
                    <a:pt x="159" y="0"/>
                    <a:pt x="1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0350;p79"/>
            <p:cNvSpPr/>
            <p:nvPr/>
          </p:nvSpPr>
          <p:spPr>
            <a:xfrm>
              <a:off x="6469874" y="1724511"/>
              <a:ext cx="14068" cy="10344"/>
            </a:xfrm>
            <a:custGeom>
              <a:avLst/>
              <a:gdLst/>
              <a:ahLst/>
              <a:cxnLst/>
              <a:rect l="l" t="t" r="r" b="b"/>
              <a:pathLst>
                <a:path w="442" h="325" extrusionOk="0">
                  <a:moveTo>
                    <a:pt x="140" y="1"/>
                  </a:moveTo>
                  <a:cubicBezTo>
                    <a:pt x="95" y="1"/>
                    <a:pt x="50" y="31"/>
                    <a:pt x="24" y="75"/>
                  </a:cubicBezTo>
                  <a:cubicBezTo>
                    <a:pt x="1" y="134"/>
                    <a:pt x="24" y="206"/>
                    <a:pt x="84" y="241"/>
                  </a:cubicBezTo>
                  <a:lnTo>
                    <a:pt x="251" y="313"/>
                  </a:lnTo>
                  <a:cubicBezTo>
                    <a:pt x="263" y="313"/>
                    <a:pt x="286" y="325"/>
                    <a:pt x="298" y="325"/>
                  </a:cubicBezTo>
                  <a:cubicBezTo>
                    <a:pt x="346" y="325"/>
                    <a:pt x="382" y="301"/>
                    <a:pt x="417" y="253"/>
                  </a:cubicBezTo>
                  <a:cubicBezTo>
                    <a:pt x="441" y="194"/>
                    <a:pt x="417" y="122"/>
                    <a:pt x="358" y="86"/>
                  </a:cubicBezTo>
                  <a:lnTo>
                    <a:pt x="191" y="15"/>
                  </a:lnTo>
                  <a:cubicBezTo>
                    <a:pt x="175" y="5"/>
                    <a:pt x="157" y="1"/>
                    <a:pt x="1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0351;p79"/>
            <p:cNvSpPr/>
            <p:nvPr/>
          </p:nvSpPr>
          <p:spPr>
            <a:xfrm>
              <a:off x="6424392" y="1605158"/>
              <a:ext cx="11394" cy="13368"/>
            </a:xfrm>
            <a:custGeom>
              <a:avLst/>
              <a:gdLst/>
              <a:ahLst/>
              <a:cxnLst/>
              <a:rect l="l" t="t" r="r" b="b"/>
              <a:pathLst>
                <a:path w="358" h="420" extrusionOk="0">
                  <a:moveTo>
                    <a:pt x="212" y="0"/>
                  </a:moveTo>
                  <a:cubicBezTo>
                    <a:pt x="168" y="0"/>
                    <a:pt x="125" y="31"/>
                    <a:pt x="108" y="74"/>
                  </a:cubicBezTo>
                  <a:lnTo>
                    <a:pt x="25" y="229"/>
                  </a:lnTo>
                  <a:cubicBezTo>
                    <a:pt x="1" y="288"/>
                    <a:pt x="25" y="372"/>
                    <a:pt x="84" y="396"/>
                  </a:cubicBezTo>
                  <a:cubicBezTo>
                    <a:pt x="108" y="419"/>
                    <a:pt x="120" y="419"/>
                    <a:pt x="132" y="419"/>
                  </a:cubicBezTo>
                  <a:cubicBezTo>
                    <a:pt x="179" y="419"/>
                    <a:pt x="215" y="384"/>
                    <a:pt x="251" y="336"/>
                  </a:cubicBezTo>
                  <a:lnTo>
                    <a:pt x="322" y="181"/>
                  </a:lnTo>
                  <a:cubicBezTo>
                    <a:pt x="358" y="122"/>
                    <a:pt x="322" y="38"/>
                    <a:pt x="263" y="15"/>
                  </a:cubicBezTo>
                  <a:cubicBezTo>
                    <a:pt x="246" y="5"/>
                    <a:pt x="229" y="0"/>
                    <a:pt x="2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0352;p79"/>
            <p:cNvSpPr/>
            <p:nvPr/>
          </p:nvSpPr>
          <p:spPr>
            <a:xfrm>
              <a:off x="6353926" y="1770916"/>
              <a:ext cx="11394" cy="13208"/>
            </a:xfrm>
            <a:custGeom>
              <a:avLst/>
              <a:gdLst/>
              <a:ahLst/>
              <a:cxnLst/>
              <a:rect l="l" t="t" r="r" b="b"/>
              <a:pathLst>
                <a:path w="358" h="415" extrusionOk="0">
                  <a:moveTo>
                    <a:pt x="214" y="0"/>
                  </a:moveTo>
                  <a:cubicBezTo>
                    <a:pt x="168" y="0"/>
                    <a:pt x="122" y="25"/>
                    <a:pt x="96" y="69"/>
                  </a:cubicBezTo>
                  <a:lnTo>
                    <a:pt x="24" y="236"/>
                  </a:lnTo>
                  <a:cubicBezTo>
                    <a:pt x="0" y="295"/>
                    <a:pt x="24" y="367"/>
                    <a:pt x="84" y="402"/>
                  </a:cubicBezTo>
                  <a:cubicBezTo>
                    <a:pt x="96" y="402"/>
                    <a:pt x="119" y="414"/>
                    <a:pt x="131" y="414"/>
                  </a:cubicBezTo>
                  <a:cubicBezTo>
                    <a:pt x="179" y="414"/>
                    <a:pt x="215" y="391"/>
                    <a:pt x="250" y="343"/>
                  </a:cubicBezTo>
                  <a:lnTo>
                    <a:pt x="322" y="176"/>
                  </a:lnTo>
                  <a:cubicBezTo>
                    <a:pt x="357" y="117"/>
                    <a:pt x="322" y="45"/>
                    <a:pt x="262" y="10"/>
                  </a:cubicBezTo>
                  <a:cubicBezTo>
                    <a:pt x="247" y="3"/>
                    <a:pt x="231" y="0"/>
                    <a:pt x="2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0353;p79"/>
            <p:cNvSpPr/>
            <p:nvPr/>
          </p:nvSpPr>
          <p:spPr>
            <a:xfrm>
              <a:off x="6355040" y="1604363"/>
              <a:ext cx="11044" cy="13399"/>
            </a:xfrm>
            <a:custGeom>
              <a:avLst/>
              <a:gdLst/>
              <a:ahLst/>
              <a:cxnLst/>
              <a:rect l="l" t="t" r="r" b="b"/>
              <a:pathLst>
                <a:path w="347" h="421" extrusionOk="0">
                  <a:moveTo>
                    <a:pt x="127" y="1"/>
                  </a:moveTo>
                  <a:cubicBezTo>
                    <a:pt x="116" y="1"/>
                    <a:pt x="106" y="2"/>
                    <a:pt x="96" y="4"/>
                  </a:cubicBezTo>
                  <a:cubicBezTo>
                    <a:pt x="37" y="40"/>
                    <a:pt x="1" y="111"/>
                    <a:pt x="25" y="171"/>
                  </a:cubicBezTo>
                  <a:lnTo>
                    <a:pt x="96" y="337"/>
                  </a:lnTo>
                  <a:cubicBezTo>
                    <a:pt x="120" y="397"/>
                    <a:pt x="168" y="421"/>
                    <a:pt x="215" y="421"/>
                  </a:cubicBezTo>
                  <a:cubicBezTo>
                    <a:pt x="227" y="421"/>
                    <a:pt x="239" y="421"/>
                    <a:pt x="263" y="409"/>
                  </a:cubicBezTo>
                  <a:cubicBezTo>
                    <a:pt x="322" y="373"/>
                    <a:pt x="346" y="301"/>
                    <a:pt x="334" y="242"/>
                  </a:cubicBezTo>
                  <a:lnTo>
                    <a:pt x="263" y="75"/>
                  </a:lnTo>
                  <a:cubicBezTo>
                    <a:pt x="233" y="26"/>
                    <a:pt x="179" y="1"/>
                    <a:pt x="1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0354;p79"/>
            <p:cNvSpPr/>
            <p:nvPr/>
          </p:nvSpPr>
          <p:spPr>
            <a:xfrm>
              <a:off x="6422514" y="1771489"/>
              <a:ext cx="11012" cy="13017"/>
            </a:xfrm>
            <a:custGeom>
              <a:avLst/>
              <a:gdLst/>
              <a:ahLst/>
              <a:cxnLst/>
              <a:rect l="l" t="t" r="r" b="b"/>
              <a:pathLst>
                <a:path w="346" h="409" extrusionOk="0">
                  <a:moveTo>
                    <a:pt x="151" y="1"/>
                  </a:moveTo>
                  <a:cubicBezTo>
                    <a:pt x="130" y="1"/>
                    <a:pt x="107" y="5"/>
                    <a:pt x="84" y="15"/>
                  </a:cubicBezTo>
                  <a:cubicBezTo>
                    <a:pt x="24" y="39"/>
                    <a:pt x="0" y="111"/>
                    <a:pt x="12" y="170"/>
                  </a:cubicBezTo>
                  <a:lnTo>
                    <a:pt x="84" y="337"/>
                  </a:lnTo>
                  <a:cubicBezTo>
                    <a:pt x="107" y="384"/>
                    <a:pt x="143" y="408"/>
                    <a:pt x="203" y="408"/>
                  </a:cubicBezTo>
                  <a:cubicBezTo>
                    <a:pt x="227" y="408"/>
                    <a:pt x="238" y="408"/>
                    <a:pt x="250" y="396"/>
                  </a:cubicBezTo>
                  <a:cubicBezTo>
                    <a:pt x="310" y="373"/>
                    <a:pt x="346" y="289"/>
                    <a:pt x="322" y="230"/>
                  </a:cubicBezTo>
                  <a:lnTo>
                    <a:pt x="250" y="63"/>
                  </a:lnTo>
                  <a:cubicBezTo>
                    <a:pt x="242" y="29"/>
                    <a:pt x="203" y="1"/>
                    <a:pt x="1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0355;p79"/>
            <p:cNvSpPr/>
            <p:nvPr/>
          </p:nvSpPr>
          <p:spPr>
            <a:xfrm>
              <a:off x="6470637" y="1655541"/>
              <a:ext cx="14036" cy="10726"/>
            </a:xfrm>
            <a:custGeom>
              <a:avLst/>
              <a:gdLst/>
              <a:ahLst/>
              <a:cxnLst/>
              <a:rect l="l" t="t" r="r" b="b"/>
              <a:pathLst>
                <a:path w="441" h="337" extrusionOk="0">
                  <a:moveTo>
                    <a:pt x="293" y="0"/>
                  </a:moveTo>
                  <a:cubicBezTo>
                    <a:pt x="282" y="0"/>
                    <a:pt x="272" y="1"/>
                    <a:pt x="262" y="3"/>
                  </a:cubicBezTo>
                  <a:lnTo>
                    <a:pt x="96" y="75"/>
                  </a:lnTo>
                  <a:cubicBezTo>
                    <a:pt x="36" y="110"/>
                    <a:pt x="0" y="182"/>
                    <a:pt x="24" y="241"/>
                  </a:cubicBezTo>
                  <a:cubicBezTo>
                    <a:pt x="48" y="301"/>
                    <a:pt x="96" y="337"/>
                    <a:pt x="143" y="337"/>
                  </a:cubicBezTo>
                  <a:cubicBezTo>
                    <a:pt x="155" y="337"/>
                    <a:pt x="167" y="337"/>
                    <a:pt x="179" y="313"/>
                  </a:cubicBezTo>
                  <a:lnTo>
                    <a:pt x="346" y="241"/>
                  </a:lnTo>
                  <a:cubicBezTo>
                    <a:pt x="405" y="217"/>
                    <a:pt x="441" y="134"/>
                    <a:pt x="417" y="75"/>
                  </a:cubicBezTo>
                  <a:cubicBezTo>
                    <a:pt x="397" y="25"/>
                    <a:pt x="344" y="0"/>
                    <a:pt x="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0356;p79"/>
            <p:cNvSpPr/>
            <p:nvPr/>
          </p:nvSpPr>
          <p:spPr>
            <a:xfrm>
              <a:off x="6303893" y="1723175"/>
              <a:ext cx="13686" cy="10153"/>
            </a:xfrm>
            <a:custGeom>
              <a:avLst/>
              <a:gdLst/>
              <a:ahLst/>
              <a:cxnLst/>
              <a:rect l="l" t="t" r="r" b="b"/>
              <a:pathLst>
                <a:path w="430" h="319" extrusionOk="0">
                  <a:moveTo>
                    <a:pt x="317" y="0"/>
                  </a:moveTo>
                  <a:cubicBezTo>
                    <a:pt x="299" y="0"/>
                    <a:pt x="281" y="3"/>
                    <a:pt x="263" y="9"/>
                  </a:cubicBezTo>
                  <a:lnTo>
                    <a:pt x="96" y="81"/>
                  </a:lnTo>
                  <a:cubicBezTo>
                    <a:pt x="36" y="117"/>
                    <a:pt x="1" y="188"/>
                    <a:pt x="24" y="248"/>
                  </a:cubicBezTo>
                  <a:cubicBezTo>
                    <a:pt x="36" y="295"/>
                    <a:pt x="84" y="319"/>
                    <a:pt x="144" y="319"/>
                  </a:cubicBezTo>
                  <a:cubicBezTo>
                    <a:pt x="155" y="319"/>
                    <a:pt x="167" y="319"/>
                    <a:pt x="179" y="307"/>
                  </a:cubicBezTo>
                  <a:lnTo>
                    <a:pt x="346" y="236"/>
                  </a:lnTo>
                  <a:cubicBezTo>
                    <a:pt x="405" y="200"/>
                    <a:pt x="429" y="128"/>
                    <a:pt x="417" y="69"/>
                  </a:cubicBezTo>
                  <a:cubicBezTo>
                    <a:pt x="409" y="25"/>
                    <a:pt x="367" y="0"/>
                    <a:pt x="3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3" name="Conector recto de flecha 22"/>
          <p:cNvCxnSpPr/>
          <p:nvPr/>
        </p:nvCxnSpPr>
        <p:spPr>
          <a:xfrm>
            <a:off x="8180488" y="873750"/>
            <a:ext cx="4018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CuadroTexto 55"/>
          <p:cNvSpPr txBox="1"/>
          <p:nvPr/>
        </p:nvSpPr>
        <p:spPr>
          <a:xfrm>
            <a:off x="4847620" y="5431620"/>
            <a:ext cx="2538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Refractómetro Rz121</a:t>
            </a:r>
          </a:p>
        </p:txBody>
      </p:sp>
      <p:sp>
        <p:nvSpPr>
          <p:cNvPr id="57" name="CuadroTexto 56"/>
          <p:cNvSpPr txBox="1"/>
          <p:nvPr/>
        </p:nvSpPr>
        <p:spPr>
          <a:xfrm>
            <a:off x="1536274" y="5720047"/>
            <a:ext cx="2538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Medidor portátil digital de pH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1639191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3"/>
          <p:cNvSpPr/>
          <p:nvPr/>
        </p:nvSpPr>
        <p:spPr>
          <a:xfrm>
            <a:off x="6976095" y="543765"/>
            <a:ext cx="968400" cy="968400"/>
          </a:xfrm>
          <a:prstGeom prst="ellipse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27" name="Google Shape;427;p43"/>
          <p:cNvSpPr txBox="1">
            <a:spLocks noGrp="1"/>
          </p:cNvSpPr>
          <p:nvPr>
            <p:ph type="title" idx="4294967295"/>
          </p:nvPr>
        </p:nvSpPr>
        <p:spPr>
          <a:xfrm>
            <a:off x="8119956" y="788862"/>
            <a:ext cx="3460781" cy="70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333" dirty="0" smtClean="0"/>
              <a:t>SuperPro Designer</a:t>
            </a:r>
            <a:endParaRPr sz="3333" dirty="0"/>
          </a:p>
        </p:txBody>
      </p:sp>
      <p:sp>
        <p:nvSpPr>
          <p:cNvPr id="13" name="Título 8"/>
          <p:cNvSpPr>
            <a:spLocks noGrp="1"/>
          </p:cNvSpPr>
          <p:nvPr>
            <p:ph type="title"/>
          </p:nvPr>
        </p:nvSpPr>
        <p:spPr>
          <a:xfrm>
            <a:off x="308809" y="0"/>
            <a:ext cx="6840136" cy="631909"/>
          </a:xfrm>
        </p:spPr>
        <p:txBody>
          <a:bodyPr>
            <a:normAutofit/>
          </a:bodyPr>
          <a:lstStyle/>
          <a:p>
            <a:pPr algn="l"/>
            <a:r>
              <a:rPr lang="es-EC" sz="2800" b="1" dirty="0" smtClean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Diseño del </a:t>
            </a:r>
            <a:r>
              <a:rPr lang="es-EC" sz="2800" b="1" dirty="0" err="1" smtClean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bioproceso</a:t>
            </a:r>
            <a:endParaRPr lang="es-EC" sz="2800" b="1" dirty="0">
              <a:ln w="66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  <p:cxnSp>
        <p:nvCxnSpPr>
          <p:cNvPr id="14" name="Google Shape;306;p53"/>
          <p:cNvCxnSpPr/>
          <p:nvPr/>
        </p:nvCxnSpPr>
        <p:spPr>
          <a:xfrm flipV="1">
            <a:off x="114840" y="492678"/>
            <a:ext cx="3659214" cy="0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oval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Google Shape;133;p17"/>
          <p:cNvSpPr/>
          <p:nvPr/>
        </p:nvSpPr>
        <p:spPr>
          <a:xfrm>
            <a:off x="10141527" y="83130"/>
            <a:ext cx="2050473" cy="333365"/>
          </a:xfrm>
          <a:prstGeom prst="round2DiagRect">
            <a:avLst>
              <a:gd name="adj1" fmla="val 16667"/>
              <a:gd name="adj2" fmla="val 1705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s-EC" b="1" i="1" dirty="0" smtClean="0">
              <a:solidFill>
                <a:schemeClr val="bg1"/>
              </a:solidFill>
            </a:endParaRPr>
          </a:p>
          <a:p>
            <a:pPr algn="ctr"/>
            <a:r>
              <a:rPr lang="es-EC" sz="2000" b="1" i="1" dirty="0" smtClean="0">
                <a:solidFill>
                  <a:schemeClr val="bg1"/>
                </a:solidFill>
              </a:rPr>
              <a:t>Metodología</a:t>
            </a:r>
            <a:endParaRPr lang="es-EC" sz="2000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6" name="Imagen 15"/>
          <p:cNvPicPr/>
          <p:nvPr/>
        </p:nvPicPr>
        <p:blipFill>
          <a:blip r:embed="rId3"/>
          <a:stretch>
            <a:fillRect/>
          </a:stretch>
        </p:blipFill>
        <p:spPr>
          <a:xfrm>
            <a:off x="419567" y="604650"/>
            <a:ext cx="6303945" cy="5101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FE9680FA-9A23-4097-85BC-1EE633DCDFA3}"/>
              </a:ext>
            </a:extLst>
          </p:cNvPr>
          <p:cNvGrpSpPr/>
          <p:nvPr/>
        </p:nvGrpSpPr>
        <p:grpSpPr>
          <a:xfrm>
            <a:off x="-2" y="5858548"/>
            <a:ext cx="12088969" cy="724975"/>
            <a:chOff x="-2" y="5858548"/>
            <a:chExt cx="12088969" cy="724975"/>
          </a:xfrm>
        </p:grpSpPr>
        <p:sp>
          <p:nvSpPr>
            <p:cNvPr id="18" name="Rectángulo 17"/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19" name="Rectángulo 18"/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  <p:grpSp>
        <p:nvGrpSpPr>
          <p:cNvPr id="21" name="Google Shape;12184;p81"/>
          <p:cNvGrpSpPr/>
          <p:nvPr/>
        </p:nvGrpSpPr>
        <p:grpSpPr>
          <a:xfrm>
            <a:off x="7148945" y="756614"/>
            <a:ext cx="610392" cy="588860"/>
            <a:chOff x="2903337" y="4279032"/>
            <a:chExt cx="382519" cy="350682"/>
          </a:xfrm>
          <a:solidFill>
            <a:schemeClr val="bg1"/>
          </a:solidFill>
        </p:grpSpPr>
        <p:sp>
          <p:nvSpPr>
            <p:cNvPr id="22" name="Google Shape;12185;p81"/>
            <p:cNvSpPr/>
            <p:nvPr/>
          </p:nvSpPr>
          <p:spPr>
            <a:xfrm>
              <a:off x="2966979" y="4320570"/>
              <a:ext cx="202248" cy="184183"/>
            </a:xfrm>
            <a:custGeom>
              <a:avLst/>
              <a:gdLst/>
              <a:ahLst/>
              <a:cxnLst/>
              <a:rect l="l" t="t" r="r" b="b"/>
              <a:pathLst>
                <a:path w="6359" h="5791" extrusionOk="0">
                  <a:moveTo>
                    <a:pt x="3179" y="361"/>
                  </a:moveTo>
                  <a:cubicBezTo>
                    <a:pt x="3834" y="361"/>
                    <a:pt x="4477" y="611"/>
                    <a:pt x="4989" y="1099"/>
                  </a:cubicBezTo>
                  <a:cubicBezTo>
                    <a:pt x="5965" y="2087"/>
                    <a:pt x="5965" y="3707"/>
                    <a:pt x="4965" y="4683"/>
                  </a:cubicBezTo>
                  <a:cubicBezTo>
                    <a:pt x="4465" y="5183"/>
                    <a:pt x="3813" y="5433"/>
                    <a:pt x="3164" y="5433"/>
                  </a:cubicBezTo>
                  <a:cubicBezTo>
                    <a:pt x="2515" y="5433"/>
                    <a:pt x="1870" y="5183"/>
                    <a:pt x="1381" y="4683"/>
                  </a:cubicBezTo>
                  <a:cubicBezTo>
                    <a:pt x="393" y="3695"/>
                    <a:pt x="381" y="2087"/>
                    <a:pt x="1381" y="1099"/>
                  </a:cubicBezTo>
                  <a:cubicBezTo>
                    <a:pt x="1870" y="611"/>
                    <a:pt x="2524" y="361"/>
                    <a:pt x="3179" y="361"/>
                  </a:cubicBezTo>
                  <a:close/>
                  <a:moveTo>
                    <a:pt x="3179" y="1"/>
                  </a:moveTo>
                  <a:cubicBezTo>
                    <a:pt x="2438" y="1"/>
                    <a:pt x="1697" y="284"/>
                    <a:pt x="1131" y="849"/>
                  </a:cubicBezTo>
                  <a:cubicBezTo>
                    <a:pt x="0" y="1980"/>
                    <a:pt x="0" y="3814"/>
                    <a:pt x="1131" y="4945"/>
                  </a:cubicBezTo>
                  <a:cubicBezTo>
                    <a:pt x="1691" y="5504"/>
                    <a:pt x="2441" y="5790"/>
                    <a:pt x="3167" y="5790"/>
                  </a:cubicBezTo>
                  <a:cubicBezTo>
                    <a:pt x="3917" y="5790"/>
                    <a:pt x="4644" y="5504"/>
                    <a:pt x="5203" y="4945"/>
                  </a:cubicBezTo>
                  <a:cubicBezTo>
                    <a:pt x="6358" y="3814"/>
                    <a:pt x="6358" y="1980"/>
                    <a:pt x="5227" y="849"/>
                  </a:cubicBezTo>
                  <a:cubicBezTo>
                    <a:pt x="4662" y="284"/>
                    <a:pt x="3920" y="1"/>
                    <a:pt x="3179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186;p81"/>
            <p:cNvSpPr/>
            <p:nvPr/>
          </p:nvSpPr>
          <p:spPr>
            <a:xfrm>
              <a:off x="2903337" y="4279032"/>
              <a:ext cx="382519" cy="350682"/>
            </a:xfrm>
            <a:custGeom>
              <a:avLst/>
              <a:gdLst/>
              <a:ahLst/>
              <a:cxnLst/>
              <a:rect l="l" t="t" r="r" b="b"/>
              <a:pathLst>
                <a:path w="12027" h="11026" extrusionOk="0">
                  <a:moveTo>
                    <a:pt x="5168" y="1072"/>
                  </a:moveTo>
                  <a:cubicBezTo>
                    <a:pt x="5966" y="1072"/>
                    <a:pt x="6776" y="1381"/>
                    <a:pt x="7383" y="1988"/>
                  </a:cubicBezTo>
                  <a:cubicBezTo>
                    <a:pt x="8609" y="3215"/>
                    <a:pt x="8609" y="5203"/>
                    <a:pt x="7383" y="6429"/>
                  </a:cubicBezTo>
                  <a:cubicBezTo>
                    <a:pt x="6776" y="7037"/>
                    <a:pt x="5966" y="7346"/>
                    <a:pt x="5168" y="7346"/>
                  </a:cubicBezTo>
                  <a:cubicBezTo>
                    <a:pt x="4359" y="7334"/>
                    <a:pt x="3561" y="7037"/>
                    <a:pt x="2954" y="6429"/>
                  </a:cubicBezTo>
                  <a:cubicBezTo>
                    <a:pt x="1727" y="5203"/>
                    <a:pt x="1727" y="3215"/>
                    <a:pt x="2954" y="1988"/>
                  </a:cubicBezTo>
                  <a:cubicBezTo>
                    <a:pt x="3561" y="1381"/>
                    <a:pt x="4359" y="1072"/>
                    <a:pt x="5168" y="1072"/>
                  </a:cubicBezTo>
                  <a:close/>
                  <a:moveTo>
                    <a:pt x="7788" y="6513"/>
                  </a:moveTo>
                  <a:lnTo>
                    <a:pt x="8538" y="7263"/>
                  </a:lnTo>
                  <a:lnTo>
                    <a:pt x="8240" y="7561"/>
                  </a:lnTo>
                  <a:lnTo>
                    <a:pt x="7490" y="6810"/>
                  </a:lnTo>
                  <a:cubicBezTo>
                    <a:pt x="7550" y="6763"/>
                    <a:pt x="7597" y="6727"/>
                    <a:pt x="7633" y="6668"/>
                  </a:cubicBezTo>
                  <a:lnTo>
                    <a:pt x="7788" y="6513"/>
                  </a:lnTo>
                  <a:close/>
                  <a:moveTo>
                    <a:pt x="9038" y="7251"/>
                  </a:moveTo>
                  <a:cubicBezTo>
                    <a:pt x="9050" y="7251"/>
                    <a:pt x="9050" y="7251"/>
                    <a:pt x="9074" y="7275"/>
                  </a:cubicBezTo>
                  <a:lnTo>
                    <a:pt x="11276" y="9477"/>
                  </a:lnTo>
                  <a:lnTo>
                    <a:pt x="10455" y="10287"/>
                  </a:lnTo>
                  <a:lnTo>
                    <a:pt x="8252" y="8084"/>
                  </a:lnTo>
                  <a:cubicBezTo>
                    <a:pt x="8240" y="8073"/>
                    <a:pt x="8240" y="8061"/>
                    <a:pt x="8240" y="8061"/>
                  </a:cubicBezTo>
                  <a:cubicBezTo>
                    <a:pt x="8240" y="8049"/>
                    <a:pt x="8240" y="8049"/>
                    <a:pt x="8252" y="8037"/>
                  </a:cubicBezTo>
                  <a:lnTo>
                    <a:pt x="9014" y="7275"/>
                  </a:lnTo>
                  <a:cubicBezTo>
                    <a:pt x="9026" y="7251"/>
                    <a:pt x="9026" y="7251"/>
                    <a:pt x="9038" y="7251"/>
                  </a:cubicBezTo>
                  <a:close/>
                  <a:moveTo>
                    <a:pt x="11514" y="9716"/>
                  </a:moveTo>
                  <a:lnTo>
                    <a:pt x="11621" y="9835"/>
                  </a:lnTo>
                  <a:cubicBezTo>
                    <a:pt x="11645" y="9847"/>
                    <a:pt x="11645" y="9882"/>
                    <a:pt x="11633" y="9894"/>
                  </a:cubicBezTo>
                  <a:lnTo>
                    <a:pt x="10871" y="10656"/>
                  </a:lnTo>
                  <a:cubicBezTo>
                    <a:pt x="10859" y="10668"/>
                    <a:pt x="10859" y="10668"/>
                    <a:pt x="10836" y="10668"/>
                  </a:cubicBezTo>
                  <a:cubicBezTo>
                    <a:pt x="10824" y="10668"/>
                    <a:pt x="10824" y="10668"/>
                    <a:pt x="10812" y="10656"/>
                  </a:cubicBezTo>
                  <a:lnTo>
                    <a:pt x="10693" y="10537"/>
                  </a:lnTo>
                  <a:lnTo>
                    <a:pt x="11514" y="9716"/>
                  </a:lnTo>
                  <a:close/>
                  <a:moveTo>
                    <a:pt x="656" y="0"/>
                  </a:moveTo>
                  <a:cubicBezTo>
                    <a:pt x="299" y="0"/>
                    <a:pt x="1" y="298"/>
                    <a:pt x="1" y="655"/>
                  </a:cubicBezTo>
                  <a:lnTo>
                    <a:pt x="1" y="8715"/>
                  </a:lnTo>
                  <a:cubicBezTo>
                    <a:pt x="1" y="8942"/>
                    <a:pt x="180" y="9132"/>
                    <a:pt x="418" y="9132"/>
                  </a:cubicBezTo>
                  <a:lnTo>
                    <a:pt x="5859" y="9132"/>
                  </a:lnTo>
                  <a:cubicBezTo>
                    <a:pt x="5954" y="9132"/>
                    <a:pt x="6037" y="9061"/>
                    <a:pt x="6037" y="8954"/>
                  </a:cubicBezTo>
                  <a:cubicBezTo>
                    <a:pt x="6037" y="8846"/>
                    <a:pt x="5954" y="8775"/>
                    <a:pt x="5859" y="8775"/>
                  </a:cubicBezTo>
                  <a:lnTo>
                    <a:pt x="418" y="8775"/>
                  </a:lnTo>
                  <a:cubicBezTo>
                    <a:pt x="394" y="8775"/>
                    <a:pt x="358" y="8739"/>
                    <a:pt x="358" y="8715"/>
                  </a:cubicBezTo>
                  <a:lnTo>
                    <a:pt x="358" y="1631"/>
                  </a:lnTo>
                  <a:lnTo>
                    <a:pt x="2787" y="1631"/>
                  </a:lnTo>
                  <a:lnTo>
                    <a:pt x="2704" y="1727"/>
                  </a:lnTo>
                  <a:cubicBezTo>
                    <a:pt x="1346" y="3072"/>
                    <a:pt x="1346" y="5298"/>
                    <a:pt x="2704" y="6668"/>
                  </a:cubicBezTo>
                  <a:cubicBezTo>
                    <a:pt x="3382" y="7346"/>
                    <a:pt x="4275" y="7692"/>
                    <a:pt x="5168" y="7692"/>
                  </a:cubicBezTo>
                  <a:cubicBezTo>
                    <a:pt x="5883" y="7692"/>
                    <a:pt x="6597" y="7465"/>
                    <a:pt x="7204" y="7037"/>
                  </a:cubicBezTo>
                  <a:lnTo>
                    <a:pt x="7978" y="7811"/>
                  </a:lnTo>
                  <a:cubicBezTo>
                    <a:pt x="7919" y="7882"/>
                    <a:pt x="7883" y="7977"/>
                    <a:pt x="7883" y="8061"/>
                  </a:cubicBezTo>
                  <a:cubicBezTo>
                    <a:pt x="7883" y="8168"/>
                    <a:pt x="7919" y="8275"/>
                    <a:pt x="8002" y="8346"/>
                  </a:cubicBezTo>
                  <a:lnTo>
                    <a:pt x="8443" y="8787"/>
                  </a:lnTo>
                  <a:lnTo>
                    <a:pt x="6609" y="8787"/>
                  </a:lnTo>
                  <a:cubicBezTo>
                    <a:pt x="6514" y="8787"/>
                    <a:pt x="6430" y="8870"/>
                    <a:pt x="6430" y="8966"/>
                  </a:cubicBezTo>
                  <a:cubicBezTo>
                    <a:pt x="6430" y="9073"/>
                    <a:pt x="6514" y="9144"/>
                    <a:pt x="6609" y="9144"/>
                  </a:cubicBezTo>
                  <a:lnTo>
                    <a:pt x="8800" y="9144"/>
                  </a:lnTo>
                  <a:lnTo>
                    <a:pt x="10562" y="10906"/>
                  </a:lnTo>
                  <a:cubicBezTo>
                    <a:pt x="10633" y="10978"/>
                    <a:pt x="10740" y="11025"/>
                    <a:pt x="10836" y="11025"/>
                  </a:cubicBezTo>
                  <a:cubicBezTo>
                    <a:pt x="10943" y="11025"/>
                    <a:pt x="11050" y="10978"/>
                    <a:pt x="11121" y="10906"/>
                  </a:cubicBezTo>
                  <a:lnTo>
                    <a:pt x="11883" y="10144"/>
                  </a:lnTo>
                  <a:cubicBezTo>
                    <a:pt x="12026" y="9978"/>
                    <a:pt x="12026" y="9728"/>
                    <a:pt x="11872" y="9585"/>
                  </a:cubicBezTo>
                  <a:lnTo>
                    <a:pt x="11062" y="8775"/>
                  </a:lnTo>
                  <a:lnTo>
                    <a:pt x="11062" y="8727"/>
                  </a:lnTo>
                  <a:lnTo>
                    <a:pt x="11062" y="7025"/>
                  </a:lnTo>
                  <a:cubicBezTo>
                    <a:pt x="11062" y="6918"/>
                    <a:pt x="10990" y="6846"/>
                    <a:pt x="10883" y="6846"/>
                  </a:cubicBezTo>
                  <a:cubicBezTo>
                    <a:pt x="10776" y="6846"/>
                    <a:pt x="10705" y="6918"/>
                    <a:pt x="10705" y="7025"/>
                  </a:cubicBezTo>
                  <a:lnTo>
                    <a:pt x="10705" y="8430"/>
                  </a:lnTo>
                  <a:lnTo>
                    <a:pt x="9312" y="7037"/>
                  </a:lnTo>
                  <a:cubicBezTo>
                    <a:pt x="9233" y="6958"/>
                    <a:pt x="9132" y="6919"/>
                    <a:pt x="9034" y="6919"/>
                  </a:cubicBezTo>
                  <a:cubicBezTo>
                    <a:pt x="8939" y="6919"/>
                    <a:pt x="8846" y="6955"/>
                    <a:pt x="8776" y="7025"/>
                  </a:cubicBezTo>
                  <a:lnTo>
                    <a:pt x="8002" y="6251"/>
                  </a:lnTo>
                  <a:cubicBezTo>
                    <a:pt x="8978" y="4882"/>
                    <a:pt x="8859" y="2953"/>
                    <a:pt x="7633" y="1738"/>
                  </a:cubicBezTo>
                  <a:lnTo>
                    <a:pt x="7550" y="1643"/>
                  </a:lnTo>
                  <a:lnTo>
                    <a:pt x="10705" y="1643"/>
                  </a:lnTo>
                  <a:lnTo>
                    <a:pt x="10705" y="6251"/>
                  </a:lnTo>
                  <a:cubicBezTo>
                    <a:pt x="10705" y="6346"/>
                    <a:pt x="10776" y="6429"/>
                    <a:pt x="10883" y="6429"/>
                  </a:cubicBezTo>
                  <a:cubicBezTo>
                    <a:pt x="10990" y="6429"/>
                    <a:pt x="11062" y="6346"/>
                    <a:pt x="11062" y="6251"/>
                  </a:cubicBezTo>
                  <a:lnTo>
                    <a:pt x="11062" y="655"/>
                  </a:lnTo>
                  <a:cubicBezTo>
                    <a:pt x="11062" y="298"/>
                    <a:pt x="10764" y="0"/>
                    <a:pt x="10407" y="0"/>
                  </a:cubicBezTo>
                  <a:lnTo>
                    <a:pt x="8812" y="0"/>
                  </a:lnTo>
                  <a:cubicBezTo>
                    <a:pt x="8716" y="0"/>
                    <a:pt x="8633" y="72"/>
                    <a:pt x="8633" y="179"/>
                  </a:cubicBezTo>
                  <a:cubicBezTo>
                    <a:pt x="8633" y="274"/>
                    <a:pt x="8716" y="357"/>
                    <a:pt x="8812" y="357"/>
                  </a:cubicBezTo>
                  <a:lnTo>
                    <a:pt x="10407" y="357"/>
                  </a:lnTo>
                  <a:cubicBezTo>
                    <a:pt x="10574" y="357"/>
                    <a:pt x="10705" y="488"/>
                    <a:pt x="10705" y="655"/>
                  </a:cubicBezTo>
                  <a:lnTo>
                    <a:pt x="10705" y="1286"/>
                  </a:lnTo>
                  <a:lnTo>
                    <a:pt x="7109" y="1286"/>
                  </a:lnTo>
                  <a:cubicBezTo>
                    <a:pt x="6520" y="899"/>
                    <a:pt x="5841" y="706"/>
                    <a:pt x="5165" y="706"/>
                  </a:cubicBezTo>
                  <a:cubicBezTo>
                    <a:pt x="4490" y="706"/>
                    <a:pt x="3817" y="899"/>
                    <a:pt x="3239" y="1286"/>
                  </a:cubicBezTo>
                  <a:lnTo>
                    <a:pt x="358" y="1286"/>
                  </a:lnTo>
                  <a:lnTo>
                    <a:pt x="358" y="655"/>
                  </a:lnTo>
                  <a:cubicBezTo>
                    <a:pt x="358" y="488"/>
                    <a:pt x="501" y="357"/>
                    <a:pt x="656" y="357"/>
                  </a:cubicBezTo>
                  <a:lnTo>
                    <a:pt x="8062" y="357"/>
                  </a:lnTo>
                  <a:cubicBezTo>
                    <a:pt x="8157" y="357"/>
                    <a:pt x="8240" y="274"/>
                    <a:pt x="8240" y="179"/>
                  </a:cubicBezTo>
                  <a:cubicBezTo>
                    <a:pt x="8240" y="72"/>
                    <a:pt x="8157" y="0"/>
                    <a:pt x="806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187;p81"/>
            <p:cNvSpPr/>
            <p:nvPr/>
          </p:nvSpPr>
          <p:spPr>
            <a:xfrm>
              <a:off x="2937814" y="4300215"/>
              <a:ext cx="11768" cy="11418"/>
            </a:xfrm>
            <a:custGeom>
              <a:avLst/>
              <a:gdLst/>
              <a:ahLst/>
              <a:cxnLst/>
              <a:rect l="l" t="t" r="r" b="b"/>
              <a:pathLst>
                <a:path w="370" h="359" extrusionOk="0">
                  <a:moveTo>
                    <a:pt x="191" y="1"/>
                  </a:moveTo>
                  <a:cubicBezTo>
                    <a:pt x="84" y="1"/>
                    <a:pt x="0" y="72"/>
                    <a:pt x="0" y="179"/>
                  </a:cubicBezTo>
                  <a:cubicBezTo>
                    <a:pt x="0" y="263"/>
                    <a:pt x="84" y="358"/>
                    <a:pt x="191" y="358"/>
                  </a:cubicBezTo>
                  <a:cubicBezTo>
                    <a:pt x="286" y="358"/>
                    <a:pt x="370" y="287"/>
                    <a:pt x="370" y="179"/>
                  </a:cubicBezTo>
                  <a:cubicBezTo>
                    <a:pt x="370" y="72"/>
                    <a:pt x="286" y="1"/>
                    <a:pt x="19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188;p81"/>
            <p:cNvSpPr/>
            <p:nvPr/>
          </p:nvSpPr>
          <p:spPr>
            <a:xfrm>
              <a:off x="2952572" y="4300215"/>
              <a:ext cx="11386" cy="11418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63"/>
                    <a:pt x="84" y="358"/>
                    <a:pt x="179" y="358"/>
                  </a:cubicBezTo>
                  <a:cubicBezTo>
                    <a:pt x="287" y="358"/>
                    <a:pt x="358" y="287"/>
                    <a:pt x="358" y="179"/>
                  </a:cubicBezTo>
                  <a:cubicBezTo>
                    <a:pt x="358" y="72"/>
                    <a:pt x="275" y="1"/>
                    <a:pt x="179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189;p81"/>
            <p:cNvSpPr/>
            <p:nvPr/>
          </p:nvSpPr>
          <p:spPr>
            <a:xfrm>
              <a:off x="2967361" y="4300215"/>
              <a:ext cx="11386" cy="11418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63"/>
                    <a:pt x="72" y="358"/>
                    <a:pt x="179" y="358"/>
                  </a:cubicBezTo>
                  <a:cubicBezTo>
                    <a:pt x="286" y="358"/>
                    <a:pt x="357" y="287"/>
                    <a:pt x="357" y="179"/>
                  </a:cubicBezTo>
                  <a:cubicBezTo>
                    <a:pt x="345" y="72"/>
                    <a:pt x="262" y="1"/>
                    <a:pt x="179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190;p81"/>
            <p:cNvSpPr/>
            <p:nvPr/>
          </p:nvSpPr>
          <p:spPr>
            <a:xfrm>
              <a:off x="3016563" y="4424063"/>
              <a:ext cx="11418" cy="11386"/>
            </a:xfrm>
            <a:custGeom>
              <a:avLst/>
              <a:gdLst/>
              <a:ahLst/>
              <a:cxnLst/>
              <a:rect l="l" t="t" r="r" b="b"/>
              <a:pathLst>
                <a:path w="359" h="358" extrusionOk="0">
                  <a:moveTo>
                    <a:pt x="180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7"/>
                    <a:pt x="180" y="357"/>
                  </a:cubicBezTo>
                  <a:cubicBezTo>
                    <a:pt x="287" y="357"/>
                    <a:pt x="358" y="286"/>
                    <a:pt x="358" y="179"/>
                  </a:cubicBezTo>
                  <a:cubicBezTo>
                    <a:pt x="358" y="84"/>
                    <a:pt x="287" y="0"/>
                    <a:pt x="180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191;p81"/>
            <p:cNvSpPr/>
            <p:nvPr/>
          </p:nvSpPr>
          <p:spPr>
            <a:xfrm>
              <a:off x="3016563" y="4442606"/>
              <a:ext cx="11418" cy="11386"/>
            </a:xfrm>
            <a:custGeom>
              <a:avLst/>
              <a:gdLst/>
              <a:ahLst/>
              <a:cxnLst/>
              <a:rect l="l" t="t" r="r" b="b"/>
              <a:pathLst>
                <a:path w="359" h="358" extrusionOk="0">
                  <a:moveTo>
                    <a:pt x="180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80" y="358"/>
                  </a:cubicBezTo>
                  <a:cubicBezTo>
                    <a:pt x="287" y="358"/>
                    <a:pt x="358" y="286"/>
                    <a:pt x="358" y="179"/>
                  </a:cubicBezTo>
                  <a:cubicBezTo>
                    <a:pt x="358" y="72"/>
                    <a:pt x="287" y="1"/>
                    <a:pt x="180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192;p81"/>
            <p:cNvSpPr/>
            <p:nvPr/>
          </p:nvSpPr>
          <p:spPr>
            <a:xfrm>
              <a:off x="3032498" y="4424063"/>
              <a:ext cx="11768" cy="11386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91" y="0"/>
                  </a:moveTo>
                  <a:cubicBezTo>
                    <a:pt x="83" y="0"/>
                    <a:pt x="0" y="84"/>
                    <a:pt x="0" y="179"/>
                  </a:cubicBezTo>
                  <a:cubicBezTo>
                    <a:pt x="0" y="286"/>
                    <a:pt x="83" y="357"/>
                    <a:pt x="191" y="357"/>
                  </a:cubicBezTo>
                  <a:cubicBezTo>
                    <a:pt x="286" y="357"/>
                    <a:pt x="369" y="286"/>
                    <a:pt x="369" y="179"/>
                  </a:cubicBezTo>
                  <a:cubicBezTo>
                    <a:pt x="369" y="84"/>
                    <a:pt x="274" y="0"/>
                    <a:pt x="19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193;p81"/>
            <p:cNvSpPr/>
            <p:nvPr/>
          </p:nvSpPr>
          <p:spPr>
            <a:xfrm>
              <a:off x="3032498" y="4442606"/>
              <a:ext cx="11768" cy="11386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91" y="1"/>
                  </a:moveTo>
                  <a:cubicBezTo>
                    <a:pt x="83" y="1"/>
                    <a:pt x="0" y="72"/>
                    <a:pt x="0" y="179"/>
                  </a:cubicBezTo>
                  <a:cubicBezTo>
                    <a:pt x="0" y="286"/>
                    <a:pt x="83" y="358"/>
                    <a:pt x="191" y="358"/>
                  </a:cubicBezTo>
                  <a:cubicBezTo>
                    <a:pt x="286" y="358"/>
                    <a:pt x="369" y="286"/>
                    <a:pt x="369" y="179"/>
                  </a:cubicBezTo>
                  <a:cubicBezTo>
                    <a:pt x="369" y="72"/>
                    <a:pt x="274" y="1"/>
                    <a:pt x="19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194;p81"/>
            <p:cNvSpPr/>
            <p:nvPr/>
          </p:nvSpPr>
          <p:spPr>
            <a:xfrm>
              <a:off x="3016213" y="4357527"/>
              <a:ext cx="112494" cy="111636"/>
            </a:xfrm>
            <a:custGeom>
              <a:avLst/>
              <a:gdLst/>
              <a:ahLst/>
              <a:cxnLst/>
              <a:rect l="l" t="t" r="r" b="b"/>
              <a:pathLst>
                <a:path w="3537" h="3510" extrusionOk="0">
                  <a:moveTo>
                    <a:pt x="2250" y="354"/>
                  </a:moveTo>
                  <a:lnTo>
                    <a:pt x="2096" y="1080"/>
                  </a:lnTo>
                  <a:lnTo>
                    <a:pt x="1357" y="913"/>
                  </a:lnTo>
                  <a:cubicBezTo>
                    <a:pt x="1336" y="909"/>
                    <a:pt x="1315" y="907"/>
                    <a:pt x="1293" y="907"/>
                  </a:cubicBezTo>
                  <a:cubicBezTo>
                    <a:pt x="1193" y="907"/>
                    <a:pt x="1093" y="950"/>
                    <a:pt x="1024" y="1009"/>
                  </a:cubicBezTo>
                  <a:cubicBezTo>
                    <a:pt x="929" y="1104"/>
                    <a:pt x="905" y="1211"/>
                    <a:pt x="929" y="1342"/>
                  </a:cubicBezTo>
                  <a:lnTo>
                    <a:pt x="953" y="1366"/>
                  </a:lnTo>
                  <a:lnTo>
                    <a:pt x="369" y="818"/>
                  </a:lnTo>
                  <a:lnTo>
                    <a:pt x="2250" y="354"/>
                  </a:lnTo>
                  <a:close/>
                  <a:moveTo>
                    <a:pt x="1274" y="1259"/>
                  </a:moveTo>
                  <a:lnTo>
                    <a:pt x="2036" y="1425"/>
                  </a:lnTo>
                  <a:lnTo>
                    <a:pt x="1869" y="2259"/>
                  </a:lnTo>
                  <a:lnTo>
                    <a:pt x="1429" y="1830"/>
                  </a:lnTo>
                  <a:lnTo>
                    <a:pt x="1274" y="1259"/>
                  </a:lnTo>
                  <a:close/>
                  <a:moveTo>
                    <a:pt x="2369" y="1521"/>
                  </a:moveTo>
                  <a:lnTo>
                    <a:pt x="3167" y="1699"/>
                  </a:lnTo>
                  <a:lnTo>
                    <a:pt x="1715" y="3152"/>
                  </a:lnTo>
                  <a:lnTo>
                    <a:pt x="1548" y="2449"/>
                  </a:lnTo>
                  <a:lnTo>
                    <a:pt x="1607" y="2509"/>
                  </a:lnTo>
                  <a:cubicBezTo>
                    <a:pt x="1679" y="2568"/>
                    <a:pt x="1774" y="2616"/>
                    <a:pt x="1857" y="2616"/>
                  </a:cubicBezTo>
                  <a:cubicBezTo>
                    <a:pt x="1893" y="2616"/>
                    <a:pt x="1929" y="2616"/>
                    <a:pt x="1965" y="2604"/>
                  </a:cubicBezTo>
                  <a:cubicBezTo>
                    <a:pt x="2084" y="2557"/>
                    <a:pt x="2191" y="2473"/>
                    <a:pt x="2203" y="2330"/>
                  </a:cubicBezTo>
                  <a:lnTo>
                    <a:pt x="2369" y="1521"/>
                  </a:lnTo>
                  <a:close/>
                  <a:moveTo>
                    <a:pt x="2239" y="0"/>
                  </a:moveTo>
                  <a:cubicBezTo>
                    <a:pt x="2211" y="0"/>
                    <a:pt x="2183" y="3"/>
                    <a:pt x="2155" y="9"/>
                  </a:cubicBezTo>
                  <a:lnTo>
                    <a:pt x="274" y="473"/>
                  </a:lnTo>
                  <a:cubicBezTo>
                    <a:pt x="167" y="509"/>
                    <a:pt x="60" y="604"/>
                    <a:pt x="24" y="723"/>
                  </a:cubicBezTo>
                  <a:cubicBezTo>
                    <a:pt x="0" y="842"/>
                    <a:pt x="24" y="985"/>
                    <a:pt x="119" y="1068"/>
                  </a:cubicBezTo>
                  <a:lnTo>
                    <a:pt x="1084" y="2009"/>
                  </a:lnTo>
                  <a:lnTo>
                    <a:pt x="1369" y="3223"/>
                  </a:lnTo>
                  <a:cubicBezTo>
                    <a:pt x="1393" y="3342"/>
                    <a:pt x="1488" y="3450"/>
                    <a:pt x="1619" y="3497"/>
                  </a:cubicBezTo>
                  <a:cubicBezTo>
                    <a:pt x="1655" y="3509"/>
                    <a:pt x="1679" y="3509"/>
                    <a:pt x="1726" y="3509"/>
                  </a:cubicBezTo>
                  <a:cubicBezTo>
                    <a:pt x="1810" y="3509"/>
                    <a:pt x="1905" y="3473"/>
                    <a:pt x="1976" y="3402"/>
                  </a:cubicBezTo>
                  <a:lnTo>
                    <a:pt x="3441" y="1949"/>
                  </a:lnTo>
                  <a:cubicBezTo>
                    <a:pt x="3512" y="1842"/>
                    <a:pt x="3536" y="1711"/>
                    <a:pt x="3512" y="1592"/>
                  </a:cubicBezTo>
                  <a:cubicBezTo>
                    <a:pt x="3477" y="1473"/>
                    <a:pt x="3381" y="1366"/>
                    <a:pt x="3239" y="1342"/>
                  </a:cubicBezTo>
                  <a:lnTo>
                    <a:pt x="2441" y="1152"/>
                  </a:lnTo>
                  <a:lnTo>
                    <a:pt x="2584" y="425"/>
                  </a:lnTo>
                  <a:cubicBezTo>
                    <a:pt x="2619" y="306"/>
                    <a:pt x="2572" y="187"/>
                    <a:pt x="2488" y="104"/>
                  </a:cubicBezTo>
                  <a:cubicBezTo>
                    <a:pt x="2416" y="31"/>
                    <a:pt x="2329" y="0"/>
                    <a:pt x="2239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195;p81"/>
            <p:cNvSpPr/>
            <p:nvPr/>
          </p:nvSpPr>
          <p:spPr>
            <a:xfrm>
              <a:off x="2937051" y="4499791"/>
              <a:ext cx="14439" cy="11386"/>
            </a:xfrm>
            <a:custGeom>
              <a:avLst/>
              <a:gdLst/>
              <a:ahLst/>
              <a:cxnLst/>
              <a:rect l="l" t="t" r="r" b="b"/>
              <a:pathLst>
                <a:path w="454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96" y="358"/>
                    <a:pt x="179" y="358"/>
                  </a:cubicBezTo>
                  <a:lnTo>
                    <a:pt x="274" y="358"/>
                  </a:lnTo>
                  <a:cubicBezTo>
                    <a:pt x="370" y="358"/>
                    <a:pt x="453" y="286"/>
                    <a:pt x="453" y="179"/>
                  </a:cubicBezTo>
                  <a:cubicBezTo>
                    <a:pt x="453" y="72"/>
                    <a:pt x="370" y="0"/>
                    <a:pt x="274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196;p81"/>
            <p:cNvSpPr/>
            <p:nvPr/>
          </p:nvSpPr>
          <p:spPr>
            <a:xfrm>
              <a:off x="2953717" y="4499791"/>
              <a:ext cx="30310" cy="11386"/>
            </a:xfrm>
            <a:custGeom>
              <a:avLst/>
              <a:gdLst/>
              <a:ahLst/>
              <a:cxnLst/>
              <a:rect l="l" t="t" r="r" b="b"/>
              <a:pathLst>
                <a:path w="953" h="358" extrusionOk="0">
                  <a:moveTo>
                    <a:pt x="179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774" y="358"/>
                  </a:lnTo>
                  <a:cubicBezTo>
                    <a:pt x="882" y="358"/>
                    <a:pt x="953" y="286"/>
                    <a:pt x="953" y="179"/>
                  </a:cubicBezTo>
                  <a:cubicBezTo>
                    <a:pt x="953" y="96"/>
                    <a:pt x="858" y="0"/>
                    <a:pt x="774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197;p81"/>
            <p:cNvSpPr/>
            <p:nvPr/>
          </p:nvSpPr>
          <p:spPr>
            <a:xfrm>
              <a:off x="2937051" y="4514930"/>
              <a:ext cx="46976" cy="11386"/>
            </a:xfrm>
            <a:custGeom>
              <a:avLst/>
              <a:gdLst/>
              <a:ahLst/>
              <a:cxnLst/>
              <a:rect l="l" t="t" r="r" b="b"/>
              <a:pathLst>
                <a:path w="1477" h="358" extrusionOk="0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1298" y="358"/>
                  </a:lnTo>
                  <a:cubicBezTo>
                    <a:pt x="1406" y="358"/>
                    <a:pt x="1477" y="286"/>
                    <a:pt x="1477" y="179"/>
                  </a:cubicBezTo>
                  <a:cubicBezTo>
                    <a:pt x="1477" y="84"/>
                    <a:pt x="1382" y="1"/>
                    <a:pt x="1298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198;p81"/>
            <p:cNvSpPr/>
            <p:nvPr/>
          </p:nvSpPr>
          <p:spPr>
            <a:xfrm>
              <a:off x="2937051" y="4529719"/>
              <a:ext cx="46976" cy="11386"/>
            </a:xfrm>
            <a:custGeom>
              <a:avLst/>
              <a:gdLst/>
              <a:ahLst/>
              <a:cxnLst/>
              <a:rect l="l" t="t" r="r" b="b"/>
              <a:pathLst>
                <a:path w="1477" h="358" extrusionOk="0">
                  <a:moveTo>
                    <a:pt x="179" y="0"/>
                  </a:moveTo>
                  <a:cubicBezTo>
                    <a:pt x="72" y="0"/>
                    <a:pt x="1" y="71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298" y="357"/>
                  </a:lnTo>
                  <a:cubicBezTo>
                    <a:pt x="1406" y="357"/>
                    <a:pt x="1477" y="286"/>
                    <a:pt x="1477" y="179"/>
                  </a:cubicBezTo>
                  <a:cubicBezTo>
                    <a:pt x="1477" y="71"/>
                    <a:pt x="1382" y="0"/>
                    <a:pt x="1298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199;p81"/>
            <p:cNvSpPr/>
            <p:nvPr/>
          </p:nvSpPr>
          <p:spPr>
            <a:xfrm>
              <a:off x="3213881" y="4343787"/>
              <a:ext cx="11386" cy="126488"/>
            </a:xfrm>
            <a:custGeom>
              <a:avLst/>
              <a:gdLst/>
              <a:ahLst/>
              <a:cxnLst/>
              <a:rect l="l" t="t" r="r" b="b"/>
              <a:pathLst>
                <a:path w="358" h="3977" extrusionOk="0">
                  <a:moveTo>
                    <a:pt x="179" y="0"/>
                  </a:moveTo>
                  <a:cubicBezTo>
                    <a:pt x="83" y="0"/>
                    <a:pt x="0" y="83"/>
                    <a:pt x="0" y="179"/>
                  </a:cubicBezTo>
                  <a:lnTo>
                    <a:pt x="0" y="3798"/>
                  </a:lnTo>
                  <a:cubicBezTo>
                    <a:pt x="0" y="3893"/>
                    <a:pt x="83" y="3977"/>
                    <a:pt x="179" y="3977"/>
                  </a:cubicBezTo>
                  <a:cubicBezTo>
                    <a:pt x="286" y="3977"/>
                    <a:pt x="357" y="3893"/>
                    <a:pt x="357" y="3798"/>
                  </a:cubicBezTo>
                  <a:lnTo>
                    <a:pt x="357" y="179"/>
                  </a:lnTo>
                  <a:cubicBezTo>
                    <a:pt x="357" y="72"/>
                    <a:pt x="286" y="0"/>
                    <a:pt x="179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727256"/>
              </p:ext>
            </p:extLst>
          </p:nvPr>
        </p:nvGraphicFramePr>
        <p:xfrm>
          <a:off x="7662654" y="1727839"/>
          <a:ext cx="4133106" cy="37311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9698">
                  <a:extLst>
                    <a:ext uri="{9D8B030D-6E8A-4147-A177-3AD203B41FA5}">
                      <a16:colId xmlns:a16="http://schemas.microsoft.com/office/drawing/2014/main" val="119602557"/>
                    </a:ext>
                  </a:extLst>
                </a:gridCol>
                <a:gridCol w="1653408">
                  <a:extLst>
                    <a:ext uri="{9D8B030D-6E8A-4147-A177-3AD203B41FA5}">
                      <a16:colId xmlns:a16="http://schemas.microsoft.com/office/drawing/2014/main" val="3333479388"/>
                    </a:ext>
                  </a:extLst>
                </a:gridCol>
              </a:tblGrid>
              <a:tr h="18918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Parámetro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Suposición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extLst>
                  <a:ext uri="{0D108BD9-81ED-4DB2-BD59-A6C34878D82A}">
                    <a16:rowId xmlns:a16="http://schemas.microsoft.com/office/drawing/2014/main" val="1996383725"/>
                  </a:ext>
                </a:extLst>
              </a:tr>
              <a:tr h="26496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Temperatura de calentamiento de la mezcla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40 °C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extLst>
                  <a:ext uri="{0D108BD9-81ED-4DB2-BD59-A6C34878D82A}">
                    <a16:rowId xmlns:a16="http://schemas.microsoft.com/office/drawing/2014/main" val="3347444324"/>
                  </a:ext>
                </a:extLst>
              </a:tr>
              <a:tr h="25234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Tiempo de calentamiento de la mezcla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 min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extLst>
                  <a:ext uri="{0D108BD9-81ED-4DB2-BD59-A6C34878D82A}">
                    <a16:rowId xmlns:a16="http://schemas.microsoft.com/office/drawing/2014/main" val="3905959372"/>
                  </a:ext>
                </a:extLst>
              </a:tr>
              <a:tr h="27891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Temperatura de inoculación de la levadura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30 °C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extLst>
                  <a:ext uri="{0D108BD9-81ED-4DB2-BD59-A6C34878D82A}">
                    <a16:rowId xmlns:a16="http://schemas.microsoft.com/office/drawing/2014/main" val="3940615910"/>
                  </a:ext>
                </a:extLst>
              </a:tr>
              <a:tr h="26630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Tiempo de inoculación de la levadura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 días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extLst>
                  <a:ext uri="{0D108BD9-81ED-4DB2-BD59-A6C34878D82A}">
                    <a16:rowId xmlns:a16="http://schemas.microsoft.com/office/drawing/2014/main" val="1129905172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Proceso de fermentación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20 días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extLst>
                  <a:ext uri="{0D108BD9-81ED-4DB2-BD59-A6C34878D82A}">
                    <a16:rowId xmlns:a16="http://schemas.microsoft.com/office/drawing/2014/main" val="3475941013"/>
                  </a:ext>
                </a:extLst>
              </a:tr>
              <a:tr h="27154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Volumen máximo de trabajo del </a:t>
                      </a:r>
                      <a:r>
                        <a:rPr lang="es-EC" sz="1000" dirty="0" smtClean="0">
                          <a:effectLst/>
                        </a:rPr>
                        <a:t>fermentador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90%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extLst>
                  <a:ext uri="{0D108BD9-81ED-4DB2-BD59-A6C34878D82A}">
                    <a16:rowId xmlns:a16="http://schemas.microsoft.com/office/drawing/2014/main" val="433634491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Material del </a:t>
                      </a:r>
                      <a:r>
                        <a:rPr lang="es-EC" sz="1000" dirty="0" smtClean="0">
                          <a:effectLst/>
                        </a:rPr>
                        <a:t>fermentador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Acero inoxidable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extLst>
                  <a:ext uri="{0D108BD9-81ED-4DB2-BD59-A6C34878D82A}">
                    <a16:rowId xmlns:a16="http://schemas.microsoft.com/office/drawing/2014/main" val="733870204"/>
                  </a:ext>
                </a:extLst>
              </a:tr>
              <a:tr h="26216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pH del proceso de fermentación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3.2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extLst>
                  <a:ext uri="{0D108BD9-81ED-4DB2-BD59-A6C34878D82A}">
                    <a16:rowId xmlns:a16="http://schemas.microsoft.com/office/drawing/2014/main" val="3821300461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Temperatura del proceso de fermentación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25 °C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extLst>
                  <a:ext uri="{0D108BD9-81ED-4DB2-BD59-A6C34878D82A}">
                    <a16:rowId xmlns:a16="http://schemas.microsoft.com/office/drawing/2014/main" val="1687505701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Tiempo del proceso de </a:t>
                      </a:r>
                      <a:r>
                        <a:rPr lang="es-EC" sz="1000" dirty="0" smtClean="0">
                          <a:effectLst/>
                        </a:rPr>
                        <a:t>clarificación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 días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extLst>
                  <a:ext uri="{0D108BD9-81ED-4DB2-BD59-A6C34878D82A}">
                    <a16:rowId xmlns:a16="http://schemas.microsoft.com/office/drawing/2014/main" val="1159226740"/>
                  </a:ext>
                </a:extLst>
              </a:tr>
              <a:tr h="37837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Temperatura del proceso de </a:t>
                      </a:r>
                      <a:r>
                        <a:rPr lang="es-EC" sz="1000" dirty="0" smtClean="0">
                          <a:effectLst/>
                        </a:rPr>
                        <a:t>clarificación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4 °C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extLst>
                  <a:ext uri="{0D108BD9-81ED-4DB2-BD59-A6C34878D82A}">
                    <a16:rowId xmlns:a16="http://schemas.microsoft.com/office/drawing/2014/main" val="325086309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523539" y="569990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Esquema para el diseño 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del </a:t>
            </a:r>
            <a:r>
              <a:rPr lang="es-EC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bioproceso</a:t>
            </a: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de producción de vino de </a:t>
            </a:r>
            <a:r>
              <a:rPr lang="es-EC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s-EC" sz="1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orojó</a:t>
            </a:r>
            <a:r>
              <a:rPr lang="es-EC" sz="1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s-EC" sz="1200" dirty="0"/>
          </a:p>
        </p:txBody>
      </p:sp>
      <p:sp>
        <p:nvSpPr>
          <p:cNvPr id="37" name="Rectángulo 36"/>
          <p:cNvSpPr/>
          <p:nvPr/>
        </p:nvSpPr>
        <p:spPr>
          <a:xfrm>
            <a:off x="7662654" y="1418044"/>
            <a:ext cx="23359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Parámetros iniciales para el diseño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3239289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 txBox="1">
            <a:spLocks noGrp="1"/>
          </p:cNvSpPr>
          <p:nvPr>
            <p:ph type="title"/>
          </p:nvPr>
        </p:nvSpPr>
        <p:spPr>
          <a:xfrm>
            <a:off x="6096000" y="2867800"/>
            <a:ext cx="5136000" cy="11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 smtClean="0"/>
              <a:t>RESULTADOS Y DISCUSIÓN</a:t>
            </a:r>
            <a:endParaRPr dirty="0"/>
          </a:p>
        </p:txBody>
      </p:sp>
      <p:sp>
        <p:nvSpPr>
          <p:cNvPr id="227" name="Google Shape;227;p33"/>
          <p:cNvSpPr txBox="1">
            <a:spLocks noGrp="1"/>
          </p:cNvSpPr>
          <p:nvPr>
            <p:ph type="title" idx="2"/>
          </p:nvPr>
        </p:nvSpPr>
        <p:spPr>
          <a:xfrm>
            <a:off x="6096147" y="1783767"/>
            <a:ext cx="5136000" cy="11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 smtClean="0"/>
              <a:t>04</a:t>
            </a:r>
            <a:endParaRPr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E9680FA-9A23-4097-85BC-1EE633DCDFA3}"/>
              </a:ext>
            </a:extLst>
          </p:cNvPr>
          <p:cNvGrpSpPr/>
          <p:nvPr/>
        </p:nvGrpSpPr>
        <p:grpSpPr>
          <a:xfrm>
            <a:off x="-2" y="5858548"/>
            <a:ext cx="12088969" cy="724975"/>
            <a:chOff x="-2" y="5858548"/>
            <a:chExt cx="12088969" cy="724975"/>
          </a:xfrm>
        </p:grpSpPr>
        <p:sp>
          <p:nvSpPr>
            <p:cNvPr id="6" name="Rectángulo 5"/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7" name="Rectángulo 6"/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  <p:grpSp>
        <p:nvGrpSpPr>
          <p:cNvPr id="19" name="Google Shape;10896;p79"/>
          <p:cNvGrpSpPr/>
          <p:nvPr/>
        </p:nvGrpSpPr>
        <p:grpSpPr>
          <a:xfrm>
            <a:off x="3342978" y="2270219"/>
            <a:ext cx="1124519" cy="825678"/>
            <a:chOff x="2611458" y="3816374"/>
            <a:chExt cx="426329" cy="332375"/>
          </a:xfrm>
          <a:solidFill>
            <a:schemeClr val="bg1"/>
          </a:solidFill>
        </p:grpSpPr>
        <p:sp>
          <p:nvSpPr>
            <p:cNvPr id="20" name="Google Shape;10897;p79"/>
            <p:cNvSpPr/>
            <p:nvPr/>
          </p:nvSpPr>
          <p:spPr>
            <a:xfrm>
              <a:off x="2611458" y="3816374"/>
              <a:ext cx="426329" cy="332375"/>
            </a:xfrm>
            <a:custGeom>
              <a:avLst/>
              <a:gdLst/>
              <a:ahLst/>
              <a:cxnLst/>
              <a:rect l="l" t="t" r="r" b="b"/>
              <a:pathLst>
                <a:path w="13395" h="10443" extrusionOk="0">
                  <a:moveTo>
                    <a:pt x="13002" y="429"/>
                  </a:moveTo>
                  <a:lnTo>
                    <a:pt x="12966" y="846"/>
                  </a:lnTo>
                  <a:lnTo>
                    <a:pt x="11418" y="846"/>
                  </a:lnTo>
                  <a:cubicBezTo>
                    <a:pt x="11299" y="846"/>
                    <a:pt x="11216" y="929"/>
                    <a:pt x="11216" y="1048"/>
                  </a:cubicBezTo>
                  <a:cubicBezTo>
                    <a:pt x="11216" y="1167"/>
                    <a:pt x="11299" y="1263"/>
                    <a:pt x="11418" y="1263"/>
                  </a:cubicBezTo>
                  <a:lnTo>
                    <a:pt x="12633" y="1263"/>
                  </a:lnTo>
                  <a:lnTo>
                    <a:pt x="12633" y="7501"/>
                  </a:lnTo>
                  <a:lnTo>
                    <a:pt x="5429" y="7501"/>
                  </a:lnTo>
                  <a:lnTo>
                    <a:pt x="5429" y="7287"/>
                  </a:lnTo>
                  <a:cubicBezTo>
                    <a:pt x="5429" y="7168"/>
                    <a:pt x="5334" y="7085"/>
                    <a:pt x="5215" y="7085"/>
                  </a:cubicBezTo>
                  <a:lnTo>
                    <a:pt x="4870" y="7085"/>
                  </a:lnTo>
                  <a:cubicBezTo>
                    <a:pt x="4834" y="6942"/>
                    <a:pt x="4786" y="6811"/>
                    <a:pt x="4715" y="6692"/>
                  </a:cubicBezTo>
                  <a:lnTo>
                    <a:pt x="4953" y="6454"/>
                  </a:lnTo>
                  <a:cubicBezTo>
                    <a:pt x="5036" y="6358"/>
                    <a:pt x="5036" y="6227"/>
                    <a:pt x="4953" y="6156"/>
                  </a:cubicBezTo>
                  <a:lnTo>
                    <a:pt x="4310" y="5513"/>
                  </a:lnTo>
                  <a:cubicBezTo>
                    <a:pt x="4263" y="5477"/>
                    <a:pt x="4215" y="5454"/>
                    <a:pt x="4155" y="5454"/>
                  </a:cubicBezTo>
                  <a:cubicBezTo>
                    <a:pt x="4096" y="5454"/>
                    <a:pt x="4060" y="5477"/>
                    <a:pt x="4013" y="5513"/>
                  </a:cubicBezTo>
                  <a:lnTo>
                    <a:pt x="3774" y="5751"/>
                  </a:lnTo>
                  <a:cubicBezTo>
                    <a:pt x="3655" y="5692"/>
                    <a:pt x="3524" y="5632"/>
                    <a:pt x="3382" y="5596"/>
                  </a:cubicBezTo>
                  <a:lnTo>
                    <a:pt x="3382" y="5251"/>
                  </a:lnTo>
                  <a:cubicBezTo>
                    <a:pt x="3382" y="5132"/>
                    <a:pt x="3298" y="5037"/>
                    <a:pt x="3179" y="5037"/>
                  </a:cubicBezTo>
                  <a:lnTo>
                    <a:pt x="2655" y="5037"/>
                  </a:lnTo>
                  <a:lnTo>
                    <a:pt x="2655" y="1274"/>
                  </a:lnTo>
                  <a:lnTo>
                    <a:pt x="10704" y="1274"/>
                  </a:lnTo>
                  <a:cubicBezTo>
                    <a:pt x="10823" y="1274"/>
                    <a:pt x="10918" y="1191"/>
                    <a:pt x="10918" y="1072"/>
                  </a:cubicBezTo>
                  <a:cubicBezTo>
                    <a:pt x="10918" y="953"/>
                    <a:pt x="10823" y="858"/>
                    <a:pt x="10704" y="858"/>
                  </a:cubicBezTo>
                  <a:lnTo>
                    <a:pt x="2310" y="858"/>
                  </a:lnTo>
                  <a:lnTo>
                    <a:pt x="2310" y="429"/>
                  </a:lnTo>
                  <a:close/>
                  <a:moveTo>
                    <a:pt x="12966" y="7918"/>
                  </a:moveTo>
                  <a:lnTo>
                    <a:pt x="12966" y="8347"/>
                  </a:lnTo>
                  <a:lnTo>
                    <a:pt x="5358" y="8347"/>
                  </a:lnTo>
                  <a:cubicBezTo>
                    <a:pt x="5394" y="8299"/>
                    <a:pt x="5417" y="8251"/>
                    <a:pt x="5417" y="8192"/>
                  </a:cubicBezTo>
                  <a:lnTo>
                    <a:pt x="5417" y="7954"/>
                  </a:lnTo>
                  <a:lnTo>
                    <a:pt x="12835" y="7954"/>
                  </a:lnTo>
                  <a:cubicBezTo>
                    <a:pt x="12883" y="7954"/>
                    <a:pt x="12930" y="7942"/>
                    <a:pt x="12954" y="7918"/>
                  </a:cubicBezTo>
                  <a:close/>
                  <a:moveTo>
                    <a:pt x="2953" y="5442"/>
                  </a:moveTo>
                  <a:lnTo>
                    <a:pt x="2953" y="5739"/>
                  </a:lnTo>
                  <a:cubicBezTo>
                    <a:pt x="2953" y="5846"/>
                    <a:pt x="3024" y="5918"/>
                    <a:pt x="3120" y="5954"/>
                  </a:cubicBezTo>
                  <a:cubicBezTo>
                    <a:pt x="3310" y="5989"/>
                    <a:pt x="3501" y="6073"/>
                    <a:pt x="3679" y="6192"/>
                  </a:cubicBezTo>
                  <a:cubicBezTo>
                    <a:pt x="3716" y="6215"/>
                    <a:pt x="3755" y="6225"/>
                    <a:pt x="3793" y="6225"/>
                  </a:cubicBezTo>
                  <a:cubicBezTo>
                    <a:pt x="3853" y="6225"/>
                    <a:pt x="3909" y="6200"/>
                    <a:pt x="3953" y="6156"/>
                  </a:cubicBezTo>
                  <a:lnTo>
                    <a:pt x="4155" y="5954"/>
                  </a:lnTo>
                  <a:lnTo>
                    <a:pt x="4501" y="6287"/>
                  </a:lnTo>
                  <a:lnTo>
                    <a:pt x="4298" y="6501"/>
                  </a:lnTo>
                  <a:cubicBezTo>
                    <a:pt x="4215" y="6573"/>
                    <a:pt x="4203" y="6680"/>
                    <a:pt x="4263" y="6763"/>
                  </a:cubicBezTo>
                  <a:cubicBezTo>
                    <a:pt x="4370" y="6942"/>
                    <a:pt x="4453" y="7144"/>
                    <a:pt x="4501" y="7335"/>
                  </a:cubicBezTo>
                  <a:cubicBezTo>
                    <a:pt x="4513" y="7418"/>
                    <a:pt x="4608" y="7501"/>
                    <a:pt x="4715" y="7501"/>
                  </a:cubicBezTo>
                  <a:lnTo>
                    <a:pt x="5013" y="7501"/>
                  </a:lnTo>
                  <a:lnTo>
                    <a:pt x="5013" y="7990"/>
                  </a:lnTo>
                  <a:lnTo>
                    <a:pt x="4715" y="7990"/>
                  </a:lnTo>
                  <a:cubicBezTo>
                    <a:pt x="4608" y="7990"/>
                    <a:pt x="4525" y="8061"/>
                    <a:pt x="4501" y="8156"/>
                  </a:cubicBezTo>
                  <a:cubicBezTo>
                    <a:pt x="4453" y="8347"/>
                    <a:pt x="4382" y="8537"/>
                    <a:pt x="4263" y="8716"/>
                  </a:cubicBezTo>
                  <a:cubicBezTo>
                    <a:pt x="4203" y="8811"/>
                    <a:pt x="4215" y="8906"/>
                    <a:pt x="4298" y="8990"/>
                  </a:cubicBezTo>
                  <a:lnTo>
                    <a:pt x="4501" y="9192"/>
                  </a:lnTo>
                  <a:lnTo>
                    <a:pt x="4155" y="9537"/>
                  </a:lnTo>
                  <a:lnTo>
                    <a:pt x="3953" y="9323"/>
                  </a:lnTo>
                  <a:cubicBezTo>
                    <a:pt x="3912" y="9282"/>
                    <a:pt x="3860" y="9261"/>
                    <a:pt x="3805" y="9261"/>
                  </a:cubicBezTo>
                  <a:cubicBezTo>
                    <a:pt x="3764" y="9261"/>
                    <a:pt x="3720" y="9273"/>
                    <a:pt x="3679" y="9299"/>
                  </a:cubicBezTo>
                  <a:cubicBezTo>
                    <a:pt x="3501" y="9394"/>
                    <a:pt x="3310" y="9490"/>
                    <a:pt x="3120" y="9537"/>
                  </a:cubicBezTo>
                  <a:cubicBezTo>
                    <a:pt x="3024" y="9549"/>
                    <a:pt x="2953" y="9633"/>
                    <a:pt x="2953" y="9740"/>
                  </a:cubicBezTo>
                  <a:lnTo>
                    <a:pt x="2953" y="10037"/>
                  </a:lnTo>
                  <a:lnTo>
                    <a:pt x="2465" y="10037"/>
                  </a:lnTo>
                  <a:lnTo>
                    <a:pt x="2465" y="9740"/>
                  </a:lnTo>
                  <a:cubicBezTo>
                    <a:pt x="2465" y="9633"/>
                    <a:pt x="2393" y="9561"/>
                    <a:pt x="2298" y="9537"/>
                  </a:cubicBezTo>
                  <a:cubicBezTo>
                    <a:pt x="2108" y="9490"/>
                    <a:pt x="1917" y="9418"/>
                    <a:pt x="1738" y="9299"/>
                  </a:cubicBezTo>
                  <a:cubicBezTo>
                    <a:pt x="1697" y="9273"/>
                    <a:pt x="1654" y="9261"/>
                    <a:pt x="1612" y="9261"/>
                  </a:cubicBezTo>
                  <a:cubicBezTo>
                    <a:pt x="1557" y="9261"/>
                    <a:pt x="1505" y="9282"/>
                    <a:pt x="1465" y="9323"/>
                  </a:cubicBezTo>
                  <a:lnTo>
                    <a:pt x="1262" y="9537"/>
                  </a:lnTo>
                  <a:lnTo>
                    <a:pt x="917" y="9192"/>
                  </a:lnTo>
                  <a:lnTo>
                    <a:pt x="1119" y="8990"/>
                  </a:lnTo>
                  <a:cubicBezTo>
                    <a:pt x="1203" y="8906"/>
                    <a:pt x="1215" y="8799"/>
                    <a:pt x="1155" y="8716"/>
                  </a:cubicBezTo>
                  <a:cubicBezTo>
                    <a:pt x="1048" y="8537"/>
                    <a:pt x="965" y="8347"/>
                    <a:pt x="917" y="8156"/>
                  </a:cubicBezTo>
                  <a:cubicBezTo>
                    <a:pt x="905" y="8061"/>
                    <a:pt x="810" y="7990"/>
                    <a:pt x="703" y="7990"/>
                  </a:cubicBezTo>
                  <a:lnTo>
                    <a:pt x="405" y="7990"/>
                  </a:lnTo>
                  <a:lnTo>
                    <a:pt x="405" y="7501"/>
                  </a:lnTo>
                  <a:lnTo>
                    <a:pt x="703" y="7501"/>
                  </a:lnTo>
                  <a:cubicBezTo>
                    <a:pt x="810" y="7501"/>
                    <a:pt x="881" y="7418"/>
                    <a:pt x="917" y="7335"/>
                  </a:cubicBezTo>
                  <a:cubicBezTo>
                    <a:pt x="965" y="7144"/>
                    <a:pt x="1036" y="6942"/>
                    <a:pt x="1155" y="6763"/>
                  </a:cubicBezTo>
                  <a:cubicBezTo>
                    <a:pt x="1215" y="6680"/>
                    <a:pt x="1203" y="6573"/>
                    <a:pt x="1119" y="6501"/>
                  </a:cubicBezTo>
                  <a:lnTo>
                    <a:pt x="917" y="6287"/>
                  </a:lnTo>
                  <a:lnTo>
                    <a:pt x="1262" y="5954"/>
                  </a:lnTo>
                  <a:lnTo>
                    <a:pt x="1465" y="6156"/>
                  </a:lnTo>
                  <a:cubicBezTo>
                    <a:pt x="1508" y="6200"/>
                    <a:pt x="1565" y="6225"/>
                    <a:pt x="1624" y="6225"/>
                  </a:cubicBezTo>
                  <a:cubicBezTo>
                    <a:pt x="1662" y="6225"/>
                    <a:pt x="1701" y="6215"/>
                    <a:pt x="1738" y="6192"/>
                  </a:cubicBezTo>
                  <a:cubicBezTo>
                    <a:pt x="1917" y="6085"/>
                    <a:pt x="2108" y="5989"/>
                    <a:pt x="2298" y="5954"/>
                  </a:cubicBezTo>
                  <a:cubicBezTo>
                    <a:pt x="2393" y="5930"/>
                    <a:pt x="2465" y="5846"/>
                    <a:pt x="2465" y="5739"/>
                  </a:cubicBezTo>
                  <a:lnTo>
                    <a:pt x="2465" y="5442"/>
                  </a:lnTo>
                  <a:close/>
                  <a:moveTo>
                    <a:pt x="2084" y="0"/>
                  </a:moveTo>
                  <a:cubicBezTo>
                    <a:pt x="1977" y="0"/>
                    <a:pt x="1881" y="84"/>
                    <a:pt x="1881" y="203"/>
                  </a:cubicBezTo>
                  <a:lnTo>
                    <a:pt x="1881" y="1048"/>
                  </a:lnTo>
                  <a:cubicBezTo>
                    <a:pt x="1881" y="1167"/>
                    <a:pt x="1977" y="1263"/>
                    <a:pt x="2084" y="1263"/>
                  </a:cubicBezTo>
                  <a:lnTo>
                    <a:pt x="2227" y="1263"/>
                  </a:lnTo>
                  <a:lnTo>
                    <a:pt x="2227" y="5037"/>
                  </a:lnTo>
                  <a:cubicBezTo>
                    <a:pt x="2119" y="5061"/>
                    <a:pt x="2048" y="5144"/>
                    <a:pt x="2048" y="5251"/>
                  </a:cubicBezTo>
                  <a:lnTo>
                    <a:pt x="2048" y="5584"/>
                  </a:lnTo>
                  <a:cubicBezTo>
                    <a:pt x="1905" y="5632"/>
                    <a:pt x="1774" y="5680"/>
                    <a:pt x="1655" y="5751"/>
                  </a:cubicBezTo>
                  <a:lnTo>
                    <a:pt x="1417" y="5513"/>
                  </a:lnTo>
                  <a:cubicBezTo>
                    <a:pt x="1369" y="5465"/>
                    <a:pt x="1334" y="5454"/>
                    <a:pt x="1274" y="5454"/>
                  </a:cubicBezTo>
                  <a:cubicBezTo>
                    <a:pt x="1215" y="5454"/>
                    <a:pt x="1167" y="5465"/>
                    <a:pt x="1119" y="5513"/>
                  </a:cubicBezTo>
                  <a:lnTo>
                    <a:pt x="476" y="6156"/>
                  </a:lnTo>
                  <a:cubicBezTo>
                    <a:pt x="393" y="6239"/>
                    <a:pt x="393" y="6382"/>
                    <a:pt x="476" y="6454"/>
                  </a:cubicBezTo>
                  <a:lnTo>
                    <a:pt x="715" y="6692"/>
                  </a:lnTo>
                  <a:cubicBezTo>
                    <a:pt x="655" y="6811"/>
                    <a:pt x="595" y="6942"/>
                    <a:pt x="560" y="7073"/>
                  </a:cubicBezTo>
                  <a:lnTo>
                    <a:pt x="214" y="7073"/>
                  </a:lnTo>
                  <a:cubicBezTo>
                    <a:pt x="95" y="7073"/>
                    <a:pt x="0" y="7168"/>
                    <a:pt x="0" y="7287"/>
                  </a:cubicBezTo>
                  <a:lnTo>
                    <a:pt x="0" y="8192"/>
                  </a:lnTo>
                  <a:cubicBezTo>
                    <a:pt x="0" y="8311"/>
                    <a:pt x="95" y="8406"/>
                    <a:pt x="214" y="8406"/>
                  </a:cubicBezTo>
                  <a:lnTo>
                    <a:pt x="560" y="8406"/>
                  </a:lnTo>
                  <a:cubicBezTo>
                    <a:pt x="595" y="8537"/>
                    <a:pt x="643" y="8668"/>
                    <a:pt x="715" y="8787"/>
                  </a:cubicBezTo>
                  <a:lnTo>
                    <a:pt x="476" y="9025"/>
                  </a:lnTo>
                  <a:cubicBezTo>
                    <a:pt x="393" y="9121"/>
                    <a:pt x="393" y="9252"/>
                    <a:pt x="476" y="9323"/>
                  </a:cubicBezTo>
                  <a:lnTo>
                    <a:pt x="1119" y="9966"/>
                  </a:lnTo>
                  <a:cubicBezTo>
                    <a:pt x="1167" y="10008"/>
                    <a:pt x="1223" y="10028"/>
                    <a:pt x="1277" y="10028"/>
                  </a:cubicBezTo>
                  <a:cubicBezTo>
                    <a:pt x="1331" y="10028"/>
                    <a:pt x="1381" y="10008"/>
                    <a:pt x="1417" y="9966"/>
                  </a:cubicBezTo>
                  <a:lnTo>
                    <a:pt x="1655" y="9728"/>
                  </a:lnTo>
                  <a:cubicBezTo>
                    <a:pt x="1774" y="9787"/>
                    <a:pt x="1905" y="9847"/>
                    <a:pt x="2048" y="9895"/>
                  </a:cubicBezTo>
                  <a:lnTo>
                    <a:pt x="2048" y="10228"/>
                  </a:lnTo>
                  <a:cubicBezTo>
                    <a:pt x="2048" y="10347"/>
                    <a:pt x="2131" y="10442"/>
                    <a:pt x="2250" y="10442"/>
                  </a:cubicBezTo>
                  <a:lnTo>
                    <a:pt x="3155" y="10442"/>
                  </a:lnTo>
                  <a:cubicBezTo>
                    <a:pt x="3274" y="10442"/>
                    <a:pt x="3370" y="10347"/>
                    <a:pt x="3370" y="10228"/>
                  </a:cubicBezTo>
                  <a:lnTo>
                    <a:pt x="3370" y="9895"/>
                  </a:lnTo>
                  <a:cubicBezTo>
                    <a:pt x="3501" y="9847"/>
                    <a:pt x="3632" y="9799"/>
                    <a:pt x="3751" y="9728"/>
                  </a:cubicBezTo>
                  <a:lnTo>
                    <a:pt x="3989" y="9966"/>
                  </a:lnTo>
                  <a:cubicBezTo>
                    <a:pt x="4036" y="10008"/>
                    <a:pt x="4093" y="10028"/>
                    <a:pt x="4146" y="10028"/>
                  </a:cubicBezTo>
                  <a:cubicBezTo>
                    <a:pt x="4200" y="10028"/>
                    <a:pt x="4251" y="10008"/>
                    <a:pt x="4286" y="9966"/>
                  </a:cubicBezTo>
                  <a:lnTo>
                    <a:pt x="4929" y="9323"/>
                  </a:lnTo>
                  <a:cubicBezTo>
                    <a:pt x="5025" y="9240"/>
                    <a:pt x="5025" y="9097"/>
                    <a:pt x="4929" y="9025"/>
                  </a:cubicBezTo>
                  <a:lnTo>
                    <a:pt x="4691" y="8787"/>
                  </a:lnTo>
                  <a:cubicBezTo>
                    <a:pt x="4691" y="8775"/>
                    <a:pt x="4703" y="8775"/>
                    <a:pt x="4703" y="8763"/>
                  </a:cubicBezTo>
                  <a:lnTo>
                    <a:pt x="13180" y="8763"/>
                  </a:lnTo>
                  <a:cubicBezTo>
                    <a:pt x="13299" y="8763"/>
                    <a:pt x="13383" y="8668"/>
                    <a:pt x="13383" y="8549"/>
                  </a:cubicBezTo>
                  <a:lnTo>
                    <a:pt x="13383" y="7704"/>
                  </a:lnTo>
                  <a:cubicBezTo>
                    <a:pt x="13383" y="7585"/>
                    <a:pt x="13299" y="7489"/>
                    <a:pt x="13180" y="7489"/>
                  </a:cubicBezTo>
                  <a:lnTo>
                    <a:pt x="13037" y="7489"/>
                  </a:lnTo>
                  <a:lnTo>
                    <a:pt x="13037" y="1263"/>
                  </a:lnTo>
                  <a:lnTo>
                    <a:pt x="13192" y="1263"/>
                  </a:lnTo>
                  <a:cubicBezTo>
                    <a:pt x="13311" y="1263"/>
                    <a:pt x="13395" y="1167"/>
                    <a:pt x="13395" y="1048"/>
                  </a:cubicBezTo>
                  <a:lnTo>
                    <a:pt x="13395" y="203"/>
                  </a:lnTo>
                  <a:cubicBezTo>
                    <a:pt x="13395" y="84"/>
                    <a:pt x="13311" y="0"/>
                    <a:pt x="1319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898;p79"/>
            <p:cNvSpPr/>
            <p:nvPr/>
          </p:nvSpPr>
          <p:spPr>
            <a:xfrm>
              <a:off x="2803568" y="3950909"/>
              <a:ext cx="40198" cy="85648"/>
            </a:xfrm>
            <a:custGeom>
              <a:avLst/>
              <a:gdLst/>
              <a:ahLst/>
              <a:cxnLst/>
              <a:rect l="l" t="t" r="r" b="b"/>
              <a:pathLst>
                <a:path w="1263" h="2691" extrusionOk="0">
                  <a:moveTo>
                    <a:pt x="846" y="417"/>
                  </a:moveTo>
                  <a:lnTo>
                    <a:pt x="846" y="2262"/>
                  </a:lnTo>
                  <a:lnTo>
                    <a:pt x="417" y="2262"/>
                  </a:lnTo>
                  <a:lnTo>
                    <a:pt x="417" y="417"/>
                  </a:lnTo>
                  <a:close/>
                  <a:moveTo>
                    <a:pt x="203" y="0"/>
                  </a:moveTo>
                  <a:cubicBezTo>
                    <a:pt x="84" y="0"/>
                    <a:pt x="1" y="84"/>
                    <a:pt x="1" y="203"/>
                  </a:cubicBezTo>
                  <a:lnTo>
                    <a:pt x="1" y="2477"/>
                  </a:lnTo>
                  <a:cubicBezTo>
                    <a:pt x="1" y="2596"/>
                    <a:pt x="84" y="2691"/>
                    <a:pt x="203" y="2691"/>
                  </a:cubicBezTo>
                  <a:lnTo>
                    <a:pt x="1060" y="2691"/>
                  </a:lnTo>
                  <a:cubicBezTo>
                    <a:pt x="1167" y="2691"/>
                    <a:pt x="1263" y="2596"/>
                    <a:pt x="1263" y="2477"/>
                  </a:cubicBezTo>
                  <a:lnTo>
                    <a:pt x="1263" y="203"/>
                  </a:lnTo>
                  <a:cubicBezTo>
                    <a:pt x="1263" y="84"/>
                    <a:pt x="1179" y="0"/>
                    <a:pt x="1060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899;p79"/>
            <p:cNvSpPr/>
            <p:nvPr/>
          </p:nvSpPr>
          <p:spPr>
            <a:xfrm>
              <a:off x="2851691" y="3917935"/>
              <a:ext cx="40580" cy="118621"/>
            </a:xfrm>
            <a:custGeom>
              <a:avLst/>
              <a:gdLst/>
              <a:ahLst/>
              <a:cxnLst/>
              <a:rect l="l" t="t" r="r" b="b"/>
              <a:pathLst>
                <a:path w="1275" h="3727" extrusionOk="0">
                  <a:moveTo>
                    <a:pt x="858" y="417"/>
                  </a:moveTo>
                  <a:lnTo>
                    <a:pt x="858" y="3298"/>
                  </a:lnTo>
                  <a:lnTo>
                    <a:pt x="417" y="3298"/>
                  </a:lnTo>
                  <a:lnTo>
                    <a:pt x="417" y="417"/>
                  </a:lnTo>
                  <a:close/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lnTo>
                    <a:pt x="1" y="3513"/>
                  </a:lnTo>
                  <a:cubicBezTo>
                    <a:pt x="1" y="3632"/>
                    <a:pt x="96" y="3727"/>
                    <a:pt x="215" y="3727"/>
                  </a:cubicBezTo>
                  <a:lnTo>
                    <a:pt x="1060" y="3727"/>
                  </a:lnTo>
                  <a:cubicBezTo>
                    <a:pt x="1179" y="3727"/>
                    <a:pt x="1275" y="3632"/>
                    <a:pt x="1275" y="3513"/>
                  </a:cubicBezTo>
                  <a:lnTo>
                    <a:pt x="1275" y="215"/>
                  </a:lnTo>
                  <a:cubicBezTo>
                    <a:pt x="1275" y="96"/>
                    <a:pt x="1179" y="0"/>
                    <a:pt x="1060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900;p79"/>
            <p:cNvSpPr/>
            <p:nvPr/>
          </p:nvSpPr>
          <p:spPr>
            <a:xfrm>
              <a:off x="2900197" y="3934995"/>
              <a:ext cx="40198" cy="101562"/>
            </a:xfrm>
            <a:custGeom>
              <a:avLst/>
              <a:gdLst/>
              <a:ahLst/>
              <a:cxnLst/>
              <a:rect l="l" t="t" r="r" b="b"/>
              <a:pathLst>
                <a:path w="1263" h="3191" extrusionOk="0">
                  <a:moveTo>
                    <a:pt x="846" y="417"/>
                  </a:moveTo>
                  <a:lnTo>
                    <a:pt x="846" y="2762"/>
                  </a:lnTo>
                  <a:lnTo>
                    <a:pt x="417" y="2762"/>
                  </a:lnTo>
                  <a:lnTo>
                    <a:pt x="417" y="417"/>
                  </a:lnTo>
                  <a:close/>
                  <a:moveTo>
                    <a:pt x="203" y="0"/>
                  </a:moveTo>
                  <a:cubicBezTo>
                    <a:pt x="84" y="0"/>
                    <a:pt x="1" y="95"/>
                    <a:pt x="1" y="214"/>
                  </a:cubicBezTo>
                  <a:lnTo>
                    <a:pt x="1" y="2977"/>
                  </a:lnTo>
                  <a:cubicBezTo>
                    <a:pt x="1" y="3096"/>
                    <a:pt x="84" y="3191"/>
                    <a:pt x="203" y="3191"/>
                  </a:cubicBezTo>
                  <a:lnTo>
                    <a:pt x="1048" y="3191"/>
                  </a:lnTo>
                  <a:cubicBezTo>
                    <a:pt x="1168" y="3191"/>
                    <a:pt x="1263" y="3096"/>
                    <a:pt x="1263" y="2977"/>
                  </a:cubicBezTo>
                  <a:lnTo>
                    <a:pt x="1263" y="214"/>
                  </a:lnTo>
                  <a:cubicBezTo>
                    <a:pt x="1263" y="95"/>
                    <a:pt x="1179" y="0"/>
                    <a:pt x="1048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901;p79"/>
            <p:cNvSpPr/>
            <p:nvPr/>
          </p:nvSpPr>
          <p:spPr>
            <a:xfrm>
              <a:off x="2948320" y="3879265"/>
              <a:ext cx="40580" cy="156941"/>
            </a:xfrm>
            <a:custGeom>
              <a:avLst/>
              <a:gdLst/>
              <a:ahLst/>
              <a:cxnLst/>
              <a:rect l="l" t="t" r="r" b="b"/>
              <a:pathLst>
                <a:path w="1275" h="4931" extrusionOk="0">
                  <a:moveTo>
                    <a:pt x="858" y="430"/>
                  </a:moveTo>
                  <a:lnTo>
                    <a:pt x="858" y="4525"/>
                  </a:lnTo>
                  <a:lnTo>
                    <a:pt x="418" y="4525"/>
                  </a:lnTo>
                  <a:lnTo>
                    <a:pt x="418" y="430"/>
                  </a:lnTo>
                  <a:close/>
                  <a:moveTo>
                    <a:pt x="215" y="1"/>
                  </a:moveTo>
                  <a:cubicBezTo>
                    <a:pt x="96" y="1"/>
                    <a:pt x="1" y="108"/>
                    <a:pt x="1" y="203"/>
                  </a:cubicBezTo>
                  <a:lnTo>
                    <a:pt x="1" y="4716"/>
                  </a:lnTo>
                  <a:cubicBezTo>
                    <a:pt x="1" y="4835"/>
                    <a:pt x="96" y="4930"/>
                    <a:pt x="215" y="4930"/>
                  </a:cubicBezTo>
                  <a:lnTo>
                    <a:pt x="1060" y="4930"/>
                  </a:lnTo>
                  <a:cubicBezTo>
                    <a:pt x="1180" y="4930"/>
                    <a:pt x="1275" y="4835"/>
                    <a:pt x="1275" y="4716"/>
                  </a:cubicBezTo>
                  <a:lnTo>
                    <a:pt x="1275" y="203"/>
                  </a:lnTo>
                  <a:cubicBezTo>
                    <a:pt x="1275" y="84"/>
                    <a:pt x="1180" y="1"/>
                    <a:pt x="1060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902;p79"/>
            <p:cNvSpPr/>
            <p:nvPr/>
          </p:nvSpPr>
          <p:spPr>
            <a:xfrm>
              <a:off x="2716807" y="3896325"/>
              <a:ext cx="49269" cy="13304"/>
            </a:xfrm>
            <a:custGeom>
              <a:avLst/>
              <a:gdLst/>
              <a:ahLst/>
              <a:cxnLst/>
              <a:rect l="l" t="t" r="r" b="b"/>
              <a:pathLst>
                <a:path w="1548" h="418" extrusionOk="0">
                  <a:moveTo>
                    <a:pt x="214" y="1"/>
                  </a:moveTo>
                  <a:cubicBezTo>
                    <a:pt x="95" y="1"/>
                    <a:pt x="0" y="84"/>
                    <a:pt x="0" y="203"/>
                  </a:cubicBezTo>
                  <a:cubicBezTo>
                    <a:pt x="0" y="322"/>
                    <a:pt x="107" y="417"/>
                    <a:pt x="214" y="417"/>
                  </a:cubicBezTo>
                  <a:lnTo>
                    <a:pt x="1345" y="417"/>
                  </a:lnTo>
                  <a:cubicBezTo>
                    <a:pt x="1453" y="417"/>
                    <a:pt x="1548" y="322"/>
                    <a:pt x="1548" y="203"/>
                  </a:cubicBezTo>
                  <a:cubicBezTo>
                    <a:pt x="1548" y="84"/>
                    <a:pt x="1453" y="1"/>
                    <a:pt x="1345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903;p79"/>
            <p:cNvSpPr/>
            <p:nvPr/>
          </p:nvSpPr>
          <p:spPr>
            <a:xfrm>
              <a:off x="2717157" y="3917553"/>
              <a:ext cx="69002" cy="13304"/>
            </a:xfrm>
            <a:custGeom>
              <a:avLst/>
              <a:gdLst/>
              <a:ahLst/>
              <a:cxnLst/>
              <a:rect l="l" t="t" r="r" b="b"/>
              <a:pathLst>
                <a:path w="2168" h="418" extrusionOk="0"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lnTo>
                    <a:pt x="1954" y="417"/>
                  </a:lnTo>
                  <a:cubicBezTo>
                    <a:pt x="2073" y="417"/>
                    <a:pt x="2168" y="334"/>
                    <a:pt x="2168" y="215"/>
                  </a:cubicBezTo>
                  <a:cubicBezTo>
                    <a:pt x="2168" y="96"/>
                    <a:pt x="2061" y="0"/>
                    <a:pt x="1954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904;p79"/>
            <p:cNvSpPr/>
            <p:nvPr/>
          </p:nvSpPr>
          <p:spPr>
            <a:xfrm>
              <a:off x="2717157" y="3938782"/>
              <a:ext cx="69002" cy="13272"/>
            </a:xfrm>
            <a:custGeom>
              <a:avLst/>
              <a:gdLst/>
              <a:ahLst/>
              <a:cxnLst/>
              <a:rect l="l" t="t" r="r" b="b"/>
              <a:pathLst>
                <a:path w="2168" h="417" extrusionOk="0">
                  <a:moveTo>
                    <a:pt x="215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1" y="334"/>
                    <a:pt x="96" y="417"/>
                    <a:pt x="215" y="417"/>
                  </a:cubicBezTo>
                  <a:lnTo>
                    <a:pt x="1954" y="417"/>
                  </a:lnTo>
                  <a:cubicBezTo>
                    <a:pt x="2073" y="417"/>
                    <a:pt x="2168" y="334"/>
                    <a:pt x="2168" y="214"/>
                  </a:cubicBezTo>
                  <a:cubicBezTo>
                    <a:pt x="2168" y="95"/>
                    <a:pt x="2061" y="0"/>
                    <a:pt x="1954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905;p79"/>
            <p:cNvSpPr/>
            <p:nvPr/>
          </p:nvSpPr>
          <p:spPr>
            <a:xfrm>
              <a:off x="2717157" y="3960361"/>
              <a:ext cx="69002" cy="13304"/>
            </a:xfrm>
            <a:custGeom>
              <a:avLst/>
              <a:gdLst/>
              <a:ahLst/>
              <a:cxnLst/>
              <a:rect l="l" t="t" r="r" b="b"/>
              <a:pathLst>
                <a:path w="2168" h="418" extrusionOk="0">
                  <a:moveTo>
                    <a:pt x="215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96" y="418"/>
                    <a:pt x="215" y="418"/>
                  </a:cubicBezTo>
                  <a:lnTo>
                    <a:pt x="1954" y="418"/>
                  </a:lnTo>
                  <a:cubicBezTo>
                    <a:pt x="2073" y="418"/>
                    <a:pt x="2168" y="322"/>
                    <a:pt x="2168" y="203"/>
                  </a:cubicBezTo>
                  <a:cubicBezTo>
                    <a:pt x="2168" y="84"/>
                    <a:pt x="2061" y="1"/>
                    <a:pt x="1954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906;p79"/>
            <p:cNvSpPr/>
            <p:nvPr/>
          </p:nvSpPr>
          <p:spPr>
            <a:xfrm>
              <a:off x="2655793" y="4020993"/>
              <a:ext cx="84152" cy="82656"/>
            </a:xfrm>
            <a:custGeom>
              <a:avLst/>
              <a:gdLst/>
              <a:ahLst/>
              <a:cxnLst/>
              <a:rect l="l" t="t" r="r" b="b"/>
              <a:pathLst>
                <a:path w="2644" h="2597" extrusionOk="0">
                  <a:moveTo>
                    <a:pt x="1322" y="1"/>
                  </a:moveTo>
                  <a:cubicBezTo>
                    <a:pt x="595" y="1"/>
                    <a:pt x="0" y="596"/>
                    <a:pt x="0" y="1322"/>
                  </a:cubicBezTo>
                  <a:cubicBezTo>
                    <a:pt x="0" y="1620"/>
                    <a:pt x="84" y="1882"/>
                    <a:pt x="262" y="2120"/>
                  </a:cubicBezTo>
                  <a:cubicBezTo>
                    <a:pt x="312" y="2177"/>
                    <a:pt x="379" y="2204"/>
                    <a:pt x="442" y="2204"/>
                  </a:cubicBezTo>
                  <a:cubicBezTo>
                    <a:pt x="485" y="2204"/>
                    <a:pt x="526" y="2192"/>
                    <a:pt x="560" y="2168"/>
                  </a:cubicBezTo>
                  <a:cubicBezTo>
                    <a:pt x="655" y="2096"/>
                    <a:pt x="667" y="1965"/>
                    <a:pt x="607" y="1870"/>
                  </a:cubicBezTo>
                  <a:cubicBezTo>
                    <a:pt x="488" y="1703"/>
                    <a:pt x="429" y="1525"/>
                    <a:pt x="429" y="1322"/>
                  </a:cubicBezTo>
                  <a:cubicBezTo>
                    <a:pt x="429" y="822"/>
                    <a:pt x="834" y="406"/>
                    <a:pt x="1334" y="406"/>
                  </a:cubicBezTo>
                  <a:cubicBezTo>
                    <a:pt x="1846" y="406"/>
                    <a:pt x="2239" y="810"/>
                    <a:pt x="2239" y="1322"/>
                  </a:cubicBezTo>
                  <a:cubicBezTo>
                    <a:pt x="2239" y="1620"/>
                    <a:pt x="2096" y="1894"/>
                    <a:pt x="1846" y="2061"/>
                  </a:cubicBezTo>
                  <a:cubicBezTo>
                    <a:pt x="1822" y="2061"/>
                    <a:pt x="1822" y="2073"/>
                    <a:pt x="1810" y="2073"/>
                  </a:cubicBezTo>
                  <a:lnTo>
                    <a:pt x="1798" y="2073"/>
                  </a:lnTo>
                  <a:cubicBezTo>
                    <a:pt x="1786" y="2073"/>
                    <a:pt x="1786" y="2096"/>
                    <a:pt x="1762" y="2096"/>
                  </a:cubicBezTo>
                  <a:lnTo>
                    <a:pt x="1750" y="2096"/>
                  </a:lnTo>
                  <a:cubicBezTo>
                    <a:pt x="1738" y="2096"/>
                    <a:pt x="1738" y="2108"/>
                    <a:pt x="1727" y="2108"/>
                  </a:cubicBezTo>
                  <a:cubicBezTo>
                    <a:pt x="1703" y="2108"/>
                    <a:pt x="1691" y="2120"/>
                    <a:pt x="1691" y="2120"/>
                  </a:cubicBezTo>
                  <a:lnTo>
                    <a:pt x="1679" y="2120"/>
                  </a:lnTo>
                  <a:cubicBezTo>
                    <a:pt x="1667" y="2120"/>
                    <a:pt x="1667" y="2120"/>
                    <a:pt x="1643" y="2144"/>
                  </a:cubicBezTo>
                  <a:lnTo>
                    <a:pt x="1631" y="2144"/>
                  </a:lnTo>
                  <a:cubicBezTo>
                    <a:pt x="1619" y="2144"/>
                    <a:pt x="1608" y="2156"/>
                    <a:pt x="1608" y="2156"/>
                  </a:cubicBezTo>
                  <a:cubicBezTo>
                    <a:pt x="1584" y="2156"/>
                    <a:pt x="1572" y="2156"/>
                    <a:pt x="1560" y="2168"/>
                  </a:cubicBezTo>
                  <a:lnTo>
                    <a:pt x="1072" y="2168"/>
                  </a:lnTo>
                  <a:cubicBezTo>
                    <a:pt x="1048" y="2168"/>
                    <a:pt x="1036" y="2168"/>
                    <a:pt x="1024" y="2156"/>
                  </a:cubicBezTo>
                  <a:cubicBezTo>
                    <a:pt x="1012" y="2156"/>
                    <a:pt x="988" y="2144"/>
                    <a:pt x="988" y="2144"/>
                  </a:cubicBezTo>
                  <a:lnTo>
                    <a:pt x="976" y="2144"/>
                  </a:lnTo>
                  <a:cubicBezTo>
                    <a:pt x="951" y="2133"/>
                    <a:pt x="925" y="2127"/>
                    <a:pt x="899" y="2127"/>
                  </a:cubicBezTo>
                  <a:cubicBezTo>
                    <a:pt x="817" y="2127"/>
                    <a:pt x="742" y="2181"/>
                    <a:pt x="715" y="2263"/>
                  </a:cubicBezTo>
                  <a:cubicBezTo>
                    <a:pt x="667" y="2358"/>
                    <a:pt x="726" y="2501"/>
                    <a:pt x="834" y="2525"/>
                  </a:cubicBezTo>
                  <a:lnTo>
                    <a:pt x="846" y="2525"/>
                  </a:lnTo>
                  <a:cubicBezTo>
                    <a:pt x="857" y="2525"/>
                    <a:pt x="869" y="2537"/>
                    <a:pt x="905" y="2537"/>
                  </a:cubicBezTo>
                  <a:cubicBezTo>
                    <a:pt x="917" y="2537"/>
                    <a:pt x="929" y="2561"/>
                    <a:pt x="965" y="2561"/>
                  </a:cubicBezTo>
                  <a:lnTo>
                    <a:pt x="976" y="2561"/>
                  </a:lnTo>
                  <a:cubicBezTo>
                    <a:pt x="988" y="2561"/>
                    <a:pt x="1012" y="2561"/>
                    <a:pt x="1024" y="2573"/>
                  </a:cubicBezTo>
                  <a:lnTo>
                    <a:pt x="1036" y="2573"/>
                  </a:lnTo>
                  <a:cubicBezTo>
                    <a:pt x="1048" y="2573"/>
                    <a:pt x="1072" y="2573"/>
                    <a:pt x="1096" y="2584"/>
                  </a:cubicBezTo>
                  <a:cubicBezTo>
                    <a:pt x="1107" y="2584"/>
                    <a:pt x="1143" y="2584"/>
                    <a:pt x="1155" y="2596"/>
                  </a:cubicBezTo>
                  <a:lnTo>
                    <a:pt x="1429" y="2596"/>
                  </a:lnTo>
                  <a:cubicBezTo>
                    <a:pt x="1441" y="2596"/>
                    <a:pt x="1465" y="2596"/>
                    <a:pt x="1488" y="2584"/>
                  </a:cubicBezTo>
                  <a:cubicBezTo>
                    <a:pt x="1500" y="2584"/>
                    <a:pt x="1524" y="2584"/>
                    <a:pt x="1548" y="2573"/>
                  </a:cubicBezTo>
                  <a:lnTo>
                    <a:pt x="1560" y="2573"/>
                  </a:lnTo>
                  <a:cubicBezTo>
                    <a:pt x="1572" y="2573"/>
                    <a:pt x="1584" y="2573"/>
                    <a:pt x="1608" y="2561"/>
                  </a:cubicBezTo>
                  <a:lnTo>
                    <a:pt x="1619" y="2561"/>
                  </a:lnTo>
                  <a:cubicBezTo>
                    <a:pt x="1631" y="2561"/>
                    <a:pt x="1643" y="2537"/>
                    <a:pt x="1679" y="2537"/>
                  </a:cubicBezTo>
                  <a:cubicBezTo>
                    <a:pt x="1691" y="2537"/>
                    <a:pt x="1703" y="2525"/>
                    <a:pt x="1738" y="2525"/>
                  </a:cubicBezTo>
                  <a:lnTo>
                    <a:pt x="1750" y="2525"/>
                  </a:lnTo>
                  <a:cubicBezTo>
                    <a:pt x="1762" y="2525"/>
                    <a:pt x="1786" y="2513"/>
                    <a:pt x="1798" y="2513"/>
                  </a:cubicBezTo>
                  <a:lnTo>
                    <a:pt x="1810" y="2513"/>
                  </a:lnTo>
                  <a:cubicBezTo>
                    <a:pt x="1822" y="2513"/>
                    <a:pt x="1846" y="2489"/>
                    <a:pt x="1858" y="2477"/>
                  </a:cubicBezTo>
                  <a:cubicBezTo>
                    <a:pt x="1869" y="2465"/>
                    <a:pt x="1881" y="2465"/>
                    <a:pt x="1905" y="2454"/>
                  </a:cubicBezTo>
                  <a:lnTo>
                    <a:pt x="1917" y="2430"/>
                  </a:lnTo>
                  <a:cubicBezTo>
                    <a:pt x="1929" y="2430"/>
                    <a:pt x="1941" y="2418"/>
                    <a:pt x="1941" y="2418"/>
                  </a:cubicBezTo>
                  <a:lnTo>
                    <a:pt x="1965" y="2406"/>
                  </a:lnTo>
                  <a:cubicBezTo>
                    <a:pt x="1977" y="2394"/>
                    <a:pt x="1989" y="2394"/>
                    <a:pt x="2000" y="2370"/>
                  </a:cubicBezTo>
                  <a:cubicBezTo>
                    <a:pt x="2381" y="2120"/>
                    <a:pt x="2584" y="1715"/>
                    <a:pt x="2584" y="1275"/>
                  </a:cubicBezTo>
                  <a:cubicBezTo>
                    <a:pt x="2643" y="596"/>
                    <a:pt x="2048" y="1"/>
                    <a:pt x="132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782082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8"/>
          <p:cNvSpPr txBox="1">
            <a:spLocks/>
          </p:cNvSpPr>
          <p:nvPr/>
        </p:nvSpPr>
        <p:spPr>
          <a:xfrm>
            <a:off x="308809" y="0"/>
            <a:ext cx="6840136" cy="63190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s-EC" sz="2800" b="1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Elaboración del Vino</a:t>
            </a:r>
            <a:endParaRPr lang="es-EC" sz="2800" b="1" dirty="0">
              <a:ln w="66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  <p:cxnSp>
        <p:nvCxnSpPr>
          <p:cNvPr id="6" name="Google Shape;306;p53"/>
          <p:cNvCxnSpPr/>
          <p:nvPr/>
        </p:nvCxnSpPr>
        <p:spPr>
          <a:xfrm flipV="1">
            <a:off x="114840" y="492678"/>
            <a:ext cx="3659214" cy="0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oval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Google Shape;133;p17"/>
          <p:cNvSpPr/>
          <p:nvPr/>
        </p:nvSpPr>
        <p:spPr>
          <a:xfrm>
            <a:off x="10141527" y="83130"/>
            <a:ext cx="2050473" cy="548779"/>
          </a:xfrm>
          <a:prstGeom prst="round2DiagRect">
            <a:avLst>
              <a:gd name="adj1" fmla="val 16667"/>
              <a:gd name="adj2" fmla="val 1705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s-EC" b="1" i="1" dirty="0" smtClean="0">
              <a:solidFill>
                <a:schemeClr val="bg1"/>
              </a:solidFill>
            </a:endParaRPr>
          </a:p>
          <a:p>
            <a:pPr algn="ctr"/>
            <a:r>
              <a:rPr lang="es-EC" sz="2000" b="1" i="1" dirty="0" smtClean="0">
                <a:solidFill>
                  <a:schemeClr val="bg1"/>
                </a:solidFill>
              </a:rPr>
              <a:t>Resultados y discusión</a:t>
            </a:r>
            <a:endParaRPr lang="es-EC" sz="2000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FE9680FA-9A23-4097-85BC-1EE633DCDFA3}"/>
              </a:ext>
            </a:extLst>
          </p:cNvPr>
          <p:cNvGrpSpPr/>
          <p:nvPr/>
        </p:nvGrpSpPr>
        <p:grpSpPr>
          <a:xfrm>
            <a:off x="-2" y="5858548"/>
            <a:ext cx="12088969" cy="724975"/>
            <a:chOff x="-2" y="5858548"/>
            <a:chExt cx="12088969" cy="724975"/>
          </a:xfrm>
        </p:grpSpPr>
        <p:sp>
          <p:nvSpPr>
            <p:cNvPr id="11" name="Rectángulo 10"/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12" name="Rectángulo 11"/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478" y="1699828"/>
            <a:ext cx="2779741" cy="3706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729873521"/>
              </p:ext>
            </p:extLst>
          </p:nvPr>
        </p:nvGraphicFramePr>
        <p:xfrm>
          <a:off x="1213684" y="607916"/>
          <a:ext cx="3371850" cy="5629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Cuadro de texto 7"/>
          <p:cNvSpPr txBox="1">
            <a:spLocks noChangeArrowheads="1"/>
          </p:cNvSpPr>
          <p:nvPr/>
        </p:nvSpPr>
        <p:spPr bwMode="auto">
          <a:xfrm>
            <a:off x="4781550" y="742951"/>
            <a:ext cx="574221" cy="432734"/>
          </a:xfrm>
          <a:prstGeom prst="rect">
            <a:avLst/>
          </a:prstGeom>
          <a:gradFill rotWithShape="1">
            <a:gsLst>
              <a:gs pos="0">
                <a:srgbClr val="F7BDA4"/>
              </a:gs>
              <a:gs pos="50000">
                <a:srgbClr val="F5B195"/>
              </a:gs>
              <a:gs pos="100000">
                <a:srgbClr val="F8A581"/>
              </a:gs>
            </a:gsLst>
            <a:lin ang="5400000"/>
          </a:gradFill>
          <a:ln w="6350">
            <a:solidFill>
              <a:srgbClr val="ED7D3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Agua</a:t>
            </a:r>
            <a:endParaRPr kumimoji="0" lang="es-EC" altLang="es-EC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Azúcar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7" name="Conector recto de flecha 16"/>
          <p:cNvCxnSpPr/>
          <p:nvPr/>
        </p:nvCxnSpPr>
        <p:spPr>
          <a:xfrm flipH="1">
            <a:off x="4400550" y="982663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Cuadro de texto 11"/>
          <p:cNvSpPr txBox="1">
            <a:spLocks noChangeArrowheads="1"/>
          </p:cNvSpPr>
          <p:nvPr/>
        </p:nvSpPr>
        <p:spPr bwMode="auto">
          <a:xfrm>
            <a:off x="133350" y="2039938"/>
            <a:ext cx="771525" cy="228600"/>
          </a:xfrm>
          <a:prstGeom prst="rect">
            <a:avLst/>
          </a:prstGeom>
          <a:gradFill rotWithShape="1">
            <a:gsLst>
              <a:gs pos="0">
                <a:srgbClr val="F7BDA4"/>
              </a:gs>
              <a:gs pos="50000">
                <a:srgbClr val="F5B195"/>
              </a:gs>
              <a:gs pos="100000">
                <a:srgbClr val="F8A581"/>
              </a:gs>
            </a:gsLst>
            <a:lin ang="5400000"/>
          </a:gradFill>
          <a:ln w="6350">
            <a:solidFill>
              <a:srgbClr val="ED7D3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Levadura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9" name="Conector recto de flecha 18"/>
          <p:cNvCxnSpPr/>
          <p:nvPr/>
        </p:nvCxnSpPr>
        <p:spPr>
          <a:xfrm>
            <a:off x="914400" y="2154238"/>
            <a:ext cx="37147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Cuadro de texto 14"/>
          <p:cNvSpPr txBox="1">
            <a:spLocks noChangeArrowheads="1"/>
          </p:cNvSpPr>
          <p:nvPr/>
        </p:nvSpPr>
        <p:spPr bwMode="auto">
          <a:xfrm>
            <a:off x="114840" y="3259138"/>
            <a:ext cx="799560" cy="395242"/>
          </a:xfrm>
          <a:prstGeom prst="rect">
            <a:avLst/>
          </a:prstGeom>
          <a:gradFill rotWithShape="1">
            <a:gsLst>
              <a:gs pos="0">
                <a:srgbClr val="F7BDA4"/>
              </a:gs>
              <a:gs pos="50000">
                <a:srgbClr val="F5B195"/>
              </a:gs>
              <a:gs pos="100000">
                <a:srgbClr val="F8A581"/>
              </a:gs>
            </a:gsLst>
            <a:lin ang="5400000"/>
          </a:gradFill>
          <a:ln w="6350">
            <a:solidFill>
              <a:srgbClr val="ED7D3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kumimoji="0" lang="es-EC" altLang="es-EC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Orgánico</a:t>
            </a:r>
            <a:r>
              <a:rPr kumimoji="0" lang="es-EC" altLang="es-EC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1" name="Conector recto de flecha 20"/>
          <p:cNvCxnSpPr/>
          <p:nvPr/>
        </p:nvCxnSpPr>
        <p:spPr>
          <a:xfrm flipH="1">
            <a:off x="904875" y="3392488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>
            <a:off x="4449648" y="4649788"/>
            <a:ext cx="37147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Cuadro de texto 17"/>
          <p:cNvSpPr txBox="1">
            <a:spLocks noChangeArrowheads="1"/>
          </p:cNvSpPr>
          <p:nvPr/>
        </p:nvSpPr>
        <p:spPr bwMode="auto">
          <a:xfrm>
            <a:off x="4819650" y="4516438"/>
            <a:ext cx="771525" cy="266700"/>
          </a:xfrm>
          <a:prstGeom prst="rect">
            <a:avLst/>
          </a:prstGeom>
          <a:gradFill rotWithShape="1">
            <a:gsLst>
              <a:gs pos="0">
                <a:srgbClr val="F7BDA4"/>
              </a:gs>
              <a:gs pos="50000">
                <a:srgbClr val="F5B195"/>
              </a:gs>
              <a:gs pos="100000">
                <a:srgbClr val="F8A581"/>
              </a:gs>
            </a:gsLst>
            <a:lin ang="5400000"/>
          </a:gradFill>
          <a:ln w="6350">
            <a:solidFill>
              <a:srgbClr val="ED7D3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Residuos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0" y="6248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377678"/>
              </p:ext>
            </p:extLst>
          </p:nvPr>
        </p:nvGraphicFramePr>
        <p:xfrm>
          <a:off x="5799219" y="915642"/>
          <a:ext cx="6289747" cy="640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3042">
                  <a:extLst>
                    <a:ext uri="{9D8B030D-6E8A-4147-A177-3AD203B41FA5}">
                      <a16:colId xmlns:a16="http://schemas.microsoft.com/office/drawing/2014/main" val="3093137780"/>
                    </a:ext>
                  </a:extLst>
                </a:gridCol>
                <a:gridCol w="1425131">
                  <a:extLst>
                    <a:ext uri="{9D8B030D-6E8A-4147-A177-3AD203B41FA5}">
                      <a16:colId xmlns:a16="http://schemas.microsoft.com/office/drawing/2014/main" val="272922988"/>
                    </a:ext>
                  </a:extLst>
                </a:gridCol>
                <a:gridCol w="1233858">
                  <a:extLst>
                    <a:ext uri="{9D8B030D-6E8A-4147-A177-3AD203B41FA5}">
                      <a16:colId xmlns:a16="http://schemas.microsoft.com/office/drawing/2014/main" val="3617855128"/>
                    </a:ext>
                  </a:extLst>
                </a:gridCol>
                <a:gridCol w="1233858">
                  <a:extLst>
                    <a:ext uri="{9D8B030D-6E8A-4147-A177-3AD203B41FA5}">
                      <a16:colId xmlns:a16="http://schemas.microsoft.com/office/drawing/2014/main" val="1651277719"/>
                    </a:ext>
                  </a:extLst>
                </a:gridCol>
                <a:gridCol w="1233858">
                  <a:extLst>
                    <a:ext uri="{9D8B030D-6E8A-4147-A177-3AD203B41FA5}">
                      <a16:colId xmlns:a16="http://schemas.microsoft.com/office/drawing/2014/main" val="793348237"/>
                    </a:ext>
                  </a:extLst>
                </a:gridCol>
              </a:tblGrid>
              <a:tr h="2992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Pulpa de Borojó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Azúcar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Agua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Levadura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8339210"/>
                  </a:ext>
                </a:extLst>
              </a:tr>
              <a:tr h="2624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Peso (g)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128.85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219.71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1000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3.52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322668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540883" y="6414056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Diagrama del proceso de 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elaboración de </a:t>
            </a: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vino de </a:t>
            </a:r>
            <a:r>
              <a:rPr lang="es-EC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borojó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799219" y="57005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Cantidades utilizadas </a:t>
            </a: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la elaboración de vino de </a:t>
            </a:r>
            <a:r>
              <a:rPr lang="es-EC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borojó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9115478" y="5445126"/>
            <a:ext cx="12513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Vino de </a:t>
            </a:r>
            <a:r>
              <a:rPr lang="es-EC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s-EC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orojó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914" y="1699828"/>
            <a:ext cx="2840385" cy="3787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Rectángulo 26"/>
          <p:cNvSpPr/>
          <p:nvPr/>
        </p:nvSpPr>
        <p:spPr>
          <a:xfrm>
            <a:off x="6096000" y="5556859"/>
            <a:ext cx="27646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Frasco de fermentación de vidrio de 2L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7500390" y="5868898"/>
            <a:ext cx="1143779" cy="6001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100" dirty="0" smtClean="0"/>
              <a:t>17.27°Bx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100" dirty="0"/>
              <a:t>9,80 % </a:t>
            </a:r>
            <a:endParaRPr lang="es-EC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100" dirty="0"/>
              <a:t>164.9 g/L 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6129387" y="5868898"/>
            <a:ext cx="1143779" cy="6001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100" dirty="0" smtClean="0"/>
              <a:t>20°C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100" dirty="0"/>
              <a:t>67% de humedad</a:t>
            </a:r>
            <a:endParaRPr lang="es-EC" sz="800" dirty="0" smtClean="0"/>
          </a:p>
        </p:txBody>
      </p:sp>
      <p:sp>
        <p:nvSpPr>
          <p:cNvPr id="30" name="Rectángulo 29"/>
          <p:cNvSpPr/>
          <p:nvPr/>
        </p:nvSpPr>
        <p:spPr>
          <a:xfrm>
            <a:off x="4476805" y="6548482"/>
            <a:ext cx="396134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100" dirty="0">
                <a:ea typeface="Calibri" panose="020F0502020204030204" pitchFamily="34" charset="0"/>
              </a:rPr>
              <a:t>(Singh et al., 2011</a:t>
            </a:r>
            <a:r>
              <a:rPr lang="es-EC" sz="1100" dirty="0"/>
              <a:t>; </a:t>
            </a:r>
            <a:r>
              <a:rPr lang="es-EC" sz="1100" dirty="0" err="1"/>
              <a:t>Regodón</a:t>
            </a:r>
            <a:r>
              <a:rPr lang="es-EC" sz="1100" dirty="0"/>
              <a:t>, 1997; Velásquez, </a:t>
            </a:r>
            <a:r>
              <a:rPr lang="es-EC" sz="1100" dirty="0" smtClean="0"/>
              <a:t>2018; </a:t>
            </a:r>
            <a:r>
              <a:rPr lang="es-EC" sz="1100" dirty="0"/>
              <a:t>Mora, 2017</a:t>
            </a:r>
            <a:r>
              <a:rPr lang="es-EC" sz="1100" dirty="0" smtClean="0">
                <a:ea typeface="Calibri" panose="020F0502020204030204" pitchFamily="34" charset="0"/>
              </a:rPr>
              <a:t>)</a:t>
            </a:r>
            <a:endParaRPr lang="es-EC" sz="1100" dirty="0"/>
          </a:p>
        </p:txBody>
      </p:sp>
      <p:sp>
        <p:nvSpPr>
          <p:cNvPr id="32" name="Rectángulo 31"/>
          <p:cNvSpPr/>
          <p:nvPr/>
        </p:nvSpPr>
        <p:spPr>
          <a:xfrm>
            <a:off x="5799219" y="1213375"/>
            <a:ext cx="6319015" cy="3500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84224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1"/>
          <p:cNvSpPr/>
          <p:nvPr/>
        </p:nvSpPr>
        <p:spPr>
          <a:xfrm>
            <a:off x="10677774" y="941771"/>
            <a:ext cx="1208800" cy="120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" name="Título 8"/>
          <p:cNvSpPr txBox="1">
            <a:spLocks/>
          </p:cNvSpPr>
          <p:nvPr/>
        </p:nvSpPr>
        <p:spPr>
          <a:xfrm>
            <a:off x="308809" y="0"/>
            <a:ext cx="6840136" cy="63190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s-EC" sz="2800" b="1" dirty="0" smtClean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Análisis físico-químico</a:t>
            </a:r>
            <a:endParaRPr lang="es-EC" sz="2800" b="1" dirty="0">
              <a:ln w="66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  <p:cxnSp>
        <p:nvCxnSpPr>
          <p:cNvPr id="17" name="Google Shape;306;p53"/>
          <p:cNvCxnSpPr/>
          <p:nvPr/>
        </p:nvCxnSpPr>
        <p:spPr>
          <a:xfrm flipV="1">
            <a:off x="114840" y="492678"/>
            <a:ext cx="3659214" cy="0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oval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Google Shape;133;p17"/>
          <p:cNvSpPr/>
          <p:nvPr/>
        </p:nvSpPr>
        <p:spPr>
          <a:xfrm>
            <a:off x="10141527" y="83130"/>
            <a:ext cx="2050473" cy="548779"/>
          </a:xfrm>
          <a:prstGeom prst="round2DiagRect">
            <a:avLst>
              <a:gd name="adj1" fmla="val 16667"/>
              <a:gd name="adj2" fmla="val 1705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s-EC" b="1" i="1" dirty="0" smtClean="0">
              <a:solidFill>
                <a:schemeClr val="bg1"/>
              </a:solidFill>
            </a:endParaRPr>
          </a:p>
          <a:p>
            <a:pPr algn="ctr"/>
            <a:r>
              <a:rPr lang="es-EC" sz="2000" b="1" i="1" dirty="0" smtClean="0">
                <a:solidFill>
                  <a:schemeClr val="bg1"/>
                </a:solidFill>
              </a:rPr>
              <a:t>Resultados y discusión</a:t>
            </a:r>
            <a:endParaRPr lang="es-EC" sz="2000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1" name="Google Shape;407;p41"/>
          <p:cNvSpPr txBox="1">
            <a:spLocks noGrp="1"/>
          </p:cNvSpPr>
          <p:nvPr>
            <p:ph type="title"/>
          </p:nvPr>
        </p:nvSpPr>
        <p:spPr>
          <a:xfrm>
            <a:off x="10522558" y="1126303"/>
            <a:ext cx="151923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bg1"/>
                </a:solidFill>
              </a:rPr>
              <a:t>pH</a:t>
            </a:r>
            <a:endParaRPr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712981"/>
              </p:ext>
            </p:extLst>
          </p:nvPr>
        </p:nvGraphicFramePr>
        <p:xfrm>
          <a:off x="187108" y="1024587"/>
          <a:ext cx="4334577" cy="4351340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1096331">
                  <a:extLst>
                    <a:ext uri="{9D8B030D-6E8A-4147-A177-3AD203B41FA5}">
                      <a16:colId xmlns:a16="http://schemas.microsoft.com/office/drawing/2014/main" val="969513328"/>
                    </a:ext>
                  </a:extLst>
                </a:gridCol>
                <a:gridCol w="778589">
                  <a:extLst>
                    <a:ext uri="{9D8B030D-6E8A-4147-A177-3AD203B41FA5}">
                      <a16:colId xmlns:a16="http://schemas.microsoft.com/office/drawing/2014/main" val="2866599624"/>
                    </a:ext>
                  </a:extLst>
                </a:gridCol>
                <a:gridCol w="1356443">
                  <a:extLst>
                    <a:ext uri="{9D8B030D-6E8A-4147-A177-3AD203B41FA5}">
                      <a16:colId xmlns:a16="http://schemas.microsoft.com/office/drawing/2014/main" val="4064561257"/>
                    </a:ext>
                  </a:extLst>
                </a:gridCol>
                <a:gridCol w="367738">
                  <a:extLst>
                    <a:ext uri="{9D8B030D-6E8A-4147-A177-3AD203B41FA5}">
                      <a16:colId xmlns:a16="http://schemas.microsoft.com/office/drawing/2014/main" val="1461678677"/>
                    </a:ext>
                  </a:extLst>
                </a:gridCol>
                <a:gridCol w="367738">
                  <a:extLst>
                    <a:ext uri="{9D8B030D-6E8A-4147-A177-3AD203B41FA5}">
                      <a16:colId xmlns:a16="http://schemas.microsoft.com/office/drawing/2014/main" val="1928441860"/>
                    </a:ext>
                  </a:extLst>
                </a:gridCol>
                <a:gridCol w="367738">
                  <a:extLst>
                    <a:ext uri="{9D8B030D-6E8A-4147-A177-3AD203B41FA5}">
                      <a16:colId xmlns:a16="http://schemas.microsoft.com/office/drawing/2014/main" val="1262142275"/>
                    </a:ext>
                  </a:extLst>
                </a:gridCol>
              </a:tblGrid>
              <a:tr h="310810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Tratamientos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Tiempo (d)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Levaduras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Repeticiones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37280"/>
                  </a:ext>
                </a:extLst>
              </a:tr>
              <a:tr h="31081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3731047100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T1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i="1" dirty="0" err="1">
                          <a:effectLst/>
                        </a:rPr>
                        <a:t>Saccharomyces</a:t>
                      </a:r>
                      <a:r>
                        <a:rPr lang="es-EC" sz="1000" i="1" dirty="0">
                          <a:effectLst/>
                        </a:rPr>
                        <a:t> </a:t>
                      </a:r>
                      <a:r>
                        <a:rPr lang="es-EC" sz="1000" i="1" dirty="0" err="1">
                          <a:effectLst/>
                        </a:rPr>
                        <a:t>cerevisiae</a:t>
                      </a:r>
                      <a:endParaRPr lang="es-EC" sz="9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2.98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2.99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2.98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2995630450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T2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2.96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2.97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2.96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1612576610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T3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20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2.92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2.93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2.93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1293644308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T4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i="1" dirty="0" err="1">
                          <a:effectLst/>
                        </a:rPr>
                        <a:t>Torulaspora</a:t>
                      </a:r>
                      <a:r>
                        <a:rPr lang="es-EC" sz="1000" i="1" dirty="0">
                          <a:effectLst/>
                        </a:rPr>
                        <a:t> </a:t>
                      </a:r>
                      <a:r>
                        <a:rPr lang="es-EC" sz="1000" i="1" dirty="0" err="1">
                          <a:effectLst/>
                        </a:rPr>
                        <a:t>delbrueckii</a:t>
                      </a:r>
                      <a:endParaRPr lang="es-EC" sz="9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2.98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2.97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2.98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44829072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T5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2.96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2.96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2.96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4120699791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T6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20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2.91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2.93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2.92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3417893738"/>
                  </a:ext>
                </a:extLst>
              </a:tr>
            </a:tbl>
          </a:graphicData>
        </a:graphic>
      </p:graphicFrame>
      <p:grpSp>
        <p:nvGrpSpPr>
          <p:cNvPr id="23" name="Grupo 22">
            <a:extLst>
              <a:ext uri="{FF2B5EF4-FFF2-40B4-BE49-F238E27FC236}">
                <a16:creationId xmlns:a16="http://schemas.microsoft.com/office/drawing/2014/main" id="{FE9680FA-9A23-4097-85BC-1EE633DCDFA3}"/>
              </a:ext>
            </a:extLst>
          </p:cNvPr>
          <p:cNvGrpSpPr/>
          <p:nvPr/>
        </p:nvGrpSpPr>
        <p:grpSpPr>
          <a:xfrm>
            <a:off x="-2" y="5858548"/>
            <a:ext cx="12088969" cy="724975"/>
            <a:chOff x="-2" y="5858548"/>
            <a:chExt cx="12088969" cy="724975"/>
          </a:xfrm>
        </p:grpSpPr>
        <p:sp>
          <p:nvSpPr>
            <p:cNvPr id="24" name="Rectángulo 23"/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25" name="Rectángulo 24"/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652440"/>
              </p:ext>
            </p:extLst>
          </p:nvPr>
        </p:nvGraphicFramePr>
        <p:xfrm>
          <a:off x="4896167" y="4621243"/>
          <a:ext cx="2399666" cy="146304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626424">
                  <a:extLst>
                    <a:ext uri="{9D8B030D-6E8A-4147-A177-3AD203B41FA5}">
                      <a16:colId xmlns:a16="http://schemas.microsoft.com/office/drawing/2014/main" val="3902669530"/>
                    </a:ext>
                  </a:extLst>
                </a:gridCol>
                <a:gridCol w="608861">
                  <a:extLst>
                    <a:ext uri="{9D8B030D-6E8A-4147-A177-3AD203B41FA5}">
                      <a16:colId xmlns:a16="http://schemas.microsoft.com/office/drawing/2014/main" val="3722146215"/>
                    </a:ext>
                  </a:extLst>
                </a:gridCol>
                <a:gridCol w="227672">
                  <a:extLst>
                    <a:ext uri="{9D8B030D-6E8A-4147-A177-3AD203B41FA5}">
                      <a16:colId xmlns:a16="http://schemas.microsoft.com/office/drawing/2014/main" val="1383268220"/>
                    </a:ext>
                  </a:extLst>
                </a:gridCol>
                <a:gridCol w="647890">
                  <a:extLst>
                    <a:ext uri="{9D8B030D-6E8A-4147-A177-3AD203B41FA5}">
                      <a16:colId xmlns:a16="http://schemas.microsoft.com/office/drawing/2014/main" val="1146660960"/>
                    </a:ext>
                  </a:extLst>
                </a:gridCol>
                <a:gridCol w="96273">
                  <a:extLst>
                    <a:ext uri="{9D8B030D-6E8A-4147-A177-3AD203B41FA5}">
                      <a16:colId xmlns:a16="http://schemas.microsoft.com/office/drawing/2014/main" val="3034811022"/>
                    </a:ext>
                  </a:extLst>
                </a:gridCol>
                <a:gridCol w="96273">
                  <a:extLst>
                    <a:ext uri="{9D8B030D-6E8A-4147-A177-3AD203B41FA5}">
                      <a16:colId xmlns:a16="http://schemas.microsoft.com/office/drawing/2014/main" val="3671437799"/>
                    </a:ext>
                  </a:extLst>
                </a:gridCol>
                <a:gridCol w="96273">
                  <a:extLst>
                    <a:ext uri="{9D8B030D-6E8A-4147-A177-3AD203B41FA5}">
                      <a16:colId xmlns:a16="http://schemas.microsoft.com/office/drawing/2014/main" val="209641763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Tiempo 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Medias </a:t>
                      </a:r>
                      <a:endParaRPr lang="es-EC" sz="11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 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E.E.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208217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2.98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0.003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1403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2.96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0.003</a:t>
                      </a:r>
                      <a:endParaRPr lang="es-EC" sz="11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7717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2.92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0.003</a:t>
                      </a:r>
                      <a:endParaRPr lang="es-EC" sz="11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</a:t>
                      </a:r>
                      <a:endParaRPr lang="es-EC" sz="11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86439"/>
                  </a:ext>
                </a:extLst>
              </a:tr>
            </a:tbl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285310"/>
              </p:ext>
            </p:extLst>
          </p:nvPr>
        </p:nvGraphicFramePr>
        <p:xfrm>
          <a:off x="4623553" y="996168"/>
          <a:ext cx="5797137" cy="3169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3" name="Prism 8" r:id="rId5" imgW="5442731" imgH="2973072" progId="Prism8.Document">
                  <p:embed/>
                </p:oleObj>
              </mc:Choice>
              <mc:Fallback>
                <p:oleObj name="Prism 8" r:id="rId5" imgW="5442731" imgH="2973072" progId="Prism8.Documen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3553" y="996168"/>
                        <a:ext cx="5797137" cy="316940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ángulo 21"/>
          <p:cNvSpPr/>
          <p:nvPr/>
        </p:nvSpPr>
        <p:spPr>
          <a:xfrm>
            <a:off x="187108" y="705134"/>
            <a:ext cx="37056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Mediciones del valor de pH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4896167" y="4365054"/>
            <a:ext cx="37056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 </a:t>
            </a:r>
            <a:r>
              <a:rPr lang="es-EC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Tukey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el </a:t>
            </a:r>
            <a:r>
              <a:rPr lang="es-EC" sz="1200" dirty="0"/>
              <a:t>factor B (</a:t>
            </a:r>
            <a:r>
              <a:rPr lang="es-EC" sz="1200" dirty="0" smtClean="0"/>
              <a:t>Tiempo</a:t>
            </a:r>
            <a:r>
              <a:rPr lang="es-EC" sz="1200" dirty="0"/>
              <a:t>)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768456" y="395996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Comparación de la aplicación de cada levadura en el proceso de fermentación 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114840" y="6382033"/>
            <a:ext cx="36134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100" dirty="0">
                <a:ea typeface="Calibri" panose="020F0502020204030204" pitchFamily="34" charset="0"/>
              </a:rPr>
              <a:t>(Lema, 2010</a:t>
            </a:r>
            <a:r>
              <a:rPr lang="es-EC" sz="1100" dirty="0" smtClean="0"/>
              <a:t>; </a:t>
            </a:r>
            <a:r>
              <a:rPr lang="es-EC" sz="1100" dirty="0" err="1"/>
              <a:t>Regodón</a:t>
            </a:r>
            <a:r>
              <a:rPr lang="es-EC" sz="1100" dirty="0"/>
              <a:t>, 1997; Velásquez, </a:t>
            </a:r>
            <a:r>
              <a:rPr lang="es-EC" sz="1100" dirty="0" smtClean="0"/>
              <a:t>2018; Mora, 2017</a:t>
            </a:r>
            <a:r>
              <a:rPr lang="es-EC" sz="1100" dirty="0" smtClean="0">
                <a:ea typeface="Calibri" panose="020F0502020204030204" pitchFamily="34" charset="0"/>
              </a:rPr>
              <a:t>)</a:t>
            </a:r>
            <a:endParaRPr lang="es-EC" sz="1100" dirty="0"/>
          </a:p>
        </p:txBody>
      </p:sp>
      <p:sp>
        <p:nvSpPr>
          <p:cNvPr id="6" name="Rectángulo 5"/>
          <p:cNvSpPr/>
          <p:nvPr/>
        </p:nvSpPr>
        <p:spPr>
          <a:xfrm>
            <a:off x="7084551" y="4981074"/>
            <a:ext cx="211282" cy="11165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84060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>
            <a:spLocks noGrp="1"/>
          </p:cNvSpPr>
          <p:nvPr>
            <p:ph type="title"/>
          </p:nvPr>
        </p:nvSpPr>
        <p:spPr>
          <a:xfrm>
            <a:off x="4094000" y="1709643"/>
            <a:ext cx="3240000" cy="703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 smtClean="0"/>
              <a:t>OBJETIVOS</a:t>
            </a:r>
            <a:endParaRPr dirty="0"/>
          </a:p>
        </p:txBody>
      </p:sp>
      <p:sp>
        <p:nvSpPr>
          <p:cNvPr id="194" name="Google Shape;194;p29"/>
          <p:cNvSpPr txBox="1">
            <a:spLocks noGrp="1"/>
          </p:cNvSpPr>
          <p:nvPr>
            <p:ph type="title" idx="2"/>
          </p:nvPr>
        </p:nvSpPr>
        <p:spPr>
          <a:xfrm>
            <a:off x="4094000" y="834851"/>
            <a:ext cx="1080000" cy="72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dirty="0" smtClean="0">
                <a:solidFill>
                  <a:schemeClr val="bg1"/>
                </a:solidFill>
              </a:rPr>
              <a:t>02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96" name="Google Shape;196;p29"/>
          <p:cNvSpPr txBox="1">
            <a:spLocks noGrp="1"/>
          </p:cNvSpPr>
          <p:nvPr>
            <p:ph type="title" idx="3"/>
          </p:nvPr>
        </p:nvSpPr>
        <p:spPr>
          <a:xfrm>
            <a:off x="7672400" y="1709643"/>
            <a:ext cx="3240000" cy="703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 smtClean="0"/>
              <a:t>METODOLOGÍA</a:t>
            </a:r>
            <a:endParaRPr dirty="0"/>
          </a:p>
        </p:txBody>
      </p:sp>
      <p:sp>
        <p:nvSpPr>
          <p:cNvPr id="197" name="Google Shape;197;p29"/>
          <p:cNvSpPr txBox="1">
            <a:spLocks noGrp="1"/>
          </p:cNvSpPr>
          <p:nvPr>
            <p:ph type="title" idx="4"/>
          </p:nvPr>
        </p:nvSpPr>
        <p:spPr>
          <a:xfrm>
            <a:off x="7672400" y="834851"/>
            <a:ext cx="1080000" cy="72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dirty="0" smtClean="0">
                <a:solidFill>
                  <a:schemeClr val="bg1"/>
                </a:solidFill>
              </a:rPr>
              <a:t>03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99" name="Google Shape;199;p29"/>
          <p:cNvSpPr txBox="1">
            <a:spLocks noGrp="1"/>
          </p:cNvSpPr>
          <p:nvPr>
            <p:ph type="title" idx="6"/>
          </p:nvPr>
        </p:nvSpPr>
        <p:spPr>
          <a:xfrm>
            <a:off x="4094000" y="4258276"/>
            <a:ext cx="3240000" cy="703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 smtClean="0"/>
              <a:t>RESULTADOS Y DISCUSIÓN</a:t>
            </a:r>
            <a:endParaRPr dirty="0"/>
          </a:p>
        </p:txBody>
      </p:sp>
      <p:sp>
        <p:nvSpPr>
          <p:cNvPr id="200" name="Google Shape;200;p29"/>
          <p:cNvSpPr txBox="1">
            <a:spLocks noGrp="1"/>
          </p:cNvSpPr>
          <p:nvPr>
            <p:ph type="title" idx="7"/>
          </p:nvPr>
        </p:nvSpPr>
        <p:spPr>
          <a:xfrm>
            <a:off x="4094000" y="3383484"/>
            <a:ext cx="1080000" cy="72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dirty="0" smtClean="0">
                <a:solidFill>
                  <a:schemeClr val="bg1"/>
                </a:solidFill>
              </a:rPr>
              <a:t>04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02" name="Google Shape;202;p29"/>
          <p:cNvSpPr txBox="1">
            <a:spLocks noGrp="1"/>
          </p:cNvSpPr>
          <p:nvPr>
            <p:ph type="title" idx="9"/>
          </p:nvPr>
        </p:nvSpPr>
        <p:spPr>
          <a:xfrm>
            <a:off x="7672400" y="4258276"/>
            <a:ext cx="3240000" cy="703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 smtClean="0"/>
              <a:t>CONCLUSIONES Y RECOMENDACIONES</a:t>
            </a:r>
            <a:endParaRPr dirty="0"/>
          </a:p>
        </p:txBody>
      </p:sp>
      <p:sp>
        <p:nvSpPr>
          <p:cNvPr id="203" name="Google Shape;203;p29"/>
          <p:cNvSpPr txBox="1">
            <a:spLocks noGrp="1"/>
          </p:cNvSpPr>
          <p:nvPr>
            <p:ph type="title" idx="13"/>
          </p:nvPr>
        </p:nvSpPr>
        <p:spPr>
          <a:xfrm>
            <a:off x="7672400" y="3383484"/>
            <a:ext cx="1080000" cy="72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dirty="0" smtClean="0">
                <a:solidFill>
                  <a:schemeClr val="bg1"/>
                </a:solidFill>
              </a:rPr>
              <a:t>05</a:t>
            </a:r>
            <a:endParaRPr dirty="0">
              <a:solidFill>
                <a:schemeClr val="bg1"/>
              </a:solidFill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FE9680FA-9A23-4097-85BC-1EE633DCDFA3}"/>
              </a:ext>
            </a:extLst>
          </p:cNvPr>
          <p:cNvGrpSpPr/>
          <p:nvPr/>
        </p:nvGrpSpPr>
        <p:grpSpPr>
          <a:xfrm>
            <a:off x="-2" y="5858548"/>
            <a:ext cx="12088969" cy="724975"/>
            <a:chOff x="-2" y="5858548"/>
            <a:chExt cx="12088969" cy="724975"/>
          </a:xfrm>
        </p:grpSpPr>
        <p:sp>
          <p:nvSpPr>
            <p:cNvPr id="15" name="Rectángulo 14"/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16" name="Rectángulo 15"/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  <p:sp>
        <p:nvSpPr>
          <p:cNvPr id="18" name="Google Shape;193;p29"/>
          <p:cNvSpPr txBox="1">
            <a:spLocks/>
          </p:cNvSpPr>
          <p:nvPr/>
        </p:nvSpPr>
        <p:spPr>
          <a:xfrm>
            <a:off x="278906" y="1709643"/>
            <a:ext cx="3240000" cy="703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s-EC" dirty="0" smtClean="0">
                <a:latin typeface="+mn-lt"/>
              </a:rPr>
              <a:t>INTRODUCCIÓN</a:t>
            </a:r>
            <a:endParaRPr lang="es-EC" dirty="0">
              <a:latin typeface="+mn-lt"/>
            </a:endParaRPr>
          </a:p>
        </p:txBody>
      </p:sp>
      <p:sp>
        <p:nvSpPr>
          <p:cNvPr id="19" name="Google Shape;194;p29"/>
          <p:cNvSpPr txBox="1">
            <a:spLocks/>
          </p:cNvSpPr>
          <p:nvPr/>
        </p:nvSpPr>
        <p:spPr>
          <a:xfrm>
            <a:off x="278906" y="834851"/>
            <a:ext cx="1080000" cy="72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pPr algn="ctr"/>
            <a:r>
              <a:rPr lang="en" dirty="0" smtClean="0">
                <a:solidFill>
                  <a:schemeClr val="bg1"/>
                </a:solidFill>
              </a:rPr>
              <a:t>01</a:t>
            </a:r>
            <a:endParaRPr lang="en" dirty="0">
              <a:solidFill>
                <a:schemeClr val="bg1"/>
              </a:solidFill>
            </a:endParaRPr>
          </a:p>
        </p:txBody>
      </p:sp>
      <p:grpSp>
        <p:nvGrpSpPr>
          <p:cNvPr id="25" name="Google Shape;973;p66"/>
          <p:cNvGrpSpPr/>
          <p:nvPr/>
        </p:nvGrpSpPr>
        <p:grpSpPr>
          <a:xfrm>
            <a:off x="1513191" y="3973874"/>
            <a:ext cx="932229" cy="1308908"/>
            <a:chOff x="8077262" y="2466906"/>
            <a:chExt cx="317378" cy="376815"/>
          </a:xfrm>
        </p:grpSpPr>
        <p:sp>
          <p:nvSpPr>
            <p:cNvPr id="26" name="Google Shape;974;p66"/>
            <p:cNvSpPr/>
            <p:nvPr/>
          </p:nvSpPr>
          <p:spPr>
            <a:xfrm>
              <a:off x="8077262" y="2466906"/>
              <a:ext cx="317378" cy="376815"/>
            </a:xfrm>
            <a:custGeom>
              <a:avLst/>
              <a:gdLst/>
              <a:ahLst/>
              <a:cxnLst/>
              <a:rect l="l" t="t" r="r" b="b"/>
              <a:pathLst>
                <a:path w="11758" h="13960" extrusionOk="0">
                  <a:moveTo>
                    <a:pt x="6422" y="528"/>
                  </a:moveTo>
                  <a:cubicBezTo>
                    <a:pt x="6577" y="528"/>
                    <a:pt x="6670" y="652"/>
                    <a:pt x="6670" y="807"/>
                  </a:cubicBezTo>
                  <a:lnTo>
                    <a:pt x="6670" y="1893"/>
                  </a:lnTo>
                  <a:lnTo>
                    <a:pt x="5057" y="1893"/>
                  </a:lnTo>
                  <a:lnTo>
                    <a:pt x="5057" y="807"/>
                  </a:lnTo>
                  <a:cubicBezTo>
                    <a:pt x="5057" y="652"/>
                    <a:pt x="5181" y="528"/>
                    <a:pt x="5336" y="528"/>
                  </a:cubicBezTo>
                  <a:close/>
                  <a:moveTo>
                    <a:pt x="6670" y="2451"/>
                  </a:moveTo>
                  <a:lnTo>
                    <a:pt x="6670" y="3754"/>
                  </a:lnTo>
                  <a:cubicBezTo>
                    <a:pt x="6670" y="4313"/>
                    <a:pt x="6794" y="4840"/>
                    <a:pt x="6980" y="5367"/>
                  </a:cubicBezTo>
                  <a:cubicBezTo>
                    <a:pt x="7104" y="5646"/>
                    <a:pt x="7259" y="5926"/>
                    <a:pt x="7445" y="6205"/>
                  </a:cubicBezTo>
                  <a:lnTo>
                    <a:pt x="4281" y="6205"/>
                  </a:lnTo>
                  <a:cubicBezTo>
                    <a:pt x="4778" y="5460"/>
                    <a:pt x="5057" y="4623"/>
                    <a:pt x="5057" y="3754"/>
                  </a:cubicBezTo>
                  <a:lnTo>
                    <a:pt x="5057" y="3723"/>
                  </a:lnTo>
                  <a:lnTo>
                    <a:pt x="5057" y="2451"/>
                  </a:lnTo>
                  <a:close/>
                  <a:moveTo>
                    <a:pt x="8934" y="12719"/>
                  </a:moveTo>
                  <a:cubicBezTo>
                    <a:pt x="8841" y="13122"/>
                    <a:pt x="8500" y="13401"/>
                    <a:pt x="8128" y="13401"/>
                  </a:cubicBezTo>
                  <a:lnTo>
                    <a:pt x="3630" y="13401"/>
                  </a:lnTo>
                  <a:cubicBezTo>
                    <a:pt x="3227" y="13401"/>
                    <a:pt x="2886" y="13122"/>
                    <a:pt x="2824" y="12719"/>
                  </a:cubicBezTo>
                  <a:close/>
                  <a:moveTo>
                    <a:pt x="5336" y="1"/>
                  </a:moveTo>
                  <a:cubicBezTo>
                    <a:pt x="4871" y="1"/>
                    <a:pt x="4499" y="373"/>
                    <a:pt x="4499" y="838"/>
                  </a:cubicBezTo>
                  <a:lnTo>
                    <a:pt x="4499" y="3754"/>
                  </a:lnTo>
                  <a:cubicBezTo>
                    <a:pt x="4499" y="4654"/>
                    <a:pt x="4188" y="5522"/>
                    <a:pt x="3599" y="6205"/>
                  </a:cubicBezTo>
                  <a:lnTo>
                    <a:pt x="1366" y="6205"/>
                  </a:lnTo>
                  <a:cubicBezTo>
                    <a:pt x="1304" y="6205"/>
                    <a:pt x="1211" y="6236"/>
                    <a:pt x="1180" y="6267"/>
                  </a:cubicBezTo>
                  <a:cubicBezTo>
                    <a:pt x="1117" y="6329"/>
                    <a:pt x="1086" y="6391"/>
                    <a:pt x="1086" y="6453"/>
                  </a:cubicBezTo>
                  <a:cubicBezTo>
                    <a:pt x="1086" y="6918"/>
                    <a:pt x="714" y="7290"/>
                    <a:pt x="280" y="7290"/>
                  </a:cubicBezTo>
                  <a:cubicBezTo>
                    <a:pt x="125" y="7290"/>
                    <a:pt x="1" y="7414"/>
                    <a:pt x="1" y="7539"/>
                  </a:cubicBezTo>
                  <a:lnTo>
                    <a:pt x="1" y="11385"/>
                  </a:lnTo>
                  <a:cubicBezTo>
                    <a:pt x="1" y="11447"/>
                    <a:pt x="32" y="11509"/>
                    <a:pt x="94" y="11571"/>
                  </a:cubicBezTo>
                  <a:cubicBezTo>
                    <a:pt x="125" y="11633"/>
                    <a:pt x="218" y="11633"/>
                    <a:pt x="280" y="11633"/>
                  </a:cubicBezTo>
                  <a:cubicBezTo>
                    <a:pt x="714" y="11633"/>
                    <a:pt x="1086" y="12005"/>
                    <a:pt x="1086" y="12471"/>
                  </a:cubicBezTo>
                  <a:cubicBezTo>
                    <a:pt x="1086" y="12610"/>
                    <a:pt x="1186" y="12724"/>
                    <a:pt x="1318" y="12724"/>
                  </a:cubicBezTo>
                  <a:cubicBezTo>
                    <a:pt x="1334" y="12724"/>
                    <a:pt x="1349" y="12722"/>
                    <a:pt x="1366" y="12719"/>
                  </a:cubicBezTo>
                  <a:lnTo>
                    <a:pt x="2265" y="12719"/>
                  </a:lnTo>
                  <a:cubicBezTo>
                    <a:pt x="2327" y="13432"/>
                    <a:pt x="2917" y="13960"/>
                    <a:pt x="3630" y="13960"/>
                  </a:cubicBezTo>
                  <a:lnTo>
                    <a:pt x="8128" y="13960"/>
                  </a:lnTo>
                  <a:cubicBezTo>
                    <a:pt x="8810" y="13960"/>
                    <a:pt x="9400" y="13432"/>
                    <a:pt x="9462" y="12719"/>
                  </a:cubicBezTo>
                  <a:lnTo>
                    <a:pt x="10361" y="12719"/>
                  </a:lnTo>
                  <a:cubicBezTo>
                    <a:pt x="10378" y="12727"/>
                    <a:pt x="10397" y="12731"/>
                    <a:pt x="10416" y="12731"/>
                  </a:cubicBezTo>
                  <a:cubicBezTo>
                    <a:pt x="10469" y="12731"/>
                    <a:pt x="10525" y="12702"/>
                    <a:pt x="10547" y="12657"/>
                  </a:cubicBezTo>
                  <a:cubicBezTo>
                    <a:pt x="10609" y="12595"/>
                    <a:pt x="10640" y="12533"/>
                    <a:pt x="10640" y="12471"/>
                  </a:cubicBezTo>
                  <a:cubicBezTo>
                    <a:pt x="10640" y="12005"/>
                    <a:pt x="11013" y="11633"/>
                    <a:pt x="11447" y="11633"/>
                  </a:cubicBezTo>
                  <a:cubicBezTo>
                    <a:pt x="11540" y="11633"/>
                    <a:pt x="11602" y="11602"/>
                    <a:pt x="11633" y="11571"/>
                  </a:cubicBezTo>
                  <a:cubicBezTo>
                    <a:pt x="11695" y="11509"/>
                    <a:pt x="11726" y="11447"/>
                    <a:pt x="11726" y="11385"/>
                  </a:cubicBezTo>
                  <a:lnTo>
                    <a:pt x="11726" y="10703"/>
                  </a:lnTo>
                  <a:cubicBezTo>
                    <a:pt x="11711" y="10532"/>
                    <a:pt x="11587" y="10447"/>
                    <a:pt x="11459" y="10447"/>
                  </a:cubicBezTo>
                  <a:cubicBezTo>
                    <a:pt x="11331" y="10447"/>
                    <a:pt x="11199" y="10532"/>
                    <a:pt x="11168" y="10703"/>
                  </a:cubicBezTo>
                  <a:lnTo>
                    <a:pt x="11168" y="11137"/>
                  </a:lnTo>
                  <a:cubicBezTo>
                    <a:pt x="10920" y="11168"/>
                    <a:pt x="10671" y="11323"/>
                    <a:pt x="10485" y="11509"/>
                  </a:cubicBezTo>
                  <a:cubicBezTo>
                    <a:pt x="10299" y="11695"/>
                    <a:pt x="10175" y="11943"/>
                    <a:pt x="10113" y="12191"/>
                  </a:cubicBezTo>
                  <a:lnTo>
                    <a:pt x="1614" y="12191"/>
                  </a:lnTo>
                  <a:cubicBezTo>
                    <a:pt x="1552" y="11943"/>
                    <a:pt x="1397" y="11695"/>
                    <a:pt x="1211" y="11509"/>
                  </a:cubicBezTo>
                  <a:cubicBezTo>
                    <a:pt x="1024" y="11323"/>
                    <a:pt x="776" y="11168"/>
                    <a:pt x="528" y="11137"/>
                  </a:cubicBezTo>
                  <a:lnTo>
                    <a:pt x="528" y="7818"/>
                  </a:lnTo>
                  <a:cubicBezTo>
                    <a:pt x="1055" y="7694"/>
                    <a:pt x="1490" y="7290"/>
                    <a:pt x="1614" y="6732"/>
                  </a:cubicBezTo>
                  <a:lnTo>
                    <a:pt x="10144" y="6732"/>
                  </a:lnTo>
                  <a:cubicBezTo>
                    <a:pt x="10237" y="7259"/>
                    <a:pt x="10671" y="7694"/>
                    <a:pt x="11199" y="7787"/>
                  </a:cubicBezTo>
                  <a:lnTo>
                    <a:pt x="11199" y="8252"/>
                  </a:lnTo>
                  <a:cubicBezTo>
                    <a:pt x="11183" y="8407"/>
                    <a:pt x="11331" y="8485"/>
                    <a:pt x="11474" y="8485"/>
                  </a:cubicBezTo>
                  <a:cubicBezTo>
                    <a:pt x="11618" y="8485"/>
                    <a:pt x="11757" y="8407"/>
                    <a:pt x="11726" y="8252"/>
                  </a:cubicBezTo>
                  <a:lnTo>
                    <a:pt x="11726" y="7570"/>
                  </a:lnTo>
                  <a:cubicBezTo>
                    <a:pt x="11726" y="7476"/>
                    <a:pt x="11695" y="7414"/>
                    <a:pt x="11664" y="7352"/>
                  </a:cubicBezTo>
                  <a:lnTo>
                    <a:pt x="11633" y="7352"/>
                  </a:lnTo>
                  <a:cubicBezTo>
                    <a:pt x="11602" y="7321"/>
                    <a:pt x="11540" y="7290"/>
                    <a:pt x="11447" y="7290"/>
                  </a:cubicBezTo>
                  <a:cubicBezTo>
                    <a:pt x="11013" y="7290"/>
                    <a:pt x="10640" y="6918"/>
                    <a:pt x="10640" y="6453"/>
                  </a:cubicBezTo>
                  <a:cubicBezTo>
                    <a:pt x="10640" y="6391"/>
                    <a:pt x="10609" y="6329"/>
                    <a:pt x="10547" y="6267"/>
                  </a:cubicBezTo>
                  <a:cubicBezTo>
                    <a:pt x="10516" y="6236"/>
                    <a:pt x="10423" y="6205"/>
                    <a:pt x="10361" y="6205"/>
                  </a:cubicBezTo>
                  <a:lnTo>
                    <a:pt x="8128" y="6205"/>
                  </a:lnTo>
                  <a:cubicBezTo>
                    <a:pt x="7849" y="5895"/>
                    <a:pt x="7663" y="5522"/>
                    <a:pt x="7507" y="5150"/>
                  </a:cubicBezTo>
                  <a:cubicBezTo>
                    <a:pt x="7321" y="4716"/>
                    <a:pt x="7228" y="4219"/>
                    <a:pt x="7228" y="3754"/>
                  </a:cubicBezTo>
                  <a:lnTo>
                    <a:pt x="7228" y="838"/>
                  </a:lnTo>
                  <a:cubicBezTo>
                    <a:pt x="7228" y="373"/>
                    <a:pt x="6856" y="1"/>
                    <a:pt x="64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75;p66"/>
            <p:cNvSpPr/>
            <p:nvPr/>
          </p:nvSpPr>
          <p:spPr>
            <a:xfrm>
              <a:off x="8376177" y="2714751"/>
              <a:ext cx="17626" cy="15008"/>
            </a:xfrm>
            <a:custGeom>
              <a:avLst/>
              <a:gdLst/>
              <a:ahLst/>
              <a:cxnLst/>
              <a:rect l="l" t="t" r="r" b="b"/>
              <a:pathLst>
                <a:path w="653" h="556" extrusionOk="0">
                  <a:moveTo>
                    <a:pt x="373" y="1"/>
                  </a:moveTo>
                  <a:cubicBezTo>
                    <a:pt x="125" y="1"/>
                    <a:pt x="1" y="311"/>
                    <a:pt x="187" y="466"/>
                  </a:cubicBezTo>
                  <a:cubicBezTo>
                    <a:pt x="238" y="528"/>
                    <a:pt x="307" y="555"/>
                    <a:pt x="376" y="555"/>
                  </a:cubicBezTo>
                  <a:cubicBezTo>
                    <a:pt x="514" y="555"/>
                    <a:pt x="652" y="445"/>
                    <a:pt x="652" y="280"/>
                  </a:cubicBezTo>
                  <a:cubicBezTo>
                    <a:pt x="652" y="125"/>
                    <a:pt x="528" y="1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76;p66"/>
            <p:cNvSpPr/>
            <p:nvPr/>
          </p:nvSpPr>
          <p:spPr>
            <a:xfrm>
              <a:off x="8134217" y="2682090"/>
              <a:ext cx="14252" cy="80627"/>
            </a:xfrm>
            <a:custGeom>
              <a:avLst/>
              <a:gdLst/>
              <a:ahLst/>
              <a:cxnLst/>
              <a:rect l="l" t="t" r="r" b="b"/>
              <a:pathLst>
                <a:path w="528" h="2987" extrusionOk="0">
                  <a:moveTo>
                    <a:pt x="264" y="1"/>
                  </a:moveTo>
                  <a:cubicBezTo>
                    <a:pt x="132" y="1"/>
                    <a:pt x="0" y="94"/>
                    <a:pt x="0" y="280"/>
                  </a:cubicBezTo>
                  <a:lnTo>
                    <a:pt x="0" y="2731"/>
                  </a:lnTo>
                  <a:cubicBezTo>
                    <a:pt x="0" y="2901"/>
                    <a:pt x="132" y="2986"/>
                    <a:pt x="264" y="2986"/>
                  </a:cubicBezTo>
                  <a:cubicBezTo>
                    <a:pt x="396" y="2986"/>
                    <a:pt x="527" y="2901"/>
                    <a:pt x="527" y="2731"/>
                  </a:cubicBezTo>
                  <a:lnTo>
                    <a:pt x="527" y="280"/>
                  </a:lnTo>
                  <a:cubicBezTo>
                    <a:pt x="527" y="94"/>
                    <a:pt x="396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77;p66"/>
            <p:cNvSpPr/>
            <p:nvPr/>
          </p:nvSpPr>
          <p:spPr>
            <a:xfrm>
              <a:off x="8218136" y="2682090"/>
              <a:ext cx="55928" cy="80573"/>
            </a:xfrm>
            <a:custGeom>
              <a:avLst/>
              <a:gdLst/>
              <a:ahLst/>
              <a:cxnLst/>
              <a:rect l="l" t="t" r="r" b="b"/>
              <a:pathLst>
                <a:path w="2072" h="2985" extrusionOk="0">
                  <a:moveTo>
                    <a:pt x="675" y="1"/>
                  </a:moveTo>
                  <a:cubicBezTo>
                    <a:pt x="551" y="1"/>
                    <a:pt x="427" y="94"/>
                    <a:pt x="427" y="218"/>
                  </a:cubicBezTo>
                  <a:lnTo>
                    <a:pt x="272" y="1490"/>
                  </a:lnTo>
                  <a:cubicBezTo>
                    <a:pt x="241" y="1583"/>
                    <a:pt x="272" y="1676"/>
                    <a:pt x="334" y="1738"/>
                  </a:cubicBezTo>
                  <a:cubicBezTo>
                    <a:pt x="380" y="1783"/>
                    <a:pt x="442" y="1812"/>
                    <a:pt x="508" y="1812"/>
                  </a:cubicBezTo>
                  <a:cubicBezTo>
                    <a:pt x="533" y="1812"/>
                    <a:pt x="557" y="1808"/>
                    <a:pt x="582" y="1800"/>
                  </a:cubicBezTo>
                  <a:cubicBezTo>
                    <a:pt x="737" y="1769"/>
                    <a:pt x="893" y="1769"/>
                    <a:pt x="1048" y="1769"/>
                  </a:cubicBezTo>
                  <a:cubicBezTo>
                    <a:pt x="1075" y="1763"/>
                    <a:pt x="1103" y="1761"/>
                    <a:pt x="1130" y="1761"/>
                  </a:cubicBezTo>
                  <a:cubicBezTo>
                    <a:pt x="1256" y="1761"/>
                    <a:pt x="1374" y="1816"/>
                    <a:pt x="1451" y="1893"/>
                  </a:cubicBezTo>
                  <a:cubicBezTo>
                    <a:pt x="1513" y="1955"/>
                    <a:pt x="1544" y="2017"/>
                    <a:pt x="1513" y="2079"/>
                  </a:cubicBezTo>
                  <a:cubicBezTo>
                    <a:pt x="1513" y="2358"/>
                    <a:pt x="1265" y="2451"/>
                    <a:pt x="1048" y="2451"/>
                  </a:cubicBezTo>
                  <a:cubicBezTo>
                    <a:pt x="862" y="2451"/>
                    <a:pt x="675" y="2420"/>
                    <a:pt x="489" y="2389"/>
                  </a:cubicBezTo>
                  <a:cubicBezTo>
                    <a:pt x="451" y="2376"/>
                    <a:pt x="414" y="2370"/>
                    <a:pt x="380" y="2370"/>
                  </a:cubicBezTo>
                  <a:cubicBezTo>
                    <a:pt x="90" y="2370"/>
                    <a:pt x="1" y="2802"/>
                    <a:pt x="334" y="2886"/>
                  </a:cubicBezTo>
                  <a:cubicBezTo>
                    <a:pt x="551" y="2948"/>
                    <a:pt x="800" y="2979"/>
                    <a:pt x="1048" y="2979"/>
                  </a:cubicBezTo>
                  <a:cubicBezTo>
                    <a:pt x="1082" y="2983"/>
                    <a:pt x="1115" y="2985"/>
                    <a:pt x="1149" y="2985"/>
                  </a:cubicBezTo>
                  <a:cubicBezTo>
                    <a:pt x="1606" y="2985"/>
                    <a:pt x="2011" y="2601"/>
                    <a:pt x="2040" y="2110"/>
                  </a:cubicBezTo>
                  <a:cubicBezTo>
                    <a:pt x="2071" y="1893"/>
                    <a:pt x="1978" y="1676"/>
                    <a:pt x="1854" y="1521"/>
                  </a:cubicBezTo>
                  <a:cubicBezTo>
                    <a:pt x="1606" y="1304"/>
                    <a:pt x="1327" y="1211"/>
                    <a:pt x="1017" y="1211"/>
                  </a:cubicBezTo>
                  <a:lnTo>
                    <a:pt x="831" y="1211"/>
                  </a:lnTo>
                  <a:lnTo>
                    <a:pt x="924" y="528"/>
                  </a:lnTo>
                  <a:lnTo>
                    <a:pt x="1606" y="528"/>
                  </a:lnTo>
                  <a:cubicBezTo>
                    <a:pt x="1761" y="528"/>
                    <a:pt x="1885" y="404"/>
                    <a:pt x="1885" y="249"/>
                  </a:cubicBezTo>
                  <a:cubicBezTo>
                    <a:pt x="1885" y="94"/>
                    <a:pt x="1761" y="1"/>
                    <a:pt x="1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78;p66"/>
            <p:cNvSpPr/>
            <p:nvPr/>
          </p:nvSpPr>
          <p:spPr>
            <a:xfrm>
              <a:off x="8281893" y="2681982"/>
              <a:ext cx="55793" cy="80681"/>
            </a:xfrm>
            <a:custGeom>
              <a:avLst/>
              <a:gdLst/>
              <a:ahLst/>
              <a:cxnLst/>
              <a:rect l="l" t="t" r="r" b="b"/>
              <a:pathLst>
                <a:path w="2067" h="2989" extrusionOk="0">
                  <a:moveTo>
                    <a:pt x="1649" y="0"/>
                  </a:moveTo>
                  <a:cubicBezTo>
                    <a:pt x="1634" y="0"/>
                    <a:pt x="1618" y="2"/>
                    <a:pt x="1602" y="5"/>
                  </a:cubicBezTo>
                  <a:lnTo>
                    <a:pt x="702" y="5"/>
                  </a:lnTo>
                  <a:cubicBezTo>
                    <a:pt x="547" y="5"/>
                    <a:pt x="423" y="98"/>
                    <a:pt x="423" y="222"/>
                  </a:cubicBezTo>
                  <a:lnTo>
                    <a:pt x="237" y="1494"/>
                  </a:lnTo>
                  <a:cubicBezTo>
                    <a:pt x="206" y="1587"/>
                    <a:pt x="237" y="1680"/>
                    <a:pt x="299" y="1742"/>
                  </a:cubicBezTo>
                  <a:cubicBezTo>
                    <a:pt x="344" y="1787"/>
                    <a:pt x="406" y="1816"/>
                    <a:pt x="473" y="1816"/>
                  </a:cubicBezTo>
                  <a:cubicBezTo>
                    <a:pt x="497" y="1816"/>
                    <a:pt x="522" y="1812"/>
                    <a:pt x="547" y="1804"/>
                  </a:cubicBezTo>
                  <a:cubicBezTo>
                    <a:pt x="702" y="1773"/>
                    <a:pt x="857" y="1773"/>
                    <a:pt x="1012" y="1773"/>
                  </a:cubicBezTo>
                  <a:cubicBezTo>
                    <a:pt x="1040" y="1767"/>
                    <a:pt x="1067" y="1765"/>
                    <a:pt x="1094" y="1765"/>
                  </a:cubicBezTo>
                  <a:cubicBezTo>
                    <a:pt x="1221" y="1765"/>
                    <a:pt x="1344" y="1820"/>
                    <a:pt x="1446" y="1897"/>
                  </a:cubicBezTo>
                  <a:cubicBezTo>
                    <a:pt x="1477" y="1959"/>
                    <a:pt x="1508" y="2021"/>
                    <a:pt x="1508" y="2083"/>
                  </a:cubicBezTo>
                  <a:cubicBezTo>
                    <a:pt x="1508" y="2357"/>
                    <a:pt x="1240" y="2452"/>
                    <a:pt x="1025" y="2455"/>
                  </a:cubicBezTo>
                  <a:lnTo>
                    <a:pt x="1025" y="2455"/>
                  </a:lnTo>
                  <a:cubicBezTo>
                    <a:pt x="845" y="2453"/>
                    <a:pt x="665" y="2423"/>
                    <a:pt x="485" y="2393"/>
                  </a:cubicBezTo>
                  <a:cubicBezTo>
                    <a:pt x="442" y="2375"/>
                    <a:pt x="402" y="2367"/>
                    <a:pt x="365" y="2367"/>
                  </a:cubicBezTo>
                  <a:cubicBezTo>
                    <a:pt x="84" y="2367"/>
                    <a:pt x="1" y="2835"/>
                    <a:pt x="330" y="2890"/>
                  </a:cubicBezTo>
                  <a:cubicBezTo>
                    <a:pt x="547" y="2952"/>
                    <a:pt x="795" y="2983"/>
                    <a:pt x="1043" y="2983"/>
                  </a:cubicBezTo>
                  <a:cubicBezTo>
                    <a:pt x="1077" y="2987"/>
                    <a:pt x="1111" y="2989"/>
                    <a:pt x="1144" y="2989"/>
                  </a:cubicBezTo>
                  <a:cubicBezTo>
                    <a:pt x="1601" y="2989"/>
                    <a:pt x="2007" y="2605"/>
                    <a:pt x="2036" y="2114"/>
                  </a:cubicBezTo>
                  <a:cubicBezTo>
                    <a:pt x="2067" y="1897"/>
                    <a:pt x="1974" y="1680"/>
                    <a:pt x="1850" y="1525"/>
                  </a:cubicBezTo>
                  <a:cubicBezTo>
                    <a:pt x="1602" y="1308"/>
                    <a:pt x="1322" y="1215"/>
                    <a:pt x="1012" y="1215"/>
                  </a:cubicBezTo>
                  <a:lnTo>
                    <a:pt x="826" y="1215"/>
                  </a:lnTo>
                  <a:lnTo>
                    <a:pt x="919" y="532"/>
                  </a:lnTo>
                  <a:lnTo>
                    <a:pt x="1602" y="532"/>
                  </a:lnTo>
                  <a:cubicBezTo>
                    <a:pt x="1757" y="532"/>
                    <a:pt x="1881" y="408"/>
                    <a:pt x="1881" y="253"/>
                  </a:cubicBezTo>
                  <a:cubicBezTo>
                    <a:pt x="1881" y="114"/>
                    <a:pt x="178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79;p66"/>
            <p:cNvSpPr/>
            <p:nvPr/>
          </p:nvSpPr>
          <p:spPr>
            <a:xfrm>
              <a:off x="8155136" y="2681793"/>
              <a:ext cx="56117" cy="80708"/>
            </a:xfrm>
            <a:custGeom>
              <a:avLst/>
              <a:gdLst/>
              <a:ahLst/>
              <a:cxnLst/>
              <a:rect l="l" t="t" r="r" b="b"/>
              <a:pathLst>
                <a:path w="2079" h="2990" extrusionOk="0">
                  <a:moveTo>
                    <a:pt x="1199" y="554"/>
                  </a:moveTo>
                  <a:cubicBezTo>
                    <a:pt x="1361" y="554"/>
                    <a:pt x="1521" y="677"/>
                    <a:pt x="1521" y="880"/>
                  </a:cubicBezTo>
                  <a:cubicBezTo>
                    <a:pt x="1521" y="1066"/>
                    <a:pt x="1396" y="1222"/>
                    <a:pt x="1210" y="1222"/>
                  </a:cubicBezTo>
                  <a:cubicBezTo>
                    <a:pt x="900" y="1222"/>
                    <a:pt x="745" y="880"/>
                    <a:pt x="962" y="663"/>
                  </a:cubicBezTo>
                  <a:cubicBezTo>
                    <a:pt x="1026" y="588"/>
                    <a:pt x="1113" y="554"/>
                    <a:pt x="1199" y="554"/>
                  </a:cubicBezTo>
                  <a:close/>
                  <a:moveTo>
                    <a:pt x="1178" y="0"/>
                  </a:moveTo>
                  <a:cubicBezTo>
                    <a:pt x="960" y="0"/>
                    <a:pt x="739" y="80"/>
                    <a:pt x="559" y="260"/>
                  </a:cubicBezTo>
                  <a:cubicBezTo>
                    <a:pt x="1" y="818"/>
                    <a:pt x="404" y="1780"/>
                    <a:pt x="1210" y="1780"/>
                  </a:cubicBezTo>
                  <a:lnTo>
                    <a:pt x="1272" y="1780"/>
                  </a:lnTo>
                  <a:cubicBezTo>
                    <a:pt x="1086" y="2059"/>
                    <a:pt x="838" y="2307"/>
                    <a:pt x="559" y="2493"/>
                  </a:cubicBezTo>
                  <a:cubicBezTo>
                    <a:pt x="342" y="2648"/>
                    <a:pt x="435" y="2990"/>
                    <a:pt x="714" y="2990"/>
                  </a:cubicBezTo>
                  <a:cubicBezTo>
                    <a:pt x="776" y="2990"/>
                    <a:pt x="807" y="2990"/>
                    <a:pt x="869" y="2959"/>
                  </a:cubicBezTo>
                  <a:cubicBezTo>
                    <a:pt x="900" y="2928"/>
                    <a:pt x="2079" y="2183"/>
                    <a:pt x="2079" y="880"/>
                  </a:cubicBezTo>
                  <a:cubicBezTo>
                    <a:pt x="2079" y="355"/>
                    <a:pt x="1637" y="0"/>
                    <a:pt x="1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Título 8"/>
          <p:cNvSpPr txBox="1">
            <a:spLocks/>
          </p:cNvSpPr>
          <p:nvPr/>
        </p:nvSpPr>
        <p:spPr>
          <a:xfrm>
            <a:off x="170330" y="144747"/>
            <a:ext cx="9102634" cy="51445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 fontScale="75000" lnSpcReduction="20000"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s-EC" sz="4000" b="1" dirty="0" smtClean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Contenidos</a:t>
            </a:r>
            <a:r>
              <a:rPr lang="es-EC" b="1" dirty="0" smtClean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 </a:t>
            </a:r>
            <a:endParaRPr lang="es-EC" b="1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086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08809" y="67884"/>
            <a:ext cx="5157787" cy="520048"/>
          </a:xfrm>
        </p:spPr>
        <p:txBody>
          <a:bodyPr/>
          <a:lstStyle/>
          <a:p>
            <a:r>
              <a:rPr lang="es-EC" dirty="0" smtClean="0"/>
              <a:t>Grados </a:t>
            </a:r>
            <a:r>
              <a:rPr lang="es-EC" dirty="0" err="1" smtClean="0"/>
              <a:t>Brix</a:t>
            </a:r>
            <a:endParaRPr lang="es-EC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E9680FA-9A23-4097-85BC-1EE633DCDFA3}"/>
              </a:ext>
            </a:extLst>
          </p:cNvPr>
          <p:cNvGrpSpPr/>
          <p:nvPr/>
        </p:nvGrpSpPr>
        <p:grpSpPr>
          <a:xfrm>
            <a:off x="-2" y="5858548"/>
            <a:ext cx="12088969" cy="724975"/>
            <a:chOff x="-2" y="5858548"/>
            <a:chExt cx="12088969" cy="724975"/>
          </a:xfrm>
        </p:grpSpPr>
        <p:sp>
          <p:nvSpPr>
            <p:cNvPr id="8" name="Rectángulo 7"/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9" name="Rectángulo 8"/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  <p:sp>
        <p:nvSpPr>
          <p:cNvPr id="13" name="Google Shape;133;p17"/>
          <p:cNvSpPr/>
          <p:nvPr/>
        </p:nvSpPr>
        <p:spPr>
          <a:xfrm>
            <a:off x="10141527" y="83130"/>
            <a:ext cx="2050473" cy="548779"/>
          </a:xfrm>
          <a:prstGeom prst="round2DiagRect">
            <a:avLst>
              <a:gd name="adj1" fmla="val 16667"/>
              <a:gd name="adj2" fmla="val 1705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s-EC" b="1" i="1" dirty="0" smtClean="0">
              <a:solidFill>
                <a:schemeClr val="bg1"/>
              </a:solidFill>
            </a:endParaRPr>
          </a:p>
          <a:p>
            <a:pPr algn="ctr"/>
            <a:r>
              <a:rPr lang="es-EC" sz="2000" b="1" i="1" dirty="0" smtClean="0">
                <a:solidFill>
                  <a:schemeClr val="bg1"/>
                </a:solidFill>
              </a:rPr>
              <a:t>Resultados y discusión</a:t>
            </a:r>
            <a:endParaRPr lang="es-EC" sz="2000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689602"/>
              </p:ext>
            </p:extLst>
          </p:nvPr>
        </p:nvGraphicFramePr>
        <p:xfrm>
          <a:off x="110806" y="897446"/>
          <a:ext cx="5616225" cy="292608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208475">
                  <a:extLst>
                    <a:ext uri="{9D8B030D-6E8A-4147-A177-3AD203B41FA5}">
                      <a16:colId xmlns:a16="http://schemas.microsoft.com/office/drawing/2014/main" val="805112749"/>
                    </a:ext>
                  </a:extLst>
                </a:gridCol>
                <a:gridCol w="1382238">
                  <a:extLst>
                    <a:ext uri="{9D8B030D-6E8A-4147-A177-3AD203B41FA5}">
                      <a16:colId xmlns:a16="http://schemas.microsoft.com/office/drawing/2014/main" val="3506239932"/>
                    </a:ext>
                  </a:extLst>
                </a:gridCol>
                <a:gridCol w="1525338">
                  <a:extLst>
                    <a:ext uri="{9D8B030D-6E8A-4147-A177-3AD203B41FA5}">
                      <a16:colId xmlns:a16="http://schemas.microsoft.com/office/drawing/2014/main" val="2309507176"/>
                    </a:ext>
                  </a:extLst>
                </a:gridCol>
                <a:gridCol w="500058">
                  <a:extLst>
                    <a:ext uri="{9D8B030D-6E8A-4147-A177-3AD203B41FA5}">
                      <a16:colId xmlns:a16="http://schemas.microsoft.com/office/drawing/2014/main" val="4176829648"/>
                    </a:ext>
                  </a:extLst>
                </a:gridCol>
                <a:gridCol w="500058">
                  <a:extLst>
                    <a:ext uri="{9D8B030D-6E8A-4147-A177-3AD203B41FA5}">
                      <a16:colId xmlns:a16="http://schemas.microsoft.com/office/drawing/2014/main" val="2901997664"/>
                    </a:ext>
                  </a:extLst>
                </a:gridCol>
                <a:gridCol w="500058">
                  <a:extLst>
                    <a:ext uri="{9D8B030D-6E8A-4147-A177-3AD203B41FA5}">
                      <a16:colId xmlns:a16="http://schemas.microsoft.com/office/drawing/2014/main" val="59225910"/>
                    </a:ext>
                  </a:extLst>
                </a:gridCol>
              </a:tblGrid>
              <a:tr h="355992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Tratamientos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Tiempo (d)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Levaduras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Repeticiones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033095"/>
                  </a:ext>
                </a:extLst>
              </a:tr>
              <a:tr h="35599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9946449"/>
                  </a:ext>
                </a:extLst>
              </a:tr>
              <a:tr h="35599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 err="1">
                          <a:effectLst/>
                        </a:rPr>
                        <a:t>Saccharomyces</a:t>
                      </a:r>
                      <a:r>
                        <a:rPr lang="es-EC" sz="1200" i="1" dirty="0">
                          <a:effectLst/>
                        </a:rPr>
                        <a:t> </a:t>
                      </a:r>
                      <a:r>
                        <a:rPr lang="es-EC" sz="1200" i="1" dirty="0" err="1">
                          <a:effectLst/>
                        </a:rPr>
                        <a:t>cerevisiae</a:t>
                      </a:r>
                      <a:endParaRPr lang="es-EC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14.6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14.6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14.9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1313305"/>
                  </a:ext>
                </a:extLst>
              </a:tr>
              <a:tr h="35599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12.5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12.3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12.1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2376447"/>
                  </a:ext>
                </a:extLst>
              </a:tr>
              <a:tr h="35599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8.2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8.0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8.4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5888409"/>
                  </a:ext>
                </a:extLst>
              </a:tr>
              <a:tr h="35599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 err="1">
                          <a:effectLst/>
                        </a:rPr>
                        <a:t>Torulaspora</a:t>
                      </a:r>
                      <a:r>
                        <a:rPr lang="es-EC" sz="1200" i="1" dirty="0">
                          <a:effectLst/>
                        </a:rPr>
                        <a:t> </a:t>
                      </a:r>
                      <a:r>
                        <a:rPr lang="es-EC" sz="1200" i="1" dirty="0" err="1">
                          <a:effectLst/>
                        </a:rPr>
                        <a:t>delbrueckii</a:t>
                      </a:r>
                      <a:endParaRPr lang="es-EC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16.1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16.2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16.2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3381396"/>
                  </a:ext>
                </a:extLst>
              </a:tr>
              <a:tr h="35599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13.0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12.8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13.0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8047033"/>
                  </a:ext>
                </a:extLst>
              </a:tr>
              <a:tr h="35599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9.2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9.3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9.0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2561348"/>
                  </a:ext>
                </a:extLst>
              </a:tr>
            </a:tbl>
          </a:graphicData>
        </a:graphic>
      </p:graphicFrame>
      <p:sp>
        <p:nvSpPr>
          <p:cNvPr id="20" name="Rectángulo 19"/>
          <p:cNvSpPr/>
          <p:nvPr/>
        </p:nvSpPr>
        <p:spPr>
          <a:xfrm>
            <a:off x="110805" y="599798"/>
            <a:ext cx="37056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Mediciones del valor de </a:t>
            </a:r>
            <a:r>
              <a:rPr lang="es-EC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°Bx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852557"/>
              </p:ext>
            </p:extLst>
          </p:nvPr>
        </p:nvGraphicFramePr>
        <p:xfrm>
          <a:off x="197076" y="4263411"/>
          <a:ext cx="2405970" cy="146304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628070">
                  <a:extLst>
                    <a:ext uri="{9D8B030D-6E8A-4147-A177-3AD203B41FA5}">
                      <a16:colId xmlns:a16="http://schemas.microsoft.com/office/drawing/2014/main" val="2970208078"/>
                    </a:ext>
                  </a:extLst>
                </a:gridCol>
                <a:gridCol w="610460">
                  <a:extLst>
                    <a:ext uri="{9D8B030D-6E8A-4147-A177-3AD203B41FA5}">
                      <a16:colId xmlns:a16="http://schemas.microsoft.com/office/drawing/2014/main" val="3392165674"/>
                    </a:ext>
                  </a:extLst>
                </a:gridCol>
                <a:gridCol w="228270">
                  <a:extLst>
                    <a:ext uri="{9D8B030D-6E8A-4147-A177-3AD203B41FA5}">
                      <a16:colId xmlns:a16="http://schemas.microsoft.com/office/drawing/2014/main" val="134626308"/>
                    </a:ext>
                  </a:extLst>
                </a:gridCol>
                <a:gridCol w="649592">
                  <a:extLst>
                    <a:ext uri="{9D8B030D-6E8A-4147-A177-3AD203B41FA5}">
                      <a16:colId xmlns:a16="http://schemas.microsoft.com/office/drawing/2014/main" val="2691990642"/>
                    </a:ext>
                  </a:extLst>
                </a:gridCol>
                <a:gridCol w="96526">
                  <a:extLst>
                    <a:ext uri="{9D8B030D-6E8A-4147-A177-3AD203B41FA5}">
                      <a16:colId xmlns:a16="http://schemas.microsoft.com/office/drawing/2014/main" val="1316615083"/>
                    </a:ext>
                  </a:extLst>
                </a:gridCol>
                <a:gridCol w="96526">
                  <a:extLst>
                    <a:ext uri="{9D8B030D-6E8A-4147-A177-3AD203B41FA5}">
                      <a16:colId xmlns:a16="http://schemas.microsoft.com/office/drawing/2014/main" val="3327411404"/>
                    </a:ext>
                  </a:extLst>
                </a:gridCol>
                <a:gridCol w="96526">
                  <a:extLst>
                    <a:ext uri="{9D8B030D-6E8A-4147-A177-3AD203B41FA5}">
                      <a16:colId xmlns:a16="http://schemas.microsoft.com/office/drawing/2014/main" val="3189288312"/>
                    </a:ext>
                  </a:extLst>
                </a:gridCol>
              </a:tblGrid>
              <a:tr h="32596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Tiempo 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Medias 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 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E.E.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8491964"/>
                  </a:ext>
                </a:extLst>
              </a:tr>
              <a:tr h="32596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15.43</a:t>
                      </a:r>
                      <a:endParaRPr lang="es-EC" sz="11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0.06</a:t>
                      </a:r>
                      <a:endParaRPr lang="es-EC" sz="11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918519"/>
                  </a:ext>
                </a:extLst>
              </a:tr>
              <a:tr h="32596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12.62</a:t>
                      </a:r>
                      <a:endParaRPr lang="es-EC" sz="11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</a:t>
                      </a:r>
                      <a:endParaRPr lang="es-EC" sz="11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0.06</a:t>
                      </a:r>
                      <a:endParaRPr lang="es-EC" sz="11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47200"/>
                  </a:ext>
                </a:extLst>
              </a:tr>
              <a:tr h="32596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8.68</a:t>
                      </a:r>
                      <a:endParaRPr lang="es-EC" sz="11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</a:t>
                      </a:r>
                      <a:endParaRPr lang="es-EC" sz="11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0.06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</a:t>
                      </a:r>
                      <a:endParaRPr lang="es-EC" sz="11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278492"/>
                  </a:ext>
                </a:extLst>
              </a:tr>
            </a:tbl>
          </a:graphicData>
        </a:graphic>
      </p:graphicFrame>
      <p:graphicFrame>
        <p:nvGraphicFramePr>
          <p:cNvPr id="25" name="Tab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770043"/>
              </p:ext>
            </p:extLst>
          </p:nvPr>
        </p:nvGraphicFramePr>
        <p:xfrm>
          <a:off x="3040759" y="4295596"/>
          <a:ext cx="3066193" cy="109728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421353">
                  <a:extLst>
                    <a:ext uri="{9D8B030D-6E8A-4147-A177-3AD203B41FA5}">
                      <a16:colId xmlns:a16="http://schemas.microsoft.com/office/drawing/2014/main" val="563713611"/>
                    </a:ext>
                  </a:extLst>
                </a:gridCol>
                <a:gridCol w="617062">
                  <a:extLst>
                    <a:ext uri="{9D8B030D-6E8A-4147-A177-3AD203B41FA5}">
                      <a16:colId xmlns:a16="http://schemas.microsoft.com/office/drawing/2014/main" val="2325554145"/>
                    </a:ext>
                  </a:extLst>
                </a:gridCol>
                <a:gridCol w="280183">
                  <a:extLst>
                    <a:ext uri="{9D8B030D-6E8A-4147-A177-3AD203B41FA5}">
                      <a16:colId xmlns:a16="http://schemas.microsoft.com/office/drawing/2014/main" val="3560535652"/>
                    </a:ext>
                  </a:extLst>
                </a:gridCol>
                <a:gridCol w="467412">
                  <a:extLst>
                    <a:ext uri="{9D8B030D-6E8A-4147-A177-3AD203B41FA5}">
                      <a16:colId xmlns:a16="http://schemas.microsoft.com/office/drawing/2014/main" val="1929501731"/>
                    </a:ext>
                  </a:extLst>
                </a:gridCol>
                <a:gridCol w="280183">
                  <a:extLst>
                    <a:ext uri="{9D8B030D-6E8A-4147-A177-3AD203B41FA5}">
                      <a16:colId xmlns:a16="http://schemas.microsoft.com/office/drawing/2014/main" val="2415559872"/>
                    </a:ext>
                  </a:extLst>
                </a:gridCol>
              </a:tblGrid>
              <a:tr h="33884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Levadura</a:t>
                      </a:r>
                      <a:endParaRPr lang="es-EC" sz="11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Medias </a:t>
                      </a:r>
                      <a:endParaRPr lang="es-EC" sz="11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 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E.E.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1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1442913"/>
                  </a:ext>
                </a:extLst>
              </a:tr>
              <a:tr h="35163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No-Saccharomyces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12.76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0.05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5145076"/>
                  </a:ext>
                </a:extLst>
              </a:tr>
              <a:tr h="35163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err="1">
                          <a:effectLst/>
                        </a:rPr>
                        <a:t>Saccharomyces</a:t>
                      </a:r>
                      <a:endParaRPr lang="es-EC" sz="11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11.73</a:t>
                      </a:r>
                      <a:endParaRPr lang="es-EC" sz="11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0.05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B</a:t>
                      </a:r>
                      <a:endParaRPr lang="es-EC" sz="11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6017942"/>
                  </a:ext>
                </a:extLst>
              </a:tr>
            </a:tbl>
          </a:graphicData>
        </a:graphic>
      </p:graphicFrame>
      <p:graphicFrame>
        <p:nvGraphicFramePr>
          <p:cNvPr id="26" name="Objeto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376231"/>
              </p:ext>
            </p:extLst>
          </p:nvPr>
        </p:nvGraphicFramePr>
        <p:xfrm>
          <a:off x="5892254" y="827490"/>
          <a:ext cx="5759813" cy="3332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7" name="Prism 8" r:id="rId4" imgW="4770358" imgH="2762742" progId="Prism8.Document">
                  <p:embed/>
                </p:oleObj>
              </mc:Choice>
              <mc:Fallback>
                <p:oleObj name="Prism 8" r:id="rId4" imgW="4770358" imgH="2762742" progId="Prism8.Document">
                  <p:embed/>
                  <p:pic>
                    <p:nvPicPr>
                      <p:cNvPr id="14" name="Objeto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254" y="827490"/>
                        <a:ext cx="5759813" cy="33327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ángulo 26"/>
          <p:cNvSpPr/>
          <p:nvPr/>
        </p:nvSpPr>
        <p:spPr>
          <a:xfrm>
            <a:off x="110805" y="4010074"/>
            <a:ext cx="37056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 </a:t>
            </a:r>
            <a:r>
              <a:rPr lang="es-EC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Tukey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el </a:t>
            </a:r>
            <a:r>
              <a:rPr lang="es-EC" sz="1200" dirty="0"/>
              <a:t>factor B (</a:t>
            </a:r>
            <a:r>
              <a:rPr lang="es-EC" sz="1200" dirty="0" smtClean="0"/>
              <a:t>Tiempo</a:t>
            </a:r>
            <a:r>
              <a:rPr lang="es-EC" sz="1200" dirty="0"/>
              <a:t>)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2997356" y="3986412"/>
            <a:ext cx="37056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 </a:t>
            </a:r>
            <a:r>
              <a:rPr lang="es-EC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Tukey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el </a:t>
            </a:r>
            <a:r>
              <a:rPr lang="es-EC" sz="1200" dirty="0"/>
              <a:t>factor </a:t>
            </a:r>
            <a:r>
              <a:rPr lang="es-EC" sz="1200" dirty="0" smtClean="0"/>
              <a:t>A (Levadura)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6252548" y="3940613"/>
            <a:ext cx="30998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Comparación de la aplicación de cada levadura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2391764" y="4615701"/>
            <a:ext cx="211282" cy="11165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Rectángulo 30"/>
          <p:cNvSpPr/>
          <p:nvPr/>
        </p:nvSpPr>
        <p:spPr>
          <a:xfrm>
            <a:off x="5887862" y="4657933"/>
            <a:ext cx="219089" cy="7434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Rectángulo 31"/>
          <p:cNvSpPr/>
          <p:nvPr/>
        </p:nvSpPr>
        <p:spPr>
          <a:xfrm>
            <a:off x="114840" y="6382033"/>
            <a:ext cx="36134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100" dirty="0">
                <a:ea typeface="Calibri" panose="020F0502020204030204" pitchFamily="34" charset="0"/>
              </a:rPr>
              <a:t>(Lema, 2010</a:t>
            </a:r>
            <a:r>
              <a:rPr lang="es-EC" sz="1100" dirty="0" smtClean="0"/>
              <a:t>; </a:t>
            </a:r>
            <a:r>
              <a:rPr lang="es-EC" sz="1100" dirty="0" err="1"/>
              <a:t>Regodón</a:t>
            </a:r>
            <a:r>
              <a:rPr lang="es-EC" sz="1100" dirty="0"/>
              <a:t>, 1997; Velásquez, </a:t>
            </a:r>
            <a:r>
              <a:rPr lang="es-EC" sz="1100" dirty="0" smtClean="0"/>
              <a:t>2018; Mora, 2017</a:t>
            </a:r>
            <a:r>
              <a:rPr lang="es-EC" sz="1100" dirty="0" smtClean="0">
                <a:ea typeface="Calibri" panose="020F0502020204030204" pitchFamily="34" charset="0"/>
              </a:rPr>
              <a:t>)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96633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FE9680FA-9A23-4097-85BC-1EE633DCDFA3}"/>
              </a:ext>
            </a:extLst>
          </p:cNvPr>
          <p:cNvGrpSpPr/>
          <p:nvPr/>
        </p:nvGrpSpPr>
        <p:grpSpPr>
          <a:xfrm>
            <a:off x="-2" y="5858548"/>
            <a:ext cx="12088969" cy="724975"/>
            <a:chOff x="-2" y="5858548"/>
            <a:chExt cx="12088969" cy="724975"/>
          </a:xfrm>
        </p:grpSpPr>
        <p:sp>
          <p:nvSpPr>
            <p:cNvPr id="5" name="Rectángulo 4"/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6" name="Rectángulo 5"/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  <p:sp>
        <p:nvSpPr>
          <p:cNvPr id="8" name="Marcador de texto 2"/>
          <p:cNvSpPr txBox="1">
            <a:spLocks/>
          </p:cNvSpPr>
          <p:nvPr/>
        </p:nvSpPr>
        <p:spPr>
          <a:xfrm>
            <a:off x="308809" y="61896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dirty="0" smtClean="0"/>
              <a:t>Porcentaje de Alcohol</a:t>
            </a:r>
            <a:endParaRPr lang="es-EC" dirty="0"/>
          </a:p>
        </p:txBody>
      </p:sp>
      <p:sp>
        <p:nvSpPr>
          <p:cNvPr id="10" name="Google Shape;133;p17"/>
          <p:cNvSpPr/>
          <p:nvPr/>
        </p:nvSpPr>
        <p:spPr>
          <a:xfrm>
            <a:off x="10141527" y="83130"/>
            <a:ext cx="2050473" cy="548779"/>
          </a:xfrm>
          <a:prstGeom prst="round2DiagRect">
            <a:avLst>
              <a:gd name="adj1" fmla="val 16667"/>
              <a:gd name="adj2" fmla="val 1705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s-EC" b="1" i="1" dirty="0" smtClean="0">
              <a:solidFill>
                <a:schemeClr val="bg1"/>
              </a:solidFill>
            </a:endParaRPr>
          </a:p>
          <a:p>
            <a:pPr algn="ctr"/>
            <a:r>
              <a:rPr lang="es-EC" sz="2000" b="1" i="1" dirty="0" smtClean="0">
                <a:solidFill>
                  <a:schemeClr val="bg1"/>
                </a:solidFill>
              </a:rPr>
              <a:t>Resultados y discusión</a:t>
            </a:r>
            <a:endParaRPr lang="es-EC" sz="2000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754152" y="6912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462341"/>
              </p:ext>
            </p:extLst>
          </p:nvPr>
        </p:nvGraphicFramePr>
        <p:xfrm>
          <a:off x="264836" y="4205890"/>
          <a:ext cx="2399666" cy="146304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626424">
                  <a:extLst>
                    <a:ext uri="{9D8B030D-6E8A-4147-A177-3AD203B41FA5}">
                      <a16:colId xmlns:a16="http://schemas.microsoft.com/office/drawing/2014/main" val="650744587"/>
                    </a:ext>
                  </a:extLst>
                </a:gridCol>
                <a:gridCol w="608861">
                  <a:extLst>
                    <a:ext uri="{9D8B030D-6E8A-4147-A177-3AD203B41FA5}">
                      <a16:colId xmlns:a16="http://schemas.microsoft.com/office/drawing/2014/main" val="473441802"/>
                    </a:ext>
                  </a:extLst>
                </a:gridCol>
                <a:gridCol w="227672">
                  <a:extLst>
                    <a:ext uri="{9D8B030D-6E8A-4147-A177-3AD203B41FA5}">
                      <a16:colId xmlns:a16="http://schemas.microsoft.com/office/drawing/2014/main" val="1105673523"/>
                    </a:ext>
                  </a:extLst>
                </a:gridCol>
                <a:gridCol w="647890">
                  <a:extLst>
                    <a:ext uri="{9D8B030D-6E8A-4147-A177-3AD203B41FA5}">
                      <a16:colId xmlns:a16="http://schemas.microsoft.com/office/drawing/2014/main" val="3220487343"/>
                    </a:ext>
                  </a:extLst>
                </a:gridCol>
                <a:gridCol w="96273">
                  <a:extLst>
                    <a:ext uri="{9D8B030D-6E8A-4147-A177-3AD203B41FA5}">
                      <a16:colId xmlns:a16="http://schemas.microsoft.com/office/drawing/2014/main" val="1465834013"/>
                    </a:ext>
                  </a:extLst>
                </a:gridCol>
                <a:gridCol w="96273">
                  <a:extLst>
                    <a:ext uri="{9D8B030D-6E8A-4147-A177-3AD203B41FA5}">
                      <a16:colId xmlns:a16="http://schemas.microsoft.com/office/drawing/2014/main" val="2571319166"/>
                    </a:ext>
                  </a:extLst>
                </a:gridCol>
                <a:gridCol w="96273">
                  <a:extLst>
                    <a:ext uri="{9D8B030D-6E8A-4147-A177-3AD203B41FA5}">
                      <a16:colId xmlns:a16="http://schemas.microsoft.com/office/drawing/2014/main" val="413430873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Tiempo 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Medias 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 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E.E.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695905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1.08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0.05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8314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</a:t>
                      </a:r>
                      <a:endParaRPr lang="es-EC" sz="11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2.64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0.05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3016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4.81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</a:t>
                      </a:r>
                      <a:endParaRPr lang="es-EC" sz="11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0.05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</a:t>
                      </a:r>
                      <a:endParaRPr lang="es-EC" sz="11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256096"/>
                  </a:ext>
                </a:extLst>
              </a:tr>
            </a:tbl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563254"/>
              </p:ext>
            </p:extLst>
          </p:nvPr>
        </p:nvGraphicFramePr>
        <p:xfrm>
          <a:off x="2754152" y="4276586"/>
          <a:ext cx="3229625" cy="109728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497113">
                  <a:extLst>
                    <a:ext uri="{9D8B030D-6E8A-4147-A177-3AD203B41FA5}">
                      <a16:colId xmlns:a16="http://schemas.microsoft.com/office/drawing/2014/main" val="2560057430"/>
                    </a:ext>
                  </a:extLst>
                </a:gridCol>
                <a:gridCol w="649953">
                  <a:extLst>
                    <a:ext uri="{9D8B030D-6E8A-4147-A177-3AD203B41FA5}">
                      <a16:colId xmlns:a16="http://schemas.microsoft.com/office/drawing/2014/main" val="696479433"/>
                    </a:ext>
                  </a:extLst>
                </a:gridCol>
                <a:gridCol w="295117">
                  <a:extLst>
                    <a:ext uri="{9D8B030D-6E8A-4147-A177-3AD203B41FA5}">
                      <a16:colId xmlns:a16="http://schemas.microsoft.com/office/drawing/2014/main" val="374274877"/>
                    </a:ext>
                  </a:extLst>
                </a:gridCol>
                <a:gridCol w="492325">
                  <a:extLst>
                    <a:ext uri="{9D8B030D-6E8A-4147-A177-3AD203B41FA5}">
                      <a16:colId xmlns:a16="http://schemas.microsoft.com/office/drawing/2014/main" val="4167604474"/>
                    </a:ext>
                  </a:extLst>
                </a:gridCol>
                <a:gridCol w="295117">
                  <a:extLst>
                    <a:ext uri="{9D8B030D-6E8A-4147-A177-3AD203B41FA5}">
                      <a16:colId xmlns:a16="http://schemas.microsoft.com/office/drawing/2014/main" val="247133291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Levadura</a:t>
                      </a:r>
                      <a:endParaRPr lang="es-EC" sz="11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Medias 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 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E.E.</a:t>
                      </a:r>
                      <a:endParaRPr lang="es-EC" sz="11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1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34631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No-Saccharomyces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2.55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0.04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88211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Saccharomyces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3.14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0.04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</a:t>
                      </a:r>
                      <a:endParaRPr lang="es-EC" sz="11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0736350"/>
                  </a:ext>
                </a:extLst>
              </a:tr>
            </a:tbl>
          </a:graphicData>
        </a:graphic>
      </p:graphicFrame>
      <p:graphicFrame>
        <p:nvGraphicFramePr>
          <p:cNvPr id="20" name="Obje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436426"/>
              </p:ext>
            </p:extLst>
          </p:nvPr>
        </p:nvGraphicFramePr>
        <p:xfrm>
          <a:off x="5664777" y="688500"/>
          <a:ext cx="6424190" cy="3717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5" name="Prism 8" r:id="rId4" imgW="4775039" imgH="2762742" progId="Prism8.Document">
                  <p:embed/>
                </p:oleObj>
              </mc:Choice>
              <mc:Fallback>
                <p:oleObj name="Prism 8" r:id="rId4" imgW="4775039" imgH="2762742" progId="Prism8.Document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777" y="688500"/>
                        <a:ext cx="6424190" cy="371782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ángulo 21"/>
          <p:cNvSpPr/>
          <p:nvPr/>
        </p:nvSpPr>
        <p:spPr>
          <a:xfrm>
            <a:off x="114840" y="3919353"/>
            <a:ext cx="37056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 </a:t>
            </a:r>
            <a:r>
              <a:rPr lang="es-EC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Tukey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el </a:t>
            </a:r>
            <a:r>
              <a:rPr lang="es-EC" sz="1200" dirty="0"/>
              <a:t>factor B (</a:t>
            </a:r>
            <a:r>
              <a:rPr lang="es-EC" sz="1200" dirty="0" smtClean="0"/>
              <a:t>Tiempo</a:t>
            </a:r>
            <a:r>
              <a:rPr lang="es-EC" sz="1200" dirty="0"/>
              <a:t>)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2754152" y="3968103"/>
            <a:ext cx="37056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 </a:t>
            </a:r>
            <a:r>
              <a:rPr lang="es-EC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Tukey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el </a:t>
            </a:r>
            <a:r>
              <a:rPr lang="es-EC" sz="1200" dirty="0"/>
              <a:t>factor </a:t>
            </a:r>
            <a:r>
              <a:rPr lang="es-EC" sz="1200" dirty="0" smtClean="0"/>
              <a:t>A (Levadura)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6181958" y="4196352"/>
            <a:ext cx="32780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Comparación de la aplicación de cada levadura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114840" y="6382033"/>
            <a:ext cx="36134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100" dirty="0">
                <a:ea typeface="Calibri" panose="020F0502020204030204" pitchFamily="34" charset="0"/>
              </a:rPr>
              <a:t>(Lema, 2010</a:t>
            </a:r>
            <a:r>
              <a:rPr lang="es-EC" sz="1100" dirty="0" smtClean="0"/>
              <a:t>; </a:t>
            </a:r>
            <a:r>
              <a:rPr lang="es-EC" sz="1100" dirty="0" err="1"/>
              <a:t>Regodón</a:t>
            </a:r>
            <a:r>
              <a:rPr lang="es-EC" sz="1100" dirty="0"/>
              <a:t>, 1997; Velásquez, </a:t>
            </a:r>
            <a:r>
              <a:rPr lang="es-EC" sz="1100" dirty="0" smtClean="0"/>
              <a:t>2018; Mora, 2017</a:t>
            </a:r>
            <a:r>
              <a:rPr lang="es-EC" sz="1100" dirty="0" smtClean="0">
                <a:ea typeface="Calibri" panose="020F0502020204030204" pitchFamily="34" charset="0"/>
              </a:rPr>
              <a:t>)</a:t>
            </a:r>
            <a:endParaRPr lang="es-EC" sz="1100" dirty="0"/>
          </a:p>
        </p:txBody>
      </p:sp>
      <p:graphicFrame>
        <p:nvGraphicFramePr>
          <p:cNvPr id="30" name="Tab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930021"/>
              </p:ext>
            </p:extLst>
          </p:nvPr>
        </p:nvGraphicFramePr>
        <p:xfrm>
          <a:off x="196996" y="938327"/>
          <a:ext cx="5353148" cy="292608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151868">
                  <a:extLst>
                    <a:ext uri="{9D8B030D-6E8A-4147-A177-3AD203B41FA5}">
                      <a16:colId xmlns:a16="http://schemas.microsoft.com/office/drawing/2014/main" val="1161540762"/>
                    </a:ext>
                  </a:extLst>
                </a:gridCol>
                <a:gridCol w="1135380">
                  <a:extLst>
                    <a:ext uri="{9D8B030D-6E8A-4147-A177-3AD203B41FA5}">
                      <a16:colId xmlns:a16="http://schemas.microsoft.com/office/drawing/2014/main" val="4230842827"/>
                    </a:ext>
                  </a:extLst>
                </a:gridCol>
                <a:gridCol w="1453886">
                  <a:extLst>
                    <a:ext uri="{9D8B030D-6E8A-4147-A177-3AD203B41FA5}">
                      <a16:colId xmlns:a16="http://schemas.microsoft.com/office/drawing/2014/main" val="3209547667"/>
                    </a:ext>
                  </a:extLst>
                </a:gridCol>
                <a:gridCol w="537338">
                  <a:extLst>
                    <a:ext uri="{9D8B030D-6E8A-4147-A177-3AD203B41FA5}">
                      <a16:colId xmlns:a16="http://schemas.microsoft.com/office/drawing/2014/main" val="861604304"/>
                    </a:ext>
                  </a:extLst>
                </a:gridCol>
                <a:gridCol w="537338">
                  <a:extLst>
                    <a:ext uri="{9D8B030D-6E8A-4147-A177-3AD203B41FA5}">
                      <a16:colId xmlns:a16="http://schemas.microsoft.com/office/drawing/2014/main" val="3475770379"/>
                    </a:ext>
                  </a:extLst>
                </a:gridCol>
                <a:gridCol w="537338">
                  <a:extLst>
                    <a:ext uri="{9D8B030D-6E8A-4147-A177-3AD203B41FA5}">
                      <a16:colId xmlns:a16="http://schemas.microsoft.com/office/drawing/2014/main" val="1562124062"/>
                    </a:ext>
                  </a:extLst>
                </a:gridCol>
              </a:tblGrid>
              <a:tr h="342525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Tratamientos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Tiempo (d)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Levaduras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Repeticiones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595867"/>
                  </a:ext>
                </a:extLst>
              </a:tr>
              <a:tr h="3425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1643231"/>
                  </a:ext>
                </a:extLst>
              </a:tr>
              <a:tr h="34252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 err="1">
                          <a:effectLst/>
                        </a:rPr>
                        <a:t>Saccharomyces</a:t>
                      </a:r>
                      <a:r>
                        <a:rPr lang="es-EC" sz="1200" i="1" dirty="0">
                          <a:effectLst/>
                        </a:rPr>
                        <a:t> </a:t>
                      </a:r>
                      <a:r>
                        <a:rPr lang="es-EC" sz="1200" i="1" dirty="0" err="1">
                          <a:effectLst/>
                        </a:rPr>
                        <a:t>cerevisiae</a:t>
                      </a:r>
                      <a:endParaRPr lang="es-EC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1.47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1.59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1.48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5825432"/>
                  </a:ext>
                </a:extLst>
              </a:tr>
              <a:tr h="34252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2.59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2.81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3.05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1481634"/>
                  </a:ext>
                </a:extLst>
              </a:tr>
              <a:tr h="34252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4.99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5.21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5.12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7708627"/>
                  </a:ext>
                </a:extLst>
              </a:tr>
              <a:tr h="34252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 err="1">
                          <a:effectLst/>
                        </a:rPr>
                        <a:t>Torulaspora</a:t>
                      </a:r>
                      <a:r>
                        <a:rPr lang="es-EC" sz="1200" i="1" dirty="0">
                          <a:effectLst/>
                        </a:rPr>
                        <a:t> </a:t>
                      </a:r>
                      <a:r>
                        <a:rPr lang="es-EC" sz="1200" i="1" dirty="0" err="1">
                          <a:effectLst/>
                        </a:rPr>
                        <a:t>delbrueckii</a:t>
                      </a:r>
                      <a:endParaRPr lang="es-EC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0.68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0.56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0.68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3585645"/>
                  </a:ext>
                </a:extLst>
              </a:tr>
              <a:tr h="34252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2.48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2.47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2.48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0755781"/>
                  </a:ext>
                </a:extLst>
              </a:tr>
              <a:tr h="34252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4.57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4.33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4.67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5042145"/>
                  </a:ext>
                </a:extLst>
              </a:tr>
            </a:tbl>
          </a:graphicData>
        </a:graphic>
      </p:graphicFrame>
      <p:sp>
        <p:nvSpPr>
          <p:cNvPr id="31" name="Rectángulo 30"/>
          <p:cNvSpPr/>
          <p:nvPr/>
        </p:nvSpPr>
        <p:spPr>
          <a:xfrm>
            <a:off x="127060" y="688501"/>
            <a:ext cx="37056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Mediciones del valor de %Alcohol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2462927" y="4557599"/>
            <a:ext cx="211282" cy="11165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Rectángulo 32"/>
          <p:cNvSpPr/>
          <p:nvPr/>
        </p:nvSpPr>
        <p:spPr>
          <a:xfrm>
            <a:off x="5754234" y="4619349"/>
            <a:ext cx="219089" cy="7434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08678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400812"/>
            <a:ext cx="9976805" cy="5999266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FE9680FA-9A23-4097-85BC-1EE633DCDFA3}"/>
              </a:ext>
            </a:extLst>
          </p:cNvPr>
          <p:cNvGrpSpPr/>
          <p:nvPr/>
        </p:nvGrpSpPr>
        <p:grpSpPr>
          <a:xfrm>
            <a:off x="-2" y="5858548"/>
            <a:ext cx="12088969" cy="724975"/>
            <a:chOff x="-2" y="5858548"/>
            <a:chExt cx="12088969" cy="724975"/>
          </a:xfrm>
        </p:grpSpPr>
        <p:sp>
          <p:nvSpPr>
            <p:cNvPr id="5" name="Rectángulo 4"/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6" name="Rectángulo 5"/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  <p:sp>
        <p:nvSpPr>
          <p:cNvPr id="11" name="Título 8"/>
          <p:cNvSpPr txBox="1">
            <a:spLocks/>
          </p:cNvSpPr>
          <p:nvPr/>
        </p:nvSpPr>
        <p:spPr>
          <a:xfrm>
            <a:off x="308809" y="0"/>
            <a:ext cx="6840136" cy="63190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s-EC" sz="2800" b="1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Diseño del </a:t>
            </a:r>
            <a:r>
              <a:rPr lang="es-EC" sz="2800" b="1" dirty="0" err="1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bioproceso</a:t>
            </a:r>
            <a:endParaRPr lang="es-EC" sz="2800" b="1" dirty="0">
              <a:ln w="66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cxnSp>
        <p:nvCxnSpPr>
          <p:cNvPr id="12" name="Google Shape;306;p53"/>
          <p:cNvCxnSpPr/>
          <p:nvPr/>
        </p:nvCxnSpPr>
        <p:spPr>
          <a:xfrm flipV="1">
            <a:off x="114840" y="492678"/>
            <a:ext cx="3659214" cy="0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oval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Google Shape;133;p17"/>
          <p:cNvSpPr/>
          <p:nvPr/>
        </p:nvSpPr>
        <p:spPr>
          <a:xfrm>
            <a:off x="10141527" y="83130"/>
            <a:ext cx="2050473" cy="548779"/>
          </a:xfrm>
          <a:prstGeom prst="round2DiagRect">
            <a:avLst>
              <a:gd name="adj1" fmla="val 16667"/>
              <a:gd name="adj2" fmla="val 1705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s-EC" b="1" i="1" dirty="0" smtClean="0">
              <a:solidFill>
                <a:schemeClr val="bg1"/>
              </a:solidFill>
            </a:endParaRPr>
          </a:p>
          <a:p>
            <a:pPr algn="ctr"/>
            <a:r>
              <a:rPr lang="es-EC" sz="2000" b="1" i="1" dirty="0" smtClean="0">
                <a:solidFill>
                  <a:schemeClr val="bg1"/>
                </a:solidFill>
              </a:rPr>
              <a:t>Resultados y discusión</a:t>
            </a:r>
            <a:endParaRPr lang="es-EC" sz="2000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852183"/>
              </p:ext>
            </p:extLst>
          </p:nvPr>
        </p:nvGraphicFramePr>
        <p:xfrm>
          <a:off x="9704404" y="1461995"/>
          <a:ext cx="2384563" cy="3657600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1248094">
                  <a:extLst>
                    <a:ext uri="{9D8B030D-6E8A-4147-A177-3AD203B41FA5}">
                      <a16:colId xmlns:a16="http://schemas.microsoft.com/office/drawing/2014/main" val="3276484319"/>
                    </a:ext>
                  </a:extLst>
                </a:gridCol>
                <a:gridCol w="1136469">
                  <a:extLst>
                    <a:ext uri="{9D8B030D-6E8A-4147-A177-3AD203B41FA5}">
                      <a16:colId xmlns:a16="http://schemas.microsoft.com/office/drawing/2014/main" val="1118778670"/>
                    </a:ext>
                  </a:extLst>
                </a:gridCol>
              </a:tblGrid>
              <a:tr h="66677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Parámetro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Condiciones en el </a:t>
                      </a:r>
                      <a:r>
                        <a:rPr lang="es-EC" sz="1200" dirty="0" err="1">
                          <a:solidFill>
                            <a:schemeClr val="tx1"/>
                          </a:solidFill>
                          <a:effectLst/>
                        </a:rPr>
                        <a:t>bioproceso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9679712"/>
                  </a:ext>
                </a:extLst>
              </a:tr>
              <a:tr h="33338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Azúcar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3954.84 Kg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7145527"/>
                  </a:ext>
                </a:extLst>
              </a:tr>
              <a:tr h="33338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Agua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18000 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0553017"/>
                  </a:ext>
                </a:extLst>
              </a:tr>
              <a:tr h="33338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Pulpa de </a:t>
                      </a:r>
                      <a:r>
                        <a:rPr lang="es-EC" sz="1200" dirty="0" err="1">
                          <a:effectLst/>
                        </a:rPr>
                        <a:t>borojó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2319.36 Kg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7723261"/>
                  </a:ext>
                </a:extLst>
              </a:tr>
              <a:tr h="33338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Levadura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63.27 Kg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0300503"/>
                  </a:ext>
                </a:extLst>
              </a:tr>
              <a:tr h="66677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Tiempo de inoculación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 días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143497"/>
                  </a:ext>
                </a:extLst>
              </a:tr>
              <a:tr h="66677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Tiempo de fermentación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 días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7366898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409303" y="583007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Bioproceso</a:t>
            </a: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la producción industrial de vino de Borojó (</a:t>
            </a:r>
            <a:r>
              <a:rPr lang="es-EC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Borojoa</a:t>
            </a:r>
            <a:r>
              <a:rPr lang="es-EC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patinoi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9704404" y="1102620"/>
            <a:ext cx="15488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Condiciones iniciales 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14840" y="6382033"/>
            <a:ext cx="35670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100" dirty="0">
                <a:ea typeface="Calibri" panose="020F0502020204030204" pitchFamily="34" charset="0"/>
              </a:rPr>
              <a:t>(Claus &amp; </a:t>
            </a:r>
            <a:r>
              <a:rPr lang="es-EC" sz="1100" dirty="0" err="1">
                <a:ea typeface="Calibri" panose="020F0502020204030204" pitchFamily="34" charset="0"/>
              </a:rPr>
              <a:t>Mojsov</a:t>
            </a:r>
            <a:r>
              <a:rPr lang="es-EC" sz="1100" dirty="0">
                <a:ea typeface="Calibri" panose="020F0502020204030204" pitchFamily="34" charset="0"/>
              </a:rPr>
              <a:t>, 2018</a:t>
            </a:r>
            <a:r>
              <a:rPr lang="es-EC" sz="1100" dirty="0"/>
              <a:t>; Velásquez, 2018; Singh et al., </a:t>
            </a:r>
            <a:r>
              <a:rPr lang="es-EC" sz="1100" dirty="0" smtClean="0"/>
              <a:t>2011</a:t>
            </a:r>
            <a:r>
              <a:rPr lang="es-EC" sz="1100" dirty="0" smtClean="0">
                <a:ea typeface="Calibri" panose="020F0502020204030204" pitchFamily="34" charset="0"/>
              </a:rPr>
              <a:t>)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808419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FE9680FA-9A23-4097-85BC-1EE633DCDFA3}"/>
              </a:ext>
            </a:extLst>
          </p:cNvPr>
          <p:cNvGrpSpPr/>
          <p:nvPr/>
        </p:nvGrpSpPr>
        <p:grpSpPr>
          <a:xfrm>
            <a:off x="-2" y="5858548"/>
            <a:ext cx="12088969" cy="724975"/>
            <a:chOff x="-2" y="5858548"/>
            <a:chExt cx="12088969" cy="724975"/>
          </a:xfrm>
        </p:grpSpPr>
        <p:sp>
          <p:nvSpPr>
            <p:cNvPr id="5" name="Rectángulo 4"/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6" name="Rectángulo 5"/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  <p:sp>
        <p:nvSpPr>
          <p:cNvPr id="11" name="Título 8"/>
          <p:cNvSpPr txBox="1">
            <a:spLocks/>
          </p:cNvSpPr>
          <p:nvPr/>
        </p:nvSpPr>
        <p:spPr>
          <a:xfrm>
            <a:off x="308809" y="0"/>
            <a:ext cx="6840136" cy="63190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s-EC" sz="2800" b="1" dirty="0" smtClean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Evaluación económica</a:t>
            </a:r>
            <a:endParaRPr lang="es-EC" sz="2800" b="1" dirty="0">
              <a:ln w="66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cxnSp>
        <p:nvCxnSpPr>
          <p:cNvPr id="12" name="Google Shape;306;p53"/>
          <p:cNvCxnSpPr/>
          <p:nvPr/>
        </p:nvCxnSpPr>
        <p:spPr>
          <a:xfrm flipV="1">
            <a:off x="114840" y="492678"/>
            <a:ext cx="3659214" cy="0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oval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Google Shape;133;p17"/>
          <p:cNvSpPr/>
          <p:nvPr/>
        </p:nvSpPr>
        <p:spPr>
          <a:xfrm>
            <a:off x="10141527" y="83130"/>
            <a:ext cx="2050473" cy="548779"/>
          </a:xfrm>
          <a:prstGeom prst="round2DiagRect">
            <a:avLst>
              <a:gd name="adj1" fmla="val 16667"/>
              <a:gd name="adj2" fmla="val 1705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s-EC" b="1" i="1" dirty="0" smtClean="0">
              <a:solidFill>
                <a:schemeClr val="bg1"/>
              </a:solidFill>
            </a:endParaRPr>
          </a:p>
          <a:p>
            <a:pPr algn="ctr"/>
            <a:r>
              <a:rPr lang="es-EC" sz="2000" b="1" i="1" dirty="0" smtClean="0">
                <a:solidFill>
                  <a:schemeClr val="bg1"/>
                </a:solidFill>
              </a:rPr>
              <a:t>Resultados y discusión</a:t>
            </a:r>
            <a:endParaRPr lang="es-EC" sz="2000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338127"/>
              </p:ext>
            </p:extLst>
          </p:nvPr>
        </p:nvGraphicFramePr>
        <p:xfrm>
          <a:off x="114840" y="927822"/>
          <a:ext cx="2880360" cy="109728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170305">
                  <a:extLst>
                    <a:ext uri="{9D8B030D-6E8A-4147-A177-3AD203B41FA5}">
                      <a16:colId xmlns:a16="http://schemas.microsoft.com/office/drawing/2014/main" val="2918114291"/>
                    </a:ext>
                  </a:extLst>
                </a:gridCol>
                <a:gridCol w="1710055">
                  <a:extLst>
                    <a:ext uri="{9D8B030D-6E8A-4147-A177-3AD203B41FA5}">
                      <a16:colId xmlns:a16="http://schemas.microsoft.com/office/drawing/2014/main" val="15289044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Producto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Producción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5909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Vino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19431.502 kg/Lote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3519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Botella de Vino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26590.39 Unidades/Lote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5341148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851706"/>
              </p:ext>
            </p:extLst>
          </p:nvPr>
        </p:nvGraphicFramePr>
        <p:xfrm>
          <a:off x="7960907" y="1259950"/>
          <a:ext cx="3338649" cy="3200400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2033897">
                  <a:extLst>
                    <a:ext uri="{9D8B030D-6E8A-4147-A177-3AD203B41FA5}">
                      <a16:colId xmlns:a16="http://schemas.microsoft.com/office/drawing/2014/main" val="2390079429"/>
                    </a:ext>
                  </a:extLst>
                </a:gridCol>
                <a:gridCol w="1304752">
                  <a:extLst>
                    <a:ext uri="{9D8B030D-6E8A-4147-A177-3AD203B41FA5}">
                      <a16:colId xmlns:a16="http://schemas.microsoft.com/office/drawing/2014/main" val="890984896"/>
                    </a:ext>
                  </a:extLst>
                </a:gridCol>
              </a:tblGrid>
              <a:tr h="235061"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Costo directo total de la planta (TPDC)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99435"/>
                  </a:ext>
                </a:extLst>
              </a:tr>
              <a:tr h="235061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Total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effectLst/>
                        </a:rPr>
                        <a:t>31,840,000 </a:t>
                      </a:r>
                      <a:r>
                        <a:rPr lang="es-EC" sz="1000" dirty="0" smtClean="0">
                          <a:effectLst/>
                        </a:rPr>
                        <a:t>$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/>
                </a:tc>
                <a:extLst>
                  <a:ext uri="{0D108BD9-81ED-4DB2-BD59-A6C34878D82A}">
                    <a16:rowId xmlns:a16="http://schemas.microsoft.com/office/drawing/2014/main" val="1730384341"/>
                  </a:ext>
                </a:extLst>
              </a:tr>
              <a:tr h="235061"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Costo indirecto total de la planta (TPIC)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872192"/>
                  </a:ext>
                </a:extLst>
              </a:tr>
              <a:tr h="235061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Total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effectLst/>
                        </a:rPr>
                        <a:t>19,104,000 </a:t>
                      </a:r>
                      <a:r>
                        <a:rPr lang="es-EC" sz="1000" dirty="0" smtClean="0">
                          <a:effectLst/>
                        </a:rPr>
                        <a:t>$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/>
                </a:tc>
                <a:extLst>
                  <a:ext uri="{0D108BD9-81ED-4DB2-BD59-A6C34878D82A}">
                    <a16:rowId xmlns:a16="http://schemas.microsoft.com/office/drawing/2014/main" val="1975646332"/>
                  </a:ext>
                </a:extLst>
              </a:tr>
              <a:tr h="235061"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Costo total de la planta (TPC = TPDC+TPIC)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787694"/>
                  </a:ext>
                </a:extLst>
              </a:tr>
              <a:tr h="235061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TPC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effectLst/>
                        </a:rPr>
                        <a:t>50,944,000 </a:t>
                      </a:r>
                      <a:r>
                        <a:rPr lang="es-EC" sz="1000" dirty="0" smtClean="0">
                          <a:effectLst/>
                        </a:rPr>
                        <a:t>$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/>
                </a:tc>
                <a:extLst>
                  <a:ext uri="{0D108BD9-81ED-4DB2-BD59-A6C34878D82A}">
                    <a16:rowId xmlns:a16="http://schemas.microsoft.com/office/drawing/2014/main" val="2207416314"/>
                  </a:ext>
                </a:extLst>
              </a:tr>
              <a:tr h="235061"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Tarifa del contratista y contingencia (CFC)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855295"/>
                  </a:ext>
                </a:extLst>
              </a:tr>
              <a:tr h="235061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Total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effectLst/>
                        </a:rPr>
                        <a:t>7,642,000 </a:t>
                      </a:r>
                      <a:r>
                        <a:rPr lang="es-EC" sz="1000" dirty="0" smtClean="0">
                          <a:effectLst/>
                        </a:rPr>
                        <a:t>$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/>
                </a:tc>
                <a:extLst>
                  <a:ext uri="{0D108BD9-81ED-4DB2-BD59-A6C34878D82A}">
                    <a16:rowId xmlns:a16="http://schemas.microsoft.com/office/drawing/2014/main" val="3031207731"/>
                  </a:ext>
                </a:extLst>
              </a:tr>
              <a:tr h="235061"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Costo Directo de Capital Fijo (DFC = TPC+CFC)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315897"/>
                  </a:ext>
                </a:extLst>
              </a:tr>
              <a:tr h="235061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DFC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effectLst/>
                        </a:rPr>
                        <a:t>58,585,000 </a:t>
                      </a:r>
                      <a:r>
                        <a:rPr lang="es-EC" sz="1000" dirty="0" smtClean="0">
                          <a:effectLst/>
                        </a:rPr>
                        <a:t>$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/>
                </a:tc>
                <a:extLst>
                  <a:ext uri="{0D108BD9-81ED-4DB2-BD59-A6C34878D82A}">
                    <a16:rowId xmlns:a16="http://schemas.microsoft.com/office/drawing/2014/main" val="2115471002"/>
                  </a:ext>
                </a:extLst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281985"/>
              </p:ext>
            </p:extLst>
          </p:nvPr>
        </p:nvGraphicFramePr>
        <p:xfrm>
          <a:off x="3728877" y="682580"/>
          <a:ext cx="3843206" cy="548640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144136">
                  <a:extLst>
                    <a:ext uri="{9D8B030D-6E8A-4147-A177-3AD203B41FA5}">
                      <a16:colId xmlns:a16="http://schemas.microsoft.com/office/drawing/2014/main" val="3724877200"/>
                    </a:ext>
                  </a:extLst>
                </a:gridCol>
                <a:gridCol w="948647">
                  <a:extLst>
                    <a:ext uri="{9D8B030D-6E8A-4147-A177-3AD203B41FA5}">
                      <a16:colId xmlns:a16="http://schemas.microsoft.com/office/drawing/2014/main" val="2000791186"/>
                    </a:ext>
                  </a:extLst>
                </a:gridCol>
                <a:gridCol w="966651">
                  <a:extLst>
                    <a:ext uri="{9D8B030D-6E8A-4147-A177-3AD203B41FA5}">
                      <a16:colId xmlns:a16="http://schemas.microsoft.com/office/drawing/2014/main" val="4181525773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3750719203"/>
                    </a:ext>
                  </a:extLst>
                </a:gridCol>
              </a:tblGrid>
              <a:tr h="70307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Material a granel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Costo por unidad ($)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Cantidad anual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Costo anual ($)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6483298"/>
                  </a:ext>
                </a:extLst>
              </a:tr>
              <a:tr h="35153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Levadura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0.37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2,467,530 g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912,986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14129048"/>
                  </a:ext>
                </a:extLst>
              </a:tr>
              <a:tr h="35153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Agua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0.001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1,408,797 kg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1,014.33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6587807"/>
                  </a:ext>
                </a:extLst>
              </a:tr>
              <a:tr h="35153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Azúcar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1.00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154,239 kg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154,239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603315"/>
                  </a:ext>
                </a:extLst>
              </a:tr>
              <a:tr h="35153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Pulpa de Borojó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3.50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90,455 kg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316,593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4321592"/>
                  </a:ext>
                </a:extLst>
              </a:tr>
              <a:tr h="70307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Material discreto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Costo por unidad ($/Unidad)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smtClean="0">
                          <a:effectLst/>
                        </a:rPr>
                        <a:t>Cantidad anual (Unidad)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smtClean="0">
                          <a:effectLst/>
                        </a:rPr>
                        <a:t>Costo anual ($)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6058441"/>
                  </a:ext>
                </a:extLst>
              </a:tr>
              <a:tr h="35153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smtClean="0">
                          <a:effectLst/>
                        </a:rPr>
                        <a:t>Botellas de Vino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smtClean="0">
                          <a:effectLst/>
                        </a:rPr>
                        <a:t>1.000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1,037,025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smtClean="0">
                          <a:effectLst/>
                        </a:rPr>
                        <a:t>1,037,025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1744882"/>
                  </a:ext>
                </a:extLst>
              </a:tr>
              <a:tr h="35153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smtClean="0">
                          <a:effectLst/>
                        </a:rPr>
                        <a:t>Etiquetas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smtClean="0">
                          <a:effectLst/>
                        </a:rPr>
                        <a:t>0.02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smtClean="0">
                          <a:effectLst/>
                        </a:rPr>
                        <a:t>1,037,025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smtClean="0">
                          <a:effectLst/>
                        </a:rPr>
                        <a:t>20,741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8430057"/>
                  </a:ext>
                </a:extLst>
              </a:tr>
              <a:tr h="35153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smtClean="0">
                          <a:effectLst/>
                        </a:rPr>
                        <a:t>Cajas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smtClean="0">
                          <a:effectLst/>
                        </a:rPr>
                        <a:t>0.005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smtClean="0">
                          <a:effectLst/>
                        </a:rPr>
                        <a:t>1,037,025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smtClean="0">
                          <a:effectLst/>
                        </a:rPr>
                        <a:t>5,185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5083195"/>
                  </a:ext>
                </a:extLst>
              </a:tr>
              <a:tr h="35153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smtClean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smtClean="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Total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2,447,783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1298779"/>
                  </a:ext>
                </a:extLst>
              </a:tr>
            </a:tbl>
          </a:graphicData>
        </a:graphic>
      </p:graphicFrame>
      <p:sp>
        <p:nvSpPr>
          <p:cNvPr id="20" name="Rectángulo 19"/>
          <p:cNvSpPr/>
          <p:nvPr/>
        </p:nvSpPr>
        <p:spPr>
          <a:xfrm>
            <a:off x="114840" y="650822"/>
            <a:ext cx="20473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Producción de vino de </a:t>
            </a:r>
            <a:r>
              <a:rPr lang="es-EC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borojó</a:t>
            </a: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7915842" y="922883"/>
            <a:ext cx="18133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Estimación del capital fijo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3811163" y="405084"/>
            <a:ext cx="14591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Costo de materiales 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763126" y="5763126"/>
            <a:ext cx="1808957" cy="40585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Rectángulo 20"/>
          <p:cNvSpPr/>
          <p:nvPr/>
        </p:nvSpPr>
        <p:spPr>
          <a:xfrm>
            <a:off x="7960907" y="3894114"/>
            <a:ext cx="3338649" cy="56623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Rectángulo 24"/>
          <p:cNvSpPr/>
          <p:nvPr/>
        </p:nvSpPr>
        <p:spPr>
          <a:xfrm>
            <a:off x="114840" y="1272685"/>
            <a:ext cx="2880360" cy="42376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Rectángulo 25"/>
          <p:cNvSpPr/>
          <p:nvPr/>
        </p:nvSpPr>
        <p:spPr>
          <a:xfrm>
            <a:off x="114840" y="1696452"/>
            <a:ext cx="2880360" cy="3448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57744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5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FE9680FA-9A23-4097-85BC-1EE633DCDFA3}"/>
              </a:ext>
            </a:extLst>
          </p:cNvPr>
          <p:cNvGrpSpPr/>
          <p:nvPr/>
        </p:nvGrpSpPr>
        <p:grpSpPr>
          <a:xfrm>
            <a:off x="-2" y="5858548"/>
            <a:ext cx="12088969" cy="724975"/>
            <a:chOff x="-2" y="5858548"/>
            <a:chExt cx="12088969" cy="724975"/>
          </a:xfrm>
        </p:grpSpPr>
        <p:sp>
          <p:nvSpPr>
            <p:cNvPr id="5" name="Rectángulo 4"/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6" name="Rectángulo 5"/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  <p:sp>
        <p:nvSpPr>
          <p:cNvPr id="11" name="Título 8"/>
          <p:cNvSpPr txBox="1">
            <a:spLocks/>
          </p:cNvSpPr>
          <p:nvPr/>
        </p:nvSpPr>
        <p:spPr>
          <a:xfrm>
            <a:off x="308809" y="0"/>
            <a:ext cx="6840136" cy="63190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s-EC" sz="2800" b="1" dirty="0" smtClean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Evaluación económica</a:t>
            </a:r>
            <a:endParaRPr lang="es-EC" sz="2800" b="1" dirty="0">
              <a:ln w="66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cxnSp>
        <p:nvCxnSpPr>
          <p:cNvPr id="12" name="Google Shape;306;p53"/>
          <p:cNvCxnSpPr/>
          <p:nvPr/>
        </p:nvCxnSpPr>
        <p:spPr>
          <a:xfrm flipV="1">
            <a:off x="114840" y="492678"/>
            <a:ext cx="3659214" cy="0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oval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Google Shape;133;p17"/>
          <p:cNvSpPr/>
          <p:nvPr/>
        </p:nvSpPr>
        <p:spPr>
          <a:xfrm>
            <a:off x="10141527" y="83130"/>
            <a:ext cx="2050473" cy="548779"/>
          </a:xfrm>
          <a:prstGeom prst="round2DiagRect">
            <a:avLst>
              <a:gd name="adj1" fmla="val 16667"/>
              <a:gd name="adj2" fmla="val 1705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s-EC" b="1" i="1" dirty="0" smtClean="0">
              <a:solidFill>
                <a:schemeClr val="bg1"/>
              </a:solidFill>
            </a:endParaRPr>
          </a:p>
          <a:p>
            <a:pPr algn="ctr"/>
            <a:r>
              <a:rPr lang="es-EC" sz="2000" b="1" i="1" dirty="0" smtClean="0">
                <a:solidFill>
                  <a:schemeClr val="bg1"/>
                </a:solidFill>
              </a:rPr>
              <a:t>Resultados y discusión</a:t>
            </a:r>
            <a:endParaRPr lang="es-EC" sz="2000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991959"/>
              </p:ext>
            </p:extLst>
          </p:nvPr>
        </p:nvGraphicFramePr>
        <p:xfrm>
          <a:off x="4723497" y="735586"/>
          <a:ext cx="3520631" cy="2560320"/>
        </p:xfrm>
        <a:graphic>
          <a:graphicData uri="http://schemas.openxmlformats.org/drawingml/2006/table">
            <a:tbl>
              <a:tblPr firstRow="1" firstCol="1" bandRow="1">
                <a:tableStyleId>{E269D01E-BC32-4049-B463-5C60D7B0CCD2}</a:tableStyleId>
              </a:tblPr>
              <a:tblGrid>
                <a:gridCol w="1992448">
                  <a:extLst>
                    <a:ext uri="{9D8B030D-6E8A-4147-A177-3AD203B41FA5}">
                      <a16:colId xmlns:a16="http://schemas.microsoft.com/office/drawing/2014/main" val="3156395638"/>
                    </a:ext>
                  </a:extLst>
                </a:gridCol>
                <a:gridCol w="1528183">
                  <a:extLst>
                    <a:ext uri="{9D8B030D-6E8A-4147-A177-3AD203B41FA5}">
                      <a16:colId xmlns:a16="http://schemas.microsoft.com/office/drawing/2014/main" val="1752481927"/>
                    </a:ext>
                  </a:extLst>
                </a:gridCol>
              </a:tblGrid>
              <a:tr h="229018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Especificación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/>
                </a:tc>
                <a:extLst>
                  <a:ext uri="{0D108BD9-81ED-4DB2-BD59-A6C34878D82A}">
                    <a16:rowId xmlns:a16="http://schemas.microsoft.com/office/drawing/2014/main" val="1613816687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Inversión en Este Proyecto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61,786,000 $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 anchor="ctr"/>
                </a:tc>
                <a:extLst>
                  <a:ext uri="{0D108BD9-81ED-4DB2-BD59-A6C34878D82A}">
                    <a16:rowId xmlns:a16="http://schemas.microsoft.com/office/drawing/2014/main" val="1845929965"/>
                  </a:ext>
                </a:extLst>
              </a:tr>
              <a:tr h="229018"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Tasas de ingresos/ahorros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414330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chemeClr val="tx1"/>
                          </a:solidFill>
                          <a:effectLst/>
                        </a:rPr>
                        <a:t>Ingresos principales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1,037,025 Unidades/año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/>
                </a:tc>
                <a:extLst>
                  <a:ext uri="{0D108BD9-81ED-4DB2-BD59-A6C34878D82A}">
                    <a16:rowId xmlns:a16="http://schemas.microsoft.com/office/drawing/2014/main" val="2206363838"/>
                  </a:ext>
                </a:extLst>
              </a:tr>
              <a:tr h="229018"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Precio de ingresos/ahorros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195752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chemeClr val="tx1"/>
                          </a:solidFill>
                          <a:effectLst/>
                        </a:rPr>
                        <a:t>Ingresos principales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21.00 $/Unidades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/>
                </a:tc>
                <a:extLst>
                  <a:ext uri="{0D108BD9-81ED-4DB2-BD59-A6C34878D82A}">
                    <a16:rowId xmlns:a16="http://schemas.microsoft.com/office/drawing/2014/main" val="606715833"/>
                  </a:ext>
                </a:extLst>
              </a:tr>
              <a:tr h="229018"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Ingresos/Ahorros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549478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Ingresos Totales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21,777,532 $/año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/>
                </a:tc>
                <a:extLst>
                  <a:ext uri="{0D108BD9-81ED-4DB2-BD59-A6C34878D82A}">
                    <a16:rowId xmlns:a16="http://schemas.microsoft.com/office/drawing/2014/main" val="2119177848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041459"/>
              </p:ext>
            </p:extLst>
          </p:nvPr>
        </p:nvGraphicFramePr>
        <p:xfrm>
          <a:off x="2943864" y="1191815"/>
          <a:ext cx="4020549" cy="3017520"/>
        </p:xfrm>
        <a:graphic>
          <a:graphicData uri="http://schemas.openxmlformats.org/drawingml/2006/table">
            <a:tbl>
              <a:tblPr firstRow="1" firstCol="1" bandRow="1">
                <a:tableStyleId>{E269D01E-BC32-4049-B463-5C60D7B0CCD2}</a:tableStyleId>
              </a:tblPr>
              <a:tblGrid>
                <a:gridCol w="2696845">
                  <a:extLst>
                    <a:ext uri="{9D8B030D-6E8A-4147-A177-3AD203B41FA5}">
                      <a16:colId xmlns:a16="http://schemas.microsoft.com/office/drawing/2014/main" val="2668940633"/>
                    </a:ext>
                  </a:extLst>
                </a:gridCol>
                <a:gridCol w="1323704">
                  <a:extLst>
                    <a:ext uri="{9D8B030D-6E8A-4147-A177-3AD203B41FA5}">
                      <a16:colId xmlns:a16="http://schemas.microsoft.com/office/drawing/2014/main" val="60159898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Costo de producción unitario/Ingresos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9576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Costo Unitario de Producción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13.50 $/Unidad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98197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Unidad Producción Ingresos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21.00 $/Unidad</a:t>
                      </a:r>
                      <a:endParaRPr lang="es-EC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9477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Utilidad </a:t>
                      </a: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</a:rPr>
                        <a:t>Neta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7,777,000 $/año</a:t>
                      </a:r>
                      <a:endParaRPr lang="es-EC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613608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Impuestos</a:t>
                      </a:r>
                      <a:endParaRPr lang="es-EC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3,111,000 $/año</a:t>
                      </a:r>
                      <a:endParaRPr lang="es-EC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1099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Utilidad </a:t>
                      </a: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</a:rPr>
                        <a:t>Bruta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10,232,000 $/año</a:t>
                      </a:r>
                      <a:endParaRPr lang="es-EC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23208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Margen Bruto</a:t>
                      </a:r>
                      <a:endParaRPr lang="es-EC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35.71 %</a:t>
                      </a:r>
                      <a:endParaRPr lang="es-EC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47455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Retorno de la inversión</a:t>
                      </a:r>
                      <a:endParaRPr lang="es-EC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16.56 %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394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Tiempo de recuperación</a:t>
                      </a:r>
                      <a:endParaRPr lang="es-EC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6.04 años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7981839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22329"/>
              </p:ext>
            </p:extLst>
          </p:nvPr>
        </p:nvGraphicFramePr>
        <p:xfrm>
          <a:off x="114840" y="734244"/>
          <a:ext cx="4326531" cy="402336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89699">
                  <a:extLst>
                    <a:ext uri="{9D8B030D-6E8A-4147-A177-3AD203B41FA5}">
                      <a16:colId xmlns:a16="http://schemas.microsoft.com/office/drawing/2014/main" val="1423655420"/>
                    </a:ext>
                  </a:extLst>
                </a:gridCol>
                <a:gridCol w="1613376">
                  <a:extLst>
                    <a:ext uri="{9D8B030D-6E8A-4147-A177-3AD203B41FA5}">
                      <a16:colId xmlns:a16="http://schemas.microsoft.com/office/drawing/2014/main" val="1294168046"/>
                    </a:ext>
                  </a:extLst>
                </a:gridCol>
                <a:gridCol w="1423456">
                  <a:extLst>
                    <a:ext uri="{9D8B030D-6E8A-4147-A177-3AD203B41FA5}">
                      <a16:colId xmlns:a16="http://schemas.microsoft.com/office/drawing/2014/main" val="5816739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err="1">
                          <a:effectLst/>
                        </a:rPr>
                        <a:t>Item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Costo anual ($)</a:t>
                      </a:r>
                      <a:endParaRPr lang="es-EC" sz="1050" dirty="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(</a:t>
                      </a:r>
                      <a:r>
                        <a:rPr lang="es-EC" sz="1100" dirty="0" err="1">
                          <a:effectLst/>
                        </a:rPr>
                        <a:t>Torulaspora</a:t>
                      </a:r>
                      <a:r>
                        <a:rPr lang="es-EC" sz="1100" dirty="0">
                          <a:effectLst/>
                        </a:rPr>
                        <a:t> </a:t>
                      </a:r>
                      <a:r>
                        <a:rPr lang="es-EC" sz="1100" dirty="0" err="1">
                          <a:effectLst/>
                        </a:rPr>
                        <a:t>delbrueckii</a:t>
                      </a:r>
                      <a:r>
                        <a:rPr lang="es-EC" sz="1100" dirty="0">
                          <a:effectLst/>
                        </a:rPr>
                        <a:t>)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Costo anual ($)</a:t>
                      </a:r>
                      <a:endParaRPr lang="es-EC" sz="1050" dirty="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(</a:t>
                      </a:r>
                      <a:r>
                        <a:rPr lang="es-EC" sz="1100" dirty="0" err="1">
                          <a:effectLst/>
                        </a:rPr>
                        <a:t>Saccharomyces</a:t>
                      </a:r>
                      <a:r>
                        <a:rPr lang="es-EC" sz="1100" dirty="0">
                          <a:effectLst/>
                        </a:rPr>
                        <a:t> </a:t>
                      </a:r>
                      <a:r>
                        <a:rPr lang="es-EC" sz="1100" dirty="0" err="1">
                          <a:effectLst/>
                        </a:rPr>
                        <a:t>cerevisiae</a:t>
                      </a:r>
                      <a:r>
                        <a:rPr lang="es-EC" sz="1100" dirty="0">
                          <a:effectLst/>
                        </a:rPr>
                        <a:t>)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1288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Materia Prima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2,078,000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2,448,000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7961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Personal de operación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3,000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3,000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1520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Instalación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11,038,000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11,038,000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7760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Consumibles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17,000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17,000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9255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Tratamiento/Disposición de Residuos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478,000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478,000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73672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Utilidades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17,000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17,000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4059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TOTAL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13,631,000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14,001,000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2644856"/>
                  </a:ext>
                </a:extLst>
              </a:tr>
            </a:tbl>
          </a:graphicData>
        </a:graphic>
      </p:graphicFrame>
      <p:pic>
        <p:nvPicPr>
          <p:cNvPr id="47106" name="Picture 2" descr="LEVEL2 Biodiva™ | Catálogo | Lallemand Enologí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00" y="4848453"/>
            <a:ext cx="1513711" cy="15137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Amazon.com: Lallemand - Levadura seca CBC-1 (0.39 oz) (paquete de 5) :  Comida Gourmet y Aliment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752" y="4807528"/>
            <a:ext cx="971581" cy="1637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567997"/>
              </p:ext>
            </p:extLst>
          </p:nvPr>
        </p:nvGraphicFramePr>
        <p:xfrm>
          <a:off x="7347139" y="1191815"/>
          <a:ext cx="4020549" cy="3017520"/>
        </p:xfrm>
        <a:graphic>
          <a:graphicData uri="http://schemas.openxmlformats.org/drawingml/2006/table">
            <a:tbl>
              <a:tblPr firstRow="1" firstCol="1" bandRow="1">
                <a:tableStyleId>{E269D01E-BC32-4049-B463-5C60D7B0CCD2}</a:tableStyleId>
              </a:tblPr>
              <a:tblGrid>
                <a:gridCol w="2696845">
                  <a:extLst>
                    <a:ext uri="{9D8B030D-6E8A-4147-A177-3AD203B41FA5}">
                      <a16:colId xmlns:a16="http://schemas.microsoft.com/office/drawing/2014/main" val="2668940633"/>
                    </a:ext>
                  </a:extLst>
                </a:gridCol>
                <a:gridCol w="1323704">
                  <a:extLst>
                    <a:ext uri="{9D8B030D-6E8A-4147-A177-3AD203B41FA5}">
                      <a16:colId xmlns:a16="http://schemas.microsoft.com/office/drawing/2014/main" val="60159898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Costo de producción unitario/Ingresos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9576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Costo Unitario de Producción</a:t>
                      </a:r>
                      <a:endParaRPr lang="es-EC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</a:rPr>
                        <a:t>13.14 </a:t>
                      </a: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$/Unidad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98197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Unidad Producción Ingresos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21.00 $/Unidad</a:t>
                      </a:r>
                      <a:endParaRPr lang="es-EC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9477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Utilidad </a:t>
                      </a: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</a:rPr>
                        <a:t>Neta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</a:rPr>
                        <a:t>8,147,000 </a:t>
                      </a: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$/año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613608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Impuestos</a:t>
                      </a:r>
                      <a:endParaRPr lang="es-EC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</a:rPr>
                        <a:t>3,259,000 </a:t>
                      </a: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$/año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1099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Utilidad </a:t>
                      </a: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</a:rPr>
                        <a:t>Bruta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</a:rPr>
                        <a:t>10,454,000 </a:t>
                      </a: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$/año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23208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Margen Bruto</a:t>
                      </a:r>
                      <a:endParaRPr lang="es-EC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</a:rPr>
                        <a:t>37.41 </a:t>
                      </a: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47455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Retorno de la inversión</a:t>
                      </a:r>
                      <a:endParaRPr lang="es-EC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</a:rPr>
                        <a:t>16.93 </a:t>
                      </a: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394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Tiempo de recuperación</a:t>
                      </a:r>
                      <a:endParaRPr lang="es-EC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</a:rPr>
                        <a:t>5.91 </a:t>
                      </a: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años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7981839"/>
                  </a:ext>
                </a:extLst>
              </a:tr>
            </a:tbl>
          </a:graphicData>
        </a:graphic>
      </p:graphicFrame>
      <p:sp>
        <p:nvSpPr>
          <p:cNvPr id="22" name="CuadroTexto 21"/>
          <p:cNvSpPr txBox="1"/>
          <p:nvPr/>
        </p:nvSpPr>
        <p:spPr>
          <a:xfrm>
            <a:off x="2700597" y="6544738"/>
            <a:ext cx="2538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Levadura CBC-1  </a:t>
            </a:r>
            <a:r>
              <a:rPr lang="es-ES" sz="1200" dirty="0"/>
              <a:t>(</a:t>
            </a:r>
            <a:r>
              <a:rPr lang="es-EC" sz="1200" i="1" dirty="0" smtClean="0"/>
              <a:t>S. </a:t>
            </a:r>
            <a:r>
              <a:rPr lang="es-EC" sz="1200" i="1" dirty="0" err="1" smtClean="0"/>
              <a:t>cerevisiae</a:t>
            </a:r>
            <a:r>
              <a:rPr lang="es-ES" sz="1200" dirty="0"/>
              <a:t>)</a:t>
            </a:r>
            <a:endParaRPr lang="es-EC" sz="1200" i="1" dirty="0"/>
          </a:p>
        </p:txBody>
      </p:sp>
      <p:sp>
        <p:nvSpPr>
          <p:cNvPr id="23" name="CuadroTexto 22"/>
          <p:cNvSpPr txBox="1"/>
          <p:nvPr/>
        </p:nvSpPr>
        <p:spPr>
          <a:xfrm>
            <a:off x="107826" y="6445023"/>
            <a:ext cx="2538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Levadura </a:t>
            </a:r>
            <a:r>
              <a:rPr lang="es-EC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Biodiva</a:t>
            </a: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C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es-EC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delbrueckii</a:t>
            </a:r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EC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Google Shape;419;p41"/>
          <p:cNvSpPr/>
          <p:nvPr/>
        </p:nvSpPr>
        <p:spPr>
          <a:xfrm>
            <a:off x="1783283" y="4962332"/>
            <a:ext cx="1195048" cy="6808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s-EC" sz="1200" dirty="0" smtClean="0"/>
              <a:t>109.90 $</a:t>
            </a:r>
            <a:endParaRPr sz="1200" dirty="0"/>
          </a:p>
        </p:txBody>
      </p:sp>
      <p:sp>
        <p:nvSpPr>
          <p:cNvPr id="25" name="Google Shape;419;p41"/>
          <p:cNvSpPr/>
          <p:nvPr/>
        </p:nvSpPr>
        <p:spPr>
          <a:xfrm>
            <a:off x="1778866" y="5701944"/>
            <a:ext cx="1101371" cy="6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s-EC" sz="1200" dirty="0" smtClean="0"/>
              <a:t>500 g</a:t>
            </a:r>
            <a:endParaRPr sz="1200" dirty="0"/>
          </a:p>
        </p:txBody>
      </p:sp>
      <p:sp>
        <p:nvSpPr>
          <p:cNvPr id="19" name="Rectángulo 18"/>
          <p:cNvSpPr/>
          <p:nvPr/>
        </p:nvSpPr>
        <p:spPr>
          <a:xfrm>
            <a:off x="114840" y="501274"/>
            <a:ext cx="32195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Comparación de los costos de operación anuales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4675607" y="475577"/>
            <a:ext cx="16514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Análisis de rentabilidad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4280186" y="914815"/>
            <a:ext cx="27350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Análisis de </a:t>
            </a:r>
            <a:r>
              <a:rPr lang="es-EC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rentabilidad </a:t>
            </a: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levadura 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CBC-1 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7292343" y="904059"/>
            <a:ext cx="27811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Análisis de </a:t>
            </a:r>
            <a:r>
              <a:rPr lang="es-EC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rentabilidad l</a:t>
            </a: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evadura </a:t>
            </a:r>
            <a:r>
              <a:rPr lang="es-EC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Biodiva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Google Shape;419;p41"/>
          <p:cNvSpPr/>
          <p:nvPr/>
        </p:nvSpPr>
        <p:spPr>
          <a:xfrm>
            <a:off x="4248840" y="4804472"/>
            <a:ext cx="919536" cy="6808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s-EC" sz="1200" dirty="0" smtClean="0"/>
              <a:t>4.07 $</a:t>
            </a:r>
            <a:endParaRPr sz="1200" dirty="0"/>
          </a:p>
        </p:txBody>
      </p:sp>
      <p:sp>
        <p:nvSpPr>
          <p:cNvPr id="31" name="Google Shape;419;p41"/>
          <p:cNvSpPr/>
          <p:nvPr/>
        </p:nvSpPr>
        <p:spPr>
          <a:xfrm>
            <a:off x="4281634" y="5606803"/>
            <a:ext cx="722103" cy="6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s-EC" sz="1200" dirty="0" smtClean="0"/>
              <a:t>11 g</a:t>
            </a:r>
            <a:endParaRPr sz="1200" dirty="0"/>
          </a:p>
        </p:txBody>
      </p:sp>
      <p:sp>
        <p:nvSpPr>
          <p:cNvPr id="27" name="Rectángulo 26"/>
          <p:cNvSpPr/>
          <p:nvPr/>
        </p:nvSpPr>
        <p:spPr>
          <a:xfrm>
            <a:off x="7882398" y="6552432"/>
            <a:ext cx="17812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100" dirty="0">
                <a:ea typeface="Calibri" panose="020F0502020204030204" pitchFamily="34" charset="0"/>
              </a:rPr>
              <a:t>(Anaya, </a:t>
            </a:r>
            <a:r>
              <a:rPr lang="es-EC" sz="1100" dirty="0" smtClean="0">
                <a:ea typeface="Calibri" panose="020F0502020204030204" pitchFamily="34" charset="0"/>
              </a:rPr>
              <a:t>2021</a:t>
            </a:r>
            <a:r>
              <a:rPr lang="es-EC" sz="1100" dirty="0"/>
              <a:t>; Olivier, 2021</a:t>
            </a:r>
            <a:r>
              <a:rPr lang="es-EC" sz="1100" dirty="0" smtClean="0">
                <a:ea typeface="Calibri" panose="020F0502020204030204" pitchFamily="34" charset="0"/>
              </a:rPr>
              <a:t>)</a:t>
            </a:r>
            <a:endParaRPr lang="es-EC" sz="1100" dirty="0"/>
          </a:p>
        </p:txBody>
      </p:sp>
      <p:sp>
        <p:nvSpPr>
          <p:cNvPr id="32" name="Rectángulo 31"/>
          <p:cNvSpPr/>
          <p:nvPr/>
        </p:nvSpPr>
        <p:spPr>
          <a:xfrm>
            <a:off x="77519" y="4401170"/>
            <a:ext cx="4363852" cy="37858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Rectángulo 1"/>
          <p:cNvSpPr/>
          <p:nvPr/>
        </p:nvSpPr>
        <p:spPr>
          <a:xfrm>
            <a:off x="2941913" y="1515828"/>
            <a:ext cx="8389357" cy="34891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" name="Rectángulo 33"/>
          <p:cNvSpPr/>
          <p:nvPr/>
        </p:nvSpPr>
        <p:spPr>
          <a:xfrm>
            <a:off x="2961098" y="2187549"/>
            <a:ext cx="8389357" cy="34891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5" name="Rectángulo 34"/>
          <p:cNvSpPr/>
          <p:nvPr/>
        </p:nvSpPr>
        <p:spPr>
          <a:xfrm>
            <a:off x="2978331" y="3182203"/>
            <a:ext cx="8389357" cy="34891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6" name="Rectángulo 35"/>
          <p:cNvSpPr/>
          <p:nvPr/>
        </p:nvSpPr>
        <p:spPr>
          <a:xfrm>
            <a:off x="2978331" y="3541876"/>
            <a:ext cx="8389357" cy="34891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7" name="Rectángulo 36"/>
          <p:cNvSpPr/>
          <p:nvPr/>
        </p:nvSpPr>
        <p:spPr>
          <a:xfrm>
            <a:off x="2979872" y="3875286"/>
            <a:ext cx="8389357" cy="34891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83373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5" grpId="0" animBg="1"/>
      <p:bldP spid="19" grpId="0"/>
      <p:bldP spid="26" grpId="0"/>
      <p:bldP spid="28" grpId="0"/>
      <p:bldP spid="29" grpId="0"/>
      <p:bldP spid="30" grpId="0" animBg="1"/>
      <p:bldP spid="31" grpId="0" animBg="1"/>
      <p:bldP spid="32" grpId="0" animBg="1"/>
      <p:bldP spid="32" grpId="1" animBg="1"/>
      <p:bldP spid="2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 txBox="1">
            <a:spLocks noGrp="1"/>
          </p:cNvSpPr>
          <p:nvPr>
            <p:ph type="title"/>
          </p:nvPr>
        </p:nvSpPr>
        <p:spPr>
          <a:xfrm>
            <a:off x="6096000" y="2867800"/>
            <a:ext cx="5334000" cy="11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 smtClean="0"/>
              <a:t>CONCLUSIONES Y RECOMENDACIONES</a:t>
            </a:r>
            <a:endParaRPr dirty="0"/>
          </a:p>
        </p:txBody>
      </p:sp>
      <p:sp>
        <p:nvSpPr>
          <p:cNvPr id="227" name="Google Shape;227;p33"/>
          <p:cNvSpPr txBox="1">
            <a:spLocks noGrp="1"/>
          </p:cNvSpPr>
          <p:nvPr>
            <p:ph type="title" idx="2"/>
          </p:nvPr>
        </p:nvSpPr>
        <p:spPr>
          <a:xfrm>
            <a:off x="6096147" y="1783767"/>
            <a:ext cx="5136000" cy="11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 smtClean="0"/>
              <a:t>05</a:t>
            </a:r>
            <a:endParaRPr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E9680FA-9A23-4097-85BC-1EE633DCDFA3}"/>
              </a:ext>
            </a:extLst>
          </p:cNvPr>
          <p:cNvGrpSpPr/>
          <p:nvPr/>
        </p:nvGrpSpPr>
        <p:grpSpPr>
          <a:xfrm>
            <a:off x="-2" y="5858548"/>
            <a:ext cx="12088969" cy="724975"/>
            <a:chOff x="-2" y="5858548"/>
            <a:chExt cx="12088969" cy="724975"/>
          </a:xfrm>
        </p:grpSpPr>
        <p:sp>
          <p:nvSpPr>
            <p:cNvPr id="6" name="Rectángulo 5"/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7" name="Rectángulo 6"/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  <p:sp>
        <p:nvSpPr>
          <p:cNvPr id="30" name="Google Shape;9456;p62"/>
          <p:cNvSpPr/>
          <p:nvPr/>
        </p:nvSpPr>
        <p:spPr>
          <a:xfrm>
            <a:off x="3465091" y="2158790"/>
            <a:ext cx="1146098" cy="989359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10514" y="382"/>
                </a:moveTo>
                <a:cubicBezTo>
                  <a:pt x="10657" y="382"/>
                  <a:pt x="10812" y="441"/>
                  <a:pt x="10907" y="548"/>
                </a:cubicBezTo>
                <a:lnTo>
                  <a:pt x="11181" y="810"/>
                </a:lnTo>
                <a:cubicBezTo>
                  <a:pt x="11288" y="917"/>
                  <a:pt x="11348" y="1072"/>
                  <a:pt x="11348" y="1215"/>
                </a:cubicBezTo>
                <a:cubicBezTo>
                  <a:pt x="11348" y="1370"/>
                  <a:pt x="11288" y="1513"/>
                  <a:pt x="11181" y="1620"/>
                </a:cubicBezTo>
                <a:lnTo>
                  <a:pt x="10240" y="2560"/>
                </a:lnTo>
                <a:lnTo>
                  <a:pt x="9169" y="1489"/>
                </a:lnTo>
                <a:lnTo>
                  <a:pt x="10109" y="548"/>
                </a:lnTo>
                <a:cubicBezTo>
                  <a:pt x="10217" y="441"/>
                  <a:pt x="10359" y="382"/>
                  <a:pt x="10514" y="382"/>
                </a:cubicBezTo>
                <a:close/>
                <a:moveTo>
                  <a:pt x="8919" y="1715"/>
                </a:moveTo>
                <a:lnTo>
                  <a:pt x="9990" y="2799"/>
                </a:lnTo>
                <a:lnTo>
                  <a:pt x="6954" y="5823"/>
                </a:lnTo>
                <a:lnTo>
                  <a:pt x="5883" y="4751"/>
                </a:lnTo>
                <a:lnTo>
                  <a:pt x="8919" y="1715"/>
                </a:lnTo>
                <a:close/>
                <a:moveTo>
                  <a:pt x="1966" y="8668"/>
                </a:moveTo>
                <a:lnTo>
                  <a:pt x="3037" y="9740"/>
                </a:lnTo>
                <a:lnTo>
                  <a:pt x="2370" y="10419"/>
                </a:lnTo>
                <a:cubicBezTo>
                  <a:pt x="2335" y="10454"/>
                  <a:pt x="2281" y="10472"/>
                  <a:pt x="2227" y="10472"/>
                </a:cubicBezTo>
                <a:cubicBezTo>
                  <a:pt x="2174" y="10472"/>
                  <a:pt x="2120" y="10454"/>
                  <a:pt x="2085" y="10419"/>
                </a:cubicBezTo>
                <a:lnTo>
                  <a:pt x="1299" y="9621"/>
                </a:lnTo>
                <a:cubicBezTo>
                  <a:pt x="1215" y="9549"/>
                  <a:pt x="1215" y="9418"/>
                  <a:pt x="1299" y="9347"/>
                </a:cubicBezTo>
                <a:lnTo>
                  <a:pt x="1966" y="8668"/>
                </a:lnTo>
                <a:close/>
                <a:moveTo>
                  <a:pt x="1311" y="10133"/>
                </a:moveTo>
                <a:lnTo>
                  <a:pt x="1596" y="10407"/>
                </a:lnTo>
                <a:lnTo>
                  <a:pt x="1061" y="10942"/>
                </a:lnTo>
                <a:cubicBezTo>
                  <a:pt x="1019" y="10984"/>
                  <a:pt x="965" y="11005"/>
                  <a:pt x="913" y="11005"/>
                </a:cubicBezTo>
                <a:cubicBezTo>
                  <a:pt x="861" y="11005"/>
                  <a:pt x="811" y="10984"/>
                  <a:pt x="775" y="10942"/>
                </a:cubicBezTo>
                <a:cubicBezTo>
                  <a:pt x="703" y="10859"/>
                  <a:pt x="703" y="10740"/>
                  <a:pt x="775" y="10669"/>
                </a:cubicBezTo>
                <a:lnTo>
                  <a:pt x="1311" y="10133"/>
                </a:lnTo>
                <a:close/>
                <a:moveTo>
                  <a:pt x="10467" y="1"/>
                </a:moveTo>
                <a:cubicBezTo>
                  <a:pt x="10228" y="1"/>
                  <a:pt x="9990" y="84"/>
                  <a:pt x="9812" y="263"/>
                </a:cubicBezTo>
                <a:lnTo>
                  <a:pt x="8871" y="1203"/>
                </a:lnTo>
                <a:lnTo>
                  <a:pt x="8728" y="1048"/>
                </a:lnTo>
                <a:cubicBezTo>
                  <a:pt x="8687" y="1013"/>
                  <a:pt x="8642" y="995"/>
                  <a:pt x="8597" y="995"/>
                </a:cubicBezTo>
                <a:cubicBezTo>
                  <a:pt x="8553" y="995"/>
                  <a:pt x="8508" y="1013"/>
                  <a:pt x="8466" y="1048"/>
                </a:cubicBezTo>
                <a:cubicBezTo>
                  <a:pt x="8395" y="1120"/>
                  <a:pt x="8395" y="1227"/>
                  <a:pt x="8466" y="1310"/>
                </a:cubicBezTo>
                <a:lnTo>
                  <a:pt x="8621" y="1453"/>
                </a:lnTo>
                <a:lnTo>
                  <a:pt x="5037" y="5037"/>
                </a:lnTo>
                <a:cubicBezTo>
                  <a:pt x="4954" y="5120"/>
                  <a:pt x="4954" y="5216"/>
                  <a:pt x="5037" y="5299"/>
                </a:cubicBezTo>
                <a:cubicBezTo>
                  <a:pt x="5073" y="5335"/>
                  <a:pt x="5118" y="5352"/>
                  <a:pt x="5162" y="5352"/>
                </a:cubicBezTo>
                <a:cubicBezTo>
                  <a:pt x="5207" y="5352"/>
                  <a:pt x="5252" y="5335"/>
                  <a:pt x="5287" y="5299"/>
                </a:cubicBezTo>
                <a:lnTo>
                  <a:pt x="5597" y="4977"/>
                </a:lnTo>
                <a:lnTo>
                  <a:pt x="6668" y="6049"/>
                </a:lnTo>
                <a:cubicBezTo>
                  <a:pt x="6299" y="6525"/>
                  <a:pt x="6073" y="6978"/>
                  <a:pt x="5883" y="7382"/>
                </a:cubicBezTo>
                <a:cubicBezTo>
                  <a:pt x="5430" y="8287"/>
                  <a:pt x="5097" y="9002"/>
                  <a:pt x="3275" y="9526"/>
                </a:cubicBezTo>
                <a:lnTo>
                  <a:pt x="2156" y="8406"/>
                </a:lnTo>
                <a:lnTo>
                  <a:pt x="4597" y="5966"/>
                </a:lnTo>
                <a:cubicBezTo>
                  <a:pt x="4680" y="5894"/>
                  <a:pt x="4680" y="5787"/>
                  <a:pt x="4597" y="5716"/>
                </a:cubicBezTo>
                <a:cubicBezTo>
                  <a:pt x="4561" y="5674"/>
                  <a:pt x="4516" y="5653"/>
                  <a:pt x="4472" y="5653"/>
                </a:cubicBezTo>
                <a:cubicBezTo>
                  <a:pt x="4427" y="5653"/>
                  <a:pt x="4382" y="5674"/>
                  <a:pt x="4347" y="5716"/>
                </a:cubicBezTo>
                <a:lnTo>
                  <a:pt x="989" y="9073"/>
                </a:lnTo>
                <a:cubicBezTo>
                  <a:pt x="775" y="9287"/>
                  <a:pt x="775" y="9645"/>
                  <a:pt x="989" y="9847"/>
                </a:cubicBezTo>
                <a:lnTo>
                  <a:pt x="1001" y="9859"/>
                </a:lnTo>
                <a:lnTo>
                  <a:pt x="465" y="10395"/>
                </a:lnTo>
                <a:cubicBezTo>
                  <a:pt x="299" y="10561"/>
                  <a:pt x="251" y="10811"/>
                  <a:pt x="358" y="11026"/>
                </a:cubicBezTo>
                <a:lnTo>
                  <a:pt x="1" y="11383"/>
                </a:lnTo>
                <a:cubicBezTo>
                  <a:pt x="1" y="11454"/>
                  <a:pt x="1" y="11562"/>
                  <a:pt x="61" y="11633"/>
                </a:cubicBezTo>
                <a:cubicBezTo>
                  <a:pt x="92" y="11670"/>
                  <a:pt x="139" y="11688"/>
                  <a:pt x="187" y="11688"/>
                </a:cubicBezTo>
                <a:cubicBezTo>
                  <a:pt x="232" y="11688"/>
                  <a:pt x="276" y="11673"/>
                  <a:pt x="311" y="11645"/>
                </a:cubicBezTo>
                <a:lnTo>
                  <a:pt x="668" y="11288"/>
                </a:lnTo>
                <a:cubicBezTo>
                  <a:pt x="745" y="11326"/>
                  <a:pt x="827" y="11345"/>
                  <a:pt x="908" y="11345"/>
                </a:cubicBezTo>
                <a:cubicBezTo>
                  <a:pt x="1052" y="11345"/>
                  <a:pt x="1192" y="11287"/>
                  <a:pt x="1299" y="11181"/>
                </a:cubicBezTo>
                <a:lnTo>
                  <a:pt x="1835" y="10645"/>
                </a:lnTo>
                <a:cubicBezTo>
                  <a:pt x="1942" y="10752"/>
                  <a:pt x="2073" y="10811"/>
                  <a:pt x="2204" y="10811"/>
                </a:cubicBezTo>
                <a:cubicBezTo>
                  <a:pt x="2358" y="10811"/>
                  <a:pt x="2501" y="10752"/>
                  <a:pt x="2608" y="10645"/>
                </a:cubicBezTo>
                <a:lnTo>
                  <a:pt x="3370" y="9895"/>
                </a:lnTo>
                <a:cubicBezTo>
                  <a:pt x="5371" y="9335"/>
                  <a:pt x="5776" y="8502"/>
                  <a:pt x="6240" y="7549"/>
                </a:cubicBezTo>
                <a:cubicBezTo>
                  <a:pt x="6442" y="7121"/>
                  <a:pt x="6668" y="6656"/>
                  <a:pt x="7073" y="6180"/>
                </a:cubicBezTo>
                <a:lnTo>
                  <a:pt x="10228" y="3025"/>
                </a:lnTo>
                <a:lnTo>
                  <a:pt x="10526" y="3322"/>
                </a:lnTo>
                <a:lnTo>
                  <a:pt x="8407" y="5442"/>
                </a:lnTo>
                <a:cubicBezTo>
                  <a:pt x="8347" y="5501"/>
                  <a:pt x="8335" y="5608"/>
                  <a:pt x="8395" y="5680"/>
                </a:cubicBezTo>
                <a:cubicBezTo>
                  <a:pt x="8426" y="5717"/>
                  <a:pt x="8473" y="5735"/>
                  <a:pt x="8522" y="5735"/>
                </a:cubicBezTo>
                <a:cubicBezTo>
                  <a:pt x="8566" y="5735"/>
                  <a:pt x="8611" y="5720"/>
                  <a:pt x="8645" y="5692"/>
                </a:cubicBezTo>
                <a:lnTo>
                  <a:pt x="10883" y="3465"/>
                </a:lnTo>
                <a:cubicBezTo>
                  <a:pt x="10955" y="3382"/>
                  <a:pt x="10955" y="3287"/>
                  <a:pt x="10883" y="3203"/>
                </a:cubicBezTo>
                <a:lnTo>
                  <a:pt x="10455" y="2775"/>
                </a:lnTo>
                <a:lnTo>
                  <a:pt x="11383" y="1834"/>
                </a:lnTo>
                <a:cubicBezTo>
                  <a:pt x="11562" y="1656"/>
                  <a:pt x="11657" y="1441"/>
                  <a:pt x="11657" y="1179"/>
                </a:cubicBezTo>
                <a:cubicBezTo>
                  <a:pt x="11657" y="929"/>
                  <a:pt x="11562" y="703"/>
                  <a:pt x="11383" y="524"/>
                </a:cubicBezTo>
                <a:lnTo>
                  <a:pt x="11121" y="263"/>
                </a:lnTo>
                <a:cubicBezTo>
                  <a:pt x="10943" y="84"/>
                  <a:pt x="10717" y="1"/>
                  <a:pt x="10467" y="1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164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8"/>
          <p:cNvSpPr txBox="1">
            <a:spLocks noGrp="1"/>
          </p:cNvSpPr>
          <p:nvPr>
            <p:ph type="title" idx="2"/>
          </p:nvPr>
        </p:nvSpPr>
        <p:spPr>
          <a:xfrm>
            <a:off x="1639664" y="1865603"/>
            <a:ext cx="3822800" cy="70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 smtClean="0"/>
              <a:t>Elaboración del vino</a:t>
            </a:r>
            <a:endParaRPr dirty="0"/>
          </a:p>
        </p:txBody>
      </p:sp>
      <p:sp>
        <p:nvSpPr>
          <p:cNvPr id="322" name="Google Shape;322;p38"/>
          <p:cNvSpPr txBox="1">
            <a:spLocks noGrp="1"/>
          </p:cNvSpPr>
          <p:nvPr>
            <p:ph type="title" idx="3"/>
          </p:nvPr>
        </p:nvSpPr>
        <p:spPr>
          <a:xfrm>
            <a:off x="6819904" y="1865603"/>
            <a:ext cx="3822800" cy="70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 smtClean="0"/>
              <a:t>Análisis Fisico-químicos</a:t>
            </a:r>
            <a:endParaRPr dirty="0"/>
          </a:p>
        </p:txBody>
      </p:sp>
      <p:sp>
        <p:nvSpPr>
          <p:cNvPr id="324" name="Google Shape;324;p38"/>
          <p:cNvSpPr txBox="1">
            <a:spLocks noGrp="1"/>
          </p:cNvSpPr>
          <p:nvPr>
            <p:ph type="title" idx="5"/>
          </p:nvPr>
        </p:nvSpPr>
        <p:spPr>
          <a:xfrm>
            <a:off x="4204020" y="4415235"/>
            <a:ext cx="3822800" cy="70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 smtClean="0"/>
              <a:t>Diseño del bioproceso</a:t>
            </a:r>
            <a:endParaRPr dirty="0"/>
          </a:p>
        </p:txBody>
      </p:sp>
      <p:sp>
        <p:nvSpPr>
          <p:cNvPr id="328" name="Google Shape;328;p38"/>
          <p:cNvSpPr/>
          <p:nvPr/>
        </p:nvSpPr>
        <p:spPr>
          <a:xfrm flipH="1">
            <a:off x="3110964" y="946569"/>
            <a:ext cx="880400" cy="88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9" name="Google Shape;329;p38"/>
          <p:cNvSpPr/>
          <p:nvPr/>
        </p:nvSpPr>
        <p:spPr>
          <a:xfrm flipH="1">
            <a:off x="8291130" y="946569"/>
            <a:ext cx="880400" cy="88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0" name="Google Shape;330;p38"/>
          <p:cNvSpPr/>
          <p:nvPr/>
        </p:nvSpPr>
        <p:spPr>
          <a:xfrm flipH="1">
            <a:off x="5675303" y="3525353"/>
            <a:ext cx="880400" cy="88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32" name="Google Shape;332;p38"/>
          <p:cNvGrpSpPr/>
          <p:nvPr/>
        </p:nvGrpSpPr>
        <p:grpSpPr>
          <a:xfrm>
            <a:off x="8484786" y="3610363"/>
            <a:ext cx="493073" cy="471709"/>
            <a:chOff x="3950316" y="3820307"/>
            <a:chExt cx="369805" cy="353782"/>
          </a:xfrm>
        </p:grpSpPr>
        <p:sp>
          <p:nvSpPr>
            <p:cNvPr id="333" name="Google Shape;333;p38"/>
            <p:cNvSpPr/>
            <p:nvPr/>
          </p:nvSpPr>
          <p:spPr>
            <a:xfrm>
              <a:off x="4040561" y="3880991"/>
              <a:ext cx="99802" cy="28383"/>
            </a:xfrm>
            <a:custGeom>
              <a:avLst/>
              <a:gdLst/>
              <a:ahLst/>
              <a:cxnLst/>
              <a:rect l="l" t="t" r="r" b="b"/>
              <a:pathLst>
                <a:path w="3133" h="891" extrusionOk="0">
                  <a:moveTo>
                    <a:pt x="1572" y="1"/>
                  </a:moveTo>
                  <a:cubicBezTo>
                    <a:pt x="1001" y="1"/>
                    <a:pt x="465" y="227"/>
                    <a:pt x="60" y="632"/>
                  </a:cubicBezTo>
                  <a:cubicBezTo>
                    <a:pt x="1" y="691"/>
                    <a:pt x="1" y="787"/>
                    <a:pt x="60" y="846"/>
                  </a:cubicBezTo>
                  <a:cubicBezTo>
                    <a:pt x="84" y="876"/>
                    <a:pt x="123" y="891"/>
                    <a:pt x="165" y="891"/>
                  </a:cubicBezTo>
                  <a:cubicBezTo>
                    <a:pt x="206" y="891"/>
                    <a:pt x="251" y="876"/>
                    <a:pt x="287" y="846"/>
                  </a:cubicBezTo>
                  <a:cubicBezTo>
                    <a:pt x="632" y="513"/>
                    <a:pt x="1072" y="310"/>
                    <a:pt x="1572" y="310"/>
                  </a:cubicBezTo>
                  <a:cubicBezTo>
                    <a:pt x="2061" y="310"/>
                    <a:pt x="2501" y="513"/>
                    <a:pt x="2846" y="846"/>
                  </a:cubicBezTo>
                  <a:cubicBezTo>
                    <a:pt x="2876" y="876"/>
                    <a:pt x="2918" y="891"/>
                    <a:pt x="2960" y="891"/>
                  </a:cubicBezTo>
                  <a:cubicBezTo>
                    <a:pt x="3001" y="891"/>
                    <a:pt x="3043" y="876"/>
                    <a:pt x="3073" y="846"/>
                  </a:cubicBezTo>
                  <a:cubicBezTo>
                    <a:pt x="3132" y="787"/>
                    <a:pt x="3132" y="691"/>
                    <a:pt x="3073" y="632"/>
                  </a:cubicBezTo>
                  <a:cubicBezTo>
                    <a:pt x="2668" y="227"/>
                    <a:pt x="2132" y="1"/>
                    <a:pt x="15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38"/>
            <p:cNvSpPr/>
            <p:nvPr/>
          </p:nvSpPr>
          <p:spPr>
            <a:xfrm>
              <a:off x="3950316" y="3820307"/>
              <a:ext cx="369805" cy="353782"/>
            </a:xfrm>
            <a:custGeom>
              <a:avLst/>
              <a:gdLst/>
              <a:ahLst/>
              <a:cxnLst/>
              <a:rect l="l" t="t" r="r" b="b"/>
              <a:pathLst>
                <a:path w="11609" h="11106" extrusionOk="0">
                  <a:moveTo>
                    <a:pt x="7358" y="6728"/>
                  </a:moveTo>
                  <a:lnTo>
                    <a:pt x="7799" y="7156"/>
                  </a:lnTo>
                  <a:lnTo>
                    <a:pt x="7513" y="7442"/>
                  </a:lnTo>
                  <a:lnTo>
                    <a:pt x="7084" y="7014"/>
                  </a:lnTo>
                  <a:cubicBezTo>
                    <a:pt x="7180" y="6918"/>
                    <a:pt x="7275" y="6835"/>
                    <a:pt x="7358" y="6728"/>
                  </a:cubicBezTo>
                  <a:close/>
                  <a:moveTo>
                    <a:pt x="4395" y="358"/>
                  </a:moveTo>
                  <a:cubicBezTo>
                    <a:pt x="5337" y="358"/>
                    <a:pt x="6281" y="715"/>
                    <a:pt x="7001" y="1429"/>
                  </a:cubicBezTo>
                  <a:cubicBezTo>
                    <a:pt x="8370" y="2799"/>
                    <a:pt x="8430" y="4942"/>
                    <a:pt x="7239" y="6382"/>
                  </a:cubicBezTo>
                  <a:cubicBezTo>
                    <a:pt x="7096" y="6561"/>
                    <a:pt x="6930" y="6728"/>
                    <a:pt x="6763" y="6859"/>
                  </a:cubicBezTo>
                  <a:cubicBezTo>
                    <a:pt x="6075" y="7434"/>
                    <a:pt x="5230" y="7723"/>
                    <a:pt x="4386" y="7723"/>
                  </a:cubicBezTo>
                  <a:cubicBezTo>
                    <a:pt x="3448" y="7723"/>
                    <a:pt x="2513" y="7365"/>
                    <a:pt x="1798" y="6644"/>
                  </a:cubicBezTo>
                  <a:cubicBezTo>
                    <a:pt x="357" y="5192"/>
                    <a:pt x="357" y="2870"/>
                    <a:pt x="1798" y="1429"/>
                  </a:cubicBezTo>
                  <a:cubicBezTo>
                    <a:pt x="2512" y="715"/>
                    <a:pt x="3453" y="358"/>
                    <a:pt x="4395" y="358"/>
                  </a:cubicBezTo>
                  <a:close/>
                  <a:moveTo>
                    <a:pt x="8226" y="7228"/>
                  </a:moveTo>
                  <a:cubicBezTo>
                    <a:pt x="8260" y="7228"/>
                    <a:pt x="8293" y="7240"/>
                    <a:pt x="8311" y="7264"/>
                  </a:cubicBezTo>
                  <a:lnTo>
                    <a:pt x="8763" y="7668"/>
                  </a:lnTo>
                  <a:lnTo>
                    <a:pt x="8001" y="8430"/>
                  </a:lnTo>
                  <a:lnTo>
                    <a:pt x="7620" y="7966"/>
                  </a:lnTo>
                  <a:cubicBezTo>
                    <a:pt x="7573" y="7918"/>
                    <a:pt x="7573" y="7835"/>
                    <a:pt x="7620" y="7787"/>
                  </a:cubicBezTo>
                  <a:lnTo>
                    <a:pt x="8132" y="7264"/>
                  </a:lnTo>
                  <a:cubicBezTo>
                    <a:pt x="8156" y="7240"/>
                    <a:pt x="8192" y="7228"/>
                    <a:pt x="8226" y="7228"/>
                  </a:cubicBezTo>
                  <a:close/>
                  <a:moveTo>
                    <a:pt x="9013" y="7871"/>
                  </a:moveTo>
                  <a:lnTo>
                    <a:pt x="10871" y="9514"/>
                  </a:lnTo>
                  <a:cubicBezTo>
                    <a:pt x="11192" y="9800"/>
                    <a:pt x="11204" y="10276"/>
                    <a:pt x="10906" y="10573"/>
                  </a:cubicBezTo>
                  <a:cubicBezTo>
                    <a:pt x="10765" y="10715"/>
                    <a:pt x="10580" y="10784"/>
                    <a:pt x="10396" y="10784"/>
                  </a:cubicBezTo>
                  <a:cubicBezTo>
                    <a:pt x="10193" y="10784"/>
                    <a:pt x="9990" y="10700"/>
                    <a:pt x="9847" y="10538"/>
                  </a:cubicBezTo>
                  <a:lnTo>
                    <a:pt x="8227" y="8668"/>
                  </a:lnTo>
                  <a:lnTo>
                    <a:pt x="9013" y="7871"/>
                  </a:lnTo>
                  <a:close/>
                  <a:moveTo>
                    <a:pt x="4423" y="1"/>
                  </a:moveTo>
                  <a:cubicBezTo>
                    <a:pt x="3396" y="1"/>
                    <a:pt x="2370" y="394"/>
                    <a:pt x="1584" y="1179"/>
                  </a:cubicBezTo>
                  <a:cubicBezTo>
                    <a:pt x="0" y="2775"/>
                    <a:pt x="0" y="5299"/>
                    <a:pt x="1560" y="6883"/>
                  </a:cubicBezTo>
                  <a:cubicBezTo>
                    <a:pt x="2340" y="7663"/>
                    <a:pt x="3364" y="8052"/>
                    <a:pt x="4389" y="8052"/>
                  </a:cubicBezTo>
                  <a:cubicBezTo>
                    <a:pt x="5257" y="8052"/>
                    <a:pt x="6126" y="7773"/>
                    <a:pt x="6846" y="7216"/>
                  </a:cubicBezTo>
                  <a:lnTo>
                    <a:pt x="7323" y="7692"/>
                  </a:lnTo>
                  <a:cubicBezTo>
                    <a:pt x="7239" y="7859"/>
                    <a:pt x="7263" y="8049"/>
                    <a:pt x="7394" y="8180"/>
                  </a:cubicBezTo>
                  <a:lnTo>
                    <a:pt x="9644" y="10752"/>
                  </a:lnTo>
                  <a:cubicBezTo>
                    <a:pt x="9847" y="10986"/>
                    <a:pt x="10133" y="11105"/>
                    <a:pt x="10421" y="11105"/>
                  </a:cubicBezTo>
                  <a:cubicBezTo>
                    <a:pt x="10690" y="11105"/>
                    <a:pt x="10961" y="11001"/>
                    <a:pt x="11168" y="10788"/>
                  </a:cubicBezTo>
                  <a:cubicBezTo>
                    <a:pt x="11609" y="10359"/>
                    <a:pt x="11573" y="9657"/>
                    <a:pt x="11133" y="9264"/>
                  </a:cubicBezTo>
                  <a:lnTo>
                    <a:pt x="8573" y="7014"/>
                  </a:lnTo>
                  <a:cubicBezTo>
                    <a:pt x="8483" y="6939"/>
                    <a:pt x="8369" y="6897"/>
                    <a:pt x="8259" y="6897"/>
                  </a:cubicBezTo>
                  <a:cubicBezTo>
                    <a:pt x="8194" y="6897"/>
                    <a:pt x="8130" y="6911"/>
                    <a:pt x="8073" y="6942"/>
                  </a:cubicBezTo>
                  <a:lnTo>
                    <a:pt x="7596" y="6454"/>
                  </a:lnTo>
                  <a:cubicBezTo>
                    <a:pt x="8811" y="4894"/>
                    <a:pt x="8704" y="2632"/>
                    <a:pt x="7263" y="1179"/>
                  </a:cubicBezTo>
                  <a:cubicBezTo>
                    <a:pt x="6477" y="394"/>
                    <a:pt x="5450" y="1"/>
                    <a:pt x="4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38"/>
            <p:cNvSpPr/>
            <p:nvPr/>
          </p:nvSpPr>
          <p:spPr>
            <a:xfrm>
              <a:off x="4098219" y="3850602"/>
              <a:ext cx="101299" cy="195781"/>
            </a:xfrm>
            <a:custGeom>
              <a:avLst/>
              <a:gdLst/>
              <a:ahLst/>
              <a:cxnLst/>
              <a:rect l="l" t="t" r="r" b="b"/>
              <a:pathLst>
                <a:path w="3180" h="6146" extrusionOk="0">
                  <a:moveTo>
                    <a:pt x="194" y="1"/>
                  </a:moveTo>
                  <a:cubicBezTo>
                    <a:pt x="120" y="1"/>
                    <a:pt x="58" y="57"/>
                    <a:pt x="36" y="133"/>
                  </a:cubicBezTo>
                  <a:cubicBezTo>
                    <a:pt x="24" y="228"/>
                    <a:pt x="84" y="300"/>
                    <a:pt x="179" y="312"/>
                  </a:cubicBezTo>
                  <a:cubicBezTo>
                    <a:pt x="775" y="407"/>
                    <a:pt x="1322" y="669"/>
                    <a:pt x="1739" y="1110"/>
                  </a:cubicBezTo>
                  <a:cubicBezTo>
                    <a:pt x="2822" y="2193"/>
                    <a:pt x="2822" y="3967"/>
                    <a:pt x="1739" y="5050"/>
                  </a:cubicBezTo>
                  <a:cubicBezTo>
                    <a:pt x="1286" y="5479"/>
                    <a:pt x="739" y="5765"/>
                    <a:pt x="143" y="5836"/>
                  </a:cubicBezTo>
                  <a:cubicBezTo>
                    <a:pt x="60" y="5848"/>
                    <a:pt x="1" y="5932"/>
                    <a:pt x="13" y="6015"/>
                  </a:cubicBezTo>
                  <a:cubicBezTo>
                    <a:pt x="24" y="6086"/>
                    <a:pt x="84" y="6146"/>
                    <a:pt x="179" y="6146"/>
                  </a:cubicBezTo>
                  <a:lnTo>
                    <a:pt x="203" y="6146"/>
                  </a:lnTo>
                  <a:cubicBezTo>
                    <a:pt x="870" y="6063"/>
                    <a:pt x="1489" y="5753"/>
                    <a:pt x="1977" y="5277"/>
                  </a:cubicBezTo>
                  <a:cubicBezTo>
                    <a:pt x="3180" y="4062"/>
                    <a:pt x="3180" y="2086"/>
                    <a:pt x="1977" y="883"/>
                  </a:cubicBezTo>
                  <a:cubicBezTo>
                    <a:pt x="1501" y="407"/>
                    <a:pt x="894" y="97"/>
                    <a:pt x="215" y="2"/>
                  </a:cubicBezTo>
                  <a:cubicBezTo>
                    <a:pt x="208" y="1"/>
                    <a:pt x="201" y="1"/>
                    <a:pt x="1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38"/>
            <p:cNvSpPr/>
            <p:nvPr/>
          </p:nvSpPr>
          <p:spPr>
            <a:xfrm>
              <a:off x="3981789" y="3849136"/>
              <a:ext cx="103178" cy="198011"/>
            </a:xfrm>
            <a:custGeom>
              <a:avLst/>
              <a:gdLst/>
              <a:ahLst/>
              <a:cxnLst/>
              <a:rect l="l" t="t" r="r" b="b"/>
              <a:pathLst>
                <a:path w="3239" h="6216" extrusionOk="0">
                  <a:moveTo>
                    <a:pt x="3036" y="1"/>
                  </a:moveTo>
                  <a:cubicBezTo>
                    <a:pt x="2346" y="120"/>
                    <a:pt x="1703" y="441"/>
                    <a:pt x="1215" y="929"/>
                  </a:cubicBezTo>
                  <a:cubicBezTo>
                    <a:pt x="0" y="2132"/>
                    <a:pt x="0" y="4108"/>
                    <a:pt x="1215" y="5323"/>
                  </a:cubicBezTo>
                  <a:cubicBezTo>
                    <a:pt x="1715" y="5823"/>
                    <a:pt x="2346" y="6120"/>
                    <a:pt x="3036" y="6216"/>
                  </a:cubicBezTo>
                  <a:lnTo>
                    <a:pt x="3060" y="6216"/>
                  </a:lnTo>
                  <a:cubicBezTo>
                    <a:pt x="3132" y="6216"/>
                    <a:pt x="3203" y="6156"/>
                    <a:pt x="3215" y="6061"/>
                  </a:cubicBezTo>
                  <a:cubicBezTo>
                    <a:pt x="3239" y="5978"/>
                    <a:pt x="3156" y="5894"/>
                    <a:pt x="3072" y="5882"/>
                  </a:cubicBezTo>
                  <a:cubicBezTo>
                    <a:pt x="2441" y="5811"/>
                    <a:pt x="1882" y="5537"/>
                    <a:pt x="1429" y="5085"/>
                  </a:cubicBezTo>
                  <a:cubicBezTo>
                    <a:pt x="346" y="3989"/>
                    <a:pt x="346" y="2215"/>
                    <a:pt x="1429" y="1132"/>
                  </a:cubicBezTo>
                  <a:cubicBezTo>
                    <a:pt x="1882" y="691"/>
                    <a:pt x="2441" y="405"/>
                    <a:pt x="3072" y="334"/>
                  </a:cubicBezTo>
                  <a:cubicBezTo>
                    <a:pt x="3156" y="322"/>
                    <a:pt x="3215" y="239"/>
                    <a:pt x="3215" y="155"/>
                  </a:cubicBezTo>
                  <a:cubicBezTo>
                    <a:pt x="3203" y="60"/>
                    <a:pt x="3132" y="1"/>
                    <a:pt x="30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0" name="Google Shape;350;p38"/>
          <p:cNvSpPr/>
          <p:nvPr/>
        </p:nvSpPr>
        <p:spPr>
          <a:xfrm>
            <a:off x="5867927" y="3717325"/>
            <a:ext cx="495155" cy="496471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10514" y="382"/>
                </a:moveTo>
                <a:cubicBezTo>
                  <a:pt x="10657" y="382"/>
                  <a:pt x="10812" y="441"/>
                  <a:pt x="10907" y="548"/>
                </a:cubicBezTo>
                <a:lnTo>
                  <a:pt x="11181" y="810"/>
                </a:lnTo>
                <a:cubicBezTo>
                  <a:pt x="11288" y="917"/>
                  <a:pt x="11348" y="1072"/>
                  <a:pt x="11348" y="1215"/>
                </a:cubicBezTo>
                <a:cubicBezTo>
                  <a:pt x="11348" y="1370"/>
                  <a:pt x="11288" y="1513"/>
                  <a:pt x="11181" y="1620"/>
                </a:cubicBezTo>
                <a:lnTo>
                  <a:pt x="10240" y="2560"/>
                </a:lnTo>
                <a:lnTo>
                  <a:pt x="9169" y="1489"/>
                </a:lnTo>
                <a:lnTo>
                  <a:pt x="10109" y="548"/>
                </a:lnTo>
                <a:cubicBezTo>
                  <a:pt x="10217" y="441"/>
                  <a:pt x="10359" y="382"/>
                  <a:pt x="10514" y="382"/>
                </a:cubicBezTo>
                <a:close/>
                <a:moveTo>
                  <a:pt x="8919" y="1715"/>
                </a:moveTo>
                <a:lnTo>
                  <a:pt x="9990" y="2799"/>
                </a:lnTo>
                <a:lnTo>
                  <a:pt x="6954" y="5823"/>
                </a:lnTo>
                <a:lnTo>
                  <a:pt x="5883" y="4751"/>
                </a:lnTo>
                <a:lnTo>
                  <a:pt x="8919" y="1715"/>
                </a:lnTo>
                <a:close/>
                <a:moveTo>
                  <a:pt x="1966" y="8668"/>
                </a:moveTo>
                <a:lnTo>
                  <a:pt x="3037" y="9740"/>
                </a:lnTo>
                <a:lnTo>
                  <a:pt x="2370" y="10419"/>
                </a:lnTo>
                <a:cubicBezTo>
                  <a:pt x="2335" y="10454"/>
                  <a:pt x="2281" y="10472"/>
                  <a:pt x="2227" y="10472"/>
                </a:cubicBezTo>
                <a:cubicBezTo>
                  <a:pt x="2174" y="10472"/>
                  <a:pt x="2120" y="10454"/>
                  <a:pt x="2085" y="10419"/>
                </a:cubicBezTo>
                <a:lnTo>
                  <a:pt x="1299" y="9621"/>
                </a:lnTo>
                <a:cubicBezTo>
                  <a:pt x="1215" y="9549"/>
                  <a:pt x="1215" y="9418"/>
                  <a:pt x="1299" y="9347"/>
                </a:cubicBezTo>
                <a:lnTo>
                  <a:pt x="1966" y="8668"/>
                </a:lnTo>
                <a:close/>
                <a:moveTo>
                  <a:pt x="1311" y="10133"/>
                </a:moveTo>
                <a:lnTo>
                  <a:pt x="1596" y="10407"/>
                </a:lnTo>
                <a:lnTo>
                  <a:pt x="1061" y="10942"/>
                </a:lnTo>
                <a:cubicBezTo>
                  <a:pt x="1019" y="10984"/>
                  <a:pt x="965" y="11005"/>
                  <a:pt x="913" y="11005"/>
                </a:cubicBezTo>
                <a:cubicBezTo>
                  <a:pt x="861" y="11005"/>
                  <a:pt x="811" y="10984"/>
                  <a:pt x="775" y="10942"/>
                </a:cubicBezTo>
                <a:cubicBezTo>
                  <a:pt x="703" y="10859"/>
                  <a:pt x="703" y="10740"/>
                  <a:pt x="775" y="10669"/>
                </a:cubicBezTo>
                <a:lnTo>
                  <a:pt x="1311" y="10133"/>
                </a:lnTo>
                <a:close/>
                <a:moveTo>
                  <a:pt x="10467" y="1"/>
                </a:moveTo>
                <a:cubicBezTo>
                  <a:pt x="10228" y="1"/>
                  <a:pt x="9990" y="84"/>
                  <a:pt x="9812" y="263"/>
                </a:cubicBezTo>
                <a:lnTo>
                  <a:pt x="8871" y="1203"/>
                </a:lnTo>
                <a:lnTo>
                  <a:pt x="8728" y="1048"/>
                </a:lnTo>
                <a:cubicBezTo>
                  <a:pt x="8687" y="1013"/>
                  <a:pt x="8642" y="995"/>
                  <a:pt x="8597" y="995"/>
                </a:cubicBezTo>
                <a:cubicBezTo>
                  <a:pt x="8553" y="995"/>
                  <a:pt x="8508" y="1013"/>
                  <a:pt x="8466" y="1048"/>
                </a:cubicBezTo>
                <a:cubicBezTo>
                  <a:pt x="8395" y="1120"/>
                  <a:pt x="8395" y="1227"/>
                  <a:pt x="8466" y="1310"/>
                </a:cubicBezTo>
                <a:lnTo>
                  <a:pt x="8621" y="1453"/>
                </a:lnTo>
                <a:lnTo>
                  <a:pt x="5037" y="5037"/>
                </a:lnTo>
                <a:cubicBezTo>
                  <a:pt x="4954" y="5120"/>
                  <a:pt x="4954" y="5216"/>
                  <a:pt x="5037" y="5299"/>
                </a:cubicBezTo>
                <a:cubicBezTo>
                  <a:pt x="5073" y="5335"/>
                  <a:pt x="5118" y="5352"/>
                  <a:pt x="5162" y="5352"/>
                </a:cubicBezTo>
                <a:cubicBezTo>
                  <a:pt x="5207" y="5352"/>
                  <a:pt x="5252" y="5335"/>
                  <a:pt x="5287" y="5299"/>
                </a:cubicBezTo>
                <a:lnTo>
                  <a:pt x="5597" y="4977"/>
                </a:lnTo>
                <a:lnTo>
                  <a:pt x="6668" y="6049"/>
                </a:lnTo>
                <a:cubicBezTo>
                  <a:pt x="6299" y="6525"/>
                  <a:pt x="6073" y="6978"/>
                  <a:pt x="5883" y="7382"/>
                </a:cubicBezTo>
                <a:cubicBezTo>
                  <a:pt x="5430" y="8287"/>
                  <a:pt x="5097" y="9002"/>
                  <a:pt x="3275" y="9526"/>
                </a:cubicBezTo>
                <a:lnTo>
                  <a:pt x="2156" y="8406"/>
                </a:lnTo>
                <a:lnTo>
                  <a:pt x="4597" y="5966"/>
                </a:lnTo>
                <a:cubicBezTo>
                  <a:pt x="4680" y="5894"/>
                  <a:pt x="4680" y="5787"/>
                  <a:pt x="4597" y="5716"/>
                </a:cubicBezTo>
                <a:cubicBezTo>
                  <a:pt x="4561" y="5674"/>
                  <a:pt x="4516" y="5653"/>
                  <a:pt x="4472" y="5653"/>
                </a:cubicBezTo>
                <a:cubicBezTo>
                  <a:pt x="4427" y="5653"/>
                  <a:pt x="4382" y="5674"/>
                  <a:pt x="4347" y="5716"/>
                </a:cubicBezTo>
                <a:lnTo>
                  <a:pt x="989" y="9073"/>
                </a:lnTo>
                <a:cubicBezTo>
                  <a:pt x="775" y="9287"/>
                  <a:pt x="775" y="9645"/>
                  <a:pt x="989" y="9847"/>
                </a:cubicBezTo>
                <a:lnTo>
                  <a:pt x="1001" y="9859"/>
                </a:lnTo>
                <a:lnTo>
                  <a:pt x="465" y="10395"/>
                </a:lnTo>
                <a:cubicBezTo>
                  <a:pt x="299" y="10561"/>
                  <a:pt x="251" y="10811"/>
                  <a:pt x="358" y="11026"/>
                </a:cubicBezTo>
                <a:lnTo>
                  <a:pt x="1" y="11383"/>
                </a:lnTo>
                <a:cubicBezTo>
                  <a:pt x="1" y="11454"/>
                  <a:pt x="1" y="11562"/>
                  <a:pt x="61" y="11633"/>
                </a:cubicBezTo>
                <a:cubicBezTo>
                  <a:pt x="92" y="11670"/>
                  <a:pt x="139" y="11688"/>
                  <a:pt x="187" y="11688"/>
                </a:cubicBezTo>
                <a:cubicBezTo>
                  <a:pt x="232" y="11688"/>
                  <a:pt x="276" y="11673"/>
                  <a:pt x="311" y="11645"/>
                </a:cubicBezTo>
                <a:lnTo>
                  <a:pt x="668" y="11288"/>
                </a:lnTo>
                <a:cubicBezTo>
                  <a:pt x="745" y="11326"/>
                  <a:pt x="827" y="11345"/>
                  <a:pt x="908" y="11345"/>
                </a:cubicBezTo>
                <a:cubicBezTo>
                  <a:pt x="1052" y="11345"/>
                  <a:pt x="1192" y="11287"/>
                  <a:pt x="1299" y="11181"/>
                </a:cubicBezTo>
                <a:lnTo>
                  <a:pt x="1835" y="10645"/>
                </a:lnTo>
                <a:cubicBezTo>
                  <a:pt x="1942" y="10752"/>
                  <a:pt x="2073" y="10811"/>
                  <a:pt x="2204" y="10811"/>
                </a:cubicBezTo>
                <a:cubicBezTo>
                  <a:pt x="2358" y="10811"/>
                  <a:pt x="2501" y="10752"/>
                  <a:pt x="2608" y="10645"/>
                </a:cubicBezTo>
                <a:lnTo>
                  <a:pt x="3370" y="9895"/>
                </a:lnTo>
                <a:cubicBezTo>
                  <a:pt x="5371" y="9335"/>
                  <a:pt x="5776" y="8502"/>
                  <a:pt x="6240" y="7549"/>
                </a:cubicBezTo>
                <a:cubicBezTo>
                  <a:pt x="6442" y="7121"/>
                  <a:pt x="6668" y="6656"/>
                  <a:pt x="7073" y="6180"/>
                </a:cubicBezTo>
                <a:lnTo>
                  <a:pt x="10228" y="3025"/>
                </a:lnTo>
                <a:lnTo>
                  <a:pt x="10526" y="3322"/>
                </a:lnTo>
                <a:lnTo>
                  <a:pt x="8407" y="5442"/>
                </a:lnTo>
                <a:cubicBezTo>
                  <a:pt x="8347" y="5501"/>
                  <a:pt x="8335" y="5608"/>
                  <a:pt x="8395" y="5680"/>
                </a:cubicBezTo>
                <a:cubicBezTo>
                  <a:pt x="8426" y="5717"/>
                  <a:pt x="8473" y="5735"/>
                  <a:pt x="8522" y="5735"/>
                </a:cubicBezTo>
                <a:cubicBezTo>
                  <a:pt x="8566" y="5735"/>
                  <a:pt x="8611" y="5720"/>
                  <a:pt x="8645" y="5692"/>
                </a:cubicBezTo>
                <a:lnTo>
                  <a:pt x="10883" y="3465"/>
                </a:lnTo>
                <a:cubicBezTo>
                  <a:pt x="10955" y="3382"/>
                  <a:pt x="10955" y="3287"/>
                  <a:pt x="10883" y="3203"/>
                </a:cubicBezTo>
                <a:lnTo>
                  <a:pt x="10455" y="2775"/>
                </a:lnTo>
                <a:lnTo>
                  <a:pt x="11383" y="1834"/>
                </a:lnTo>
                <a:cubicBezTo>
                  <a:pt x="11562" y="1656"/>
                  <a:pt x="11657" y="1441"/>
                  <a:pt x="11657" y="1179"/>
                </a:cubicBezTo>
                <a:cubicBezTo>
                  <a:pt x="11657" y="929"/>
                  <a:pt x="11562" y="703"/>
                  <a:pt x="11383" y="524"/>
                </a:cubicBezTo>
                <a:lnTo>
                  <a:pt x="11121" y="263"/>
                </a:lnTo>
                <a:cubicBezTo>
                  <a:pt x="10943" y="84"/>
                  <a:pt x="10717" y="1"/>
                  <a:pt x="1046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" name="Título 8"/>
          <p:cNvSpPr txBox="1">
            <a:spLocks/>
          </p:cNvSpPr>
          <p:nvPr/>
        </p:nvSpPr>
        <p:spPr>
          <a:xfrm>
            <a:off x="308809" y="0"/>
            <a:ext cx="6840136" cy="63190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s-EC" sz="2800" b="1" dirty="0" smtClean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Conclusiones</a:t>
            </a:r>
            <a:endParaRPr lang="es-EC" sz="2800" b="1" dirty="0">
              <a:ln w="66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cxnSp>
        <p:nvCxnSpPr>
          <p:cNvPr id="40" name="Google Shape;306;p53"/>
          <p:cNvCxnSpPr/>
          <p:nvPr/>
        </p:nvCxnSpPr>
        <p:spPr>
          <a:xfrm flipV="1">
            <a:off x="114840" y="492678"/>
            <a:ext cx="3659214" cy="0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oval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Google Shape;133;p17"/>
          <p:cNvSpPr/>
          <p:nvPr/>
        </p:nvSpPr>
        <p:spPr>
          <a:xfrm>
            <a:off x="10110651" y="83130"/>
            <a:ext cx="2081349" cy="548779"/>
          </a:xfrm>
          <a:prstGeom prst="round2DiagRect">
            <a:avLst>
              <a:gd name="adj1" fmla="val 16667"/>
              <a:gd name="adj2" fmla="val 1705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s-EC" b="1" i="1" dirty="0" smtClean="0">
              <a:solidFill>
                <a:schemeClr val="bg1"/>
              </a:solidFill>
            </a:endParaRPr>
          </a:p>
          <a:p>
            <a:pPr algn="ctr"/>
            <a:r>
              <a:rPr lang="es-EC" sz="2000" b="1" i="1" dirty="0" smtClean="0">
                <a:solidFill>
                  <a:schemeClr val="bg1"/>
                </a:solidFill>
              </a:rPr>
              <a:t>Conclusiones y recomendaciones</a:t>
            </a:r>
            <a:endParaRPr lang="es-EC" sz="2000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pSp>
        <p:nvGrpSpPr>
          <p:cNvPr id="49" name="Google Shape;1061;p66"/>
          <p:cNvGrpSpPr/>
          <p:nvPr/>
        </p:nvGrpSpPr>
        <p:grpSpPr>
          <a:xfrm>
            <a:off x="3277300" y="1044562"/>
            <a:ext cx="714064" cy="646331"/>
            <a:chOff x="6441220" y="1865756"/>
            <a:chExt cx="338297" cy="376788"/>
          </a:xfrm>
        </p:grpSpPr>
        <p:sp>
          <p:nvSpPr>
            <p:cNvPr id="50" name="Google Shape;1062;p66"/>
            <p:cNvSpPr/>
            <p:nvPr/>
          </p:nvSpPr>
          <p:spPr>
            <a:xfrm>
              <a:off x="6510699" y="2160460"/>
              <a:ext cx="17626" cy="14441"/>
            </a:xfrm>
            <a:custGeom>
              <a:avLst/>
              <a:gdLst/>
              <a:ahLst/>
              <a:cxnLst/>
              <a:rect l="l" t="t" r="r" b="b"/>
              <a:pathLst>
                <a:path w="653" h="535" extrusionOk="0">
                  <a:moveTo>
                    <a:pt x="373" y="1"/>
                  </a:moveTo>
                  <a:cubicBezTo>
                    <a:pt x="125" y="1"/>
                    <a:pt x="1" y="280"/>
                    <a:pt x="187" y="466"/>
                  </a:cubicBezTo>
                  <a:cubicBezTo>
                    <a:pt x="234" y="513"/>
                    <a:pt x="295" y="534"/>
                    <a:pt x="358" y="534"/>
                  </a:cubicBezTo>
                  <a:cubicBezTo>
                    <a:pt x="501" y="534"/>
                    <a:pt x="652" y="422"/>
                    <a:pt x="652" y="249"/>
                  </a:cubicBezTo>
                  <a:cubicBezTo>
                    <a:pt x="652" y="125"/>
                    <a:pt x="528" y="1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63;p66"/>
            <p:cNvSpPr/>
            <p:nvPr/>
          </p:nvSpPr>
          <p:spPr>
            <a:xfrm>
              <a:off x="6546707" y="2160460"/>
              <a:ext cx="17599" cy="14441"/>
            </a:xfrm>
            <a:custGeom>
              <a:avLst/>
              <a:gdLst/>
              <a:ahLst/>
              <a:cxnLst/>
              <a:rect l="l" t="t" r="r" b="b"/>
              <a:pathLst>
                <a:path w="652" h="535" extrusionOk="0">
                  <a:moveTo>
                    <a:pt x="373" y="1"/>
                  </a:moveTo>
                  <a:cubicBezTo>
                    <a:pt x="125" y="1"/>
                    <a:pt x="0" y="280"/>
                    <a:pt x="187" y="466"/>
                  </a:cubicBezTo>
                  <a:cubicBezTo>
                    <a:pt x="234" y="513"/>
                    <a:pt x="295" y="534"/>
                    <a:pt x="358" y="534"/>
                  </a:cubicBezTo>
                  <a:cubicBezTo>
                    <a:pt x="501" y="534"/>
                    <a:pt x="652" y="422"/>
                    <a:pt x="652" y="249"/>
                  </a:cubicBezTo>
                  <a:cubicBezTo>
                    <a:pt x="652" y="94"/>
                    <a:pt x="528" y="1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64;p66"/>
            <p:cNvSpPr/>
            <p:nvPr/>
          </p:nvSpPr>
          <p:spPr>
            <a:xfrm>
              <a:off x="6511535" y="2130282"/>
              <a:ext cx="53418" cy="15170"/>
            </a:xfrm>
            <a:custGeom>
              <a:avLst/>
              <a:gdLst/>
              <a:ahLst/>
              <a:cxnLst/>
              <a:rect l="l" t="t" r="r" b="b"/>
              <a:pathLst>
                <a:path w="1979" h="562" extrusionOk="0">
                  <a:moveTo>
                    <a:pt x="1698" y="1"/>
                  </a:moveTo>
                  <a:cubicBezTo>
                    <a:pt x="1691" y="1"/>
                    <a:pt x="1683" y="1"/>
                    <a:pt x="1676" y="2"/>
                  </a:cubicBezTo>
                  <a:lnTo>
                    <a:pt x="342" y="2"/>
                  </a:lnTo>
                  <a:cubicBezTo>
                    <a:pt x="1" y="64"/>
                    <a:pt x="1" y="529"/>
                    <a:pt x="342" y="560"/>
                  </a:cubicBezTo>
                  <a:lnTo>
                    <a:pt x="1676" y="560"/>
                  </a:lnTo>
                  <a:cubicBezTo>
                    <a:pt x="1683" y="561"/>
                    <a:pt x="1691" y="562"/>
                    <a:pt x="1698" y="562"/>
                  </a:cubicBezTo>
                  <a:cubicBezTo>
                    <a:pt x="1978" y="562"/>
                    <a:pt x="1978" y="1"/>
                    <a:pt x="1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65;p66"/>
            <p:cNvSpPr/>
            <p:nvPr/>
          </p:nvSpPr>
          <p:spPr>
            <a:xfrm>
              <a:off x="6520740" y="2101023"/>
              <a:ext cx="36035" cy="15089"/>
            </a:xfrm>
            <a:custGeom>
              <a:avLst/>
              <a:gdLst/>
              <a:ahLst/>
              <a:cxnLst/>
              <a:rect l="l" t="t" r="r" b="b"/>
              <a:pathLst>
                <a:path w="1335" h="559" extrusionOk="0">
                  <a:moveTo>
                    <a:pt x="342" y="0"/>
                  </a:moveTo>
                  <a:cubicBezTo>
                    <a:pt x="1" y="31"/>
                    <a:pt x="1" y="528"/>
                    <a:pt x="342" y="559"/>
                  </a:cubicBezTo>
                  <a:lnTo>
                    <a:pt x="1024" y="559"/>
                  </a:lnTo>
                  <a:cubicBezTo>
                    <a:pt x="1335" y="528"/>
                    <a:pt x="1335" y="31"/>
                    <a:pt x="10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66;p66"/>
            <p:cNvSpPr/>
            <p:nvPr/>
          </p:nvSpPr>
          <p:spPr>
            <a:xfrm>
              <a:off x="6731740" y="2167154"/>
              <a:ext cx="15116" cy="15116"/>
            </a:xfrm>
            <a:custGeom>
              <a:avLst/>
              <a:gdLst/>
              <a:ahLst/>
              <a:cxnLst/>
              <a:rect l="l" t="t" r="r" b="b"/>
              <a:pathLst>
                <a:path w="560" h="560" extrusionOk="0">
                  <a:moveTo>
                    <a:pt x="280" y="1"/>
                  </a:moveTo>
                  <a:cubicBezTo>
                    <a:pt x="218" y="1"/>
                    <a:pt x="156" y="32"/>
                    <a:pt x="94" y="63"/>
                  </a:cubicBezTo>
                  <a:cubicBezTo>
                    <a:pt x="32" y="125"/>
                    <a:pt x="1" y="187"/>
                    <a:pt x="1" y="280"/>
                  </a:cubicBezTo>
                  <a:cubicBezTo>
                    <a:pt x="1" y="342"/>
                    <a:pt x="32" y="404"/>
                    <a:pt x="94" y="466"/>
                  </a:cubicBezTo>
                  <a:cubicBezTo>
                    <a:pt x="156" y="528"/>
                    <a:pt x="218" y="528"/>
                    <a:pt x="280" y="559"/>
                  </a:cubicBezTo>
                  <a:cubicBezTo>
                    <a:pt x="373" y="559"/>
                    <a:pt x="435" y="528"/>
                    <a:pt x="466" y="466"/>
                  </a:cubicBezTo>
                  <a:cubicBezTo>
                    <a:pt x="528" y="404"/>
                    <a:pt x="559" y="342"/>
                    <a:pt x="559" y="280"/>
                  </a:cubicBezTo>
                  <a:cubicBezTo>
                    <a:pt x="559" y="187"/>
                    <a:pt x="528" y="125"/>
                    <a:pt x="466" y="94"/>
                  </a:cubicBezTo>
                  <a:cubicBezTo>
                    <a:pt x="435" y="32"/>
                    <a:pt x="373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67;p66"/>
            <p:cNvSpPr/>
            <p:nvPr/>
          </p:nvSpPr>
          <p:spPr>
            <a:xfrm>
              <a:off x="6441220" y="1865756"/>
              <a:ext cx="338297" cy="376788"/>
            </a:xfrm>
            <a:custGeom>
              <a:avLst/>
              <a:gdLst/>
              <a:ahLst/>
              <a:cxnLst/>
              <a:rect l="l" t="t" r="r" b="b"/>
              <a:pathLst>
                <a:path w="12533" h="13959" extrusionOk="0">
                  <a:moveTo>
                    <a:pt x="4157" y="558"/>
                  </a:moveTo>
                  <a:cubicBezTo>
                    <a:pt x="4312" y="558"/>
                    <a:pt x="4436" y="682"/>
                    <a:pt x="4405" y="807"/>
                  </a:cubicBezTo>
                  <a:lnTo>
                    <a:pt x="4405" y="1086"/>
                  </a:lnTo>
                  <a:lnTo>
                    <a:pt x="2792" y="1086"/>
                  </a:lnTo>
                  <a:lnTo>
                    <a:pt x="2792" y="807"/>
                  </a:lnTo>
                  <a:cubicBezTo>
                    <a:pt x="2792" y="651"/>
                    <a:pt x="2916" y="558"/>
                    <a:pt x="3071" y="558"/>
                  </a:cubicBezTo>
                  <a:close/>
                  <a:moveTo>
                    <a:pt x="4436" y="1644"/>
                  </a:moveTo>
                  <a:lnTo>
                    <a:pt x="4436" y="2171"/>
                  </a:lnTo>
                  <a:lnTo>
                    <a:pt x="2792" y="2171"/>
                  </a:lnTo>
                  <a:lnTo>
                    <a:pt x="2792" y="1644"/>
                  </a:lnTo>
                  <a:close/>
                  <a:moveTo>
                    <a:pt x="4436" y="2730"/>
                  </a:moveTo>
                  <a:lnTo>
                    <a:pt x="4436" y="3288"/>
                  </a:lnTo>
                  <a:lnTo>
                    <a:pt x="2792" y="3288"/>
                  </a:lnTo>
                  <a:lnTo>
                    <a:pt x="2792" y="2730"/>
                  </a:lnTo>
                  <a:close/>
                  <a:moveTo>
                    <a:pt x="3598" y="7282"/>
                  </a:moveTo>
                  <a:cubicBezTo>
                    <a:pt x="3908" y="7282"/>
                    <a:pt x="4219" y="7491"/>
                    <a:pt x="4219" y="7910"/>
                  </a:cubicBezTo>
                  <a:cubicBezTo>
                    <a:pt x="4219" y="8065"/>
                    <a:pt x="4343" y="8189"/>
                    <a:pt x="4498" y="8189"/>
                  </a:cubicBezTo>
                  <a:lnTo>
                    <a:pt x="5087" y="8189"/>
                  </a:lnTo>
                  <a:lnTo>
                    <a:pt x="5087" y="12129"/>
                  </a:lnTo>
                  <a:lnTo>
                    <a:pt x="2109" y="12129"/>
                  </a:lnTo>
                  <a:lnTo>
                    <a:pt x="2109" y="8189"/>
                  </a:lnTo>
                  <a:lnTo>
                    <a:pt x="2699" y="8189"/>
                  </a:lnTo>
                  <a:cubicBezTo>
                    <a:pt x="2854" y="8189"/>
                    <a:pt x="2978" y="8065"/>
                    <a:pt x="2978" y="7910"/>
                  </a:cubicBezTo>
                  <a:cubicBezTo>
                    <a:pt x="2978" y="7491"/>
                    <a:pt x="3288" y="7282"/>
                    <a:pt x="3598" y="7282"/>
                  </a:cubicBezTo>
                  <a:close/>
                  <a:moveTo>
                    <a:pt x="4436" y="3815"/>
                  </a:moveTo>
                  <a:cubicBezTo>
                    <a:pt x="4436" y="4343"/>
                    <a:pt x="4560" y="4870"/>
                    <a:pt x="4746" y="5366"/>
                  </a:cubicBezTo>
                  <a:cubicBezTo>
                    <a:pt x="4963" y="5863"/>
                    <a:pt x="5242" y="6359"/>
                    <a:pt x="5646" y="6731"/>
                  </a:cubicBezTo>
                  <a:cubicBezTo>
                    <a:pt x="5677" y="6793"/>
                    <a:pt x="5739" y="6855"/>
                    <a:pt x="5801" y="6917"/>
                  </a:cubicBezTo>
                  <a:cubicBezTo>
                    <a:pt x="5646" y="7165"/>
                    <a:pt x="5521" y="7383"/>
                    <a:pt x="5397" y="7662"/>
                  </a:cubicBezTo>
                  <a:lnTo>
                    <a:pt x="5397" y="7631"/>
                  </a:lnTo>
                  <a:lnTo>
                    <a:pt x="4746" y="7631"/>
                  </a:lnTo>
                  <a:cubicBezTo>
                    <a:pt x="4622" y="7010"/>
                    <a:pt x="4118" y="6700"/>
                    <a:pt x="3614" y="6700"/>
                  </a:cubicBezTo>
                  <a:cubicBezTo>
                    <a:pt x="3110" y="6700"/>
                    <a:pt x="2606" y="7010"/>
                    <a:pt x="2482" y="7631"/>
                  </a:cubicBezTo>
                  <a:lnTo>
                    <a:pt x="1861" y="7631"/>
                  </a:lnTo>
                  <a:cubicBezTo>
                    <a:pt x="1706" y="7631"/>
                    <a:pt x="1582" y="7755"/>
                    <a:pt x="1582" y="7910"/>
                  </a:cubicBezTo>
                  <a:lnTo>
                    <a:pt x="1582" y="12408"/>
                  </a:lnTo>
                  <a:cubicBezTo>
                    <a:pt x="1582" y="12563"/>
                    <a:pt x="1706" y="12687"/>
                    <a:pt x="1861" y="12687"/>
                  </a:cubicBezTo>
                  <a:lnTo>
                    <a:pt x="5366" y="12687"/>
                  </a:lnTo>
                  <a:cubicBezTo>
                    <a:pt x="5521" y="12687"/>
                    <a:pt x="5646" y="12563"/>
                    <a:pt x="5646" y="12408"/>
                  </a:cubicBezTo>
                  <a:lnTo>
                    <a:pt x="5646" y="10950"/>
                  </a:lnTo>
                  <a:cubicBezTo>
                    <a:pt x="5801" y="11198"/>
                    <a:pt x="5956" y="11415"/>
                    <a:pt x="6142" y="11601"/>
                  </a:cubicBezTo>
                  <a:cubicBezTo>
                    <a:pt x="6328" y="11756"/>
                    <a:pt x="6483" y="11911"/>
                    <a:pt x="6669" y="12035"/>
                  </a:cubicBezTo>
                  <a:lnTo>
                    <a:pt x="6669" y="12594"/>
                  </a:lnTo>
                  <a:cubicBezTo>
                    <a:pt x="6669" y="13059"/>
                    <a:pt x="6297" y="13400"/>
                    <a:pt x="5863" y="13400"/>
                  </a:cubicBezTo>
                  <a:lnTo>
                    <a:pt x="1365" y="13400"/>
                  </a:lnTo>
                  <a:cubicBezTo>
                    <a:pt x="931" y="13400"/>
                    <a:pt x="558" y="13028"/>
                    <a:pt x="558" y="12594"/>
                  </a:cubicBezTo>
                  <a:lnTo>
                    <a:pt x="558" y="9337"/>
                  </a:lnTo>
                  <a:cubicBezTo>
                    <a:pt x="558" y="8375"/>
                    <a:pt x="931" y="7445"/>
                    <a:pt x="1613" y="6731"/>
                  </a:cubicBezTo>
                  <a:cubicBezTo>
                    <a:pt x="2357" y="5956"/>
                    <a:pt x="2792" y="4901"/>
                    <a:pt x="2823" y="3815"/>
                  </a:cubicBezTo>
                  <a:close/>
                  <a:moveTo>
                    <a:pt x="3071" y="0"/>
                  </a:moveTo>
                  <a:cubicBezTo>
                    <a:pt x="2606" y="0"/>
                    <a:pt x="2233" y="372"/>
                    <a:pt x="2233" y="807"/>
                  </a:cubicBezTo>
                  <a:lnTo>
                    <a:pt x="2233" y="3753"/>
                  </a:lnTo>
                  <a:cubicBezTo>
                    <a:pt x="2233" y="4715"/>
                    <a:pt x="1861" y="5646"/>
                    <a:pt x="1179" y="6359"/>
                  </a:cubicBezTo>
                  <a:cubicBezTo>
                    <a:pt x="434" y="7165"/>
                    <a:pt x="0" y="8220"/>
                    <a:pt x="0" y="9337"/>
                  </a:cubicBezTo>
                  <a:lnTo>
                    <a:pt x="0" y="12594"/>
                  </a:lnTo>
                  <a:cubicBezTo>
                    <a:pt x="0" y="13338"/>
                    <a:pt x="620" y="13959"/>
                    <a:pt x="1365" y="13959"/>
                  </a:cubicBezTo>
                  <a:lnTo>
                    <a:pt x="5863" y="13959"/>
                  </a:lnTo>
                  <a:cubicBezTo>
                    <a:pt x="6607" y="13959"/>
                    <a:pt x="7228" y="13338"/>
                    <a:pt x="7228" y="12594"/>
                  </a:cubicBezTo>
                  <a:lnTo>
                    <a:pt x="7228" y="12346"/>
                  </a:lnTo>
                  <a:cubicBezTo>
                    <a:pt x="7259" y="12346"/>
                    <a:pt x="7290" y="12377"/>
                    <a:pt x="7290" y="12377"/>
                  </a:cubicBezTo>
                  <a:cubicBezTo>
                    <a:pt x="7755" y="12578"/>
                    <a:pt x="8243" y="12679"/>
                    <a:pt x="8728" y="12679"/>
                  </a:cubicBezTo>
                  <a:cubicBezTo>
                    <a:pt x="9213" y="12679"/>
                    <a:pt x="9694" y="12578"/>
                    <a:pt x="10143" y="12377"/>
                  </a:cubicBezTo>
                  <a:cubicBezTo>
                    <a:pt x="10267" y="12315"/>
                    <a:pt x="10360" y="12160"/>
                    <a:pt x="10298" y="12035"/>
                  </a:cubicBezTo>
                  <a:cubicBezTo>
                    <a:pt x="10236" y="11911"/>
                    <a:pt x="10143" y="11849"/>
                    <a:pt x="10050" y="11849"/>
                  </a:cubicBezTo>
                  <a:cubicBezTo>
                    <a:pt x="9988" y="11849"/>
                    <a:pt x="9957" y="11880"/>
                    <a:pt x="9926" y="11880"/>
                  </a:cubicBezTo>
                  <a:cubicBezTo>
                    <a:pt x="9490" y="12072"/>
                    <a:pt x="9062" y="12159"/>
                    <a:pt x="8655" y="12159"/>
                  </a:cubicBezTo>
                  <a:cubicBezTo>
                    <a:pt x="6173" y="12159"/>
                    <a:pt x="4493" y="8939"/>
                    <a:pt x="6545" y="6886"/>
                  </a:cubicBezTo>
                  <a:cubicBezTo>
                    <a:pt x="7189" y="6251"/>
                    <a:pt x="7941" y="5977"/>
                    <a:pt x="8671" y="5977"/>
                  </a:cubicBezTo>
                  <a:cubicBezTo>
                    <a:pt x="10684" y="5977"/>
                    <a:pt x="12533" y="8053"/>
                    <a:pt x="11508" y="10329"/>
                  </a:cubicBezTo>
                  <a:cubicBezTo>
                    <a:pt x="11446" y="10454"/>
                    <a:pt x="11508" y="10640"/>
                    <a:pt x="11632" y="10702"/>
                  </a:cubicBezTo>
                  <a:lnTo>
                    <a:pt x="11756" y="10702"/>
                  </a:lnTo>
                  <a:cubicBezTo>
                    <a:pt x="11849" y="10702"/>
                    <a:pt x="11942" y="10640"/>
                    <a:pt x="12004" y="10547"/>
                  </a:cubicBezTo>
                  <a:cubicBezTo>
                    <a:pt x="12098" y="10329"/>
                    <a:pt x="12191" y="10081"/>
                    <a:pt x="12253" y="9833"/>
                  </a:cubicBezTo>
                  <a:cubicBezTo>
                    <a:pt x="12284" y="9585"/>
                    <a:pt x="12315" y="9306"/>
                    <a:pt x="12315" y="9058"/>
                  </a:cubicBezTo>
                  <a:cubicBezTo>
                    <a:pt x="12315" y="8561"/>
                    <a:pt x="12222" y="8096"/>
                    <a:pt x="12036" y="7662"/>
                  </a:cubicBezTo>
                  <a:cubicBezTo>
                    <a:pt x="11663" y="6762"/>
                    <a:pt x="10981" y="6080"/>
                    <a:pt x="10112" y="5708"/>
                  </a:cubicBezTo>
                  <a:cubicBezTo>
                    <a:pt x="9652" y="5509"/>
                    <a:pt x="9167" y="5412"/>
                    <a:pt x="8686" y="5412"/>
                  </a:cubicBezTo>
                  <a:cubicBezTo>
                    <a:pt x="7744" y="5412"/>
                    <a:pt x="6820" y="5784"/>
                    <a:pt x="6142" y="6483"/>
                  </a:cubicBezTo>
                  <a:cubicBezTo>
                    <a:pt x="6080" y="6421"/>
                    <a:pt x="6049" y="6390"/>
                    <a:pt x="6018" y="6328"/>
                  </a:cubicBezTo>
                  <a:cubicBezTo>
                    <a:pt x="5677" y="5987"/>
                    <a:pt x="5397" y="5583"/>
                    <a:pt x="5242" y="5149"/>
                  </a:cubicBezTo>
                  <a:cubicBezTo>
                    <a:pt x="5056" y="4684"/>
                    <a:pt x="4963" y="4219"/>
                    <a:pt x="4932" y="3722"/>
                  </a:cubicBezTo>
                  <a:lnTo>
                    <a:pt x="4932" y="807"/>
                  </a:lnTo>
                  <a:cubicBezTo>
                    <a:pt x="4963" y="372"/>
                    <a:pt x="4591" y="0"/>
                    <a:pt x="4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68;p66"/>
            <p:cNvSpPr/>
            <p:nvPr/>
          </p:nvSpPr>
          <p:spPr>
            <a:xfrm>
              <a:off x="6684018" y="2073382"/>
              <a:ext cx="46913" cy="73932"/>
            </a:xfrm>
            <a:custGeom>
              <a:avLst/>
              <a:gdLst/>
              <a:ahLst/>
              <a:cxnLst/>
              <a:rect l="l" t="t" r="r" b="b"/>
              <a:pathLst>
                <a:path w="1738" h="2739" extrusionOk="0">
                  <a:moveTo>
                    <a:pt x="869" y="637"/>
                  </a:moveTo>
                  <a:cubicBezTo>
                    <a:pt x="1024" y="637"/>
                    <a:pt x="1179" y="714"/>
                    <a:pt x="1148" y="869"/>
                  </a:cubicBezTo>
                  <a:lnTo>
                    <a:pt x="1148" y="1831"/>
                  </a:lnTo>
                  <a:cubicBezTo>
                    <a:pt x="1179" y="2002"/>
                    <a:pt x="1024" y="2087"/>
                    <a:pt x="869" y="2087"/>
                  </a:cubicBezTo>
                  <a:cubicBezTo>
                    <a:pt x="714" y="2087"/>
                    <a:pt x="559" y="2002"/>
                    <a:pt x="590" y="1831"/>
                  </a:cubicBezTo>
                  <a:lnTo>
                    <a:pt x="590" y="869"/>
                  </a:lnTo>
                  <a:cubicBezTo>
                    <a:pt x="559" y="714"/>
                    <a:pt x="714" y="637"/>
                    <a:pt x="869" y="637"/>
                  </a:cubicBezTo>
                  <a:close/>
                  <a:moveTo>
                    <a:pt x="869" y="1"/>
                  </a:moveTo>
                  <a:cubicBezTo>
                    <a:pt x="404" y="1"/>
                    <a:pt x="32" y="404"/>
                    <a:pt x="63" y="869"/>
                  </a:cubicBezTo>
                  <a:lnTo>
                    <a:pt x="63" y="1831"/>
                  </a:lnTo>
                  <a:cubicBezTo>
                    <a:pt x="1" y="2436"/>
                    <a:pt x="435" y="2738"/>
                    <a:pt x="869" y="2738"/>
                  </a:cubicBezTo>
                  <a:cubicBezTo>
                    <a:pt x="1303" y="2738"/>
                    <a:pt x="1738" y="2436"/>
                    <a:pt x="1676" y="1831"/>
                  </a:cubicBezTo>
                  <a:lnTo>
                    <a:pt x="1676" y="869"/>
                  </a:lnTo>
                  <a:cubicBezTo>
                    <a:pt x="1707" y="404"/>
                    <a:pt x="1334" y="1"/>
                    <a:pt x="8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69;p66"/>
            <p:cNvSpPr/>
            <p:nvPr/>
          </p:nvSpPr>
          <p:spPr>
            <a:xfrm>
              <a:off x="6646336" y="2073382"/>
              <a:ext cx="24320" cy="73717"/>
            </a:xfrm>
            <a:custGeom>
              <a:avLst/>
              <a:gdLst/>
              <a:ahLst/>
              <a:cxnLst/>
              <a:rect l="l" t="t" r="r" b="b"/>
              <a:pathLst>
                <a:path w="901" h="2731" extrusionOk="0">
                  <a:moveTo>
                    <a:pt x="373" y="1"/>
                  </a:moveTo>
                  <a:cubicBezTo>
                    <a:pt x="1" y="1"/>
                    <a:pt x="1" y="528"/>
                    <a:pt x="373" y="528"/>
                  </a:cubicBezTo>
                  <a:lnTo>
                    <a:pt x="373" y="2451"/>
                  </a:lnTo>
                  <a:cubicBezTo>
                    <a:pt x="373" y="2606"/>
                    <a:pt x="497" y="2730"/>
                    <a:pt x="621" y="2730"/>
                  </a:cubicBezTo>
                  <a:cubicBezTo>
                    <a:pt x="776" y="2730"/>
                    <a:pt x="900" y="2606"/>
                    <a:pt x="900" y="2451"/>
                  </a:cubicBezTo>
                  <a:lnTo>
                    <a:pt x="900" y="280"/>
                  </a:lnTo>
                  <a:cubicBezTo>
                    <a:pt x="900" y="125"/>
                    <a:pt x="776" y="1"/>
                    <a:pt x="6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70;p66"/>
            <p:cNvSpPr/>
            <p:nvPr/>
          </p:nvSpPr>
          <p:spPr>
            <a:xfrm>
              <a:off x="6606981" y="2102696"/>
              <a:ext cx="36035" cy="15089"/>
            </a:xfrm>
            <a:custGeom>
              <a:avLst/>
              <a:gdLst/>
              <a:ahLst/>
              <a:cxnLst/>
              <a:rect l="l" t="t" r="r" b="b"/>
              <a:pathLst>
                <a:path w="1335" h="559" extrusionOk="0">
                  <a:moveTo>
                    <a:pt x="311" y="0"/>
                  </a:moveTo>
                  <a:cubicBezTo>
                    <a:pt x="1" y="31"/>
                    <a:pt x="1" y="497"/>
                    <a:pt x="311" y="559"/>
                  </a:cubicBezTo>
                  <a:lnTo>
                    <a:pt x="1024" y="559"/>
                  </a:lnTo>
                  <a:cubicBezTo>
                    <a:pt x="1335" y="497"/>
                    <a:pt x="1335" y="31"/>
                    <a:pt x="10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1016;p66"/>
          <p:cNvGrpSpPr/>
          <p:nvPr/>
        </p:nvGrpSpPr>
        <p:grpSpPr>
          <a:xfrm>
            <a:off x="8416719" y="1087494"/>
            <a:ext cx="654912" cy="594412"/>
            <a:chOff x="8047139" y="1861761"/>
            <a:chExt cx="376788" cy="380810"/>
          </a:xfrm>
        </p:grpSpPr>
        <p:sp>
          <p:nvSpPr>
            <p:cNvPr id="60" name="Google Shape;1017;p66"/>
            <p:cNvSpPr/>
            <p:nvPr/>
          </p:nvSpPr>
          <p:spPr>
            <a:xfrm>
              <a:off x="8089841" y="2132010"/>
              <a:ext cx="123923" cy="44403"/>
            </a:xfrm>
            <a:custGeom>
              <a:avLst/>
              <a:gdLst/>
              <a:ahLst/>
              <a:cxnLst/>
              <a:rect l="l" t="t" r="r" b="b"/>
              <a:pathLst>
                <a:path w="4591" h="1645" extrusionOk="0">
                  <a:moveTo>
                    <a:pt x="4033" y="558"/>
                  </a:moveTo>
                  <a:lnTo>
                    <a:pt x="4033" y="1086"/>
                  </a:lnTo>
                  <a:lnTo>
                    <a:pt x="558" y="1086"/>
                  </a:lnTo>
                  <a:lnTo>
                    <a:pt x="558" y="558"/>
                  </a:lnTo>
                  <a:close/>
                  <a:moveTo>
                    <a:pt x="279" y="0"/>
                  </a:moveTo>
                  <a:cubicBezTo>
                    <a:pt x="124" y="0"/>
                    <a:pt x="0" y="124"/>
                    <a:pt x="0" y="279"/>
                  </a:cubicBezTo>
                  <a:lnTo>
                    <a:pt x="0" y="1396"/>
                  </a:lnTo>
                  <a:cubicBezTo>
                    <a:pt x="0" y="1520"/>
                    <a:pt x="124" y="1644"/>
                    <a:pt x="279" y="1644"/>
                  </a:cubicBezTo>
                  <a:lnTo>
                    <a:pt x="4312" y="1644"/>
                  </a:lnTo>
                  <a:cubicBezTo>
                    <a:pt x="4467" y="1644"/>
                    <a:pt x="4591" y="1520"/>
                    <a:pt x="4591" y="1396"/>
                  </a:cubicBezTo>
                  <a:lnTo>
                    <a:pt x="4591" y="279"/>
                  </a:lnTo>
                  <a:cubicBezTo>
                    <a:pt x="4591" y="124"/>
                    <a:pt x="4467" y="0"/>
                    <a:pt x="43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18;p66"/>
            <p:cNvSpPr/>
            <p:nvPr/>
          </p:nvSpPr>
          <p:spPr>
            <a:xfrm>
              <a:off x="8325944" y="2227455"/>
              <a:ext cx="15089" cy="15089"/>
            </a:xfrm>
            <a:custGeom>
              <a:avLst/>
              <a:gdLst/>
              <a:ahLst/>
              <a:cxnLst/>
              <a:rect l="l" t="t" r="r" b="b"/>
              <a:pathLst>
                <a:path w="559" h="559" extrusionOk="0">
                  <a:moveTo>
                    <a:pt x="280" y="0"/>
                  </a:moveTo>
                  <a:cubicBezTo>
                    <a:pt x="125" y="0"/>
                    <a:pt x="1" y="124"/>
                    <a:pt x="1" y="280"/>
                  </a:cubicBezTo>
                  <a:cubicBezTo>
                    <a:pt x="1" y="435"/>
                    <a:pt x="125" y="559"/>
                    <a:pt x="280" y="559"/>
                  </a:cubicBezTo>
                  <a:cubicBezTo>
                    <a:pt x="435" y="559"/>
                    <a:pt x="559" y="435"/>
                    <a:pt x="559" y="280"/>
                  </a:cubicBezTo>
                  <a:cubicBezTo>
                    <a:pt x="559" y="124"/>
                    <a:pt x="435" y="0"/>
                    <a:pt x="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19;p66"/>
            <p:cNvSpPr/>
            <p:nvPr/>
          </p:nvSpPr>
          <p:spPr>
            <a:xfrm>
              <a:off x="8047139" y="1861761"/>
              <a:ext cx="376788" cy="380810"/>
            </a:xfrm>
            <a:custGeom>
              <a:avLst/>
              <a:gdLst/>
              <a:ahLst/>
              <a:cxnLst/>
              <a:rect l="l" t="t" r="r" b="b"/>
              <a:pathLst>
                <a:path w="13959" h="14108" extrusionOk="0">
                  <a:moveTo>
                    <a:pt x="6979" y="699"/>
                  </a:moveTo>
                  <a:cubicBezTo>
                    <a:pt x="7383" y="699"/>
                    <a:pt x="7786" y="970"/>
                    <a:pt x="7786" y="1513"/>
                  </a:cubicBezTo>
                  <a:lnTo>
                    <a:pt x="7786" y="1792"/>
                  </a:lnTo>
                  <a:lnTo>
                    <a:pt x="7259" y="1792"/>
                  </a:lnTo>
                  <a:lnTo>
                    <a:pt x="7259" y="1513"/>
                  </a:lnTo>
                  <a:cubicBezTo>
                    <a:pt x="7259" y="1327"/>
                    <a:pt x="7119" y="1234"/>
                    <a:pt x="6979" y="1234"/>
                  </a:cubicBezTo>
                  <a:cubicBezTo>
                    <a:pt x="6840" y="1234"/>
                    <a:pt x="6700" y="1327"/>
                    <a:pt x="6700" y="1513"/>
                  </a:cubicBezTo>
                  <a:lnTo>
                    <a:pt x="6700" y="1792"/>
                  </a:lnTo>
                  <a:lnTo>
                    <a:pt x="6173" y="1792"/>
                  </a:lnTo>
                  <a:lnTo>
                    <a:pt x="6173" y="1513"/>
                  </a:lnTo>
                  <a:cubicBezTo>
                    <a:pt x="6173" y="970"/>
                    <a:pt x="6576" y="699"/>
                    <a:pt x="6979" y="699"/>
                  </a:cubicBezTo>
                  <a:close/>
                  <a:moveTo>
                    <a:pt x="8903" y="3436"/>
                  </a:moveTo>
                  <a:lnTo>
                    <a:pt x="8903" y="4025"/>
                  </a:lnTo>
                  <a:cubicBezTo>
                    <a:pt x="8679" y="3976"/>
                    <a:pt x="8456" y="3951"/>
                    <a:pt x="8235" y="3951"/>
                  </a:cubicBezTo>
                  <a:cubicBezTo>
                    <a:pt x="7903" y="3951"/>
                    <a:pt x="7575" y="4007"/>
                    <a:pt x="7259" y="4118"/>
                  </a:cubicBezTo>
                  <a:lnTo>
                    <a:pt x="7259" y="3436"/>
                  </a:lnTo>
                  <a:close/>
                  <a:moveTo>
                    <a:pt x="6700" y="3436"/>
                  </a:moveTo>
                  <a:lnTo>
                    <a:pt x="6700" y="4274"/>
                  </a:lnTo>
                  <a:lnTo>
                    <a:pt x="6638" y="4274"/>
                  </a:lnTo>
                  <a:cubicBezTo>
                    <a:pt x="6346" y="4371"/>
                    <a:pt x="5967" y="4493"/>
                    <a:pt x="5626" y="4493"/>
                  </a:cubicBezTo>
                  <a:cubicBezTo>
                    <a:pt x="5425" y="4493"/>
                    <a:pt x="5237" y="4451"/>
                    <a:pt x="5087" y="4336"/>
                  </a:cubicBezTo>
                  <a:lnTo>
                    <a:pt x="5087" y="3436"/>
                  </a:lnTo>
                  <a:close/>
                  <a:moveTo>
                    <a:pt x="6979" y="5918"/>
                  </a:moveTo>
                  <a:cubicBezTo>
                    <a:pt x="7352" y="5918"/>
                    <a:pt x="7569" y="6352"/>
                    <a:pt x="7321" y="6631"/>
                  </a:cubicBezTo>
                  <a:cubicBezTo>
                    <a:pt x="7228" y="6714"/>
                    <a:pt x="7117" y="6752"/>
                    <a:pt x="7012" y="6752"/>
                  </a:cubicBezTo>
                  <a:cubicBezTo>
                    <a:pt x="6800" y="6752"/>
                    <a:pt x="6607" y="6600"/>
                    <a:pt x="6607" y="6352"/>
                  </a:cubicBezTo>
                  <a:cubicBezTo>
                    <a:pt x="6607" y="6135"/>
                    <a:pt x="6762" y="5949"/>
                    <a:pt x="6979" y="5949"/>
                  </a:cubicBezTo>
                  <a:lnTo>
                    <a:pt x="6979" y="5918"/>
                  </a:lnTo>
                  <a:close/>
                  <a:moveTo>
                    <a:pt x="8387" y="4515"/>
                  </a:moveTo>
                  <a:cubicBezTo>
                    <a:pt x="8579" y="4515"/>
                    <a:pt x="8758" y="4542"/>
                    <a:pt x="8903" y="4615"/>
                  </a:cubicBezTo>
                  <a:lnTo>
                    <a:pt x="8903" y="7841"/>
                  </a:lnTo>
                  <a:lnTo>
                    <a:pt x="5087" y="7841"/>
                  </a:lnTo>
                  <a:lnTo>
                    <a:pt x="5087" y="4956"/>
                  </a:lnTo>
                  <a:cubicBezTo>
                    <a:pt x="5293" y="5016"/>
                    <a:pt x="5503" y="5044"/>
                    <a:pt x="5714" y="5044"/>
                  </a:cubicBezTo>
                  <a:cubicBezTo>
                    <a:pt x="6045" y="5044"/>
                    <a:pt x="6378" y="4977"/>
                    <a:pt x="6700" y="4863"/>
                  </a:cubicBezTo>
                  <a:lnTo>
                    <a:pt x="6700" y="5421"/>
                  </a:lnTo>
                  <a:cubicBezTo>
                    <a:pt x="5646" y="5731"/>
                    <a:pt x="5894" y="7282"/>
                    <a:pt x="6979" y="7282"/>
                  </a:cubicBezTo>
                  <a:cubicBezTo>
                    <a:pt x="8065" y="7282"/>
                    <a:pt x="8313" y="5731"/>
                    <a:pt x="7259" y="5421"/>
                  </a:cubicBezTo>
                  <a:lnTo>
                    <a:pt x="7259" y="4708"/>
                  </a:lnTo>
                  <a:cubicBezTo>
                    <a:pt x="7569" y="4625"/>
                    <a:pt x="8003" y="4515"/>
                    <a:pt x="8387" y="4515"/>
                  </a:cubicBezTo>
                  <a:close/>
                  <a:moveTo>
                    <a:pt x="2668" y="8368"/>
                  </a:moveTo>
                  <a:lnTo>
                    <a:pt x="2668" y="8926"/>
                  </a:lnTo>
                  <a:lnTo>
                    <a:pt x="2140" y="8926"/>
                  </a:lnTo>
                  <a:lnTo>
                    <a:pt x="2140" y="8368"/>
                  </a:lnTo>
                  <a:close/>
                  <a:moveTo>
                    <a:pt x="6700" y="2319"/>
                  </a:moveTo>
                  <a:lnTo>
                    <a:pt x="6700" y="2878"/>
                  </a:lnTo>
                  <a:lnTo>
                    <a:pt x="4808" y="2878"/>
                  </a:lnTo>
                  <a:cubicBezTo>
                    <a:pt x="4792" y="2874"/>
                    <a:pt x="4776" y="2873"/>
                    <a:pt x="4761" y="2873"/>
                  </a:cubicBezTo>
                  <a:cubicBezTo>
                    <a:pt x="4628" y="2873"/>
                    <a:pt x="4529" y="2987"/>
                    <a:pt x="4529" y="3126"/>
                  </a:cubicBezTo>
                  <a:lnTo>
                    <a:pt x="4529" y="7841"/>
                  </a:lnTo>
                  <a:lnTo>
                    <a:pt x="4033" y="7841"/>
                  </a:lnTo>
                  <a:cubicBezTo>
                    <a:pt x="4016" y="7838"/>
                    <a:pt x="4001" y="7836"/>
                    <a:pt x="3985" y="7836"/>
                  </a:cubicBezTo>
                  <a:cubicBezTo>
                    <a:pt x="3853" y="7836"/>
                    <a:pt x="3753" y="7950"/>
                    <a:pt x="3753" y="8089"/>
                  </a:cubicBezTo>
                  <a:lnTo>
                    <a:pt x="3753" y="8926"/>
                  </a:lnTo>
                  <a:lnTo>
                    <a:pt x="3226" y="8926"/>
                  </a:lnTo>
                  <a:lnTo>
                    <a:pt x="3226" y="8120"/>
                  </a:lnTo>
                  <a:cubicBezTo>
                    <a:pt x="3226" y="7965"/>
                    <a:pt x="3102" y="7841"/>
                    <a:pt x="2947" y="7841"/>
                  </a:cubicBezTo>
                  <a:lnTo>
                    <a:pt x="2668" y="7841"/>
                  </a:lnTo>
                  <a:lnTo>
                    <a:pt x="2668" y="2319"/>
                  </a:lnTo>
                  <a:close/>
                  <a:moveTo>
                    <a:pt x="9647" y="8368"/>
                  </a:moveTo>
                  <a:lnTo>
                    <a:pt x="9647" y="8926"/>
                  </a:lnTo>
                  <a:lnTo>
                    <a:pt x="4312" y="8926"/>
                  </a:lnTo>
                  <a:lnTo>
                    <a:pt x="4312" y="8368"/>
                  </a:lnTo>
                  <a:close/>
                  <a:moveTo>
                    <a:pt x="11291" y="2319"/>
                  </a:moveTo>
                  <a:lnTo>
                    <a:pt x="11291" y="7841"/>
                  </a:lnTo>
                  <a:lnTo>
                    <a:pt x="11012" y="7841"/>
                  </a:lnTo>
                  <a:cubicBezTo>
                    <a:pt x="10857" y="7841"/>
                    <a:pt x="10733" y="7965"/>
                    <a:pt x="10733" y="8120"/>
                  </a:cubicBezTo>
                  <a:lnTo>
                    <a:pt x="10733" y="8926"/>
                  </a:lnTo>
                  <a:lnTo>
                    <a:pt x="10205" y="8926"/>
                  </a:lnTo>
                  <a:lnTo>
                    <a:pt x="10205" y="8120"/>
                  </a:lnTo>
                  <a:cubicBezTo>
                    <a:pt x="10205" y="7965"/>
                    <a:pt x="10081" y="7841"/>
                    <a:pt x="9926" y="7841"/>
                  </a:cubicBezTo>
                  <a:lnTo>
                    <a:pt x="9430" y="7841"/>
                  </a:lnTo>
                  <a:lnTo>
                    <a:pt x="9430" y="3157"/>
                  </a:lnTo>
                  <a:cubicBezTo>
                    <a:pt x="9430" y="3002"/>
                    <a:pt x="9306" y="2878"/>
                    <a:pt x="9151" y="2878"/>
                  </a:cubicBezTo>
                  <a:lnTo>
                    <a:pt x="7259" y="2878"/>
                  </a:lnTo>
                  <a:lnTo>
                    <a:pt x="7259" y="2319"/>
                  </a:lnTo>
                  <a:close/>
                  <a:moveTo>
                    <a:pt x="11291" y="8368"/>
                  </a:moveTo>
                  <a:lnTo>
                    <a:pt x="11849" y="8399"/>
                  </a:lnTo>
                  <a:lnTo>
                    <a:pt x="11849" y="8926"/>
                  </a:lnTo>
                  <a:lnTo>
                    <a:pt x="11291" y="8926"/>
                  </a:lnTo>
                  <a:lnTo>
                    <a:pt x="11291" y="8368"/>
                  </a:lnTo>
                  <a:close/>
                  <a:moveTo>
                    <a:pt x="12160" y="9454"/>
                  </a:moveTo>
                  <a:cubicBezTo>
                    <a:pt x="12594" y="9454"/>
                    <a:pt x="12935" y="9795"/>
                    <a:pt x="12935" y="10229"/>
                  </a:cubicBezTo>
                  <a:lnTo>
                    <a:pt x="12935" y="12463"/>
                  </a:lnTo>
                  <a:lnTo>
                    <a:pt x="1024" y="12463"/>
                  </a:lnTo>
                  <a:lnTo>
                    <a:pt x="1024" y="10229"/>
                  </a:lnTo>
                  <a:cubicBezTo>
                    <a:pt x="1024" y="9795"/>
                    <a:pt x="1396" y="9454"/>
                    <a:pt x="1799" y="9454"/>
                  </a:cubicBezTo>
                  <a:close/>
                  <a:moveTo>
                    <a:pt x="6991" y="1"/>
                  </a:moveTo>
                  <a:cubicBezTo>
                    <a:pt x="6258" y="1"/>
                    <a:pt x="5522" y="505"/>
                    <a:pt x="5615" y="1513"/>
                  </a:cubicBezTo>
                  <a:lnTo>
                    <a:pt x="5615" y="1792"/>
                  </a:lnTo>
                  <a:lnTo>
                    <a:pt x="2420" y="1792"/>
                  </a:lnTo>
                  <a:cubicBezTo>
                    <a:pt x="2264" y="1792"/>
                    <a:pt x="2140" y="1916"/>
                    <a:pt x="2140" y="2071"/>
                  </a:cubicBezTo>
                  <a:lnTo>
                    <a:pt x="2140" y="7841"/>
                  </a:lnTo>
                  <a:lnTo>
                    <a:pt x="1861" y="7841"/>
                  </a:lnTo>
                  <a:cubicBezTo>
                    <a:pt x="1706" y="7841"/>
                    <a:pt x="1582" y="7965"/>
                    <a:pt x="1582" y="8120"/>
                  </a:cubicBezTo>
                  <a:lnTo>
                    <a:pt x="1582" y="8957"/>
                  </a:lnTo>
                  <a:cubicBezTo>
                    <a:pt x="962" y="9051"/>
                    <a:pt x="496" y="9578"/>
                    <a:pt x="496" y="10229"/>
                  </a:cubicBezTo>
                  <a:lnTo>
                    <a:pt x="496" y="12463"/>
                  </a:lnTo>
                  <a:lnTo>
                    <a:pt x="279" y="12463"/>
                  </a:lnTo>
                  <a:cubicBezTo>
                    <a:pt x="124" y="12463"/>
                    <a:pt x="0" y="12587"/>
                    <a:pt x="0" y="12742"/>
                  </a:cubicBezTo>
                  <a:lnTo>
                    <a:pt x="0" y="13828"/>
                  </a:lnTo>
                  <a:cubicBezTo>
                    <a:pt x="0" y="13983"/>
                    <a:pt x="124" y="14107"/>
                    <a:pt x="279" y="14107"/>
                  </a:cubicBezTo>
                  <a:lnTo>
                    <a:pt x="9368" y="14107"/>
                  </a:lnTo>
                  <a:cubicBezTo>
                    <a:pt x="9709" y="14076"/>
                    <a:pt x="9709" y="13610"/>
                    <a:pt x="9368" y="13548"/>
                  </a:cubicBezTo>
                  <a:lnTo>
                    <a:pt x="558" y="13548"/>
                  </a:lnTo>
                  <a:lnTo>
                    <a:pt x="558" y="13021"/>
                  </a:lnTo>
                  <a:lnTo>
                    <a:pt x="13431" y="13021"/>
                  </a:lnTo>
                  <a:lnTo>
                    <a:pt x="13431" y="13548"/>
                  </a:lnTo>
                  <a:lnTo>
                    <a:pt x="11849" y="13548"/>
                  </a:lnTo>
                  <a:cubicBezTo>
                    <a:pt x="11842" y="13548"/>
                    <a:pt x="11835" y="13547"/>
                    <a:pt x="11827" y="13547"/>
                  </a:cubicBezTo>
                  <a:cubicBezTo>
                    <a:pt x="11547" y="13547"/>
                    <a:pt x="11547" y="14108"/>
                    <a:pt x="11827" y="14108"/>
                  </a:cubicBezTo>
                  <a:cubicBezTo>
                    <a:pt x="11835" y="14108"/>
                    <a:pt x="11842" y="14107"/>
                    <a:pt x="11849" y="14107"/>
                  </a:cubicBezTo>
                  <a:lnTo>
                    <a:pt x="13680" y="14107"/>
                  </a:lnTo>
                  <a:cubicBezTo>
                    <a:pt x="13773" y="14107"/>
                    <a:pt x="13835" y="14076"/>
                    <a:pt x="13897" y="14014"/>
                  </a:cubicBezTo>
                  <a:cubicBezTo>
                    <a:pt x="13928" y="13983"/>
                    <a:pt x="13959" y="13921"/>
                    <a:pt x="13959" y="13828"/>
                  </a:cubicBezTo>
                  <a:lnTo>
                    <a:pt x="13959" y="12742"/>
                  </a:lnTo>
                  <a:cubicBezTo>
                    <a:pt x="13959" y="12680"/>
                    <a:pt x="13928" y="12618"/>
                    <a:pt x="13897" y="12556"/>
                  </a:cubicBezTo>
                  <a:cubicBezTo>
                    <a:pt x="13835" y="12494"/>
                    <a:pt x="13773" y="12463"/>
                    <a:pt x="13680" y="12463"/>
                  </a:cubicBezTo>
                  <a:lnTo>
                    <a:pt x="13462" y="12463"/>
                  </a:lnTo>
                  <a:lnTo>
                    <a:pt x="13462" y="10229"/>
                  </a:lnTo>
                  <a:cubicBezTo>
                    <a:pt x="13462" y="9578"/>
                    <a:pt x="12997" y="9051"/>
                    <a:pt x="12377" y="8926"/>
                  </a:cubicBezTo>
                  <a:lnTo>
                    <a:pt x="12377" y="8120"/>
                  </a:lnTo>
                  <a:cubicBezTo>
                    <a:pt x="12377" y="7965"/>
                    <a:pt x="12253" y="7841"/>
                    <a:pt x="12098" y="7841"/>
                  </a:cubicBezTo>
                  <a:lnTo>
                    <a:pt x="11818" y="7841"/>
                  </a:lnTo>
                  <a:lnTo>
                    <a:pt x="11818" y="2071"/>
                  </a:lnTo>
                  <a:cubicBezTo>
                    <a:pt x="11849" y="1916"/>
                    <a:pt x="11725" y="1792"/>
                    <a:pt x="11570" y="1792"/>
                  </a:cubicBezTo>
                  <a:lnTo>
                    <a:pt x="8344" y="1792"/>
                  </a:lnTo>
                  <a:lnTo>
                    <a:pt x="8344" y="1513"/>
                  </a:lnTo>
                  <a:cubicBezTo>
                    <a:pt x="8453" y="505"/>
                    <a:pt x="7724" y="1"/>
                    <a:pt x="6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20;p66"/>
            <p:cNvSpPr/>
            <p:nvPr/>
          </p:nvSpPr>
          <p:spPr>
            <a:xfrm>
              <a:off x="8329291" y="2132010"/>
              <a:ext cx="51934" cy="44403"/>
            </a:xfrm>
            <a:custGeom>
              <a:avLst/>
              <a:gdLst/>
              <a:ahLst/>
              <a:cxnLst/>
              <a:rect l="l" t="t" r="r" b="b"/>
              <a:pathLst>
                <a:path w="1924" h="1645" extrusionOk="0">
                  <a:moveTo>
                    <a:pt x="1102" y="582"/>
                  </a:moveTo>
                  <a:cubicBezTo>
                    <a:pt x="1226" y="582"/>
                    <a:pt x="1350" y="667"/>
                    <a:pt x="1365" y="838"/>
                  </a:cubicBezTo>
                  <a:cubicBezTo>
                    <a:pt x="1365" y="962"/>
                    <a:pt x="1272" y="1086"/>
                    <a:pt x="1117" y="1086"/>
                  </a:cubicBezTo>
                  <a:cubicBezTo>
                    <a:pt x="962" y="1086"/>
                    <a:pt x="838" y="962"/>
                    <a:pt x="838" y="838"/>
                  </a:cubicBezTo>
                  <a:cubicBezTo>
                    <a:pt x="854" y="667"/>
                    <a:pt x="978" y="582"/>
                    <a:pt x="1102" y="582"/>
                  </a:cubicBezTo>
                  <a:close/>
                  <a:moveTo>
                    <a:pt x="1117" y="0"/>
                  </a:moveTo>
                  <a:cubicBezTo>
                    <a:pt x="373" y="0"/>
                    <a:pt x="1" y="900"/>
                    <a:pt x="528" y="1396"/>
                  </a:cubicBezTo>
                  <a:cubicBezTo>
                    <a:pt x="700" y="1568"/>
                    <a:pt x="908" y="1644"/>
                    <a:pt x="1111" y="1644"/>
                  </a:cubicBezTo>
                  <a:cubicBezTo>
                    <a:pt x="1529" y="1644"/>
                    <a:pt x="1924" y="1318"/>
                    <a:pt x="1924" y="838"/>
                  </a:cubicBezTo>
                  <a:cubicBezTo>
                    <a:pt x="1924" y="372"/>
                    <a:pt x="1552" y="0"/>
                    <a:pt x="11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021;p66"/>
            <p:cNvSpPr/>
            <p:nvPr/>
          </p:nvSpPr>
          <p:spPr>
            <a:xfrm>
              <a:off x="8305025" y="2147072"/>
              <a:ext cx="17599" cy="14819"/>
            </a:xfrm>
            <a:custGeom>
              <a:avLst/>
              <a:gdLst/>
              <a:ahLst/>
              <a:cxnLst/>
              <a:rect l="l" t="t" r="r" b="b"/>
              <a:pathLst>
                <a:path w="652" h="549" extrusionOk="0">
                  <a:moveTo>
                    <a:pt x="372" y="0"/>
                  </a:moveTo>
                  <a:cubicBezTo>
                    <a:pt x="124" y="0"/>
                    <a:pt x="0" y="280"/>
                    <a:pt x="186" y="466"/>
                  </a:cubicBezTo>
                  <a:cubicBezTo>
                    <a:pt x="235" y="524"/>
                    <a:pt x="298" y="549"/>
                    <a:pt x="363" y="549"/>
                  </a:cubicBezTo>
                  <a:cubicBezTo>
                    <a:pt x="505" y="549"/>
                    <a:pt x="651" y="429"/>
                    <a:pt x="651" y="280"/>
                  </a:cubicBezTo>
                  <a:cubicBezTo>
                    <a:pt x="651" y="125"/>
                    <a:pt x="527" y="0"/>
                    <a:pt x="3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022;p66"/>
            <p:cNvSpPr/>
            <p:nvPr/>
          </p:nvSpPr>
          <p:spPr>
            <a:xfrm>
              <a:off x="8274874" y="2147072"/>
              <a:ext cx="14252" cy="14468"/>
            </a:xfrm>
            <a:custGeom>
              <a:avLst/>
              <a:gdLst/>
              <a:ahLst/>
              <a:cxnLst/>
              <a:rect l="l" t="t" r="r" b="b"/>
              <a:pathLst>
                <a:path w="528" h="536" extrusionOk="0">
                  <a:moveTo>
                    <a:pt x="264" y="0"/>
                  </a:moveTo>
                  <a:cubicBezTo>
                    <a:pt x="132" y="0"/>
                    <a:pt x="0" y="94"/>
                    <a:pt x="0" y="280"/>
                  </a:cubicBezTo>
                  <a:cubicBezTo>
                    <a:pt x="0" y="450"/>
                    <a:pt x="132" y="536"/>
                    <a:pt x="264" y="536"/>
                  </a:cubicBezTo>
                  <a:cubicBezTo>
                    <a:pt x="396" y="536"/>
                    <a:pt x="528" y="450"/>
                    <a:pt x="528" y="280"/>
                  </a:cubicBezTo>
                  <a:cubicBezTo>
                    <a:pt x="528" y="94"/>
                    <a:pt x="396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1266;p71"/>
          <p:cNvGrpSpPr/>
          <p:nvPr/>
        </p:nvGrpSpPr>
        <p:grpSpPr>
          <a:xfrm>
            <a:off x="2330037" y="2516200"/>
            <a:ext cx="1873983" cy="455426"/>
            <a:chOff x="4411970" y="2468674"/>
            <a:chExt cx="747317" cy="167425"/>
          </a:xfrm>
        </p:grpSpPr>
        <p:sp>
          <p:nvSpPr>
            <p:cNvPr id="67" name="Google Shape;1267;p71"/>
            <p:cNvSpPr/>
            <p:nvPr/>
          </p:nvSpPr>
          <p:spPr>
            <a:xfrm>
              <a:off x="4411970" y="2468674"/>
              <a:ext cx="216235" cy="167425"/>
            </a:xfrm>
            <a:custGeom>
              <a:avLst/>
              <a:gdLst/>
              <a:ahLst/>
              <a:cxnLst/>
              <a:rect l="l" t="t" r="r" b="b"/>
              <a:pathLst>
                <a:path w="4789" h="3708" extrusionOk="0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68;p71"/>
            <p:cNvSpPr/>
            <p:nvPr/>
          </p:nvSpPr>
          <p:spPr>
            <a:xfrm>
              <a:off x="4564629" y="2468674"/>
              <a:ext cx="594658" cy="167425"/>
            </a:xfrm>
            <a:custGeom>
              <a:avLst/>
              <a:gdLst/>
              <a:ahLst/>
              <a:cxnLst/>
              <a:rect l="l" t="t" r="r" b="b"/>
              <a:pathLst>
                <a:path w="13170" h="3708" extrusionOk="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mtClean="0"/>
                <a:t>  Grados Brix</a:t>
              </a:r>
              <a:endParaRPr/>
            </a:p>
          </p:txBody>
        </p:sp>
      </p:grpSp>
      <p:grpSp>
        <p:nvGrpSpPr>
          <p:cNvPr id="69" name="Google Shape;1266;p71"/>
          <p:cNvGrpSpPr/>
          <p:nvPr/>
        </p:nvGrpSpPr>
        <p:grpSpPr>
          <a:xfrm>
            <a:off x="2330037" y="3069927"/>
            <a:ext cx="1873983" cy="455426"/>
            <a:chOff x="4411970" y="2468674"/>
            <a:chExt cx="747317" cy="167425"/>
          </a:xfrm>
        </p:grpSpPr>
        <p:sp>
          <p:nvSpPr>
            <p:cNvPr id="70" name="Google Shape;1267;p71"/>
            <p:cNvSpPr/>
            <p:nvPr/>
          </p:nvSpPr>
          <p:spPr>
            <a:xfrm>
              <a:off x="4411970" y="2468674"/>
              <a:ext cx="216235" cy="167425"/>
            </a:xfrm>
            <a:custGeom>
              <a:avLst/>
              <a:gdLst/>
              <a:ahLst/>
              <a:cxnLst/>
              <a:rect l="l" t="t" r="r" b="b"/>
              <a:pathLst>
                <a:path w="4789" h="3708" extrusionOk="0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68;p71"/>
            <p:cNvSpPr/>
            <p:nvPr/>
          </p:nvSpPr>
          <p:spPr>
            <a:xfrm>
              <a:off x="4564629" y="2468674"/>
              <a:ext cx="594658" cy="167425"/>
            </a:xfrm>
            <a:custGeom>
              <a:avLst/>
              <a:gdLst/>
              <a:ahLst/>
              <a:cxnLst/>
              <a:rect l="l" t="t" r="r" b="b"/>
              <a:pathLst>
                <a:path w="13170" h="3708" extrusionOk="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mtClean="0"/>
                <a:t>  Levadura</a:t>
              </a:r>
              <a:endParaRPr/>
            </a:p>
          </p:txBody>
        </p:sp>
      </p:grpSp>
      <p:grpSp>
        <p:nvGrpSpPr>
          <p:cNvPr id="75" name="Google Shape;1266;p71"/>
          <p:cNvGrpSpPr/>
          <p:nvPr/>
        </p:nvGrpSpPr>
        <p:grpSpPr>
          <a:xfrm>
            <a:off x="7668121" y="2391866"/>
            <a:ext cx="1873983" cy="455426"/>
            <a:chOff x="4411970" y="2468674"/>
            <a:chExt cx="747317" cy="167425"/>
          </a:xfrm>
        </p:grpSpPr>
        <p:sp>
          <p:nvSpPr>
            <p:cNvPr id="76" name="Google Shape;1267;p71"/>
            <p:cNvSpPr/>
            <p:nvPr/>
          </p:nvSpPr>
          <p:spPr>
            <a:xfrm>
              <a:off x="4411970" y="2468674"/>
              <a:ext cx="216235" cy="167425"/>
            </a:xfrm>
            <a:custGeom>
              <a:avLst/>
              <a:gdLst/>
              <a:ahLst/>
              <a:cxnLst/>
              <a:rect l="l" t="t" r="r" b="b"/>
              <a:pathLst>
                <a:path w="4789" h="3708" extrusionOk="0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268;p71"/>
            <p:cNvSpPr/>
            <p:nvPr/>
          </p:nvSpPr>
          <p:spPr>
            <a:xfrm>
              <a:off x="4564629" y="2468674"/>
              <a:ext cx="594658" cy="167425"/>
            </a:xfrm>
            <a:custGeom>
              <a:avLst/>
              <a:gdLst/>
              <a:ahLst/>
              <a:cxnLst/>
              <a:rect l="l" t="t" r="r" b="b"/>
              <a:pathLst>
                <a:path w="13170" h="3708" extrusionOk="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mtClean="0"/>
                <a:t>  Grados Brix</a:t>
              </a:r>
              <a:endParaRPr/>
            </a:p>
          </p:txBody>
        </p:sp>
      </p:grpSp>
      <p:grpSp>
        <p:nvGrpSpPr>
          <p:cNvPr id="78" name="Google Shape;1266;p71"/>
          <p:cNvGrpSpPr/>
          <p:nvPr/>
        </p:nvGrpSpPr>
        <p:grpSpPr>
          <a:xfrm>
            <a:off x="7668121" y="2945593"/>
            <a:ext cx="1873983" cy="455426"/>
            <a:chOff x="4411970" y="2468674"/>
            <a:chExt cx="747317" cy="167425"/>
          </a:xfrm>
        </p:grpSpPr>
        <p:sp>
          <p:nvSpPr>
            <p:cNvPr id="79" name="Google Shape;1267;p71"/>
            <p:cNvSpPr/>
            <p:nvPr/>
          </p:nvSpPr>
          <p:spPr>
            <a:xfrm>
              <a:off x="4411970" y="2468674"/>
              <a:ext cx="216235" cy="167425"/>
            </a:xfrm>
            <a:custGeom>
              <a:avLst/>
              <a:gdLst/>
              <a:ahLst/>
              <a:cxnLst/>
              <a:rect l="l" t="t" r="r" b="b"/>
              <a:pathLst>
                <a:path w="4789" h="3708" extrusionOk="0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68;p71"/>
            <p:cNvSpPr/>
            <p:nvPr/>
          </p:nvSpPr>
          <p:spPr>
            <a:xfrm>
              <a:off x="4564629" y="2468674"/>
              <a:ext cx="594658" cy="167425"/>
            </a:xfrm>
            <a:custGeom>
              <a:avLst/>
              <a:gdLst/>
              <a:ahLst/>
              <a:cxnLst/>
              <a:rect l="l" t="t" r="r" b="b"/>
              <a:pathLst>
                <a:path w="13170" h="3708" extrusionOk="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mtClean="0"/>
                <a:t>   pH</a:t>
              </a:r>
              <a:endParaRPr/>
            </a:p>
          </p:txBody>
        </p:sp>
      </p:grpSp>
      <p:grpSp>
        <p:nvGrpSpPr>
          <p:cNvPr id="81" name="Google Shape;1266;p71"/>
          <p:cNvGrpSpPr/>
          <p:nvPr/>
        </p:nvGrpSpPr>
        <p:grpSpPr>
          <a:xfrm>
            <a:off x="7658543" y="3477622"/>
            <a:ext cx="1873983" cy="604449"/>
            <a:chOff x="4411970" y="2468674"/>
            <a:chExt cx="747317" cy="167425"/>
          </a:xfrm>
        </p:grpSpPr>
        <p:sp>
          <p:nvSpPr>
            <p:cNvPr id="82" name="Google Shape;1267;p71"/>
            <p:cNvSpPr/>
            <p:nvPr/>
          </p:nvSpPr>
          <p:spPr>
            <a:xfrm>
              <a:off x="4411970" y="2468674"/>
              <a:ext cx="216235" cy="167425"/>
            </a:xfrm>
            <a:custGeom>
              <a:avLst/>
              <a:gdLst/>
              <a:ahLst/>
              <a:cxnLst/>
              <a:rect l="l" t="t" r="r" b="b"/>
              <a:pathLst>
                <a:path w="4789" h="3708" extrusionOk="0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68;p71"/>
            <p:cNvSpPr/>
            <p:nvPr/>
          </p:nvSpPr>
          <p:spPr>
            <a:xfrm>
              <a:off x="4564629" y="2468674"/>
              <a:ext cx="594658" cy="167425"/>
            </a:xfrm>
            <a:custGeom>
              <a:avLst/>
              <a:gdLst/>
              <a:ahLst/>
              <a:cxnLst/>
              <a:rect l="l" t="t" r="r" b="b"/>
              <a:pathLst>
                <a:path w="13170" h="3708" extrusionOk="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dirty="0" smtClean="0"/>
                <a:t>  Porcentaje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/>
                <a:t> </a:t>
              </a:r>
              <a:r>
                <a:rPr lang="es-EC" smtClean="0"/>
                <a:t> de alcohol</a:t>
              </a:r>
              <a:endParaRPr/>
            </a:p>
          </p:txBody>
        </p:sp>
      </p:grpSp>
      <p:grpSp>
        <p:nvGrpSpPr>
          <p:cNvPr id="84" name="Google Shape;332;p38"/>
          <p:cNvGrpSpPr/>
          <p:nvPr/>
        </p:nvGrpSpPr>
        <p:grpSpPr>
          <a:xfrm>
            <a:off x="6115420" y="6058084"/>
            <a:ext cx="493073" cy="471709"/>
            <a:chOff x="3950316" y="3820307"/>
            <a:chExt cx="369805" cy="353782"/>
          </a:xfrm>
        </p:grpSpPr>
        <p:sp>
          <p:nvSpPr>
            <p:cNvPr id="85" name="Google Shape;333;p38"/>
            <p:cNvSpPr/>
            <p:nvPr/>
          </p:nvSpPr>
          <p:spPr>
            <a:xfrm>
              <a:off x="4040561" y="3880991"/>
              <a:ext cx="99802" cy="28383"/>
            </a:xfrm>
            <a:custGeom>
              <a:avLst/>
              <a:gdLst/>
              <a:ahLst/>
              <a:cxnLst/>
              <a:rect l="l" t="t" r="r" b="b"/>
              <a:pathLst>
                <a:path w="3133" h="891" extrusionOk="0">
                  <a:moveTo>
                    <a:pt x="1572" y="1"/>
                  </a:moveTo>
                  <a:cubicBezTo>
                    <a:pt x="1001" y="1"/>
                    <a:pt x="465" y="227"/>
                    <a:pt x="60" y="632"/>
                  </a:cubicBezTo>
                  <a:cubicBezTo>
                    <a:pt x="1" y="691"/>
                    <a:pt x="1" y="787"/>
                    <a:pt x="60" y="846"/>
                  </a:cubicBezTo>
                  <a:cubicBezTo>
                    <a:pt x="84" y="876"/>
                    <a:pt x="123" y="891"/>
                    <a:pt x="165" y="891"/>
                  </a:cubicBezTo>
                  <a:cubicBezTo>
                    <a:pt x="206" y="891"/>
                    <a:pt x="251" y="876"/>
                    <a:pt x="287" y="846"/>
                  </a:cubicBezTo>
                  <a:cubicBezTo>
                    <a:pt x="632" y="513"/>
                    <a:pt x="1072" y="310"/>
                    <a:pt x="1572" y="310"/>
                  </a:cubicBezTo>
                  <a:cubicBezTo>
                    <a:pt x="2061" y="310"/>
                    <a:pt x="2501" y="513"/>
                    <a:pt x="2846" y="846"/>
                  </a:cubicBezTo>
                  <a:cubicBezTo>
                    <a:pt x="2876" y="876"/>
                    <a:pt x="2918" y="891"/>
                    <a:pt x="2960" y="891"/>
                  </a:cubicBezTo>
                  <a:cubicBezTo>
                    <a:pt x="3001" y="891"/>
                    <a:pt x="3043" y="876"/>
                    <a:pt x="3073" y="846"/>
                  </a:cubicBezTo>
                  <a:cubicBezTo>
                    <a:pt x="3132" y="787"/>
                    <a:pt x="3132" y="691"/>
                    <a:pt x="3073" y="632"/>
                  </a:cubicBezTo>
                  <a:cubicBezTo>
                    <a:pt x="2668" y="227"/>
                    <a:pt x="2132" y="1"/>
                    <a:pt x="15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334;p38"/>
            <p:cNvSpPr/>
            <p:nvPr/>
          </p:nvSpPr>
          <p:spPr>
            <a:xfrm>
              <a:off x="3950316" y="3820307"/>
              <a:ext cx="369805" cy="353782"/>
            </a:xfrm>
            <a:custGeom>
              <a:avLst/>
              <a:gdLst/>
              <a:ahLst/>
              <a:cxnLst/>
              <a:rect l="l" t="t" r="r" b="b"/>
              <a:pathLst>
                <a:path w="11609" h="11106" extrusionOk="0">
                  <a:moveTo>
                    <a:pt x="7358" y="6728"/>
                  </a:moveTo>
                  <a:lnTo>
                    <a:pt x="7799" y="7156"/>
                  </a:lnTo>
                  <a:lnTo>
                    <a:pt x="7513" y="7442"/>
                  </a:lnTo>
                  <a:lnTo>
                    <a:pt x="7084" y="7014"/>
                  </a:lnTo>
                  <a:cubicBezTo>
                    <a:pt x="7180" y="6918"/>
                    <a:pt x="7275" y="6835"/>
                    <a:pt x="7358" y="6728"/>
                  </a:cubicBezTo>
                  <a:close/>
                  <a:moveTo>
                    <a:pt x="4395" y="358"/>
                  </a:moveTo>
                  <a:cubicBezTo>
                    <a:pt x="5337" y="358"/>
                    <a:pt x="6281" y="715"/>
                    <a:pt x="7001" y="1429"/>
                  </a:cubicBezTo>
                  <a:cubicBezTo>
                    <a:pt x="8370" y="2799"/>
                    <a:pt x="8430" y="4942"/>
                    <a:pt x="7239" y="6382"/>
                  </a:cubicBezTo>
                  <a:cubicBezTo>
                    <a:pt x="7096" y="6561"/>
                    <a:pt x="6930" y="6728"/>
                    <a:pt x="6763" y="6859"/>
                  </a:cubicBezTo>
                  <a:cubicBezTo>
                    <a:pt x="6075" y="7434"/>
                    <a:pt x="5230" y="7723"/>
                    <a:pt x="4386" y="7723"/>
                  </a:cubicBezTo>
                  <a:cubicBezTo>
                    <a:pt x="3448" y="7723"/>
                    <a:pt x="2513" y="7365"/>
                    <a:pt x="1798" y="6644"/>
                  </a:cubicBezTo>
                  <a:cubicBezTo>
                    <a:pt x="357" y="5192"/>
                    <a:pt x="357" y="2870"/>
                    <a:pt x="1798" y="1429"/>
                  </a:cubicBezTo>
                  <a:cubicBezTo>
                    <a:pt x="2512" y="715"/>
                    <a:pt x="3453" y="358"/>
                    <a:pt x="4395" y="358"/>
                  </a:cubicBezTo>
                  <a:close/>
                  <a:moveTo>
                    <a:pt x="8226" y="7228"/>
                  </a:moveTo>
                  <a:cubicBezTo>
                    <a:pt x="8260" y="7228"/>
                    <a:pt x="8293" y="7240"/>
                    <a:pt x="8311" y="7264"/>
                  </a:cubicBezTo>
                  <a:lnTo>
                    <a:pt x="8763" y="7668"/>
                  </a:lnTo>
                  <a:lnTo>
                    <a:pt x="8001" y="8430"/>
                  </a:lnTo>
                  <a:lnTo>
                    <a:pt x="7620" y="7966"/>
                  </a:lnTo>
                  <a:cubicBezTo>
                    <a:pt x="7573" y="7918"/>
                    <a:pt x="7573" y="7835"/>
                    <a:pt x="7620" y="7787"/>
                  </a:cubicBezTo>
                  <a:lnTo>
                    <a:pt x="8132" y="7264"/>
                  </a:lnTo>
                  <a:cubicBezTo>
                    <a:pt x="8156" y="7240"/>
                    <a:pt x="8192" y="7228"/>
                    <a:pt x="8226" y="7228"/>
                  </a:cubicBezTo>
                  <a:close/>
                  <a:moveTo>
                    <a:pt x="9013" y="7871"/>
                  </a:moveTo>
                  <a:lnTo>
                    <a:pt x="10871" y="9514"/>
                  </a:lnTo>
                  <a:cubicBezTo>
                    <a:pt x="11192" y="9800"/>
                    <a:pt x="11204" y="10276"/>
                    <a:pt x="10906" y="10573"/>
                  </a:cubicBezTo>
                  <a:cubicBezTo>
                    <a:pt x="10765" y="10715"/>
                    <a:pt x="10580" y="10784"/>
                    <a:pt x="10396" y="10784"/>
                  </a:cubicBezTo>
                  <a:cubicBezTo>
                    <a:pt x="10193" y="10784"/>
                    <a:pt x="9990" y="10700"/>
                    <a:pt x="9847" y="10538"/>
                  </a:cubicBezTo>
                  <a:lnTo>
                    <a:pt x="8227" y="8668"/>
                  </a:lnTo>
                  <a:lnTo>
                    <a:pt x="9013" y="7871"/>
                  </a:lnTo>
                  <a:close/>
                  <a:moveTo>
                    <a:pt x="4423" y="1"/>
                  </a:moveTo>
                  <a:cubicBezTo>
                    <a:pt x="3396" y="1"/>
                    <a:pt x="2370" y="394"/>
                    <a:pt x="1584" y="1179"/>
                  </a:cubicBezTo>
                  <a:cubicBezTo>
                    <a:pt x="0" y="2775"/>
                    <a:pt x="0" y="5299"/>
                    <a:pt x="1560" y="6883"/>
                  </a:cubicBezTo>
                  <a:cubicBezTo>
                    <a:pt x="2340" y="7663"/>
                    <a:pt x="3364" y="8052"/>
                    <a:pt x="4389" y="8052"/>
                  </a:cubicBezTo>
                  <a:cubicBezTo>
                    <a:pt x="5257" y="8052"/>
                    <a:pt x="6126" y="7773"/>
                    <a:pt x="6846" y="7216"/>
                  </a:cubicBezTo>
                  <a:lnTo>
                    <a:pt x="7323" y="7692"/>
                  </a:lnTo>
                  <a:cubicBezTo>
                    <a:pt x="7239" y="7859"/>
                    <a:pt x="7263" y="8049"/>
                    <a:pt x="7394" y="8180"/>
                  </a:cubicBezTo>
                  <a:lnTo>
                    <a:pt x="9644" y="10752"/>
                  </a:lnTo>
                  <a:cubicBezTo>
                    <a:pt x="9847" y="10986"/>
                    <a:pt x="10133" y="11105"/>
                    <a:pt x="10421" y="11105"/>
                  </a:cubicBezTo>
                  <a:cubicBezTo>
                    <a:pt x="10690" y="11105"/>
                    <a:pt x="10961" y="11001"/>
                    <a:pt x="11168" y="10788"/>
                  </a:cubicBezTo>
                  <a:cubicBezTo>
                    <a:pt x="11609" y="10359"/>
                    <a:pt x="11573" y="9657"/>
                    <a:pt x="11133" y="9264"/>
                  </a:cubicBezTo>
                  <a:lnTo>
                    <a:pt x="8573" y="7014"/>
                  </a:lnTo>
                  <a:cubicBezTo>
                    <a:pt x="8483" y="6939"/>
                    <a:pt x="8369" y="6897"/>
                    <a:pt x="8259" y="6897"/>
                  </a:cubicBezTo>
                  <a:cubicBezTo>
                    <a:pt x="8194" y="6897"/>
                    <a:pt x="8130" y="6911"/>
                    <a:pt x="8073" y="6942"/>
                  </a:cubicBezTo>
                  <a:lnTo>
                    <a:pt x="7596" y="6454"/>
                  </a:lnTo>
                  <a:cubicBezTo>
                    <a:pt x="8811" y="4894"/>
                    <a:pt x="8704" y="2632"/>
                    <a:pt x="7263" y="1179"/>
                  </a:cubicBezTo>
                  <a:cubicBezTo>
                    <a:pt x="6477" y="394"/>
                    <a:pt x="5450" y="1"/>
                    <a:pt x="4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335;p38"/>
            <p:cNvSpPr/>
            <p:nvPr/>
          </p:nvSpPr>
          <p:spPr>
            <a:xfrm>
              <a:off x="4098219" y="3850602"/>
              <a:ext cx="101299" cy="195781"/>
            </a:xfrm>
            <a:custGeom>
              <a:avLst/>
              <a:gdLst/>
              <a:ahLst/>
              <a:cxnLst/>
              <a:rect l="l" t="t" r="r" b="b"/>
              <a:pathLst>
                <a:path w="3180" h="6146" extrusionOk="0">
                  <a:moveTo>
                    <a:pt x="194" y="1"/>
                  </a:moveTo>
                  <a:cubicBezTo>
                    <a:pt x="120" y="1"/>
                    <a:pt x="58" y="57"/>
                    <a:pt x="36" y="133"/>
                  </a:cubicBezTo>
                  <a:cubicBezTo>
                    <a:pt x="24" y="228"/>
                    <a:pt x="84" y="300"/>
                    <a:pt x="179" y="312"/>
                  </a:cubicBezTo>
                  <a:cubicBezTo>
                    <a:pt x="775" y="407"/>
                    <a:pt x="1322" y="669"/>
                    <a:pt x="1739" y="1110"/>
                  </a:cubicBezTo>
                  <a:cubicBezTo>
                    <a:pt x="2822" y="2193"/>
                    <a:pt x="2822" y="3967"/>
                    <a:pt x="1739" y="5050"/>
                  </a:cubicBezTo>
                  <a:cubicBezTo>
                    <a:pt x="1286" y="5479"/>
                    <a:pt x="739" y="5765"/>
                    <a:pt x="143" y="5836"/>
                  </a:cubicBezTo>
                  <a:cubicBezTo>
                    <a:pt x="60" y="5848"/>
                    <a:pt x="1" y="5932"/>
                    <a:pt x="13" y="6015"/>
                  </a:cubicBezTo>
                  <a:cubicBezTo>
                    <a:pt x="24" y="6086"/>
                    <a:pt x="84" y="6146"/>
                    <a:pt x="179" y="6146"/>
                  </a:cubicBezTo>
                  <a:lnTo>
                    <a:pt x="203" y="6146"/>
                  </a:lnTo>
                  <a:cubicBezTo>
                    <a:pt x="870" y="6063"/>
                    <a:pt x="1489" y="5753"/>
                    <a:pt x="1977" y="5277"/>
                  </a:cubicBezTo>
                  <a:cubicBezTo>
                    <a:pt x="3180" y="4062"/>
                    <a:pt x="3180" y="2086"/>
                    <a:pt x="1977" y="883"/>
                  </a:cubicBezTo>
                  <a:cubicBezTo>
                    <a:pt x="1501" y="407"/>
                    <a:pt x="894" y="97"/>
                    <a:pt x="215" y="2"/>
                  </a:cubicBezTo>
                  <a:cubicBezTo>
                    <a:pt x="208" y="1"/>
                    <a:pt x="201" y="1"/>
                    <a:pt x="1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336;p38"/>
            <p:cNvSpPr/>
            <p:nvPr/>
          </p:nvSpPr>
          <p:spPr>
            <a:xfrm>
              <a:off x="3981789" y="3849136"/>
              <a:ext cx="103178" cy="198011"/>
            </a:xfrm>
            <a:custGeom>
              <a:avLst/>
              <a:gdLst/>
              <a:ahLst/>
              <a:cxnLst/>
              <a:rect l="l" t="t" r="r" b="b"/>
              <a:pathLst>
                <a:path w="3239" h="6216" extrusionOk="0">
                  <a:moveTo>
                    <a:pt x="3036" y="1"/>
                  </a:moveTo>
                  <a:cubicBezTo>
                    <a:pt x="2346" y="120"/>
                    <a:pt x="1703" y="441"/>
                    <a:pt x="1215" y="929"/>
                  </a:cubicBezTo>
                  <a:cubicBezTo>
                    <a:pt x="0" y="2132"/>
                    <a:pt x="0" y="4108"/>
                    <a:pt x="1215" y="5323"/>
                  </a:cubicBezTo>
                  <a:cubicBezTo>
                    <a:pt x="1715" y="5823"/>
                    <a:pt x="2346" y="6120"/>
                    <a:pt x="3036" y="6216"/>
                  </a:cubicBezTo>
                  <a:lnTo>
                    <a:pt x="3060" y="6216"/>
                  </a:lnTo>
                  <a:cubicBezTo>
                    <a:pt x="3132" y="6216"/>
                    <a:pt x="3203" y="6156"/>
                    <a:pt x="3215" y="6061"/>
                  </a:cubicBezTo>
                  <a:cubicBezTo>
                    <a:pt x="3239" y="5978"/>
                    <a:pt x="3156" y="5894"/>
                    <a:pt x="3072" y="5882"/>
                  </a:cubicBezTo>
                  <a:cubicBezTo>
                    <a:pt x="2441" y="5811"/>
                    <a:pt x="1882" y="5537"/>
                    <a:pt x="1429" y="5085"/>
                  </a:cubicBezTo>
                  <a:cubicBezTo>
                    <a:pt x="346" y="3989"/>
                    <a:pt x="346" y="2215"/>
                    <a:pt x="1429" y="1132"/>
                  </a:cubicBezTo>
                  <a:cubicBezTo>
                    <a:pt x="1882" y="691"/>
                    <a:pt x="2441" y="405"/>
                    <a:pt x="3072" y="334"/>
                  </a:cubicBezTo>
                  <a:cubicBezTo>
                    <a:pt x="3156" y="322"/>
                    <a:pt x="3215" y="239"/>
                    <a:pt x="3215" y="155"/>
                  </a:cubicBezTo>
                  <a:cubicBezTo>
                    <a:pt x="3203" y="60"/>
                    <a:pt x="3132" y="1"/>
                    <a:pt x="30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2" name="Google Shape;1266;p71"/>
          <p:cNvGrpSpPr/>
          <p:nvPr/>
        </p:nvGrpSpPr>
        <p:grpSpPr>
          <a:xfrm>
            <a:off x="5178428" y="5009474"/>
            <a:ext cx="1873983" cy="604449"/>
            <a:chOff x="4411970" y="2468674"/>
            <a:chExt cx="747317" cy="167425"/>
          </a:xfrm>
        </p:grpSpPr>
        <p:sp>
          <p:nvSpPr>
            <p:cNvPr id="93" name="Google Shape;1267;p71"/>
            <p:cNvSpPr/>
            <p:nvPr/>
          </p:nvSpPr>
          <p:spPr>
            <a:xfrm>
              <a:off x="4411970" y="2468674"/>
              <a:ext cx="216235" cy="167425"/>
            </a:xfrm>
            <a:custGeom>
              <a:avLst/>
              <a:gdLst/>
              <a:ahLst/>
              <a:cxnLst/>
              <a:rect l="l" t="t" r="r" b="b"/>
              <a:pathLst>
                <a:path w="4789" h="3708" extrusionOk="0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268;p71"/>
            <p:cNvSpPr/>
            <p:nvPr/>
          </p:nvSpPr>
          <p:spPr>
            <a:xfrm>
              <a:off x="4564629" y="2468674"/>
              <a:ext cx="594658" cy="167425"/>
            </a:xfrm>
            <a:custGeom>
              <a:avLst/>
              <a:gdLst/>
              <a:ahLst/>
              <a:cxnLst/>
              <a:rect l="l" t="t" r="r" b="b"/>
              <a:pathLst>
                <a:path w="13170" h="3708" extrusionOk="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mtClean="0"/>
                <a:t>   Evaluación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dirty="0"/>
                <a:t> </a:t>
              </a:r>
              <a:r>
                <a:rPr lang="es-EC" dirty="0" smtClean="0"/>
                <a:t>  económica</a:t>
              </a:r>
              <a:endParaRPr/>
            </a:p>
          </p:txBody>
        </p:sp>
      </p:grpSp>
      <p:grpSp>
        <p:nvGrpSpPr>
          <p:cNvPr id="95" name="Grupo 94">
            <a:extLst>
              <a:ext uri="{FF2B5EF4-FFF2-40B4-BE49-F238E27FC236}">
                <a16:creationId xmlns:a16="http://schemas.microsoft.com/office/drawing/2014/main" id="{FE9680FA-9A23-4097-85BC-1EE633DCDFA3}"/>
              </a:ext>
            </a:extLst>
          </p:cNvPr>
          <p:cNvGrpSpPr/>
          <p:nvPr/>
        </p:nvGrpSpPr>
        <p:grpSpPr>
          <a:xfrm>
            <a:off x="-2" y="5858548"/>
            <a:ext cx="12088969" cy="724975"/>
            <a:chOff x="-2" y="5858548"/>
            <a:chExt cx="12088969" cy="724975"/>
          </a:xfrm>
        </p:grpSpPr>
        <p:sp>
          <p:nvSpPr>
            <p:cNvPr id="96" name="Rectángulo 95"/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97" name="Rectángulo 96"/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98" name="Imagen 9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3514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53"/>
          <p:cNvSpPr txBox="1">
            <a:spLocks noGrp="1"/>
          </p:cNvSpPr>
          <p:nvPr>
            <p:ph type="title"/>
          </p:nvPr>
        </p:nvSpPr>
        <p:spPr>
          <a:xfrm>
            <a:off x="339634" y="2334435"/>
            <a:ext cx="3694366" cy="70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 smtClean="0"/>
              <a:t>Elaboración del vino</a:t>
            </a:r>
            <a:endParaRPr dirty="0"/>
          </a:p>
        </p:txBody>
      </p:sp>
      <p:sp>
        <p:nvSpPr>
          <p:cNvPr id="741" name="Google Shape;741;p53"/>
          <p:cNvSpPr txBox="1">
            <a:spLocks noGrp="1"/>
          </p:cNvSpPr>
          <p:nvPr>
            <p:ph type="title" idx="2"/>
          </p:nvPr>
        </p:nvSpPr>
        <p:spPr>
          <a:xfrm>
            <a:off x="4559025" y="2334434"/>
            <a:ext cx="3074000" cy="115776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 smtClean="0"/>
              <a:t>Análisis fisico-químico</a:t>
            </a:r>
            <a:endParaRPr dirty="0"/>
          </a:p>
        </p:txBody>
      </p:sp>
      <p:cxnSp>
        <p:nvCxnSpPr>
          <p:cNvPr id="747" name="Google Shape;747;p53"/>
          <p:cNvCxnSpPr/>
          <p:nvPr/>
        </p:nvCxnSpPr>
        <p:spPr>
          <a:xfrm>
            <a:off x="-19100" y="392500"/>
            <a:ext cx="2664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65" name="Google Shape;765;p53"/>
          <p:cNvGrpSpPr/>
          <p:nvPr/>
        </p:nvGrpSpPr>
        <p:grpSpPr>
          <a:xfrm>
            <a:off x="5832778" y="1487037"/>
            <a:ext cx="646399" cy="672688"/>
            <a:chOff x="6441220" y="1865756"/>
            <a:chExt cx="338297" cy="376788"/>
          </a:xfrm>
        </p:grpSpPr>
        <p:sp>
          <p:nvSpPr>
            <p:cNvPr id="766" name="Google Shape;766;p53"/>
            <p:cNvSpPr/>
            <p:nvPr/>
          </p:nvSpPr>
          <p:spPr>
            <a:xfrm>
              <a:off x="6510699" y="2160460"/>
              <a:ext cx="17626" cy="14441"/>
            </a:xfrm>
            <a:custGeom>
              <a:avLst/>
              <a:gdLst/>
              <a:ahLst/>
              <a:cxnLst/>
              <a:rect l="l" t="t" r="r" b="b"/>
              <a:pathLst>
                <a:path w="653" h="535" extrusionOk="0">
                  <a:moveTo>
                    <a:pt x="373" y="1"/>
                  </a:moveTo>
                  <a:cubicBezTo>
                    <a:pt x="125" y="1"/>
                    <a:pt x="1" y="280"/>
                    <a:pt x="187" y="466"/>
                  </a:cubicBezTo>
                  <a:cubicBezTo>
                    <a:pt x="234" y="513"/>
                    <a:pt x="295" y="534"/>
                    <a:pt x="358" y="534"/>
                  </a:cubicBezTo>
                  <a:cubicBezTo>
                    <a:pt x="501" y="534"/>
                    <a:pt x="652" y="422"/>
                    <a:pt x="652" y="249"/>
                  </a:cubicBezTo>
                  <a:cubicBezTo>
                    <a:pt x="652" y="125"/>
                    <a:pt x="528" y="1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7" name="Google Shape;767;p53"/>
            <p:cNvSpPr/>
            <p:nvPr/>
          </p:nvSpPr>
          <p:spPr>
            <a:xfrm>
              <a:off x="6546707" y="2160460"/>
              <a:ext cx="17599" cy="14441"/>
            </a:xfrm>
            <a:custGeom>
              <a:avLst/>
              <a:gdLst/>
              <a:ahLst/>
              <a:cxnLst/>
              <a:rect l="l" t="t" r="r" b="b"/>
              <a:pathLst>
                <a:path w="652" h="535" extrusionOk="0">
                  <a:moveTo>
                    <a:pt x="373" y="1"/>
                  </a:moveTo>
                  <a:cubicBezTo>
                    <a:pt x="125" y="1"/>
                    <a:pt x="0" y="280"/>
                    <a:pt x="187" y="466"/>
                  </a:cubicBezTo>
                  <a:cubicBezTo>
                    <a:pt x="234" y="513"/>
                    <a:pt x="295" y="534"/>
                    <a:pt x="358" y="534"/>
                  </a:cubicBezTo>
                  <a:cubicBezTo>
                    <a:pt x="501" y="534"/>
                    <a:pt x="652" y="422"/>
                    <a:pt x="652" y="249"/>
                  </a:cubicBezTo>
                  <a:cubicBezTo>
                    <a:pt x="652" y="94"/>
                    <a:pt x="528" y="1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8" name="Google Shape;768;p53"/>
            <p:cNvSpPr/>
            <p:nvPr/>
          </p:nvSpPr>
          <p:spPr>
            <a:xfrm>
              <a:off x="6511535" y="2130282"/>
              <a:ext cx="53418" cy="15170"/>
            </a:xfrm>
            <a:custGeom>
              <a:avLst/>
              <a:gdLst/>
              <a:ahLst/>
              <a:cxnLst/>
              <a:rect l="l" t="t" r="r" b="b"/>
              <a:pathLst>
                <a:path w="1979" h="562" extrusionOk="0">
                  <a:moveTo>
                    <a:pt x="1698" y="1"/>
                  </a:moveTo>
                  <a:cubicBezTo>
                    <a:pt x="1691" y="1"/>
                    <a:pt x="1683" y="1"/>
                    <a:pt x="1676" y="2"/>
                  </a:cubicBezTo>
                  <a:lnTo>
                    <a:pt x="342" y="2"/>
                  </a:lnTo>
                  <a:cubicBezTo>
                    <a:pt x="1" y="64"/>
                    <a:pt x="1" y="529"/>
                    <a:pt x="342" y="560"/>
                  </a:cubicBezTo>
                  <a:lnTo>
                    <a:pt x="1676" y="560"/>
                  </a:lnTo>
                  <a:cubicBezTo>
                    <a:pt x="1683" y="561"/>
                    <a:pt x="1691" y="562"/>
                    <a:pt x="1698" y="562"/>
                  </a:cubicBezTo>
                  <a:cubicBezTo>
                    <a:pt x="1978" y="562"/>
                    <a:pt x="1978" y="1"/>
                    <a:pt x="1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9" name="Google Shape;769;p53"/>
            <p:cNvSpPr/>
            <p:nvPr/>
          </p:nvSpPr>
          <p:spPr>
            <a:xfrm>
              <a:off x="6520740" y="2101023"/>
              <a:ext cx="36035" cy="15089"/>
            </a:xfrm>
            <a:custGeom>
              <a:avLst/>
              <a:gdLst/>
              <a:ahLst/>
              <a:cxnLst/>
              <a:rect l="l" t="t" r="r" b="b"/>
              <a:pathLst>
                <a:path w="1335" h="559" extrusionOk="0">
                  <a:moveTo>
                    <a:pt x="342" y="0"/>
                  </a:moveTo>
                  <a:cubicBezTo>
                    <a:pt x="1" y="31"/>
                    <a:pt x="1" y="528"/>
                    <a:pt x="342" y="559"/>
                  </a:cubicBezTo>
                  <a:lnTo>
                    <a:pt x="1024" y="559"/>
                  </a:lnTo>
                  <a:cubicBezTo>
                    <a:pt x="1335" y="528"/>
                    <a:pt x="1335" y="31"/>
                    <a:pt x="10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0" name="Google Shape;770;p53"/>
            <p:cNvSpPr/>
            <p:nvPr/>
          </p:nvSpPr>
          <p:spPr>
            <a:xfrm>
              <a:off x="6731740" y="2167154"/>
              <a:ext cx="15116" cy="15116"/>
            </a:xfrm>
            <a:custGeom>
              <a:avLst/>
              <a:gdLst/>
              <a:ahLst/>
              <a:cxnLst/>
              <a:rect l="l" t="t" r="r" b="b"/>
              <a:pathLst>
                <a:path w="560" h="560" extrusionOk="0">
                  <a:moveTo>
                    <a:pt x="280" y="1"/>
                  </a:moveTo>
                  <a:cubicBezTo>
                    <a:pt x="218" y="1"/>
                    <a:pt x="156" y="32"/>
                    <a:pt x="94" y="63"/>
                  </a:cubicBezTo>
                  <a:cubicBezTo>
                    <a:pt x="32" y="125"/>
                    <a:pt x="1" y="187"/>
                    <a:pt x="1" y="280"/>
                  </a:cubicBezTo>
                  <a:cubicBezTo>
                    <a:pt x="1" y="342"/>
                    <a:pt x="32" y="404"/>
                    <a:pt x="94" y="466"/>
                  </a:cubicBezTo>
                  <a:cubicBezTo>
                    <a:pt x="156" y="528"/>
                    <a:pt x="218" y="528"/>
                    <a:pt x="280" y="559"/>
                  </a:cubicBezTo>
                  <a:cubicBezTo>
                    <a:pt x="373" y="559"/>
                    <a:pt x="435" y="528"/>
                    <a:pt x="466" y="466"/>
                  </a:cubicBezTo>
                  <a:cubicBezTo>
                    <a:pt x="528" y="404"/>
                    <a:pt x="559" y="342"/>
                    <a:pt x="559" y="280"/>
                  </a:cubicBezTo>
                  <a:cubicBezTo>
                    <a:pt x="559" y="187"/>
                    <a:pt x="528" y="125"/>
                    <a:pt x="466" y="94"/>
                  </a:cubicBezTo>
                  <a:cubicBezTo>
                    <a:pt x="435" y="32"/>
                    <a:pt x="373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1" name="Google Shape;771;p53"/>
            <p:cNvSpPr/>
            <p:nvPr/>
          </p:nvSpPr>
          <p:spPr>
            <a:xfrm>
              <a:off x="6441220" y="1865756"/>
              <a:ext cx="338297" cy="376788"/>
            </a:xfrm>
            <a:custGeom>
              <a:avLst/>
              <a:gdLst/>
              <a:ahLst/>
              <a:cxnLst/>
              <a:rect l="l" t="t" r="r" b="b"/>
              <a:pathLst>
                <a:path w="12533" h="13959" extrusionOk="0">
                  <a:moveTo>
                    <a:pt x="4157" y="558"/>
                  </a:moveTo>
                  <a:cubicBezTo>
                    <a:pt x="4312" y="558"/>
                    <a:pt x="4436" y="682"/>
                    <a:pt x="4405" y="807"/>
                  </a:cubicBezTo>
                  <a:lnTo>
                    <a:pt x="4405" y="1086"/>
                  </a:lnTo>
                  <a:lnTo>
                    <a:pt x="2792" y="1086"/>
                  </a:lnTo>
                  <a:lnTo>
                    <a:pt x="2792" y="807"/>
                  </a:lnTo>
                  <a:cubicBezTo>
                    <a:pt x="2792" y="651"/>
                    <a:pt x="2916" y="558"/>
                    <a:pt x="3071" y="558"/>
                  </a:cubicBezTo>
                  <a:close/>
                  <a:moveTo>
                    <a:pt x="4436" y="1644"/>
                  </a:moveTo>
                  <a:lnTo>
                    <a:pt x="4436" y="2171"/>
                  </a:lnTo>
                  <a:lnTo>
                    <a:pt x="2792" y="2171"/>
                  </a:lnTo>
                  <a:lnTo>
                    <a:pt x="2792" y="1644"/>
                  </a:lnTo>
                  <a:close/>
                  <a:moveTo>
                    <a:pt x="4436" y="2730"/>
                  </a:moveTo>
                  <a:lnTo>
                    <a:pt x="4436" y="3288"/>
                  </a:lnTo>
                  <a:lnTo>
                    <a:pt x="2792" y="3288"/>
                  </a:lnTo>
                  <a:lnTo>
                    <a:pt x="2792" y="2730"/>
                  </a:lnTo>
                  <a:close/>
                  <a:moveTo>
                    <a:pt x="3598" y="7282"/>
                  </a:moveTo>
                  <a:cubicBezTo>
                    <a:pt x="3908" y="7282"/>
                    <a:pt x="4219" y="7491"/>
                    <a:pt x="4219" y="7910"/>
                  </a:cubicBezTo>
                  <a:cubicBezTo>
                    <a:pt x="4219" y="8065"/>
                    <a:pt x="4343" y="8189"/>
                    <a:pt x="4498" y="8189"/>
                  </a:cubicBezTo>
                  <a:lnTo>
                    <a:pt x="5087" y="8189"/>
                  </a:lnTo>
                  <a:lnTo>
                    <a:pt x="5087" y="12129"/>
                  </a:lnTo>
                  <a:lnTo>
                    <a:pt x="2109" y="12129"/>
                  </a:lnTo>
                  <a:lnTo>
                    <a:pt x="2109" y="8189"/>
                  </a:lnTo>
                  <a:lnTo>
                    <a:pt x="2699" y="8189"/>
                  </a:lnTo>
                  <a:cubicBezTo>
                    <a:pt x="2854" y="8189"/>
                    <a:pt x="2978" y="8065"/>
                    <a:pt x="2978" y="7910"/>
                  </a:cubicBezTo>
                  <a:cubicBezTo>
                    <a:pt x="2978" y="7491"/>
                    <a:pt x="3288" y="7282"/>
                    <a:pt x="3598" y="7282"/>
                  </a:cubicBezTo>
                  <a:close/>
                  <a:moveTo>
                    <a:pt x="4436" y="3815"/>
                  </a:moveTo>
                  <a:cubicBezTo>
                    <a:pt x="4436" y="4343"/>
                    <a:pt x="4560" y="4870"/>
                    <a:pt x="4746" y="5366"/>
                  </a:cubicBezTo>
                  <a:cubicBezTo>
                    <a:pt x="4963" y="5863"/>
                    <a:pt x="5242" y="6359"/>
                    <a:pt x="5646" y="6731"/>
                  </a:cubicBezTo>
                  <a:cubicBezTo>
                    <a:pt x="5677" y="6793"/>
                    <a:pt x="5739" y="6855"/>
                    <a:pt x="5801" y="6917"/>
                  </a:cubicBezTo>
                  <a:cubicBezTo>
                    <a:pt x="5646" y="7165"/>
                    <a:pt x="5521" y="7383"/>
                    <a:pt x="5397" y="7662"/>
                  </a:cubicBezTo>
                  <a:lnTo>
                    <a:pt x="5397" y="7631"/>
                  </a:lnTo>
                  <a:lnTo>
                    <a:pt x="4746" y="7631"/>
                  </a:lnTo>
                  <a:cubicBezTo>
                    <a:pt x="4622" y="7010"/>
                    <a:pt x="4118" y="6700"/>
                    <a:pt x="3614" y="6700"/>
                  </a:cubicBezTo>
                  <a:cubicBezTo>
                    <a:pt x="3110" y="6700"/>
                    <a:pt x="2606" y="7010"/>
                    <a:pt x="2482" y="7631"/>
                  </a:cubicBezTo>
                  <a:lnTo>
                    <a:pt x="1861" y="7631"/>
                  </a:lnTo>
                  <a:cubicBezTo>
                    <a:pt x="1706" y="7631"/>
                    <a:pt x="1582" y="7755"/>
                    <a:pt x="1582" y="7910"/>
                  </a:cubicBezTo>
                  <a:lnTo>
                    <a:pt x="1582" y="12408"/>
                  </a:lnTo>
                  <a:cubicBezTo>
                    <a:pt x="1582" y="12563"/>
                    <a:pt x="1706" y="12687"/>
                    <a:pt x="1861" y="12687"/>
                  </a:cubicBezTo>
                  <a:lnTo>
                    <a:pt x="5366" y="12687"/>
                  </a:lnTo>
                  <a:cubicBezTo>
                    <a:pt x="5521" y="12687"/>
                    <a:pt x="5646" y="12563"/>
                    <a:pt x="5646" y="12408"/>
                  </a:cubicBezTo>
                  <a:lnTo>
                    <a:pt x="5646" y="10950"/>
                  </a:lnTo>
                  <a:cubicBezTo>
                    <a:pt x="5801" y="11198"/>
                    <a:pt x="5956" y="11415"/>
                    <a:pt x="6142" y="11601"/>
                  </a:cubicBezTo>
                  <a:cubicBezTo>
                    <a:pt x="6328" y="11756"/>
                    <a:pt x="6483" y="11911"/>
                    <a:pt x="6669" y="12035"/>
                  </a:cubicBezTo>
                  <a:lnTo>
                    <a:pt x="6669" y="12594"/>
                  </a:lnTo>
                  <a:cubicBezTo>
                    <a:pt x="6669" y="13059"/>
                    <a:pt x="6297" y="13400"/>
                    <a:pt x="5863" y="13400"/>
                  </a:cubicBezTo>
                  <a:lnTo>
                    <a:pt x="1365" y="13400"/>
                  </a:lnTo>
                  <a:cubicBezTo>
                    <a:pt x="931" y="13400"/>
                    <a:pt x="558" y="13028"/>
                    <a:pt x="558" y="12594"/>
                  </a:cubicBezTo>
                  <a:lnTo>
                    <a:pt x="558" y="9337"/>
                  </a:lnTo>
                  <a:cubicBezTo>
                    <a:pt x="558" y="8375"/>
                    <a:pt x="931" y="7445"/>
                    <a:pt x="1613" y="6731"/>
                  </a:cubicBezTo>
                  <a:cubicBezTo>
                    <a:pt x="2357" y="5956"/>
                    <a:pt x="2792" y="4901"/>
                    <a:pt x="2823" y="3815"/>
                  </a:cubicBezTo>
                  <a:close/>
                  <a:moveTo>
                    <a:pt x="3071" y="0"/>
                  </a:moveTo>
                  <a:cubicBezTo>
                    <a:pt x="2606" y="0"/>
                    <a:pt x="2233" y="372"/>
                    <a:pt x="2233" y="807"/>
                  </a:cubicBezTo>
                  <a:lnTo>
                    <a:pt x="2233" y="3753"/>
                  </a:lnTo>
                  <a:cubicBezTo>
                    <a:pt x="2233" y="4715"/>
                    <a:pt x="1861" y="5646"/>
                    <a:pt x="1179" y="6359"/>
                  </a:cubicBezTo>
                  <a:cubicBezTo>
                    <a:pt x="434" y="7165"/>
                    <a:pt x="0" y="8220"/>
                    <a:pt x="0" y="9337"/>
                  </a:cubicBezTo>
                  <a:lnTo>
                    <a:pt x="0" y="12594"/>
                  </a:lnTo>
                  <a:cubicBezTo>
                    <a:pt x="0" y="13338"/>
                    <a:pt x="620" y="13959"/>
                    <a:pt x="1365" y="13959"/>
                  </a:cubicBezTo>
                  <a:lnTo>
                    <a:pt x="5863" y="13959"/>
                  </a:lnTo>
                  <a:cubicBezTo>
                    <a:pt x="6607" y="13959"/>
                    <a:pt x="7228" y="13338"/>
                    <a:pt x="7228" y="12594"/>
                  </a:cubicBezTo>
                  <a:lnTo>
                    <a:pt x="7228" y="12346"/>
                  </a:lnTo>
                  <a:cubicBezTo>
                    <a:pt x="7259" y="12346"/>
                    <a:pt x="7290" y="12377"/>
                    <a:pt x="7290" y="12377"/>
                  </a:cubicBezTo>
                  <a:cubicBezTo>
                    <a:pt x="7755" y="12578"/>
                    <a:pt x="8243" y="12679"/>
                    <a:pt x="8728" y="12679"/>
                  </a:cubicBezTo>
                  <a:cubicBezTo>
                    <a:pt x="9213" y="12679"/>
                    <a:pt x="9694" y="12578"/>
                    <a:pt x="10143" y="12377"/>
                  </a:cubicBezTo>
                  <a:cubicBezTo>
                    <a:pt x="10267" y="12315"/>
                    <a:pt x="10360" y="12160"/>
                    <a:pt x="10298" y="12035"/>
                  </a:cubicBezTo>
                  <a:cubicBezTo>
                    <a:pt x="10236" y="11911"/>
                    <a:pt x="10143" y="11849"/>
                    <a:pt x="10050" y="11849"/>
                  </a:cubicBezTo>
                  <a:cubicBezTo>
                    <a:pt x="9988" y="11849"/>
                    <a:pt x="9957" y="11880"/>
                    <a:pt x="9926" y="11880"/>
                  </a:cubicBezTo>
                  <a:cubicBezTo>
                    <a:pt x="9490" y="12072"/>
                    <a:pt x="9062" y="12159"/>
                    <a:pt x="8655" y="12159"/>
                  </a:cubicBezTo>
                  <a:cubicBezTo>
                    <a:pt x="6173" y="12159"/>
                    <a:pt x="4493" y="8939"/>
                    <a:pt x="6545" y="6886"/>
                  </a:cubicBezTo>
                  <a:cubicBezTo>
                    <a:pt x="7189" y="6251"/>
                    <a:pt x="7941" y="5977"/>
                    <a:pt x="8671" y="5977"/>
                  </a:cubicBezTo>
                  <a:cubicBezTo>
                    <a:pt x="10684" y="5977"/>
                    <a:pt x="12533" y="8053"/>
                    <a:pt x="11508" y="10329"/>
                  </a:cubicBezTo>
                  <a:cubicBezTo>
                    <a:pt x="11446" y="10454"/>
                    <a:pt x="11508" y="10640"/>
                    <a:pt x="11632" y="10702"/>
                  </a:cubicBezTo>
                  <a:lnTo>
                    <a:pt x="11756" y="10702"/>
                  </a:lnTo>
                  <a:cubicBezTo>
                    <a:pt x="11849" y="10702"/>
                    <a:pt x="11942" y="10640"/>
                    <a:pt x="12004" y="10547"/>
                  </a:cubicBezTo>
                  <a:cubicBezTo>
                    <a:pt x="12098" y="10329"/>
                    <a:pt x="12191" y="10081"/>
                    <a:pt x="12253" y="9833"/>
                  </a:cubicBezTo>
                  <a:cubicBezTo>
                    <a:pt x="12284" y="9585"/>
                    <a:pt x="12315" y="9306"/>
                    <a:pt x="12315" y="9058"/>
                  </a:cubicBezTo>
                  <a:cubicBezTo>
                    <a:pt x="12315" y="8561"/>
                    <a:pt x="12222" y="8096"/>
                    <a:pt x="12036" y="7662"/>
                  </a:cubicBezTo>
                  <a:cubicBezTo>
                    <a:pt x="11663" y="6762"/>
                    <a:pt x="10981" y="6080"/>
                    <a:pt x="10112" y="5708"/>
                  </a:cubicBezTo>
                  <a:cubicBezTo>
                    <a:pt x="9652" y="5509"/>
                    <a:pt x="9167" y="5412"/>
                    <a:pt x="8686" y="5412"/>
                  </a:cubicBezTo>
                  <a:cubicBezTo>
                    <a:pt x="7744" y="5412"/>
                    <a:pt x="6820" y="5784"/>
                    <a:pt x="6142" y="6483"/>
                  </a:cubicBezTo>
                  <a:cubicBezTo>
                    <a:pt x="6080" y="6421"/>
                    <a:pt x="6049" y="6390"/>
                    <a:pt x="6018" y="6328"/>
                  </a:cubicBezTo>
                  <a:cubicBezTo>
                    <a:pt x="5677" y="5987"/>
                    <a:pt x="5397" y="5583"/>
                    <a:pt x="5242" y="5149"/>
                  </a:cubicBezTo>
                  <a:cubicBezTo>
                    <a:pt x="5056" y="4684"/>
                    <a:pt x="4963" y="4219"/>
                    <a:pt x="4932" y="3722"/>
                  </a:cubicBezTo>
                  <a:lnTo>
                    <a:pt x="4932" y="807"/>
                  </a:lnTo>
                  <a:cubicBezTo>
                    <a:pt x="4963" y="372"/>
                    <a:pt x="4591" y="0"/>
                    <a:pt x="4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2" name="Google Shape;772;p53"/>
            <p:cNvSpPr/>
            <p:nvPr/>
          </p:nvSpPr>
          <p:spPr>
            <a:xfrm>
              <a:off x="6684018" y="2073382"/>
              <a:ext cx="46913" cy="73932"/>
            </a:xfrm>
            <a:custGeom>
              <a:avLst/>
              <a:gdLst/>
              <a:ahLst/>
              <a:cxnLst/>
              <a:rect l="l" t="t" r="r" b="b"/>
              <a:pathLst>
                <a:path w="1738" h="2739" extrusionOk="0">
                  <a:moveTo>
                    <a:pt x="869" y="637"/>
                  </a:moveTo>
                  <a:cubicBezTo>
                    <a:pt x="1024" y="637"/>
                    <a:pt x="1179" y="714"/>
                    <a:pt x="1148" y="869"/>
                  </a:cubicBezTo>
                  <a:lnTo>
                    <a:pt x="1148" y="1831"/>
                  </a:lnTo>
                  <a:cubicBezTo>
                    <a:pt x="1179" y="2002"/>
                    <a:pt x="1024" y="2087"/>
                    <a:pt x="869" y="2087"/>
                  </a:cubicBezTo>
                  <a:cubicBezTo>
                    <a:pt x="714" y="2087"/>
                    <a:pt x="559" y="2002"/>
                    <a:pt x="590" y="1831"/>
                  </a:cubicBezTo>
                  <a:lnTo>
                    <a:pt x="590" y="869"/>
                  </a:lnTo>
                  <a:cubicBezTo>
                    <a:pt x="559" y="714"/>
                    <a:pt x="714" y="637"/>
                    <a:pt x="869" y="637"/>
                  </a:cubicBezTo>
                  <a:close/>
                  <a:moveTo>
                    <a:pt x="869" y="1"/>
                  </a:moveTo>
                  <a:cubicBezTo>
                    <a:pt x="404" y="1"/>
                    <a:pt x="32" y="404"/>
                    <a:pt x="63" y="869"/>
                  </a:cubicBezTo>
                  <a:lnTo>
                    <a:pt x="63" y="1831"/>
                  </a:lnTo>
                  <a:cubicBezTo>
                    <a:pt x="1" y="2436"/>
                    <a:pt x="435" y="2738"/>
                    <a:pt x="869" y="2738"/>
                  </a:cubicBezTo>
                  <a:cubicBezTo>
                    <a:pt x="1303" y="2738"/>
                    <a:pt x="1738" y="2436"/>
                    <a:pt x="1676" y="1831"/>
                  </a:cubicBezTo>
                  <a:lnTo>
                    <a:pt x="1676" y="869"/>
                  </a:lnTo>
                  <a:cubicBezTo>
                    <a:pt x="1707" y="404"/>
                    <a:pt x="1334" y="1"/>
                    <a:pt x="8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3" name="Google Shape;773;p53"/>
            <p:cNvSpPr/>
            <p:nvPr/>
          </p:nvSpPr>
          <p:spPr>
            <a:xfrm>
              <a:off x="6646336" y="2073382"/>
              <a:ext cx="24320" cy="73717"/>
            </a:xfrm>
            <a:custGeom>
              <a:avLst/>
              <a:gdLst/>
              <a:ahLst/>
              <a:cxnLst/>
              <a:rect l="l" t="t" r="r" b="b"/>
              <a:pathLst>
                <a:path w="901" h="2731" extrusionOk="0">
                  <a:moveTo>
                    <a:pt x="373" y="1"/>
                  </a:moveTo>
                  <a:cubicBezTo>
                    <a:pt x="1" y="1"/>
                    <a:pt x="1" y="528"/>
                    <a:pt x="373" y="528"/>
                  </a:cubicBezTo>
                  <a:lnTo>
                    <a:pt x="373" y="2451"/>
                  </a:lnTo>
                  <a:cubicBezTo>
                    <a:pt x="373" y="2606"/>
                    <a:pt x="497" y="2730"/>
                    <a:pt x="621" y="2730"/>
                  </a:cubicBezTo>
                  <a:cubicBezTo>
                    <a:pt x="776" y="2730"/>
                    <a:pt x="900" y="2606"/>
                    <a:pt x="900" y="2451"/>
                  </a:cubicBezTo>
                  <a:lnTo>
                    <a:pt x="900" y="280"/>
                  </a:lnTo>
                  <a:cubicBezTo>
                    <a:pt x="900" y="125"/>
                    <a:pt x="776" y="1"/>
                    <a:pt x="6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4" name="Google Shape;774;p53"/>
            <p:cNvSpPr/>
            <p:nvPr/>
          </p:nvSpPr>
          <p:spPr>
            <a:xfrm>
              <a:off x="6606981" y="2102696"/>
              <a:ext cx="36035" cy="15089"/>
            </a:xfrm>
            <a:custGeom>
              <a:avLst/>
              <a:gdLst/>
              <a:ahLst/>
              <a:cxnLst/>
              <a:rect l="l" t="t" r="r" b="b"/>
              <a:pathLst>
                <a:path w="1335" h="559" extrusionOk="0">
                  <a:moveTo>
                    <a:pt x="311" y="0"/>
                  </a:moveTo>
                  <a:cubicBezTo>
                    <a:pt x="1" y="31"/>
                    <a:pt x="1" y="497"/>
                    <a:pt x="311" y="559"/>
                  </a:cubicBezTo>
                  <a:lnTo>
                    <a:pt x="1024" y="559"/>
                  </a:lnTo>
                  <a:cubicBezTo>
                    <a:pt x="1335" y="497"/>
                    <a:pt x="1335" y="31"/>
                    <a:pt x="10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783" name="Google Shape;783;p53"/>
          <p:cNvSpPr/>
          <p:nvPr/>
        </p:nvSpPr>
        <p:spPr>
          <a:xfrm>
            <a:off x="2020800" y="1367352"/>
            <a:ext cx="952400" cy="9524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84" name="Google Shape;784;p53"/>
          <p:cNvSpPr/>
          <p:nvPr/>
        </p:nvSpPr>
        <p:spPr>
          <a:xfrm>
            <a:off x="5619825" y="1369485"/>
            <a:ext cx="952400" cy="9524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4" name="Grupo 63">
            <a:extLst>
              <a:ext uri="{FF2B5EF4-FFF2-40B4-BE49-F238E27FC236}">
                <a16:creationId xmlns:a16="http://schemas.microsoft.com/office/drawing/2014/main" id="{FE9680FA-9A23-4097-85BC-1EE633DCDFA3}"/>
              </a:ext>
            </a:extLst>
          </p:cNvPr>
          <p:cNvGrpSpPr/>
          <p:nvPr/>
        </p:nvGrpSpPr>
        <p:grpSpPr>
          <a:xfrm>
            <a:off x="-2" y="5858548"/>
            <a:ext cx="12088969" cy="724975"/>
            <a:chOff x="-2" y="5858548"/>
            <a:chExt cx="12088969" cy="724975"/>
          </a:xfrm>
        </p:grpSpPr>
        <p:sp>
          <p:nvSpPr>
            <p:cNvPr id="65" name="Rectángulo 64"/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66" name="Rectángulo 65"/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67" name="Imagen 6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  <p:sp>
        <p:nvSpPr>
          <p:cNvPr id="72" name="Título 8"/>
          <p:cNvSpPr txBox="1">
            <a:spLocks/>
          </p:cNvSpPr>
          <p:nvPr/>
        </p:nvSpPr>
        <p:spPr>
          <a:xfrm>
            <a:off x="308809" y="0"/>
            <a:ext cx="6840136" cy="63190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s-EC" sz="2800" b="1" dirty="0" smtClean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Recomendaciones</a:t>
            </a:r>
            <a:endParaRPr lang="es-EC" sz="2800" b="1" dirty="0">
              <a:ln w="66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cxnSp>
        <p:nvCxnSpPr>
          <p:cNvPr id="73" name="Google Shape;306;p53"/>
          <p:cNvCxnSpPr/>
          <p:nvPr/>
        </p:nvCxnSpPr>
        <p:spPr>
          <a:xfrm flipV="1">
            <a:off x="114840" y="492678"/>
            <a:ext cx="3659214" cy="0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oval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4" name="Google Shape;133;p17"/>
          <p:cNvSpPr/>
          <p:nvPr/>
        </p:nvSpPr>
        <p:spPr>
          <a:xfrm>
            <a:off x="10110651" y="83130"/>
            <a:ext cx="2081349" cy="548779"/>
          </a:xfrm>
          <a:prstGeom prst="round2DiagRect">
            <a:avLst>
              <a:gd name="adj1" fmla="val 16667"/>
              <a:gd name="adj2" fmla="val 1705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s-EC" b="1" i="1" dirty="0" smtClean="0">
              <a:solidFill>
                <a:schemeClr val="bg1"/>
              </a:solidFill>
            </a:endParaRPr>
          </a:p>
          <a:p>
            <a:pPr algn="ctr"/>
            <a:r>
              <a:rPr lang="es-EC" sz="2000" b="1" i="1" dirty="0" smtClean="0">
                <a:solidFill>
                  <a:schemeClr val="bg1"/>
                </a:solidFill>
              </a:rPr>
              <a:t>Conclusiones y recomendaciones</a:t>
            </a:r>
            <a:endParaRPr lang="es-EC" sz="2000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pSp>
        <p:nvGrpSpPr>
          <p:cNvPr id="76" name="Google Shape;748;p53"/>
          <p:cNvGrpSpPr/>
          <p:nvPr/>
        </p:nvGrpSpPr>
        <p:grpSpPr>
          <a:xfrm>
            <a:off x="2186817" y="1468769"/>
            <a:ext cx="634760" cy="726435"/>
            <a:chOff x="8077262" y="2466906"/>
            <a:chExt cx="317378" cy="376815"/>
          </a:xfrm>
        </p:grpSpPr>
        <p:sp>
          <p:nvSpPr>
            <p:cNvPr id="77" name="Google Shape;749;p53"/>
            <p:cNvSpPr/>
            <p:nvPr/>
          </p:nvSpPr>
          <p:spPr>
            <a:xfrm>
              <a:off x="8077262" y="2466906"/>
              <a:ext cx="317378" cy="376815"/>
            </a:xfrm>
            <a:custGeom>
              <a:avLst/>
              <a:gdLst/>
              <a:ahLst/>
              <a:cxnLst/>
              <a:rect l="l" t="t" r="r" b="b"/>
              <a:pathLst>
                <a:path w="11758" h="13960" extrusionOk="0">
                  <a:moveTo>
                    <a:pt x="6422" y="528"/>
                  </a:moveTo>
                  <a:cubicBezTo>
                    <a:pt x="6577" y="528"/>
                    <a:pt x="6670" y="652"/>
                    <a:pt x="6670" y="807"/>
                  </a:cubicBezTo>
                  <a:lnTo>
                    <a:pt x="6670" y="1893"/>
                  </a:lnTo>
                  <a:lnTo>
                    <a:pt x="5057" y="1893"/>
                  </a:lnTo>
                  <a:lnTo>
                    <a:pt x="5057" y="807"/>
                  </a:lnTo>
                  <a:cubicBezTo>
                    <a:pt x="5057" y="652"/>
                    <a:pt x="5181" y="528"/>
                    <a:pt x="5336" y="528"/>
                  </a:cubicBezTo>
                  <a:close/>
                  <a:moveTo>
                    <a:pt x="6670" y="2451"/>
                  </a:moveTo>
                  <a:lnTo>
                    <a:pt x="6670" y="3754"/>
                  </a:lnTo>
                  <a:cubicBezTo>
                    <a:pt x="6670" y="4313"/>
                    <a:pt x="6794" y="4840"/>
                    <a:pt x="6980" y="5367"/>
                  </a:cubicBezTo>
                  <a:cubicBezTo>
                    <a:pt x="7104" y="5646"/>
                    <a:pt x="7259" y="5926"/>
                    <a:pt x="7445" y="6205"/>
                  </a:cubicBezTo>
                  <a:lnTo>
                    <a:pt x="4281" y="6205"/>
                  </a:lnTo>
                  <a:cubicBezTo>
                    <a:pt x="4778" y="5460"/>
                    <a:pt x="5057" y="4623"/>
                    <a:pt x="5057" y="3754"/>
                  </a:cubicBezTo>
                  <a:lnTo>
                    <a:pt x="5057" y="3723"/>
                  </a:lnTo>
                  <a:lnTo>
                    <a:pt x="5057" y="2451"/>
                  </a:lnTo>
                  <a:close/>
                  <a:moveTo>
                    <a:pt x="8934" y="12719"/>
                  </a:moveTo>
                  <a:cubicBezTo>
                    <a:pt x="8841" y="13122"/>
                    <a:pt x="8500" y="13401"/>
                    <a:pt x="8128" y="13401"/>
                  </a:cubicBezTo>
                  <a:lnTo>
                    <a:pt x="3630" y="13401"/>
                  </a:lnTo>
                  <a:cubicBezTo>
                    <a:pt x="3227" y="13401"/>
                    <a:pt x="2886" y="13122"/>
                    <a:pt x="2824" y="12719"/>
                  </a:cubicBezTo>
                  <a:close/>
                  <a:moveTo>
                    <a:pt x="5336" y="1"/>
                  </a:moveTo>
                  <a:cubicBezTo>
                    <a:pt x="4871" y="1"/>
                    <a:pt x="4499" y="373"/>
                    <a:pt x="4499" y="838"/>
                  </a:cubicBezTo>
                  <a:lnTo>
                    <a:pt x="4499" y="3754"/>
                  </a:lnTo>
                  <a:cubicBezTo>
                    <a:pt x="4499" y="4654"/>
                    <a:pt x="4188" y="5522"/>
                    <a:pt x="3599" y="6205"/>
                  </a:cubicBezTo>
                  <a:lnTo>
                    <a:pt x="1366" y="6205"/>
                  </a:lnTo>
                  <a:cubicBezTo>
                    <a:pt x="1304" y="6205"/>
                    <a:pt x="1211" y="6236"/>
                    <a:pt x="1180" y="6267"/>
                  </a:cubicBezTo>
                  <a:cubicBezTo>
                    <a:pt x="1117" y="6329"/>
                    <a:pt x="1086" y="6391"/>
                    <a:pt x="1086" y="6453"/>
                  </a:cubicBezTo>
                  <a:cubicBezTo>
                    <a:pt x="1086" y="6918"/>
                    <a:pt x="714" y="7290"/>
                    <a:pt x="280" y="7290"/>
                  </a:cubicBezTo>
                  <a:cubicBezTo>
                    <a:pt x="125" y="7290"/>
                    <a:pt x="1" y="7414"/>
                    <a:pt x="1" y="7539"/>
                  </a:cubicBezTo>
                  <a:lnTo>
                    <a:pt x="1" y="11385"/>
                  </a:lnTo>
                  <a:cubicBezTo>
                    <a:pt x="1" y="11447"/>
                    <a:pt x="32" y="11509"/>
                    <a:pt x="94" y="11571"/>
                  </a:cubicBezTo>
                  <a:cubicBezTo>
                    <a:pt x="125" y="11633"/>
                    <a:pt x="218" y="11633"/>
                    <a:pt x="280" y="11633"/>
                  </a:cubicBezTo>
                  <a:cubicBezTo>
                    <a:pt x="714" y="11633"/>
                    <a:pt x="1086" y="12005"/>
                    <a:pt x="1086" y="12471"/>
                  </a:cubicBezTo>
                  <a:cubicBezTo>
                    <a:pt x="1086" y="12610"/>
                    <a:pt x="1186" y="12724"/>
                    <a:pt x="1318" y="12724"/>
                  </a:cubicBezTo>
                  <a:cubicBezTo>
                    <a:pt x="1334" y="12724"/>
                    <a:pt x="1349" y="12722"/>
                    <a:pt x="1366" y="12719"/>
                  </a:cubicBezTo>
                  <a:lnTo>
                    <a:pt x="2265" y="12719"/>
                  </a:lnTo>
                  <a:cubicBezTo>
                    <a:pt x="2327" y="13432"/>
                    <a:pt x="2917" y="13960"/>
                    <a:pt x="3630" y="13960"/>
                  </a:cubicBezTo>
                  <a:lnTo>
                    <a:pt x="8128" y="13960"/>
                  </a:lnTo>
                  <a:cubicBezTo>
                    <a:pt x="8810" y="13960"/>
                    <a:pt x="9400" y="13432"/>
                    <a:pt x="9462" y="12719"/>
                  </a:cubicBezTo>
                  <a:lnTo>
                    <a:pt x="10361" y="12719"/>
                  </a:lnTo>
                  <a:cubicBezTo>
                    <a:pt x="10378" y="12727"/>
                    <a:pt x="10397" y="12731"/>
                    <a:pt x="10416" y="12731"/>
                  </a:cubicBezTo>
                  <a:cubicBezTo>
                    <a:pt x="10469" y="12731"/>
                    <a:pt x="10525" y="12702"/>
                    <a:pt x="10547" y="12657"/>
                  </a:cubicBezTo>
                  <a:cubicBezTo>
                    <a:pt x="10609" y="12595"/>
                    <a:pt x="10640" y="12533"/>
                    <a:pt x="10640" y="12471"/>
                  </a:cubicBezTo>
                  <a:cubicBezTo>
                    <a:pt x="10640" y="12005"/>
                    <a:pt x="11013" y="11633"/>
                    <a:pt x="11447" y="11633"/>
                  </a:cubicBezTo>
                  <a:cubicBezTo>
                    <a:pt x="11540" y="11633"/>
                    <a:pt x="11602" y="11602"/>
                    <a:pt x="11633" y="11571"/>
                  </a:cubicBezTo>
                  <a:cubicBezTo>
                    <a:pt x="11695" y="11509"/>
                    <a:pt x="11726" y="11447"/>
                    <a:pt x="11726" y="11385"/>
                  </a:cubicBezTo>
                  <a:lnTo>
                    <a:pt x="11726" y="10703"/>
                  </a:lnTo>
                  <a:cubicBezTo>
                    <a:pt x="11711" y="10532"/>
                    <a:pt x="11587" y="10447"/>
                    <a:pt x="11459" y="10447"/>
                  </a:cubicBezTo>
                  <a:cubicBezTo>
                    <a:pt x="11331" y="10447"/>
                    <a:pt x="11199" y="10532"/>
                    <a:pt x="11168" y="10703"/>
                  </a:cubicBezTo>
                  <a:lnTo>
                    <a:pt x="11168" y="11137"/>
                  </a:lnTo>
                  <a:cubicBezTo>
                    <a:pt x="10920" y="11168"/>
                    <a:pt x="10671" y="11323"/>
                    <a:pt x="10485" y="11509"/>
                  </a:cubicBezTo>
                  <a:cubicBezTo>
                    <a:pt x="10299" y="11695"/>
                    <a:pt x="10175" y="11943"/>
                    <a:pt x="10113" y="12191"/>
                  </a:cubicBezTo>
                  <a:lnTo>
                    <a:pt x="1614" y="12191"/>
                  </a:lnTo>
                  <a:cubicBezTo>
                    <a:pt x="1552" y="11943"/>
                    <a:pt x="1397" y="11695"/>
                    <a:pt x="1211" y="11509"/>
                  </a:cubicBezTo>
                  <a:cubicBezTo>
                    <a:pt x="1024" y="11323"/>
                    <a:pt x="776" y="11168"/>
                    <a:pt x="528" y="11137"/>
                  </a:cubicBezTo>
                  <a:lnTo>
                    <a:pt x="528" y="7818"/>
                  </a:lnTo>
                  <a:cubicBezTo>
                    <a:pt x="1055" y="7694"/>
                    <a:pt x="1490" y="7290"/>
                    <a:pt x="1614" y="6732"/>
                  </a:cubicBezTo>
                  <a:lnTo>
                    <a:pt x="10144" y="6732"/>
                  </a:lnTo>
                  <a:cubicBezTo>
                    <a:pt x="10237" y="7259"/>
                    <a:pt x="10671" y="7694"/>
                    <a:pt x="11199" y="7787"/>
                  </a:cubicBezTo>
                  <a:lnTo>
                    <a:pt x="11199" y="8252"/>
                  </a:lnTo>
                  <a:cubicBezTo>
                    <a:pt x="11183" y="8407"/>
                    <a:pt x="11331" y="8485"/>
                    <a:pt x="11474" y="8485"/>
                  </a:cubicBezTo>
                  <a:cubicBezTo>
                    <a:pt x="11618" y="8485"/>
                    <a:pt x="11757" y="8407"/>
                    <a:pt x="11726" y="8252"/>
                  </a:cubicBezTo>
                  <a:lnTo>
                    <a:pt x="11726" y="7570"/>
                  </a:lnTo>
                  <a:cubicBezTo>
                    <a:pt x="11726" y="7476"/>
                    <a:pt x="11695" y="7414"/>
                    <a:pt x="11664" y="7352"/>
                  </a:cubicBezTo>
                  <a:lnTo>
                    <a:pt x="11633" y="7352"/>
                  </a:lnTo>
                  <a:cubicBezTo>
                    <a:pt x="11602" y="7321"/>
                    <a:pt x="11540" y="7290"/>
                    <a:pt x="11447" y="7290"/>
                  </a:cubicBezTo>
                  <a:cubicBezTo>
                    <a:pt x="11013" y="7290"/>
                    <a:pt x="10640" y="6918"/>
                    <a:pt x="10640" y="6453"/>
                  </a:cubicBezTo>
                  <a:cubicBezTo>
                    <a:pt x="10640" y="6391"/>
                    <a:pt x="10609" y="6329"/>
                    <a:pt x="10547" y="6267"/>
                  </a:cubicBezTo>
                  <a:cubicBezTo>
                    <a:pt x="10516" y="6236"/>
                    <a:pt x="10423" y="6205"/>
                    <a:pt x="10361" y="6205"/>
                  </a:cubicBezTo>
                  <a:lnTo>
                    <a:pt x="8128" y="6205"/>
                  </a:lnTo>
                  <a:cubicBezTo>
                    <a:pt x="7849" y="5895"/>
                    <a:pt x="7663" y="5522"/>
                    <a:pt x="7507" y="5150"/>
                  </a:cubicBezTo>
                  <a:cubicBezTo>
                    <a:pt x="7321" y="4716"/>
                    <a:pt x="7228" y="4219"/>
                    <a:pt x="7228" y="3754"/>
                  </a:cubicBezTo>
                  <a:lnTo>
                    <a:pt x="7228" y="838"/>
                  </a:lnTo>
                  <a:cubicBezTo>
                    <a:pt x="7228" y="373"/>
                    <a:pt x="6856" y="1"/>
                    <a:pt x="64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50;p53"/>
            <p:cNvSpPr/>
            <p:nvPr/>
          </p:nvSpPr>
          <p:spPr>
            <a:xfrm>
              <a:off x="8376177" y="2714751"/>
              <a:ext cx="17626" cy="15008"/>
            </a:xfrm>
            <a:custGeom>
              <a:avLst/>
              <a:gdLst/>
              <a:ahLst/>
              <a:cxnLst/>
              <a:rect l="l" t="t" r="r" b="b"/>
              <a:pathLst>
                <a:path w="653" h="556" extrusionOk="0">
                  <a:moveTo>
                    <a:pt x="373" y="1"/>
                  </a:moveTo>
                  <a:cubicBezTo>
                    <a:pt x="125" y="1"/>
                    <a:pt x="1" y="311"/>
                    <a:pt x="187" y="466"/>
                  </a:cubicBezTo>
                  <a:cubicBezTo>
                    <a:pt x="238" y="528"/>
                    <a:pt x="307" y="555"/>
                    <a:pt x="376" y="555"/>
                  </a:cubicBezTo>
                  <a:cubicBezTo>
                    <a:pt x="514" y="555"/>
                    <a:pt x="652" y="445"/>
                    <a:pt x="652" y="280"/>
                  </a:cubicBezTo>
                  <a:cubicBezTo>
                    <a:pt x="652" y="125"/>
                    <a:pt x="528" y="1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51;p53"/>
            <p:cNvSpPr/>
            <p:nvPr/>
          </p:nvSpPr>
          <p:spPr>
            <a:xfrm>
              <a:off x="8134217" y="2682090"/>
              <a:ext cx="14252" cy="80627"/>
            </a:xfrm>
            <a:custGeom>
              <a:avLst/>
              <a:gdLst/>
              <a:ahLst/>
              <a:cxnLst/>
              <a:rect l="l" t="t" r="r" b="b"/>
              <a:pathLst>
                <a:path w="528" h="2987" extrusionOk="0">
                  <a:moveTo>
                    <a:pt x="264" y="1"/>
                  </a:moveTo>
                  <a:cubicBezTo>
                    <a:pt x="132" y="1"/>
                    <a:pt x="0" y="94"/>
                    <a:pt x="0" y="280"/>
                  </a:cubicBezTo>
                  <a:lnTo>
                    <a:pt x="0" y="2731"/>
                  </a:lnTo>
                  <a:cubicBezTo>
                    <a:pt x="0" y="2901"/>
                    <a:pt x="132" y="2986"/>
                    <a:pt x="264" y="2986"/>
                  </a:cubicBezTo>
                  <a:cubicBezTo>
                    <a:pt x="396" y="2986"/>
                    <a:pt x="527" y="2901"/>
                    <a:pt x="527" y="2731"/>
                  </a:cubicBezTo>
                  <a:lnTo>
                    <a:pt x="527" y="280"/>
                  </a:lnTo>
                  <a:cubicBezTo>
                    <a:pt x="527" y="94"/>
                    <a:pt x="396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52;p53"/>
            <p:cNvSpPr/>
            <p:nvPr/>
          </p:nvSpPr>
          <p:spPr>
            <a:xfrm>
              <a:off x="8218136" y="2682090"/>
              <a:ext cx="55928" cy="80573"/>
            </a:xfrm>
            <a:custGeom>
              <a:avLst/>
              <a:gdLst/>
              <a:ahLst/>
              <a:cxnLst/>
              <a:rect l="l" t="t" r="r" b="b"/>
              <a:pathLst>
                <a:path w="2072" h="2985" extrusionOk="0">
                  <a:moveTo>
                    <a:pt x="675" y="1"/>
                  </a:moveTo>
                  <a:cubicBezTo>
                    <a:pt x="551" y="1"/>
                    <a:pt x="427" y="94"/>
                    <a:pt x="427" y="218"/>
                  </a:cubicBezTo>
                  <a:lnTo>
                    <a:pt x="272" y="1490"/>
                  </a:lnTo>
                  <a:cubicBezTo>
                    <a:pt x="241" y="1583"/>
                    <a:pt x="272" y="1676"/>
                    <a:pt x="334" y="1738"/>
                  </a:cubicBezTo>
                  <a:cubicBezTo>
                    <a:pt x="380" y="1783"/>
                    <a:pt x="442" y="1812"/>
                    <a:pt x="508" y="1812"/>
                  </a:cubicBezTo>
                  <a:cubicBezTo>
                    <a:pt x="533" y="1812"/>
                    <a:pt x="557" y="1808"/>
                    <a:pt x="582" y="1800"/>
                  </a:cubicBezTo>
                  <a:cubicBezTo>
                    <a:pt x="737" y="1769"/>
                    <a:pt x="893" y="1769"/>
                    <a:pt x="1048" y="1769"/>
                  </a:cubicBezTo>
                  <a:cubicBezTo>
                    <a:pt x="1075" y="1763"/>
                    <a:pt x="1103" y="1761"/>
                    <a:pt x="1130" y="1761"/>
                  </a:cubicBezTo>
                  <a:cubicBezTo>
                    <a:pt x="1256" y="1761"/>
                    <a:pt x="1374" y="1816"/>
                    <a:pt x="1451" y="1893"/>
                  </a:cubicBezTo>
                  <a:cubicBezTo>
                    <a:pt x="1513" y="1955"/>
                    <a:pt x="1544" y="2017"/>
                    <a:pt x="1513" y="2079"/>
                  </a:cubicBezTo>
                  <a:cubicBezTo>
                    <a:pt x="1513" y="2358"/>
                    <a:pt x="1265" y="2451"/>
                    <a:pt x="1048" y="2451"/>
                  </a:cubicBezTo>
                  <a:cubicBezTo>
                    <a:pt x="862" y="2451"/>
                    <a:pt x="675" y="2420"/>
                    <a:pt x="489" y="2389"/>
                  </a:cubicBezTo>
                  <a:cubicBezTo>
                    <a:pt x="451" y="2376"/>
                    <a:pt x="414" y="2370"/>
                    <a:pt x="380" y="2370"/>
                  </a:cubicBezTo>
                  <a:cubicBezTo>
                    <a:pt x="90" y="2370"/>
                    <a:pt x="1" y="2802"/>
                    <a:pt x="334" y="2886"/>
                  </a:cubicBezTo>
                  <a:cubicBezTo>
                    <a:pt x="551" y="2948"/>
                    <a:pt x="800" y="2979"/>
                    <a:pt x="1048" y="2979"/>
                  </a:cubicBezTo>
                  <a:cubicBezTo>
                    <a:pt x="1082" y="2983"/>
                    <a:pt x="1115" y="2985"/>
                    <a:pt x="1149" y="2985"/>
                  </a:cubicBezTo>
                  <a:cubicBezTo>
                    <a:pt x="1606" y="2985"/>
                    <a:pt x="2011" y="2601"/>
                    <a:pt x="2040" y="2110"/>
                  </a:cubicBezTo>
                  <a:cubicBezTo>
                    <a:pt x="2071" y="1893"/>
                    <a:pt x="1978" y="1676"/>
                    <a:pt x="1854" y="1521"/>
                  </a:cubicBezTo>
                  <a:cubicBezTo>
                    <a:pt x="1606" y="1304"/>
                    <a:pt x="1327" y="1211"/>
                    <a:pt x="1017" y="1211"/>
                  </a:cubicBezTo>
                  <a:lnTo>
                    <a:pt x="831" y="1211"/>
                  </a:lnTo>
                  <a:lnTo>
                    <a:pt x="924" y="528"/>
                  </a:lnTo>
                  <a:lnTo>
                    <a:pt x="1606" y="528"/>
                  </a:lnTo>
                  <a:cubicBezTo>
                    <a:pt x="1761" y="528"/>
                    <a:pt x="1885" y="404"/>
                    <a:pt x="1885" y="249"/>
                  </a:cubicBezTo>
                  <a:cubicBezTo>
                    <a:pt x="1885" y="94"/>
                    <a:pt x="1761" y="1"/>
                    <a:pt x="1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53;p53"/>
            <p:cNvSpPr/>
            <p:nvPr/>
          </p:nvSpPr>
          <p:spPr>
            <a:xfrm>
              <a:off x="8281893" y="2681982"/>
              <a:ext cx="55793" cy="80681"/>
            </a:xfrm>
            <a:custGeom>
              <a:avLst/>
              <a:gdLst/>
              <a:ahLst/>
              <a:cxnLst/>
              <a:rect l="l" t="t" r="r" b="b"/>
              <a:pathLst>
                <a:path w="2067" h="2989" extrusionOk="0">
                  <a:moveTo>
                    <a:pt x="1649" y="0"/>
                  </a:moveTo>
                  <a:cubicBezTo>
                    <a:pt x="1634" y="0"/>
                    <a:pt x="1618" y="2"/>
                    <a:pt x="1602" y="5"/>
                  </a:cubicBezTo>
                  <a:lnTo>
                    <a:pt x="702" y="5"/>
                  </a:lnTo>
                  <a:cubicBezTo>
                    <a:pt x="547" y="5"/>
                    <a:pt x="423" y="98"/>
                    <a:pt x="423" y="222"/>
                  </a:cubicBezTo>
                  <a:lnTo>
                    <a:pt x="237" y="1494"/>
                  </a:lnTo>
                  <a:cubicBezTo>
                    <a:pt x="206" y="1587"/>
                    <a:pt x="237" y="1680"/>
                    <a:pt x="299" y="1742"/>
                  </a:cubicBezTo>
                  <a:cubicBezTo>
                    <a:pt x="344" y="1787"/>
                    <a:pt x="406" y="1816"/>
                    <a:pt x="473" y="1816"/>
                  </a:cubicBezTo>
                  <a:cubicBezTo>
                    <a:pt x="497" y="1816"/>
                    <a:pt x="522" y="1812"/>
                    <a:pt x="547" y="1804"/>
                  </a:cubicBezTo>
                  <a:cubicBezTo>
                    <a:pt x="702" y="1773"/>
                    <a:pt x="857" y="1773"/>
                    <a:pt x="1012" y="1773"/>
                  </a:cubicBezTo>
                  <a:cubicBezTo>
                    <a:pt x="1040" y="1767"/>
                    <a:pt x="1067" y="1765"/>
                    <a:pt x="1094" y="1765"/>
                  </a:cubicBezTo>
                  <a:cubicBezTo>
                    <a:pt x="1221" y="1765"/>
                    <a:pt x="1344" y="1820"/>
                    <a:pt x="1446" y="1897"/>
                  </a:cubicBezTo>
                  <a:cubicBezTo>
                    <a:pt x="1477" y="1959"/>
                    <a:pt x="1508" y="2021"/>
                    <a:pt x="1508" y="2083"/>
                  </a:cubicBezTo>
                  <a:cubicBezTo>
                    <a:pt x="1508" y="2357"/>
                    <a:pt x="1240" y="2452"/>
                    <a:pt x="1025" y="2455"/>
                  </a:cubicBezTo>
                  <a:lnTo>
                    <a:pt x="1025" y="2455"/>
                  </a:lnTo>
                  <a:cubicBezTo>
                    <a:pt x="845" y="2453"/>
                    <a:pt x="665" y="2423"/>
                    <a:pt x="485" y="2393"/>
                  </a:cubicBezTo>
                  <a:cubicBezTo>
                    <a:pt x="442" y="2375"/>
                    <a:pt x="402" y="2367"/>
                    <a:pt x="365" y="2367"/>
                  </a:cubicBezTo>
                  <a:cubicBezTo>
                    <a:pt x="84" y="2367"/>
                    <a:pt x="1" y="2835"/>
                    <a:pt x="330" y="2890"/>
                  </a:cubicBezTo>
                  <a:cubicBezTo>
                    <a:pt x="547" y="2952"/>
                    <a:pt x="795" y="2983"/>
                    <a:pt x="1043" y="2983"/>
                  </a:cubicBezTo>
                  <a:cubicBezTo>
                    <a:pt x="1077" y="2987"/>
                    <a:pt x="1111" y="2989"/>
                    <a:pt x="1144" y="2989"/>
                  </a:cubicBezTo>
                  <a:cubicBezTo>
                    <a:pt x="1601" y="2989"/>
                    <a:pt x="2007" y="2605"/>
                    <a:pt x="2036" y="2114"/>
                  </a:cubicBezTo>
                  <a:cubicBezTo>
                    <a:pt x="2067" y="1897"/>
                    <a:pt x="1974" y="1680"/>
                    <a:pt x="1850" y="1525"/>
                  </a:cubicBezTo>
                  <a:cubicBezTo>
                    <a:pt x="1602" y="1308"/>
                    <a:pt x="1322" y="1215"/>
                    <a:pt x="1012" y="1215"/>
                  </a:cubicBezTo>
                  <a:lnTo>
                    <a:pt x="826" y="1215"/>
                  </a:lnTo>
                  <a:lnTo>
                    <a:pt x="919" y="532"/>
                  </a:lnTo>
                  <a:lnTo>
                    <a:pt x="1602" y="532"/>
                  </a:lnTo>
                  <a:cubicBezTo>
                    <a:pt x="1757" y="532"/>
                    <a:pt x="1881" y="408"/>
                    <a:pt x="1881" y="253"/>
                  </a:cubicBezTo>
                  <a:cubicBezTo>
                    <a:pt x="1881" y="114"/>
                    <a:pt x="178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54;p53"/>
            <p:cNvSpPr/>
            <p:nvPr/>
          </p:nvSpPr>
          <p:spPr>
            <a:xfrm>
              <a:off x="8155136" y="2681793"/>
              <a:ext cx="56117" cy="80708"/>
            </a:xfrm>
            <a:custGeom>
              <a:avLst/>
              <a:gdLst/>
              <a:ahLst/>
              <a:cxnLst/>
              <a:rect l="l" t="t" r="r" b="b"/>
              <a:pathLst>
                <a:path w="2079" h="2990" extrusionOk="0">
                  <a:moveTo>
                    <a:pt x="1199" y="554"/>
                  </a:moveTo>
                  <a:cubicBezTo>
                    <a:pt x="1361" y="554"/>
                    <a:pt x="1521" y="677"/>
                    <a:pt x="1521" y="880"/>
                  </a:cubicBezTo>
                  <a:cubicBezTo>
                    <a:pt x="1521" y="1066"/>
                    <a:pt x="1396" y="1222"/>
                    <a:pt x="1210" y="1222"/>
                  </a:cubicBezTo>
                  <a:cubicBezTo>
                    <a:pt x="900" y="1222"/>
                    <a:pt x="745" y="880"/>
                    <a:pt x="962" y="663"/>
                  </a:cubicBezTo>
                  <a:cubicBezTo>
                    <a:pt x="1026" y="588"/>
                    <a:pt x="1113" y="554"/>
                    <a:pt x="1199" y="554"/>
                  </a:cubicBezTo>
                  <a:close/>
                  <a:moveTo>
                    <a:pt x="1178" y="0"/>
                  </a:moveTo>
                  <a:cubicBezTo>
                    <a:pt x="960" y="0"/>
                    <a:pt x="739" y="80"/>
                    <a:pt x="559" y="260"/>
                  </a:cubicBezTo>
                  <a:cubicBezTo>
                    <a:pt x="1" y="818"/>
                    <a:pt x="404" y="1780"/>
                    <a:pt x="1210" y="1780"/>
                  </a:cubicBezTo>
                  <a:lnTo>
                    <a:pt x="1272" y="1780"/>
                  </a:lnTo>
                  <a:cubicBezTo>
                    <a:pt x="1086" y="2059"/>
                    <a:pt x="838" y="2307"/>
                    <a:pt x="559" y="2493"/>
                  </a:cubicBezTo>
                  <a:cubicBezTo>
                    <a:pt x="342" y="2648"/>
                    <a:pt x="435" y="2990"/>
                    <a:pt x="714" y="2990"/>
                  </a:cubicBezTo>
                  <a:cubicBezTo>
                    <a:pt x="776" y="2990"/>
                    <a:pt x="807" y="2990"/>
                    <a:pt x="869" y="2959"/>
                  </a:cubicBezTo>
                  <a:cubicBezTo>
                    <a:pt x="900" y="2928"/>
                    <a:pt x="2079" y="2183"/>
                    <a:pt x="2079" y="880"/>
                  </a:cubicBezTo>
                  <a:cubicBezTo>
                    <a:pt x="2079" y="355"/>
                    <a:pt x="1637" y="0"/>
                    <a:pt x="1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740;p53"/>
          <p:cNvSpPr txBox="1">
            <a:spLocks noGrp="1"/>
          </p:cNvSpPr>
          <p:nvPr>
            <p:ph type="subTitle" idx="1"/>
          </p:nvPr>
        </p:nvSpPr>
        <p:spPr>
          <a:xfrm>
            <a:off x="4943250" y="3492199"/>
            <a:ext cx="2305500" cy="48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Acidez</a:t>
            </a:r>
            <a:endParaRPr dirty="0"/>
          </a:p>
        </p:txBody>
      </p:sp>
      <p:pic>
        <p:nvPicPr>
          <p:cNvPr id="87" name="Picture 2" descr="LEVEL² Biodiva™ | Katalog | Lallemand Önolog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134" y="1487037"/>
            <a:ext cx="288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oogle Shape;965;p66"/>
          <p:cNvGrpSpPr/>
          <p:nvPr/>
        </p:nvGrpSpPr>
        <p:grpSpPr>
          <a:xfrm>
            <a:off x="1974841" y="3130260"/>
            <a:ext cx="1438477" cy="1435076"/>
            <a:chOff x="1534685" y="3698574"/>
            <a:chExt cx="376815" cy="318350"/>
          </a:xfrm>
        </p:grpSpPr>
        <p:sp>
          <p:nvSpPr>
            <p:cNvPr id="37" name="Google Shape;966;p66"/>
            <p:cNvSpPr/>
            <p:nvPr/>
          </p:nvSpPr>
          <p:spPr>
            <a:xfrm>
              <a:off x="1726440" y="4002509"/>
              <a:ext cx="16762" cy="14414"/>
            </a:xfrm>
            <a:custGeom>
              <a:avLst/>
              <a:gdLst/>
              <a:ahLst/>
              <a:cxnLst/>
              <a:rect l="l" t="t" r="r" b="b"/>
              <a:pathLst>
                <a:path w="621" h="534" extrusionOk="0">
                  <a:moveTo>
                    <a:pt x="372" y="0"/>
                  </a:moveTo>
                  <a:cubicBezTo>
                    <a:pt x="124" y="0"/>
                    <a:pt x="0" y="279"/>
                    <a:pt x="155" y="466"/>
                  </a:cubicBezTo>
                  <a:cubicBezTo>
                    <a:pt x="212" y="513"/>
                    <a:pt x="277" y="534"/>
                    <a:pt x="340" y="534"/>
                  </a:cubicBezTo>
                  <a:cubicBezTo>
                    <a:pt x="485" y="534"/>
                    <a:pt x="621" y="421"/>
                    <a:pt x="621" y="248"/>
                  </a:cubicBezTo>
                  <a:cubicBezTo>
                    <a:pt x="621" y="124"/>
                    <a:pt x="497" y="0"/>
                    <a:pt x="3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67;p66"/>
            <p:cNvSpPr/>
            <p:nvPr/>
          </p:nvSpPr>
          <p:spPr>
            <a:xfrm>
              <a:off x="1534685" y="3698574"/>
              <a:ext cx="376815" cy="318188"/>
            </a:xfrm>
            <a:custGeom>
              <a:avLst/>
              <a:gdLst/>
              <a:ahLst/>
              <a:cxnLst/>
              <a:rect l="l" t="t" r="r" b="b"/>
              <a:pathLst>
                <a:path w="13960" h="11788" extrusionOk="0">
                  <a:moveTo>
                    <a:pt x="9027" y="559"/>
                  </a:moveTo>
                  <a:cubicBezTo>
                    <a:pt x="9089" y="683"/>
                    <a:pt x="9151" y="807"/>
                    <a:pt x="9214" y="931"/>
                  </a:cubicBezTo>
                  <a:cubicBezTo>
                    <a:pt x="9027" y="993"/>
                    <a:pt x="8810" y="1055"/>
                    <a:pt x="8624" y="1117"/>
                  </a:cubicBezTo>
                  <a:cubicBezTo>
                    <a:pt x="8562" y="931"/>
                    <a:pt x="8500" y="745"/>
                    <a:pt x="8438" y="559"/>
                  </a:cubicBezTo>
                  <a:close/>
                  <a:moveTo>
                    <a:pt x="7849" y="559"/>
                  </a:moveTo>
                  <a:cubicBezTo>
                    <a:pt x="7973" y="838"/>
                    <a:pt x="8035" y="1086"/>
                    <a:pt x="8128" y="1396"/>
                  </a:cubicBezTo>
                  <a:cubicBezTo>
                    <a:pt x="7849" y="1551"/>
                    <a:pt x="7601" y="1768"/>
                    <a:pt x="7352" y="2016"/>
                  </a:cubicBezTo>
                  <a:cubicBezTo>
                    <a:pt x="7290" y="1520"/>
                    <a:pt x="7166" y="1024"/>
                    <a:pt x="7042" y="559"/>
                  </a:cubicBezTo>
                  <a:close/>
                  <a:moveTo>
                    <a:pt x="2482" y="559"/>
                  </a:moveTo>
                  <a:cubicBezTo>
                    <a:pt x="2296" y="1086"/>
                    <a:pt x="2141" y="1644"/>
                    <a:pt x="2048" y="2203"/>
                  </a:cubicBezTo>
                  <a:lnTo>
                    <a:pt x="1273" y="2203"/>
                  </a:lnTo>
                  <a:cubicBezTo>
                    <a:pt x="1459" y="1644"/>
                    <a:pt x="1676" y="1086"/>
                    <a:pt x="1924" y="559"/>
                  </a:cubicBezTo>
                  <a:close/>
                  <a:moveTo>
                    <a:pt x="3878" y="559"/>
                  </a:moveTo>
                  <a:cubicBezTo>
                    <a:pt x="3723" y="1086"/>
                    <a:pt x="3630" y="1644"/>
                    <a:pt x="3537" y="2203"/>
                  </a:cubicBezTo>
                  <a:lnTo>
                    <a:pt x="2575" y="2203"/>
                  </a:lnTo>
                  <a:cubicBezTo>
                    <a:pt x="2699" y="1644"/>
                    <a:pt x="2855" y="1086"/>
                    <a:pt x="3041" y="559"/>
                  </a:cubicBezTo>
                  <a:close/>
                  <a:moveTo>
                    <a:pt x="5181" y="559"/>
                  </a:moveTo>
                  <a:lnTo>
                    <a:pt x="5181" y="2203"/>
                  </a:lnTo>
                  <a:lnTo>
                    <a:pt x="4095" y="2203"/>
                  </a:lnTo>
                  <a:cubicBezTo>
                    <a:pt x="4188" y="1644"/>
                    <a:pt x="4281" y="1086"/>
                    <a:pt x="4437" y="559"/>
                  </a:cubicBezTo>
                  <a:close/>
                  <a:moveTo>
                    <a:pt x="6453" y="559"/>
                  </a:moveTo>
                  <a:cubicBezTo>
                    <a:pt x="6608" y="1086"/>
                    <a:pt x="6732" y="1644"/>
                    <a:pt x="6825" y="2203"/>
                  </a:cubicBezTo>
                  <a:lnTo>
                    <a:pt x="5739" y="2203"/>
                  </a:lnTo>
                  <a:lnTo>
                    <a:pt x="5739" y="559"/>
                  </a:lnTo>
                  <a:close/>
                  <a:moveTo>
                    <a:pt x="6794" y="2730"/>
                  </a:moveTo>
                  <a:cubicBezTo>
                    <a:pt x="6701" y="2916"/>
                    <a:pt x="6608" y="3102"/>
                    <a:pt x="6546" y="3288"/>
                  </a:cubicBezTo>
                  <a:lnTo>
                    <a:pt x="900" y="3288"/>
                  </a:lnTo>
                  <a:cubicBezTo>
                    <a:pt x="931" y="3102"/>
                    <a:pt x="993" y="2916"/>
                    <a:pt x="1055" y="2730"/>
                  </a:cubicBezTo>
                  <a:close/>
                  <a:moveTo>
                    <a:pt x="3672" y="5792"/>
                  </a:moveTo>
                  <a:cubicBezTo>
                    <a:pt x="3882" y="5792"/>
                    <a:pt x="4085" y="5964"/>
                    <a:pt x="4064" y="6235"/>
                  </a:cubicBezTo>
                  <a:cubicBezTo>
                    <a:pt x="4064" y="6421"/>
                    <a:pt x="3878" y="6607"/>
                    <a:pt x="3692" y="6607"/>
                  </a:cubicBezTo>
                  <a:cubicBezTo>
                    <a:pt x="3680" y="6608"/>
                    <a:pt x="3668" y="6609"/>
                    <a:pt x="3657" y="6609"/>
                  </a:cubicBezTo>
                  <a:cubicBezTo>
                    <a:pt x="3306" y="6609"/>
                    <a:pt x="3112" y="6165"/>
                    <a:pt x="3382" y="5925"/>
                  </a:cubicBezTo>
                  <a:cubicBezTo>
                    <a:pt x="3463" y="5833"/>
                    <a:pt x="3569" y="5792"/>
                    <a:pt x="3672" y="5792"/>
                  </a:cubicBezTo>
                  <a:close/>
                  <a:moveTo>
                    <a:pt x="1769" y="3847"/>
                  </a:moveTo>
                  <a:cubicBezTo>
                    <a:pt x="1614" y="5211"/>
                    <a:pt x="1614" y="6607"/>
                    <a:pt x="1769" y="7972"/>
                  </a:cubicBezTo>
                  <a:lnTo>
                    <a:pt x="776" y="7972"/>
                  </a:lnTo>
                  <a:cubicBezTo>
                    <a:pt x="466" y="6607"/>
                    <a:pt x="466" y="5211"/>
                    <a:pt x="776" y="3847"/>
                  </a:cubicBezTo>
                  <a:close/>
                  <a:moveTo>
                    <a:pt x="3351" y="3847"/>
                  </a:moveTo>
                  <a:cubicBezTo>
                    <a:pt x="3320" y="4312"/>
                    <a:pt x="3289" y="4839"/>
                    <a:pt x="3289" y="5336"/>
                  </a:cubicBezTo>
                  <a:cubicBezTo>
                    <a:pt x="2544" y="5677"/>
                    <a:pt x="2544" y="6731"/>
                    <a:pt x="3289" y="7073"/>
                  </a:cubicBezTo>
                  <a:cubicBezTo>
                    <a:pt x="3289" y="7383"/>
                    <a:pt x="3320" y="7693"/>
                    <a:pt x="3320" y="7972"/>
                  </a:cubicBezTo>
                  <a:lnTo>
                    <a:pt x="2296" y="7972"/>
                  </a:lnTo>
                  <a:cubicBezTo>
                    <a:pt x="2141" y="6607"/>
                    <a:pt x="2141" y="5211"/>
                    <a:pt x="2296" y="3847"/>
                  </a:cubicBezTo>
                  <a:close/>
                  <a:moveTo>
                    <a:pt x="5212" y="3816"/>
                  </a:moveTo>
                  <a:lnTo>
                    <a:pt x="5212" y="7972"/>
                  </a:lnTo>
                  <a:lnTo>
                    <a:pt x="3909" y="7972"/>
                  </a:lnTo>
                  <a:cubicBezTo>
                    <a:pt x="3878" y="7693"/>
                    <a:pt x="3847" y="7414"/>
                    <a:pt x="3847" y="7135"/>
                  </a:cubicBezTo>
                  <a:cubicBezTo>
                    <a:pt x="4902" y="6980"/>
                    <a:pt x="4902" y="5429"/>
                    <a:pt x="3847" y="5242"/>
                  </a:cubicBezTo>
                  <a:cubicBezTo>
                    <a:pt x="3847" y="4777"/>
                    <a:pt x="3878" y="4312"/>
                    <a:pt x="3909" y="3816"/>
                  </a:cubicBezTo>
                  <a:close/>
                  <a:moveTo>
                    <a:pt x="6360" y="3847"/>
                  </a:moveTo>
                  <a:cubicBezTo>
                    <a:pt x="6298" y="4095"/>
                    <a:pt x="6267" y="4405"/>
                    <a:pt x="6267" y="4684"/>
                  </a:cubicBezTo>
                  <a:cubicBezTo>
                    <a:pt x="6267" y="5522"/>
                    <a:pt x="6546" y="6328"/>
                    <a:pt x="7042" y="7011"/>
                  </a:cubicBezTo>
                  <a:cubicBezTo>
                    <a:pt x="7042" y="7321"/>
                    <a:pt x="7011" y="7662"/>
                    <a:pt x="7011" y="7972"/>
                  </a:cubicBezTo>
                  <a:lnTo>
                    <a:pt x="5739" y="7972"/>
                  </a:lnTo>
                  <a:lnTo>
                    <a:pt x="5739" y="3847"/>
                  </a:lnTo>
                  <a:close/>
                  <a:moveTo>
                    <a:pt x="7601" y="7569"/>
                  </a:moveTo>
                  <a:cubicBezTo>
                    <a:pt x="7756" y="7724"/>
                    <a:pt x="7942" y="7848"/>
                    <a:pt x="8159" y="7972"/>
                  </a:cubicBezTo>
                  <a:lnTo>
                    <a:pt x="7569" y="7972"/>
                  </a:lnTo>
                  <a:cubicBezTo>
                    <a:pt x="7569" y="7848"/>
                    <a:pt x="7569" y="7693"/>
                    <a:pt x="7601" y="7569"/>
                  </a:cubicBezTo>
                  <a:close/>
                  <a:moveTo>
                    <a:pt x="10113" y="1365"/>
                  </a:moveTo>
                  <a:cubicBezTo>
                    <a:pt x="11943" y="1365"/>
                    <a:pt x="13432" y="2854"/>
                    <a:pt x="13432" y="4684"/>
                  </a:cubicBezTo>
                  <a:cubicBezTo>
                    <a:pt x="13432" y="6675"/>
                    <a:pt x="11803" y="7987"/>
                    <a:pt x="10106" y="7987"/>
                  </a:cubicBezTo>
                  <a:cubicBezTo>
                    <a:pt x="9291" y="7987"/>
                    <a:pt x="8461" y="7685"/>
                    <a:pt x="7787" y="7011"/>
                  </a:cubicBezTo>
                  <a:cubicBezTo>
                    <a:pt x="5708" y="4932"/>
                    <a:pt x="7166" y="1365"/>
                    <a:pt x="10113" y="1365"/>
                  </a:cubicBezTo>
                  <a:close/>
                  <a:moveTo>
                    <a:pt x="10020" y="8531"/>
                  </a:moveTo>
                  <a:cubicBezTo>
                    <a:pt x="9989" y="8717"/>
                    <a:pt x="9927" y="8872"/>
                    <a:pt x="9865" y="9058"/>
                  </a:cubicBezTo>
                  <a:lnTo>
                    <a:pt x="1055" y="9058"/>
                  </a:lnTo>
                  <a:cubicBezTo>
                    <a:pt x="993" y="8872"/>
                    <a:pt x="931" y="8717"/>
                    <a:pt x="900" y="8531"/>
                  </a:cubicBezTo>
                  <a:close/>
                  <a:moveTo>
                    <a:pt x="1986" y="9616"/>
                  </a:moveTo>
                  <a:cubicBezTo>
                    <a:pt x="2048" y="9802"/>
                    <a:pt x="2079" y="9988"/>
                    <a:pt x="2110" y="10144"/>
                  </a:cubicBezTo>
                  <a:lnTo>
                    <a:pt x="1428" y="10144"/>
                  </a:lnTo>
                  <a:cubicBezTo>
                    <a:pt x="1335" y="9957"/>
                    <a:pt x="1273" y="9802"/>
                    <a:pt x="1211" y="9616"/>
                  </a:cubicBezTo>
                  <a:close/>
                  <a:moveTo>
                    <a:pt x="3537" y="9616"/>
                  </a:moveTo>
                  <a:cubicBezTo>
                    <a:pt x="3568" y="9802"/>
                    <a:pt x="3599" y="9988"/>
                    <a:pt x="3630" y="10144"/>
                  </a:cubicBezTo>
                  <a:lnTo>
                    <a:pt x="2699" y="10144"/>
                  </a:lnTo>
                  <a:cubicBezTo>
                    <a:pt x="2668" y="9988"/>
                    <a:pt x="2606" y="9802"/>
                    <a:pt x="2575" y="9616"/>
                  </a:cubicBezTo>
                  <a:close/>
                  <a:moveTo>
                    <a:pt x="5181" y="9616"/>
                  </a:moveTo>
                  <a:lnTo>
                    <a:pt x="5181" y="10144"/>
                  </a:lnTo>
                  <a:lnTo>
                    <a:pt x="4188" y="10144"/>
                  </a:lnTo>
                  <a:cubicBezTo>
                    <a:pt x="4157" y="9988"/>
                    <a:pt x="4126" y="9802"/>
                    <a:pt x="4095" y="9616"/>
                  </a:cubicBezTo>
                  <a:close/>
                  <a:moveTo>
                    <a:pt x="6825" y="9616"/>
                  </a:moveTo>
                  <a:cubicBezTo>
                    <a:pt x="6794" y="9802"/>
                    <a:pt x="6763" y="9988"/>
                    <a:pt x="6732" y="10144"/>
                  </a:cubicBezTo>
                  <a:lnTo>
                    <a:pt x="5739" y="10144"/>
                  </a:lnTo>
                  <a:lnTo>
                    <a:pt x="5739" y="9616"/>
                  </a:lnTo>
                  <a:close/>
                  <a:moveTo>
                    <a:pt x="8345" y="9616"/>
                  </a:moveTo>
                  <a:cubicBezTo>
                    <a:pt x="8314" y="9802"/>
                    <a:pt x="8252" y="9988"/>
                    <a:pt x="8221" y="10144"/>
                  </a:cubicBezTo>
                  <a:lnTo>
                    <a:pt x="7290" y="10144"/>
                  </a:lnTo>
                  <a:cubicBezTo>
                    <a:pt x="7321" y="9988"/>
                    <a:pt x="7352" y="9802"/>
                    <a:pt x="7383" y="9616"/>
                  </a:cubicBezTo>
                  <a:close/>
                  <a:moveTo>
                    <a:pt x="9679" y="9616"/>
                  </a:moveTo>
                  <a:cubicBezTo>
                    <a:pt x="9617" y="9802"/>
                    <a:pt x="9555" y="9957"/>
                    <a:pt x="9493" y="10144"/>
                  </a:cubicBezTo>
                  <a:lnTo>
                    <a:pt x="8779" y="10144"/>
                  </a:lnTo>
                  <a:cubicBezTo>
                    <a:pt x="8841" y="9988"/>
                    <a:pt x="8872" y="9802"/>
                    <a:pt x="8903" y="9616"/>
                  </a:cubicBezTo>
                  <a:close/>
                  <a:moveTo>
                    <a:pt x="1707" y="0"/>
                  </a:moveTo>
                  <a:cubicBezTo>
                    <a:pt x="1614" y="0"/>
                    <a:pt x="1490" y="62"/>
                    <a:pt x="1459" y="155"/>
                  </a:cubicBezTo>
                  <a:cubicBezTo>
                    <a:pt x="559" y="1923"/>
                    <a:pt x="63" y="3878"/>
                    <a:pt x="1" y="5894"/>
                  </a:cubicBezTo>
                  <a:cubicBezTo>
                    <a:pt x="32" y="7476"/>
                    <a:pt x="373" y="9058"/>
                    <a:pt x="993" y="10516"/>
                  </a:cubicBezTo>
                  <a:cubicBezTo>
                    <a:pt x="1086" y="10733"/>
                    <a:pt x="1614" y="11663"/>
                    <a:pt x="1614" y="11663"/>
                  </a:cubicBezTo>
                  <a:cubicBezTo>
                    <a:pt x="1676" y="11726"/>
                    <a:pt x="1738" y="11788"/>
                    <a:pt x="1831" y="11788"/>
                  </a:cubicBezTo>
                  <a:lnTo>
                    <a:pt x="6236" y="11788"/>
                  </a:lnTo>
                  <a:cubicBezTo>
                    <a:pt x="6608" y="11757"/>
                    <a:pt x="6608" y="11229"/>
                    <a:pt x="6236" y="11229"/>
                  </a:cubicBezTo>
                  <a:lnTo>
                    <a:pt x="1986" y="11229"/>
                  </a:lnTo>
                  <a:cubicBezTo>
                    <a:pt x="1955" y="11136"/>
                    <a:pt x="1707" y="10733"/>
                    <a:pt x="1676" y="10671"/>
                  </a:cubicBezTo>
                  <a:lnTo>
                    <a:pt x="9245" y="10671"/>
                  </a:lnTo>
                  <a:cubicBezTo>
                    <a:pt x="9214" y="10764"/>
                    <a:pt x="8996" y="11136"/>
                    <a:pt x="8934" y="11229"/>
                  </a:cubicBezTo>
                  <a:lnTo>
                    <a:pt x="8686" y="11229"/>
                  </a:lnTo>
                  <a:cubicBezTo>
                    <a:pt x="8314" y="11229"/>
                    <a:pt x="8314" y="11788"/>
                    <a:pt x="8686" y="11788"/>
                  </a:cubicBezTo>
                  <a:lnTo>
                    <a:pt x="9089" y="11788"/>
                  </a:lnTo>
                  <a:cubicBezTo>
                    <a:pt x="9183" y="11788"/>
                    <a:pt x="9245" y="11726"/>
                    <a:pt x="9307" y="11663"/>
                  </a:cubicBezTo>
                  <a:cubicBezTo>
                    <a:pt x="9307" y="11663"/>
                    <a:pt x="9865" y="10733"/>
                    <a:pt x="9958" y="10516"/>
                  </a:cubicBezTo>
                  <a:cubicBezTo>
                    <a:pt x="10206" y="9864"/>
                    <a:pt x="10423" y="9182"/>
                    <a:pt x="10609" y="8468"/>
                  </a:cubicBezTo>
                  <a:cubicBezTo>
                    <a:pt x="12528" y="8252"/>
                    <a:pt x="13952" y="6616"/>
                    <a:pt x="13959" y="4669"/>
                  </a:cubicBezTo>
                  <a:lnTo>
                    <a:pt x="13959" y="4669"/>
                  </a:lnTo>
                  <a:cubicBezTo>
                    <a:pt x="13959" y="4674"/>
                    <a:pt x="13959" y="4679"/>
                    <a:pt x="13959" y="4684"/>
                  </a:cubicBezTo>
                  <a:lnTo>
                    <a:pt x="13959" y="4653"/>
                  </a:lnTo>
                  <a:cubicBezTo>
                    <a:pt x="13959" y="4658"/>
                    <a:pt x="13959" y="4663"/>
                    <a:pt x="13959" y="4669"/>
                  </a:cubicBezTo>
                  <a:lnTo>
                    <a:pt x="13959" y="4669"/>
                  </a:lnTo>
                  <a:cubicBezTo>
                    <a:pt x="13951" y="2536"/>
                    <a:pt x="12248" y="838"/>
                    <a:pt x="10113" y="838"/>
                  </a:cubicBezTo>
                  <a:lnTo>
                    <a:pt x="9772" y="838"/>
                  </a:lnTo>
                  <a:cubicBezTo>
                    <a:pt x="9679" y="621"/>
                    <a:pt x="9586" y="372"/>
                    <a:pt x="9462" y="155"/>
                  </a:cubicBezTo>
                  <a:cubicBezTo>
                    <a:pt x="9431" y="62"/>
                    <a:pt x="9307" y="0"/>
                    <a:pt x="9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68;p66"/>
            <p:cNvSpPr/>
            <p:nvPr/>
          </p:nvSpPr>
          <p:spPr>
            <a:xfrm>
              <a:off x="1733971" y="3750372"/>
              <a:ext cx="173346" cy="149161"/>
            </a:xfrm>
            <a:custGeom>
              <a:avLst/>
              <a:gdLst/>
              <a:ahLst/>
              <a:cxnLst/>
              <a:rect l="l" t="t" r="r" b="b"/>
              <a:pathLst>
                <a:path w="6422" h="5526" extrusionOk="0">
                  <a:moveTo>
                    <a:pt x="2730" y="563"/>
                  </a:moveTo>
                  <a:cubicBezTo>
                    <a:pt x="4715" y="563"/>
                    <a:pt x="5708" y="2920"/>
                    <a:pt x="4312" y="4316"/>
                  </a:cubicBezTo>
                  <a:cubicBezTo>
                    <a:pt x="3861" y="4768"/>
                    <a:pt x="3305" y="4969"/>
                    <a:pt x="2760" y="4969"/>
                  </a:cubicBezTo>
                  <a:cubicBezTo>
                    <a:pt x="1621" y="4969"/>
                    <a:pt x="528" y="4087"/>
                    <a:pt x="528" y="2765"/>
                  </a:cubicBezTo>
                  <a:cubicBezTo>
                    <a:pt x="528" y="1524"/>
                    <a:pt x="1520" y="563"/>
                    <a:pt x="2730" y="563"/>
                  </a:cubicBezTo>
                  <a:close/>
                  <a:moveTo>
                    <a:pt x="2765" y="0"/>
                  </a:moveTo>
                  <a:cubicBezTo>
                    <a:pt x="1353" y="0"/>
                    <a:pt x="0" y="1105"/>
                    <a:pt x="0" y="2765"/>
                  </a:cubicBezTo>
                  <a:cubicBezTo>
                    <a:pt x="0" y="4285"/>
                    <a:pt x="1210" y="5495"/>
                    <a:pt x="2730" y="5526"/>
                  </a:cubicBezTo>
                  <a:cubicBezTo>
                    <a:pt x="5181" y="5526"/>
                    <a:pt x="6421" y="2548"/>
                    <a:pt x="4684" y="811"/>
                  </a:cubicBezTo>
                  <a:cubicBezTo>
                    <a:pt x="4124" y="251"/>
                    <a:pt x="3438" y="0"/>
                    <a:pt x="2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69;p66"/>
            <p:cNvSpPr/>
            <p:nvPr/>
          </p:nvSpPr>
          <p:spPr>
            <a:xfrm>
              <a:off x="1799266" y="3855130"/>
              <a:ext cx="17626" cy="14279"/>
            </a:xfrm>
            <a:custGeom>
              <a:avLst/>
              <a:gdLst/>
              <a:ahLst/>
              <a:cxnLst/>
              <a:rect l="l" t="t" r="r" b="b"/>
              <a:pathLst>
                <a:path w="653" h="529" extrusionOk="0">
                  <a:moveTo>
                    <a:pt x="311" y="1"/>
                  </a:moveTo>
                  <a:cubicBezTo>
                    <a:pt x="1" y="32"/>
                    <a:pt x="1" y="497"/>
                    <a:pt x="311" y="528"/>
                  </a:cubicBezTo>
                  <a:cubicBezTo>
                    <a:pt x="652" y="497"/>
                    <a:pt x="652" y="32"/>
                    <a:pt x="3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70;p66"/>
            <p:cNvSpPr/>
            <p:nvPr/>
          </p:nvSpPr>
          <p:spPr>
            <a:xfrm>
              <a:off x="1763285" y="3817557"/>
              <a:ext cx="16762" cy="15008"/>
            </a:xfrm>
            <a:custGeom>
              <a:avLst/>
              <a:gdLst/>
              <a:ahLst/>
              <a:cxnLst/>
              <a:rect l="l" t="t" r="r" b="b"/>
              <a:pathLst>
                <a:path w="621" h="556" extrusionOk="0">
                  <a:moveTo>
                    <a:pt x="262" y="0"/>
                  </a:moveTo>
                  <a:cubicBezTo>
                    <a:pt x="124" y="0"/>
                    <a:pt x="0" y="111"/>
                    <a:pt x="0" y="276"/>
                  </a:cubicBezTo>
                  <a:cubicBezTo>
                    <a:pt x="0" y="431"/>
                    <a:pt x="124" y="555"/>
                    <a:pt x="279" y="555"/>
                  </a:cubicBezTo>
                  <a:cubicBezTo>
                    <a:pt x="496" y="555"/>
                    <a:pt x="620" y="245"/>
                    <a:pt x="465" y="90"/>
                  </a:cubicBezTo>
                  <a:cubicBezTo>
                    <a:pt x="403" y="28"/>
                    <a:pt x="331" y="0"/>
                    <a:pt x="2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71;p66"/>
            <p:cNvSpPr/>
            <p:nvPr/>
          </p:nvSpPr>
          <p:spPr>
            <a:xfrm>
              <a:off x="1835274" y="3817449"/>
              <a:ext cx="17626" cy="14657"/>
            </a:xfrm>
            <a:custGeom>
              <a:avLst/>
              <a:gdLst/>
              <a:ahLst/>
              <a:cxnLst/>
              <a:rect l="l" t="t" r="r" b="b"/>
              <a:pathLst>
                <a:path w="653" h="543" extrusionOk="0">
                  <a:moveTo>
                    <a:pt x="373" y="1"/>
                  </a:moveTo>
                  <a:cubicBezTo>
                    <a:pt x="125" y="1"/>
                    <a:pt x="1" y="280"/>
                    <a:pt x="187" y="466"/>
                  </a:cubicBezTo>
                  <a:cubicBezTo>
                    <a:pt x="239" y="518"/>
                    <a:pt x="307" y="542"/>
                    <a:pt x="376" y="542"/>
                  </a:cubicBezTo>
                  <a:cubicBezTo>
                    <a:pt x="514" y="542"/>
                    <a:pt x="652" y="446"/>
                    <a:pt x="652" y="280"/>
                  </a:cubicBezTo>
                  <a:cubicBezTo>
                    <a:pt x="652" y="125"/>
                    <a:pt x="528" y="1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72;p66"/>
            <p:cNvSpPr/>
            <p:nvPr/>
          </p:nvSpPr>
          <p:spPr>
            <a:xfrm>
              <a:off x="1781559" y="3780631"/>
              <a:ext cx="33660" cy="51934"/>
            </a:xfrm>
            <a:custGeom>
              <a:avLst/>
              <a:gdLst/>
              <a:ahLst/>
              <a:cxnLst/>
              <a:rect l="l" t="t" r="r" b="b"/>
              <a:pathLst>
                <a:path w="1247" h="1924" extrusionOk="0">
                  <a:moveTo>
                    <a:pt x="998" y="0"/>
                  </a:moveTo>
                  <a:cubicBezTo>
                    <a:pt x="843" y="0"/>
                    <a:pt x="719" y="124"/>
                    <a:pt x="719" y="248"/>
                  </a:cubicBezTo>
                  <a:lnTo>
                    <a:pt x="719" y="900"/>
                  </a:lnTo>
                  <a:lnTo>
                    <a:pt x="595" y="745"/>
                  </a:lnTo>
                  <a:cubicBezTo>
                    <a:pt x="530" y="671"/>
                    <a:pt x="454" y="641"/>
                    <a:pt x="381" y="641"/>
                  </a:cubicBezTo>
                  <a:cubicBezTo>
                    <a:pt x="177" y="641"/>
                    <a:pt x="1" y="880"/>
                    <a:pt x="161" y="1086"/>
                  </a:cubicBezTo>
                  <a:lnTo>
                    <a:pt x="781" y="1799"/>
                  </a:lnTo>
                  <a:cubicBezTo>
                    <a:pt x="812" y="1861"/>
                    <a:pt x="905" y="1923"/>
                    <a:pt x="967" y="1923"/>
                  </a:cubicBezTo>
                  <a:lnTo>
                    <a:pt x="1060" y="1923"/>
                  </a:lnTo>
                  <a:cubicBezTo>
                    <a:pt x="1184" y="1861"/>
                    <a:pt x="1246" y="1768"/>
                    <a:pt x="1246" y="1644"/>
                  </a:cubicBezTo>
                  <a:lnTo>
                    <a:pt x="1246" y="279"/>
                  </a:lnTo>
                  <a:cubicBezTo>
                    <a:pt x="1246" y="124"/>
                    <a:pt x="1122" y="0"/>
                    <a:pt x="9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9444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FE9680FA-9A23-4097-85BC-1EE633DCDFA3}"/>
              </a:ext>
            </a:extLst>
          </p:cNvPr>
          <p:cNvGrpSpPr/>
          <p:nvPr/>
        </p:nvGrpSpPr>
        <p:grpSpPr>
          <a:xfrm>
            <a:off x="-2" y="5858548"/>
            <a:ext cx="12088969" cy="724975"/>
            <a:chOff x="-2" y="5858548"/>
            <a:chExt cx="12088969" cy="724975"/>
          </a:xfrm>
        </p:grpSpPr>
        <p:sp>
          <p:nvSpPr>
            <p:cNvPr id="5" name="Rectángulo 4"/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6" name="Rectángulo 5"/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  <p:sp>
        <p:nvSpPr>
          <p:cNvPr id="11" name="Título 8"/>
          <p:cNvSpPr txBox="1">
            <a:spLocks/>
          </p:cNvSpPr>
          <p:nvPr/>
        </p:nvSpPr>
        <p:spPr>
          <a:xfrm>
            <a:off x="308809" y="0"/>
            <a:ext cx="6840136" cy="63190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s-EC" sz="2800" b="1" dirty="0" smtClean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Referencias</a:t>
            </a:r>
            <a:endParaRPr lang="es-EC" sz="2800" b="1" dirty="0">
              <a:ln w="66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cxnSp>
        <p:nvCxnSpPr>
          <p:cNvPr id="12" name="Google Shape;306;p53"/>
          <p:cNvCxnSpPr/>
          <p:nvPr/>
        </p:nvCxnSpPr>
        <p:spPr>
          <a:xfrm flipV="1">
            <a:off x="114840" y="492678"/>
            <a:ext cx="3659214" cy="0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oval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Google Shape;133;p17"/>
          <p:cNvSpPr/>
          <p:nvPr/>
        </p:nvSpPr>
        <p:spPr>
          <a:xfrm>
            <a:off x="10110651" y="83130"/>
            <a:ext cx="2081349" cy="548779"/>
          </a:xfrm>
          <a:prstGeom prst="round2DiagRect">
            <a:avLst>
              <a:gd name="adj1" fmla="val 16667"/>
              <a:gd name="adj2" fmla="val 1705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s-EC" b="1" i="1" dirty="0" smtClean="0">
              <a:solidFill>
                <a:schemeClr val="bg1"/>
              </a:solidFill>
            </a:endParaRPr>
          </a:p>
          <a:p>
            <a:pPr algn="ctr"/>
            <a:r>
              <a:rPr lang="es-EC" sz="2000" b="1" i="1" dirty="0" smtClean="0">
                <a:solidFill>
                  <a:schemeClr val="bg1"/>
                </a:solidFill>
              </a:rPr>
              <a:t>Bibliografía</a:t>
            </a:r>
            <a:endParaRPr lang="es-EC" sz="2000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6" name="Rectángulo 15"/>
          <p:cNvSpPr/>
          <p:nvPr/>
        </p:nvSpPr>
        <p:spPr>
          <a:xfrm>
            <a:off x="108936" y="652754"/>
            <a:ext cx="1198003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-304800" algn="just"/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Acosta, E., &amp; Monge, E. (2014). El vino, poesía para el alma. </a:t>
            </a:r>
            <a:r>
              <a:rPr lang="es-EC" sz="1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Kalpana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C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34–41.</a:t>
            </a:r>
            <a:endParaRPr lang="es-EC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/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Anaya, H. O. (2021). Indicadores financieros. </a:t>
            </a:r>
            <a:r>
              <a:rPr lang="es-EC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Financiero Aplicado, Bajo NIIF 16 Edición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191–202. https://doi.org/10.2307/j.ctv1dp0wtc.10</a:t>
            </a:r>
            <a:endParaRPr lang="es-EC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/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Ayala, B., Andrés, C. G. F., &amp; Julián, G. M. D. (2017). </a:t>
            </a:r>
            <a:r>
              <a:rPr lang="es-EC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Elaboración De Productos a Base Borojó (</a:t>
            </a:r>
            <a:r>
              <a:rPr lang="es-EC" sz="1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Borojoa</a:t>
            </a:r>
            <a:r>
              <a:rPr lang="es-EC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Patinoi</a:t>
            </a:r>
            <a:r>
              <a:rPr lang="es-EC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Y Su Aplicación En Culinaria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80.</a:t>
            </a:r>
            <a:endParaRPr lang="es-EC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/>
            <a:r>
              <a:rPr lang="en-US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Benito, Á., </a:t>
            </a:r>
            <a:r>
              <a:rPr lang="en-US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Calderón</a:t>
            </a:r>
            <a:r>
              <a:rPr lang="en-US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F., &amp; Benito, S. (2019). The influence of non-saccharomyces species on wine fermentation quality parameters. </a:t>
            </a:r>
            <a:r>
              <a:rPr lang="es-EC" sz="1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Fermentation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C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(3), 1–18. https://doi.org/10.3390/fermentation5030054</a:t>
            </a:r>
            <a:endParaRPr lang="es-EC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/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Carvajal, T., &amp; Rodríguez, N. (2017). </a:t>
            </a:r>
            <a:r>
              <a:rPr lang="es-EC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de la factibilidad técnico-económica de una planta de producción de interferón alfa bovino recombinante -</a:t>
            </a:r>
            <a:r>
              <a:rPr lang="es-EC" sz="1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rBoIFN</a:t>
            </a:r>
            <a:r>
              <a:rPr lang="es-EC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-a-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/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Claus, H., &amp; </a:t>
            </a:r>
            <a:r>
              <a:rPr lang="es-EC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Mojsov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K. (2018). </a:t>
            </a:r>
            <a:r>
              <a:rPr lang="es-EC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Enzymes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wine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fermentation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C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Current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s-EC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perspective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applications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C" sz="1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Fermentation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C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(3), 1–19. https://doi.org/10.3390/fermentation4030052</a:t>
            </a:r>
            <a:endParaRPr lang="es-EC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/>
            <a:r>
              <a:rPr lang="es-EC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Conselmo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H. (2020, </a:t>
            </a:r>
            <a:r>
              <a:rPr lang="es-EC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November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20). </a:t>
            </a:r>
            <a:r>
              <a:rPr lang="es-EC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Crece el consumo de vino en Ecuador y Bolivia, con estrategias diferentes | ENOLIFE | La vida del vino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https://enolife.com.ar/es/crece-el-consumo-de-vino-en-ecuador-y-bolivia-con-estrategias-diferentes/</a:t>
            </a:r>
            <a:endParaRPr lang="es-EC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/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Coronel, M. (2008). </a:t>
            </a:r>
            <a:r>
              <a:rPr lang="es-EC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vinos de frutas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/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Ferreira, R. G., </a:t>
            </a:r>
            <a:r>
              <a:rPr lang="es-EC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Azzoni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R., Santana, M. H. A., &amp; </a:t>
            </a:r>
            <a:r>
              <a:rPr lang="es-EC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Petrides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D. (2021). </a:t>
            </a:r>
            <a:r>
              <a:rPr lang="en-US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Techno-economic analysis of a hyaluronic acid production process utilizing streptococcal fermentation. </a:t>
            </a:r>
            <a:r>
              <a:rPr lang="es-EC" sz="1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Processes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C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(2), 1–16. https://doi.org/10.3390/pr9020241</a:t>
            </a:r>
            <a:endParaRPr lang="es-EC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/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Guerra, P. (2014). </a:t>
            </a:r>
            <a:r>
              <a:rPr lang="es-EC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Fermentos y tiempos de fermentación en la elaboración de vino de </a:t>
            </a:r>
            <a:r>
              <a:rPr lang="es-EC" sz="1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borojó</a:t>
            </a:r>
            <a:r>
              <a:rPr lang="es-EC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EC" sz="1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Borojoa</a:t>
            </a:r>
            <a:r>
              <a:rPr lang="es-EC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patinoi</a:t>
            </a:r>
            <a:r>
              <a:rPr lang="es-EC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Quevedo – Los </a:t>
            </a:r>
            <a:r>
              <a:rPr lang="es-EC" sz="1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Rios</a:t>
            </a:r>
            <a:r>
              <a:rPr lang="es-EC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/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Gutiérrez, J. (2018). El papel de la selección de levaduras en la elaboración del vino. </a:t>
            </a:r>
            <a:r>
              <a:rPr lang="es-EC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Primera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C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169–198. https://dialnet.unirioja.es/servlet/articulo?codigo=6573032</a:t>
            </a:r>
            <a:endParaRPr lang="es-EC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/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Guzmán, F. (2021, </a:t>
            </a:r>
            <a:r>
              <a:rPr lang="es-EC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February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11). </a:t>
            </a:r>
            <a:r>
              <a:rPr lang="es-EC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 levaduras, microorganismos con grandes beneficios - Gaceta UNAM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https://www.gaceta.unam.mx/las-levaduras-microorganismos-con-grandes-beneficios/</a:t>
            </a:r>
            <a:endParaRPr lang="es-EC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/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Hernández, M. J. (2005). </a:t>
            </a:r>
            <a:r>
              <a:rPr lang="es-EC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Torulaspora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delbrueckii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Aplicaciones tecnológicas y aislamiento de genes de respuesta a estrés. </a:t>
            </a:r>
            <a:r>
              <a:rPr lang="en-US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Ocean Modelling</a:t>
            </a:r>
            <a:r>
              <a:rPr lang="en-US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(Vol. 22, Issue 3). http://dx.doi.org/10.1016/j.ocemod.2013.04.010%0Ahttp://dx.doi.org/10.1016/j.ocemod.2011.06.003%0Ahttp://dx.doi.org/10.1016/j.ocemod.2008.12.004%0Ahttp://dx.doi.org/10.1016/j.ocemod.2014.08.008%0Ahttp://dx.doi.org/10.1016/j.jcp.2009.08.006%0Ahttp://dx.doi</a:t>
            </a:r>
            <a:endParaRPr lang="es-EC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/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Julián Ricardo, M., </a:t>
            </a:r>
            <a:r>
              <a:rPr lang="es-EC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Baltá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Garcia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J., Pérez Sánchez, E., &amp; Pérez Sánchez, A. (2018). Simulación del proceso de producción de cerveza a escala piloto. </a:t>
            </a:r>
            <a:r>
              <a:rPr lang="es-EC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Afinidad: Revista de Química Teórica y Aplicada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C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75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(581), 39–44.</a:t>
            </a:r>
            <a:endParaRPr lang="es-EC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/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Lema, H. E. (2010). Evaluación de la producción de vino de </a:t>
            </a:r>
            <a:r>
              <a:rPr lang="es-EC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borojó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bajo el efecto de tres niveles de pulpa y a diferentes grados de dulzor en Santo Domingo, 2008. </a:t>
            </a:r>
            <a:r>
              <a:rPr lang="es-EC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 Nacional De Loja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/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Mora, A. A. M. (2017). </a:t>
            </a:r>
            <a:r>
              <a:rPr lang="es-EC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Propuesta de diseño para la fabricación y presentación del vino de </a:t>
            </a:r>
            <a:r>
              <a:rPr lang="es-EC" sz="1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borojó</a:t>
            </a:r>
            <a:r>
              <a:rPr lang="es-EC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la ciudad de Guayaquil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https://repositorio.itb.edu.ec/bitstream/123456789/1063/1/PROYECTO DE GRADO DE YAGUAL SALAZAR.pdf</a:t>
            </a:r>
            <a:endParaRPr lang="es-EC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/>
            <a:r>
              <a:rPr lang="en-US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Müller, V. (2001). Bacterial Fermentation. </a:t>
            </a:r>
            <a:r>
              <a:rPr lang="en-US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Planetary and Space Science</a:t>
            </a:r>
            <a:r>
              <a:rPr lang="en-US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r>
              <a:rPr lang="en-US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(8). https://doi.org/10.1016/0032-0633(70)90207-2</a:t>
            </a:r>
            <a:endParaRPr lang="es-EC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/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Olivier, E. (2021). </a:t>
            </a:r>
            <a:r>
              <a:rPr lang="es-EC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ROI o Retorno de la Inversión: Que Es, Formula y Ejemplos Resueltos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https://www.genwords.com/blog/que-es-roi</a:t>
            </a:r>
            <a:endParaRPr lang="es-EC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/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Pardo, L. O. R. (2018). </a:t>
            </a:r>
            <a:r>
              <a:rPr lang="es-EC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Cuantificación de hierro, calcio y fósforo en procesos térmicos aplicados al </a:t>
            </a:r>
            <a:r>
              <a:rPr lang="es-EC" sz="1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borojó</a:t>
            </a:r>
            <a:r>
              <a:rPr lang="es-EC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EC" sz="1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Borojoa</a:t>
            </a:r>
            <a:r>
              <a:rPr lang="es-EC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patinoi</a:t>
            </a:r>
            <a:r>
              <a:rPr lang="es-EC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Cuatrec</a:t>
            </a:r>
            <a:r>
              <a:rPr lang="es-EC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275–281. https://doi.org/10.4067/S0718-34292018005000802</a:t>
            </a:r>
            <a:endParaRPr lang="es-EC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/>
            <a:r>
              <a:rPr lang="en-US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Ramírez</a:t>
            </a:r>
            <a:r>
              <a:rPr lang="en-US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M., &amp; Velázquez, R. (2018). The yeast </a:t>
            </a:r>
            <a:r>
              <a:rPr lang="en-US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Torulaspora</a:t>
            </a:r>
            <a:r>
              <a:rPr lang="en-US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delbrueckii</a:t>
            </a:r>
            <a:r>
              <a:rPr lang="en-US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An interesting but difficult-to-use tool for winemaking. </a:t>
            </a:r>
            <a:r>
              <a:rPr lang="fr-FR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Fermentation</a:t>
            </a:r>
            <a:r>
              <a:rPr lang="fr-FR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fr-FR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(4). https://doi.org/10.3390/fermentation4040094</a:t>
            </a:r>
            <a:endParaRPr lang="es-EC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/>
            <a:r>
              <a:rPr lang="fr-FR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Ramón, L. S. Q., &amp; Criollo, G. S. T. (2007). </a:t>
            </a:r>
            <a:r>
              <a:rPr lang="es-EC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Estudio de </a:t>
            </a:r>
            <a:r>
              <a:rPr lang="es-EC" sz="1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prefactibilidad</a:t>
            </a:r>
            <a:r>
              <a:rPr lang="es-EC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técnico-económico de una planta para elaborar una bebida a base de </a:t>
            </a:r>
            <a:r>
              <a:rPr lang="es-EC" sz="1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noni</a:t>
            </a:r>
            <a:r>
              <a:rPr lang="es-EC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EC" sz="1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Morinda</a:t>
            </a:r>
            <a:r>
              <a:rPr lang="es-EC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citrifolia</a:t>
            </a:r>
            <a:r>
              <a:rPr lang="es-EC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y </a:t>
            </a:r>
            <a:r>
              <a:rPr lang="es-EC" sz="1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borojó</a:t>
            </a:r>
            <a:r>
              <a:rPr lang="es-EC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EC" sz="1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Borojoa</a:t>
            </a:r>
            <a:r>
              <a:rPr lang="es-EC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patinoi</a:t>
            </a:r>
            <a:r>
              <a:rPr lang="es-EC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/>
            <a:r>
              <a:rPr lang="es-EC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Regodón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 A. (1997). Obtención y caracterización de cepas autóctonas de levaduras para la elaboración estandarizada de vinos de calidad. </a:t>
            </a:r>
            <a:r>
              <a:rPr lang="es-EC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 de Extremadura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C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/>
            <a:r>
              <a:rPr lang="es-EC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Rojkés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 (2015). </a:t>
            </a:r>
            <a:r>
              <a:rPr lang="es-EC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Extensión FIQ . UNL – Mundo microscópico I: la levadura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https://www.fiq.unl.edu.ar/culturacientifica/extension-fiq/mundo-microscopico-i-la-levadura/</a:t>
            </a:r>
            <a:endParaRPr lang="es-EC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/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Salamanca G., G., Osorio T., M. P., &amp; Montoya, L. M. (2010). Elaboración de una bebida funcional de alto valor biológico a base de </a:t>
            </a:r>
            <a:r>
              <a:rPr lang="es-EC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Borojo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EC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Borojoa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patinoi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Cuatrec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s-EC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Revista Chilena de </a:t>
            </a:r>
            <a:r>
              <a:rPr lang="es-EC" sz="1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Nutricion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C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37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(1), 87–96. https://doi.org/10.4067/s0717-75182010000100009</a:t>
            </a:r>
            <a:endParaRPr lang="es-EC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/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Singh, R. S., </a:t>
            </a:r>
            <a:r>
              <a:rPr lang="es-EC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Sooch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B. S., &amp; </a:t>
            </a:r>
            <a:r>
              <a:rPr lang="es-EC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Attri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D. (2011). </a:t>
            </a:r>
            <a:r>
              <a:rPr lang="en-US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Bioreactor technology in wine production. </a:t>
            </a:r>
            <a:r>
              <a:rPr lang="en-US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Handbook of Enology: Principles, Practices and Recent Innovations</a:t>
            </a:r>
            <a:r>
              <a:rPr lang="en-US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December</a:t>
            </a:r>
            <a:r>
              <a:rPr lang="en-US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802–860.</a:t>
            </a:r>
            <a:endParaRPr lang="es-EC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/>
            <a:r>
              <a:rPr lang="en-US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Suárez, C., </a:t>
            </a:r>
            <a:r>
              <a:rPr lang="en-US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Garrido-Carralero</a:t>
            </a:r>
            <a:r>
              <a:rPr lang="en-US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N. A., &amp; Guevara-Rodríguez, C. A. (2016). 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Levadura </a:t>
            </a:r>
            <a:r>
              <a:rPr lang="es-EC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Saccharomyces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cerevisiae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la producción de alcohol. </a:t>
            </a:r>
            <a:r>
              <a:rPr lang="es-EC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Revista de Investigación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C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(1), 20–28.</a:t>
            </a:r>
            <a:endParaRPr lang="es-EC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/>
            <a:r>
              <a:rPr lang="es-EC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Toranzos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(2020, </a:t>
            </a:r>
            <a:r>
              <a:rPr lang="es-EC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September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27). </a:t>
            </a:r>
            <a:r>
              <a:rPr lang="es-EC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vinos nacionales apuestan por lo local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https://www.expreso.ec/actualidad/economia/vinos-nacionales-apuestan-local-90784.html</a:t>
            </a:r>
            <a:endParaRPr lang="es-EC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/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 </a:t>
            </a:r>
            <a:r>
              <a:rPr lang="es-EC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Horne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J., &amp; </a:t>
            </a:r>
            <a:r>
              <a:rPr lang="es-EC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Wachowicz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 (2010). </a:t>
            </a:r>
            <a:r>
              <a:rPr lang="es-EC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Administración Financiera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(G. D. Chávez (ed.); </a:t>
            </a:r>
            <a:r>
              <a:rPr lang="es-EC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Decimoterc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s-EC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/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Velásquez, I. S. (2018). Efecto de tres cepas de levadura y dos tipos de mosto sobre las características físicas y químicas del vino obtenido a partir de mortiño (</a:t>
            </a:r>
            <a:r>
              <a:rPr lang="es-EC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Vaccinium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floribundum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kunth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.). </a:t>
            </a:r>
            <a:r>
              <a:rPr lang="es-EC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 de Las Fuerzas Armadas - ESPE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68.</a:t>
            </a:r>
            <a:endParaRPr lang="es-EC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579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FE9680FA-9A23-4097-85BC-1EE633DCDFA3}"/>
              </a:ext>
            </a:extLst>
          </p:cNvPr>
          <p:cNvGrpSpPr/>
          <p:nvPr/>
        </p:nvGrpSpPr>
        <p:grpSpPr>
          <a:xfrm>
            <a:off x="-2" y="5858548"/>
            <a:ext cx="12088969" cy="724975"/>
            <a:chOff x="-2" y="5858548"/>
            <a:chExt cx="12088969" cy="724975"/>
          </a:xfrm>
        </p:grpSpPr>
        <p:sp>
          <p:nvSpPr>
            <p:cNvPr id="4" name="Rectángulo 3"/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5" name="Rectángulo 4"/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161692" y="365125"/>
            <a:ext cx="4575629" cy="1083610"/>
          </a:xfrm>
        </p:spPr>
        <p:txBody>
          <a:bodyPr/>
          <a:lstStyle/>
          <a:p>
            <a:r>
              <a:rPr lang="es-EC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ahnschrift" panose="020B0502040204020203" pitchFamily="34" charset="0"/>
              </a:rPr>
              <a:t>Agradecimientos</a:t>
            </a:r>
            <a:endParaRPr lang="es-EC" dirty="0"/>
          </a:p>
        </p:txBody>
      </p:sp>
      <p:sp>
        <p:nvSpPr>
          <p:cNvPr id="12" name="Rectángulo 11"/>
          <p:cNvSpPr/>
          <p:nvPr/>
        </p:nvSpPr>
        <p:spPr>
          <a:xfrm>
            <a:off x="5476527" y="2285363"/>
            <a:ext cx="57216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Ing. Trujillo Toledo, Luis Enrique </a:t>
            </a:r>
            <a:r>
              <a:rPr lang="es-EC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C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Ph.D</a:t>
            </a:r>
            <a:endParaRPr lang="es-EC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419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 proyecto de titulación</a:t>
            </a:r>
            <a:endParaRPr lang="es-EC" sz="3200" dirty="0"/>
          </a:p>
        </p:txBody>
      </p:sp>
      <p:sp>
        <p:nvSpPr>
          <p:cNvPr id="13" name="Rectángulo 12"/>
          <p:cNvSpPr/>
          <p:nvPr/>
        </p:nvSpPr>
        <p:spPr>
          <a:xfrm>
            <a:off x="6283336" y="4505805"/>
            <a:ext cx="613971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dirty="0" smtClean="0"/>
              <a:t>Ing. Amparito Morocho</a:t>
            </a:r>
          </a:p>
          <a:p>
            <a:r>
              <a:rPr lang="es-EC" sz="2000" dirty="0" smtClean="0"/>
              <a:t>Gerente de la empresa Natural Paradise</a:t>
            </a:r>
            <a:endParaRPr lang="es-EC" sz="2800" dirty="0" smtClean="0"/>
          </a:p>
          <a:p>
            <a:endParaRPr lang="es-EC" sz="2800" dirty="0" smtClean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t="30857" r="5174" b="31429"/>
          <a:stretch/>
        </p:blipFill>
        <p:spPr>
          <a:xfrm>
            <a:off x="6283336" y="3226193"/>
            <a:ext cx="3069772" cy="1279611"/>
          </a:xfrm>
          <a:prstGeom prst="rect">
            <a:avLst/>
          </a:prstGeom>
        </p:spPr>
      </p:pic>
      <p:pic>
        <p:nvPicPr>
          <p:cNvPr id="15" name="Imagen 14" descr="41494_100001626365356_2142_n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497" y="1"/>
            <a:ext cx="1693143" cy="154582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ángulo 10"/>
          <p:cNvSpPr/>
          <p:nvPr/>
        </p:nvSpPr>
        <p:spPr>
          <a:xfrm>
            <a:off x="548742" y="4505805"/>
            <a:ext cx="613971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dirty="0" smtClean="0"/>
              <a:t>Ing. Diego Garzón</a:t>
            </a:r>
          </a:p>
          <a:p>
            <a:r>
              <a:rPr lang="es-EC" sz="2000" dirty="0" smtClean="0"/>
              <a:t>Gerente de la empresa CDIB</a:t>
            </a:r>
            <a:endParaRPr lang="es-EC" sz="2800" dirty="0" smtClean="0"/>
          </a:p>
          <a:p>
            <a:endParaRPr lang="es-EC" sz="2800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42" y="1448735"/>
            <a:ext cx="3814252" cy="319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99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 txBox="1">
            <a:spLocks noGrp="1"/>
          </p:cNvSpPr>
          <p:nvPr>
            <p:ph type="title"/>
          </p:nvPr>
        </p:nvSpPr>
        <p:spPr>
          <a:xfrm>
            <a:off x="6096000" y="2867800"/>
            <a:ext cx="5136000" cy="11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 smtClean="0"/>
              <a:t>INTRODUCCIÓN</a:t>
            </a:r>
            <a:endParaRPr dirty="0"/>
          </a:p>
        </p:txBody>
      </p:sp>
      <p:sp>
        <p:nvSpPr>
          <p:cNvPr id="227" name="Google Shape;227;p33"/>
          <p:cNvSpPr txBox="1">
            <a:spLocks noGrp="1"/>
          </p:cNvSpPr>
          <p:nvPr>
            <p:ph type="title" idx="2"/>
          </p:nvPr>
        </p:nvSpPr>
        <p:spPr>
          <a:xfrm>
            <a:off x="6096147" y="1783767"/>
            <a:ext cx="5136000" cy="11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E9680FA-9A23-4097-85BC-1EE633DCDFA3}"/>
              </a:ext>
            </a:extLst>
          </p:cNvPr>
          <p:cNvGrpSpPr/>
          <p:nvPr/>
        </p:nvGrpSpPr>
        <p:grpSpPr>
          <a:xfrm>
            <a:off x="-2" y="5858548"/>
            <a:ext cx="12088969" cy="724975"/>
            <a:chOff x="-2" y="5858548"/>
            <a:chExt cx="12088969" cy="724975"/>
          </a:xfrm>
        </p:grpSpPr>
        <p:sp>
          <p:nvSpPr>
            <p:cNvPr id="6" name="Rectángulo 5"/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7" name="Rectángulo 6"/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  <p:grpSp>
        <p:nvGrpSpPr>
          <p:cNvPr id="10" name="Google Shape;953;p66"/>
          <p:cNvGrpSpPr/>
          <p:nvPr/>
        </p:nvGrpSpPr>
        <p:grpSpPr>
          <a:xfrm>
            <a:off x="3492901" y="2045258"/>
            <a:ext cx="1052205" cy="1168589"/>
            <a:chOff x="4003851" y="3669260"/>
            <a:chExt cx="323235" cy="376815"/>
          </a:xfrm>
        </p:grpSpPr>
        <p:sp>
          <p:nvSpPr>
            <p:cNvPr id="11" name="Google Shape;954;p66"/>
            <p:cNvSpPr/>
            <p:nvPr/>
          </p:nvSpPr>
          <p:spPr>
            <a:xfrm>
              <a:off x="4003851" y="3669260"/>
              <a:ext cx="323235" cy="376815"/>
            </a:xfrm>
            <a:custGeom>
              <a:avLst/>
              <a:gdLst/>
              <a:ahLst/>
              <a:cxnLst/>
              <a:rect l="l" t="t" r="r" b="b"/>
              <a:pathLst>
                <a:path w="11975" h="13960" extrusionOk="0">
                  <a:moveTo>
                    <a:pt x="249" y="1"/>
                  </a:moveTo>
                  <a:cubicBezTo>
                    <a:pt x="125" y="1"/>
                    <a:pt x="1" y="125"/>
                    <a:pt x="1" y="280"/>
                  </a:cubicBezTo>
                  <a:lnTo>
                    <a:pt x="1" y="13711"/>
                  </a:lnTo>
                  <a:cubicBezTo>
                    <a:pt x="1" y="13773"/>
                    <a:pt x="1" y="13835"/>
                    <a:pt x="63" y="13897"/>
                  </a:cubicBezTo>
                  <a:cubicBezTo>
                    <a:pt x="125" y="13928"/>
                    <a:pt x="187" y="13959"/>
                    <a:pt x="249" y="13959"/>
                  </a:cubicBezTo>
                  <a:lnTo>
                    <a:pt x="11726" y="13959"/>
                  </a:lnTo>
                  <a:cubicBezTo>
                    <a:pt x="11788" y="13959"/>
                    <a:pt x="11850" y="13928"/>
                    <a:pt x="11912" y="13897"/>
                  </a:cubicBezTo>
                  <a:cubicBezTo>
                    <a:pt x="11943" y="13835"/>
                    <a:pt x="11974" y="13773"/>
                    <a:pt x="11974" y="13711"/>
                  </a:cubicBezTo>
                  <a:lnTo>
                    <a:pt x="11974" y="11292"/>
                  </a:lnTo>
                  <a:cubicBezTo>
                    <a:pt x="11959" y="11136"/>
                    <a:pt x="11835" y="11059"/>
                    <a:pt x="11711" y="11059"/>
                  </a:cubicBezTo>
                  <a:cubicBezTo>
                    <a:pt x="11586" y="11059"/>
                    <a:pt x="11462" y="11136"/>
                    <a:pt x="11447" y="11292"/>
                  </a:cubicBezTo>
                  <a:lnTo>
                    <a:pt x="11447" y="13432"/>
                  </a:lnTo>
                  <a:lnTo>
                    <a:pt x="528" y="13432"/>
                  </a:lnTo>
                  <a:lnTo>
                    <a:pt x="528" y="559"/>
                  </a:lnTo>
                  <a:lnTo>
                    <a:pt x="11447" y="559"/>
                  </a:lnTo>
                  <a:lnTo>
                    <a:pt x="11447" y="8841"/>
                  </a:lnTo>
                  <a:cubicBezTo>
                    <a:pt x="11462" y="9012"/>
                    <a:pt x="11586" y="9097"/>
                    <a:pt x="11711" y="9097"/>
                  </a:cubicBezTo>
                  <a:cubicBezTo>
                    <a:pt x="11835" y="9097"/>
                    <a:pt x="11959" y="9012"/>
                    <a:pt x="11974" y="8841"/>
                  </a:cubicBezTo>
                  <a:lnTo>
                    <a:pt x="11974" y="280"/>
                  </a:lnTo>
                  <a:cubicBezTo>
                    <a:pt x="11974" y="218"/>
                    <a:pt x="11943" y="125"/>
                    <a:pt x="11912" y="94"/>
                  </a:cubicBezTo>
                  <a:cubicBezTo>
                    <a:pt x="11850" y="32"/>
                    <a:pt x="11788" y="1"/>
                    <a:pt x="11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55;p66"/>
            <p:cNvSpPr/>
            <p:nvPr/>
          </p:nvSpPr>
          <p:spPr>
            <a:xfrm>
              <a:off x="4310297" y="3933840"/>
              <a:ext cx="16789" cy="14252"/>
            </a:xfrm>
            <a:custGeom>
              <a:avLst/>
              <a:gdLst/>
              <a:ahLst/>
              <a:cxnLst/>
              <a:rect l="l" t="t" r="r" b="b"/>
              <a:pathLst>
                <a:path w="622" h="528" extrusionOk="0">
                  <a:moveTo>
                    <a:pt x="373" y="1"/>
                  </a:moveTo>
                  <a:cubicBezTo>
                    <a:pt x="1" y="1"/>
                    <a:pt x="1" y="528"/>
                    <a:pt x="373" y="528"/>
                  </a:cubicBezTo>
                  <a:cubicBezTo>
                    <a:pt x="497" y="528"/>
                    <a:pt x="621" y="404"/>
                    <a:pt x="621" y="280"/>
                  </a:cubicBezTo>
                  <a:cubicBezTo>
                    <a:pt x="621" y="125"/>
                    <a:pt x="497" y="1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56;p66"/>
            <p:cNvSpPr/>
            <p:nvPr/>
          </p:nvSpPr>
          <p:spPr>
            <a:xfrm>
              <a:off x="4123590" y="3867709"/>
              <a:ext cx="83758" cy="108024"/>
            </a:xfrm>
            <a:custGeom>
              <a:avLst/>
              <a:gdLst/>
              <a:ahLst/>
              <a:cxnLst/>
              <a:rect l="l" t="t" r="r" b="b"/>
              <a:pathLst>
                <a:path w="3103" h="4002" extrusionOk="0">
                  <a:moveTo>
                    <a:pt x="1552" y="652"/>
                  </a:moveTo>
                  <a:cubicBezTo>
                    <a:pt x="1776" y="652"/>
                    <a:pt x="2001" y="776"/>
                    <a:pt x="1955" y="1024"/>
                  </a:cubicBezTo>
                  <a:cubicBezTo>
                    <a:pt x="1955" y="1179"/>
                    <a:pt x="2079" y="1303"/>
                    <a:pt x="2234" y="1303"/>
                  </a:cubicBezTo>
                  <a:lnTo>
                    <a:pt x="2544" y="1303"/>
                  </a:lnTo>
                  <a:lnTo>
                    <a:pt x="2544" y="3474"/>
                  </a:lnTo>
                  <a:lnTo>
                    <a:pt x="559" y="3474"/>
                  </a:lnTo>
                  <a:lnTo>
                    <a:pt x="559" y="1303"/>
                  </a:lnTo>
                  <a:lnTo>
                    <a:pt x="869" y="1303"/>
                  </a:lnTo>
                  <a:cubicBezTo>
                    <a:pt x="1024" y="1303"/>
                    <a:pt x="1148" y="1179"/>
                    <a:pt x="1148" y="1024"/>
                  </a:cubicBezTo>
                  <a:cubicBezTo>
                    <a:pt x="1102" y="776"/>
                    <a:pt x="1327" y="652"/>
                    <a:pt x="1552" y="652"/>
                  </a:cubicBezTo>
                  <a:close/>
                  <a:moveTo>
                    <a:pt x="1552" y="0"/>
                  </a:moveTo>
                  <a:cubicBezTo>
                    <a:pt x="1140" y="0"/>
                    <a:pt x="729" y="248"/>
                    <a:pt x="621" y="745"/>
                  </a:cubicBezTo>
                  <a:lnTo>
                    <a:pt x="280" y="745"/>
                  </a:lnTo>
                  <a:cubicBezTo>
                    <a:pt x="125" y="745"/>
                    <a:pt x="1" y="869"/>
                    <a:pt x="1" y="1024"/>
                  </a:cubicBezTo>
                  <a:lnTo>
                    <a:pt x="1" y="3753"/>
                  </a:lnTo>
                  <a:cubicBezTo>
                    <a:pt x="1" y="3878"/>
                    <a:pt x="125" y="4002"/>
                    <a:pt x="280" y="4002"/>
                  </a:cubicBezTo>
                  <a:lnTo>
                    <a:pt x="2823" y="4002"/>
                  </a:lnTo>
                  <a:cubicBezTo>
                    <a:pt x="2978" y="4002"/>
                    <a:pt x="3102" y="3878"/>
                    <a:pt x="3102" y="3753"/>
                  </a:cubicBezTo>
                  <a:lnTo>
                    <a:pt x="3102" y="1024"/>
                  </a:lnTo>
                  <a:cubicBezTo>
                    <a:pt x="3102" y="869"/>
                    <a:pt x="2978" y="745"/>
                    <a:pt x="2823" y="745"/>
                  </a:cubicBezTo>
                  <a:lnTo>
                    <a:pt x="2482" y="745"/>
                  </a:lnTo>
                  <a:cubicBezTo>
                    <a:pt x="2374" y="248"/>
                    <a:pt x="1963" y="0"/>
                    <a:pt x="15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57;p66"/>
            <p:cNvSpPr/>
            <p:nvPr/>
          </p:nvSpPr>
          <p:spPr>
            <a:xfrm>
              <a:off x="4067500" y="3728697"/>
              <a:ext cx="47750" cy="25157"/>
            </a:xfrm>
            <a:custGeom>
              <a:avLst/>
              <a:gdLst/>
              <a:ahLst/>
              <a:cxnLst/>
              <a:rect l="l" t="t" r="r" b="b"/>
              <a:pathLst>
                <a:path w="1769" h="932" extrusionOk="0">
                  <a:moveTo>
                    <a:pt x="1148" y="1"/>
                  </a:moveTo>
                  <a:cubicBezTo>
                    <a:pt x="1117" y="1"/>
                    <a:pt x="1055" y="1"/>
                    <a:pt x="1024" y="32"/>
                  </a:cubicBezTo>
                  <a:lnTo>
                    <a:pt x="155" y="435"/>
                  </a:lnTo>
                  <a:cubicBezTo>
                    <a:pt x="93" y="466"/>
                    <a:pt x="31" y="497"/>
                    <a:pt x="0" y="590"/>
                  </a:cubicBezTo>
                  <a:cubicBezTo>
                    <a:pt x="0" y="652"/>
                    <a:pt x="0" y="714"/>
                    <a:pt x="0" y="776"/>
                  </a:cubicBezTo>
                  <a:cubicBezTo>
                    <a:pt x="62" y="869"/>
                    <a:pt x="155" y="931"/>
                    <a:pt x="248" y="931"/>
                  </a:cubicBezTo>
                  <a:lnTo>
                    <a:pt x="403" y="931"/>
                  </a:lnTo>
                  <a:lnTo>
                    <a:pt x="1086" y="590"/>
                  </a:lnTo>
                  <a:lnTo>
                    <a:pt x="1303" y="838"/>
                  </a:lnTo>
                  <a:cubicBezTo>
                    <a:pt x="1334" y="900"/>
                    <a:pt x="1427" y="931"/>
                    <a:pt x="1489" y="931"/>
                  </a:cubicBezTo>
                  <a:cubicBezTo>
                    <a:pt x="1551" y="931"/>
                    <a:pt x="1644" y="931"/>
                    <a:pt x="1675" y="869"/>
                  </a:cubicBezTo>
                  <a:cubicBezTo>
                    <a:pt x="1737" y="838"/>
                    <a:pt x="1768" y="776"/>
                    <a:pt x="1768" y="683"/>
                  </a:cubicBezTo>
                  <a:cubicBezTo>
                    <a:pt x="1768" y="621"/>
                    <a:pt x="1768" y="559"/>
                    <a:pt x="1706" y="497"/>
                  </a:cubicBezTo>
                  <a:lnTo>
                    <a:pt x="1365" y="94"/>
                  </a:lnTo>
                  <a:cubicBezTo>
                    <a:pt x="1303" y="32"/>
                    <a:pt x="1210" y="1"/>
                    <a:pt x="11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58;p66"/>
            <p:cNvSpPr/>
            <p:nvPr/>
          </p:nvSpPr>
          <p:spPr>
            <a:xfrm>
              <a:off x="4231614" y="3728697"/>
              <a:ext cx="29314" cy="26831"/>
            </a:xfrm>
            <a:custGeom>
              <a:avLst/>
              <a:gdLst/>
              <a:ahLst/>
              <a:cxnLst/>
              <a:rect l="l" t="t" r="r" b="b"/>
              <a:pathLst>
                <a:path w="1086" h="994" extrusionOk="0">
                  <a:moveTo>
                    <a:pt x="807" y="1"/>
                  </a:moveTo>
                  <a:cubicBezTo>
                    <a:pt x="744" y="1"/>
                    <a:pt x="682" y="32"/>
                    <a:pt x="620" y="63"/>
                  </a:cubicBezTo>
                  <a:lnTo>
                    <a:pt x="155" y="528"/>
                  </a:lnTo>
                  <a:cubicBezTo>
                    <a:pt x="0" y="714"/>
                    <a:pt x="124" y="994"/>
                    <a:pt x="341" y="994"/>
                  </a:cubicBezTo>
                  <a:cubicBezTo>
                    <a:pt x="434" y="994"/>
                    <a:pt x="496" y="963"/>
                    <a:pt x="558" y="931"/>
                  </a:cubicBezTo>
                  <a:lnTo>
                    <a:pt x="1024" y="466"/>
                  </a:lnTo>
                  <a:cubicBezTo>
                    <a:pt x="1055" y="404"/>
                    <a:pt x="1086" y="342"/>
                    <a:pt x="1086" y="249"/>
                  </a:cubicBezTo>
                  <a:cubicBezTo>
                    <a:pt x="1086" y="187"/>
                    <a:pt x="1055" y="125"/>
                    <a:pt x="1024" y="63"/>
                  </a:cubicBezTo>
                  <a:cubicBezTo>
                    <a:pt x="962" y="32"/>
                    <a:pt x="900" y="1"/>
                    <a:pt x="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59;p66"/>
            <p:cNvSpPr/>
            <p:nvPr/>
          </p:nvSpPr>
          <p:spPr>
            <a:xfrm>
              <a:off x="4210668" y="3768889"/>
              <a:ext cx="25994" cy="25157"/>
            </a:xfrm>
            <a:custGeom>
              <a:avLst/>
              <a:gdLst/>
              <a:ahLst/>
              <a:cxnLst/>
              <a:rect l="l" t="t" r="r" b="b"/>
              <a:pathLst>
                <a:path w="963" h="932" extrusionOk="0">
                  <a:moveTo>
                    <a:pt x="280" y="1"/>
                  </a:moveTo>
                  <a:cubicBezTo>
                    <a:pt x="218" y="1"/>
                    <a:pt x="156" y="32"/>
                    <a:pt x="125" y="63"/>
                  </a:cubicBezTo>
                  <a:cubicBezTo>
                    <a:pt x="63" y="125"/>
                    <a:pt x="32" y="187"/>
                    <a:pt x="1" y="249"/>
                  </a:cubicBezTo>
                  <a:cubicBezTo>
                    <a:pt x="1" y="342"/>
                    <a:pt x="32" y="404"/>
                    <a:pt x="94" y="466"/>
                  </a:cubicBezTo>
                  <a:lnTo>
                    <a:pt x="404" y="838"/>
                  </a:lnTo>
                  <a:cubicBezTo>
                    <a:pt x="466" y="900"/>
                    <a:pt x="528" y="931"/>
                    <a:pt x="621" y="931"/>
                  </a:cubicBezTo>
                  <a:cubicBezTo>
                    <a:pt x="838" y="931"/>
                    <a:pt x="962" y="652"/>
                    <a:pt x="807" y="497"/>
                  </a:cubicBezTo>
                  <a:lnTo>
                    <a:pt x="497" y="94"/>
                  </a:lnTo>
                  <a:cubicBezTo>
                    <a:pt x="435" y="32"/>
                    <a:pt x="373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60;p66"/>
            <p:cNvSpPr/>
            <p:nvPr/>
          </p:nvSpPr>
          <p:spPr>
            <a:xfrm>
              <a:off x="4087582" y="3767216"/>
              <a:ext cx="28504" cy="41056"/>
            </a:xfrm>
            <a:custGeom>
              <a:avLst/>
              <a:gdLst/>
              <a:ahLst/>
              <a:cxnLst/>
              <a:rect l="l" t="t" r="r" b="b"/>
              <a:pathLst>
                <a:path w="1056" h="1521" extrusionOk="0">
                  <a:moveTo>
                    <a:pt x="466" y="1"/>
                  </a:moveTo>
                  <a:cubicBezTo>
                    <a:pt x="404" y="1"/>
                    <a:pt x="342" y="32"/>
                    <a:pt x="311" y="63"/>
                  </a:cubicBezTo>
                  <a:cubicBezTo>
                    <a:pt x="187" y="156"/>
                    <a:pt x="156" y="311"/>
                    <a:pt x="218" y="435"/>
                  </a:cubicBezTo>
                  <a:lnTo>
                    <a:pt x="404" y="714"/>
                  </a:lnTo>
                  <a:lnTo>
                    <a:pt x="94" y="1055"/>
                  </a:lnTo>
                  <a:cubicBezTo>
                    <a:pt x="32" y="1117"/>
                    <a:pt x="1" y="1180"/>
                    <a:pt x="32" y="1242"/>
                  </a:cubicBezTo>
                  <a:cubicBezTo>
                    <a:pt x="32" y="1335"/>
                    <a:pt x="63" y="1397"/>
                    <a:pt x="94" y="1428"/>
                  </a:cubicBezTo>
                  <a:cubicBezTo>
                    <a:pt x="156" y="1490"/>
                    <a:pt x="218" y="1521"/>
                    <a:pt x="280" y="1521"/>
                  </a:cubicBezTo>
                  <a:cubicBezTo>
                    <a:pt x="373" y="1521"/>
                    <a:pt x="435" y="1490"/>
                    <a:pt x="497" y="1428"/>
                  </a:cubicBezTo>
                  <a:lnTo>
                    <a:pt x="962" y="900"/>
                  </a:lnTo>
                  <a:cubicBezTo>
                    <a:pt x="1024" y="807"/>
                    <a:pt x="1055" y="683"/>
                    <a:pt x="993" y="559"/>
                  </a:cubicBezTo>
                  <a:lnTo>
                    <a:pt x="683" y="125"/>
                  </a:lnTo>
                  <a:cubicBezTo>
                    <a:pt x="621" y="63"/>
                    <a:pt x="559" y="1"/>
                    <a:pt x="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61;p66"/>
            <p:cNvSpPr/>
            <p:nvPr/>
          </p:nvSpPr>
          <p:spPr>
            <a:xfrm>
              <a:off x="4061642" y="3819392"/>
              <a:ext cx="24293" cy="29071"/>
            </a:xfrm>
            <a:custGeom>
              <a:avLst/>
              <a:gdLst/>
              <a:ahLst/>
              <a:cxnLst/>
              <a:rect l="l" t="t" r="r" b="b"/>
              <a:pathLst>
                <a:path w="900" h="1077" extrusionOk="0">
                  <a:moveTo>
                    <a:pt x="618" y="1"/>
                  </a:moveTo>
                  <a:cubicBezTo>
                    <a:pt x="525" y="1"/>
                    <a:pt x="430" y="49"/>
                    <a:pt x="372" y="146"/>
                  </a:cubicBezTo>
                  <a:lnTo>
                    <a:pt x="62" y="642"/>
                  </a:lnTo>
                  <a:cubicBezTo>
                    <a:pt x="31" y="704"/>
                    <a:pt x="0" y="797"/>
                    <a:pt x="31" y="860"/>
                  </a:cubicBezTo>
                  <a:cubicBezTo>
                    <a:pt x="31" y="922"/>
                    <a:pt x="93" y="984"/>
                    <a:pt x="155" y="1046"/>
                  </a:cubicBezTo>
                  <a:cubicBezTo>
                    <a:pt x="186" y="1046"/>
                    <a:pt x="248" y="1077"/>
                    <a:pt x="310" y="1077"/>
                  </a:cubicBezTo>
                  <a:cubicBezTo>
                    <a:pt x="403" y="1077"/>
                    <a:pt x="496" y="1015"/>
                    <a:pt x="527" y="953"/>
                  </a:cubicBezTo>
                  <a:lnTo>
                    <a:pt x="869" y="425"/>
                  </a:lnTo>
                  <a:cubicBezTo>
                    <a:pt x="900" y="363"/>
                    <a:pt x="900" y="301"/>
                    <a:pt x="900" y="208"/>
                  </a:cubicBezTo>
                  <a:cubicBezTo>
                    <a:pt x="869" y="146"/>
                    <a:pt x="838" y="84"/>
                    <a:pt x="776" y="53"/>
                  </a:cubicBezTo>
                  <a:cubicBezTo>
                    <a:pt x="729" y="18"/>
                    <a:pt x="674" y="1"/>
                    <a:pt x="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62;p66"/>
            <p:cNvSpPr/>
            <p:nvPr/>
          </p:nvSpPr>
          <p:spPr>
            <a:xfrm>
              <a:off x="4239145" y="3820823"/>
              <a:ext cx="16762" cy="14252"/>
            </a:xfrm>
            <a:custGeom>
              <a:avLst/>
              <a:gdLst/>
              <a:ahLst/>
              <a:cxnLst/>
              <a:rect l="l" t="t" r="r" b="b"/>
              <a:pathLst>
                <a:path w="621" h="528" extrusionOk="0">
                  <a:moveTo>
                    <a:pt x="341" y="0"/>
                  </a:moveTo>
                  <a:cubicBezTo>
                    <a:pt x="0" y="0"/>
                    <a:pt x="0" y="527"/>
                    <a:pt x="341" y="527"/>
                  </a:cubicBezTo>
                  <a:cubicBezTo>
                    <a:pt x="497" y="527"/>
                    <a:pt x="621" y="403"/>
                    <a:pt x="621" y="248"/>
                  </a:cubicBezTo>
                  <a:cubicBezTo>
                    <a:pt x="621" y="93"/>
                    <a:pt x="497" y="0"/>
                    <a:pt x="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63;p66"/>
            <p:cNvSpPr/>
            <p:nvPr/>
          </p:nvSpPr>
          <p:spPr>
            <a:xfrm>
              <a:off x="4063316" y="3773910"/>
              <a:ext cx="14252" cy="14495"/>
            </a:xfrm>
            <a:custGeom>
              <a:avLst/>
              <a:gdLst/>
              <a:ahLst/>
              <a:cxnLst/>
              <a:rect l="l" t="t" r="r" b="b"/>
              <a:pathLst>
                <a:path w="528" h="537" extrusionOk="0">
                  <a:moveTo>
                    <a:pt x="264" y="1"/>
                  </a:moveTo>
                  <a:cubicBezTo>
                    <a:pt x="132" y="1"/>
                    <a:pt x="0" y="94"/>
                    <a:pt x="0" y="280"/>
                  </a:cubicBezTo>
                  <a:cubicBezTo>
                    <a:pt x="0" y="451"/>
                    <a:pt x="132" y="536"/>
                    <a:pt x="264" y="536"/>
                  </a:cubicBezTo>
                  <a:cubicBezTo>
                    <a:pt x="396" y="536"/>
                    <a:pt x="527" y="451"/>
                    <a:pt x="527" y="280"/>
                  </a:cubicBezTo>
                  <a:cubicBezTo>
                    <a:pt x="527" y="94"/>
                    <a:pt x="396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64;p66"/>
            <p:cNvSpPr/>
            <p:nvPr/>
          </p:nvSpPr>
          <p:spPr>
            <a:xfrm>
              <a:off x="4033165" y="3698574"/>
              <a:ext cx="264607" cy="318188"/>
            </a:xfrm>
            <a:custGeom>
              <a:avLst/>
              <a:gdLst/>
              <a:ahLst/>
              <a:cxnLst/>
              <a:rect l="l" t="t" r="r" b="b"/>
              <a:pathLst>
                <a:path w="9803" h="11788" extrusionOk="0">
                  <a:moveTo>
                    <a:pt x="5212" y="559"/>
                  </a:moveTo>
                  <a:cubicBezTo>
                    <a:pt x="5367" y="559"/>
                    <a:pt x="5491" y="683"/>
                    <a:pt x="5491" y="838"/>
                  </a:cubicBezTo>
                  <a:lnTo>
                    <a:pt x="5491" y="1117"/>
                  </a:lnTo>
                  <a:lnTo>
                    <a:pt x="4312" y="1117"/>
                  </a:lnTo>
                  <a:lnTo>
                    <a:pt x="4312" y="838"/>
                  </a:lnTo>
                  <a:cubicBezTo>
                    <a:pt x="4312" y="683"/>
                    <a:pt x="4436" y="559"/>
                    <a:pt x="4591" y="559"/>
                  </a:cubicBezTo>
                  <a:close/>
                  <a:moveTo>
                    <a:pt x="3816" y="559"/>
                  </a:moveTo>
                  <a:cubicBezTo>
                    <a:pt x="3785" y="652"/>
                    <a:pt x="3754" y="745"/>
                    <a:pt x="3754" y="838"/>
                  </a:cubicBezTo>
                  <a:lnTo>
                    <a:pt x="3754" y="2668"/>
                  </a:lnTo>
                  <a:cubicBezTo>
                    <a:pt x="3754" y="3598"/>
                    <a:pt x="3661" y="4560"/>
                    <a:pt x="2978" y="5273"/>
                  </a:cubicBezTo>
                  <a:cubicBezTo>
                    <a:pt x="2606" y="5677"/>
                    <a:pt x="2327" y="6142"/>
                    <a:pt x="2172" y="6669"/>
                  </a:cubicBezTo>
                  <a:cubicBezTo>
                    <a:pt x="1986" y="7166"/>
                    <a:pt x="1924" y="7724"/>
                    <a:pt x="1924" y="8251"/>
                  </a:cubicBezTo>
                  <a:lnTo>
                    <a:pt x="1924" y="8779"/>
                  </a:lnTo>
                  <a:lnTo>
                    <a:pt x="1365" y="8779"/>
                  </a:lnTo>
                  <a:cubicBezTo>
                    <a:pt x="1355" y="8778"/>
                    <a:pt x="1345" y="8777"/>
                    <a:pt x="1336" y="8777"/>
                  </a:cubicBezTo>
                  <a:cubicBezTo>
                    <a:pt x="993" y="8777"/>
                    <a:pt x="1003" y="9306"/>
                    <a:pt x="1365" y="9306"/>
                  </a:cubicBezTo>
                  <a:lnTo>
                    <a:pt x="1955" y="9306"/>
                  </a:lnTo>
                  <a:lnTo>
                    <a:pt x="1955" y="10423"/>
                  </a:lnTo>
                  <a:cubicBezTo>
                    <a:pt x="1924" y="10733"/>
                    <a:pt x="2048" y="11012"/>
                    <a:pt x="2203" y="11229"/>
                  </a:cubicBezTo>
                  <a:lnTo>
                    <a:pt x="838" y="11229"/>
                  </a:lnTo>
                  <a:lnTo>
                    <a:pt x="1334" y="10578"/>
                  </a:lnTo>
                  <a:cubicBezTo>
                    <a:pt x="1365" y="10547"/>
                    <a:pt x="1396" y="10454"/>
                    <a:pt x="1396" y="10392"/>
                  </a:cubicBezTo>
                  <a:cubicBezTo>
                    <a:pt x="1396" y="10330"/>
                    <a:pt x="1334" y="10237"/>
                    <a:pt x="1303" y="10206"/>
                  </a:cubicBezTo>
                  <a:cubicBezTo>
                    <a:pt x="1241" y="10175"/>
                    <a:pt x="1179" y="10144"/>
                    <a:pt x="1117" y="10144"/>
                  </a:cubicBezTo>
                  <a:cubicBezTo>
                    <a:pt x="1024" y="10144"/>
                    <a:pt x="962" y="10175"/>
                    <a:pt x="900" y="10268"/>
                  </a:cubicBezTo>
                  <a:lnTo>
                    <a:pt x="559" y="10702"/>
                  </a:lnTo>
                  <a:lnTo>
                    <a:pt x="559" y="7383"/>
                  </a:lnTo>
                  <a:lnTo>
                    <a:pt x="931" y="7755"/>
                  </a:lnTo>
                  <a:cubicBezTo>
                    <a:pt x="993" y="7817"/>
                    <a:pt x="1055" y="7817"/>
                    <a:pt x="1117" y="7848"/>
                  </a:cubicBezTo>
                  <a:cubicBezTo>
                    <a:pt x="1210" y="7848"/>
                    <a:pt x="1272" y="7786"/>
                    <a:pt x="1334" y="7755"/>
                  </a:cubicBezTo>
                  <a:cubicBezTo>
                    <a:pt x="1427" y="7631"/>
                    <a:pt x="1427" y="7476"/>
                    <a:pt x="1334" y="7352"/>
                  </a:cubicBezTo>
                  <a:lnTo>
                    <a:pt x="559" y="6638"/>
                  </a:lnTo>
                  <a:lnTo>
                    <a:pt x="559" y="559"/>
                  </a:lnTo>
                  <a:close/>
                  <a:moveTo>
                    <a:pt x="5491" y="1644"/>
                  </a:moveTo>
                  <a:lnTo>
                    <a:pt x="5491" y="2668"/>
                  </a:lnTo>
                  <a:cubicBezTo>
                    <a:pt x="5460" y="3195"/>
                    <a:pt x="5522" y="3723"/>
                    <a:pt x="5646" y="4250"/>
                  </a:cubicBezTo>
                  <a:cubicBezTo>
                    <a:pt x="5770" y="4777"/>
                    <a:pt x="6049" y="5273"/>
                    <a:pt x="6421" y="5646"/>
                  </a:cubicBezTo>
                  <a:cubicBezTo>
                    <a:pt x="7042" y="6359"/>
                    <a:pt x="7383" y="7290"/>
                    <a:pt x="7321" y="8251"/>
                  </a:cubicBezTo>
                  <a:lnTo>
                    <a:pt x="7321" y="10423"/>
                  </a:lnTo>
                  <a:cubicBezTo>
                    <a:pt x="7321" y="10888"/>
                    <a:pt x="6949" y="11229"/>
                    <a:pt x="6515" y="11229"/>
                  </a:cubicBezTo>
                  <a:lnTo>
                    <a:pt x="3288" y="11260"/>
                  </a:lnTo>
                  <a:cubicBezTo>
                    <a:pt x="2823" y="11260"/>
                    <a:pt x="2482" y="10888"/>
                    <a:pt x="2482" y="10423"/>
                  </a:cubicBezTo>
                  <a:lnTo>
                    <a:pt x="2482" y="8251"/>
                  </a:lnTo>
                  <a:cubicBezTo>
                    <a:pt x="2451" y="7786"/>
                    <a:pt x="2544" y="7290"/>
                    <a:pt x="2668" y="6855"/>
                  </a:cubicBezTo>
                  <a:cubicBezTo>
                    <a:pt x="2823" y="6390"/>
                    <a:pt x="3071" y="5987"/>
                    <a:pt x="3382" y="5646"/>
                  </a:cubicBezTo>
                  <a:cubicBezTo>
                    <a:pt x="4219" y="4808"/>
                    <a:pt x="4312" y="3660"/>
                    <a:pt x="4312" y="2668"/>
                  </a:cubicBezTo>
                  <a:lnTo>
                    <a:pt x="4312" y="1644"/>
                  </a:lnTo>
                  <a:close/>
                  <a:moveTo>
                    <a:pt x="9244" y="559"/>
                  </a:moveTo>
                  <a:lnTo>
                    <a:pt x="9244" y="2761"/>
                  </a:lnTo>
                  <a:lnTo>
                    <a:pt x="8469" y="3443"/>
                  </a:lnTo>
                  <a:cubicBezTo>
                    <a:pt x="8407" y="3505"/>
                    <a:pt x="8376" y="3567"/>
                    <a:pt x="8376" y="3629"/>
                  </a:cubicBezTo>
                  <a:cubicBezTo>
                    <a:pt x="8345" y="3692"/>
                    <a:pt x="8376" y="3785"/>
                    <a:pt x="8438" y="3816"/>
                  </a:cubicBezTo>
                  <a:cubicBezTo>
                    <a:pt x="8469" y="3878"/>
                    <a:pt x="8562" y="3909"/>
                    <a:pt x="8624" y="3909"/>
                  </a:cubicBezTo>
                  <a:cubicBezTo>
                    <a:pt x="8686" y="3909"/>
                    <a:pt x="8748" y="3909"/>
                    <a:pt x="8810" y="3878"/>
                  </a:cubicBezTo>
                  <a:lnTo>
                    <a:pt x="9275" y="3474"/>
                  </a:lnTo>
                  <a:lnTo>
                    <a:pt x="9275" y="5646"/>
                  </a:lnTo>
                  <a:lnTo>
                    <a:pt x="8624" y="5646"/>
                  </a:lnTo>
                  <a:cubicBezTo>
                    <a:pt x="8314" y="5677"/>
                    <a:pt x="8314" y="6142"/>
                    <a:pt x="8624" y="6173"/>
                  </a:cubicBezTo>
                  <a:lnTo>
                    <a:pt x="9275" y="6173"/>
                  </a:lnTo>
                  <a:lnTo>
                    <a:pt x="9275" y="10702"/>
                  </a:lnTo>
                  <a:lnTo>
                    <a:pt x="8965" y="10330"/>
                  </a:lnTo>
                  <a:cubicBezTo>
                    <a:pt x="8903" y="10237"/>
                    <a:pt x="8841" y="10206"/>
                    <a:pt x="8748" y="10206"/>
                  </a:cubicBezTo>
                  <a:cubicBezTo>
                    <a:pt x="8686" y="10206"/>
                    <a:pt x="8624" y="10237"/>
                    <a:pt x="8593" y="10268"/>
                  </a:cubicBezTo>
                  <a:cubicBezTo>
                    <a:pt x="8469" y="10361"/>
                    <a:pt x="8438" y="10516"/>
                    <a:pt x="8531" y="10640"/>
                  </a:cubicBezTo>
                  <a:lnTo>
                    <a:pt x="8996" y="11291"/>
                  </a:lnTo>
                  <a:lnTo>
                    <a:pt x="7600" y="11291"/>
                  </a:lnTo>
                  <a:cubicBezTo>
                    <a:pt x="7786" y="11043"/>
                    <a:pt x="7879" y="10764"/>
                    <a:pt x="7879" y="10454"/>
                  </a:cubicBezTo>
                  <a:lnTo>
                    <a:pt x="7879" y="9523"/>
                  </a:lnTo>
                  <a:lnTo>
                    <a:pt x="8593" y="8965"/>
                  </a:lnTo>
                  <a:cubicBezTo>
                    <a:pt x="8655" y="8903"/>
                    <a:pt x="8717" y="8841"/>
                    <a:pt x="8717" y="8779"/>
                  </a:cubicBezTo>
                  <a:cubicBezTo>
                    <a:pt x="8717" y="8717"/>
                    <a:pt x="8717" y="8624"/>
                    <a:pt x="8655" y="8562"/>
                  </a:cubicBezTo>
                  <a:cubicBezTo>
                    <a:pt x="8593" y="8499"/>
                    <a:pt x="8531" y="8468"/>
                    <a:pt x="8438" y="8468"/>
                  </a:cubicBezTo>
                  <a:cubicBezTo>
                    <a:pt x="8376" y="8468"/>
                    <a:pt x="8314" y="8499"/>
                    <a:pt x="8283" y="8531"/>
                  </a:cubicBezTo>
                  <a:lnTo>
                    <a:pt x="7879" y="8841"/>
                  </a:lnTo>
                  <a:lnTo>
                    <a:pt x="7879" y="8282"/>
                  </a:lnTo>
                  <a:cubicBezTo>
                    <a:pt x="7941" y="7197"/>
                    <a:pt x="7569" y="6111"/>
                    <a:pt x="6825" y="5305"/>
                  </a:cubicBezTo>
                  <a:cubicBezTo>
                    <a:pt x="6515" y="4994"/>
                    <a:pt x="6297" y="4591"/>
                    <a:pt x="6204" y="4157"/>
                  </a:cubicBezTo>
                  <a:cubicBezTo>
                    <a:pt x="6080" y="3660"/>
                    <a:pt x="6018" y="3164"/>
                    <a:pt x="6018" y="2668"/>
                  </a:cubicBezTo>
                  <a:lnTo>
                    <a:pt x="6018" y="838"/>
                  </a:lnTo>
                  <a:cubicBezTo>
                    <a:pt x="6018" y="745"/>
                    <a:pt x="6018" y="652"/>
                    <a:pt x="5987" y="559"/>
                  </a:cubicBezTo>
                  <a:close/>
                  <a:moveTo>
                    <a:pt x="280" y="0"/>
                  </a:moveTo>
                  <a:cubicBezTo>
                    <a:pt x="125" y="0"/>
                    <a:pt x="0" y="124"/>
                    <a:pt x="0" y="279"/>
                  </a:cubicBezTo>
                  <a:lnTo>
                    <a:pt x="0" y="11508"/>
                  </a:lnTo>
                  <a:cubicBezTo>
                    <a:pt x="0" y="11663"/>
                    <a:pt x="125" y="11788"/>
                    <a:pt x="280" y="11788"/>
                  </a:cubicBezTo>
                  <a:lnTo>
                    <a:pt x="9523" y="11788"/>
                  </a:lnTo>
                  <a:cubicBezTo>
                    <a:pt x="9678" y="11788"/>
                    <a:pt x="9803" y="11663"/>
                    <a:pt x="9803" y="11508"/>
                  </a:cubicBezTo>
                  <a:lnTo>
                    <a:pt x="9803" y="279"/>
                  </a:lnTo>
                  <a:cubicBezTo>
                    <a:pt x="9803" y="124"/>
                    <a:pt x="9678" y="0"/>
                    <a:pt x="95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88845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-130628" y="909173"/>
            <a:ext cx="12427131" cy="525980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370" name="Google Shape;370;p40"/>
          <p:cNvSpPr txBox="1">
            <a:spLocks noGrp="1"/>
          </p:cNvSpPr>
          <p:nvPr>
            <p:ph type="title"/>
          </p:nvPr>
        </p:nvSpPr>
        <p:spPr>
          <a:xfrm>
            <a:off x="2118628" y="909173"/>
            <a:ext cx="3310851" cy="70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s-EC" b="1" dirty="0">
                <a:solidFill>
                  <a:schemeClr val="bg1"/>
                </a:solidFill>
              </a:rPr>
              <a:t>¿Qué </a:t>
            </a:r>
            <a:r>
              <a:rPr lang="es-EC" b="1" dirty="0" smtClean="0">
                <a:solidFill>
                  <a:schemeClr val="bg1"/>
                </a:solidFill>
              </a:rPr>
              <a:t>es el vino?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372" name="Google Shape;372;p40"/>
          <p:cNvSpPr txBox="1">
            <a:spLocks noGrp="1"/>
          </p:cNvSpPr>
          <p:nvPr>
            <p:ph type="title" idx="2"/>
          </p:nvPr>
        </p:nvSpPr>
        <p:spPr>
          <a:xfrm>
            <a:off x="7771746" y="909173"/>
            <a:ext cx="2921600" cy="70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1" dirty="0" smtClean="0">
                <a:solidFill>
                  <a:schemeClr val="bg1"/>
                </a:solidFill>
              </a:rPr>
              <a:t>Su historia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375" name="Google Shape;375;p40"/>
          <p:cNvSpPr txBox="1">
            <a:spLocks noGrp="1"/>
          </p:cNvSpPr>
          <p:nvPr>
            <p:ph type="title" idx="4"/>
          </p:nvPr>
        </p:nvSpPr>
        <p:spPr>
          <a:xfrm>
            <a:off x="2118662" y="2975207"/>
            <a:ext cx="3055324" cy="70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1" dirty="0" smtClean="0">
                <a:solidFill>
                  <a:schemeClr val="bg1"/>
                </a:solidFill>
              </a:rPr>
              <a:t>La fermentación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377" name="Google Shape;377;p40"/>
          <p:cNvSpPr txBox="1">
            <a:spLocks noGrp="1"/>
          </p:cNvSpPr>
          <p:nvPr>
            <p:ph type="title" idx="6"/>
          </p:nvPr>
        </p:nvSpPr>
        <p:spPr>
          <a:xfrm>
            <a:off x="7771780" y="2975207"/>
            <a:ext cx="3601300" cy="70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1" dirty="0" smtClean="0">
                <a:solidFill>
                  <a:schemeClr val="bg1"/>
                </a:solidFill>
              </a:rPr>
              <a:t>El vino en Ecuador</a:t>
            </a:r>
            <a:endParaRPr b="1" dirty="0">
              <a:solidFill>
                <a:schemeClr val="bg1"/>
              </a:solidFill>
            </a:endParaRPr>
          </a:p>
        </p:txBody>
      </p:sp>
      <p:cxnSp>
        <p:nvCxnSpPr>
          <p:cNvPr id="379" name="Google Shape;379;p40"/>
          <p:cNvCxnSpPr/>
          <p:nvPr/>
        </p:nvCxnSpPr>
        <p:spPr>
          <a:xfrm>
            <a:off x="-19100" y="392500"/>
            <a:ext cx="2664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80" name="Google Shape;380;p40"/>
          <p:cNvGrpSpPr/>
          <p:nvPr/>
        </p:nvGrpSpPr>
        <p:grpSpPr>
          <a:xfrm>
            <a:off x="1264167" y="1320377"/>
            <a:ext cx="463751" cy="463784"/>
            <a:chOff x="3977075" y="2466906"/>
            <a:chExt cx="376788" cy="376815"/>
          </a:xfrm>
        </p:grpSpPr>
        <p:sp>
          <p:nvSpPr>
            <p:cNvPr id="381" name="Google Shape;381;p40"/>
            <p:cNvSpPr/>
            <p:nvPr/>
          </p:nvSpPr>
          <p:spPr>
            <a:xfrm>
              <a:off x="4336264" y="2761637"/>
              <a:ext cx="17599" cy="14468"/>
            </a:xfrm>
            <a:custGeom>
              <a:avLst/>
              <a:gdLst/>
              <a:ahLst/>
              <a:cxnLst/>
              <a:rect l="l" t="t" r="r" b="b"/>
              <a:pathLst>
                <a:path w="652" h="536" extrusionOk="0">
                  <a:moveTo>
                    <a:pt x="373" y="1"/>
                  </a:moveTo>
                  <a:cubicBezTo>
                    <a:pt x="125" y="1"/>
                    <a:pt x="0" y="280"/>
                    <a:pt x="187" y="466"/>
                  </a:cubicBezTo>
                  <a:cubicBezTo>
                    <a:pt x="235" y="514"/>
                    <a:pt x="298" y="535"/>
                    <a:pt x="362" y="535"/>
                  </a:cubicBezTo>
                  <a:cubicBezTo>
                    <a:pt x="504" y="535"/>
                    <a:pt x="652" y="430"/>
                    <a:pt x="652" y="280"/>
                  </a:cubicBezTo>
                  <a:cubicBezTo>
                    <a:pt x="652" y="125"/>
                    <a:pt x="528" y="1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3977075" y="2466906"/>
              <a:ext cx="376788" cy="376815"/>
            </a:xfrm>
            <a:custGeom>
              <a:avLst/>
              <a:gdLst/>
              <a:ahLst/>
              <a:cxnLst/>
              <a:rect l="l" t="t" r="r" b="b"/>
              <a:pathLst>
                <a:path w="13959" h="13960" extrusionOk="0">
                  <a:moveTo>
                    <a:pt x="4405" y="1676"/>
                  </a:moveTo>
                  <a:cubicBezTo>
                    <a:pt x="4312" y="1862"/>
                    <a:pt x="4157" y="2017"/>
                    <a:pt x="4002" y="2172"/>
                  </a:cubicBezTo>
                  <a:cubicBezTo>
                    <a:pt x="3567" y="2482"/>
                    <a:pt x="3195" y="2917"/>
                    <a:pt x="2885" y="3382"/>
                  </a:cubicBezTo>
                  <a:cubicBezTo>
                    <a:pt x="2730" y="3196"/>
                    <a:pt x="2606" y="3010"/>
                    <a:pt x="2544" y="2824"/>
                  </a:cubicBezTo>
                  <a:cubicBezTo>
                    <a:pt x="2451" y="2544"/>
                    <a:pt x="2389" y="2296"/>
                    <a:pt x="2389" y="2017"/>
                  </a:cubicBezTo>
                  <a:cubicBezTo>
                    <a:pt x="2389" y="1893"/>
                    <a:pt x="2389" y="1769"/>
                    <a:pt x="2420" y="1676"/>
                  </a:cubicBezTo>
                  <a:close/>
                  <a:moveTo>
                    <a:pt x="9554" y="1676"/>
                  </a:moveTo>
                  <a:lnTo>
                    <a:pt x="13401" y="1707"/>
                  </a:lnTo>
                  <a:lnTo>
                    <a:pt x="13401" y="2700"/>
                  </a:lnTo>
                  <a:cubicBezTo>
                    <a:pt x="13401" y="2793"/>
                    <a:pt x="13369" y="2886"/>
                    <a:pt x="13338" y="2979"/>
                  </a:cubicBezTo>
                  <a:cubicBezTo>
                    <a:pt x="13214" y="3196"/>
                    <a:pt x="13059" y="3382"/>
                    <a:pt x="12873" y="3506"/>
                  </a:cubicBezTo>
                  <a:cubicBezTo>
                    <a:pt x="12532" y="3754"/>
                    <a:pt x="12191" y="3971"/>
                    <a:pt x="11819" y="4157"/>
                  </a:cubicBezTo>
                  <a:lnTo>
                    <a:pt x="11539" y="4282"/>
                  </a:lnTo>
                  <a:cubicBezTo>
                    <a:pt x="11198" y="3444"/>
                    <a:pt x="10671" y="2700"/>
                    <a:pt x="9957" y="2172"/>
                  </a:cubicBezTo>
                  <a:cubicBezTo>
                    <a:pt x="9802" y="2017"/>
                    <a:pt x="9647" y="1862"/>
                    <a:pt x="9554" y="1676"/>
                  </a:cubicBezTo>
                  <a:close/>
                  <a:moveTo>
                    <a:pt x="1892" y="1707"/>
                  </a:moveTo>
                  <a:cubicBezTo>
                    <a:pt x="1892" y="1800"/>
                    <a:pt x="1892" y="1924"/>
                    <a:pt x="1892" y="2017"/>
                  </a:cubicBezTo>
                  <a:cubicBezTo>
                    <a:pt x="1892" y="2358"/>
                    <a:pt x="1954" y="2700"/>
                    <a:pt x="2078" y="3010"/>
                  </a:cubicBezTo>
                  <a:cubicBezTo>
                    <a:pt x="2140" y="3196"/>
                    <a:pt x="2234" y="3382"/>
                    <a:pt x="2358" y="3537"/>
                  </a:cubicBezTo>
                  <a:cubicBezTo>
                    <a:pt x="2420" y="3661"/>
                    <a:pt x="2513" y="3754"/>
                    <a:pt x="2637" y="3878"/>
                  </a:cubicBezTo>
                  <a:cubicBezTo>
                    <a:pt x="2513" y="4095"/>
                    <a:pt x="2420" y="4313"/>
                    <a:pt x="2358" y="4561"/>
                  </a:cubicBezTo>
                  <a:lnTo>
                    <a:pt x="590" y="3878"/>
                  </a:lnTo>
                  <a:lnTo>
                    <a:pt x="590" y="1707"/>
                  </a:lnTo>
                  <a:close/>
                  <a:moveTo>
                    <a:pt x="13401" y="3785"/>
                  </a:moveTo>
                  <a:lnTo>
                    <a:pt x="13401" y="6205"/>
                  </a:lnTo>
                  <a:lnTo>
                    <a:pt x="11850" y="5801"/>
                  </a:lnTo>
                  <a:cubicBezTo>
                    <a:pt x="11850" y="5460"/>
                    <a:pt x="11787" y="5119"/>
                    <a:pt x="11694" y="4809"/>
                  </a:cubicBezTo>
                  <a:cubicBezTo>
                    <a:pt x="12036" y="4654"/>
                    <a:pt x="12346" y="4499"/>
                    <a:pt x="12656" y="4313"/>
                  </a:cubicBezTo>
                  <a:cubicBezTo>
                    <a:pt x="12935" y="4157"/>
                    <a:pt x="13183" y="3971"/>
                    <a:pt x="13401" y="3785"/>
                  </a:cubicBezTo>
                  <a:close/>
                  <a:moveTo>
                    <a:pt x="527" y="4437"/>
                  </a:moveTo>
                  <a:cubicBezTo>
                    <a:pt x="869" y="4561"/>
                    <a:pt x="1396" y="4778"/>
                    <a:pt x="2172" y="5088"/>
                  </a:cubicBezTo>
                  <a:cubicBezTo>
                    <a:pt x="2109" y="5398"/>
                    <a:pt x="2078" y="5708"/>
                    <a:pt x="2109" y="6019"/>
                  </a:cubicBezTo>
                  <a:cubicBezTo>
                    <a:pt x="2109" y="6442"/>
                    <a:pt x="2198" y="6865"/>
                    <a:pt x="2374" y="7259"/>
                  </a:cubicBezTo>
                  <a:lnTo>
                    <a:pt x="2374" y="7259"/>
                  </a:lnTo>
                  <a:cubicBezTo>
                    <a:pt x="2313" y="7255"/>
                    <a:pt x="2229" y="7226"/>
                    <a:pt x="2172" y="7197"/>
                  </a:cubicBezTo>
                  <a:cubicBezTo>
                    <a:pt x="1985" y="7135"/>
                    <a:pt x="1830" y="6980"/>
                    <a:pt x="1706" y="6825"/>
                  </a:cubicBezTo>
                  <a:cubicBezTo>
                    <a:pt x="1613" y="6701"/>
                    <a:pt x="1489" y="6577"/>
                    <a:pt x="1365" y="6484"/>
                  </a:cubicBezTo>
                  <a:cubicBezTo>
                    <a:pt x="1272" y="6391"/>
                    <a:pt x="1148" y="6329"/>
                    <a:pt x="1024" y="6267"/>
                  </a:cubicBezTo>
                  <a:cubicBezTo>
                    <a:pt x="869" y="6174"/>
                    <a:pt x="714" y="6143"/>
                    <a:pt x="527" y="6143"/>
                  </a:cubicBezTo>
                  <a:lnTo>
                    <a:pt x="527" y="4437"/>
                  </a:lnTo>
                  <a:close/>
                  <a:moveTo>
                    <a:pt x="11850" y="6360"/>
                  </a:moveTo>
                  <a:lnTo>
                    <a:pt x="13432" y="6763"/>
                  </a:lnTo>
                  <a:lnTo>
                    <a:pt x="13432" y="7756"/>
                  </a:lnTo>
                  <a:cubicBezTo>
                    <a:pt x="13432" y="7911"/>
                    <a:pt x="13401" y="8035"/>
                    <a:pt x="13307" y="8159"/>
                  </a:cubicBezTo>
                  <a:lnTo>
                    <a:pt x="13276" y="8128"/>
                  </a:lnTo>
                  <a:cubicBezTo>
                    <a:pt x="13090" y="8345"/>
                    <a:pt x="12842" y="8438"/>
                    <a:pt x="12594" y="8500"/>
                  </a:cubicBezTo>
                  <a:cubicBezTo>
                    <a:pt x="12253" y="8562"/>
                    <a:pt x="11912" y="8593"/>
                    <a:pt x="11539" y="8593"/>
                  </a:cubicBezTo>
                  <a:cubicBezTo>
                    <a:pt x="11291" y="8593"/>
                    <a:pt x="11012" y="8593"/>
                    <a:pt x="10826" y="8562"/>
                  </a:cubicBezTo>
                  <a:cubicBezTo>
                    <a:pt x="11353" y="7942"/>
                    <a:pt x="11694" y="7166"/>
                    <a:pt x="11850" y="6360"/>
                  </a:cubicBezTo>
                  <a:close/>
                  <a:moveTo>
                    <a:pt x="527" y="6670"/>
                  </a:moveTo>
                  <a:cubicBezTo>
                    <a:pt x="621" y="6670"/>
                    <a:pt x="714" y="6701"/>
                    <a:pt x="807" y="6732"/>
                  </a:cubicBezTo>
                  <a:cubicBezTo>
                    <a:pt x="993" y="6825"/>
                    <a:pt x="1148" y="6949"/>
                    <a:pt x="1272" y="7135"/>
                  </a:cubicBezTo>
                  <a:cubicBezTo>
                    <a:pt x="1427" y="7383"/>
                    <a:pt x="1675" y="7570"/>
                    <a:pt x="1985" y="7694"/>
                  </a:cubicBezTo>
                  <a:cubicBezTo>
                    <a:pt x="2172" y="7787"/>
                    <a:pt x="2389" y="7818"/>
                    <a:pt x="2606" y="7818"/>
                  </a:cubicBezTo>
                  <a:lnTo>
                    <a:pt x="2668" y="7818"/>
                  </a:lnTo>
                  <a:cubicBezTo>
                    <a:pt x="3071" y="8500"/>
                    <a:pt x="3567" y="9152"/>
                    <a:pt x="4126" y="9710"/>
                  </a:cubicBezTo>
                  <a:cubicBezTo>
                    <a:pt x="4064" y="9772"/>
                    <a:pt x="3971" y="9834"/>
                    <a:pt x="3847" y="9896"/>
                  </a:cubicBezTo>
                  <a:cubicBezTo>
                    <a:pt x="3567" y="10113"/>
                    <a:pt x="3226" y="10206"/>
                    <a:pt x="2885" y="10237"/>
                  </a:cubicBezTo>
                  <a:cubicBezTo>
                    <a:pt x="2730" y="10237"/>
                    <a:pt x="2606" y="10206"/>
                    <a:pt x="2482" y="10144"/>
                  </a:cubicBezTo>
                  <a:cubicBezTo>
                    <a:pt x="2327" y="10082"/>
                    <a:pt x="2203" y="9958"/>
                    <a:pt x="2109" y="9834"/>
                  </a:cubicBezTo>
                  <a:cubicBezTo>
                    <a:pt x="1799" y="9493"/>
                    <a:pt x="1458" y="9152"/>
                    <a:pt x="1086" y="8872"/>
                  </a:cubicBezTo>
                  <a:cubicBezTo>
                    <a:pt x="931" y="8779"/>
                    <a:pt x="745" y="8686"/>
                    <a:pt x="558" y="8655"/>
                  </a:cubicBezTo>
                  <a:lnTo>
                    <a:pt x="527" y="6670"/>
                  </a:lnTo>
                  <a:close/>
                  <a:moveTo>
                    <a:pt x="8748" y="528"/>
                  </a:moveTo>
                  <a:lnTo>
                    <a:pt x="8748" y="528"/>
                  </a:lnTo>
                  <a:cubicBezTo>
                    <a:pt x="8655" y="1335"/>
                    <a:pt x="8996" y="2110"/>
                    <a:pt x="9616" y="2575"/>
                  </a:cubicBezTo>
                  <a:cubicBezTo>
                    <a:pt x="10702" y="3413"/>
                    <a:pt x="11322" y="4685"/>
                    <a:pt x="11322" y="6050"/>
                  </a:cubicBezTo>
                  <a:cubicBezTo>
                    <a:pt x="11322" y="7011"/>
                    <a:pt x="10547" y="8283"/>
                    <a:pt x="9089" y="9710"/>
                  </a:cubicBezTo>
                  <a:cubicBezTo>
                    <a:pt x="8437" y="10361"/>
                    <a:pt x="7724" y="10982"/>
                    <a:pt x="6980" y="11540"/>
                  </a:cubicBezTo>
                  <a:cubicBezTo>
                    <a:pt x="6235" y="10982"/>
                    <a:pt x="5522" y="10361"/>
                    <a:pt x="4870" y="9710"/>
                  </a:cubicBezTo>
                  <a:cubicBezTo>
                    <a:pt x="3412" y="8283"/>
                    <a:pt x="2637" y="6980"/>
                    <a:pt x="2637" y="6050"/>
                  </a:cubicBezTo>
                  <a:cubicBezTo>
                    <a:pt x="2637" y="4685"/>
                    <a:pt x="3257" y="3413"/>
                    <a:pt x="4343" y="2606"/>
                  </a:cubicBezTo>
                  <a:cubicBezTo>
                    <a:pt x="4963" y="2110"/>
                    <a:pt x="5273" y="1335"/>
                    <a:pt x="5180" y="559"/>
                  </a:cubicBezTo>
                  <a:lnTo>
                    <a:pt x="8748" y="528"/>
                  </a:lnTo>
                  <a:close/>
                  <a:moveTo>
                    <a:pt x="10361" y="9183"/>
                  </a:moveTo>
                  <a:cubicBezTo>
                    <a:pt x="10547" y="9369"/>
                    <a:pt x="10733" y="9586"/>
                    <a:pt x="10857" y="9803"/>
                  </a:cubicBezTo>
                  <a:cubicBezTo>
                    <a:pt x="11136" y="10361"/>
                    <a:pt x="11322" y="10951"/>
                    <a:pt x="11322" y="11540"/>
                  </a:cubicBezTo>
                  <a:lnTo>
                    <a:pt x="11074" y="11540"/>
                  </a:lnTo>
                  <a:cubicBezTo>
                    <a:pt x="10671" y="11540"/>
                    <a:pt x="10299" y="11664"/>
                    <a:pt x="9957" y="11881"/>
                  </a:cubicBezTo>
                  <a:cubicBezTo>
                    <a:pt x="9926" y="11881"/>
                    <a:pt x="9895" y="11912"/>
                    <a:pt x="9895" y="11912"/>
                  </a:cubicBezTo>
                  <a:cubicBezTo>
                    <a:pt x="9802" y="11757"/>
                    <a:pt x="9709" y="11602"/>
                    <a:pt x="9585" y="11447"/>
                  </a:cubicBezTo>
                  <a:cubicBezTo>
                    <a:pt x="9337" y="11168"/>
                    <a:pt x="9027" y="10982"/>
                    <a:pt x="8686" y="10858"/>
                  </a:cubicBezTo>
                  <a:cubicBezTo>
                    <a:pt x="9275" y="10330"/>
                    <a:pt x="9833" y="9772"/>
                    <a:pt x="10361" y="9183"/>
                  </a:cubicBezTo>
                  <a:close/>
                  <a:moveTo>
                    <a:pt x="4529" y="10144"/>
                  </a:moveTo>
                  <a:cubicBezTo>
                    <a:pt x="5087" y="10703"/>
                    <a:pt x="5708" y="11261"/>
                    <a:pt x="6359" y="11757"/>
                  </a:cubicBezTo>
                  <a:cubicBezTo>
                    <a:pt x="6204" y="11788"/>
                    <a:pt x="6080" y="11850"/>
                    <a:pt x="5956" y="11912"/>
                  </a:cubicBezTo>
                  <a:cubicBezTo>
                    <a:pt x="5775" y="12003"/>
                    <a:pt x="5593" y="12123"/>
                    <a:pt x="5441" y="12244"/>
                  </a:cubicBezTo>
                  <a:lnTo>
                    <a:pt x="5441" y="12244"/>
                  </a:lnTo>
                  <a:cubicBezTo>
                    <a:pt x="5200" y="12123"/>
                    <a:pt x="4989" y="12001"/>
                    <a:pt x="4777" y="11850"/>
                  </a:cubicBezTo>
                  <a:cubicBezTo>
                    <a:pt x="4405" y="11571"/>
                    <a:pt x="4064" y="11230"/>
                    <a:pt x="3753" y="10858"/>
                  </a:cubicBezTo>
                  <a:lnTo>
                    <a:pt x="3567" y="10703"/>
                  </a:lnTo>
                  <a:cubicBezTo>
                    <a:pt x="3785" y="10609"/>
                    <a:pt x="3971" y="10516"/>
                    <a:pt x="4157" y="10392"/>
                  </a:cubicBezTo>
                  <a:cubicBezTo>
                    <a:pt x="4312" y="10299"/>
                    <a:pt x="4436" y="10206"/>
                    <a:pt x="4529" y="10144"/>
                  </a:cubicBezTo>
                  <a:close/>
                  <a:moveTo>
                    <a:pt x="558" y="9245"/>
                  </a:moveTo>
                  <a:cubicBezTo>
                    <a:pt x="652" y="9276"/>
                    <a:pt x="714" y="9307"/>
                    <a:pt x="807" y="9369"/>
                  </a:cubicBezTo>
                  <a:cubicBezTo>
                    <a:pt x="1117" y="9555"/>
                    <a:pt x="1396" y="9834"/>
                    <a:pt x="1644" y="10144"/>
                  </a:cubicBezTo>
                  <a:cubicBezTo>
                    <a:pt x="1830" y="10609"/>
                    <a:pt x="1923" y="11137"/>
                    <a:pt x="1923" y="11633"/>
                  </a:cubicBezTo>
                  <a:cubicBezTo>
                    <a:pt x="1923" y="11974"/>
                    <a:pt x="1861" y="12316"/>
                    <a:pt x="1737" y="12626"/>
                  </a:cubicBezTo>
                  <a:cubicBezTo>
                    <a:pt x="1613" y="12936"/>
                    <a:pt x="1396" y="13215"/>
                    <a:pt x="1117" y="13401"/>
                  </a:cubicBezTo>
                  <a:lnTo>
                    <a:pt x="558" y="13401"/>
                  </a:lnTo>
                  <a:lnTo>
                    <a:pt x="558" y="9245"/>
                  </a:lnTo>
                  <a:close/>
                  <a:moveTo>
                    <a:pt x="2358" y="10703"/>
                  </a:moveTo>
                  <a:cubicBezTo>
                    <a:pt x="2513" y="10765"/>
                    <a:pt x="2699" y="10796"/>
                    <a:pt x="2885" y="10796"/>
                  </a:cubicBezTo>
                  <a:lnTo>
                    <a:pt x="2947" y="10796"/>
                  </a:lnTo>
                  <a:cubicBezTo>
                    <a:pt x="3164" y="11044"/>
                    <a:pt x="3412" y="11323"/>
                    <a:pt x="3660" y="11571"/>
                  </a:cubicBezTo>
                  <a:cubicBezTo>
                    <a:pt x="3909" y="11819"/>
                    <a:pt x="4188" y="12067"/>
                    <a:pt x="4467" y="12284"/>
                  </a:cubicBezTo>
                  <a:cubicBezTo>
                    <a:pt x="4653" y="12409"/>
                    <a:pt x="4839" y="12533"/>
                    <a:pt x="5056" y="12626"/>
                  </a:cubicBezTo>
                  <a:cubicBezTo>
                    <a:pt x="4870" y="12874"/>
                    <a:pt x="4715" y="13122"/>
                    <a:pt x="4622" y="13401"/>
                  </a:cubicBezTo>
                  <a:lnTo>
                    <a:pt x="1892" y="13401"/>
                  </a:lnTo>
                  <a:cubicBezTo>
                    <a:pt x="2016" y="13246"/>
                    <a:pt x="2140" y="13060"/>
                    <a:pt x="2234" y="12843"/>
                  </a:cubicBezTo>
                  <a:cubicBezTo>
                    <a:pt x="2389" y="12471"/>
                    <a:pt x="2451" y="12067"/>
                    <a:pt x="2451" y="11664"/>
                  </a:cubicBezTo>
                  <a:cubicBezTo>
                    <a:pt x="2451" y="11323"/>
                    <a:pt x="2420" y="11013"/>
                    <a:pt x="2358" y="10703"/>
                  </a:cubicBezTo>
                  <a:close/>
                  <a:moveTo>
                    <a:pt x="8189" y="11261"/>
                  </a:moveTo>
                  <a:cubicBezTo>
                    <a:pt x="8375" y="11292"/>
                    <a:pt x="8561" y="11354"/>
                    <a:pt x="8717" y="11447"/>
                  </a:cubicBezTo>
                  <a:cubicBezTo>
                    <a:pt x="8903" y="11540"/>
                    <a:pt x="9027" y="11664"/>
                    <a:pt x="9182" y="11788"/>
                  </a:cubicBezTo>
                  <a:cubicBezTo>
                    <a:pt x="9306" y="11974"/>
                    <a:pt x="9430" y="12191"/>
                    <a:pt x="9492" y="12409"/>
                  </a:cubicBezTo>
                  <a:lnTo>
                    <a:pt x="9492" y="13401"/>
                  </a:lnTo>
                  <a:lnTo>
                    <a:pt x="5211" y="13401"/>
                  </a:lnTo>
                  <a:cubicBezTo>
                    <a:pt x="5429" y="12967"/>
                    <a:pt x="5770" y="12595"/>
                    <a:pt x="6235" y="12378"/>
                  </a:cubicBezTo>
                  <a:cubicBezTo>
                    <a:pt x="6390" y="12284"/>
                    <a:pt x="6576" y="12222"/>
                    <a:pt x="6793" y="12160"/>
                  </a:cubicBezTo>
                  <a:cubicBezTo>
                    <a:pt x="6855" y="12160"/>
                    <a:pt x="7011" y="12129"/>
                    <a:pt x="7011" y="12129"/>
                  </a:cubicBezTo>
                  <a:cubicBezTo>
                    <a:pt x="7042" y="12129"/>
                    <a:pt x="7104" y="12098"/>
                    <a:pt x="7135" y="12067"/>
                  </a:cubicBezTo>
                  <a:cubicBezTo>
                    <a:pt x="7197" y="12036"/>
                    <a:pt x="7631" y="11726"/>
                    <a:pt x="8189" y="11261"/>
                  </a:cubicBezTo>
                  <a:close/>
                  <a:moveTo>
                    <a:pt x="11105" y="12067"/>
                  </a:moveTo>
                  <a:cubicBezTo>
                    <a:pt x="11229" y="12067"/>
                    <a:pt x="11353" y="12098"/>
                    <a:pt x="11508" y="12129"/>
                  </a:cubicBezTo>
                  <a:cubicBezTo>
                    <a:pt x="11663" y="12222"/>
                    <a:pt x="11850" y="12347"/>
                    <a:pt x="11974" y="12502"/>
                  </a:cubicBezTo>
                  <a:lnTo>
                    <a:pt x="11974" y="12533"/>
                  </a:lnTo>
                  <a:cubicBezTo>
                    <a:pt x="12191" y="12781"/>
                    <a:pt x="12346" y="13091"/>
                    <a:pt x="12408" y="13432"/>
                  </a:cubicBezTo>
                  <a:lnTo>
                    <a:pt x="10050" y="13432"/>
                  </a:lnTo>
                  <a:lnTo>
                    <a:pt x="10050" y="12502"/>
                  </a:lnTo>
                  <a:cubicBezTo>
                    <a:pt x="10112" y="12409"/>
                    <a:pt x="10206" y="12347"/>
                    <a:pt x="10299" y="12316"/>
                  </a:cubicBezTo>
                  <a:cubicBezTo>
                    <a:pt x="10516" y="12160"/>
                    <a:pt x="10795" y="12067"/>
                    <a:pt x="11105" y="12067"/>
                  </a:cubicBezTo>
                  <a:close/>
                  <a:moveTo>
                    <a:pt x="4870" y="1"/>
                  </a:moveTo>
                  <a:cubicBezTo>
                    <a:pt x="4777" y="1"/>
                    <a:pt x="4684" y="32"/>
                    <a:pt x="4653" y="125"/>
                  </a:cubicBezTo>
                  <a:cubicBezTo>
                    <a:pt x="4591" y="187"/>
                    <a:pt x="4591" y="249"/>
                    <a:pt x="4591" y="342"/>
                  </a:cubicBezTo>
                  <a:cubicBezTo>
                    <a:pt x="4684" y="621"/>
                    <a:pt x="4684" y="869"/>
                    <a:pt x="4622" y="1149"/>
                  </a:cubicBezTo>
                  <a:lnTo>
                    <a:pt x="279" y="1149"/>
                  </a:lnTo>
                  <a:cubicBezTo>
                    <a:pt x="124" y="1149"/>
                    <a:pt x="0" y="1273"/>
                    <a:pt x="0" y="1428"/>
                  </a:cubicBezTo>
                  <a:lnTo>
                    <a:pt x="0" y="13680"/>
                  </a:lnTo>
                  <a:cubicBezTo>
                    <a:pt x="0" y="13835"/>
                    <a:pt x="124" y="13960"/>
                    <a:pt x="279" y="13960"/>
                  </a:cubicBezTo>
                  <a:lnTo>
                    <a:pt x="13680" y="13960"/>
                  </a:lnTo>
                  <a:cubicBezTo>
                    <a:pt x="13742" y="13960"/>
                    <a:pt x="13835" y="13929"/>
                    <a:pt x="13866" y="13897"/>
                  </a:cubicBezTo>
                  <a:cubicBezTo>
                    <a:pt x="13928" y="13835"/>
                    <a:pt x="13959" y="13773"/>
                    <a:pt x="13959" y="13680"/>
                  </a:cubicBezTo>
                  <a:lnTo>
                    <a:pt x="13959" y="12409"/>
                  </a:lnTo>
                  <a:cubicBezTo>
                    <a:pt x="13959" y="12222"/>
                    <a:pt x="13819" y="12129"/>
                    <a:pt x="13680" y="12129"/>
                  </a:cubicBezTo>
                  <a:cubicBezTo>
                    <a:pt x="13540" y="12129"/>
                    <a:pt x="13401" y="12222"/>
                    <a:pt x="13401" y="12409"/>
                  </a:cubicBezTo>
                  <a:lnTo>
                    <a:pt x="13401" y="13401"/>
                  </a:lnTo>
                  <a:lnTo>
                    <a:pt x="12935" y="13401"/>
                  </a:lnTo>
                  <a:cubicBezTo>
                    <a:pt x="12873" y="12905"/>
                    <a:pt x="12656" y="12471"/>
                    <a:pt x="12346" y="12129"/>
                  </a:cubicBezTo>
                  <a:cubicBezTo>
                    <a:pt x="12191" y="11974"/>
                    <a:pt x="12036" y="11819"/>
                    <a:pt x="11850" y="11695"/>
                  </a:cubicBezTo>
                  <a:cubicBezTo>
                    <a:pt x="11850" y="11199"/>
                    <a:pt x="11787" y="10734"/>
                    <a:pt x="11632" y="10268"/>
                  </a:cubicBezTo>
                  <a:cubicBezTo>
                    <a:pt x="11539" y="9927"/>
                    <a:pt x="11384" y="9586"/>
                    <a:pt x="11167" y="9276"/>
                  </a:cubicBezTo>
                  <a:lnTo>
                    <a:pt x="11043" y="9152"/>
                  </a:lnTo>
                  <a:lnTo>
                    <a:pt x="11539" y="9152"/>
                  </a:lnTo>
                  <a:cubicBezTo>
                    <a:pt x="12067" y="9152"/>
                    <a:pt x="12594" y="9089"/>
                    <a:pt x="13090" y="8903"/>
                  </a:cubicBezTo>
                  <a:cubicBezTo>
                    <a:pt x="13214" y="8872"/>
                    <a:pt x="13307" y="8810"/>
                    <a:pt x="13432" y="8717"/>
                  </a:cubicBezTo>
                  <a:lnTo>
                    <a:pt x="13432" y="9958"/>
                  </a:lnTo>
                  <a:cubicBezTo>
                    <a:pt x="13432" y="10129"/>
                    <a:pt x="13563" y="10214"/>
                    <a:pt x="13695" y="10214"/>
                  </a:cubicBezTo>
                  <a:cubicBezTo>
                    <a:pt x="13827" y="10214"/>
                    <a:pt x="13959" y="10129"/>
                    <a:pt x="13959" y="9958"/>
                  </a:cubicBezTo>
                  <a:lnTo>
                    <a:pt x="13959" y="1428"/>
                  </a:lnTo>
                  <a:cubicBezTo>
                    <a:pt x="13959" y="1335"/>
                    <a:pt x="13928" y="1273"/>
                    <a:pt x="13897" y="1211"/>
                  </a:cubicBezTo>
                  <a:lnTo>
                    <a:pt x="13866" y="1242"/>
                  </a:lnTo>
                  <a:cubicBezTo>
                    <a:pt x="13835" y="1180"/>
                    <a:pt x="13742" y="1149"/>
                    <a:pt x="13680" y="1149"/>
                  </a:cubicBezTo>
                  <a:lnTo>
                    <a:pt x="9337" y="1149"/>
                  </a:lnTo>
                  <a:cubicBezTo>
                    <a:pt x="9275" y="869"/>
                    <a:pt x="9275" y="621"/>
                    <a:pt x="9368" y="342"/>
                  </a:cubicBezTo>
                  <a:cubicBezTo>
                    <a:pt x="9399" y="187"/>
                    <a:pt x="9275" y="1"/>
                    <a:pt x="90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4070010" y="2557547"/>
              <a:ext cx="190081" cy="193239"/>
            </a:xfrm>
            <a:custGeom>
              <a:avLst/>
              <a:gdLst/>
              <a:ahLst/>
              <a:cxnLst/>
              <a:rect l="l" t="t" r="r" b="b"/>
              <a:pathLst>
                <a:path w="7042" h="7159" extrusionOk="0">
                  <a:moveTo>
                    <a:pt x="3537" y="551"/>
                  </a:moveTo>
                  <a:cubicBezTo>
                    <a:pt x="3754" y="551"/>
                    <a:pt x="3971" y="613"/>
                    <a:pt x="4188" y="737"/>
                  </a:cubicBezTo>
                  <a:cubicBezTo>
                    <a:pt x="4467" y="955"/>
                    <a:pt x="4777" y="1048"/>
                    <a:pt x="5150" y="1048"/>
                  </a:cubicBezTo>
                  <a:cubicBezTo>
                    <a:pt x="5398" y="1048"/>
                    <a:pt x="5646" y="986"/>
                    <a:pt x="5863" y="892"/>
                  </a:cubicBezTo>
                  <a:cubicBezTo>
                    <a:pt x="6297" y="1451"/>
                    <a:pt x="6514" y="2133"/>
                    <a:pt x="6514" y="2816"/>
                  </a:cubicBezTo>
                  <a:cubicBezTo>
                    <a:pt x="6514" y="3529"/>
                    <a:pt x="5987" y="4367"/>
                    <a:pt x="4963" y="5359"/>
                  </a:cubicBezTo>
                  <a:cubicBezTo>
                    <a:pt x="4498" y="5794"/>
                    <a:pt x="4033" y="6197"/>
                    <a:pt x="3537" y="6569"/>
                  </a:cubicBezTo>
                  <a:cubicBezTo>
                    <a:pt x="3040" y="6197"/>
                    <a:pt x="2544" y="5825"/>
                    <a:pt x="2110" y="5390"/>
                  </a:cubicBezTo>
                  <a:cubicBezTo>
                    <a:pt x="1086" y="4429"/>
                    <a:pt x="559" y="3560"/>
                    <a:pt x="559" y="2878"/>
                  </a:cubicBezTo>
                  <a:cubicBezTo>
                    <a:pt x="528" y="2164"/>
                    <a:pt x="776" y="1482"/>
                    <a:pt x="1179" y="924"/>
                  </a:cubicBezTo>
                  <a:cubicBezTo>
                    <a:pt x="1396" y="1048"/>
                    <a:pt x="1644" y="1110"/>
                    <a:pt x="1923" y="1110"/>
                  </a:cubicBezTo>
                  <a:cubicBezTo>
                    <a:pt x="2265" y="1079"/>
                    <a:pt x="2575" y="986"/>
                    <a:pt x="2885" y="799"/>
                  </a:cubicBezTo>
                  <a:lnTo>
                    <a:pt x="2885" y="768"/>
                  </a:lnTo>
                  <a:cubicBezTo>
                    <a:pt x="3071" y="613"/>
                    <a:pt x="3288" y="551"/>
                    <a:pt x="3537" y="551"/>
                  </a:cubicBezTo>
                  <a:close/>
                  <a:moveTo>
                    <a:pt x="3521" y="1"/>
                  </a:moveTo>
                  <a:cubicBezTo>
                    <a:pt x="3180" y="1"/>
                    <a:pt x="2839" y="101"/>
                    <a:pt x="2544" y="303"/>
                  </a:cubicBezTo>
                  <a:cubicBezTo>
                    <a:pt x="2358" y="427"/>
                    <a:pt x="2141" y="520"/>
                    <a:pt x="1892" y="520"/>
                  </a:cubicBezTo>
                  <a:cubicBezTo>
                    <a:pt x="1675" y="520"/>
                    <a:pt x="1458" y="427"/>
                    <a:pt x="1272" y="303"/>
                  </a:cubicBezTo>
                  <a:cubicBezTo>
                    <a:pt x="1221" y="277"/>
                    <a:pt x="1164" y="262"/>
                    <a:pt x="1109" y="262"/>
                  </a:cubicBezTo>
                  <a:cubicBezTo>
                    <a:pt x="1030" y="262"/>
                    <a:pt x="954" y="292"/>
                    <a:pt x="900" y="365"/>
                  </a:cubicBezTo>
                  <a:lnTo>
                    <a:pt x="931" y="365"/>
                  </a:lnTo>
                  <a:cubicBezTo>
                    <a:pt x="342" y="1048"/>
                    <a:pt x="0" y="1916"/>
                    <a:pt x="0" y="2847"/>
                  </a:cubicBezTo>
                  <a:cubicBezTo>
                    <a:pt x="0" y="4832"/>
                    <a:pt x="3226" y="7003"/>
                    <a:pt x="3381" y="7096"/>
                  </a:cubicBezTo>
                  <a:cubicBezTo>
                    <a:pt x="3412" y="7127"/>
                    <a:pt x="3474" y="7127"/>
                    <a:pt x="3505" y="7158"/>
                  </a:cubicBezTo>
                  <a:cubicBezTo>
                    <a:pt x="3568" y="7158"/>
                    <a:pt x="3630" y="7127"/>
                    <a:pt x="3661" y="7096"/>
                  </a:cubicBezTo>
                  <a:cubicBezTo>
                    <a:pt x="3816" y="7003"/>
                    <a:pt x="7042" y="4832"/>
                    <a:pt x="7042" y="2847"/>
                  </a:cubicBezTo>
                  <a:cubicBezTo>
                    <a:pt x="7042" y="1916"/>
                    <a:pt x="6731" y="1048"/>
                    <a:pt x="6142" y="365"/>
                  </a:cubicBezTo>
                  <a:cubicBezTo>
                    <a:pt x="6088" y="292"/>
                    <a:pt x="6012" y="262"/>
                    <a:pt x="5933" y="262"/>
                  </a:cubicBezTo>
                  <a:cubicBezTo>
                    <a:pt x="5878" y="262"/>
                    <a:pt x="5821" y="277"/>
                    <a:pt x="5770" y="303"/>
                  </a:cubicBezTo>
                  <a:cubicBezTo>
                    <a:pt x="5584" y="443"/>
                    <a:pt x="5359" y="513"/>
                    <a:pt x="5134" y="513"/>
                  </a:cubicBezTo>
                  <a:cubicBezTo>
                    <a:pt x="4909" y="513"/>
                    <a:pt x="4684" y="443"/>
                    <a:pt x="4498" y="303"/>
                  </a:cubicBezTo>
                  <a:cubicBezTo>
                    <a:pt x="4203" y="101"/>
                    <a:pt x="3862" y="1"/>
                    <a:pt x="3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84" name="Google Shape;384;p40"/>
          <p:cNvSpPr/>
          <p:nvPr/>
        </p:nvSpPr>
        <p:spPr>
          <a:xfrm>
            <a:off x="1064442" y="1120576"/>
            <a:ext cx="863200" cy="8632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5" name="Google Shape;385;p40"/>
          <p:cNvSpPr/>
          <p:nvPr/>
        </p:nvSpPr>
        <p:spPr>
          <a:xfrm>
            <a:off x="6717546" y="1120576"/>
            <a:ext cx="863200" cy="8632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6" name="Google Shape;386;p40"/>
          <p:cNvSpPr/>
          <p:nvPr/>
        </p:nvSpPr>
        <p:spPr>
          <a:xfrm>
            <a:off x="1064442" y="3175636"/>
            <a:ext cx="863200" cy="8632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7" name="Google Shape;387;p40"/>
          <p:cNvSpPr/>
          <p:nvPr/>
        </p:nvSpPr>
        <p:spPr>
          <a:xfrm>
            <a:off x="6717546" y="3175636"/>
            <a:ext cx="863200" cy="8632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88" name="Google Shape;388;p40"/>
          <p:cNvGrpSpPr/>
          <p:nvPr/>
        </p:nvGrpSpPr>
        <p:grpSpPr>
          <a:xfrm>
            <a:off x="6917050" y="3374957"/>
            <a:ext cx="464283" cy="464815"/>
            <a:chOff x="720861" y="3067246"/>
            <a:chExt cx="377220" cy="377652"/>
          </a:xfrm>
        </p:grpSpPr>
        <p:sp>
          <p:nvSpPr>
            <p:cNvPr id="389" name="Google Shape;389;p40"/>
            <p:cNvSpPr/>
            <p:nvPr/>
          </p:nvSpPr>
          <p:spPr>
            <a:xfrm>
              <a:off x="1080887" y="3309234"/>
              <a:ext cx="16762" cy="14252"/>
            </a:xfrm>
            <a:custGeom>
              <a:avLst/>
              <a:gdLst/>
              <a:ahLst/>
              <a:cxnLst/>
              <a:rect l="l" t="t" r="r" b="b"/>
              <a:pathLst>
                <a:path w="621" h="528" extrusionOk="0">
                  <a:moveTo>
                    <a:pt x="342" y="0"/>
                  </a:moveTo>
                  <a:cubicBezTo>
                    <a:pt x="0" y="0"/>
                    <a:pt x="0" y="528"/>
                    <a:pt x="342" y="528"/>
                  </a:cubicBezTo>
                  <a:cubicBezTo>
                    <a:pt x="497" y="528"/>
                    <a:pt x="621" y="403"/>
                    <a:pt x="621" y="248"/>
                  </a:cubicBezTo>
                  <a:cubicBezTo>
                    <a:pt x="621" y="124"/>
                    <a:pt x="497" y="0"/>
                    <a:pt x="3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720861" y="3067246"/>
              <a:ext cx="377220" cy="377652"/>
            </a:xfrm>
            <a:custGeom>
              <a:avLst/>
              <a:gdLst/>
              <a:ahLst/>
              <a:cxnLst/>
              <a:rect l="l" t="t" r="r" b="b"/>
              <a:pathLst>
                <a:path w="13975" h="13991" extrusionOk="0">
                  <a:moveTo>
                    <a:pt x="2606" y="590"/>
                  </a:moveTo>
                  <a:lnTo>
                    <a:pt x="2606" y="1117"/>
                  </a:lnTo>
                  <a:lnTo>
                    <a:pt x="1644" y="1117"/>
                  </a:lnTo>
                  <a:lnTo>
                    <a:pt x="1644" y="590"/>
                  </a:lnTo>
                  <a:close/>
                  <a:moveTo>
                    <a:pt x="4870" y="559"/>
                  </a:moveTo>
                  <a:lnTo>
                    <a:pt x="4870" y="1117"/>
                  </a:lnTo>
                  <a:lnTo>
                    <a:pt x="4250" y="1117"/>
                  </a:lnTo>
                  <a:lnTo>
                    <a:pt x="4250" y="559"/>
                  </a:lnTo>
                  <a:close/>
                  <a:moveTo>
                    <a:pt x="7476" y="559"/>
                  </a:moveTo>
                  <a:lnTo>
                    <a:pt x="7476" y="1117"/>
                  </a:lnTo>
                  <a:lnTo>
                    <a:pt x="6514" y="1117"/>
                  </a:lnTo>
                  <a:lnTo>
                    <a:pt x="6514" y="559"/>
                  </a:lnTo>
                  <a:close/>
                  <a:moveTo>
                    <a:pt x="9740" y="590"/>
                  </a:moveTo>
                  <a:lnTo>
                    <a:pt x="9740" y="1117"/>
                  </a:lnTo>
                  <a:lnTo>
                    <a:pt x="9089" y="1117"/>
                  </a:lnTo>
                  <a:lnTo>
                    <a:pt x="9089" y="590"/>
                  </a:lnTo>
                  <a:close/>
                  <a:moveTo>
                    <a:pt x="12315" y="590"/>
                  </a:moveTo>
                  <a:lnTo>
                    <a:pt x="12315" y="1117"/>
                  </a:lnTo>
                  <a:lnTo>
                    <a:pt x="11384" y="1117"/>
                  </a:lnTo>
                  <a:lnTo>
                    <a:pt x="11384" y="590"/>
                  </a:lnTo>
                  <a:close/>
                  <a:moveTo>
                    <a:pt x="4870" y="1676"/>
                  </a:moveTo>
                  <a:lnTo>
                    <a:pt x="4870" y="2110"/>
                  </a:lnTo>
                  <a:cubicBezTo>
                    <a:pt x="4870" y="2668"/>
                    <a:pt x="5087" y="3227"/>
                    <a:pt x="5490" y="3630"/>
                  </a:cubicBezTo>
                  <a:lnTo>
                    <a:pt x="5490" y="3661"/>
                  </a:lnTo>
                  <a:cubicBezTo>
                    <a:pt x="5087" y="4064"/>
                    <a:pt x="4870" y="4623"/>
                    <a:pt x="4870" y="5181"/>
                  </a:cubicBezTo>
                  <a:lnTo>
                    <a:pt x="4870" y="5243"/>
                  </a:lnTo>
                  <a:lnTo>
                    <a:pt x="4219" y="5243"/>
                  </a:lnTo>
                  <a:lnTo>
                    <a:pt x="4219" y="5181"/>
                  </a:lnTo>
                  <a:cubicBezTo>
                    <a:pt x="4219" y="4623"/>
                    <a:pt x="4001" y="4064"/>
                    <a:pt x="3598" y="3661"/>
                  </a:cubicBezTo>
                  <a:lnTo>
                    <a:pt x="3598" y="3630"/>
                  </a:lnTo>
                  <a:lnTo>
                    <a:pt x="3629" y="3630"/>
                  </a:lnTo>
                  <a:cubicBezTo>
                    <a:pt x="3815" y="3444"/>
                    <a:pt x="3970" y="3196"/>
                    <a:pt x="4095" y="2948"/>
                  </a:cubicBezTo>
                  <a:cubicBezTo>
                    <a:pt x="4188" y="2668"/>
                    <a:pt x="4250" y="2389"/>
                    <a:pt x="4250" y="2110"/>
                  </a:cubicBezTo>
                  <a:lnTo>
                    <a:pt x="4250" y="1676"/>
                  </a:lnTo>
                  <a:close/>
                  <a:moveTo>
                    <a:pt x="7476" y="1676"/>
                  </a:moveTo>
                  <a:lnTo>
                    <a:pt x="7476" y="2544"/>
                  </a:lnTo>
                  <a:cubicBezTo>
                    <a:pt x="7476" y="3010"/>
                    <a:pt x="7631" y="3444"/>
                    <a:pt x="7910" y="3816"/>
                  </a:cubicBezTo>
                  <a:cubicBezTo>
                    <a:pt x="7910" y="3816"/>
                    <a:pt x="8034" y="4002"/>
                    <a:pt x="8096" y="4064"/>
                  </a:cubicBezTo>
                  <a:cubicBezTo>
                    <a:pt x="8406" y="4374"/>
                    <a:pt x="8561" y="4778"/>
                    <a:pt x="8561" y="5212"/>
                  </a:cubicBezTo>
                  <a:lnTo>
                    <a:pt x="8561" y="5274"/>
                  </a:lnTo>
                  <a:lnTo>
                    <a:pt x="5428" y="5274"/>
                  </a:lnTo>
                  <a:lnTo>
                    <a:pt x="5428" y="5212"/>
                  </a:lnTo>
                  <a:cubicBezTo>
                    <a:pt x="5428" y="4778"/>
                    <a:pt x="5583" y="4374"/>
                    <a:pt x="5894" y="4064"/>
                  </a:cubicBezTo>
                  <a:cubicBezTo>
                    <a:pt x="5956" y="4002"/>
                    <a:pt x="6080" y="3847"/>
                    <a:pt x="6080" y="3847"/>
                  </a:cubicBezTo>
                  <a:cubicBezTo>
                    <a:pt x="6359" y="3444"/>
                    <a:pt x="6514" y="3010"/>
                    <a:pt x="6514" y="2544"/>
                  </a:cubicBezTo>
                  <a:lnTo>
                    <a:pt x="6514" y="1676"/>
                  </a:lnTo>
                  <a:close/>
                  <a:moveTo>
                    <a:pt x="9740" y="1676"/>
                  </a:moveTo>
                  <a:lnTo>
                    <a:pt x="9740" y="2110"/>
                  </a:lnTo>
                  <a:cubicBezTo>
                    <a:pt x="9709" y="2699"/>
                    <a:pt x="9957" y="3258"/>
                    <a:pt x="10360" y="3661"/>
                  </a:cubicBezTo>
                  <a:cubicBezTo>
                    <a:pt x="9957" y="4064"/>
                    <a:pt x="9709" y="4623"/>
                    <a:pt x="9740" y="5212"/>
                  </a:cubicBezTo>
                  <a:lnTo>
                    <a:pt x="9740" y="5274"/>
                  </a:lnTo>
                  <a:lnTo>
                    <a:pt x="9089" y="5274"/>
                  </a:lnTo>
                  <a:lnTo>
                    <a:pt x="9089" y="5212"/>
                  </a:lnTo>
                  <a:cubicBezTo>
                    <a:pt x="9089" y="4623"/>
                    <a:pt x="8872" y="4064"/>
                    <a:pt x="8468" y="3661"/>
                  </a:cubicBezTo>
                  <a:cubicBezTo>
                    <a:pt x="8685" y="3444"/>
                    <a:pt x="8841" y="3196"/>
                    <a:pt x="8934" y="2948"/>
                  </a:cubicBezTo>
                  <a:cubicBezTo>
                    <a:pt x="9058" y="2699"/>
                    <a:pt x="9089" y="2420"/>
                    <a:pt x="9089" y="2110"/>
                  </a:cubicBezTo>
                  <a:lnTo>
                    <a:pt x="9089" y="1676"/>
                  </a:lnTo>
                  <a:close/>
                  <a:moveTo>
                    <a:pt x="12315" y="1676"/>
                  </a:moveTo>
                  <a:lnTo>
                    <a:pt x="12315" y="2513"/>
                  </a:lnTo>
                  <a:cubicBezTo>
                    <a:pt x="12315" y="3103"/>
                    <a:pt x="12532" y="3661"/>
                    <a:pt x="12935" y="4064"/>
                  </a:cubicBezTo>
                  <a:cubicBezTo>
                    <a:pt x="13059" y="4188"/>
                    <a:pt x="13183" y="4312"/>
                    <a:pt x="13276" y="4467"/>
                  </a:cubicBezTo>
                  <a:lnTo>
                    <a:pt x="11508" y="4467"/>
                  </a:lnTo>
                  <a:cubicBezTo>
                    <a:pt x="11415" y="4467"/>
                    <a:pt x="11353" y="4498"/>
                    <a:pt x="11291" y="4529"/>
                  </a:cubicBezTo>
                  <a:cubicBezTo>
                    <a:pt x="11260" y="4592"/>
                    <a:pt x="11229" y="4654"/>
                    <a:pt x="11229" y="4716"/>
                  </a:cubicBezTo>
                  <a:lnTo>
                    <a:pt x="11229" y="5274"/>
                  </a:lnTo>
                  <a:lnTo>
                    <a:pt x="10267" y="5274"/>
                  </a:lnTo>
                  <a:lnTo>
                    <a:pt x="10267" y="5212"/>
                  </a:lnTo>
                  <a:cubicBezTo>
                    <a:pt x="10267" y="4778"/>
                    <a:pt x="10454" y="4343"/>
                    <a:pt x="10733" y="4033"/>
                  </a:cubicBezTo>
                  <a:cubicBezTo>
                    <a:pt x="10826" y="3971"/>
                    <a:pt x="10950" y="3816"/>
                    <a:pt x="10950" y="3816"/>
                  </a:cubicBezTo>
                  <a:cubicBezTo>
                    <a:pt x="11229" y="3444"/>
                    <a:pt x="11384" y="2979"/>
                    <a:pt x="11384" y="2513"/>
                  </a:cubicBezTo>
                  <a:lnTo>
                    <a:pt x="11384" y="1676"/>
                  </a:lnTo>
                  <a:close/>
                  <a:moveTo>
                    <a:pt x="2606" y="1676"/>
                  </a:moveTo>
                  <a:lnTo>
                    <a:pt x="2606" y="2513"/>
                  </a:lnTo>
                  <a:cubicBezTo>
                    <a:pt x="2575" y="3103"/>
                    <a:pt x="2792" y="3661"/>
                    <a:pt x="3226" y="4064"/>
                  </a:cubicBezTo>
                  <a:cubicBezTo>
                    <a:pt x="3505" y="4374"/>
                    <a:pt x="3691" y="4809"/>
                    <a:pt x="3691" y="5243"/>
                  </a:cubicBezTo>
                  <a:lnTo>
                    <a:pt x="3691" y="5305"/>
                  </a:lnTo>
                  <a:lnTo>
                    <a:pt x="2730" y="5305"/>
                  </a:lnTo>
                  <a:lnTo>
                    <a:pt x="2730" y="4747"/>
                  </a:lnTo>
                  <a:cubicBezTo>
                    <a:pt x="2730" y="4592"/>
                    <a:pt x="2606" y="4467"/>
                    <a:pt x="2451" y="4467"/>
                  </a:cubicBezTo>
                  <a:lnTo>
                    <a:pt x="682" y="4467"/>
                  </a:lnTo>
                  <a:cubicBezTo>
                    <a:pt x="775" y="4312"/>
                    <a:pt x="900" y="4188"/>
                    <a:pt x="1024" y="4064"/>
                  </a:cubicBezTo>
                  <a:cubicBezTo>
                    <a:pt x="1427" y="3661"/>
                    <a:pt x="1644" y="3103"/>
                    <a:pt x="1644" y="2513"/>
                  </a:cubicBezTo>
                  <a:lnTo>
                    <a:pt x="1644" y="1676"/>
                  </a:lnTo>
                  <a:close/>
                  <a:moveTo>
                    <a:pt x="11260" y="5832"/>
                  </a:moveTo>
                  <a:lnTo>
                    <a:pt x="11260" y="8159"/>
                  </a:lnTo>
                  <a:lnTo>
                    <a:pt x="2730" y="8159"/>
                  </a:lnTo>
                  <a:lnTo>
                    <a:pt x="2730" y="5832"/>
                  </a:lnTo>
                  <a:close/>
                  <a:moveTo>
                    <a:pt x="11260" y="8686"/>
                  </a:moveTo>
                  <a:lnTo>
                    <a:pt x="11260" y="9213"/>
                  </a:lnTo>
                  <a:lnTo>
                    <a:pt x="2730" y="9213"/>
                  </a:lnTo>
                  <a:lnTo>
                    <a:pt x="2730" y="8686"/>
                  </a:lnTo>
                  <a:close/>
                  <a:moveTo>
                    <a:pt x="11260" y="9772"/>
                  </a:moveTo>
                  <a:lnTo>
                    <a:pt x="11260" y="11261"/>
                  </a:lnTo>
                  <a:lnTo>
                    <a:pt x="2730" y="11261"/>
                  </a:lnTo>
                  <a:lnTo>
                    <a:pt x="2730" y="9772"/>
                  </a:lnTo>
                  <a:close/>
                  <a:moveTo>
                    <a:pt x="11260" y="11819"/>
                  </a:moveTo>
                  <a:lnTo>
                    <a:pt x="11260" y="12377"/>
                  </a:lnTo>
                  <a:lnTo>
                    <a:pt x="2730" y="12377"/>
                  </a:lnTo>
                  <a:lnTo>
                    <a:pt x="2730" y="11819"/>
                  </a:lnTo>
                  <a:close/>
                  <a:moveTo>
                    <a:pt x="2171" y="4995"/>
                  </a:moveTo>
                  <a:lnTo>
                    <a:pt x="2171" y="13432"/>
                  </a:lnTo>
                  <a:lnTo>
                    <a:pt x="558" y="13432"/>
                  </a:lnTo>
                  <a:lnTo>
                    <a:pt x="558" y="4995"/>
                  </a:lnTo>
                  <a:close/>
                  <a:moveTo>
                    <a:pt x="11260" y="12905"/>
                  </a:moveTo>
                  <a:lnTo>
                    <a:pt x="11260" y="13463"/>
                  </a:lnTo>
                  <a:lnTo>
                    <a:pt x="2730" y="13463"/>
                  </a:lnTo>
                  <a:lnTo>
                    <a:pt x="2730" y="12905"/>
                  </a:lnTo>
                  <a:close/>
                  <a:moveTo>
                    <a:pt x="4250" y="1"/>
                  </a:moveTo>
                  <a:cubicBezTo>
                    <a:pt x="3939" y="1"/>
                    <a:pt x="3691" y="249"/>
                    <a:pt x="3691" y="559"/>
                  </a:cubicBezTo>
                  <a:lnTo>
                    <a:pt x="3691" y="2110"/>
                  </a:lnTo>
                  <a:cubicBezTo>
                    <a:pt x="3691" y="2327"/>
                    <a:pt x="3660" y="2544"/>
                    <a:pt x="3567" y="2730"/>
                  </a:cubicBezTo>
                  <a:cubicBezTo>
                    <a:pt x="3505" y="2885"/>
                    <a:pt x="3412" y="3041"/>
                    <a:pt x="3288" y="3196"/>
                  </a:cubicBezTo>
                  <a:cubicBezTo>
                    <a:pt x="3195" y="2979"/>
                    <a:pt x="3133" y="2761"/>
                    <a:pt x="3133" y="2513"/>
                  </a:cubicBezTo>
                  <a:lnTo>
                    <a:pt x="3133" y="559"/>
                  </a:lnTo>
                  <a:cubicBezTo>
                    <a:pt x="3133" y="280"/>
                    <a:pt x="2885" y="32"/>
                    <a:pt x="2606" y="32"/>
                  </a:cubicBezTo>
                  <a:lnTo>
                    <a:pt x="1644" y="32"/>
                  </a:lnTo>
                  <a:cubicBezTo>
                    <a:pt x="1334" y="32"/>
                    <a:pt x="1086" y="280"/>
                    <a:pt x="1086" y="559"/>
                  </a:cubicBezTo>
                  <a:lnTo>
                    <a:pt x="1086" y="2513"/>
                  </a:lnTo>
                  <a:cubicBezTo>
                    <a:pt x="1086" y="2948"/>
                    <a:pt x="931" y="3351"/>
                    <a:pt x="620" y="3661"/>
                  </a:cubicBezTo>
                  <a:cubicBezTo>
                    <a:pt x="341" y="3940"/>
                    <a:pt x="124" y="4281"/>
                    <a:pt x="0" y="4654"/>
                  </a:cubicBezTo>
                  <a:cubicBezTo>
                    <a:pt x="0" y="4685"/>
                    <a:pt x="0" y="4716"/>
                    <a:pt x="0" y="4747"/>
                  </a:cubicBezTo>
                  <a:lnTo>
                    <a:pt x="0" y="13711"/>
                  </a:lnTo>
                  <a:cubicBezTo>
                    <a:pt x="0" y="13866"/>
                    <a:pt x="124" y="13990"/>
                    <a:pt x="279" y="13990"/>
                  </a:cubicBezTo>
                  <a:lnTo>
                    <a:pt x="13680" y="13990"/>
                  </a:lnTo>
                  <a:cubicBezTo>
                    <a:pt x="13835" y="13990"/>
                    <a:pt x="13959" y="13866"/>
                    <a:pt x="13959" y="13711"/>
                  </a:cubicBezTo>
                  <a:lnTo>
                    <a:pt x="13959" y="10454"/>
                  </a:lnTo>
                  <a:cubicBezTo>
                    <a:pt x="13974" y="10299"/>
                    <a:pt x="13827" y="10222"/>
                    <a:pt x="13680" y="10222"/>
                  </a:cubicBezTo>
                  <a:cubicBezTo>
                    <a:pt x="13532" y="10222"/>
                    <a:pt x="13385" y="10299"/>
                    <a:pt x="13400" y="10454"/>
                  </a:cubicBezTo>
                  <a:lnTo>
                    <a:pt x="13400" y="13463"/>
                  </a:lnTo>
                  <a:lnTo>
                    <a:pt x="11787" y="13463"/>
                  </a:lnTo>
                  <a:lnTo>
                    <a:pt x="11787" y="4995"/>
                  </a:lnTo>
                  <a:lnTo>
                    <a:pt x="13400" y="4995"/>
                  </a:lnTo>
                  <a:lnTo>
                    <a:pt x="13400" y="8004"/>
                  </a:lnTo>
                  <a:cubicBezTo>
                    <a:pt x="13400" y="8159"/>
                    <a:pt x="13524" y="8283"/>
                    <a:pt x="13680" y="8283"/>
                  </a:cubicBezTo>
                  <a:cubicBezTo>
                    <a:pt x="13835" y="8283"/>
                    <a:pt x="13959" y="8159"/>
                    <a:pt x="13959" y="8004"/>
                  </a:cubicBezTo>
                  <a:lnTo>
                    <a:pt x="13959" y="4747"/>
                  </a:lnTo>
                  <a:lnTo>
                    <a:pt x="13959" y="4654"/>
                  </a:lnTo>
                  <a:cubicBezTo>
                    <a:pt x="13835" y="4281"/>
                    <a:pt x="13617" y="3940"/>
                    <a:pt x="13338" y="3692"/>
                  </a:cubicBezTo>
                  <a:cubicBezTo>
                    <a:pt x="13028" y="3351"/>
                    <a:pt x="12873" y="2948"/>
                    <a:pt x="12873" y="2513"/>
                  </a:cubicBezTo>
                  <a:lnTo>
                    <a:pt x="12873" y="590"/>
                  </a:lnTo>
                  <a:cubicBezTo>
                    <a:pt x="12873" y="280"/>
                    <a:pt x="12625" y="32"/>
                    <a:pt x="12315" y="32"/>
                  </a:cubicBezTo>
                  <a:lnTo>
                    <a:pt x="11384" y="32"/>
                  </a:lnTo>
                  <a:cubicBezTo>
                    <a:pt x="11074" y="32"/>
                    <a:pt x="10826" y="280"/>
                    <a:pt x="10826" y="590"/>
                  </a:cubicBezTo>
                  <a:lnTo>
                    <a:pt x="10826" y="2513"/>
                  </a:lnTo>
                  <a:cubicBezTo>
                    <a:pt x="10826" y="2730"/>
                    <a:pt x="10764" y="2979"/>
                    <a:pt x="10671" y="3196"/>
                  </a:cubicBezTo>
                  <a:cubicBezTo>
                    <a:pt x="10422" y="2885"/>
                    <a:pt x="10267" y="2513"/>
                    <a:pt x="10267" y="2110"/>
                  </a:cubicBezTo>
                  <a:lnTo>
                    <a:pt x="10267" y="559"/>
                  </a:lnTo>
                  <a:cubicBezTo>
                    <a:pt x="10267" y="249"/>
                    <a:pt x="10019" y="1"/>
                    <a:pt x="9740" y="1"/>
                  </a:cubicBezTo>
                  <a:lnTo>
                    <a:pt x="9089" y="1"/>
                  </a:lnTo>
                  <a:cubicBezTo>
                    <a:pt x="8809" y="1"/>
                    <a:pt x="8561" y="249"/>
                    <a:pt x="8561" y="559"/>
                  </a:cubicBezTo>
                  <a:lnTo>
                    <a:pt x="8561" y="2110"/>
                  </a:lnTo>
                  <a:cubicBezTo>
                    <a:pt x="8561" y="2513"/>
                    <a:pt x="8437" y="2885"/>
                    <a:pt x="8158" y="3196"/>
                  </a:cubicBezTo>
                  <a:cubicBezTo>
                    <a:pt x="8065" y="2979"/>
                    <a:pt x="8034" y="2730"/>
                    <a:pt x="8034" y="2513"/>
                  </a:cubicBezTo>
                  <a:lnTo>
                    <a:pt x="8034" y="590"/>
                  </a:lnTo>
                  <a:cubicBezTo>
                    <a:pt x="8034" y="280"/>
                    <a:pt x="7786" y="32"/>
                    <a:pt x="7476" y="32"/>
                  </a:cubicBezTo>
                  <a:lnTo>
                    <a:pt x="6514" y="32"/>
                  </a:lnTo>
                  <a:cubicBezTo>
                    <a:pt x="6204" y="32"/>
                    <a:pt x="5956" y="280"/>
                    <a:pt x="5956" y="590"/>
                  </a:cubicBezTo>
                  <a:lnTo>
                    <a:pt x="5956" y="2513"/>
                  </a:lnTo>
                  <a:cubicBezTo>
                    <a:pt x="5956" y="2730"/>
                    <a:pt x="5894" y="2979"/>
                    <a:pt x="5801" y="3196"/>
                  </a:cubicBezTo>
                  <a:cubicBezTo>
                    <a:pt x="5552" y="2885"/>
                    <a:pt x="5397" y="2513"/>
                    <a:pt x="5397" y="2110"/>
                  </a:cubicBezTo>
                  <a:lnTo>
                    <a:pt x="5397" y="559"/>
                  </a:lnTo>
                  <a:cubicBezTo>
                    <a:pt x="5397" y="249"/>
                    <a:pt x="5149" y="1"/>
                    <a:pt x="4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050737" y="3235544"/>
              <a:ext cx="17626" cy="14819"/>
            </a:xfrm>
            <a:custGeom>
              <a:avLst/>
              <a:gdLst/>
              <a:ahLst/>
              <a:cxnLst/>
              <a:rect l="l" t="t" r="r" b="b"/>
              <a:pathLst>
                <a:path w="653" h="549" extrusionOk="0">
                  <a:moveTo>
                    <a:pt x="373" y="1"/>
                  </a:moveTo>
                  <a:cubicBezTo>
                    <a:pt x="125" y="1"/>
                    <a:pt x="1" y="280"/>
                    <a:pt x="187" y="466"/>
                  </a:cubicBezTo>
                  <a:cubicBezTo>
                    <a:pt x="235" y="524"/>
                    <a:pt x="299" y="549"/>
                    <a:pt x="364" y="549"/>
                  </a:cubicBezTo>
                  <a:cubicBezTo>
                    <a:pt x="506" y="549"/>
                    <a:pt x="652" y="429"/>
                    <a:pt x="652" y="280"/>
                  </a:cubicBezTo>
                  <a:cubicBezTo>
                    <a:pt x="652" y="125"/>
                    <a:pt x="528" y="1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052842" y="3383328"/>
              <a:ext cx="15926" cy="12579"/>
            </a:xfrm>
            <a:custGeom>
              <a:avLst/>
              <a:gdLst/>
              <a:ahLst/>
              <a:cxnLst/>
              <a:rect l="l" t="t" r="r" b="b"/>
              <a:pathLst>
                <a:path w="590" h="466" extrusionOk="0">
                  <a:moveTo>
                    <a:pt x="295" y="0"/>
                  </a:moveTo>
                  <a:cubicBezTo>
                    <a:pt x="163" y="0"/>
                    <a:pt x="31" y="78"/>
                    <a:pt x="16" y="233"/>
                  </a:cubicBezTo>
                  <a:cubicBezTo>
                    <a:pt x="0" y="388"/>
                    <a:pt x="148" y="466"/>
                    <a:pt x="295" y="466"/>
                  </a:cubicBezTo>
                  <a:cubicBezTo>
                    <a:pt x="442" y="466"/>
                    <a:pt x="590" y="388"/>
                    <a:pt x="574" y="233"/>
                  </a:cubicBezTo>
                  <a:cubicBezTo>
                    <a:pt x="559" y="78"/>
                    <a:pt x="427" y="0"/>
                    <a:pt x="2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747881" y="3382842"/>
              <a:ext cx="17383" cy="14495"/>
            </a:xfrm>
            <a:custGeom>
              <a:avLst/>
              <a:gdLst/>
              <a:ahLst/>
              <a:cxnLst/>
              <a:rect l="l" t="t" r="r" b="b"/>
              <a:pathLst>
                <a:path w="644" h="537" extrusionOk="0">
                  <a:moveTo>
                    <a:pt x="330" y="1"/>
                  </a:moveTo>
                  <a:cubicBezTo>
                    <a:pt x="105" y="1"/>
                    <a:pt x="0" y="291"/>
                    <a:pt x="178" y="468"/>
                  </a:cubicBezTo>
                  <a:cubicBezTo>
                    <a:pt x="225" y="515"/>
                    <a:pt x="286" y="537"/>
                    <a:pt x="349" y="537"/>
                  </a:cubicBezTo>
                  <a:cubicBezTo>
                    <a:pt x="492" y="537"/>
                    <a:pt x="643" y="424"/>
                    <a:pt x="643" y="251"/>
                  </a:cubicBezTo>
                  <a:cubicBezTo>
                    <a:pt x="643" y="96"/>
                    <a:pt x="519" y="3"/>
                    <a:pt x="364" y="3"/>
                  </a:cubicBezTo>
                  <a:cubicBezTo>
                    <a:pt x="352" y="1"/>
                    <a:pt x="341" y="1"/>
                    <a:pt x="3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747638" y="3235544"/>
              <a:ext cx="17626" cy="14819"/>
            </a:xfrm>
            <a:custGeom>
              <a:avLst/>
              <a:gdLst/>
              <a:ahLst/>
              <a:cxnLst/>
              <a:rect l="l" t="t" r="r" b="b"/>
              <a:pathLst>
                <a:path w="653" h="549" extrusionOk="0">
                  <a:moveTo>
                    <a:pt x="373" y="1"/>
                  </a:moveTo>
                  <a:cubicBezTo>
                    <a:pt x="125" y="1"/>
                    <a:pt x="1" y="280"/>
                    <a:pt x="187" y="466"/>
                  </a:cubicBezTo>
                  <a:cubicBezTo>
                    <a:pt x="235" y="524"/>
                    <a:pt x="299" y="549"/>
                    <a:pt x="364" y="549"/>
                  </a:cubicBezTo>
                  <a:cubicBezTo>
                    <a:pt x="506" y="549"/>
                    <a:pt x="652" y="429"/>
                    <a:pt x="652" y="280"/>
                  </a:cubicBezTo>
                  <a:cubicBezTo>
                    <a:pt x="652" y="125"/>
                    <a:pt x="528" y="1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95" name="Google Shape;395;p40"/>
          <p:cNvGrpSpPr/>
          <p:nvPr/>
        </p:nvGrpSpPr>
        <p:grpSpPr>
          <a:xfrm>
            <a:off x="1264149" y="3375465"/>
            <a:ext cx="463784" cy="463784"/>
            <a:chOff x="1534685" y="3068083"/>
            <a:chExt cx="376815" cy="376815"/>
          </a:xfrm>
        </p:grpSpPr>
        <p:sp>
          <p:nvSpPr>
            <p:cNvPr id="396" name="Google Shape;396;p40"/>
            <p:cNvSpPr/>
            <p:nvPr/>
          </p:nvSpPr>
          <p:spPr>
            <a:xfrm>
              <a:off x="1534685" y="3068083"/>
              <a:ext cx="376815" cy="376815"/>
            </a:xfrm>
            <a:custGeom>
              <a:avLst/>
              <a:gdLst/>
              <a:ahLst/>
              <a:cxnLst/>
              <a:rect l="l" t="t" r="r" b="b"/>
              <a:pathLst>
                <a:path w="13960" h="13960" extrusionOk="0">
                  <a:moveTo>
                    <a:pt x="280" y="1"/>
                  </a:moveTo>
                  <a:cubicBezTo>
                    <a:pt x="218" y="1"/>
                    <a:pt x="125" y="32"/>
                    <a:pt x="94" y="94"/>
                  </a:cubicBezTo>
                  <a:cubicBezTo>
                    <a:pt x="32" y="125"/>
                    <a:pt x="1" y="218"/>
                    <a:pt x="1" y="280"/>
                  </a:cubicBezTo>
                  <a:lnTo>
                    <a:pt x="1" y="13680"/>
                  </a:lnTo>
                  <a:cubicBezTo>
                    <a:pt x="1" y="13773"/>
                    <a:pt x="32" y="13835"/>
                    <a:pt x="94" y="13897"/>
                  </a:cubicBezTo>
                  <a:cubicBezTo>
                    <a:pt x="125" y="13928"/>
                    <a:pt x="218" y="13959"/>
                    <a:pt x="280" y="13959"/>
                  </a:cubicBezTo>
                  <a:lnTo>
                    <a:pt x="13680" y="13959"/>
                  </a:lnTo>
                  <a:cubicBezTo>
                    <a:pt x="13835" y="13959"/>
                    <a:pt x="13959" y="13835"/>
                    <a:pt x="13959" y="13680"/>
                  </a:cubicBezTo>
                  <a:lnTo>
                    <a:pt x="13959" y="11199"/>
                  </a:lnTo>
                  <a:cubicBezTo>
                    <a:pt x="13944" y="11044"/>
                    <a:pt x="13820" y="10966"/>
                    <a:pt x="13696" y="10966"/>
                  </a:cubicBezTo>
                  <a:cubicBezTo>
                    <a:pt x="13572" y="10966"/>
                    <a:pt x="13448" y="11044"/>
                    <a:pt x="13432" y="11199"/>
                  </a:cubicBezTo>
                  <a:lnTo>
                    <a:pt x="13432" y="13432"/>
                  </a:lnTo>
                  <a:lnTo>
                    <a:pt x="559" y="13432"/>
                  </a:lnTo>
                  <a:lnTo>
                    <a:pt x="559" y="559"/>
                  </a:lnTo>
                  <a:lnTo>
                    <a:pt x="13432" y="559"/>
                  </a:lnTo>
                  <a:lnTo>
                    <a:pt x="13432" y="8748"/>
                  </a:lnTo>
                  <a:cubicBezTo>
                    <a:pt x="13448" y="8919"/>
                    <a:pt x="13572" y="9004"/>
                    <a:pt x="13696" y="9004"/>
                  </a:cubicBezTo>
                  <a:cubicBezTo>
                    <a:pt x="13820" y="9004"/>
                    <a:pt x="13944" y="8919"/>
                    <a:pt x="13959" y="8748"/>
                  </a:cubicBezTo>
                  <a:lnTo>
                    <a:pt x="13959" y="280"/>
                  </a:lnTo>
                  <a:cubicBezTo>
                    <a:pt x="13959" y="218"/>
                    <a:pt x="13928" y="125"/>
                    <a:pt x="13897" y="94"/>
                  </a:cubicBezTo>
                  <a:cubicBezTo>
                    <a:pt x="13835" y="32"/>
                    <a:pt x="13773" y="1"/>
                    <a:pt x="136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893901" y="3330153"/>
              <a:ext cx="17599" cy="15008"/>
            </a:xfrm>
            <a:custGeom>
              <a:avLst/>
              <a:gdLst/>
              <a:ahLst/>
              <a:cxnLst/>
              <a:rect l="l" t="t" r="r" b="b"/>
              <a:pathLst>
                <a:path w="652" h="556" extrusionOk="0">
                  <a:moveTo>
                    <a:pt x="372" y="1"/>
                  </a:moveTo>
                  <a:cubicBezTo>
                    <a:pt x="124" y="1"/>
                    <a:pt x="0" y="311"/>
                    <a:pt x="186" y="466"/>
                  </a:cubicBezTo>
                  <a:cubicBezTo>
                    <a:pt x="248" y="528"/>
                    <a:pt x="321" y="556"/>
                    <a:pt x="390" y="556"/>
                  </a:cubicBezTo>
                  <a:cubicBezTo>
                    <a:pt x="527" y="556"/>
                    <a:pt x="651" y="445"/>
                    <a:pt x="651" y="280"/>
                  </a:cubicBezTo>
                  <a:cubicBezTo>
                    <a:pt x="651" y="125"/>
                    <a:pt x="527" y="1"/>
                    <a:pt x="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563999" y="3097397"/>
              <a:ext cx="318188" cy="318188"/>
            </a:xfrm>
            <a:custGeom>
              <a:avLst/>
              <a:gdLst/>
              <a:ahLst/>
              <a:cxnLst/>
              <a:rect l="l" t="t" r="r" b="b"/>
              <a:pathLst>
                <a:path w="11788" h="11788" extrusionOk="0">
                  <a:moveTo>
                    <a:pt x="3009" y="559"/>
                  </a:moveTo>
                  <a:cubicBezTo>
                    <a:pt x="3971" y="559"/>
                    <a:pt x="4467" y="1737"/>
                    <a:pt x="3785" y="2420"/>
                  </a:cubicBezTo>
                  <a:cubicBezTo>
                    <a:pt x="3566" y="2639"/>
                    <a:pt x="3296" y="2736"/>
                    <a:pt x="3031" y="2736"/>
                  </a:cubicBezTo>
                  <a:cubicBezTo>
                    <a:pt x="2468" y="2736"/>
                    <a:pt x="1924" y="2298"/>
                    <a:pt x="1924" y="1644"/>
                  </a:cubicBezTo>
                  <a:cubicBezTo>
                    <a:pt x="1924" y="1055"/>
                    <a:pt x="2420" y="559"/>
                    <a:pt x="3009" y="559"/>
                  </a:cubicBezTo>
                  <a:close/>
                  <a:moveTo>
                    <a:pt x="1800" y="559"/>
                  </a:moveTo>
                  <a:cubicBezTo>
                    <a:pt x="1520" y="869"/>
                    <a:pt x="1365" y="1241"/>
                    <a:pt x="1365" y="1644"/>
                  </a:cubicBezTo>
                  <a:cubicBezTo>
                    <a:pt x="1365" y="1893"/>
                    <a:pt x="1458" y="2141"/>
                    <a:pt x="1582" y="2358"/>
                  </a:cubicBezTo>
                  <a:cubicBezTo>
                    <a:pt x="1210" y="2389"/>
                    <a:pt x="838" y="2513"/>
                    <a:pt x="559" y="2761"/>
                  </a:cubicBezTo>
                  <a:lnTo>
                    <a:pt x="559" y="559"/>
                  </a:lnTo>
                  <a:close/>
                  <a:moveTo>
                    <a:pt x="3040" y="4901"/>
                  </a:moveTo>
                  <a:cubicBezTo>
                    <a:pt x="3071" y="4963"/>
                    <a:pt x="3133" y="5025"/>
                    <a:pt x="3164" y="5088"/>
                  </a:cubicBezTo>
                  <a:lnTo>
                    <a:pt x="2885" y="5088"/>
                  </a:lnTo>
                  <a:cubicBezTo>
                    <a:pt x="2947" y="5025"/>
                    <a:pt x="2978" y="4963"/>
                    <a:pt x="3040" y="4901"/>
                  </a:cubicBezTo>
                  <a:close/>
                  <a:moveTo>
                    <a:pt x="4367" y="2890"/>
                  </a:moveTo>
                  <a:cubicBezTo>
                    <a:pt x="4925" y="2890"/>
                    <a:pt x="5460" y="3333"/>
                    <a:pt x="5460" y="4002"/>
                  </a:cubicBezTo>
                  <a:cubicBezTo>
                    <a:pt x="5460" y="4591"/>
                    <a:pt x="4964" y="5088"/>
                    <a:pt x="4374" y="5088"/>
                  </a:cubicBezTo>
                  <a:cubicBezTo>
                    <a:pt x="3382" y="5088"/>
                    <a:pt x="2916" y="3909"/>
                    <a:pt x="3599" y="3226"/>
                  </a:cubicBezTo>
                  <a:cubicBezTo>
                    <a:pt x="3821" y="2994"/>
                    <a:pt x="4097" y="2890"/>
                    <a:pt x="4367" y="2890"/>
                  </a:cubicBezTo>
                  <a:close/>
                  <a:moveTo>
                    <a:pt x="11260" y="559"/>
                  </a:moveTo>
                  <a:lnTo>
                    <a:pt x="11260" y="3847"/>
                  </a:lnTo>
                  <a:lnTo>
                    <a:pt x="10423" y="3847"/>
                  </a:lnTo>
                  <a:cubicBezTo>
                    <a:pt x="9989" y="3847"/>
                    <a:pt x="9616" y="4219"/>
                    <a:pt x="9616" y="4684"/>
                  </a:cubicBezTo>
                  <a:lnTo>
                    <a:pt x="9616" y="5088"/>
                  </a:lnTo>
                  <a:lnTo>
                    <a:pt x="5615" y="5088"/>
                  </a:lnTo>
                  <a:cubicBezTo>
                    <a:pt x="6515" y="4064"/>
                    <a:pt x="5801" y="2420"/>
                    <a:pt x="4436" y="2358"/>
                  </a:cubicBezTo>
                  <a:cubicBezTo>
                    <a:pt x="4591" y="2172"/>
                    <a:pt x="4653" y="1924"/>
                    <a:pt x="4653" y="1675"/>
                  </a:cubicBezTo>
                  <a:cubicBezTo>
                    <a:pt x="4653" y="1272"/>
                    <a:pt x="4498" y="869"/>
                    <a:pt x="4250" y="559"/>
                  </a:cubicBezTo>
                  <a:close/>
                  <a:moveTo>
                    <a:pt x="1644" y="2916"/>
                  </a:moveTo>
                  <a:cubicBezTo>
                    <a:pt x="2265" y="2916"/>
                    <a:pt x="2730" y="3412"/>
                    <a:pt x="2730" y="4002"/>
                  </a:cubicBezTo>
                  <a:cubicBezTo>
                    <a:pt x="2730" y="4655"/>
                    <a:pt x="2186" y="5094"/>
                    <a:pt x="1623" y="5094"/>
                  </a:cubicBezTo>
                  <a:cubicBezTo>
                    <a:pt x="1358" y="5094"/>
                    <a:pt x="1088" y="4996"/>
                    <a:pt x="869" y="4777"/>
                  </a:cubicBezTo>
                  <a:cubicBezTo>
                    <a:pt x="187" y="4095"/>
                    <a:pt x="683" y="2916"/>
                    <a:pt x="1644" y="2916"/>
                  </a:cubicBezTo>
                  <a:close/>
                  <a:moveTo>
                    <a:pt x="9616" y="5615"/>
                  </a:moveTo>
                  <a:lnTo>
                    <a:pt x="9616" y="6173"/>
                  </a:lnTo>
                  <a:lnTo>
                    <a:pt x="559" y="6173"/>
                  </a:lnTo>
                  <a:lnTo>
                    <a:pt x="559" y="5615"/>
                  </a:lnTo>
                  <a:close/>
                  <a:moveTo>
                    <a:pt x="1623" y="9052"/>
                  </a:moveTo>
                  <a:cubicBezTo>
                    <a:pt x="2186" y="9052"/>
                    <a:pt x="2730" y="9490"/>
                    <a:pt x="2730" y="10144"/>
                  </a:cubicBezTo>
                  <a:cubicBezTo>
                    <a:pt x="2730" y="10764"/>
                    <a:pt x="2265" y="11260"/>
                    <a:pt x="1644" y="11260"/>
                  </a:cubicBezTo>
                  <a:cubicBezTo>
                    <a:pt x="683" y="11260"/>
                    <a:pt x="187" y="10082"/>
                    <a:pt x="869" y="9368"/>
                  </a:cubicBezTo>
                  <a:cubicBezTo>
                    <a:pt x="1088" y="9149"/>
                    <a:pt x="1358" y="9052"/>
                    <a:pt x="1623" y="9052"/>
                  </a:cubicBezTo>
                  <a:close/>
                  <a:moveTo>
                    <a:pt x="3040" y="11043"/>
                  </a:moveTo>
                  <a:cubicBezTo>
                    <a:pt x="3071" y="11136"/>
                    <a:pt x="3133" y="11198"/>
                    <a:pt x="3164" y="11260"/>
                  </a:cubicBezTo>
                  <a:lnTo>
                    <a:pt x="2885" y="11260"/>
                  </a:lnTo>
                  <a:cubicBezTo>
                    <a:pt x="2947" y="11198"/>
                    <a:pt x="2978" y="11136"/>
                    <a:pt x="3040" y="11043"/>
                  </a:cubicBezTo>
                  <a:close/>
                  <a:moveTo>
                    <a:pt x="4353" y="9052"/>
                  </a:moveTo>
                  <a:cubicBezTo>
                    <a:pt x="4916" y="9052"/>
                    <a:pt x="5460" y="9490"/>
                    <a:pt x="5460" y="10144"/>
                  </a:cubicBezTo>
                  <a:cubicBezTo>
                    <a:pt x="5460" y="10764"/>
                    <a:pt x="4964" y="11260"/>
                    <a:pt x="4374" y="11260"/>
                  </a:cubicBezTo>
                  <a:cubicBezTo>
                    <a:pt x="3413" y="11260"/>
                    <a:pt x="2916" y="10082"/>
                    <a:pt x="3599" y="9368"/>
                  </a:cubicBezTo>
                  <a:cubicBezTo>
                    <a:pt x="3817" y="9149"/>
                    <a:pt x="4087" y="9052"/>
                    <a:pt x="4353" y="9052"/>
                  </a:cubicBezTo>
                  <a:close/>
                  <a:moveTo>
                    <a:pt x="5739" y="11043"/>
                  </a:moveTo>
                  <a:cubicBezTo>
                    <a:pt x="5801" y="11136"/>
                    <a:pt x="5832" y="11198"/>
                    <a:pt x="5894" y="11260"/>
                  </a:cubicBezTo>
                  <a:lnTo>
                    <a:pt x="5615" y="11260"/>
                  </a:lnTo>
                  <a:cubicBezTo>
                    <a:pt x="5646" y="11198"/>
                    <a:pt x="5708" y="11136"/>
                    <a:pt x="5739" y="11043"/>
                  </a:cubicBezTo>
                  <a:close/>
                  <a:moveTo>
                    <a:pt x="7083" y="9052"/>
                  </a:moveTo>
                  <a:cubicBezTo>
                    <a:pt x="7645" y="9052"/>
                    <a:pt x="8190" y="9490"/>
                    <a:pt x="8190" y="10144"/>
                  </a:cubicBezTo>
                  <a:cubicBezTo>
                    <a:pt x="8190" y="10764"/>
                    <a:pt x="7693" y="11260"/>
                    <a:pt x="7104" y="11260"/>
                  </a:cubicBezTo>
                  <a:cubicBezTo>
                    <a:pt x="6111" y="11260"/>
                    <a:pt x="5646" y="10082"/>
                    <a:pt x="6328" y="9368"/>
                  </a:cubicBezTo>
                  <a:cubicBezTo>
                    <a:pt x="6547" y="9149"/>
                    <a:pt x="6817" y="9052"/>
                    <a:pt x="7083" y="9052"/>
                  </a:cubicBezTo>
                  <a:close/>
                  <a:moveTo>
                    <a:pt x="9616" y="6732"/>
                  </a:moveTo>
                  <a:lnTo>
                    <a:pt x="9616" y="7135"/>
                  </a:lnTo>
                  <a:cubicBezTo>
                    <a:pt x="9616" y="7569"/>
                    <a:pt x="9989" y="7941"/>
                    <a:pt x="10454" y="7941"/>
                  </a:cubicBezTo>
                  <a:lnTo>
                    <a:pt x="11260" y="7941"/>
                  </a:lnTo>
                  <a:lnTo>
                    <a:pt x="11260" y="11260"/>
                  </a:lnTo>
                  <a:lnTo>
                    <a:pt x="8314" y="11260"/>
                  </a:lnTo>
                  <a:cubicBezTo>
                    <a:pt x="9414" y="9981"/>
                    <a:pt x="8255" y="8506"/>
                    <a:pt x="7038" y="8506"/>
                  </a:cubicBezTo>
                  <a:cubicBezTo>
                    <a:pt x="6573" y="8506"/>
                    <a:pt x="6099" y="8721"/>
                    <a:pt x="5739" y="9244"/>
                  </a:cubicBezTo>
                  <a:cubicBezTo>
                    <a:pt x="5413" y="8763"/>
                    <a:pt x="4894" y="8523"/>
                    <a:pt x="4374" y="8523"/>
                  </a:cubicBezTo>
                  <a:cubicBezTo>
                    <a:pt x="3855" y="8523"/>
                    <a:pt x="3335" y="8763"/>
                    <a:pt x="3009" y="9244"/>
                  </a:cubicBezTo>
                  <a:cubicBezTo>
                    <a:pt x="2707" y="8764"/>
                    <a:pt x="2192" y="8519"/>
                    <a:pt x="1666" y="8519"/>
                  </a:cubicBezTo>
                  <a:cubicBezTo>
                    <a:pt x="1274" y="8519"/>
                    <a:pt x="877" y="8656"/>
                    <a:pt x="559" y="8934"/>
                  </a:cubicBezTo>
                  <a:lnTo>
                    <a:pt x="559" y="6732"/>
                  </a:lnTo>
                  <a:close/>
                  <a:moveTo>
                    <a:pt x="280" y="0"/>
                  </a:moveTo>
                  <a:cubicBezTo>
                    <a:pt x="125" y="0"/>
                    <a:pt x="0" y="124"/>
                    <a:pt x="0" y="280"/>
                  </a:cubicBezTo>
                  <a:lnTo>
                    <a:pt x="0" y="11540"/>
                  </a:lnTo>
                  <a:cubicBezTo>
                    <a:pt x="0" y="11664"/>
                    <a:pt x="125" y="11788"/>
                    <a:pt x="280" y="11788"/>
                  </a:cubicBezTo>
                  <a:lnTo>
                    <a:pt x="11509" y="11788"/>
                  </a:lnTo>
                  <a:cubicBezTo>
                    <a:pt x="11664" y="11788"/>
                    <a:pt x="11788" y="11695"/>
                    <a:pt x="11788" y="11540"/>
                  </a:cubicBezTo>
                  <a:lnTo>
                    <a:pt x="11788" y="7693"/>
                  </a:lnTo>
                  <a:cubicBezTo>
                    <a:pt x="11788" y="7538"/>
                    <a:pt x="11664" y="7414"/>
                    <a:pt x="11509" y="7414"/>
                  </a:cubicBezTo>
                  <a:lnTo>
                    <a:pt x="10423" y="7414"/>
                  </a:lnTo>
                  <a:cubicBezTo>
                    <a:pt x="10268" y="7414"/>
                    <a:pt x="10144" y="7290"/>
                    <a:pt x="10144" y="7135"/>
                  </a:cubicBezTo>
                  <a:lnTo>
                    <a:pt x="10144" y="4684"/>
                  </a:lnTo>
                  <a:cubicBezTo>
                    <a:pt x="10144" y="4529"/>
                    <a:pt x="10268" y="4405"/>
                    <a:pt x="10423" y="4405"/>
                  </a:cubicBezTo>
                  <a:lnTo>
                    <a:pt x="11509" y="4405"/>
                  </a:lnTo>
                  <a:cubicBezTo>
                    <a:pt x="11664" y="4405"/>
                    <a:pt x="11788" y="4281"/>
                    <a:pt x="11788" y="4126"/>
                  </a:cubicBezTo>
                  <a:lnTo>
                    <a:pt x="11788" y="280"/>
                  </a:lnTo>
                  <a:cubicBezTo>
                    <a:pt x="11788" y="124"/>
                    <a:pt x="11664" y="0"/>
                    <a:pt x="11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99" name="Google Shape;399;p40"/>
          <p:cNvGrpSpPr/>
          <p:nvPr/>
        </p:nvGrpSpPr>
        <p:grpSpPr>
          <a:xfrm>
            <a:off x="6917544" y="1320377"/>
            <a:ext cx="463784" cy="463784"/>
            <a:chOff x="4790899" y="2466906"/>
            <a:chExt cx="376815" cy="376815"/>
          </a:xfrm>
        </p:grpSpPr>
        <p:sp>
          <p:nvSpPr>
            <p:cNvPr id="400" name="Google Shape;400;p40"/>
            <p:cNvSpPr/>
            <p:nvPr/>
          </p:nvSpPr>
          <p:spPr>
            <a:xfrm>
              <a:off x="4790899" y="2466906"/>
              <a:ext cx="376815" cy="376815"/>
            </a:xfrm>
            <a:custGeom>
              <a:avLst/>
              <a:gdLst/>
              <a:ahLst/>
              <a:cxnLst/>
              <a:rect l="l" t="t" r="r" b="b"/>
              <a:pathLst>
                <a:path w="13960" h="13960" extrusionOk="0">
                  <a:moveTo>
                    <a:pt x="6112" y="3134"/>
                  </a:moveTo>
                  <a:lnTo>
                    <a:pt x="6112" y="4344"/>
                  </a:lnTo>
                  <a:cubicBezTo>
                    <a:pt x="6112" y="4437"/>
                    <a:pt x="6050" y="4499"/>
                    <a:pt x="5988" y="4561"/>
                  </a:cubicBezTo>
                  <a:lnTo>
                    <a:pt x="5212" y="5119"/>
                  </a:lnTo>
                  <a:cubicBezTo>
                    <a:pt x="5119" y="5150"/>
                    <a:pt x="5088" y="5243"/>
                    <a:pt x="5088" y="5336"/>
                  </a:cubicBezTo>
                  <a:lnTo>
                    <a:pt x="5088" y="6205"/>
                  </a:lnTo>
                  <a:lnTo>
                    <a:pt x="4530" y="6205"/>
                  </a:lnTo>
                  <a:lnTo>
                    <a:pt x="4530" y="5336"/>
                  </a:lnTo>
                  <a:cubicBezTo>
                    <a:pt x="4530" y="5274"/>
                    <a:pt x="4499" y="5181"/>
                    <a:pt x="4437" y="5119"/>
                  </a:cubicBezTo>
                  <a:lnTo>
                    <a:pt x="3661" y="4561"/>
                  </a:lnTo>
                  <a:cubicBezTo>
                    <a:pt x="3568" y="4530"/>
                    <a:pt x="3537" y="4437"/>
                    <a:pt x="3537" y="4344"/>
                  </a:cubicBezTo>
                  <a:lnTo>
                    <a:pt x="3537" y="3134"/>
                  </a:lnTo>
                  <a:close/>
                  <a:moveTo>
                    <a:pt x="11261" y="8097"/>
                  </a:moveTo>
                  <a:lnTo>
                    <a:pt x="11261" y="8624"/>
                  </a:lnTo>
                  <a:lnTo>
                    <a:pt x="10703" y="8624"/>
                  </a:lnTo>
                  <a:lnTo>
                    <a:pt x="10703" y="8097"/>
                  </a:lnTo>
                  <a:close/>
                  <a:moveTo>
                    <a:pt x="13401" y="8097"/>
                  </a:moveTo>
                  <a:lnTo>
                    <a:pt x="13401" y="8624"/>
                  </a:lnTo>
                  <a:lnTo>
                    <a:pt x="12874" y="8624"/>
                  </a:lnTo>
                  <a:lnTo>
                    <a:pt x="12874" y="8097"/>
                  </a:lnTo>
                  <a:close/>
                  <a:moveTo>
                    <a:pt x="6112" y="5150"/>
                  </a:moveTo>
                  <a:cubicBezTo>
                    <a:pt x="6174" y="5491"/>
                    <a:pt x="6360" y="5832"/>
                    <a:pt x="6639" y="6050"/>
                  </a:cubicBezTo>
                  <a:lnTo>
                    <a:pt x="8531" y="7539"/>
                  </a:lnTo>
                  <a:cubicBezTo>
                    <a:pt x="8841" y="7756"/>
                    <a:pt x="8997" y="8097"/>
                    <a:pt x="9059" y="8469"/>
                  </a:cubicBezTo>
                  <a:cubicBezTo>
                    <a:pt x="8841" y="8376"/>
                    <a:pt x="8655" y="8345"/>
                    <a:pt x="8438" y="8345"/>
                  </a:cubicBezTo>
                  <a:cubicBezTo>
                    <a:pt x="8035" y="8345"/>
                    <a:pt x="7663" y="8469"/>
                    <a:pt x="7353" y="8717"/>
                  </a:cubicBezTo>
                  <a:cubicBezTo>
                    <a:pt x="7135" y="8903"/>
                    <a:pt x="6887" y="8996"/>
                    <a:pt x="6608" y="8996"/>
                  </a:cubicBezTo>
                  <a:cubicBezTo>
                    <a:pt x="6329" y="8996"/>
                    <a:pt x="6081" y="8903"/>
                    <a:pt x="5864" y="8748"/>
                  </a:cubicBezTo>
                  <a:cubicBezTo>
                    <a:pt x="5553" y="8500"/>
                    <a:pt x="5181" y="8376"/>
                    <a:pt x="4778" y="8376"/>
                  </a:cubicBezTo>
                  <a:cubicBezTo>
                    <a:pt x="4375" y="8376"/>
                    <a:pt x="4002" y="8500"/>
                    <a:pt x="3692" y="8748"/>
                  </a:cubicBezTo>
                  <a:cubicBezTo>
                    <a:pt x="3475" y="8903"/>
                    <a:pt x="3227" y="8996"/>
                    <a:pt x="2979" y="9027"/>
                  </a:cubicBezTo>
                  <a:cubicBezTo>
                    <a:pt x="2700" y="8996"/>
                    <a:pt x="2451" y="8903"/>
                    <a:pt x="2234" y="8748"/>
                  </a:cubicBezTo>
                  <a:cubicBezTo>
                    <a:pt x="1924" y="8500"/>
                    <a:pt x="1552" y="8376"/>
                    <a:pt x="1149" y="8376"/>
                  </a:cubicBezTo>
                  <a:cubicBezTo>
                    <a:pt x="932" y="8376"/>
                    <a:pt x="745" y="8407"/>
                    <a:pt x="528" y="8500"/>
                  </a:cubicBezTo>
                  <a:cubicBezTo>
                    <a:pt x="590" y="8128"/>
                    <a:pt x="776" y="7787"/>
                    <a:pt x="1056" y="7570"/>
                  </a:cubicBezTo>
                  <a:lnTo>
                    <a:pt x="2979" y="6050"/>
                  </a:lnTo>
                  <a:cubicBezTo>
                    <a:pt x="3258" y="5801"/>
                    <a:pt x="3444" y="5491"/>
                    <a:pt x="3506" y="5150"/>
                  </a:cubicBezTo>
                  <a:lnTo>
                    <a:pt x="4002" y="5491"/>
                  </a:lnTo>
                  <a:lnTo>
                    <a:pt x="4002" y="6484"/>
                  </a:lnTo>
                  <a:cubicBezTo>
                    <a:pt x="3971" y="6639"/>
                    <a:pt x="4095" y="6763"/>
                    <a:pt x="4251" y="6763"/>
                  </a:cubicBezTo>
                  <a:lnTo>
                    <a:pt x="5336" y="6763"/>
                  </a:lnTo>
                  <a:cubicBezTo>
                    <a:pt x="5491" y="6763"/>
                    <a:pt x="5615" y="6639"/>
                    <a:pt x="5615" y="6484"/>
                  </a:cubicBezTo>
                  <a:lnTo>
                    <a:pt x="5615" y="5491"/>
                  </a:lnTo>
                  <a:lnTo>
                    <a:pt x="6112" y="5150"/>
                  </a:lnTo>
                  <a:close/>
                  <a:moveTo>
                    <a:pt x="13401" y="9183"/>
                  </a:moveTo>
                  <a:lnTo>
                    <a:pt x="13401" y="11819"/>
                  </a:lnTo>
                  <a:cubicBezTo>
                    <a:pt x="13432" y="12284"/>
                    <a:pt x="13060" y="12626"/>
                    <a:pt x="12595" y="12626"/>
                  </a:cubicBezTo>
                  <a:lnTo>
                    <a:pt x="11509" y="12626"/>
                  </a:lnTo>
                  <a:cubicBezTo>
                    <a:pt x="11075" y="12626"/>
                    <a:pt x="10703" y="12284"/>
                    <a:pt x="10703" y="11850"/>
                  </a:cubicBezTo>
                  <a:lnTo>
                    <a:pt x="10703" y="9183"/>
                  </a:lnTo>
                  <a:lnTo>
                    <a:pt x="11230" y="9183"/>
                  </a:lnTo>
                  <a:lnTo>
                    <a:pt x="11230" y="10020"/>
                  </a:lnTo>
                  <a:cubicBezTo>
                    <a:pt x="11230" y="10175"/>
                    <a:pt x="11354" y="10299"/>
                    <a:pt x="11509" y="10299"/>
                  </a:cubicBezTo>
                  <a:lnTo>
                    <a:pt x="12595" y="10299"/>
                  </a:lnTo>
                  <a:cubicBezTo>
                    <a:pt x="12657" y="10299"/>
                    <a:pt x="12750" y="10268"/>
                    <a:pt x="12781" y="10206"/>
                  </a:cubicBezTo>
                  <a:cubicBezTo>
                    <a:pt x="12843" y="10175"/>
                    <a:pt x="12874" y="10082"/>
                    <a:pt x="12874" y="10020"/>
                  </a:cubicBezTo>
                  <a:lnTo>
                    <a:pt x="12874" y="9183"/>
                  </a:lnTo>
                  <a:close/>
                  <a:moveTo>
                    <a:pt x="4809" y="8903"/>
                  </a:moveTo>
                  <a:cubicBezTo>
                    <a:pt x="5057" y="8934"/>
                    <a:pt x="5305" y="9027"/>
                    <a:pt x="5522" y="9183"/>
                  </a:cubicBezTo>
                  <a:cubicBezTo>
                    <a:pt x="5833" y="9431"/>
                    <a:pt x="6205" y="9586"/>
                    <a:pt x="6608" y="9586"/>
                  </a:cubicBezTo>
                  <a:cubicBezTo>
                    <a:pt x="7011" y="9586"/>
                    <a:pt x="7384" y="9431"/>
                    <a:pt x="7694" y="9214"/>
                  </a:cubicBezTo>
                  <a:cubicBezTo>
                    <a:pt x="7911" y="9027"/>
                    <a:pt x="8159" y="8934"/>
                    <a:pt x="8438" y="8934"/>
                  </a:cubicBezTo>
                  <a:cubicBezTo>
                    <a:pt x="8655" y="8934"/>
                    <a:pt x="8872" y="8996"/>
                    <a:pt x="9059" y="9121"/>
                  </a:cubicBezTo>
                  <a:lnTo>
                    <a:pt x="9059" y="12626"/>
                  </a:lnTo>
                  <a:cubicBezTo>
                    <a:pt x="9028" y="13060"/>
                    <a:pt x="8686" y="13401"/>
                    <a:pt x="8252" y="13401"/>
                  </a:cubicBezTo>
                  <a:lnTo>
                    <a:pt x="1366" y="13401"/>
                  </a:lnTo>
                  <a:cubicBezTo>
                    <a:pt x="932" y="13401"/>
                    <a:pt x="559" y="13029"/>
                    <a:pt x="559" y="12595"/>
                  </a:cubicBezTo>
                  <a:lnTo>
                    <a:pt x="559" y="9089"/>
                  </a:lnTo>
                  <a:cubicBezTo>
                    <a:pt x="745" y="8965"/>
                    <a:pt x="963" y="8903"/>
                    <a:pt x="1180" y="8903"/>
                  </a:cubicBezTo>
                  <a:cubicBezTo>
                    <a:pt x="1428" y="8903"/>
                    <a:pt x="1707" y="8996"/>
                    <a:pt x="1893" y="9183"/>
                  </a:cubicBezTo>
                  <a:cubicBezTo>
                    <a:pt x="2203" y="9400"/>
                    <a:pt x="2576" y="9555"/>
                    <a:pt x="2979" y="9586"/>
                  </a:cubicBezTo>
                  <a:cubicBezTo>
                    <a:pt x="3382" y="9555"/>
                    <a:pt x="3754" y="9431"/>
                    <a:pt x="4064" y="9183"/>
                  </a:cubicBezTo>
                  <a:cubicBezTo>
                    <a:pt x="4282" y="9027"/>
                    <a:pt x="4530" y="8934"/>
                    <a:pt x="4809" y="8903"/>
                  </a:cubicBezTo>
                  <a:close/>
                  <a:moveTo>
                    <a:pt x="5615" y="1"/>
                  </a:moveTo>
                  <a:cubicBezTo>
                    <a:pt x="5398" y="1"/>
                    <a:pt x="5181" y="63"/>
                    <a:pt x="4995" y="125"/>
                  </a:cubicBezTo>
                  <a:cubicBezTo>
                    <a:pt x="4778" y="218"/>
                    <a:pt x="4623" y="342"/>
                    <a:pt x="4468" y="497"/>
                  </a:cubicBezTo>
                  <a:cubicBezTo>
                    <a:pt x="4313" y="621"/>
                    <a:pt x="4189" y="807"/>
                    <a:pt x="4127" y="993"/>
                  </a:cubicBezTo>
                  <a:cubicBezTo>
                    <a:pt x="4033" y="1211"/>
                    <a:pt x="3971" y="1428"/>
                    <a:pt x="4002" y="1645"/>
                  </a:cubicBezTo>
                  <a:lnTo>
                    <a:pt x="4002" y="2606"/>
                  </a:lnTo>
                  <a:lnTo>
                    <a:pt x="3227" y="2606"/>
                  </a:lnTo>
                  <a:cubicBezTo>
                    <a:pt x="3072" y="2606"/>
                    <a:pt x="2979" y="2731"/>
                    <a:pt x="2979" y="2855"/>
                  </a:cubicBezTo>
                  <a:lnTo>
                    <a:pt x="2979" y="4964"/>
                  </a:lnTo>
                  <a:cubicBezTo>
                    <a:pt x="2948" y="5212"/>
                    <a:pt x="2855" y="5460"/>
                    <a:pt x="2638" y="5615"/>
                  </a:cubicBezTo>
                  <a:lnTo>
                    <a:pt x="745" y="7135"/>
                  </a:lnTo>
                  <a:cubicBezTo>
                    <a:pt x="280" y="7476"/>
                    <a:pt x="1" y="8035"/>
                    <a:pt x="1" y="8624"/>
                  </a:cubicBezTo>
                  <a:lnTo>
                    <a:pt x="1" y="12595"/>
                  </a:lnTo>
                  <a:cubicBezTo>
                    <a:pt x="1" y="13339"/>
                    <a:pt x="621" y="13960"/>
                    <a:pt x="1366" y="13960"/>
                  </a:cubicBezTo>
                  <a:lnTo>
                    <a:pt x="8252" y="13960"/>
                  </a:lnTo>
                  <a:cubicBezTo>
                    <a:pt x="8997" y="13960"/>
                    <a:pt x="9586" y="13339"/>
                    <a:pt x="9617" y="12595"/>
                  </a:cubicBezTo>
                  <a:lnTo>
                    <a:pt x="9617" y="8624"/>
                  </a:lnTo>
                  <a:cubicBezTo>
                    <a:pt x="9617" y="8035"/>
                    <a:pt x="9338" y="7476"/>
                    <a:pt x="8872" y="7135"/>
                  </a:cubicBezTo>
                  <a:lnTo>
                    <a:pt x="6949" y="5615"/>
                  </a:lnTo>
                  <a:cubicBezTo>
                    <a:pt x="6763" y="5460"/>
                    <a:pt x="6639" y="5212"/>
                    <a:pt x="6639" y="4964"/>
                  </a:cubicBezTo>
                  <a:lnTo>
                    <a:pt x="6639" y="2855"/>
                  </a:lnTo>
                  <a:cubicBezTo>
                    <a:pt x="6639" y="2731"/>
                    <a:pt x="6515" y="2606"/>
                    <a:pt x="6360" y="2606"/>
                  </a:cubicBezTo>
                  <a:lnTo>
                    <a:pt x="5615" y="2606"/>
                  </a:lnTo>
                  <a:lnTo>
                    <a:pt x="5615" y="1645"/>
                  </a:lnTo>
                  <a:lnTo>
                    <a:pt x="11230" y="1645"/>
                  </a:lnTo>
                  <a:lnTo>
                    <a:pt x="11230" y="7570"/>
                  </a:lnTo>
                  <a:lnTo>
                    <a:pt x="10423" y="7570"/>
                  </a:lnTo>
                  <a:cubicBezTo>
                    <a:pt x="10407" y="7566"/>
                    <a:pt x="10391" y="7565"/>
                    <a:pt x="10376" y="7565"/>
                  </a:cubicBezTo>
                  <a:cubicBezTo>
                    <a:pt x="10244" y="7565"/>
                    <a:pt x="10144" y="7679"/>
                    <a:pt x="10144" y="7818"/>
                  </a:cubicBezTo>
                  <a:lnTo>
                    <a:pt x="10144" y="11850"/>
                  </a:lnTo>
                  <a:cubicBezTo>
                    <a:pt x="10144" y="12595"/>
                    <a:pt x="10765" y="13215"/>
                    <a:pt x="11509" y="13215"/>
                  </a:cubicBezTo>
                  <a:lnTo>
                    <a:pt x="12595" y="13215"/>
                  </a:lnTo>
                  <a:cubicBezTo>
                    <a:pt x="13339" y="13215"/>
                    <a:pt x="13960" y="12595"/>
                    <a:pt x="13960" y="11850"/>
                  </a:cubicBezTo>
                  <a:lnTo>
                    <a:pt x="13960" y="7818"/>
                  </a:lnTo>
                  <a:cubicBezTo>
                    <a:pt x="13960" y="7694"/>
                    <a:pt x="13836" y="7570"/>
                    <a:pt x="13680" y="7570"/>
                  </a:cubicBezTo>
                  <a:lnTo>
                    <a:pt x="12874" y="7570"/>
                  </a:lnTo>
                  <a:lnTo>
                    <a:pt x="12874" y="5801"/>
                  </a:lnTo>
                  <a:cubicBezTo>
                    <a:pt x="12858" y="5631"/>
                    <a:pt x="12734" y="5546"/>
                    <a:pt x="12606" y="5546"/>
                  </a:cubicBezTo>
                  <a:cubicBezTo>
                    <a:pt x="12478" y="5546"/>
                    <a:pt x="12347" y="5631"/>
                    <a:pt x="12316" y="5801"/>
                  </a:cubicBezTo>
                  <a:lnTo>
                    <a:pt x="12316" y="9741"/>
                  </a:lnTo>
                  <a:lnTo>
                    <a:pt x="11788" y="9741"/>
                  </a:lnTo>
                  <a:lnTo>
                    <a:pt x="11788" y="1645"/>
                  </a:lnTo>
                  <a:cubicBezTo>
                    <a:pt x="11788" y="1490"/>
                    <a:pt x="11726" y="1366"/>
                    <a:pt x="11633" y="1242"/>
                  </a:cubicBezTo>
                  <a:cubicBezTo>
                    <a:pt x="11509" y="1149"/>
                    <a:pt x="11385" y="1087"/>
                    <a:pt x="11230" y="1087"/>
                  </a:cubicBezTo>
                  <a:lnTo>
                    <a:pt x="5615" y="1087"/>
                  </a:lnTo>
                  <a:cubicBezTo>
                    <a:pt x="5460" y="1087"/>
                    <a:pt x="5336" y="1149"/>
                    <a:pt x="5243" y="1242"/>
                  </a:cubicBezTo>
                  <a:cubicBezTo>
                    <a:pt x="5119" y="1366"/>
                    <a:pt x="5057" y="1490"/>
                    <a:pt x="5088" y="1645"/>
                  </a:cubicBezTo>
                  <a:lnTo>
                    <a:pt x="5088" y="2606"/>
                  </a:lnTo>
                  <a:lnTo>
                    <a:pt x="4530" y="2606"/>
                  </a:lnTo>
                  <a:lnTo>
                    <a:pt x="4530" y="1645"/>
                  </a:lnTo>
                  <a:cubicBezTo>
                    <a:pt x="4530" y="1024"/>
                    <a:pt x="5026" y="559"/>
                    <a:pt x="5615" y="559"/>
                  </a:cubicBezTo>
                  <a:lnTo>
                    <a:pt x="11230" y="559"/>
                  </a:lnTo>
                  <a:cubicBezTo>
                    <a:pt x="11850" y="559"/>
                    <a:pt x="12316" y="1024"/>
                    <a:pt x="12316" y="1645"/>
                  </a:cubicBezTo>
                  <a:lnTo>
                    <a:pt x="12316" y="3351"/>
                  </a:lnTo>
                  <a:cubicBezTo>
                    <a:pt x="12331" y="3506"/>
                    <a:pt x="12463" y="3584"/>
                    <a:pt x="12595" y="3584"/>
                  </a:cubicBezTo>
                  <a:cubicBezTo>
                    <a:pt x="12727" y="3584"/>
                    <a:pt x="12858" y="3506"/>
                    <a:pt x="12874" y="3351"/>
                  </a:cubicBezTo>
                  <a:lnTo>
                    <a:pt x="12874" y="1645"/>
                  </a:lnTo>
                  <a:cubicBezTo>
                    <a:pt x="12874" y="1428"/>
                    <a:pt x="12812" y="1211"/>
                    <a:pt x="12750" y="993"/>
                  </a:cubicBezTo>
                  <a:cubicBezTo>
                    <a:pt x="12564" y="621"/>
                    <a:pt x="12254" y="311"/>
                    <a:pt x="11881" y="125"/>
                  </a:cubicBezTo>
                  <a:cubicBezTo>
                    <a:pt x="11664" y="63"/>
                    <a:pt x="11447" y="1"/>
                    <a:pt x="11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5120801" y="2583163"/>
              <a:ext cx="17599" cy="14576"/>
            </a:xfrm>
            <a:custGeom>
              <a:avLst/>
              <a:gdLst/>
              <a:ahLst/>
              <a:cxnLst/>
              <a:rect l="l" t="t" r="r" b="b"/>
              <a:pathLst>
                <a:path w="652" h="540" extrusionOk="0">
                  <a:moveTo>
                    <a:pt x="420" y="1"/>
                  </a:moveTo>
                  <a:cubicBezTo>
                    <a:pt x="405" y="1"/>
                    <a:pt x="389" y="2"/>
                    <a:pt x="373" y="6"/>
                  </a:cubicBezTo>
                  <a:cubicBezTo>
                    <a:pt x="125" y="6"/>
                    <a:pt x="1" y="285"/>
                    <a:pt x="187" y="471"/>
                  </a:cubicBezTo>
                  <a:cubicBezTo>
                    <a:pt x="243" y="518"/>
                    <a:pt x="308" y="539"/>
                    <a:pt x="371" y="539"/>
                  </a:cubicBezTo>
                  <a:cubicBezTo>
                    <a:pt x="516" y="539"/>
                    <a:pt x="652" y="427"/>
                    <a:pt x="652" y="254"/>
                  </a:cubicBezTo>
                  <a:cubicBezTo>
                    <a:pt x="652" y="115"/>
                    <a:pt x="552" y="1"/>
                    <a:pt x="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" name="Título 8"/>
          <p:cNvSpPr>
            <a:spLocks noGrp="1"/>
          </p:cNvSpPr>
          <p:nvPr>
            <p:ph type="title"/>
          </p:nvPr>
        </p:nvSpPr>
        <p:spPr>
          <a:xfrm>
            <a:off x="308809" y="0"/>
            <a:ext cx="6840136" cy="631909"/>
          </a:xfrm>
        </p:spPr>
        <p:txBody>
          <a:bodyPr>
            <a:normAutofit/>
          </a:bodyPr>
          <a:lstStyle/>
          <a:p>
            <a:r>
              <a:rPr lang="es-EC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Vinos</a:t>
            </a:r>
            <a:endParaRPr lang="es-EC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  <p:cxnSp>
        <p:nvCxnSpPr>
          <p:cNvPr id="36" name="Google Shape;306;p53"/>
          <p:cNvCxnSpPr/>
          <p:nvPr/>
        </p:nvCxnSpPr>
        <p:spPr>
          <a:xfrm flipV="1">
            <a:off x="114840" y="492678"/>
            <a:ext cx="3659214" cy="0"/>
          </a:xfrm>
          <a:prstGeom prst="straightConnector1">
            <a:avLst/>
          </a:prstGeom>
          <a:ln>
            <a:headEnd type="none" w="med" len="med"/>
            <a:tailEnd type="oval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Google Shape;133;p17"/>
          <p:cNvSpPr/>
          <p:nvPr/>
        </p:nvSpPr>
        <p:spPr>
          <a:xfrm>
            <a:off x="10141527" y="83130"/>
            <a:ext cx="2050473" cy="333365"/>
          </a:xfrm>
          <a:prstGeom prst="round2DiagRect">
            <a:avLst>
              <a:gd name="adj1" fmla="val 16667"/>
              <a:gd name="adj2" fmla="val 17052"/>
            </a:avLst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s-EC" b="1" i="1" dirty="0" smtClean="0">
              <a:solidFill>
                <a:schemeClr val="bg1"/>
              </a:solidFill>
            </a:endParaRPr>
          </a:p>
          <a:p>
            <a:pPr algn="ctr"/>
            <a:r>
              <a:rPr lang="es-EC" sz="2000" b="1" i="1" dirty="0" smtClean="0">
                <a:solidFill>
                  <a:schemeClr val="bg1"/>
                </a:solidFill>
              </a:rPr>
              <a:t>Introducción</a:t>
            </a:r>
            <a:endParaRPr lang="es-EC" sz="2000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505" y="3549776"/>
            <a:ext cx="4131736" cy="232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0" name="Picture 2" descr="Tapiz de la Última cena | Tapices religiosos | Venta onl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538" y="1431938"/>
            <a:ext cx="2716109" cy="166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Archivo:Fermentacion-alcoholica.svg - Wikipedia, la enciclopedia lib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033" y="3411545"/>
            <a:ext cx="2988551" cy="247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 descr="Vino blanco: estos son sus beneficios para la salu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8" r="24719" b="19279"/>
          <a:stretch/>
        </p:blipFill>
        <p:spPr bwMode="auto">
          <a:xfrm>
            <a:off x="2961916" y="1431938"/>
            <a:ext cx="2721355" cy="1443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upo 45">
            <a:extLst>
              <a:ext uri="{FF2B5EF4-FFF2-40B4-BE49-F238E27FC236}">
                <a16:creationId xmlns:a16="http://schemas.microsoft.com/office/drawing/2014/main" id="{FE9680FA-9A23-4097-85BC-1EE633DCDFA3}"/>
              </a:ext>
            </a:extLst>
          </p:cNvPr>
          <p:cNvGrpSpPr/>
          <p:nvPr/>
        </p:nvGrpSpPr>
        <p:grpSpPr>
          <a:xfrm>
            <a:off x="-2" y="5858548"/>
            <a:ext cx="12088969" cy="724975"/>
            <a:chOff x="-2" y="5858548"/>
            <a:chExt cx="12088969" cy="724975"/>
          </a:xfrm>
        </p:grpSpPr>
        <p:sp>
          <p:nvSpPr>
            <p:cNvPr id="47" name="Rectángulo 46"/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48" name="Rectángulo 47"/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49" name="Imagen 4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  <p:sp>
        <p:nvSpPr>
          <p:cNvPr id="2" name="Rectángulo 1"/>
          <p:cNvSpPr/>
          <p:nvPr/>
        </p:nvSpPr>
        <p:spPr>
          <a:xfrm>
            <a:off x="308809" y="6380382"/>
            <a:ext cx="41777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100" dirty="0">
                <a:ea typeface="Calibri" panose="020F0502020204030204" pitchFamily="34" charset="0"/>
              </a:rPr>
              <a:t>(Acosta &amp; Monge, </a:t>
            </a:r>
            <a:r>
              <a:rPr lang="es-EC" sz="1100" dirty="0" smtClean="0">
                <a:ea typeface="Calibri" panose="020F0502020204030204" pitchFamily="34" charset="0"/>
              </a:rPr>
              <a:t>2014</a:t>
            </a:r>
            <a:r>
              <a:rPr lang="es-EC" sz="1100" dirty="0" smtClean="0"/>
              <a:t>; </a:t>
            </a:r>
            <a:r>
              <a:rPr lang="es-ES" sz="1100" dirty="0" err="1"/>
              <a:t>Toranzos</a:t>
            </a:r>
            <a:r>
              <a:rPr lang="es-ES" sz="1100" dirty="0"/>
              <a:t>, </a:t>
            </a:r>
            <a:r>
              <a:rPr lang="es-ES" sz="1100" dirty="0" smtClean="0"/>
              <a:t>2020</a:t>
            </a:r>
            <a:r>
              <a:rPr lang="es-EC" sz="1100" dirty="0" smtClean="0"/>
              <a:t>; </a:t>
            </a:r>
            <a:r>
              <a:rPr lang="es-EC" sz="1100" dirty="0"/>
              <a:t>Singh, </a:t>
            </a:r>
            <a:r>
              <a:rPr lang="es-EC" sz="1100" dirty="0" err="1"/>
              <a:t>Scooch</a:t>
            </a:r>
            <a:r>
              <a:rPr lang="es-EC" sz="1100" dirty="0"/>
              <a:t>, &amp; </a:t>
            </a:r>
            <a:r>
              <a:rPr lang="es-EC" sz="1100" dirty="0" err="1"/>
              <a:t>Attri</a:t>
            </a:r>
            <a:r>
              <a:rPr lang="es-EC" sz="1100" dirty="0"/>
              <a:t>, 2011</a:t>
            </a:r>
            <a:r>
              <a:rPr lang="es-EC" sz="1100" dirty="0" smtClean="0">
                <a:ea typeface="Calibri" panose="020F0502020204030204" pitchFamily="34" charset="0"/>
              </a:rPr>
              <a:t>)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2534008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33"/>
          <p:cNvSpPr/>
          <p:nvPr/>
        </p:nvSpPr>
        <p:spPr>
          <a:xfrm>
            <a:off x="0" y="1528353"/>
            <a:ext cx="12192000" cy="434993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570" name="Google Shape;570;p48"/>
          <p:cNvGrpSpPr/>
          <p:nvPr/>
        </p:nvGrpSpPr>
        <p:grpSpPr>
          <a:xfrm>
            <a:off x="4355317" y="2168016"/>
            <a:ext cx="3489969" cy="3489643"/>
            <a:chOff x="4218626" y="2087166"/>
            <a:chExt cx="671975" cy="671895"/>
          </a:xfrm>
        </p:grpSpPr>
        <p:sp>
          <p:nvSpPr>
            <p:cNvPr id="571" name="Google Shape;571;p48"/>
            <p:cNvSpPr/>
            <p:nvPr/>
          </p:nvSpPr>
          <p:spPr>
            <a:xfrm>
              <a:off x="4218626" y="2447323"/>
              <a:ext cx="311759" cy="311738"/>
            </a:xfrm>
            <a:custGeom>
              <a:avLst/>
              <a:gdLst/>
              <a:ahLst/>
              <a:cxnLst/>
              <a:rect l="l" t="t" r="r" b="b"/>
              <a:pathLst>
                <a:path w="8384" h="8384" extrusionOk="0">
                  <a:moveTo>
                    <a:pt x="1" y="0"/>
                  </a:moveTo>
                  <a:cubicBezTo>
                    <a:pt x="23" y="1056"/>
                    <a:pt x="239" y="2096"/>
                    <a:pt x="641" y="3073"/>
                  </a:cubicBezTo>
                  <a:cubicBezTo>
                    <a:pt x="676" y="3072"/>
                    <a:pt x="710" y="3070"/>
                    <a:pt x="745" y="3070"/>
                  </a:cubicBezTo>
                  <a:cubicBezTo>
                    <a:pt x="1419" y="3070"/>
                    <a:pt x="2047" y="3416"/>
                    <a:pt x="2406" y="3988"/>
                  </a:cubicBezTo>
                  <a:cubicBezTo>
                    <a:pt x="2766" y="4558"/>
                    <a:pt x="2808" y="5272"/>
                    <a:pt x="2516" y="5880"/>
                  </a:cubicBezTo>
                  <a:cubicBezTo>
                    <a:pt x="4076" y="7440"/>
                    <a:pt x="6179" y="8337"/>
                    <a:pt x="8384" y="8383"/>
                  </a:cubicBezTo>
                  <a:lnTo>
                    <a:pt x="8384" y="3190"/>
                  </a:lnTo>
                  <a:cubicBezTo>
                    <a:pt x="6664" y="3094"/>
                    <a:pt x="5290" y="1720"/>
                    <a:pt x="5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2" name="Google Shape;572;p48"/>
            <p:cNvSpPr/>
            <p:nvPr/>
          </p:nvSpPr>
          <p:spPr>
            <a:xfrm>
              <a:off x="4578842" y="2447323"/>
              <a:ext cx="311759" cy="311738"/>
            </a:xfrm>
            <a:custGeom>
              <a:avLst/>
              <a:gdLst/>
              <a:ahLst/>
              <a:cxnLst/>
              <a:rect l="l" t="t" r="r" b="b"/>
              <a:pathLst>
                <a:path w="8384" h="8384" extrusionOk="0">
                  <a:moveTo>
                    <a:pt x="3189" y="0"/>
                  </a:moveTo>
                  <a:cubicBezTo>
                    <a:pt x="3093" y="1720"/>
                    <a:pt x="1721" y="3092"/>
                    <a:pt x="1" y="3190"/>
                  </a:cubicBezTo>
                  <a:lnTo>
                    <a:pt x="1" y="8383"/>
                  </a:lnTo>
                  <a:cubicBezTo>
                    <a:pt x="2206" y="8337"/>
                    <a:pt x="4309" y="7440"/>
                    <a:pt x="5868" y="5880"/>
                  </a:cubicBezTo>
                  <a:cubicBezTo>
                    <a:pt x="5577" y="5272"/>
                    <a:pt x="5618" y="4558"/>
                    <a:pt x="5979" y="3986"/>
                  </a:cubicBezTo>
                  <a:cubicBezTo>
                    <a:pt x="6337" y="3416"/>
                    <a:pt x="6965" y="3070"/>
                    <a:pt x="7639" y="3070"/>
                  </a:cubicBezTo>
                  <a:cubicBezTo>
                    <a:pt x="7675" y="3070"/>
                    <a:pt x="7710" y="3070"/>
                    <a:pt x="7743" y="3073"/>
                  </a:cubicBezTo>
                  <a:cubicBezTo>
                    <a:pt x="8145" y="2096"/>
                    <a:pt x="8362" y="1056"/>
                    <a:pt x="83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3" name="Google Shape;573;p48"/>
            <p:cNvSpPr/>
            <p:nvPr/>
          </p:nvSpPr>
          <p:spPr>
            <a:xfrm>
              <a:off x="4578842" y="2087166"/>
              <a:ext cx="311722" cy="311738"/>
            </a:xfrm>
            <a:custGeom>
              <a:avLst/>
              <a:gdLst/>
              <a:ahLst/>
              <a:cxnLst/>
              <a:rect l="l" t="t" r="r" b="b"/>
              <a:pathLst>
                <a:path w="8383" h="8384" extrusionOk="0">
                  <a:moveTo>
                    <a:pt x="1" y="1"/>
                  </a:moveTo>
                  <a:lnTo>
                    <a:pt x="1" y="5194"/>
                  </a:lnTo>
                  <a:cubicBezTo>
                    <a:pt x="1721" y="5290"/>
                    <a:pt x="3093" y="6662"/>
                    <a:pt x="3189" y="8384"/>
                  </a:cubicBezTo>
                  <a:lnTo>
                    <a:pt x="8382" y="8384"/>
                  </a:lnTo>
                  <a:cubicBezTo>
                    <a:pt x="8362" y="7328"/>
                    <a:pt x="8144" y="6286"/>
                    <a:pt x="7742" y="5311"/>
                  </a:cubicBezTo>
                  <a:cubicBezTo>
                    <a:pt x="7708" y="5312"/>
                    <a:pt x="7673" y="5314"/>
                    <a:pt x="7638" y="5314"/>
                  </a:cubicBezTo>
                  <a:cubicBezTo>
                    <a:pt x="6964" y="5312"/>
                    <a:pt x="6336" y="4966"/>
                    <a:pt x="5977" y="4396"/>
                  </a:cubicBezTo>
                  <a:cubicBezTo>
                    <a:pt x="5618" y="3825"/>
                    <a:pt x="5577" y="3110"/>
                    <a:pt x="5867" y="2502"/>
                  </a:cubicBezTo>
                  <a:cubicBezTo>
                    <a:pt x="4309" y="942"/>
                    <a:pt x="2206" y="45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4" name="Google Shape;574;p48"/>
            <p:cNvSpPr/>
            <p:nvPr/>
          </p:nvSpPr>
          <p:spPr>
            <a:xfrm>
              <a:off x="4218626" y="2087166"/>
              <a:ext cx="311759" cy="311664"/>
            </a:xfrm>
            <a:custGeom>
              <a:avLst/>
              <a:gdLst/>
              <a:ahLst/>
              <a:cxnLst/>
              <a:rect l="l" t="t" r="r" b="b"/>
              <a:pathLst>
                <a:path w="8384" h="8382" extrusionOk="0">
                  <a:moveTo>
                    <a:pt x="8384" y="1"/>
                  </a:moveTo>
                  <a:cubicBezTo>
                    <a:pt x="6179" y="45"/>
                    <a:pt x="4076" y="942"/>
                    <a:pt x="2516" y="2502"/>
                  </a:cubicBezTo>
                  <a:cubicBezTo>
                    <a:pt x="2808" y="3110"/>
                    <a:pt x="2766" y="3825"/>
                    <a:pt x="2406" y="4396"/>
                  </a:cubicBezTo>
                  <a:cubicBezTo>
                    <a:pt x="2047" y="4966"/>
                    <a:pt x="1419" y="5312"/>
                    <a:pt x="745" y="5312"/>
                  </a:cubicBezTo>
                  <a:cubicBezTo>
                    <a:pt x="710" y="5312"/>
                    <a:pt x="675" y="5312"/>
                    <a:pt x="641" y="5311"/>
                  </a:cubicBezTo>
                  <a:cubicBezTo>
                    <a:pt x="239" y="6286"/>
                    <a:pt x="23" y="7327"/>
                    <a:pt x="1" y="8382"/>
                  </a:cubicBezTo>
                  <a:lnTo>
                    <a:pt x="5194" y="8382"/>
                  </a:lnTo>
                  <a:cubicBezTo>
                    <a:pt x="5290" y="6662"/>
                    <a:pt x="6664" y="5290"/>
                    <a:pt x="8384" y="5194"/>
                  </a:cubicBezTo>
                  <a:lnTo>
                    <a:pt x="83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75" name="Google Shape;575;p48"/>
          <p:cNvSpPr txBox="1"/>
          <p:nvPr/>
        </p:nvSpPr>
        <p:spPr>
          <a:xfrm>
            <a:off x="1294120" y="2167984"/>
            <a:ext cx="2565600" cy="4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lnSpc>
                <a:spcPct val="115000"/>
              </a:lnSpc>
              <a:spcAft>
                <a:spcPts val="1600"/>
              </a:spcAft>
            </a:pPr>
            <a:r>
              <a:rPr lang="en" sz="3333" dirty="0" smtClean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El borojó</a:t>
            </a:r>
            <a:endParaRPr sz="2267" b="1"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76" name="Google Shape;576;p48"/>
          <p:cNvSpPr txBox="1"/>
          <p:nvPr/>
        </p:nvSpPr>
        <p:spPr>
          <a:xfrm flipH="1">
            <a:off x="8332293" y="4413496"/>
            <a:ext cx="2565200" cy="4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</a:pPr>
            <a:r>
              <a:rPr lang="en" sz="3333" dirty="0" smtClean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Beneficios</a:t>
            </a:r>
            <a:endParaRPr sz="3333"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77" name="Google Shape;577;p48"/>
          <p:cNvSpPr txBox="1"/>
          <p:nvPr/>
        </p:nvSpPr>
        <p:spPr>
          <a:xfrm>
            <a:off x="8332285" y="2167984"/>
            <a:ext cx="2565200" cy="4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</a:pPr>
            <a:r>
              <a:rPr lang="en" sz="3333" dirty="0" smtClean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La pulpa</a:t>
            </a:r>
            <a:endParaRPr sz="2267" b="1"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78" name="Google Shape;578;p48"/>
          <p:cNvSpPr txBox="1"/>
          <p:nvPr/>
        </p:nvSpPr>
        <p:spPr>
          <a:xfrm flipH="1">
            <a:off x="1294105" y="4413499"/>
            <a:ext cx="2565600" cy="4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lnSpc>
                <a:spcPct val="115000"/>
              </a:lnSpc>
              <a:spcAft>
                <a:spcPts val="1600"/>
              </a:spcAft>
            </a:pPr>
            <a:r>
              <a:rPr lang="en" sz="3333" dirty="0" smtClean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La fruta</a:t>
            </a:r>
            <a:endParaRPr sz="2133"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79" name="Google Shape;579;p48"/>
          <p:cNvSpPr txBox="1"/>
          <p:nvPr/>
        </p:nvSpPr>
        <p:spPr>
          <a:xfrm>
            <a:off x="953364" y="2756851"/>
            <a:ext cx="29064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243833" rIns="121900" bIns="0" anchor="ctr" anchorCtr="0">
            <a:noAutofit/>
          </a:bodyPr>
          <a:lstStyle/>
          <a:p>
            <a:pPr algn="r">
              <a:spcAft>
                <a:spcPts val="2133"/>
              </a:spcAft>
            </a:pPr>
            <a:r>
              <a:rPr lang="es-EC" sz="2133" dirty="0" smtClean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 </a:t>
            </a:r>
            <a:r>
              <a:rPr lang="es-EC" sz="2133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una planta exótica </a:t>
            </a:r>
            <a:endParaRPr sz="2133" dirty="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80" name="Google Shape;580;p48"/>
          <p:cNvSpPr txBox="1"/>
          <p:nvPr/>
        </p:nvSpPr>
        <p:spPr>
          <a:xfrm>
            <a:off x="8332285" y="2756849"/>
            <a:ext cx="29064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243833" rIns="121900" bIns="0" anchor="ctr" anchorCtr="0">
            <a:noAutofit/>
          </a:bodyPr>
          <a:lstStyle/>
          <a:p>
            <a:pPr>
              <a:spcAft>
                <a:spcPts val="2133"/>
              </a:spcAft>
            </a:pPr>
            <a:r>
              <a:rPr lang="en" sz="2000" dirty="0" smtClean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Destaca por su valor nutricional</a:t>
            </a:r>
            <a:endParaRPr sz="2400" dirty="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81" name="Google Shape;581;p48"/>
          <p:cNvSpPr txBox="1"/>
          <p:nvPr/>
        </p:nvSpPr>
        <p:spPr>
          <a:xfrm flipH="1">
            <a:off x="8332131" y="5002351"/>
            <a:ext cx="29064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243833" rIns="121900" bIns="0" anchor="ctr" anchorCtr="0">
            <a:noAutofit/>
          </a:bodyPr>
          <a:lstStyle/>
          <a:p>
            <a:pPr>
              <a:spcAft>
                <a:spcPts val="2133"/>
              </a:spcAft>
            </a:pPr>
            <a:r>
              <a:rPr lang="es-EC" sz="2400" dirty="0" smtClean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Combate </a:t>
            </a:r>
            <a:r>
              <a:rPr lang="es-EC" sz="2400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la desnutrición </a:t>
            </a:r>
            <a:endParaRPr sz="2400" dirty="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82" name="Google Shape;582;p48"/>
          <p:cNvSpPr txBox="1"/>
          <p:nvPr/>
        </p:nvSpPr>
        <p:spPr>
          <a:xfrm flipH="1">
            <a:off x="953303" y="5002351"/>
            <a:ext cx="29064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243833" rIns="121900" bIns="0" anchor="ctr" anchorCtr="0">
            <a:noAutofit/>
          </a:bodyPr>
          <a:lstStyle/>
          <a:p>
            <a:pPr algn="r">
              <a:spcAft>
                <a:spcPts val="2133"/>
              </a:spcAft>
            </a:pPr>
            <a:r>
              <a:rPr lang="es-EC" sz="2000" dirty="0" smtClean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Se recolecta en estado </a:t>
            </a:r>
            <a:r>
              <a:rPr lang="es-EC" sz="2000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maduro</a:t>
            </a:r>
            <a:endParaRPr sz="2000" dirty="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83" name="Google Shape;583;p48"/>
          <p:cNvSpPr/>
          <p:nvPr/>
        </p:nvSpPr>
        <p:spPr>
          <a:xfrm>
            <a:off x="4075664" y="2400201"/>
            <a:ext cx="799600" cy="7996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4" name="Google Shape;584;p48"/>
          <p:cNvSpPr/>
          <p:nvPr/>
        </p:nvSpPr>
        <p:spPr>
          <a:xfrm>
            <a:off x="7308297" y="2400201"/>
            <a:ext cx="799600" cy="7996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5" name="Google Shape;585;p48"/>
          <p:cNvSpPr/>
          <p:nvPr/>
        </p:nvSpPr>
        <p:spPr>
          <a:xfrm>
            <a:off x="4084180" y="4617731"/>
            <a:ext cx="799600" cy="7996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6" name="Google Shape;586;p48"/>
          <p:cNvSpPr/>
          <p:nvPr/>
        </p:nvSpPr>
        <p:spPr>
          <a:xfrm>
            <a:off x="7316813" y="4617731"/>
            <a:ext cx="799600" cy="7996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587" name="Google Shape;587;p48"/>
          <p:cNvGrpSpPr/>
          <p:nvPr/>
        </p:nvGrpSpPr>
        <p:grpSpPr>
          <a:xfrm>
            <a:off x="7511039" y="2549378"/>
            <a:ext cx="394127" cy="501305"/>
            <a:chOff x="6459629" y="3068083"/>
            <a:chExt cx="295595" cy="375979"/>
          </a:xfrm>
        </p:grpSpPr>
        <p:sp>
          <p:nvSpPr>
            <p:cNvPr id="588" name="Google Shape;588;p48"/>
            <p:cNvSpPr/>
            <p:nvPr/>
          </p:nvSpPr>
          <p:spPr>
            <a:xfrm>
              <a:off x="6459629" y="3068083"/>
              <a:ext cx="295595" cy="375979"/>
            </a:xfrm>
            <a:custGeom>
              <a:avLst/>
              <a:gdLst/>
              <a:ahLst/>
              <a:cxnLst/>
              <a:rect l="l" t="t" r="r" b="b"/>
              <a:pathLst>
                <a:path w="10951" h="13929" extrusionOk="0">
                  <a:moveTo>
                    <a:pt x="5770" y="4716"/>
                  </a:moveTo>
                  <a:lnTo>
                    <a:pt x="5770" y="5956"/>
                  </a:lnTo>
                  <a:cubicBezTo>
                    <a:pt x="5770" y="6018"/>
                    <a:pt x="5739" y="6080"/>
                    <a:pt x="5708" y="6143"/>
                  </a:cubicBezTo>
                  <a:cubicBezTo>
                    <a:pt x="5646" y="6205"/>
                    <a:pt x="5584" y="6236"/>
                    <a:pt x="5491" y="6236"/>
                  </a:cubicBezTo>
                  <a:cubicBezTo>
                    <a:pt x="5336" y="6236"/>
                    <a:pt x="5212" y="6111"/>
                    <a:pt x="5212" y="5956"/>
                  </a:cubicBezTo>
                  <a:lnTo>
                    <a:pt x="5212" y="4716"/>
                  </a:lnTo>
                  <a:close/>
                  <a:moveTo>
                    <a:pt x="5491" y="1"/>
                  </a:moveTo>
                  <a:cubicBezTo>
                    <a:pt x="4560" y="1"/>
                    <a:pt x="3630" y="63"/>
                    <a:pt x="2730" y="125"/>
                  </a:cubicBezTo>
                  <a:cubicBezTo>
                    <a:pt x="1893" y="218"/>
                    <a:pt x="1055" y="342"/>
                    <a:pt x="249" y="497"/>
                  </a:cubicBezTo>
                  <a:cubicBezTo>
                    <a:pt x="125" y="528"/>
                    <a:pt x="0" y="621"/>
                    <a:pt x="0" y="745"/>
                  </a:cubicBezTo>
                  <a:lnTo>
                    <a:pt x="0" y="3940"/>
                  </a:lnTo>
                  <a:cubicBezTo>
                    <a:pt x="0" y="4064"/>
                    <a:pt x="125" y="4157"/>
                    <a:pt x="249" y="4188"/>
                  </a:cubicBezTo>
                  <a:cubicBezTo>
                    <a:pt x="931" y="4343"/>
                    <a:pt x="1675" y="4436"/>
                    <a:pt x="2482" y="4530"/>
                  </a:cubicBezTo>
                  <a:cubicBezTo>
                    <a:pt x="3195" y="4592"/>
                    <a:pt x="3940" y="4654"/>
                    <a:pt x="4653" y="4654"/>
                  </a:cubicBezTo>
                  <a:lnTo>
                    <a:pt x="4653" y="5925"/>
                  </a:lnTo>
                  <a:cubicBezTo>
                    <a:pt x="4684" y="6267"/>
                    <a:pt x="4901" y="6577"/>
                    <a:pt x="5243" y="6701"/>
                  </a:cubicBezTo>
                  <a:lnTo>
                    <a:pt x="5243" y="8252"/>
                  </a:lnTo>
                  <a:lnTo>
                    <a:pt x="4622" y="8841"/>
                  </a:lnTo>
                  <a:cubicBezTo>
                    <a:pt x="4560" y="8903"/>
                    <a:pt x="4529" y="8965"/>
                    <a:pt x="4529" y="9027"/>
                  </a:cubicBezTo>
                  <a:cubicBezTo>
                    <a:pt x="4560" y="9120"/>
                    <a:pt x="4591" y="9182"/>
                    <a:pt x="4653" y="9244"/>
                  </a:cubicBezTo>
                  <a:lnTo>
                    <a:pt x="5181" y="9710"/>
                  </a:lnTo>
                  <a:lnTo>
                    <a:pt x="4653" y="10144"/>
                  </a:lnTo>
                  <a:cubicBezTo>
                    <a:pt x="4591" y="10206"/>
                    <a:pt x="4529" y="10268"/>
                    <a:pt x="4529" y="10361"/>
                  </a:cubicBezTo>
                  <a:cubicBezTo>
                    <a:pt x="4560" y="10454"/>
                    <a:pt x="4591" y="10516"/>
                    <a:pt x="4653" y="10578"/>
                  </a:cubicBezTo>
                  <a:lnTo>
                    <a:pt x="5243" y="11013"/>
                  </a:lnTo>
                  <a:lnTo>
                    <a:pt x="4653" y="11478"/>
                  </a:lnTo>
                  <a:cubicBezTo>
                    <a:pt x="4591" y="11509"/>
                    <a:pt x="4560" y="11602"/>
                    <a:pt x="4529" y="11695"/>
                  </a:cubicBezTo>
                  <a:cubicBezTo>
                    <a:pt x="4560" y="11757"/>
                    <a:pt x="4591" y="11850"/>
                    <a:pt x="4653" y="11912"/>
                  </a:cubicBezTo>
                  <a:lnTo>
                    <a:pt x="5243" y="12346"/>
                  </a:lnTo>
                  <a:lnTo>
                    <a:pt x="4653" y="12781"/>
                  </a:lnTo>
                  <a:cubicBezTo>
                    <a:pt x="4591" y="12843"/>
                    <a:pt x="4560" y="12936"/>
                    <a:pt x="4529" y="12998"/>
                  </a:cubicBezTo>
                  <a:cubicBezTo>
                    <a:pt x="4560" y="13091"/>
                    <a:pt x="4591" y="13184"/>
                    <a:pt x="4653" y="13215"/>
                  </a:cubicBezTo>
                  <a:lnTo>
                    <a:pt x="5522" y="13897"/>
                  </a:lnTo>
                  <a:cubicBezTo>
                    <a:pt x="5584" y="13928"/>
                    <a:pt x="5646" y="13928"/>
                    <a:pt x="5677" y="13928"/>
                  </a:cubicBezTo>
                  <a:cubicBezTo>
                    <a:pt x="5956" y="13928"/>
                    <a:pt x="6049" y="13618"/>
                    <a:pt x="5863" y="13463"/>
                  </a:cubicBezTo>
                  <a:lnTo>
                    <a:pt x="5274" y="12998"/>
                  </a:lnTo>
                  <a:lnTo>
                    <a:pt x="5863" y="12564"/>
                  </a:lnTo>
                  <a:cubicBezTo>
                    <a:pt x="5987" y="12439"/>
                    <a:pt x="5987" y="12222"/>
                    <a:pt x="5863" y="12129"/>
                  </a:cubicBezTo>
                  <a:lnTo>
                    <a:pt x="5274" y="11695"/>
                  </a:lnTo>
                  <a:lnTo>
                    <a:pt x="5863" y="11230"/>
                  </a:lnTo>
                  <a:cubicBezTo>
                    <a:pt x="5925" y="11199"/>
                    <a:pt x="5956" y="11106"/>
                    <a:pt x="5956" y="11013"/>
                  </a:cubicBezTo>
                  <a:cubicBezTo>
                    <a:pt x="5956" y="10919"/>
                    <a:pt x="5925" y="10857"/>
                    <a:pt x="5863" y="10795"/>
                  </a:cubicBezTo>
                  <a:lnTo>
                    <a:pt x="5243" y="10361"/>
                  </a:lnTo>
                  <a:lnTo>
                    <a:pt x="5801" y="9896"/>
                  </a:lnTo>
                  <a:cubicBezTo>
                    <a:pt x="5863" y="9865"/>
                    <a:pt x="5894" y="9772"/>
                    <a:pt x="5894" y="9710"/>
                  </a:cubicBezTo>
                  <a:cubicBezTo>
                    <a:pt x="5894" y="9617"/>
                    <a:pt x="5863" y="9524"/>
                    <a:pt x="5801" y="9493"/>
                  </a:cubicBezTo>
                  <a:lnTo>
                    <a:pt x="5243" y="9027"/>
                  </a:lnTo>
                  <a:lnTo>
                    <a:pt x="5708" y="8562"/>
                  </a:lnTo>
                  <a:cubicBezTo>
                    <a:pt x="5770" y="8531"/>
                    <a:pt x="5801" y="8438"/>
                    <a:pt x="5770" y="8376"/>
                  </a:cubicBezTo>
                  <a:lnTo>
                    <a:pt x="5770" y="6670"/>
                  </a:lnTo>
                  <a:cubicBezTo>
                    <a:pt x="5894" y="6639"/>
                    <a:pt x="5987" y="6577"/>
                    <a:pt x="6080" y="6484"/>
                  </a:cubicBezTo>
                  <a:cubicBezTo>
                    <a:pt x="6235" y="6329"/>
                    <a:pt x="6297" y="6143"/>
                    <a:pt x="6297" y="5925"/>
                  </a:cubicBezTo>
                  <a:lnTo>
                    <a:pt x="6297" y="4716"/>
                  </a:lnTo>
                  <a:cubicBezTo>
                    <a:pt x="6918" y="4716"/>
                    <a:pt x="7476" y="4654"/>
                    <a:pt x="8065" y="4592"/>
                  </a:cubicBezTo>
                  <a:cubicBezTo>
                    <a:pt x="8221" y="4592"/>
                    <a:pt x="8314" y="4467"/>
                    <a:pt x="8314" y="4312"/>
                  </a:cubicBezTo>
                  <a:cubicBezTo>
                    <a:pt x="8314" y="4250"/>
                    <a:pt x="8283" y="4188"/>
                    <a:pt x="8221" y="4126"/>
                  </a:cubicBezTo>
                  <a:cubicBezTo>
                    <a:pt x="8159" y="4064"/>
                    <a:pt x="8096" y="4064"/>
                    <a:pt x="8003" y="4064"/>
                  </a:cubicBezTo>
                  <a:cubicBezTo>
                    <a:pt x="7383" y="4126"/>
                    <a:pt x="6701" y="4157"/>
                    <a:pt x="6049" y="4157"/>
                  </a:cubicBezTo>
                  <a:lnTo>
                    <a:pt x="4964" y="4157"/>
                  </a:lnTo>
                  <a:cubicBezTo>
                    <a:pt x="3475" y="4157"/>
                    <a:pt x="2017" y="4002"/>
                    <a:pt x="559" y="3723"/>
                  </a:cubicBezTo>
                  <a:lnTo>
                    <a:pt x="559" y="1024"/>
                  </a:lnTo>
                  <a:cubicBezTo>
                    <a:pt x="2172" y="714"/>
                    <a:pt x="3847" y="590"/>
                    <a:pt x="5491" y="590"/>
                  </a:cubicBezTo>
                  <a:cubicBezTo>
                    <a:pt x="7135" y="590"/>
                    <a:pt x="8779" y="714"/>
                    <a:pt x="10392" y="1024"/>
                  </a:cubicBezTo>
                  <a:lnTo>
                    <a:pt x="10392" y="3723"/>
                  </a:lnTo>
                  <a:cubicBezTo>
                    <a:pt x="10330" y="3754"/>
                    <a:pt x="10268" y="3785"/>
                    <a:pt x="10237" y="3847"/>
                  </a:cubicBezTo>
                  <a:cubicBezTo>
                    <a:pt x="10206" y="3909"/>
                    <a:pt x="10175" y="3971"/>
                    <a:pt x="10206" y="4064"/>
                  </a:cubicBezTo>
                  <a:cubicBezTo>
                    <a:pt x="10206" y="4188"/>
                    <a:pt x="10330" y="4281"/>
                    <a:pt x="10454" y="4281"/>
                  </a:cubicBezTo>
                  <a:lnTo>
                    <a:pt x="10733" y="4219"/>
                  </a:lnTo>
                  <a:cubicBezTo>
                    <a:pt x="10857" y="4188"/>
                    <a:pt x="10950" y="4095"/>
                    <a:pt x="10919" y="3971"/>
                  </a:cubicBezTo>
                  <a:lnTo>
                    <a:pt x="10919" y="776"/>
                  </a:lnTo>
                  <a:cubicBezTo>
                    <a:pt x="10950" y="652"/>
                    <a:pt x="10857" y="528"/>
                    <a:pt x="10733" y="497"/>
                  </a:cubicBezTo>
                  <a:cubicBezTo>
                    <a:pt x="9927" y="342"/>
                    <a:pt x="9089" y="218"/>
                    <a:pt x="8252" y="125"/>
                  </a:cubicBezTo>
                  <a:cubicBezTo>
                    <a:pt x="7352" y="63"/>
                    <a:pt x="6421" y="1"/>
                    <a:pt x="5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9" name="Google Shape;589;p48"/>
            <p:cNvSpPr/>
            <p:nvPr/>
          </p:nvSpPr>
          <p:spPr>
            <a:xfrm>
              <a:off x="6699916" y="3174298"/>
              <a:ext cx="17626" cy="14387"/>
            </a:xfrm>
            <a:custGeom>
              <a:avLst/>
              <a:gdLst/>
              <a:ahLst/>
              <a:cxnLst/>
              <a:rect l="l" t="t" r="r" b="b"/>
              <a:pathLst>
                <a:path w="653" h="533" extrusionOk="0">
                  <a:moveTo>
                    <a:pt x="412" y="0"/>
                  </a:moveTo>
                  <a:cubicBezTo>
                    <a:pt x="399" y="0"/>
                    <a:pt x="386" y="2"/>
                    <a:pt x="373" y="5"/>
                  </a:cubicBezTo>
                  <a:lnTo>
                    <a:pt x="342" y="5"/>
                  </a:lnTo>
                  <a:cubicBezTo>
                    <a:pt x="249" y="5"/>
                    <a:pt x="187" y="36"/>
                    <a:pt x="156" y="98"/>
                  </a:cubicBezTo>
                  <a:cubicBezTo>
                    <a:pt x="1" y="284"/>
                    <a:pt x="125" y="532"/>
                    <a:pt x="373" y="532"/>
                  </a:cubicBezTo>
                  <a:lnTo>
                    <a:pt x="404" y="532"/>
                  </a:lnTo>
                  <a:cubicBezTo>
                    <a:pt x="559" y="501"/>
                    <a:pt x="652" y="377"/>
                    <a:pt x="621" y="222"/>
                  </a:cubicBezTo>
                  <a:cubicBezTo>
                    <a:pt x="621" y="111"/>
                    <a:pt x="522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cxnSp>
        <p:nvCxnSpPr>
          <p:cNvPr id="600" name="Google Shape;600;p48"/>
          <p:cNvCxnSpPr/>
          <p:nvPr/>
        </p:nvCxnSpPr>
        <p:spPr>
          <a:xfrm>
            <a:off x="-19100" y="392500"/>
            <a:ext cx="2664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5" name="Grupo 34">
            <a:extLst>
              <a:ext uri="{FF2B5EF4-FFF2-40B4-BE49-F238E27FC236}">
                <a16:creationId xmlns:a16="http://schemas.microsoft.com/office/drawing/2014/main" id="{FE9680FA-9A23-4097-85BC-1EE633DCDFA3}"/>
              </a:ext>
            </a:extLst>
          </p:cNvPr>
          <p:cNvGrpSpPr/>
          <p:nvPr/>
        </p:nvGrpSpPr>
        <p:grpSpPr>
          <a:xfrm>
            <a:off x="-2" y="5858548"/>
            <a:ext cx="12088969" cy="724975"/>
            <a:chOff x="-2" y="5858548"/>
            <a:chExt cx="12088969" cy="724975"/>
          </a:xfrm>
        </p:grpSpPr>
        <p:sp>
          <p:nvSpPr>
            <p:cNvPr id="36" name="Rectángulo 35"/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37" name="Rectángulo 36"/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38" name="Imagen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  <p:cxnSp>
        <p:nvCxnSpPr>
          <p:cNvPr id="40" name="Google Shape;249;p36"/>
          <p:cNvCxnSpPr/>
          <p:nvPr/>
        </p:nvCxnSpPr>
        <p:spPr>
          <a:xfrm>
            <a:off x="-19100" y="392500"/>
            <a:ext cx="2664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379;p40"/>
          <p:cNvCxnSpPr/>
          <p:nvPr/>
        </p:nvCxnSpPr>
        <p:spPr>
          <a:xfrm>
            <a:off x="-19100" y="392500"/>
            <a:ext cx="2664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Título 8"/>
          <p:cNvSpPr>
            <a:spLocks noGrp="1"/>
          </p:cNvSpPr>
          <p:nvPr>
            <p:ph type="title"/>
          </p:nvPr>
        </p:nvSpPr>
        <p:spPr>
          <a:xfrm>
            <a:off x="308809" y="0"/>
            <a:ext cx="6840136" cy="631909"/>
          </a:xfrm>
        </p:spPr>
        <p:txBody>
          <a:bodyPr>
            <a:normAutofit/>
          </a:bodyPr>
          <a:lstStyle/>
          <a:p>
            <a:r>
              <a:rPr lang="es-EC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Borojó (</a:t>
            </a:r>
            <a:r>
              <a:rPr lang="es-EC" sz="28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Borojoa</a:t>
            </a:r>
            <a:r>
              <a:rPr lang="es-EC" sz="28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 </a:t>
            </a:r>
            <a:r>
              <a:rPr lang="es-EC" sz="28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patinoi</a:t>
            </a:r>
            <a:r>
              <a:rPr lang="es-EC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) </a:t>
            </a:r>
            <a:endParaRPr lang="es-EC" sz="2800" b="1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43" name="Google Shape;306;p53"/>
          <p:cNvCxnSpPr/>
          <p:nvPr/>
        </p:nvCxnSpPr>
        <p:spPr>
          <a:xfrm flipV="1">
            <a:off x="114840" y="492678"/>
            <a:ext cx="3659214" cy="0"/>
          </a:xfrm>
          <a:prstGeom prst="straightConnector1">
            <a:avLst/>
          </a:prstGeom>
          <a:ln>
            <a:headEnd type="none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Google Shape;133;p17"/>
          <p:cNvSpPr/>
          <p:nvPr/>
        </p:nvSpPr>
        <p:spPr>
          <a:xfrm>
            <a:off x="10141527" y="83130"/>
            <a:ext cx="2050473" cy="333365"/>
          </a:xfrm>
          <a:prstGeom prst="round2DiagRect">
            <a:avLst>
              <a:gd name="adj1" fmla="val 16667"/>
              <a:gd name="adj2" fmla="val 17052"/>
            </a:avLst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s-EC" b="1" i="1" dirty="0" smtClean="0">
              <a:solidFill>
                <a:schemeClr val="bg1"/>
              </a:solidFill>
            </a:endParaRPr>
          </a:p>
          <a:p>
            <a:pPr algn="ctr"/>
            <a:r>
              <a:rPr lang="es-EC" sz="2000" b="1" i="1" dirty="0" smtClean="0">
                <a:solidFill>
                  <a:schemeClr val="bg1"/>
                </a:solidFill>
              </a:rPr>
              <a:t>Introducción</a:t>
            </a:r>
            <a:endParaRPr lang="es-EC" sz="2000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2685;p82"/>
          <p:cNvGrpSpPr/>
          <p:nvPr/>
        </p:nvGrpSpPr>
        <p:grpSpPr>
          <a:xfrm>
            <a:off x="4271348" y="2549378"/>
            <a:ext cx="444232" cy="538197"/>
            <a:chOff x="3910637" y="3352690"/>
            <a:chExt cx="256800" cy="357024"/>
          </a:xfrm>
        </p:grpSpPr>
        <p:sp>
          <p:nvSpPr>
            <p:cNvPr id="50" name="Google Shape;12686;p82"/>
            <p:cNvSpPr/>
            <p:nvPr/>
          </p:nvSpPr>
          <p:spPr>
            <a:xfrm>
              <a:off x="3910637" y="3352690"/>
              <a:ext cx="256800" cy="357024"/>
            </a:xfrm>
            <a:custGeom>
              <a:avLst/>
              <a:gdLst/>
              <a:ahLst/>
              <a:cxnLst/>
              <a:rect l="l" t="t" r="r" b="b"/>
              <a:pathLst>
                <a:path w="8025" h="11157" extrusionOk="0">
                  <a:moveTo>
                    <a:pt x="4001" y="310"/>
                  </a:moveTo>
                  <a:cubicBezTo>
                    <a:pt x="4596" y="310"/>
                    <a:pt x="5144" y="608"/>
                    <a:pt x="5477" y="1120"/>
                  </a:cubicBezTo>
                  <a:cubicBezTo>
                    <a:pt x="5501" y="1155"/>
                    <a:pt x="5560" y="1191"/>
                    <a:pt x="5608" y="1191"/>
                  </a:cubicBezTo>
                  <a:lnTo>
                    <a:pt x="5656" y="1191"/>
                  </a:lnTo>
                  <a:cubicBezTo>
                    <a:pt x="6668" y="1191"/>
                    <a:pt x="7501" y="2025"/>
                    <a:pt x="7501" y="3037"/>
                  </a:cubicBezTo>
                  <a:cubicBezTo>
                    <a:pt x="7501" y="3346"/>
                    <a:pt x="7418" y="3656"/>
                    <a:pt x="7263" y="3930"/>
                  </a:cubicBezTo>
                  <a:lnTo>
                    <a:pt x="7215" y="3882"/>
                  </a:lnTo>
                  <a:cubicBezTo>
                    <a:pt x="7186" y="3852"/>
                    <a:pt x="7144" y="3837"/>
                    <a:pt x="7101" y="3837"/>
                  </a:cubicBezTo>
                  <a:cubicBezTo>
                    <a:pt x="7058" y="3837"/>
                    <a:pt x="7013" y="3852"/>
                    <a:pt x="6977" y="3882"/>
                  </a:cubicBezTo>
                  <a:cubicBezTo>
                    <a:pt x="6918" y="3942"/>
                    <a:pt x="6918" y="4049"/>
                    <a:pt x="6977" y="4120"/>
                  </a:cubicBezTo>
                  <a:cubicBezTo>
                    <a:pt x="7418" y="4549"/>
                    <a:pt x="7656" y="5132"/>
                    <a:pt x="7656" y="5763"/>
                  </a:cubicBezTo>
                  <a:cubicBezTo>
                    <a:pt x="7692" y="7025"/>
                    <a:pt x="6668" y="8049"/>
                    <a:pt x="5418" y="8049"/>
                  </a:cubicBezTo>
                  <a:cubicBezTo>
                    <a:pt x="5179" y="8049"/>
                    <a:pt x="4953" y="8025"/>
                    <a:pt x="4727" y="7942"/>
                  </a:cubicBezTo>
                  <a:lnTo>
                    <a:pt x="4715" y="7513"/>
                  </a:lnTo>
                  <a:cubicBezTo>
                    <a:pt x="4763" y="7490"/>
                    <a:pt x="4810" y="7442"/>
                    <a:pt x="4834" y="7394"/>
                  </a:cubicBezTo>
                  <a:cubicBezTo>
                    <a:pt x="4894" y="7335"/>
                    <a:pt x="4894" y="7228"/>
                    <a:pt x="4834" y="7156"/>
                  </a:cubicBezTo>
                  <a:cubicBezTo>
                    <a:pt x="4804" y="7126"/>
                    <a:pt x="4763" y="7112"/>
                    <a:pt x="4720" y="7112"/>
                  </a:cubicBezTo>
                  <a:cubicBezTo>
                    <a:pt x="4676" y="7112"/>
                    <a:pt x="4632" y="7126"/>
                    <a:pt x="4596" y="7156"/>
                  </a:cubicBezTo>
                  <a:cubicBezTo>
                    <a:pt x="4382" y="7371"/>
                    <a:pt x="4120" y="7466"/>
                    <a:pt x="3834" y="7466"/>
                  </a:cubicBezTo>
                  <a:cubicBezTo>
                    <a:pt x="3667" y="7466"/>
                    <a:pt x="3524" y="7442"/>
                    <a:pt x="3370" y="7371"/>
                  </a:cubicBezTo>
                  <a:cubicBezTo>
                    <a:pt x="3350" y="7357"/>
                    <a:pt x="3327" y="7351"/>
                    <a:pt x="3304" y="7351"/>
                  </a:cubicBezTo>
                  <a:cubicBezTo>
                    <a:pt x="3244" y="7351"/>
                    <a:pt x="3181" y="7390"/>
                    <a:pt x="3155" y="7442"/>
                  </a:cubicBezTo>
                  <a:cubicBezTo>
                    <a:pt x="3108" y="7513"/>
                    <a:pt x="3155" y="7621"/>
                    <a:pt x="3227" y="7668"/>
                  </a:cubicBezTo>
                  <a:cubicBezTo>
                    <a:pt x="3358" y="7728"/>
                    <a:pt x="3489" y="7763"/>
                    <a:pt x="3644" y="7787"/>
                  </a:cubicBezTo>
                  <a:lnTo>
                    <a:pt x="3608" y="8347"/>
                  </a:lnTo>
                  <a:cubicBezTo>
                    <a:pt x="3513" y="8359"/>
                    <a:pt x="3405" y="8359"/>
                    <a:pt x="3298" y="8359"/>
                  </a:cubicBezTo>
                  <a:cubicBezTo>
                    <a:pt x="2036" y="8359"/>
                    <a:pt x="1024" y="7335"/>
                    <a:pt x="1024" y="6085"/>
                  </a:cubicBezTo>
                  <a:cubicBezTo>
                    <a:pt x="1024" y="6013"/>
                    <a:pt x="1024" y="5942"/>
                    <a:pt x="1036" y="5858"/>
                  </a:cubicBezTo>
                  <a:cubicBezTo>
                    <a:pt x="1036" y="5823"/>
                    <a:pt x="1024" y="5775"/>
                    <a:pt x="988" y="5739"/>
                  </a:cubicBezTo>
                  <a:cubicBezTo>
                    <a:pt x="560" y="5251"/>
                    <a:pt x="322" y="4644"/>
                    <a:pt x="322" y="3989"/>
                  </a:cubicBezTo>
                  <a:cubicBezTo>
                    <a:pt x="322" y="2906"/>
                    <a:pt x="988" y="1929"/>
                    <a:pt x="1989" y="1548"/>
                  </a:cubicBezTo>
                  <a:lnTo>
                    <a:pt x="1989" y="1548"/>
                  </a:lnTo>
                  <a:cubicBezTo>
                    <a:pt x="1965" y="1656"/>
                    <a:pt x="1941" y="1775"/>
                    <a:pt x="1929" y="1870"/>
                  </a:cubicBezTo>
                  <a:cubicBezTo>
                    <a:pt x="1917" y="1965"/>
                    <a:pt x="1989" y="2037"/>
                    <a:pt x="2084" y="2048"/>
                  </a:cubicBezTo>
                  <a:lnTo>
                    <a:pt x="2096" y="2048"/>
                  </a:lnTo>
                  <a:cubicBezTo>
                    <a:pt x="2179" y="2048"/>
                    <a:pt x="2239" y="1989"/>
                    <a:pt x="2262" y="1906"/>
                  </a:cubicBezTo>
                  <a:cubicBezTo>
                    <a:pt x="2274" y="1715"/>
                    <a:pt x="2322" y="1536"/>
                    <a:pt x="2393" y="1370"/>
                  </a:cubicBezTo>
                  <a:lnTo>
                    <a:pt x="2393" y="1358"/>
                  </a:lnTo>
                  <a:cubicBezTo>
                    <a:pt x="2679" y="715"/>
                    <a:pt x="3298" y="310"/>
                    <a:pt x="4001" y="310"/>
                  </a:cubicBezTo>
                  <a:close/>
                  <a:moveTo>
                    <a:pt x="4394" y="7704"/>
                  </a:moveTo>
                  <a:lnTo>
                    <a:pt x="4536" y="10847"/>
                  </a:lnTo>
                  <a:lnTo>
                    <a:pt x="3834" y="10847"/>
                  </a:lnTo>
                  <a:lnTo>
                    <a:pt x="3989" y="7811"/>
                  </a:lnTo>
                  <a:cubicBezTo>
                    <a:pt x="4120" y="7799"/>
                    <a:pt x="4251" y="7763"/>
                    <a:pt x="4394" y="7704"/>
                  </a:cubicBezTo>
                  <a:close/>
                  <a:moveTo>
                    <a:pt x="4013" y="1"/>
                  </a:moveTo>
                  <a:cubicBezTo>
                    <a:pt x="3215" y="1"/>
                    <a:pt x="2501" y="465"/>
                    <a:pt x="2143" y="1155"/>
                  </a:cubicBezTo>
                  <a:cubicBezTo>
                    <a:pt x="881" y="1536"/>
                    <a:pt x="0" y="2679"/>
                    <a:pt x="0" y="4001"/>
                  </a:cubicBezTo>
                  <a:cubicBezTo>
                    <a:pt x="0" y="4704"/>
                    <a:pt x="250" y="5382"/>
                    <a:pt x="703" y="5918"/>
                  </a:cubicBezTo>
                  <a:lnTo>
                    <a:pt x="703" y="6097"/>
                  </a:lnTo>
                  <a:cubicBezTo>
                    <a:pt x="703" y="7549"/>
                    <a:pt x="1869" y="8704"/>
                    <a:pt x="3298" y="8704"/>
                  </a:cubicBezTo>
                  <a:cubicBezTo>
                    <a:pt x="3405" y="8704"/>
                    <a:pt x="3501" y="8704"/>
                    <a:pt x="3596" y="8692"/>
                  </a:cubicBezTo>
                  <a:lnTo>
                    <a:pt x="3596" y="8692"/>
                  </a:lnTo>
                  <a:lnTo>
                    <a:pt x="3501" y="10835"/>
                  </a:lnTo>
                  <a:lnTo>
                    <a:pt x="3298" y="10835"/>
                  </a:lnTo>
                  <a:cubicBezTo>
                    <a:pt x="3215" y="10835"/>
                    <a:pt x="3143" y="10907"/>
                    <a:pt x="3143" y="11002"/>
                  </a:cubicBezTo>
                  <a:cubicBezTo>
                    <a:pt x="3143" y="11085"/>
                    <a:pt x="3215" y="11157"/>
                    <a:pt x="3298" y="11157"/>
                  </a:cubicBezTo>
                  <a:lnTo>
                    <a:pt x="5048" y="11157"/>
                  </a:lnTo>
                  <a:cubicBezTo>
                    <a:pt x="5132" y="11157"/>
                    <a:pt x="5203" y="11085"/>
                    <a:pt x="5203" y="11002"/>
                  </a:cubicBezTo>
                  <a:cubicBezTo>
                    <a:pt x="5203" y="10907"/>
                    <a:pt x="5132" y="10835"/>
                    <a:pt x="5048" y="10835"/>
                  </a:cubicBezTo>
                  <a:lnTo>
                    <a:pt x="4846" y="10835"/>
                  </a:lnTo>
                  <a:lnTo>
                    <a:pt x="4715" y="8275"/>
                  </a:lnTo>
                  <a:lnTo>
                    <a:pt x="4715" y="8275"/>
                  </a:lnTo>
                  <a:cubicBezTo>
                    <a:pt x="4941" y="8335"/>
                    <a:pt x="5168" y="8359"/>
                    <a:pt x="5382" y="8359"/>
                  </a:cubicBezTo>
                  <a:cubicBezTo>
                    <a:pt x="6834" y="8359"/>
                    <a:pt x="7989" y="7192"/>
                    <a:pt x="7989" y="5763"/>
                  </a:cubicBezTo>
                  <a:cubicBezTo>
                    <a:pt x="8025" y="5204"/>
                    <a:pt x="7846" y="4656"/>
                    <a:pt x="7513" y="4215"/>
                  </a:cubicBezTo>
                  <a:cubicBezTo>
                    <a:pt x="7739" y="3870"/>
                    <a:pt x="7858" y="3465"/>
                    <a:pt x="7858" y="3049"/>
                  </a:cubicBezTo>
                  <a:cubicBezTo>
                    <a:pt x="7858" y="1858"/>
                    <a:pt x="6906" y="894"/>
                    <a:pt x="5715" y="882"/>
                  </a:cubicBezTo>
                  <a:cubicBezTo>
                    <a:pt x="5322" y="322"/>
                    <a:pt x="4691" y="1"/>
                    <a:pt x="40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687;p82"/>
            <p:cNvSpPr/>
            <p:nvPr/>
          </p:nvSpPr>
          <p:spPr>
            <a:xfrm>
              <a:off x="3960909" y="3498226"/>
              <a:ext cx="60992" cy="60992"/>
            </a:xfrm>
            <a:custGeom>
              <a:avLst/>
              <a:gdLst/>
              <a:ahLst/>
              <a:cxnLst/>
              <a:rect l="l" t="t" r="r" b="b"/>
              <a:pathLst>
                <a:path w="1906" h="1906" extrusionOk="0">
                  <a:moveTo>
                    <a:pt x="168" y="1"/>
                  </a:moveTo>
                  <a:cubicBezTo>
                    <a:pt x="84" y="1"/>
                    <a:pt x="1" y="84"/>
                    <a:pt x="1" y="167"/>
                  </a:cubicBezTo>
                  <a:cubicBezTo>
                    <a:pt x="1" y="1120"/>
                    <a:pt x="775" y="1906"/>
                    <a:pt x="1751" y="1906"/>
                  </a:cubicBezTo>
                  <a:cubicBezTo>
                    <a:pt x="1834" y="1906"/>
                    <a:pt x="1906" y="1834"/>
                    <a:pt x="1906" y="1751"/>
                  </a:cubicBezTo>
                  <a:cubicBezTo>
                    <a:pt x="1906" y="1656"/>
                    <a:pt x="1834" y="1584"/>
                    <a:pt x="1751" y="1584"/>
                  </a:cubicBezTo>
                  <a:cubicBezTo>
                    <a:pt x="977" y="1584"/>
                    <a:pt x="334" y="953"/>
                    <a:pt x="334" y="167"/>
                  </a:cubicBezTo>
                  <a:cubicBezTo>
                    <a:pt x="334" y="84"/>
                    <a:pt x="263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688;p82"/>
            <p:cNvSpPr/>
            <p:nvPr/>
          </p:nvSpPr>
          <p:spPr>
            <a:xfrm>
              <a:off x="4083981" y="3408690"/>
              <a:ext cx="44224" cy="43872"/>
            </a:xfrm>
            <a:custGeom>
              <a:avLst/>
              <a:gdLst/>
              <a:ahLst/>
              <a:cxnLst/>
              <a:rect l="l" t="t" r="r" b="b"/>
              <a:pathLst>
                <a:path w="1382" h="1371" extrusionOk="0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67" y="334"/>
                  </a:cubicBezTo>
                  <a:cubicBezTo>
                    <a:pt x="655" y="334"/>
                    <a:pt x="1036" y="739"/>
                    <a:pt x="1036" y="1215"/>
                  </a:cubicBezTo>
                  <a:cubicBezTo>
                    <a:pt x="1036" y="1299"/>
                    <a:pt x="1120" y="1370"/>
                    <a:pt x="1203" y="1370"/>
                  </a:cubicBezTo>
                  <a:cubicBezTo>
                    <a:pt x="1298" y="1370"/>
                    <a:pt x="1370" y="1299"/>
                    <a:pt x="1370" y="1215"/>
                  </a:cubicBezTo>
                  <a:cubicBezTo>
                    <a:pt x="1382" y="560"/>
                    <a:pt x="834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9483;p77"/>
          <p:cNvGrpSpPr/>
          <p:nvPr/>
        </p:nvGrpSpPr>
        <p:grpSpPr>
          <a:xfrm>
            <a:off x="4270993" y="4756772"/>
            <a:ext cx="471926" cy="526540"/>
            <a:chOff x="3079916" y="2744477"/>
            <a:chExt cx="332729" cy="372518"/>
          </a:xfrm>
        </p:grpSpPr>
        <p:sp>
          <p:nvSpPr>
            <p:cNvPr id="54" name="Google Shape;9484;p77"/>
            <p:cNvSpPr/>
            <p:nvPr/>
          </p:nvSpPr>
          <p:spPr>
            <a:xfrm>
              <a:off x="3079916" y="2840504"/>
              <a:ext cx="313454" cy="276491"/>
            </a:xfrm>
            <a:custGeom>
              <a:avLst/>
              <a:gdLst/>
              <a:ahLst/>
              <a:cxnLst/>
              <a:rect l="l" t="t" r="r" b="b"/>
              <a:pathLst>
                <a:path w="9871" h="8707" extrusionOk="0">
                  <a:moveTo>
                    <a:pt x="2993" y="1"/>
                  </a:moveTo>
                  <a:cubicBezTo>
                    <a:pt x="2768" y="1"/>
                    <a:pt x="2560" y="25"/>
                    <a:pt x="2370" y="74"/>
                  </a:cubicBezTo>
                  <a:cubicBezTo>
                    <a:pt x="1739" y="241"/>
                    <a:pt x="1179" y="646"/>
                    <a:pt x="750" y="1205"/>
                  </a:cubicBezTo>
                  <a:cubicBezTo>
                    <a:pt x="250" y="1860"/>
                    <a:pt x="0" y="2694"/>
                    <a:pt x="0" y="3622"/>
                  </a:cubicBezTo>
                  <a:cubicBezTo>
                    <a:pt x="0" y="4575"/>
                    <a:pt x="429" y="5825"/>
                    <a:pt x="1120" y="6896"/>
                  </a:cubicBezTo>
                  <a:cubicBezTo>
                    <a:pt x="1882" y="8039"/>
                    <a:pt x="2751" y="8706"/>
                    <a:pt x="3525" y="8706"/>
                  </a:cubicBezTo>
                  <a:cubicBezTo>
                    <a:pt x="3846" y="8706"/>
                    <a:pt x="4156" y="8670"/>
                    <a:pt x="4441" y="8575"/>
                  </a:cubicBezTo>
                  <a:cubicBezTo>
                    <a:pt x="4596" y="8534"/>
                    <a:pt x="4760" y="8513"/>
                    <a:pt x="4924" y="8513"/>
                  </a:cubicBezTo>
                  <a:cubicBezTo>
                    <a:pt x="5087" y="8513"/>
                    <a:pt x="5251" y="8534"/>
                    <a:pt x="5406" y="8575"/>
                  </a:cubicBezTo>
                  <a:cubicBezTo>
                    <a:pt x="5703" y="8670"/>
                    <a:pt x="6013" y="8706"/>
                    <a:pt x="6311" y="8706"/>
                  </a:cubicBezTo>
                  <a:cubicBezTo>
                    <a:pt x="7085" y="8706"/>
                    <a:pt x="7978" y="8051"/>
                    <a:pt x="8728" y="6896"/>
                  </a:cubicBezTo>
                  <a:cubicBezTo>
                    <a:pt x="9418" y="5837"/>
                    <a:pt x="9835" y="4587"/>
                    <a:pt x="9835" y="3622"/>
                  </a:cubicBezTo>
                  <a:cubicBezTo>
                    <a:pt x="9871" y="2920"/>
                    <a:pt x="9716" y="2301"/>
                    <a:pt x="9454" y="1753"/>
                  </a:cubicBezTo>
                  <a:cubicBezTo>
                    <a:pt x="9420" y="1677"/>
                    <a:pt x="9351" y="1637"/>
                    <a:pt x="9275" y="1637"/>
                  </a:cubicBezTo>
                  <a:cubicBezTo>
                    <a:pt x="9244" y="1637"/>
                    <a:pt x="9211" y="1644"/>
                    <a:pt x="9180" y="1658"/>
                  </a:cubicBezTo>
                  <a:cubicBezTo>
                    <a:pt x="9085" y="1705"/>
                    <a:pt x="9049" y="1824"/>
                    <a:pt x="9097" y="1932"/>
                  </a:cubicBezTo>
                  <a:cubicBezTo>
                    <a:pt x="9347" y="2420"/>
                    <a:pt x="9466" y="3003"/>
                    <a:pt x="9466" y="3622"/>
                  </a:cubicBezTo>
                  <a:cubicBezTo>
                    <a:pt x="9466" y="4503"/>
                    <a:pt x="9061" y="5682"/>
                    <a:pt x="8406" y="6670"/>
                  </a:cubicBezTo>
                  <a:cubicBezTo>
                    <a:pt x="7739" y="7694"/>
                    <a:pt x="6966" y="8313"/>
                    <a:pt x="6323" y="8313"/>
                  </a:cubicBezTo>
                  <a:cubicBezTo>
                    <a:pt x="6061" y="8313"/>
                    <a:pt x="5775" y="8266"/>
                    <a:pt x="5525" y="8194"/>
                  </a:cubicBezTo>
                  <a:cubicBezTo>
                    <a:pt x="5328" y="8135"/>
                    <a:pt x="5126" y="8105"/>
                    <a:pt x="4925" y="8105"/>
                  </a:cubicBezTo>
                  <a:cubicBezTo>
                    <a:pt x="4724" y="8105"/>
                    <a:pt x="4525" y="8135"/>
                    <a:pt x="4334" y="8194"/>
                  </a:cubicBezTo>
                  <a:cubicBezTo>
                    <a:pt x="4084" y="8266"/>
                    <a:pt x="3798" y="8313"/>
                    <a:pt x="3525" y="8313"/>
                  </a:cubicBezTo>
                  <a:cubicBezTo>
                    <a:pt x="2894" y="8313"/>
                    <a:pt x="2120" y="7694"/>
                    <a:pt x="1441" y="6670"/>
                  </a:cubicBezTo>
                  <a:cubicBezTo>
                    <a:pt x="786" y="5682"/>
                    <a:pt x="393" y="4503"/>
                    <a:pt x="393" y="3622"/>
                  </a:cubicBezTo>
                  <a:cubicBezTo>
                    <a:pt x="393" y="2789"/>
                    <a:pt x="631" y="2039"/>
                    <a:pt x="1060" y="1443"/>
                  </a:cubicBezTo>
                  <a:cubicBezTo>
                    <a:pt x="1429" y="955"/>
                    <a:pt x="1941" y="598"/>
                    <a:pt x="2453" y="467"/>
                  </a:cubicBezTo>
                  <a:cubicBezTo>
                    <a:pt x="2608" y="425"/>
                    <a:pt x="2783" y="405"/>
                    <a:pt x="2975" y="405"/>
                  </a:cubicBezTo>
                  <a:cubicBezTo>
                    <a:pt x="3270" y="405"/>
                    <a:pt x="3605" y="452"/>
                    <a:pt x="3965" y="539"/>
                  </a:cubicBezTo>
                  <a:cubicBezTo>
                    <a:pt x="4025" y="550"/>
                    <a:pt x="4096" y="574"/>
                    <a:pt x="4156" y="586"/>
                  </a:cubicBezTo>
                  <a:cubicBezTo>
                    <a:pt x="4165" y="587"/>
                    <a:pt x="4174" y="588"/>
                    <a:pt x="4183" y="588"/>
                  </a:cubicBezTo>
                  <a:cubicBezTo>
                    <a:pt x="4278" y="588"/>
                    <a:pt x="4361" y="529"/>
                    <a:pt x="4394" y="431"/>
                  </a:cubicBezTo>
                  <a:cubicBezTo>
                    <a:pt x="4406" y="336"/>
                    <a:pt x="4346" y="229"/>
                    <a:pt x="4239" y="193"/>
                  </a:cubicBezTo>
                  <a:lnTo>
                    <a:pt x="4060" y="158"/>
                  </a:lnTo>
                  <a:cubicBezTo>
                    <a:pt x="3674" y="52"/>
                    <a:pt x="3316" y="1"/>
                    <a:pt x="29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55" name="Google Shape;9485;p77"/>
            <p:cNvSpPr/>
            <p:nvPr/>
          </p:nvSpPr>
          <p:spPr>
            <a:xfrm>
              <a:off x="3244375" y="2840250"/>
              <a:ext cx="124416" cy="45727"/>
            </a:xfrm>
            <a:custGeom>
              <a:avLst/>
              <a:gdLst/>
              <a:ahLst/>
              <a:cxnLst/>
              <a:rect l="l" t="t" r="r" b="b"/>
              <a:pathLst>
                <a:path w="3918" h="1440" extrusionOk="0">
                  <a:moveTo>
                    <a:pt x="1721" y="0"/>
                  </a:moveTo>
                  <a:cubicBezTo>
                    <a:pt x="1391" y="0"/>
                    <a:pt x="1027" y="53"/>
                    <a:pt x="632" y="154"/>
                  </a:cubicBezTo>
                  <a:cubicBezTo>
                    <a:pt x="477" y="189"/>
                    <a:pt x="334" y="213"/>
                    <a:pt x="191" y="237"/>
                  </a:cubicBezTo>
                  <a:cubicBezTo>
                    <a:pt x="96" y="249"/>
                    <a:pt x="1" y="356"/>
                    <a:pt x="12" y="463"/>
                  </a:cubicBezTo>
                  <a:cubicBezTo>
                    <a:pt x="35" y="563"/>
                    <a:pt x="120" y="643"/>
                    <a:pt x="218" y="643"/>
                  </a:cubicBezTo>
                  <a:cubicBezTo>
                    <a:pt x="225" y="643"/>
                    <a:pt x="232" y="643"/>
                    <a:pt x="239" y="642"/>
                  </a:cubicBezTo>
                  <a:cubicBezTo>
                    <a:pt x="405" y="630"/>
                    <a:pt x="572" y="582"/>
                    <a:pt x="727" y="547"/>
                  </a:cubicBezTo>
                  <a:cubicBezTo>
                    <a:pt x="1080" y="460"/>
                    <a:pt x="1412" y="413"/>
                    <a:pt x="1708" y="413"/>
                  </a:cubicBezTo>
                  <a:cubicBezTo>
                    <a:pt x="1901" y="413"/>
                    <a:pt x="2079" y="433"/>
                    <a:pt x="2239" y="475"/>
                  </a:cubicBezTo>
                  <a:cubicBezTo>
                    <a:pt x="2727" y="606"/>
                    <a:pt x="3203" y="928"/>
                    <a:pt x="3561" y="1368"/>
                  </a:cubicBezTo>
                  <a:cubicBezTo>
                    <a:pt x="3608" y="1416"/>
                    <a:pt x="3668" y="1439"/>
                    <a:pt x="3703" y="1439"/>
                  </a:cubicBezTo>
                  <a:cubicBezTo>
                    <a:pt x="3751" y="1439"/>
                    <a:pt x="3799" y="1428"/>
                    <a:pt x="3822" y="1404"/>
                  </a:cubicBezTo>
                  <a:cubicBezTo>
                    <a:pt x="3918" y="1309"/>
                    <a:pt x="3918" y="1189"/>
                    <a:pt x="3858" y="1106"/>
                  </a:cubicBezTo>
                  <a:cubicBezTo>
                    <a:pt x="3441" y="594"/>
                    <a:pt x="2894" y="225"/>
                    <a:pt x="2322" y="70"/>
                  </a:cubicBezTo>
                  <a:cubicBezTo>
                    <a:pt x="2138" y="23"/>
                    <a:pt x="1937" y="0"/>
                    <a:pt x="17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56" name="Google Shape;9486;p77"/>
            <p:cNvSpPr/>
            <p:nvPr/>
          </p:nvSpPr>
          <p:spPr>
            <a:xfrm>
              <a:off x="3198267" y="2744477"/>
              <a:ext cx="214378" cy="145279"/>
            </a:xfrm>
            <a:custGeom>
              <a:avLst/>
              <a:gdLst/>
              <a:ahLst/>
              <a:cxnLst/>
              <a:rect l="l" t="t" r="r" b="b"/>
              <a:pathLst>
                <a:path w="6751" h="4575" extrusionOk="0">
                  <a:moveTo>
                    <a:pt x="4113" y="1"/>
                  </a:moveTo>
                  <a:cubicBezTo>
                    <a:pt x="3977" y="1"/>
                    <a:pt x="3841" y="10"/>
                    <a:pt x="3703" y="26"/>
                  </a:cubicBezTo>
                  <a:cubicBezTo>
                    <a:pt x="3060" y="74"/>
                    <a:pt x="2500" y="407"/>
                    <a:pt x="2060" y="1026"/>
                  </a:cubicBezTo>
                  <a:cubicBezTo>
                    <a:pt x="1786" y="1407"/>
                    <a:pt x="1643" y="1777"/>
                    <a:pt x="1607" y="1884"/>
                  </a:cubicBezTo>
                  <a:lnTo>
                    <a:pt x="1083" y="2693"/>
                  </a:lnTo>
                  <a:cubicBezTo>
                    <a:pt x="929" y="2241"/>
                    <a:pt x="786" y="1955"/>
                    <a:pt x="774" y="1943"/>
                  </a:cubicBezTo>
                  <a:cubicBezTo>
                    <a:pt x="742" y="1871"/>
                    <a:pt x="666" y="1837"/>
                    <a:pt x="595" y="1837"/>
                  </a:cubicBezTo>
                  <a:cubicBezTo>
                    <a:pt x="560" y="1837"/>
                    <a:pt x="527" y="1844"/>
                    <a:pt x="500" y="1860"/>
                  </a:cubicBezTo>
                  <a:cubicBezTo>
                    <a:pt x="393" y="1896"/>
                    <a:pt x="369" y="2039"/>
                    <a:pt x="417" y="2122"/>
                  </a:cubicBezTo>
                  <a:cubicBezTo>
                    <a:pt x="417" y="2134"/>
                    <a:pt x="869" y="3015"/>
                    <a:pt x="964" y="4158"/>
                  </a:cubicBezTo>
                  <a:cubicBezTo>
                    <a:pt x="810" y="4146"/>
                    <a:pt x="667" y="4098"/>
                    <a:pt x="560" y="4063"/>
                  </a:cubicBezTo>
                  <a:cubicBezTo>
                    <a:pt x="429" y="4003"/>
                    <a:pt x="381" y="3944"/>
                    <a:pt x="381" y="3920"/>
                  </a:cubicBezTo>
                  <a:cubicBezTo>
                    <a:pt x="381" y="3824"/>
                    <a:pt x="286" y="3729"/>
                    <a:pt x="191" y="3729"/>
                  </a:cubicBezTo>
                  <a:cubicBezTo>
                    <a:pt x="83" y="3729"/>
                    <a:pt x="0" y="3824"/>
                    <a:pt x="0" y="3920"/>
                  </a:cubicBezTo>
                  <a:cubicBezTo>
                    <a:pt x="0" y="4039"/>
                    <a:pt x="60" y="4265"/>
                    <a:pt x="393" y="4432"/>
                  </a:cubicBezTo>
                  <a:cubicBezTo>
                    <a:pt x="607" y="4515"/>
                    <a:pt x="893" y="4575"/>
                    <a:pt x="1191" y="4575"/>
                  </a:cubicBezTo>
                  <a:cubicBezTo>
                    <a:pt x="1488" y="4575"/>
                    <a:pt x="1750" y="4515"/>
                    <a:pt x="1976" y="4432"/>
                  </a:cubicBezTo>
                  <a:cubicBezTo>
                    <a:pt x="2334" y="4265"/>
                    <a:pt x="2381" y="4039"/>
                    <a:pt x="2381" y="3920"/>
                  </a:cubicBezTo>
                  <a:cubicBezTo>
                    <a:pt x="2381" y="3824"/>
                    <a:pt x="2286" y="3729"/>
                    <a:pt x="2179" y="3729"/>
                  </a:cubicBezTo>
                  <a:cubicBezTo>
                    <a:pt x="2084" y="3729"/>
                    <a:pt x="1988" y="3824"/>
                    <a:pt x="1988" y="3920"/>
                  </a:cubicBezTo>
                  <a:cubicBezTo>
                    <a:pt x="1988" y="3944"/>
                    <a:pt x="1941" y="4003"/>
                    <a:pt x="1810" y="4063"/>
                  </a:cubicBezTo>
                  <a:cubicBezTo>
                    <a:pt x="1691" y="4122"/>
                    <a:pt x="1548" y="4146"/>
                    <a:pt x="1381" y="4158"/>
                  </a:cubicBezTo>
                  <a:cubicBezTo>
                    <a:pt x="1345" y="3801"/>
                    <a:pt x="1286" y="3479"/>
                    <a:pt x="1226" y="3193"/>
                  </a:cubicBezTo>
                  <a:lnTo>
                    <a:pt x="1917" y="2158"/>
                  </a:lnTo>
                  <a:cubicBezTo>
                    <a:pt x="1941" y="2158"/>
                    <a:pt x="1976" y="2169"/>
                    <a:pt x="2048" y="2181"/>
                  </a:cubicBezTo>
                  <a:cubicBezTo>
                    <a:pt x="2167" y="2229"/>
                    <a:pt x="2334" y="2312"/>
                    <a:pt x="2512" y="2420"/>
                  </a:cubicBezTo>
                  <a:cubicBezTo>
                    <a:pt x="2977" y="2693"/>
                    <a:pt x="3584" y="3027"/>
                    <a:pt x="4251" y="3027"/>
                  </a:cubicBezTo>
                  <a:cubicBezTo>
                    <a:pt x="4477" y="3027"/>
                    <a:pt x="4715" y="2991"/>
                    <a:pt x="4953" y="2896"/>
                  </a:cubicBezTo>
                  <a:cubicBezTo>
                    <a:pt x="6441" y="2312"/>
                    <a:pt x="6739" y="431"/>
                    <a:pt x="6739" y="348"/>
                  </a:cubicBezTo>
                  <a:cubicBezTo>
                    <a:pt x="6751" y="312"/>
                    <a:pt x="6727" y="229"/>
                    <a:pt x="6644" y="193"/>
                  </a:cubicBezTo>
                  <a:cubicBezTo>
                    <a:pt x="6614" y="169"/>
                    <a:pt x="6578" y="157"/>
                    <a:pt x="6541" y="157"/>
                  </a:cubicBezTo>
                  <a:cubicBezTo>
                    <a:pt x="6504" y="157"/>
                    <a:pt x="6465" y="169"/>
                    <a:pt x="6429" y="193"/>
                  </a:cubicBezTo>
                  <a:cubicBezTo>
                    <a:pt x="6298" y="275"/>
                    <a:pt x="6157" y="307"/>
                    <a:pt x="5995" y="307"/>
                  </a:cubicBezTo>
                  <a:cubicBezTo>
                    <a:pt x="5805" y="307"/>
                    <a:pt x="5586" y="263"/>
                    <a:pt x="5322" y="205"/>
                  </a:cubicBezTo>
                  <a:cubicBezTo>
                    <a:pt x="5274" y="193"/>
                    <a:pt x="5239" y="193"/>
                    <a:pt x="5191" y="169"/>
                  </a:cubicBezTo>
                  <a:cubicBezTo>
                    <a:pt x="5177" y="166"/>
                    <a:pt x="5163" y="165"/>
                    <a:pt x="5149" y="165"/>
                  </a:cubicBezTo>
                  <a:cubicBezTo>
                    <a:pt x="5057" y="165"/>
                    <a:pt x="4974" y="231"/>
                    <a:pt x="4953" y="324"/>
                  </a:cubicBezTo>
                  <a:cubicBezTo>
                    <a:pt x="4917" y="431"/>
                    <a:pt x="5001" y="526"/>
                    <a:pt x="5096" y="562"/>
                  </a:cubicBezTo>
                  <a:cubicBezTo>
                    <a:pt x="5144" y="574"/>
                    <a:pt x="5191" y="574"/>
                    <a:pt x="5239" y="586"/>
                  </a:cubicBezTo>
                  <a:cubicBezTo>
                    <a:pt x="5513" y="648"/>
                    <a:pt x="5761" y="703"/>
                    <a:pt x="6002" y="703"/>
                  </a:cubicBezTo>
                  <a:cubicBezTo>
                    <a:pt x="6085" y="703"/>
                    <a:pt x="6168" y="697"/>
                    <a:pt x="6251" y="681"/>
                  </a:cubicBezTo>
                  <a:lnTo>
                    <a:pt x="6251" y="681"/>
                  </a:lnTo>
                  <a:cubicBezTo>
                    <a:pt x="6096" y="1217"/>
                    <a:pt x="5691" y="2217"/>
                    <a:pt x="4786" y="2550"/>
                  </a:cubicBezTo>
                  <a:cubicBezTo>
                    <a:pt x="4600" y="2622"/>
                    <a:pt x="4417" y="2652"/>
                    <a:pt x="4237" y="2652"/>
                  </a:cubicBezTo>
                  <a:cubicBezTo>
                    <a:pt x="3671" y="2652"/>
                    <a:pt x="3146" y="2351"/>
                    <a:pt x="2703" y="2098"/>
                  </a:cubicBezTo>
                  <a:cubicBezTo>
                    <a:pt x="2465" y="1955"/>
                    <a:pt x="2262" y="1836"/>
                    <a:pt x="2084" y="1777"/>
                  </a:cubicBezTo>
                  <a:cubicBezTo>
                    <a:pt x="2286" y="1336"/>
                    <a:pt x="2810" y="503"/>
                    <a:pt x="3727" y="431"/>
                  </a:cubicBezTo>
                  <a:cubicBezTo>
                    <a:pt x="3850" y="420"/>
                    <a:pt x="3970" y="415"/>
                    <a:pt x="4092" y="415"/>
                  </a:cubicBezTo>
                  <a:cubicBezTo>
                    <a:pt x="4241" y="415"/>
                    <a:pt x="4391" y="423"/>
                    <a:pt x="4548" y="443"/>
                  </a:cubicBezTo>
                  <a:cubicBezTo>
                    <a:pt x="4556" y="444"/>
                    <a:pt x="4564" y="444"/>
                    <a:pt x="4571" y="444"/>
                  </a:cubicBezTo>
                  <a:cubicBezTo>
                    <a:pt x="4670" y="444"/>
                    <a:pt x="4763" y="375"/>
                    <a:pt x="4774" y="264"/>
                  </a:cubicBezTo>
                  <a:cubicBezTo>
                    <a:pt x="4786" y="157"/>
                    <a:pt x="4715" y="50"/>
                    <a:pt x="4596" y="38"/>
                  </a:cubicBezTo>
                  <a:cubicBezTo>
                    <a:pt x="4430" y="13"/>
                    <a:pt x="4271" y="1"/>
                    <a:pt x="41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5" t="6746" r="18087" b="17814"/>
          <a:stretch/>
        </p:blipFill>
        <p:spPr>
          <a:xfrm>
            <a:off x="5037725" y="2926802"/>
            <a:ext cx="2129245" cy="18941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68" name="Google Shape;9851;p78"/>
          <p:cNvGrpSpPr/>
          <p:nvPr/>
        </p:nvGrpSpPr>
        <p:grpSpPr>
          <a:xfrm>
            <a:off x="7590845" y="4756772"/>
            <a:ext cx="392887" cy="560620"/>
            <a:chOff x="6266525" y="3807788"/>
            <a:chExt cx="260223" cy="353527"/>
          </a:xfrm>
        </p:grpSpPr>
        <p:sp>
          <p:nvSpPr>
            <p:cNvPr id="69" name="Google Shape;9852;p78"/>
            <p:cNvSpPr/>
            <p:nvPr/>
          </p:nvSpPr>
          <p:spPr>
            <a:xfrm>
              <a:off x="6266525" y="3807788"/>
              <a:ext cx="260223" cy="353527"/>
            </a:xfrm>
            <a:custGeom>
              <a:avLst/>
              <a:gdLst/>
              <a:ahLst/>
              <a:cxnLst/>
              <a:rect l="l" t="t" r="r" b="b"/>
              <a:pathLst>
                <a:path w="8169" h="11098" extrusionOk="0">
                  <a:moveTo>
                    <a:pt x="1322" y="1"/>
                  </a:moveTo>
                  <a:cubicBezTo>
                    <a:pt x="1239" y="1"/>
                    <a:pt x="1167" y="84"/>
                    <a:pt x="1167" y="168"/>
                  </a:cubicBezTo>
                  <a:lnTo>
                    <a:pt x="1167" y="1430"/>
                  </a:lnTo>
                  <a:cubicBezTo>
                    <a:pt x="1167" y="1953"/>
                    <a:pt x="1525" y="2382"/>
                    <a:pt x="2013" y="2513"/>
                  </a:cubicBezTo>
                  <a:lnTo>
                    <a:pt x="2025" y="2513"/>
                  </a:lnTo>
                  <a:cubicBezTo>
                    <a:pt x="2001" y="2573"/>
                    <a:pt x="1977" y="2620"/>
                    <a:pt x="1953" y="2692"/>
                  </a:cubicBezTo>
                  <a:lnTo>
                    <a:pt x="1858" y="2906"/>
                  </a:lnTo>
                  <a:cubicBezTo>
                    <a:pt x="1846" y="2942"/>
                    <a:pt x="1834" y="2965"/>
                    <a:pt x="1822" y="3013"/>
                  </a:cubicBezTo>
                  <a:cubicBezTo>
                    <a:pt x="1108" y="2823"/>
                    <a:pt x="596" y="2180"/>
                    <a:pt x="596" y="1441"/>
                  </a:cubicBezTo>
                  <a:lnTo>
                    <a:pt x="596" y="168"/>
                  </a:lnTo>
                  <a:cubicBezTo>
                    <a:pt x="596" y="84"/>
                    <a:pt x="525" y="13"/>
                    <a:pt x="429" y="13"/>
                  </a:cubicBezTo>
                  <a:cubicBezTo>
                    <a:pt x="346" y="13"/>
                    <a:pt x="274" y="84"/>
                    <a:pt x="274" y="168"/>
                  </a:cubicBezTo>
                  <a:lnTo>
                    <a:pt x="274" y="1441"/>
                  </a:lnTo>
                  <a:cubicBezTo>
                    <a:pt x="274" y="2311"/>
                    <a:pt x="870" y="3120"/>
                    <a:pt x="1763" y="3346"/>
                  </a:cubicBezTo>
                  <a:cubicBezTo>
                    <a:pt x="1656" y="4192"/>
                    <a:pt x="2001" y="4906"/>
                    <a:pt x="2441" y="5251"/>
                  </a:cubicBezTo>
                  <a:cubicBezTo>
                    <a:pt x="2668" y="5430"/>
                    <a:pt x="2656" y="5859"/>
                    <a:pt x="2334" y="5942"/>
                  </a:cubicBezTo>
                  <a:cubicBezTo>
                    <a:pt x="2239" y="5978"/>
                    <a:pt x="2144" y="6002"/>
                    <a:pt x="2060" y="6049"/>
                  </a:cubicBezTo>
                  <a:cubicBezTo>
                    <a:pt x="1560" y="6264"/>
                    <a:pt x="1239" y="6716"/>
                    <a:pt x="1167" y="7252"/>
                  </a:cubicBezTo>
                  <a:cubicBezTo>
                    <a:pt x="513" y="7335"/>
                    <a:pt x="1" y="7895"/>
                    <a:pt x="1" y="8561"/>
                  </a:cubicBezTo>
                  <a:lnTo>
                    <a:pt x="1" y="10931"/>
                  </a:lnTo>
                  <a:cubicBezTo>
                    <a:pt x="1" y="11026"/>
                    <a:pt x="72" y="11097"/>
                    <a:pt x="167" y="11097"/>
                  </a:cubicBezTo>
                  <a:cubicBezTo>
                    <a:pt x="251" y="11097"/>
                    <a:pt x="334" y="11026"/>
                    <a:pt x="334" y="10931"/>
                  </a:cubicBezTo>
                  <a:lnTo>
                    <a:pt x="334" y="8561"/>
                  </a:lnTo>
                  <a:cubicBezTo>
                    <a:pt x="334" y="8014"/>
                    <a:pt x="775" y="7573"/>
                    <a:pt x="1322" y="7573"/>
                  </a:cubicBezTo>
                  <a:cubicBezTo>
                    <a:pt x="1417" y="7573"/>
                    <a:pt x="1489" y="7490"/>
                    <a:pt x="1489" y="7418"/>
                  </a:cubicBezTo>
                  <a:cubicBezTo>
                    <a:pt x="1525" y="6942"/>
                    <a:pt x="1787" y="6525"/>
                    <a:pt x="2203" y="6347"/>
                  </a:cubicBezTo>
                  <a:cubicBezTo>
                    <a:pt x="2275" y="6311"/>
                    <a:pt x="2370" y="6287"/>
                    <a:pt x="2441" y="6252"/>
                  </a:cubicBezTo>
                  <a:cubicBezTo>
                    <a:pt x="2656" y="6192"/>
                    <a:pt x="2811" y="6037"/>
                    <a:pt x="2894" y="5823"/>
                  </a:cubicBezTo>
                  <a:cubicBezTo>
                    <a:pt x="2918" y="5740"/>
                    <a:pt x="2930" y="5621"/>
                    <a:pt x="2918" y="5513"/>
                  </a:cubicBezTo>
                  <a:cubicBezTo>
                    <a:pt x="3030" y="5443"/>
                    <a:pt x="3291" y="5320"/>
                    <a:pt x="3612" y="5320"/>
                  </a:cubicBezTo>
                  <a:cubicBezTo>
                    <a:pt x="3837" y="5320"/>
                    <a:pt x="4092" y="5380"/>
                    <a:pt x="4346" y="5561"/>
                  </a:cubicBezTo>
                  <a:cubicBezTo>
                    <a:pt x="4596" y="5732"/>
                    <a:pt x="4893" y="5799"/>
                    <a:pt x="5206" y="5799"/>
                  </a:cubicBezTo>
                  <a:cubicBezTo>
                    <a:pt x="5699" y="5799"/>
                    <a:pt x="6231" y="5632"/>
                    <a:pt x="6668" y="5442"/>
                  </a:cubicBezTo>
                  <a:lnTo>
                    <a:pt x="6668" y="5442"/>
                  </a:lnTo>
                  <a:cubicBezTo>
                    <a:pt x="6561" y="6049"/>
                    <a:pt x="6323" y="6645"/>
                    <a:pt x="5966" y="7168"/>
                  </a:cubicBezTo>
                  <a:cubicBezTo>
                    <a:pt x="5299" y="8145"/>
                    <a:pt x="4406" y="8680"/>
                    <a:pt x="3251" y="8823"/>
                  </a:cubicBezTo>
                  <a:cubicBezTo>
                    <a:pt x="3184" y="8831"/>
                    <a:pt x="3118" y="8834"/>
                    <a:pt x="3053" y="8834"/>
                  </a:cubicBezTo>
                  <a:cubicBezTo>
                    <a:pt x="2468" y="8834"/>
                    <a:pt x="1959" y="8555"/>
                    <a:pt x="1691" y="8180"/>
                  </a:cubicBezTo>
                  <a:cubicBezTo>
                    <a:pt x="1668" y="8133"/>
                    <a:pt x="1608" y="8109"/>
                    <a:pt x="1548" y="8109"/>
                  </a:cubicBezTo>
                  <a:lnTo>
                    <a:pt x="1322" y="8109"/>
                  </a:lnTo>
                  <a:cubicBezTo>
                    <a:pt x="1072" y="8109"/>
                    <a:pt x="870" y="8311"/>
                    <a:pt x="870" y="8561"/>
                  </a:cubicBezTo>
                  <a:lnTo>
                    <a:pt x="870" y="10931"/>
                  </a:lnTo>
                  <a:cubicBezTo>
                    <a:pt x="870" y="11026"/>
                    <a:pt x="941" y="11097"/>
                    <a:pt x="1025" y="11097"/>
                  </a:cubicBezTo>
                  <a:cubicBezTo>
                    <a:pt x="1120" y="11097"/>
                    <a:pt x="1191" y="11026"/>
                    <a:pt x="1191" y="10931"/>
                  </a:cubicBezTo>
                  <a:lnTo>
                    <a:pt x="1191" y="8561"/>
                  </a:lnTo>
                  <a:cubicBezTo>
                    <a:pt x="1191" y="8490"/>
                    <a:pt x="1251" y="8430"/>
                    <a:pt x="1322" y="8430"/>
                  </a:cubicBezTo>
                  <a:lnTo>
                    <a:pt x="1477" y="8430"/>
                  </a:lnTo>
                  <a:cubicBezTo>
                    <a:pt x="1814" y="8852"/>
                    <a:pt x="2374" y="9161"/>
                    <a:pt x="3018" y="9161"/>
                  </a:cubicBezTo>
                  <a:cubicBezTo>
                    <a:pt x="3103" y="9161"/>
                    <a:pt x="3188" y="9156"/>
                    <a:pt x="3275" y="9145"/>
                  </a:cubicBezTo>
                  <a:cubicBezTo>
                    <a:pt x="7144" y="8716"/>
                    <a:pt x="8168" y="3763"/>
                    <a:pt x="5847" y="1834"/>
                  </a:cubicBezTo>
                  <a:cubicBezTo>
                    <a:pt x="5818" y="1810"/>
                    <a:pt x="5783" y="1800"/>
                    <a:pt x="5750" y="1800"/>
                  </a:cubicBezTo>
                  <a:cubicBezTo>
                    <a:pt x="5700" y="1800"/>
                    <a:pt x="5654" y="1823"/>
                    <a:pt x="5632" y="1858"/>
                  </a:cubicBezTo>
                  <a:cubicBezTo>
                    <a:pt x="5573" y="1930"/>
                    <a:pt x="5585" y="2037"/>
                    <a:pt x="5644" y="2073"/>
                  </a:cubicBezTo>
                  <a:cubicBezTo>
                    <a:pt x="6501" y="2787"/>
                    <a:pt x="6835" y="3966"/>
                    <a:pt x="6740" y="5073"/>
                  </a:cubicBezTo>
                  <a:cubicBezTo>
                    <a:pt x="6517" y="5175"/>
                    <a:pt x="5841" y="5487"/>
                    <a:pt x="5230" y="5487"/>
                  </a:cubicBezTo>
                  <a:cubicBezTo>
                    <a:pt x="4990" y="5487"/>
                    <a:pt x="4761" y="5439"/>
                    <a:pt x="4573" y="5311"/>
                  </a:cubicBezTo>
                  <a:cubicBezTo>
                    <a:pt x="4275" y="5113"/>
                    <a:pt x="3955" y="5013"/>
                    <a:pt x="3632" y="5013"/>
                  </a:cubicBezTo>
                  <a:cubicBezTo>
                    <a:pt x="3373" y="5013"/>
                    <a:pt x="3112" y="5077"/>
                    <a:pt x="2858" y="5204"/>
                  </a:cubicBezTo>
                  <a:cubicBezTo>
                    <a:pt x="2811" y="5109"/>
                    <a:pt x="2751" y="5037"/>
                    <a:pt x="2680" y="4978"/>
                  </a:cubicBezTo>
                  <a:cubicBezTo>
                    <a:pt x="2239" y="4632"/>
                    <a:pt x="1941" y="3847"/>
                    <a:pt x="2191" y="3013"/>
                  </a:cubicBezTo>
                  <a:cubicBezTo>
                    <a:pt x="2470" y="2062"/>
                    <a:pt x="3289" y="1530"/>
                    <a:pt x="4171" y="1530"/>
                  </a:cubicBezTo>
                  <a:cubicBezTo>
                    <a:pt x="4459" y="1530"/>
                    <a:pt x="4753" y="1586"/>
                    <a:pt x="5037" y="1703"/>
                  </a:cubicBezTo>
                  <a:cubicBezTo>
                    <a:pt x="5059" y="1713"/>
                    <a:pt x="5081" y="1717"/>
                    <a:pt x="5103" y="1717"/>
                  </a:cubicBezTo>
                  <a:cubicBezTo>
                    <a:pt x="5165" y="1717"/>
                    <a:pt x="5222" y="1682"/>
                    <a:pt x="5239" y="1620"/>
                  </a:cubicBezTo>
                  <a:cubicBezTo>
                    <a:pt x="5275" y="1525"/>
                    <a:pt x="5239" y="1430"/>
                    <a:pt x="5156" y="1406"/>
                  </a:cubicBezTo>
                  <a:cubicBezTo>
                    <a:pt x="4841" y="1276"/>
                    <a:pt x="4506" y="1210"/>
                    <a:pt x="4171" y="1210"/>
                  </a:cubicBezTo>
                  <a:cubicBezTo>
                    <a:pt x="3432" y="1210"/>
                    <a:pt x="2699" y="1535"/>
                    <a:pt x="2215" y="2215"/>
                  </a:cubicBezTo>
                  <a:cubicBezTo>
                    <a:pt x="2215" y="2215"/>
                    <a:pt x="2120" y="2192"/>
                    <a:pt x="2084" y="2180"/>
                  </a:cubicBezTo>
                  <a:cubicBezTo>
                    <a:pt x="1727" y="2108"/>
                    <a:pt x="1489" y="1787"/>
                    <a:pt x="1489" y="1430"/>
                  </a:cubicBezTo>
                  <a:lnTo>
                    <a:pt x="1489" y="168"/>
                  </a:lnTo>
                  <a:cubicBezTo>
                    <a:pt x="1489" y="84"/>
                    <a:pt x="1417" y="1"/>
                    <a:pt x="13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9853;p78"/>
            <p:cNvSpPr/>
            <p:nvPr/>
          </p:nvSpPr>
          <p:spPr>
            <a:xfrm>
              <a:off x="6370085" y="4004652"/>
              <a:ext cx="13284" cy="13284"/>
            </a:xfrm>
            <a:custGeom>
              <a:avLst/>
              <a:gdLst/>
              <a:ahLst/>
              <a:cxnLst/>
              <a:rect l="l" t="t" r="r" b="b"/>
              <a:pathLst>
                <a:path w="417" h="417" extrusionOk="0">
                  <a:moveTo>
                    <a:pt x="202" y="0"/>
                  </a:moveTo>
                  <a:cubicBezTo>
                    <a:pt x="83" y="0"/>
                    <a:pt x="0" y="95"/>
                    <a:pt x="0" y="214"/>
                  </a:cubicBezTo>
                  <a:cubicBezTo>
                    <a:pt x="0" y="334"/>
                    <a:pt x="83" y="417"/>
                    <a:pt x="202" y="417"/>
                  </a:cubicBezTo>
                  <a:cubicBezTo>
                    <a:pt x="322" y="417"/>
                    <a:pt x="417" y="334"/>
                    <a:pt x="417" y="214"/>
                  </a:cubicBezTo>
                  <a:cubicBezTo>
                    <a:pt x="417" y="95"/>
                    <a:pt x="322" y="0"/>
                    <a:pt x="2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854;p78"/>
            <p:cNvSpPr/>
            <p:nvPr/>
          </p:nvSpPr>
          <p:spPr>
            <a:xfrm>
              <a:off x="6423156" y="4017904"/>
              <a:ext cx="13315" cy="13315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1" y="96"/>
                    <a:pt x="1" y="215"/>
                  </a:cubicBezTo>
                  <a:cubicBezTo>
                    <a:pt x="1" y="334"/>
                    <a:pt x="84" y="418"/>
                    <a:pt x="203" y="418"/>
                  </a:cubicBezTo>
                  <a:cubicBezTo>
                    <a:pt x="322" y="418"/>
                    <a:pt x="418" y="334"/>
                    <a:pt x="418" y="215"/>
                  </a:cubicBezTo>
                  <a:cubicBezTo>
                    <a:pt x="418" y="108"/>
                    <a:pt x="322" y="1"/>
                    <a:pt x="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9855;p78"/>
            <p:cNvSpPr/>
            <p:nvPr/>
          </p:nvSpPr>
          <p:spPr>
            <a:xfrm>
              <a:off x="6364766" y="4050906"/>
              <a:ext cx="13315" cy="13315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96"/>
                    <a:pt x="322" y="1"/>
                    <a:pt x="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Rectángulo 46"/>
          <p:cNvSpPr/>
          <p:nvPr/>
        </p:nvSpPr>
        <p:spPr>
          <a:xfrm>
            <a:off x="308809" y="6380382"/>
            <a:ext cx="34099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100" dirty="0">
                <a:ea typeface="Calibri" panose="020F0502020204030204" pitchFamily="34" charset="0"/>
              </a:rPr>
              <a:t>(Pardo, 2018</a:t>
            </a:r>
            <a:r>
              <a:rPr lang="es-EC" sz="1100" dirty="0"/>
              <a:t>; Ayala et al., 2017; Ramón &amp; Criollo, </a:t>
            </a:r>
            <a:r>
              <a:rPr lang="es-EC" sz="1100" dirty="0" smtClean="0"/>
              <a:t>2007</a:t>
            </a:r>
            <a:r>
              <a:rPr lang="es-EC" sz="1100" dirty="0" smtClean="0">
                <a:ea typeface="Calibri" panose="020F0502020204030204" pitchFamily="34" charset="0"/>
              </a:rPr>
              <a:t>)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4070538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/>
          <p:cNvSpPr/>
          <p:nvPr/>
        </p:nvSpPr>
        <p:spPr>
          <a:xfrm>
            <a:off x="-352698" y="1024409"/>
            <a:ext cx="12736285" cy="481014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05" name="Google Shape;605;p49"/>
          <p:cNvSpPr/>
          <p:nvPr/>
        </p:nvSpPr>
        <p:spPr>
          <a:xfrm>
            <a:off x="946058" y="1438886"/>
            <a:ext cx="890800" cy="8908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7" name="Google Shape;607;p49"/>
          <p:cNvSpPr txBox="1">
            <a:spLocks noGrp="1"/>
          </p:cNvSpPr>
          <p:nvPr>
            <p:ph type="title" idx="4294967295"/>
          </p:nvPr>
        </p:nvSpPr>
        <p:spPr>
          <a:xfrm>
            <a:off x="8899299" y="4477309"/>
            <a:ext cx="2974838" cy="943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EC" sz="3330" i="1" dirty="0" err="1"/>
              <a:t>Lachancea</a:t>
            </a:r>
            <a:r>
              <a:rPr lang="es-EC" sz="3330" i="1" dirty="0"/>
              <a:t> </a:t>
            </a:r>
            <a:r>
              <a:rPr lang="es-EC" sz="3330" i="1" dirty="0" err="1"/>
              <a:t>thermotolerans</a:t>
            </a:r>
            <a:endParaRPr sz="3330" i="1" dirty="0"/>
          </a:p>
        </p:txBody>
      </p:sp>
      <p:sp>
        <p:nvSpPr>
          <p:cNvPr id="609" name="Google Shape;609;p49"/>
          <p:cNvSpPr txBox="1">
            <a:spLocks noGrp="1"/>
          </p:cNvSpPr>
          <p:nvPr>
            <p:ph type="title" idx="4294967295"/>
          </p:nvPr>
        </p:nvSpPr>
        <p:spPr>
          <a:xfrm>
            <a:off x="8819023" y="1185081"/>
            <a:ext cx="3177033" cy="9521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EC" sz="3333" i="1" dirty="0" err="1"/>
              <a:t>Saccharomyces</a:t>
            </a:r>
            <a:r>
              <a:rPr lang="es-EC" sz="3333" i="1" dirty="0"/>
              <a:t> </a:t>
            </a:r>
            <a:r>
              <a:rPr lang="es-EC" sz="3333" i="1" dirty="0" err="1"/>
              <a:t>cerevisiae</a:t>
            </a:r>
            <a:endParaRPr sz="3333" i="1" dirty="0"/>
          </a:p>
        </p:txBody>
      </p:sp>
      <p:sp>
        <p:nvSpPr>
          <p:cNvPr id="611" name="Google Shape;611;p49"/>
          <p:cNvSpPr txBox="1">
            <a:spLocks noGrp="1"/>
          </p:cNvSpPr>
          <p:nvPr>
            <p:ph type="title" idx="4294967295"/>
          </p:nvPr>
        </p:nvSpPr>
        <p:spPr>
          <a:xfrm>
            <a:off x="8899300" y="2485839"/>
            <a:ext cx="2393959" cy="10148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EC" sz="3333" i="1" dirty="0" err="1" smtClean="0"/>
              <a:t>Torulaspora</a:t>
            </a:r>
            <a:r>
              <a:rPr lang="es-EC" sz="3333" i="1" dirty="0" smtClean="0"/>
              <a:t> </a:t>
            </a:r>
            <a:r>
              <a:rPr lang="es-EC" sz="3333" i="1" dirty="0" err="1"/>
              <a:t>delbrueckii</a:t>
            </a:r>
            <a:endParaRPr sz="3333" i="1" dirty="0"/>
          </a:p>
        </p:txBody>
      </p:sp>
      <p:sp>
        <p:nvSpPr>
          <p:cNvPr id="613" name="Google Shape;613;p49"/>
          <p:cNvSpPr txBox="1">
            <a:spLocks noGrp="1"/>
          </p:cNvSpPr>
          <p:nvPr>
            <p:ph type="title" idx="4294967295"/>
          </p:nvPr>
        </p:nvSpPr>
        <p:spPr>
          <a:xfrm>
            <a:off x="4363057" y="1814976"/>
            <a:ext cx="3022500" cy="703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EC" sz="3333" i="1" dirty="0" err="1"/>
              <a:t>Saccharomyces</a:t>
            </a:r>
            <a:endParaRPr sz="3333" i="1" dirty="0"/>
          </a:p>
        </p:txBody>
      </p:sp>
      <p:sp>
        <p:nvSpPr>
          <p:cNvPr id="615" name="Google Shape;615;p49"/>
          <p:cNvSpPr txBox="1">
            <a:spLocks noGrp="1"/>
          </p:cNvSpPr>
          <p:nvPr>
            <p:ph type="title" idx="4294967295"/>
          </p:nvPr>
        </p:nvSpPr>
        <p:spPr>
          <a:xfrm>
            <a:off x="4370304" y="3968433"/>
            <a:ext cx="3500783" cy="703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333" dirty="0" smtClean="0"/>
              <a:t>No-</a:t>
            </a:r>
            <a:r>
              <a:rPr lang="es-EC" sz="3333" i="1" dirty="0" err="1"/>
              <a:t>Saccharomyces</a:t>
            </a:r>
            <a:endParaRPr sz="3333" i="1" dirty="0"/>
          </a:p>
        </p:txBody>
      </p:sp>
      <p:sp>
        <p:nvSpPr>
          <p:cNvPr id="617" name="Google Shape;617;p49"/>
          <p:cNvSpPr txBox="1">
            <a:spLocks noGrp="1"/>
          </p:cNvSpPr>
          <p:nvPr>
            <p:ph type="title" idx="4294967295"/>
          </p:nvPr>
        </p:nvSpPr>
        <p:spPr>
          <a:xfrm>
            <a:off x="112866" y="2570276"/>
            <a:ext cx="2189524" cy="703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333" dirty="0" smtClean="0"/>
              <a:t>Levaduras</a:t>
            </a:r>
            <a:endParaRPr sz="3333" dirty="0"/>
          </a:p>
        </p:txBody>
      </p:sp>
      <p:cxnSp>
        <p:nvCxnSpPr>
          <p:cNvPr id="619" name="Google Shape;619;p49"/>
          <p:cNvCxnSpPr>
            <a:stCxn id="617" idx="3"/>
            <a:endCxn id="613" idx="1"/>
          </p:cNvCxnSpPr>
          <p:nvPr/>
        </p:nvCxnSpPr>
        <p:spPr>
          <a:xfrm flipV="1">
            <a:off x="2302390" y="2166776"/>
            <a:ext cx="2060667" cy="755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20" name="Google Shape;620;p49"/>
          <p:cNvCxnSpPr>
            <a:stCxn id="617" idx="3"/>
            <a:endCxn id="615" idx="1"/>
          </p:cNvCxnSpPr>
          <p:nvPr/>
        </p:nvCxnSpPr>
        <p:spPr>
          <a:xfrm>
            <a:off x="2302390" y="2922076"/>
            <a:ext cx="2067914" cy="139815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21" name="Google Shape;621;p49"/>
          <p:cNvCxnSpPr>
            <a:endCxn id="609" idx="1"/>
          </p:cNvCxnSpPr>
          <p:nvPr/>
        </p:nvCxnSpPr>
        <p:spPr>
          <a:xfrm flipV="1">
            <a:off x="7385557" y="1661151"/>
            <a:ext cx="1433466" cy="479564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22" name="Google Shape;622;p49"/>
          <p:cNvCxnSpPr>
            <a:stCxn id="615" idx="3"/>
            <a:endCxn id="611" idx="1"/>
          </p:cNvCxnSpPr>
          <p:nvPr/>
        </p:nvCxnSpPr>
        <p:spPr>
          <a:xfrm flipV="1">
            <a:off x="7871087" y="2993251"/>
            <a:ext cx="1028213" cy="1326982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23" name="Google Shape;623;p49"/>
          <p:cNvCxnSpPr>
            <a:endCxn id="607" idx="1"/>
          </p:cNvCxnSpPr>
          <p:nvPr/>
        </p:nvCxnSpPr>
        <p:spPr>
          <a:xfrm>
            <a:off x="7900073" y="4320233"/>
            <a:ext cx="999226" cy="628965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24" name="Google Shape;624;p49"/>
          <p:cNvCxnSpPr/>
          <p:nvPr/>
        </p:nvCxnSpPr>
        <p:spPr>
          <a:xfrm>
            <a:off x="-19100" y="392500"/>
            <a:ext cx="2664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25" name="Google Shape;625;p49"/>
          <p:cNvGrpSpPr/>
          <p:nvPr/>
        </p:nvGrpSpPr>
        <p:grpSpPr>
          <a:xfrm>
            <a:off x="1140257" y="1633080"/>
            <a:ext cx="502420" cy="502420"/>
            <a:chOff x="5605586" y="3669260"/>
            <a:chExt cx="376815" cy="376815"/>
          </a:xfrm>
        </p:grpSpPr>
        <p:sp>
          <p:nvSpPr>
            <p:cNvPr id="626" name="Google Shape;626;p49"/>
            <p:cNvSpPr/>
            <p:nvPr/>
          </p:nvSpPr>
          <p:spPr>
            <a:xfrm>
              <a:off x="5964802" y="3935514"/>
              <a:ext cx="16762" cy="14441"/>
            </a:xfrm>
            <a:custGeom>
              <a:avLst/>
              <a:gdLst/>
              <a:ahLst/>
              <a:cxnLst/>
              <a:rect l="l" t="t" r="r" b="b"/>
              <a:pathLst>
                <a:path w="621" h="535" extrusionOk="0">
                  <a:moveTo>
                    <a:pt x="372" y="1"/>
                  </a:moveTo>
                  <a:cubicBezTo>
                    <a:pt x="124" y="1"/>
                    <a:pt x="0" y="280"/>
                    <a:pt x="155" y="466"/>
                  </a:cubicBezTo>
                  <a:cubicBezTo>
                    <a:pt x="212" y="513"/>
                    <a:pt x="277" y="534"/>
                    <a:pt x="340" y="534"/>
                  </a:cubicBezTo>
                  <a:cubicBezTo>
                    <a:pt x="485" y="534"/>
                    <a:pt x="620" y="422"/>
                    <a:pt x="620" y="249"/>
                  </a:cubicBezTo>
                  <a:cubicBezTo>
                    <a:pt x="620" y="94"/>
                    <a:pt x="496" y="1"/>
                    <a:pt x="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7" name="Google Shape;627;p49"/>
            <p:cNvSpPr/>
            <p:nvPr/>
          </p:nvSpPr>
          <p:spPr>
            <a:xfrm>
              <a:off x="5605586" y="3669260"/>
              <a:ext cx="376815" cy="376815"/>
            </a:xfrm>
            <a:custGeom>
              <a:avLst/>
              <a:gdLst/>
              <a:ahLst/>
              <a:cxnLst/>
              <a:rect l="l" t="t" r="r" b="b"/>
              <a:pathLst>
                <a:path w="13960" h="13960" extrusionOk="0">
                  <a:moveTo>
                    <a:pt x="1024" y="1"/>
                  </a:moveTo>
                  <a:cubicBezTo>
                    <a:pt x="807" y="1"/>
                    <a:pt x="590" y="63"/>
                    <a:pt x="404" y="156"/>
                  </a:cubicBezTo>
                  <a:cubicBezTo>
                    <a:pt x="311" y="218"/>
                    <a:pt x="187" y="249"/>
                    <a:pt x="125" y="342"/>
                  </a:cubicBezTo>
                  <a:cubicBezTo>
                    <a:pt x="32" y="373"/>
                    <a:pt x="1" y="466"/>
                    <a:pt x="1" y="559"/>
                  </a:cubicBezTo>
                  <a:lnTo>
                    <a:pt x="1" y="13711"/>
                  </a:lnTo>
                  <a:cubicBezTo>
                    <a:pt x="1" y="13773"/>
                    <a:pt x="32" y="13835"/>
                    <a:pt x="94" y="13897"/>
                  </a:cubicBezTo>
                  <a:cubicBezTo>
                    <a:pt x="125" y="13928"/>
                    <a:pt x="218" y="13959"/>
                    <a:pt x="280" y="13959"/>
                  </a:cubicBezTo>
                  <a:lnTo>
                    <a:pt x="13680" y="13959"/>
                  </a:lnTo>
                  <a:cubicBezTo>
                    <a:pt x="13742" y="13959"/>
                    <a:pt x="13835" y="13928"/>
                    <a:pt x="13866" y="13897"/>
                  </a:cubicBezTo>
                  <a:cubicBezTo>
                    <a:pt x="13928" y="13835"/>
                    <a:pt x="13959" y="13773"/>
                    <a:pt x="13959" y="13711"/>
                  </a:cubicBezTo>
                  <a:lnTo>
                    <a:pt x="13959" y="11385"/>
                  </a:lnTo>
                  <a:cubicBezTo>
                    <a:pt x="13944" y="11214"/>
                    <a:pt x="13812" y="11129"/>
                    <a:pt x="13680" y="11129"/>
                  </a:cubicBezTo>
                  <a:cubicBezTo>
                    <a:pt x="13548" y="11129"/>
                    <a:pt x="13417" y="11214"/>
                    <a:pt x="13401" y="11385"/>
                  </a:cubicBezTo>
                  <a:lnTo>
                    <a:pt x="13401" y="13432"/>
                  </a:lnTo>
                  <a:lnTo>
                    <a:pt x="528" y="13432"/>
                  </a:lnTo>
                  <a:lnTo>
                    <a:pt x="528" y="683"/>
                  </a:lnTo>
                  <a:lnTo>
                    <a:pt x="621" y="652"/>
                  </a:lnTo>
                  <a:cubicBezTo>
                    <a:pt x="745" y="590"/>
                    <a:pt x="869" y="559"/>
                    <a:pt x="993" y="559"/>
                  </a:cubicBezTo>
                  <a:cubicBezTo>
                    <a:pt x="1148" y="559"/>
                    <a:pt x="1273" y="590"/>
                    <a:pt x="1397" y="652"/>
                  </a:cubicBezTo>
                  <a:cubicBezTo>
                    <a:pt x="1459" y="683"/>
                    <a:pt x="1676" y="869"/>
                    <a:pt x="1831" y="931"/>
                  </a:cubicBezTo>
                  <a:cubicBezTo>
                    <a:pt x="2033" y="1040"/>
                    <a:pt x="2257" y="1094"/>
                    <a:pt x="2482" y="1094"/>
                  </a:cubicBezTo>
                  <a:cubicBezTo>
                    <a:pt x="2707" y="1094"/>
                    <a:pt x="2932" y="1040"/>
                    <a:pt x="3134" y="931"/>
                  </a:cubicBezTo>
                  <a:cubicBezTo>
                    <a:pt x="3289" y="869"/>
                    <a:pt x="3475" y="714"/>
                    <a:pt x="3599" y="652"/>
                  </a:cubicBezTo>
                  <a:cubicBezTo>
                    <a:pt x="3723" y="590"/>
                    <a:pt x="3847" y="559"/>
                    <a:pt x="3971" y="559"/>
                  </a:cubicBezTo>
                  <a:cubicBezTo>
                    <a:pt x="4126" y="559"/>
                    <a:pt x="4250" y="590"/>
                    <a:pt x="4374" y="652"/>
                  </a:cubicBezTo>
                  <a:cubicBezTo>
                    <a:pt x="4436" y="683"/>
                    <a:pt x="4654" y="869"/>
                    <a:pt x="4809" y="931"/>
                  </a:cubicBezTo>
                  <a:cubicBezTo>
                    <a:pt x="4995" y="1055"/>
                    <a:pt x="5243" y="1086"/>
                    <a:pt x="5460" y="1117"/>
                  </a:cubicBezTo>
                  <a:cubicBezTo>
                    <a:pt x="5677" y="1086"/>
                    <a:pt x="5894" y="1024"/>
                    <a:pt x="6112" y="931"/>
                  </a:cubicBezTo>
                  <a:cubicBezTo>
                    <a:pt x="6236" y="869"/>
                    <a:pt x="6453" y="683"/>
                    <a:pt x="6577" y="652"/>
                  </a:cubicBezTo>
                  <a:cubicBezTo>
                    <a:pt x="6701" y="590"/>
                    <a:pt x="6825" y="559"/>
                    <a:pt x="6949" y="559"/>
                  </a:cubicBezTo>
                  <a:cubicBezTo>
                    <a:pt x="7104" y="559"/>
                    <a:pt x="7228" y="590"/>
                    <a:pt x="7352" y="652"/>
                  </a:cubicBezTo>
                  <a:cubicBezTo>
                    <a:pt x="7414" y="683"/>
                    <a:pt x="7631" y="869"/>
                    <a:pt x="7787" y="931"/>
                  </a:cubicBezTo>
                  <a:cubicBezTo>
                    <a:pt x="7988" y="1040"/>
                    <a:pt x="8213" y="1094"/>
                    <a:pt x="8438" y="1094"/>
                  </a:cubicBezTo>
                  <a:cubicBezTo>
                    <a:pt x="8663" y="1094"/>
                    <a:pt x="8888" y="1040"/>
                    <a:pt x="9089" y="931"/>
                  </a:cubicBezTo>
                  <a:cubicBezTo>
                    <a:pt x="9213" y="869"/>
                    <a:pt x="9431" y="714"/>
                    <a:pt x="9555" y="652"/>
                  </a:cubicBezTo>
                  <a:cubicBezTo>
                    <a:pt x="9648" y="590"/>
                    <a:pt x="9803" y="559"/>
                    <a:pt x="9927" y="559"/>
                  </a:cubicBezTo>
                  <a:cubicBezTo>
                    <a:pt x="10082" y="559"/>
                    <a:pt x="10206" y="590"/>
                    <a:pt x="10330" y="652"/>
                  </a:cubicBezTo>
                  <a:cubicBezTo>
                    <a:pt x="10392" y="683"/>
                    <a:pt x="10640" y="869"/>
                    <a:pt x="10764" y="931"/>
                  </a:cubicBezTo>
                  <a:cubicBezTo>
                    <a:pt x="10982" y="1055"/>
                    <a:pt x="11199" y="1086"/>
                    <a:pt x="11416" y="1117"/>
                  </a:cubicBezTo>
                  <a:cubicBezTo>
                    <a:pt x="11664" y="1086"/>
                    <a:pt x="11881" y="1055"/>
                    <a:pt x="12067" y="931"/>
                  </a:cubicBezTo>
                  <a:cubicBezTo>
                    <a:pt x="12191" y="869"/>
                    <a:pt x="12284" y="807"/>
                    <a:pt x="12377" y="745"/>
                  </a:cubicBezTo>
                  <a:cubicBezTo>
                    <a:pt x="12533" y="621"/>
                    <a:pt x="12719" y="559"/>
                    <a:pt x="12905" y="559"/>
                  </a:cubicBezTo>
                  <a:cubicBezTo>
                    <a:pt x="13029" y="559"/>
                    <a:pt x="13153" y="590"/>
                    <a:pt x="13277" y="652"/>
                  </a:cubicBezTo>
                  <a:lnTo>
                    <a:pt x="13370" y="683"/>
                  </a:lnTo>
                  <a:lnTo>
                    <a:pt x="13370" y="8903"/>
                  </a:lnTo>
                  <a:cubicBezTo>
                    <a:pt x="13370" y="9058"/>
                    <a:pt x="13494" y="9182"/>
                    <a:pt x="13649" y="9182"/>
                  </a:cubicBezTo>
                  <a:lnTo>
                    <a:pt x="13680" y="9182"/>
                  </a:lnTo>
                  <a:cubicBezTo>
                    <a:pt x="13835" y="9182"/>
                    <a:pt x="13959" y="9058"/>
                    <a:pt x="13959" y="8903"/>
                  </a:cubicBezTo>
                  <a:lnTo>
                    <a:pt x="13959" y="559"/>
                  </a:lnTo>
                  <a:cubicBezTo>
                    <a:pt x="13959" y="466"/>
                    <a:pt x="13928" y="373"/>
                    <a:pt x="13835" y="342"/>
                  </a:cubicBezTo>
                  <a:cubicBezTo>
                    <a:pt x="13587" y="125"/>
                    <a:pt x="13277" y="32"/>
                    <a:pt x="12936" y="1"/>
                  </a:cubicBezTo>
                  <a:cubicBezTo>
                    <a:pt x="12719" y="1"/>
                    <a:pt x="12502" y="63"/>
                    <a:pt x="12284" y="187"/>
                  </a:cubicBezTo>
                  <a:cubicBezTo>
                    <a:pt x="12160" y="249"/>
                    <a:pt x="11943" y="404"/>
                    <a:pt x="11850" y="466"/>
                  </a:cubicBezTo>
                  <a:cubicBezTo>
                    <a:pt x="11726" y="497"/>
                    <a:pt x="11571" y="528"/>
                    <a:pt x="11447" y="559"/>
                  </a:cubicBezTo>
                  <a:cubicBezTo>
                    <a:pt x="11323" y="559"/>
                    <a:pt x="11168" y="497"/>
                    <a:pt x="11075" y="435"/>
                  </a:cubicBezTo>
                  <a:cubicBezTo>
                    <a:pt x="11013" y="435"/>
                    <a:pt x="10764" y="249"/>
                    <a:pt x="10640" y="187"/>
                  </a:cubicBezTo>
                  <a:cubicBezTo>
                    <a:pt x="10423" y="63"/>
                    <a:pt x="10206" y="1"/>
                    <a:pt x="9989" y="1"/>
                  </a:cubicBezTo>
                  <a:cubicBezTo>
                    <a:pt x="9741" y="1"/>
                    <a:pt x="9524" y="63"/>
                    <a:pt x="9338" y="187"/>
                  </a:cubicBezTo>
                  <a:cubicBezTo>
                    <a:pt x="9182" y="249"/>
                    <a:pt x="8996" y="404"/>
                    <a:pt x="8872" y="466"/>
                  </a:cubicBezTo>
                  <a:cubicBezTo>
                    <a:pt x="8748" y="528"/>
                    <a:pt x="8624" y="559"/>
                    <a:pt x="8469" y="559"/>
                  </a:cubicBezTo>
                  <a:cubicBezTo>
                    <a:pt x="8345" y="528"/>
                    <a:pt x="8190" y="497"/>
                    <a:pt x="8066" y="435"/>
                  </a:cubicBezTo>
                  <a:cubicBezTo>
                    <a:pt x="8004" y="435"/>
                    <a:pt x="7787" y="249"/>
                    <a:pt x="7631" y="187"/>
                  </a:cubicBezTo>
                  <a:cubicBezTo>
                    <a:pt x="7414" y="63"/>
                    <a:pt x="7197" y="1"/>
                    <a:pt x="6980" y="1"/>
                  </a:cubicBezTo>
                  <a:cubicBezTo>
                    <a:pt x="6763" y="1"/>
                    <a:pt x="6577" y="63"/>
                    <a:pt x="6360" y="156"/>
                  </a:cubicBezTo>
                  <a:cubicBezTo>
                    <a:pt x="6236" y="218"/>
                    <a:pt x="5987" y="404"/>
                    <a:pt x="5863" y="466"/>
                  </a:cubicBezTo>
                  <a:cubicBezTo>
                    <a:pt x="5739" y="528"/>
                    <a:pt x="5615" y="559"/>
                    <a:pt x="5491" y="559"/>
                  </a:cubicBezTo>
                  <a:cubicBezTo>
                    <a:pt x="5367" y="559"/>
                    <a:pt x="5212" y="497"/>
                    <a:pt x="5088" y="435"/>
                  </a:cubicBezTo>
                  <a:cubicBezTo>
                    <a:pt x="5057" y="435"/>
                    <a:pt x="4809" y="249"/>
                    <a:pt x="4654" y="187"/>
                  </a:cubicBezTo>
                  <a:cubicBezTo>
                    <a:pt x="4452" y="63"/>
                    <a:pt x="4227" y="1"/>
                    <a:pt x="4002" y="1"/>
                  </a:cubicBezTo>
                  <a:cubicBezTo>
                    <a:pt x="3777" y="1"/>
                    <a:pt x="3552" y="63"/>
                    <a:pt x="3351" y="187"/>
                  </a:cubicBezTo>
                  <a:cubicBezTo>
                    <a:pt x="3227" y="249"/>
                    <a:pt x="3010" y="404"/>
                    <a:pt x="2917" y="466"/>
                  </a:cubicBezTo>
                  <a:cubicBezTo>
                    <a:pt x="2792" y="528"/>
                    <a:pt x="2637" y="559"/>
                    <a:pt x="2513" y="559"/>
                  </a:cubicBezTo>
                  <a:cubicBezTo>
                    <a:pt x="2358" y="559"/>
                    <a:pt x="2234" y="497"/>
                    <a:pt x="2110" y="435"/>
                  </a:cubicBezTo>
                  <a:cubicBezTo>
                    <a:pt x="2048" y="435"/>
                    <a:pt x="1800" y="249"/>
                    <a:pt x="1676" y="187"/>
                  </a:cubicBezTo>
                  <a:cubicBezTo>
                    <a:pt x="1459" y="63"/>
                    <a:pt x="1242" y="1"/>
                    <a:pt x="1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8" name="Google Shape;628;p49"/>
            <p:cNvSpPr/>
            <p:nvPr/>
          </p:nvSpPr>
          <p:spPr>
            <a:xfrm>
              <a:off x="5683460" y="3747754"/>
              <a:ext cx="221905" cy="219611"/>
            </a:xfrm>
            <a:custGeom>
              <a:avLst/>
              <a:gdLst/>
              <a:ahLst/>
              <a:cxnLst/>
              <a:rect l="l" t="t" r="r" b="b"/>
              <a:pathLst>
                <a:path w="8221" h="8136" extrusionOk="0">
                  <a:moveTo>
                    <a:pt x="6918" y="660"/>
                  </a:moveTo>
                  <a:lnTo>
                    <a:pt x="7507" y="1249"/>
                  </a:lnTo>
                  <a:lnTo>
                    <a:pt x="7104" y="1621"/>
                  </a:lnTo>
                  <a:lnTo>
                    <a:pt x="6546" y="1032"/>
                  </a:lnTo>
                  <a:lnTo>
                    <a:pt x="6918" y="660"/>
                  </a:lnTo>
                  <a:close/>
                  <a:moveTo>
                    <a:pt x="4405" y="629"/>
                  </a:moveTo>
                  <a:cubicBezTo>
                    <a:pt x="4498" y="629"/>
                    <a:pt x="4591" y="660"/>
                    <a:pt x="4653" y="722"/>
                  </a:cubicBezTo>
                  <a:lnTo>
                    <a:pt x="5088" y="1156"/>
                  </a:lnTo>
                  <a:cubicBezTo>
                    <a:pt x="5026" y="1280"/>
                    <a:pt x="4933" y="1373"/>
                    <a:pt x="4840" y="1497"/>
                  </a:cubicBezTo>
                  <a:cubicBezTo>
                    <a:pt x="4405" y="2056"/>
                    <a:pt x="4219" y="2118"/>
                    <a:pt x="4219" y="2118"/>
                  </a:cubicBezTo>
                  <a:cubicBezTo>
                    <a:pt x="4033" y="2087"/>
                    <a:pt x="3816" y="2056"/>
                    <a:pt x="3599" y="2056"/>
                  </a:cubicBezTo>
                  <a:lnTo>
                    <a:pt x="4219" y="784"/>
                  </a:lnTo>
                  <a:cubicBezTo>
                    <a:pt x="4250" y="691"/>
                    <a:pt x="4312" y="660"/>
                    <a:pt x="4405" y="629"/>
                  </a:cubicBezTo>
                  <a:close/>
                  <a:moveTo>
                    <a:pt x="7011" y="3048"/>
                  </a:moveTo>
                  <a:lnTo>
                    <a:pt x="7445" y="3514"/>
                  </a:lnTo>
                  <a:cubicBezTo>
                    <a:pt x="7507" y="3545"/>
                    <a:pt x="7538" y="3638"/>
                    <a:pt x="7507" y="3731"/>
                  </a:cubicBezTo>
                  <a:cubicBezTo>
                    <a:pt x="7507" y="3824"/>
                    <a:pt x="7445" y="3917"/>
                    <a:pt x="7383" y="3948"/>
                  </a:cubicBezTo>
                  <a:lnTo>
                    <a:pt x="6111" y="4537"/>
                  </a:lnTo>
                  <a:cubicBezTo>
                    <a:pt x="6111" y="4320"/>
                    <a:pt x="6080" y="4103"/>
                    <a:pt x="6049" y="3948"/>
                  </a:cubicBezTo>
                  <a:cubicBezTo>
                    <a:pt x="6049" y="3948"/>
                    <a:pt x="6080" y="3731"/>
                    <a:pt x="6670" y="3296"/>
                  </a:cubicBezTo>
                  <a:cubicBezTo>
                    <a:pt x="6763" y="3203"/>
                    <a:pt x="6887" y="3141"/>
                    <a:pt x="7011" y="3048"/>
                  </a:cubicBezTo>
                  <a:close/>
                  <a:moveTo>
                    <a:pt x="5801" y="1094"/>
                  </a:moveTo>
                  <a:lnTo>
                    <a:pt x="7073" y="2366"/>
                  </a:lnTo>
                  <a:cubicBezTo>
                    <a:pt x="7011" y="2397"/>
                    <a:pt x="6484" y="2769"/>
                    <a:pt x="6297" y="2893"/>
                  </a:cubicBezTo>
                  <a:cubicBezTo>
                    <a:pt x="5708" y="3358"/>
                    <a:pt x="5460" y="3700"/>
                    <a:pt x="5491" y="4010"/>
                  </a:cubicBezTo>
                  <a:cubicBezTo>
                    <a:pt x="5522" y="4258"/>
                    <a:pt x="5584" y="5002"/>
                    <a:pt x="5584" y="5002"/>
                  </a:cubicBezTo>
                  <a:cubicBezTo>
                    <a:pt x="5646" y="5530"/>
                    <a:pt x="5491" y="6057"/>
                    <a:pt x="5181" y="6460"/>
                  </a:cubicBezTo>
                  <a:cubicBezTo>
                    <a:pt x="4405" y="7205"/>
                    <a:pt x="1800" y="7515"/>
                    <a:pt x="528" y="7608"/>
                  </a:cubicBezTo>
                  <a:cubicBezTo>
                    <a:pt x="621" y="6367"/>
                    <a:pt x="900" y="3731"/>
                    <a:pt x="1676" y="2955"/>
                  </a:cubicBezTo>
                  <a:cubicBezTo>
                    <a:pt x="2019" y="2717"/>
                    <a:pt x="2453" y="2569"/>
                    <a:pt x="2881" y="2569"/>
                  </a:cubicBezTo>
                  <a:cubicBezTo>
                    <a:pt x="2955" y="2569"/>
                    <a:pt x="3029" y="2574"/>
                    <a:pt x="3102" y="2583"/>
                  </a:cubicBezTo>
                  <a:cubicBezTo>
                    <a:pt x="3444" y="2583"/>
                    <a:pt x="3785" y="2614"/>
                    <a:pt x="4157" y="2676"/>
                  </a:cubicBezTo>
                  <a:cubicBezTo>
                    <a:pt x="4174" y="2678"/>
                    <a:pt x="4191" y="2679"/>
                    <a:pt x="4209" y="2679"/>
                  </a:cubicBezTo>
                  <a:cubicBezTo>
                    <a:pt x="4505" y="2679"/>
                    <a:pt x="4834" y="2426"/>
                    <a:pt x="5274" y="1870"/>
                  </a:cubicBezTo>
                  <a:cubicBezTo>
                    <a:pt x="5398" y="1683"/>
                    <a:pt x="5739" y="1156"/>
                    <a:pt x="5801" y="1094"/>
                  </a:cubicBezTo>
                  <a:close/>
                  <a:moveTo>
                    <a:pt x="6949" y="1"/>
                  </a:moveTo>
                  <a:cubicBezTo>
                    <a:pt x="6879" y="1"/>
                    <a:pt x="6809" y="24"/>
                    <a:pt x="6763" y="70"/>
                  </a:cubicBezTo>
                  <a:lnTo>
                    <a:pt x="6173" y="660"/>
                  </a:lnTo>
                  <a:lnTo>
                    <a:pt x="5956" y="443"/>
                  </a:lnTo>
                  <a:cubicBezTo>
                    <a:pt x="5911" y="397"/>
                    <a:pt x="5849" y="368"/>
                    <a:pt x="5794" y="368"/>
                  </a:cubicBezTo>
                  <a:cubicBezTo>
                    <a:pt x="5775" y="368"/>
                    <a:pt x="5756" y="372"/>
                    <a:pt x="5739" y="381"/>
                  </a:cubicBezTo>
                  <a:cubicBezTo>
                    <a:pt x="5646" y="381"/>
                    <a:pt x="5584" y="412"/>
                    <a:pt x="5522" y="505"/>
                  </a:cubicBezTo>
                  <a:lnTo>
                    <a:pt x="5429" y="691"/>
                  </a:lnTo>
                  <a:lnTo>
                    <a:pt x="5057" y="319"/>
                  </a:lnTo>
                  <a:cubicBezTo>
                    <a:pt x="4893" y="155"/>
                    <a:pt x="4688" y="78"/>
                    <a:pt x="4485" y="78"/>
                  </a:cubicBezTo>
                  <a:cubicBezTo>
                    <a:pt x="4190" y="78"/>
                    <a:pt x="3901" y="241"/>
                    <a:pt x="3754" y="536"/>
                  </a:cubicBezTo>
                  <a:lnTo>
                    <a:pt x="3040" y="2025"/>
                  </a:lnTo>
                  <a:cubicBezTo>
                    <a:pt x="2970" y="2018"/>
                    <a:pt x="2900" y="2014"/>
                    <a:pt x="2830" y="2014"/>
                  </a:cubicBezTo>
                  <a:cubicBezTo>
                    <a:pt x="2282" y="2014"/>
                    <a:pt x="1747" y="2225"/>
                    <a:pt x="1334" y="2583"/>
                  </a:cubicBezTo>
                  <a:cubicBezTo>
                    <a:pt x="838" y="3079"/>
                    <a:pt x="466" y="4134"/>
                    <a:pt x="218" y="5685"/>
                  </a:cubicBezTo>
                  <a:cubicBezTo>
                    <a:pt x="63" y="6833"/>
                    <a:pt x="1" y="7825"/>
                    <a:pt x="1" y="7856"/>
                  </a:cubicBezTo>
                  <a:cubicBezTo>
                    <a:pt x="1" y="8011"/>
                    <a:pt x="125" y="8135"/>
                    <a:pt x="280" y="8135"/>
                  </a:cubicBezTo>
                  <a:cubicBezTo>
                    <a:pt x="1024" y="8104"/>
                    <a:pt x="1738" y="8042"/>
                    <a:pt x="2482" y="7918"/>
                  </a:cubicBezTo>
                  <a:cubicBezTo>
                    <a:pt x="4033" y="7670"/>
                    <a:pt x="5088" y="7298"/>
                    <a:pt x="5584" y="6802"/>
                  </a:cubicBezTo>
                  <a:cubicBezTo>
                    <a:pt x="5956" y="6336"/>
                    <a:pt x="6173" y="5747"/>
                    <a:pt x="6142" y="5096"/>
                  </a:cubicBezTo>
                  <a:lnTo>
                    <a:pt x="7600" y="4444"/>
                  </a:lnTo>
                  <a:cubicBezTo>
                    <a:pt x="7848" y="4320"/>
                    <a:pt x="8035" y="4103"/>
                    <a:pt x="8097" y="3824"/>
                  </a:cubicBezTo>
                  <a:cubicBezTo>
                    <a:pt x="8128" y="3576"/>
                    <a:pt x="8035" y="3296"/>
                    <a:pt x="7848" y="3110"/>
                  </a:cubicBezTo>
                  <a:lnTo>
                    <a:pt x="7507" y="2769"/>
                  </a:lnTo>
                  <a:lnTo>
                    <a:pt x="7693" y="2645"/>
                  </a:lnTo>
                  <a:cubicBezTo>
                    <a:pt x="7755" y="2614"/>
                    <a:pt x="7786" y="2521"/>
                    <a:pt x="7817" y="2459"/>
                  </a:cubicBezTo>
                  <a:cubicBezTo>
                    <a:pt x="7817" y="2366"/>
                    <a:pt x="7786" y="2273"/>
                    <a:pt x="7724" y="2211"/>
                  </a:cubicBezTo>
                  <a:lnTo>
                    <a:pt x="7538" y="1994"/>
                  </a:lnTo>
                  <a:lnTo>
                    <a:pt x="8097" y="1435"/>
                  </a:lnTo>
                  <a:cubicBezTo>
                    <a:pt x="8221" y="1311"/>
                    <a:pt x="8221" y="1156"/>
                    <a:pt x="8097" y="1032"/>
                  </a:cubicBezTo>
                  <a:lnTo>
                    <a:pt x="7135" y="70"/>
                  </a:lnTo>
                  <a:cubicBezTo>
                    <a:pt x="7088" y="24"/>
                    <a:pt x="7019" y="1"/>
                    <a:pt x="6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9" name="Google Shape;629;p49"/>
            <p:cNvSpPr/>
            <p:nvPr/>
          </p:nvSpPr>
          <p:spPr>
            <a:xfrm>
              <a:off x="5884419" y="3941830"/>
              <a:ext cx="60301" cy="51475"/>
            </a:xfrm>
            <a:custGeom>
              <a:avLst/>
              <a:gdLst/>
              <a:ahLst/>
              <a:cxnLst/>
              <a:rect l="l" t="t" r="r" b="b"/>
              <a:pathLst>
                <a:path w="2234" h="1907" extrusionOk="0">
                  <a:moveTo>
                    <a:pt x="907" y="539"/>
                  </a:moveTo>
                  <a:cubicBezTo>
                    <a:pt x="924" y="539"/>
                    <a:pt x="943" y="540"/>
                    <a:pt x="962" y="542"/>
                  </a:cubicBezTo>
                  <a:cubicBezTo>
                    <a:pt x="1458" y="604"/>
                    <a:pt x="1458" y="1318"/>
                    <a:pt x="962" y="1380"/>
                  </a:cubicBezTo>
                  <a:cubicBezTo>
                    <a:pt x="952" y="1380"/>
                    <a:pt x="943" y="1380"/>
                    <a:pt x="933" y="1380"/>
                  </a:cubicBezTo>
                  <a:cubicBezTo>
                    <a:pt x="391" y="1380"/>
                    <a:pt x="382" y="539"/>
                    <a:pt x="907" y="539"/>
                  </a:cubicBezTo>
                  <a:close/>
                  <a:moveTo>
                    <a:pt x="956" y="1"/>
                  </a:moveTo>
                  <a:cubicBezTo>
                    <a:pt x="464" y="1"/>
                    <a:pt x="0" y="382"/>
                    <a:pt x="0" y="945"/>
                  </a:cubicBezTo>
                  <a:cubicBezTo>
                    <a:pt x="0" y="1473"/>
                    <a:pt x="434" y="1907"/>
                    <a:pt x="962" y="1907"/>
                  </a:cubicBezTo>
                  <a:cubicBezTo>
                    <a:pt x="1830" y="1907"/>
                    <a:pt x="2234" y="883"/>
                    <a:pt x="1644" y="294"/>
                  </a:cubicBezTo>
                  <a:cubicBezTo>
                    <a:pt x="1441" y="91"/>
                    <a:pt x="1195" y="1"/>
                    <a:pt x="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0" name="Google Shape;630;p49"/>
            <p:cNvSpPr/>
            <p:nvPr/>
          </p:nvSpPr>
          <p:spPr>
            <a:xfrm>
              <a:off x="5664214" y="3721004"/>
              <a:ext cx="77037" cy="66348"/>
            </a:xfrm>
            <a:custGeom>
              <a:avLst/>
              <a:gdLst/>
              <a:ahLst/>
              <a:cxnLst/>
              <a:rect l="l" t="t" r="r" b="b"/>
              <a:pathLst>
                <a:path w="2854" h="2458" extrusionOk="0">
                  <a:moveTo>
                    <a:pt x="1210" y="534"/>
                  </a:moveTo>
                  <a:cubicBezTo>
                    <a:pt x="1830" y="534"/>
                    <a:pt x="2140" y="1279"/>
                    <a:pt x="1706" y="1713"/>
                  </a:cubicBezTo>
                  <a:cubicBezTo>
                    <a:pt x="1566" y="1853"/>
                    <a:pt x="1394" y="1915"/>
                    <a:pt x="1226" y="1915"/>
                  </a:cubicBezTo>
                  <a:cubicBezTo>
                    <a:pt x="870" y="1915"/>
                    <a:pt x="527" y="1637"/>
                    <a:pt x="527" y="1216"/>
                  </a:cubicBezTo>
                  <a:cubicBezTo>
                    <a:pt x="527" y="844"/>
                    <a:pt x="838" y="534"/>
                    <a:pt x="1210" y="534"/>
                  </a:cubicBezTo>
                  <a:close/>
                  <a:moveTo>
                    <a:pt x="1227" y="1"/>
                  </a:moveTo>
                  <a:cubicBezTo>
                    <a:pt x="599" y="1"/>
                    <a:pt x="0" y="480"/>
                    <a:pt x="0" y="1216"/>
                  </a:cubicBezTo>
                  <a:cubicBezTo>
                    <a:pt x="0" y="1899"/>
                    <a:pt x="527" y="2457"/>
                    <a:pt x="1210" y="2457"/>
                  </a:cubicBezTo>
                  <a:cubicBezTo>
                    <a:pt x="2296" y="2457"/>
                    <a:pt x="2854" y="1123"/>
                    <a:pt x="2078" y="348"/>
                  </a:cubicBezTo>
                  <a:cubicBezTo>
                    <a:pt x="1829" y="108"/>
                    <a:pt x="1525" y="1"/>
                    <a:pt x="1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1" name="Google Shape;631;p49"/>
            <p:cNvSpPr/>
            <p:nvPr/>
          </p:nvSpPr>
          <p:spPr>
            <a:xfrm>
              <a:off x="5650799" y="3848436"/>
              <a:ext cx="16789" cy="14468"/>
            </a:xfrm>
            <a:custGeom>
              <a:avLst/>
              <a:gdLst/>
              <a:ahLst/>
              <a:cxnLst/>
              <a:rect l="l" t="t" r="r" b="b"/>
              <a:pathLst>
                <a:path w="622" h="536" extrusionOk="0">
                  <a:moveTo>
                    <a:pt x="342" y="1"/>
                  </a:moveTo>
                  <a:cubicBezTo>
                    <a:pt x="94" y="1"/>
                    <a:pt x="1" y="280"/>
                    <a:pt x="156" y="466"/>
                  </a:cubicBezTo>
                  <a:cubicBezTo>
                    <a:pt x="214" y="514"/>
                    <a:pt x="280" y="535"/>
                    <a:pt x="345" y="535"/>
                  </a:cubicBezTo>
                  <a:cubicBezTo>
                    <a:pt x="488" y="535"/>
                    <a:pt x="621" y="430"/>
                    <a:pt x="621" y="280"/>
                  </a:cubicBezTo>
                  <a:cubicBezTo>
                    <a:pt x="621" y="125"/>
                    <a:pt x="497" y="1"/>
                    <a:pt x="3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2" name="Google Shape;632;p49"/>
            <p:cNvSpPr/>
            <p:nvPr/>
          </p:nvSpPr>
          <p:spPr>
            <a:xfrm>
              <a:off x="5820770" y="3994978"/>
              <a:ext cx="15953" cy="14252"/>
            </a:xfrm>
            <a:custGeom>
              <a:avLst/>
              <a:gdLst/>
              <a:ahLst/>
              <a:cxnLst/>
              <a:rect l="l" t="t" r="r" b="b"/>
              <a:pathLst>
                <a:path w="591" h="528" extrusionOk="0">
                  <a:moveTo>
                    <a:pt x="311" y="0"/>
                  </a:moveTo>
                  <a:cubicBezTo>
                    <a:pt x="1" y="31"/>
                    <a:pt x="1" y="496"/>
                    <a:pt x="311" y="527"/>
                  </a:cubicBezTo>
                  <a:cubicBezTo>
                    <a:pt x="466" y="527"/>
                    <a:pt x="590" y="403"/>
                    <a:pt x="590" y="279"/>
                  </a:cubicBezTo>
                  <a:cubicBezTo>
                    <a:pt x="590" y="124"/>
                    <a:pt x="466" y="0"/>
                    <a:pt x="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cxnSp>
        <p:nvCxnSpPr>
          <p:cNvPr id="32" name="Google Shape;600;p48"/>
          <p:cNvCxnSpPr/>
          <p:nvPr/>
        </p:nvCxnSpPr>
        <p:spPr>
          <a:xfrm>
            <a:off x="-19100" y="392500"/>
            <a:ext cx="2664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249;p36"/>
          <p:cNvCxnSpPr/>
          <p:nvPr/>
        </p:nvCxnSpPr>
        <p:spPr>
          <a:xfrm>
            <a:off x="-19100" y="392500"/>
            <a:ext cx="2664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79;p40"/>
          <p:cNvCxnSpPr/>
          <p:nvPr/>
        </p:nvCxnSpPr>
        <p:spPr>
          <a:xfrm>
            <a:off x="-19100" y="392500"/>
            <a:ext cx="2664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Título 8"/>
          <p:cNvSpPr>
            <a:spLocks noGrp="1"/>
          </p:cNvSpPr>
          <p:nvPr>
            <p:ph type="title"/>
          </p:nvPr>
        </p:nvSpPr>
        <p:spPr>
          <a:xfrm>
            <a:off x="308809" y="0"/>
            <a:ext cx="6840136" cy="631909"/>
          </a:xfrm>
        </p:spPr>
        <p:txBody>
          <a:bodyPr>
            <a:normAutofit/>
          </a:bodyPr>
          <a:lstStyle/>
          <a:p>
            <a:r>
              <a:rPr lang="es-EC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Levaduras</a:t>
            </a:r>
            <a:endParaRPr lang="es-EC" sz="2800" b="1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36" name="Google Shape;306;p53"/>
          <p:cNvCxnSpPr/>
          <p:nvPr/>
        </p:nvCxnSpPr>
        <p:spPr>
          <a:xfrm flipV="1">
            <a:off x="114840" y="492678"/>
            <a:ext cx="3659214" cy="0"/>
          </a:xfrm>
          <a:prstGeom prst="straightConnector1">
            <a:avLst/>
          </a:prstGeom>
          <a:ln>
            <a:headEnd type="none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Google Shape;133;p17"/>
          <p:cNvSpPr/>
          <p:nvPr/>
        </p:nvSpPr>
        <p:spPr>
          <a:xfrm>
            <a:off x="10141527" y="83130"/>
            <a:ext cx="2050473" cy="333365"/>
          </a:xfrm>
          <a:prstGeom prst="round2DiagRect">
            <a:avLst>
              <a:gd name="adj1" fmla="val 16667"/>
              <a:gd name="adj2" fmla="val 17052"/>
            </a:avLst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s-EC" b="1" i="1" dirty="0" smtClean="0">
              <a:solidFill>
                <a:schemeClr val="bg1"/>
              </a:solidFill>
            </a:endParaRPr>
          </a:p>
          <a:p>
            <a:pPr algn="ctr"/>
            <a:r>
              <a:rPr lang="es-EC" sz="2000" b="1" i="1" dirty="0" smtClean="0">
                <a:solidFill>
                  <a:schemeClr val="bg1"/>
                </a:solidFill>
              </a:rPr>
              <a:t>Introducción</a:t>
            </a:r>
            <a:endParaRPr lang="es-EC" sz="2000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8914" name="Picture 2" descr="Saccharomyces Cerevisiae - The Definitive Guide | Biology Dictiona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4" y="3441377"/>
            <a:ext cx="2636569" cy="1757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39" name="Grupo 38">
            <a:extLst>
              <a:ext uri="{FF2B5EF4-FFF2-40B4-BE49-F238E27FC236}">
                <a16:creationId xmlns:a16="http://schemas.microsoft.com/office/drawing/2014/main" id="{FE9680FA-9A23-4097-85BC-1EE633DCDFA3}"/>
              </a:ext>
            </a:extLst>
          </p:cNvPr>
          <p:cNvGrpSpPr/>
          <p:nvPr/>
        </p:nvGrpSpPr>
        <p:grpSpPr>
          <a:xfrm>
            <a:off x="-2" y="5858548"/>
            <a:ext cx="12088969" cy="724975"/>
            <a:chOff x="-2" y="5858548"/>
            <a:chExt cx="12088969" cy="724975"/>
          </a:xfrm>
        </p:grpSpPr>
        <p:sp>
          <p:nvSpPr>
            <p:cNvPr id="40" name="Rectángulo 39"/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41" name="Rectángulo 40"/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42" name="Imagen 4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  <p:sp>
        <p:nvSpPr>
          <p:cNvPr id="55" name="Google Shape;607;p49"/>
          <p:cNvSpPr txBox="1">
            <a:spLocks/>
          </p:cNvSpPr>
          <p:nvPr/>
        </p:nvSpPr>
        <p:spPr>
          <a:xfrm>
            <a:off x="8911862" y="3603145"/>
            <a:ext cx="2698750" cy="52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C" sz="3330" i="1" dirty="0" err="1"/>
              <a:t>Pichia</a:t>
            </a:r>
            <a:r>
              <a:rPr lang="es-EC" sz="3330" i="1" dirty="0"/>
              <a:t> </a:t>
            </a:r>
            <a:r>
              <a:rPr lang="es-EC" sz="3330" i="1" dirty="0" err="1"/>
              <a:t>kluyveri</a:t>
            </a:r>
            <a:endParaRPr lang="es-EC" sz="3330" i="1" dirty="0"/>
          </a:p>
        </p:txBody>
      </p:sp>
      <p:cxnSp>
        <p:nvCxnSpPr>
          <p:cNvPr id="56" name="Google Shape;623;p49"/>
          <p:cNvCxnSpPr>
            <a:endCxn id="55" idx="1"/>
          </p:cNvCxnSpPr>
          <p:nvPr/>
        </p:nvCxnSpPr>
        <p:spPr>
          <a:xfrm flipV="1">
            <a:off x="7900072" y="3867858"/>
            <a:ext cx="1011790" cy="440235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8" name="Rectángulo 37"/>
          <p:cNvSpPr/>
          <p:nvPr/>
        </p:nvSpPr>
        <p:spPr>
          <a:xfrm>
            <a:off x="308809" y="6380382"/>
            <a:ext cx="30235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100" dirty="0">
                <a:ea typeface="Calibri" panose="020F0502020204030204" pitchFamily="34" charset="0"/>
              </a:rPr>
              <a:t>(</a:t>
            </a:r>
            <a:r>
              <a:rPr lang="es-EC" sz="1100" dirty="0" err="1">
                <a:ea typeface="Calibri" panose="020F0502020204030204" pitchFamily="34" charset="0"/>
              </a:rPr>
              <a:t>Rojkés</a:t>
            </a:r>
            <a:r>
              <a:rPr lang="es-EC" sz="1100" dirty="0">
                <a:ea typeface="Calibri" panose="020F0502020204030204" pitchFamily="34" charset="0"/>
              </a:rPr>
              <a:t>, 2015</a:t>
            </a:r>
            <a:r>
              <a:rPr lang="es-EC" sz="1100" dirty="0"/>
              <a:t>; Guzmán, 2021; Suárez et al., 2016</a:t>
            </a:r>
            <a:r>
              <a:rPr lang="es-EC" sz="1100" dirty="0" smtClean="0">
                <a:ea typeface="Calibri" panose="020F0502020204030204" pitchFamily="34" charset="0"/>
              </a:rPr>
              <a:t>)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981153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ángulo 71"/>
          <p:cNvSpPr/>
          <p:nvPr/>
        </p:nvSpPr>
        <p:spPr>
          <a:xfrm>
            <a:off x="0" y="1289166"/>
            <a:ext cx="12192000" cy="413304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44" name="Google Shape;244;p36"/>
          <p:cNvCxnSpPr/>
          <p:nvPr/>
        </p:nvCxnSpPr>
        <p:spPr>
          <a:xfrm>
            <a:off x="945600" y="3533717"/>
            <a:ext cx="11423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5" name="Google Shape;245;p36"/>
          <p:cNvCxnSpPr>
            <a:endCxn id="236" idx="0"/>
          </p:cNvCxnSpPr>
          <p:nvPr/>
        </p:nvCxnSpPr>
        <p:spPr>
          <a:xfrm>
            <a:off x="2169100" y="3543084"/>
            <a:ext cx="0" cy="353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46" name="Google Shape;246;p36"/>
          <p:cNvCxnSpPr>
            <a:endCxn id="238" idx="0"/>
          </p:cNvCxnSpPr>
          <p:nvPr/>
        </p:nvCxnSpPr>
        <p:spPr>
          <a:xfrm>
            <a:off x="4786619" y="3524284"/>
            <a:ext cx="0" cy="372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47" name="Google Shape;247;p36"/>
          <p:cNvCxnSpPr>
            <a:endCxn id="240" idx="0"/>
          </p:cNvCxnSpPr>
          <p:nvPr/>
        </p:nvCxnSpPr>
        <p:spPr>
          <a:xfrm>
            <a:off x="7405388" y="3543084"/>
            <a:ext cx="0" cy="353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48" name="Google Shape;248;p36"/>
          <p:cNvCxnSpPr>
            <a:endCxn id="242" idx="0"/>
          </p:cNvCxnSpPr>
          <p:nvPr/>
        </p:nvCxnSpPr>
        <p:spPr>
          <a:xfrm>
            <a:off x="10022908" y="3533884"/>
            <a:ext cx="0" cy="362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49" name="Google Shape;249;p36"/>
          <p:cNvCxnSpPr/>
          <p:nvPr/>
        </p:nvCxnSpPr>
        <p:spPr>
          <a:xfrm>
            <a:off x="-19100" y="392500"/>
            <a:ext cx="2664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50" name="Google Shape;250;p36"/>
          <p:cNvGrpSpPr/>
          <p:nvPr/>
        </p:nvGrpSpPr>
        <p:grpSpPr>
          <a:xfrm>
            <a:off x="1899888" y="2225622"/>
            <a:ext cx="538424" cy="621521"/>
            <a:chOff x="738434" y="1865621"/>
            <a:chExt cx="326555" cy="376923"/>
          </a:xfrm>
        </p:grpSpPr>
        <p:sp>
          <p:nvSpPr>
            <p:cNvPr id="251" name="Google Shape;251;p36"/>
            <p:cNvSpPr/>
            <p:nvPr/>
          </p:nvSpPr>
          <p:spPr>
            <a:xfrm>
              <a:off x="738434" y="1865621"/>
              <a:ext cx="326555" cy="376923"/>
            </a:xfrm>
            <a:custGeom>
              <a:avLst/>
              <a:gdLst/>
              <a:ahLst/>
              <a:cxnLst/>
              <a:rect l="l" t="t" r="r" b="b"/>
              <a:pathLst>
                <a:path w="12098" h="13964" extrusionOk="0">
                  <a:moveTo>
                    <a:pt x="3541" y="1246"/>
                  </a:moveTo>
                  <a:cubicBezTo>
                    <a:pt x="3750" y="1246"/>
                    <a:pt x="3950" y="1328"/>
                    <a:pt x="4095" y="1494"/>
                  </a:cubicBezTo>
                  <a:lnTo>
                    <a:pt x="4064" y="1494"/>
                  </a:lnTo>
                  <a:cubicBezTo>
                    <a:pt x="4126" y="1587"/>
                    <a:pt x="4157" y="1680"/>
                    <a:pt x="4126" y="1804"/>
                  </a:cubicBezTo>
                  <a:cubicBezTo>
                    <a:pt x="4080" y="2010"/>
                    <a:pt x="3900" y="2131"/>
                    <a:pt x="3709" y="2131"/>
                  </a:cubicBezTo>
                  <a:cubicBezTo>
                    <a:pt x="3640" y="2131"/>
                    <a:pt x="3571" y="2116"/>
                    <a:pt x="3506" y="2083"/>
                  </a:cubicBezTo>
                  <a:cubicBezTo>
                    <a:pt x="3350" y="2021"/>
                    <a:pt x="3257" y="1897"/>
                    <a:pt x="3226" y="1742"/>
                  </a:cubicBezTo>
                  <a:cubicBezTo>
                    <a:pt x="3195" y="1587"/>
                    <a:pt x="3195" y="1463"/>
                    <a:pt x="3226" y="1308"/>
                  </a:cubicBezTo>
                  <a:cubicBezTo>
                    <a:pt x="3330" y="1266"/>
                    <a:pt x="3437" y="1246"/>
                    <a:pt x="3541" y="1246"/>
                  </a:cubicBezTo>
                  <a:close/>
                  <a:moveTo>
                    <a:pt x="3816" y="3727"/>
                  </a:moveTo>
                  <a:cubicBezTo>
                    <a:pt x="4219" y="3727"/>
                    <a:pt x="4560" y="3975"/>
                    <a:pt x="4653" y="4348"/>
                  </a:cubicBezTo>
                  <a:cubicBezTo>
                    <a:pt x="4374" y="4565"/>
                    <a:pt x="4188" y="4875"/>
                    <a:pt x="4095" y="5185"/>
                  </a:cubicBezTo>
                  <a:lnTo>
                    <a:pt x="3971" y="5185"/>
                  </a:lnTo>
                  <a:cubicBezTo>
                    <a:pt x="3754" y="5185"/>
                    <a:pt x="3537" y="5247"/>
                    <a:pt x="3350" y="5340"/>
                  </a:cubicBezTo>
                  <a:cubicBezTo>
                    <a:pt x="2606" y="4844"/>
                    <a:pt x="2947" y="3727"/>
                    <a:pt x="3816" y="3727"/>
                  </a:cubicBezTo>
                  <a:close/>
                  <a:moveTo>
                    <a:pt x="2110" y="4348"/>
                  </a:moveTo>
                  <a:cubicBezTo>
                    <a:pt x="2203" y="4348"/>
                    <a:pt x="2296" y="4379"/>
                    <a:pt x="2389" y="4410"/>
                  </a:cubicBezTo>
                  <a:cubicBezTo>
                    <a:pt x="2389" y="4472"/>
                    <a:pt x="2389" y="4534"/>
                    <a:pt x="2389" y="4596"/>
                  </a:cubicBezTo>
                  <a:cubicBezTo>
                    <a:pt x="2389" y="4999"/>
                    <a:pt x="2575" y="5371"/>
                    <a:pt x="2885" y="5651"/>
                  </a:cubicBezTo>
                  <a:cubicBezTo>
                    <a:pt x="2699" y="5806"/>
                    <a:pt x="2544" y="6023"/>
                    <a:pt x="2482" y="6271"/>
                  </a:cubicBezTo>
                  <a:cubicBezTo>
                    <a:pt x="2389" y="6240"/>
                    <a:pt x="2265" y="6240"/>
                    <a:pt x="2172" y="6240"/>
                  </a:cubicBezTo>
                  <a:cubicBezTo>
                    <a:pt x="2048" y="6240"/>
                    <a:pt x="1893" y="6271"/>
                    <a:pt x="1769" y="6302"/>
                  </a:cubicBezTo>
                  <a:cubicBezTo>
                    <a:pt x="1396" y="6147"/>
                    <a:pt x="1117" y="5775"/>
                    <a:pt x="1117" y="5340"/>
                  </a:cubicBezTo>
                  <a:cubicBezTo>
                    <a:pt x="1117" y="4813"/>
                    <a:pt x="1551" y="4348"/>
                    <a:pt x="2110" y="4348"/>
                  </a:cubicBezTo>
                  <a:close/>
                  <a:moveTo>
                    <a:pt x="5576" y="4596"/>
                  </a:moveTo>
                  <a:cubicBezTo>
                    <a:pt x="6075" y="4596"/>
                    <a:pt x="6577" y="4944"/>
                    <a:pt x="6577" y="5588"/>
                  </a:cubicBezTo>
                  <a:cubicBezTo>
                    <a:pt x="6577" y="5930"/>
                    <a:pt x="6390" y="6271"/>
                    <a:pt x="6080" y="6457"/>
                  </a:cubicBezTo>
                  <a:lnTo>
                    <a:pt x="6049" y="6457"/>
                  </a:lnTo>
                  <a:cubicBezTo>
                    <a:pt x="5863" y="6457"/>
                    <a:pt x="5677" y="6488"/>
                    <a:pt x="5491" y="6550"/>
                  </a:cubicBezTo>
                  <a:cubicBezTo>
                    <a:pt x="5429" y="6023"/>
                    <a:pt x="5088" y="5557"/>
                    <a:pt x="4622" y="5340"/>
                  </a:cubicBezTo>
                  <a:cubicBezTo>
                    <a:pt x="4749" y="4834"/>
                    <a:pt x="5162" y="4596"/>
                    <a:pt x="5576" y="4596"/>
                  </a:cubicBezTo>
                  <a:close/>
                  <a:moveTo>
                    <a:pt x="7445" y="5744"/>
                  </a:moveTo>
                  <a:cubicBezTo>
                    <a:pt x="8469" y="5744"/>
                    <a:pt x="8469" y="7264"/>
                    <a:pt x="7445" y="7264"/>
                  </a:cubicBezTo>
                  <a:lnTo>
                    <a:pt x="7383" y="7264"/>
                  </a:lnTo>
                  <a:cubicBezTo>
                    <a:pt x="7228" y="6984"/>
                    <a:pt x="7011" y="6767"/>
                    <a:pt x="6732" y="6612"/>
                  </a:cubicBezTo>
                  <a:cubicBezTo>
                    <a:pt x="6918" y="6395"/>
                    <a:pt x="7042" y="6116"/>
                    <a:pt x="7104" y="5837"/>
                  </a:cubicBezTo>
                  <a:cubicBezTo>
                    <a:pt x="7228" y="5775"/>
                    <a:pt x="7321" y="5744"/>
                    <a:pt x="7445" y="5744"/>
                  </a:cubicBezTo>
                  <a:close/>
                  <a:moveTo>
                    <a:pt x="4009" y="5743"/>
                  </a:moveTo>
                  <a:cubicBezTo>
                    <a:pt x="4822" y="5743"/>
                    <a:pt x="5266" y="6715"/>
                    <a:pt x="4746" y="7357"/>
                  </a:cubicBezTo>
                  <a:cubicBezTo>
                    <a:pt x="4622" y="7326"/>
                    <a:pt x="4529" y="7326"/>
                    <a:pt x="4405" y="7326"/>
                  </a:cubicBezTo>
                  <a:cubicBezTo>
                    <a:pt x="4157" y="7326"/>
                    <a:pt x="3909" y="7388"/>
                    <a:pt x="3692" y="7543"/>
                  </a:cubicBezTo>
                  <a:cubicBezTo>
                    <a:pt x="3630" y="7108"/>
                    <a:pt x="3382" y="6705"/>
                    <a:pt x="3009" y="6488"/>
                  </a:cubicBezTo>
                  <a:cubicBezTo>
                    <a:pt x="3133" y="6023"/>
                    <a:pt x="3506" y="5744"/>
                    <a:pt x="3971" y="5744"/>
                  </a:cubicBezTo>
                  <a:cubicBezTo>
                    <a:pt x="3984" y="5743"/>
                    <a:pt x="3996" y="5743"/>
                    <a:pt x="4009" y="5743"/>
                  </a:cubicBezTo>
                  <a:close/>
                  <a:moveTo>
                    <a:pt x="2172" y="6767"/>
                  </a:moveTo>
                  <a:lnTo>
                    <a:pt x="2172" y="6798"/>
                  </a:lnTo>
                  <a:cubicBezTo>
                    <a:pt x="2190" y="6797"/>
                    <a:pt x="2207" y="6797"/>
                    <a:pt x="2225" y="6797"/>
                  </a:cubicBezTo>
                  <a:cubicBezTo>
                    <a:pt x="2730" y="6797"/>
                    <a:pt x="3164" y="7220"/>
                    <a:pt x="3164" y="7760"/>
                  </a:cubicBezTo>
                  <a:lnTo>
                    <a:pt x="3164" y="7853"/>
                  </a:lnTo>
                  <a:cubicBezTo>
                    <a:pt x="3164" y="7977"/>
                    <a:pt x="3102" y="8132"/>
                    <a:pt x="3040" y="8225"/>
                  </a:cubicBezTo>
                  <a:cubicBezTo>
                    <a:pt x="2916" y="8194"/>
                    <a:pt x="2761" y="8194"/>
                    <a:pt x="2637" y="8194"/>
                  </a:cubicBezTo>
                  <a:cubicBezTo>
                    <a:pt x="2265" y="8194"/>
                    <a:pt x="1893" y="8318"/>
                    <a:pt x="1613" y="8566"/>
                  </a:cubicBezTo>
                  <a:cubicBezTo>
                    <a:pt x="807" y="8008"/>
                    <a:pt x="1210" y="6767"/>
                    <a:pt x="2172" y="6767"/>
                  </a:cubicBezTo>
                  <a:close/>
                  <a:moveTo>
                    <a:pt x="6018" y="7004"/>
                  </a:moveTo>
                  <a:cubicBezTo>
                    <a:pt x="6860" y="7004"/>
                    <a:pt x="7473" y="8219"/>
                    <a:pt x="6545" y="8845"/>
                  </a:cubicBezTo>
                  <a:cubicBezTo>
                    <a:pt x="6356" y="8683"/>
                    <a:pt x="6119" y="8591"/>
                    <a:pt x="5876" y="8591"/>
                  </a:cubicBezTo>
                  <a:cubicBezTo>
                    <a:pt x="5841" y="8591"/>
                    <a:pt x="5805" y="8593"/>
                    <a:pt x="5770" y="8597"/>
                  </a:cubicBezTo>
                  <a:lnTo>
                    <a:pt x="5677" y="8597"/>
                  </a:lnTo>
                  <a:cubicBezTo>
                    <a:pt x="5677" y="8194"/>
                    <a:pt x="5491" y="7853"/>
                    <a:pt x="5212" y="7605"/>
                  </a:cubicBezTo>
                  <a:cubicBezTo>
                    <a:pt x="5274" y="7481"/>
                    <a:pt x="5336" y="7357"/>
                    <a:pt x="5398" y="7232"/>
                  </a:cubicBezTo>
                  <a:cubicBezTo>
                    <a:pt x="5606" y="7072"/>
                    <a:pt x="5818" y="7004"/>
                    <a:pt x="6018" y="7004"/>
                  </a:cubicBezTo>
                  <a:close/>
                  <a:moveTo>
                    <a:pt x="4411" y="7884"/>
                  </a:moveTo>
                  <a:cubicBezTo>
                    <a:pt x="4773" y="7884"/>
                    <a:pt x="5134" y="8124"/>
                    <a:pt x="5150" y="8597"/>
                  </a:cubicBezTo>
                  <a:cubicBezTo>
                    <a:pt x="5150" y="8659"/>
                    <a:pt x="5150" y="8690"/>
                    <a:pt x="5150" y="8752"/>
                  </a:cubicBezTo>
                  <a:cubicBezTo>
                    <a:pt x="4932" y="8877"/>
                    <a:pt x="4777" y="9063"/>
                    <a:pt x="4653" y="9249"/>
                  </a:cubicBezTo>
                  <a:cubicBezTo>
                    <a:pt x="4560" y="9218"/>
                    <a:pt x="4436" y="9218"/>
                    <a:pt x="4312" y="9218"/>
                  </a:cubicBezTo>
                  <a:lnTo>
                    <a:pt x="4095" y="9218"/>
                  </a:lnTo>
                  <a:cubicBezTo>
                    <a:pt x="4002" y="8970"/>
                    <a:pt x="3847" y="8752"/>
                    <a:pt x="3661" y="8566"/>
                  </a:cubicBezTo>
                  <a:cubicBezTo>
                    <a:pt x="3706" y="8109"/>
                    <a:pt x="4060" y="7884"/>
                    <a:pt x="4411" y="7884"/>
                  </a:cubicBezTo>
                  <a:close/>
                  <a:moveTo>
                    <a:pt x="2606" y="8752"/>
                  </a:moveTo>
                  <a:cubicBezTo>
                    <a:pt x="3040" y="8752"/>
                    <a:pt x="3413" y="9032"/>
                    <a:pt x="3568" y="9435"/>
                  </a:cubicBezTo>
                  <a:cubicBezTo>
                    <a:pt x="3133" y="9652"/>
                    <a:pt x="2854" y="10055"/>
                    <a:pt x="2792" y="10521"/>
                  </a:cubicBezTo>
                  <a:lnTo>
                    <a:pt x="2606" y="10521"/>
                  </a:lnTo>
                  <a:cubicBezTo>
                    <a:pt x="2451" y="10521"/>
                    <a:pt x="2265" y="10552"/>
                    <a:pt x="2110" y="10614"/>
                  </a:cubicBezTo>
                  <a:cubicBezTo>
                    <a:pt x="1241" y="10117"/>
                    <a:pt x="1613" y="8752"/>
                    <a:pt x="2606" y="8752"/>
                  </a:cubicBezTo>
                  <a:close/>
                  <a:moveTo>
                    <a:pt x="5803" y="9114"/>
                  </a:moveTo>
                  <a:cubicBezTo>
                    <a:pt x="6176" y="9114"/>
                    <a:pt x="6545" y="9384"/>
                    <a:pt x="6545" y="9838"/>
                  </a:cubicBezTo>
                  <a:lnTo>
                    <a:pt x="6545" y="9869"/>
                  </a:lnTo>
                  <a:cubicBezTo>
                    <a:pt x="6545" y="10272"/>
                    <a:pt x="6235" y="10583"/>
                    <a:pt x="5863" y="10614"/>
                  </a:cubicBezTo>
                  <a:cubicBezTo>
                    <a:pt x="5832" y="10148"/>
                    <a:pt x="5553" y="9714"/>
                    <a:pt x="5181" y="9466"/>
                  </a:cubicBezTo>
                  <a:cubicBezTo>
                    <a:pt x="5326" y="9224"/>
                    <a:pt x="5565" y="9114"/>
                    <a:pt x="5803" y="9114"/>
                  </a:cubicBezTo>
                  <a:close/>
                  <a:moveTo>
                    <a:pt x="4325" y="9780"/>
                  </a:moveTo>
                  <a:cubicBezTo>
                    <a:pt x="4639" y="9780"/>
                    <a:pt x="4954" y="9924"/>
                    <a:pt x="5150" y="10241"/>
                  </a:cubicBezTo>
                  <a:cubicBezTo>
                    <a:pt x="5593" y="10946"/>
                    <a:pt x="5049" y="11761"/>
                    <a:pt x="4347" y="11761"/>
                  </a:cubicBezTo>
                  <a:cubicBezTo>
                    <a:pt x="4215" y="11761"/>
                    <a:pt x="4077" y="11732"/>
                    <a:pt x="3940" y="11668"/>
                  </a:cubicBezTo>
                  <a:cubicBezTo>
                    <a:pt x="3878" y="11265"/>
                    <a:pt x="3661" y="10924"/>
                    <a:pt x="3319" y="10707"/>
                  </a:cubicBezTo>
                  <a:cubicBezTo>
                    <a:pt x="3357" y="10123"/>
                    <a:pt x="3840" y="9780"/>
                    <a:pt x="4325" y="9780"/>
                  </a:cubicBezTo>
                  <a:close/>
                  <a:moveTo>
                    <a:pt x="2614" y="11050"/>
                  </a:moveTo>
                  <a:cubicBezTo>
                    <a:pt x="3009" y="11050"/>
                    <a:pt x="3382" y="11349"/>
                    <a:pt x="3382" y="11792"/>
                  </a:cubicBezTo>
                  <a:cubicBezTo>
                    <a:pt x="3382" y="12227"/>
                    <a:pt x="3040" y="12537"/>
                    <a:pt x="2606" y="12537"/>
                  </a:cubicBezTo>
                  <a:cubicBezTo>
                    <a:pt x="1955" y="12537"/>
                    <a:pt x="1613" y="11730"/>
                    <a:pt x="2079" y="11265"/>
                  </a:cubicBezTo>
                  <a:cubicBezTo>
                    <a:pt x="2238" y="11116"/>
                    <a:pt x="2428" y="11050"/>
                    <a:pt x="2614" y="11050"/>
                  </a:cubicBezTo>
                  <a:close/>
                  <a:moveTo>
                    <a:pt x="6049" y="11141"/>
                  </a:moveTo>
                  <a:lnTo>
                    <a:pt x="6049" y="11141"/>
                  </a:lnTo>
                  <a:cubicBezTo>
                    <a:pt x="6018" y="11575"/>
                    <a:pt x="5925" y="11947"/>
                    <a:pt x="5708" y="12320"/>
                  </a:cubicBezTo>
                  <a:lnTo>
                    <a:pt x="5677" y="12320"/>
                  </a:lnTo>
                  <a:cubicBezTo>
                    <a:pt x="5305" y="12847"/>
                    <a:pt x="4746" y="13219"/>
                    <a:pt x="4126" y="13374"/>
                  </a:cubicBezTo>
                  <a:lnTo>
                    <a:pt x="4002" y="12258"/>
                  </a:lnTo>
                  <a:lnTo>
                    <a:pt x="4002" y="12258"/>
                  </a:lnTo>
                  <a:cubicBezTo>
                    <a:pt x="4126" y="12289"/>
                    <a:pt x="4219" y="12289"/>
                    <a:pt x="4343" y="12289"/>
                  </a:cubicBezTo>
                  <a:cubicBezTo>
                    <a:pt x="5026" y="12289"/>
                    <a:pt x="5646" y="11823"/>
                    <a:pt x="5832" y="11172"/>
                  </a:cubicBezTo>
                  <a:cubicBezTo>
                    <a:pt x="5894" y="11172"/>
                    <a:pt x="5956" y="11172"/>
                    <a:pt x="6049" y="11141"/>
                  </a:cubicBezTo>
                  <a:close/>
                  <a:moveTo>
                    <a:pt x="4329" y="0"/>
                  </a:moveTo>
                  <a:cubicBezTo>
                    <a:pt x="3911" y="0"/>
                    <a:pt x="3500" y="129"/>
                    <a:pt x="3164" y="408"/>
                  </a:cubicBezTo>
                  <a:cubicBezTo>
                    <a:pt x="3009" y="532"/>
                    <a:pt x="2885" y="687"/>
                    <a:pt x="2792" y="874"/>
                  </a:cubicBezTo>
                  <a:cubicBezTo>
                    <a:pt x="2203" y="1153"/>
                    <a:pt x="1644" y="1525"/>
                    <a:pt x="1179" y="1990"/>
                  </a:cubicBezTo>
                  <a:cubicBezTo>
                    <a:pt x="1055" y="2083"/>
                    <a:pt x="1055" y="2269"/>
                    <a:pt x="1179" y="2362"/>
                  </a:cubicBezTo>
                  <a:cubicBezTo>
                    <a:pt x="1226" y="2425"/>
                    <a:pt x="1295" y="2456"/>
                    <a:pt x="1365" y="2456"/>
                  </a:cubicBezTo>
                  <a:cubicBezTo>
                    <a:pt x="1435" y="2456"/>
                    <a:pt x="1505" y="2425"/>
                    <a:pt x="1551" y="2362"/>
                  </a:cubicBezTo>
                  <a:cubicBezTo>
                    <a:pt x="1893" y="2052"/>
                    <a:pt x="2234" y="1773"/>
                    <a:pt x="2637" y="1556"/>
                  </a:cubicBezTo>
                  <a:cubicBezTo>
                    <a:pt x="2637" y="1680"/>
                    <a:pt x="2637" y="1773"/>
                    <a:pt x="2699" y="1897"/>
                  </a:cubicBezTo>
                  <a:cubicBezTo>
                    <a:pt x="2761" y="2207"/>
                    <a:pt x="2978" y="2456"/>
                    <a:pt x="3257" y="2580"/>
                  </a:cubicBezTo>
                  <a:cubicBezTo>
                    <a:pt x="3397" y="2642"/>
                    <a:pt x="3537" y="2673"/>
                    <a:pt x="3676" y="2673"/>
                  </a:cubicBezTo>
                  <a:cubicBezTo>
                    <a:pt x="3816" y="2673"/>
                    <a:pt x="3955" y="2642"/>
                    <a:pt x="4095" y="2580"/>
                  </a:cubicBezTo>
                  <a:cubicBezTo>
                    <a:pt x="4374" y="2456"/>
                    <a:pt x="4560" y="2238"/>
                    <a:pt x="4653" y="1959"/>
                  </a:cubicBezTo>
                  <a:cubicBezTo>
                    <a:pt x="4715" y="1680"/>
                    <a:pt x="4684" y="1401"/>
                    <a:pt x="4529" y="1184"/>
                  </a:cubicBezTo>
                  <a:cubicBezTo>
                    <a:pt x="4312" y="874"/>
                    <a:pt x="4002" y="718"/>
                    <a:pt x="3661" y="718"/>
                  </a:cubicBezTo>
                  <a:cubicBezTo>
                    <a:pt x="3909" y="594"/>
                    <a:pt x="4188" y="532"/>
                    <a:pt x="4467" y="532"/>
                  </a:cubicBezTo>
                  <a:cubicBezTo>
                    <a:pt x="5026" y="532"/>
                    <a:pt x="5522" y="812"/>
                    <a:pt x="5832" y="1277"/>
                  </a:cubicBezTo>
                  <a:cubicBezTo>
                    <a:pt x="6111" y="1711"/>
                    <a:pt x="6266" y="2580"/>
                    <a:pt x="5553" y="4038"/>
                  </a:cubicBezTo>
                  <a:cubicBezTo>
                    <a:pt x="5429" y="4038"/>
                    <a:pt x="5274" y="4069"/>
                    <a:pt x="5150" y="4100"/>
                  </a:cubicBezTo>
                  <a:cubicBezTo>
                    <a:pt x="4932" y="3481"/>
                    <a:pt x="4382" y="3160"/>
                    <a:pt x="3829" y="3160"/>
                  </a:cubicBezTo>
                  <a:cubicBezTo>
                    <a:pt x="3355" y="3160"/>
                    <a:pt x="2878" y="3396"/>
                    <a:pt x="2606" y="3882"/>
                  </a:cubicBezTo>
                  <a:cubicBezTo>
                    <a:pt x="2451" y="3820"/>
                    <a:pt x="2265" y="3820"/>
                    <a:pt x="2110" y="3820"/>
                  </a:cubicBezTo>
                  <a:cubicBezTo>
                    <a:pt x="652" y="3820"/>
                    <a:pt x="0" y="5713"/>
                    <a:pt x="1210" y="6612"/>
                  </a:cubicBezTo>
                  <a:cubicBezTo>
                    <a:pt x="838" y="6891"/>
                    <a:pt x="621" y="7295"/>
                    <a:pt x="621" y="7760"/>
                  </a:cubicBezTo>
                  <a:cubicBezTo>
                    <a:pt x="621" y="8256"/>
                    <a:pt x="869" y="8721"/>
                    <a:pt x="1303" y="9032"/>
                  </a:cubicBezTo>
                  <a:cubicBezTo>
                    <a:pt x="962" y="9683"/>
                    <a:pt x="1117" y="10459"/>
                    <a:pt x="1675" y="10924"/>
                  </a:cubicBezTo>
                  <a:cubicBezTo>
                    <a:pt x="835" y="11884"/>
                    <a:pt x="1667" y="13104"/>
                    <a:pt x="2646" y="13104"/>
                  </a:cubicBezTo>
                  <a:cubicBezTo>
                    <a:pt x="2933" y="13104"/>
                    <a:pt x="3232" y="13000"/>
                    <a:pt x="3506" y="12754"/>
                  </a:cubicBezTo>
                  <a:lnTo>
                    <a:pt x="3630" y="13716"/>
                  </a:lnTo>
                  <a:cubicBezTo>
                    <a:pt x="3630" y="13809"/>
                    <a:pt x="3661" y="13871"/>
                    <a:pt x="3723" y="13902"/>
                  </a:cubicBezTo>
                  <a:cubicBezTo>
                    <a:pt x="3785" y="13933"/>
                    <a:pt x="3816" y="13964"/>
                    <a:pt x="3878" y="13964"/>
                  </a:cubicBezTo>
                  <a:lnTo>
                    <a:pt x="3940" y="13964"/>
                  </a:lnTo>
                  <a:cubicBezTo>
                    <a:pt x="4839" y="13840"/>
                    <a:pt x="5615" y="13374"/>
                    <a:pt x="6142" y="12630"/>
                  </a:cubicBezTo>
                  <a:cubicBezTo>
                    <a:pt x="6266" y="12413"/>
                    <a:pt x="6390" y="12165"/>
                    <a:pt x="6452" y="11885"/>
                  </a:cubicBezTo>
                  <a:cubicBezTo>
                    <a:pt x="6514" y="11699"/>
                    <a:pt x="6545" y="11482"/>
                    <a:pt x="6577" y="11265"/>
                  </a:cubicBezTo>
                  <a:cubicBezTo>
                    <a:pt x="6763" y="11420"/>
                    <a:pt x="6949" y="11637"/>
                    <a:pt x="7042" y="11885"/>
                  </a:cubicBezTo>
                  <a:cubicBezTo>
                    <a:pt x="7104" y="12009"/>
                    <a:pt x="7135" y="12134"/>
                    <a:pt x="7166" y="12289"/>
                  </a:cubicBezTo>
                  <a:lnTo>
                    <a:pt x="7166" y="12413"/>
                  </a:lnTo>
                  <a:cubicBezTo>
                    <a:pt x="7166" y="12413"/>
                    <a:pt x="7166" y="12444"/>
                    <a:pt x="7166" y="12444"/>
                  </a:cubicBezTo>
                  <a:cubicBezTo>
                    <a:pt x="7197" y="12537"/>
                    <a:pt x="7259" y="12630"/>
                    <a:pt x="7352" y="12692"/>
                  </a:cubicBezTo>
                  <a:lnTo>
                    <a:pt x="7445" y="12692"/>
                  </a:lnTo>
                  <a:cubicBezTo>
                    <a:pt x="7507" y="12692"/>
                    <a:pt x="7600" y="12661"/>
                    <a:pt x="7631" y="12630"/>
                  </a:cubicBezTo>
                  <a:cubicBezTo>
                    <a:pt x="8034" y="12227"/>
                    <a:pt x="8314" y="11730"/>
                    <a:pt x="8438" y="11203"/>
                  </a:cubicBezTo>
                  <a:cubicBezTo>
                    <a:pt x="8531" y="10893"/>
                    <a:pt x="8593" y="10583"/>
                    <a:pt x="8593" y="10241"/>
                  </a:cubicBezTo>
                  <a:cubicBezTo>
                    <a:pt x="8686" y="10272"/>
                    <a:pt x="8748" y="10334"/>
                    <a:pt x="8810" y="10365"/>
                  </a:cubicBezTo>
                  <a:cubicBezTo>
                    <a:pt x="9089" y="10614"/>
                    <a:pt x="9368" y="10893"/>
                    <a:pt x="9616" y="11172"/>
                  </a:cubicBezTo>
                  <a:cubicBezTo>
                    <a:pt x="9709" y="11296"/>
                    <a:pt x="9803" y="11420"/>
                    <a:pt x="9865" y="11513"/>
                  </a:cubicBezTo>
                  <a:lnTo>
                    <a:pt x="9927" y="11606"/>
                  </a:lnTo>
                  <a:lnTo>
                    <a:pt x="9927" y="11637"/>
                  </a:lnTo>
                  <a:cubicBezTo>
                    <a:pt x="9989" y="11730"/>
                    <a:pt x="10051" y="11761"/>
                    <a:pt x="10144" y="11761"/>
                  </a:cubicBezTo>
                  <a:lnTo>
                    <a:pt x="10175" y="11761"/>
                  </a:lnTo>
                  <a:cubicBezTo>
                    <a:pt x="10299" y="11761"/>
                    <a:pt x="10392" y="11668"/>
                    <a:pt x="10423" y="11575"/>
                  </a:cubicBezTo>
                  <a:cubicBezTo>
                    <a:pt x="10485" y="11358"/>
                    <a:pt x="10516" y="11172"/>
                    <a:pt x="10578" y="10955"/>
                  </a:cubicBezTo>
                  <a:cubicBezTo>
                    <a:pt x="10578" y="10862"/>
                    <a:pt x="10578" y="10800"/>
                    <a:pt x="10516" y="10738"/>
                  </a:cubicBezTo>
                  <a:cubicBezTo>
                    <a:pt x="10485" y="10676"/>
                    <a:pt x="10423" y="10645"/>
                    <a:pt x="10361" y="10614"/>
                  </a:cubicBezTo>
                  <a:lnTo>
                    <a:pt x="10299" y="10614"/>
                  </a:lnTo>
                  <a:cubicBezTo>
                    <a:pt x="10175" y="10614"/>
                    <a:pt x="10051" y="10707"/>
                    <a:pt x="10020" y="10862"/>
                  </a:cubicBezTo>
                  <a:cubicBezTo>
                    <a:pt x="9927" y="10738"/>
                    <a:pt x="9834" y="10645"/>
                    <a:pt x="9740" y="10521"/>
                  </a:cubicBezTo>
                  <a:cubicBezTo>
                    <a:pt x="9554" y="10334"/>
                    <a:pt x="9337" y="10117"/>
                    <a:pt x="9120" y="9931"/>
                  </a:cubicBezTo>
                  <a:cubicBezTo>
                    <a:pt x="8903" y="9776"/>
                    <a:pt x="8624" y="9652"/>
                    <a:pt x="8345" y="9590"/>
                  </a:cubicBezTo>
                  <a:cubicBezTo>
                    <a:pt x="8252" y="9590"/>
                    <a:pt x="8190" y="9621"/>
                    <a:pt x="8127" y="9652"/>
                  </a:cubicBezTo>
                  <a:cubicBezTo>
                    <a:pt x="8065" y="9714"/>
                    <a:pt x="8034" y="9807"/>
                    <a:pt x="8034" y="9900"/>
                  </a:cubicBezTo>
                  <a:lnTo>
                    <a:pt x="8034" y="10086"/>
                  </a:lnTo>
                  <a:cubicBezTo>
                    <a:pt x="8034" y="10427"/>
                    <a:pt x="8003" y="10738"/>
                    <a:pt x="7910" y="11079"/>
                  </a:cubicBezTo>
                  <a:cubicBezTo>
                    <a:pt x="7817" y="11327"/>
                    <a:pt x="7724" y="11606"/>
                    <a:pt x="7569" y="11854"/>
                  </a:cubicBezTo>
                  <a:cubicBezTo>
                    <a:pt x="7538" y="11792"/>
                    <a:pt x="7538" y="11730"/>
                    <a:pt x="7507" y="11668"/>
                  </a:cubicBezTo>
                  <a:cubicBezTo>
                    <a:pt x="7321" y="11296"/>
                    <a:pt x="7073" y="10955"/>
                    <a:pt x="6732" y="10738"/>
                  </a:cubicBezTo>
                  <a:cubicBezTo>
                    <a:pt x="7073" y="10334"/>
                    <a:pt x="7135" y="9745"/>
                    <a:pt x="6887" y="9249"/>
                  </a:cubicBezTo>
                  <a:cubicBezTo>
                    <a:pt x="7290" y="8970"/>
                    <a:pt x="7538" y="8504"/>
                    <a:pt x="7538" y="7977"/>
                  </a:cubicBezTo>
                  <a:cubicBezTo>
                    <a:pt x="7538" y="7915"/>
                    <a:pt x="7538" y="7853"/>
                    <a:pt x="7538" y="7791"/>
                  </a:cubicBezTo>
                  <a:cubicBezTo>
                    <a:pt x="8190" y="7729"/>
                    <a:pt x="8717" y="7170"/>
                    <a:pt x="8717" y="6519"/>
                  </a:cubicBezTo>
                  <a:cubicBezTo>
                    <a:pt x="8717" y="6364"/>
                    <a:pt x="8686" y="6209"/>
                    <a:pt x="8624" y="6054"/>
                  </a:cubicBezTo>
                  <a:cubicBezTo>
                    <a:pt x="9151" y="6054"/>
                    <a:pt x="9647" y="6147"/>
                    <a:pt x="10144" y="6302"/>
                  </a:cubicBezTo>
                  <a:cubicBezTo>
                    <a:pt x="10454" y="6395"/>
                    <a:pt x="10733" y="6581"/>
                    <a:pt x="11012" y="6767"/>
                  </a:cubicBezTo>
                  <a:cubicBezTo>
                    <a:pt x="11167" y="6922"/>
                    <a:pt x="11322" y="7108"/>
                    <a:pt x="11416" y="7326"/>
                  </a:cubicBezTo>
                  <a:cubicBezTo>
                    <a:pt x="11043" y="7419"/>
                    <a:pt x="10671" y="7481"/>
                    <a:pt x="10299" y="7481"/>
                  </a:cubicBezTo>
                  <a:cubicBezTo>
                    <a:pt x="9989" y="7481"/>
                    <a:pt x="9678" y="7419"/>
                    <a:pt x="9368" y="7357"/>
                  </a:cubicBezTo>
                  <a:lnTo>
                    <a:pt x="9306" y="7357"/>
                  </a:lnTo>
                  <a:cubicBezTo>
                    <a:pt x="9027" y="7357"/>
                    <a:pt x="8903" y="7698"/>
                    <a:pt x="9120" y="7853"/>
                  </a:cubicBezTo>
                  <a:cubicBezTo>
                    <a:pt x="9399" y="8070"/>
                    <a:pt x="9647" y="8349"/>
                    <a:pt x="9834" y="8659"/>
                  </a:cubicBezTo>
                  <a:cubicBezTo>
                    <a:pt x="9865" y="8752"/>
                    <a:pt x="9958" y="8783"/>
                    <a:pt x="10051" y="8783"/>
                  </a:cubicBezTo>
                  <a:cubicBezTo>
                    <a:pt x="10113" y="8783"/>
                    <a:pt x="10144" y="8783"/>
                    <a:pt x="10175" y="8752"/>
                  </a:cubicBezTo>
                  <a:cubicBezTo>
                    <a:pt x="10330" y="8690"/>
                    <a:pt x="10361" y="8535"/>
                    <a:pt x="10299" y="8411"/>
                  </a:cubicBezTo>
                  <a:cubicBezTo>
                    <a:pt x="10237" y="8256"/>
                    <a:pt x="10144" y="8132"/>
                    <a:pt x="10082" y="8008"/>
                  </a:cubicBezTo>
                  <a:lnTo>
                    <a:pt x="10330" y="8008"/>
                  </a:lnTo>
                  <a:cubicBezTo>
                    <a:pt x="10671" y="8008"/>
                    <a:pt x="11043" y="7977"/>
                    <a:pt x="11384" y="7915"/>
                  </a:cubicBezTo>
                  <a:cubicBezTo>
                    <a:pt x="11602" y="7853"/>
                    <a:pt x="11788" y="7822"/>
                    <a:pt x="11881" y="7791"/>
                  </a:cubicBezTo>
                  <a:cubicBezTo>
                    <a:pt x="12005" y="7760"/>
                    <a:pt x="12098" y="7605"/>
                    <a:pt x="12067" y="7450"/>
                  </a:cubicBezTo>
                  <a:cubicBezTo>
                    <a:pt x="12005" y="7232"/>
                    <a:pt x="11912" y="7046"/>
                    <a:pt x="11819" y="6860"/>
                  </a:cubicBezTo>
                  <a:cubicBezTo>
                    <a:pt x="11695" y="6674"/>
                    <a:pt x="11571" y="6519"/>
                    <a:pt x="11416" y="6364"/>
                  </a:cubicBezTo>
                  <a:cubicBezTo>
                    <a:pt x="11167" y="6178"/>
                    <a:pt x="10919" y="6023"/>
                    <a:pt x="10640" y="5899"/>
                  </a:cubicBezTo>
                  <a:cubicBezTo>
                    <a:pt x="10361" y="5775"/>
                    <a:pt x="10082" y="5713"/>
                    <a:pt x="9803" y="5651"/>
                  </a:cubicBezTo>
                  <a:cubicBezTo>
                    <a:pt x="9337" y="5557"/>
                    <a:pt x="8903" y="5495"/>
                    <a:pt x="8438" y="5495"/>
                  </a:cubicBezTo>
                  <a:lnTo>
                    <a:pt x="8283" y="5495"/>
                  </a:lnTo>
                  <a:cubicBezTo>
                    <a:pt x="8034" y="5309"/>
                    <a:pt x="7755" y="5216"/>
                    <a:pt x="7445" y="5216"/>
                  </a:cubicBezTo>
                  <a:cubicBezTo>
                    <a:pt x="7321" y="5216"/>
                    <a:pt x="7197" y="5216"/>
                    <a:pt x="7073" y="5278"/>
                  </a:cubicBezTo>
                  <a:cubicBezTo>
                    <a:pt x="6980" y="4751"/>
                    <a:pt x="6608" y="4317"/>
                    <a:pt x="6080" y="4131"/>
                  </a:cubicBezTo>
                  <a:cubicBezTo>
                    <a:pt x="6856" y="2549"/>
                    <a:pt x="6608" y="1556"/>
                    <a:pt x="6297" y="998"/>
                  </a:cubicBezTo>
                  <a:cubicBezTo>
                    <a:pt x="5894" y="377"/>
                    <a:pt x="5212" y="5"/>
                    <a:pt x="4467" y="5"/>
                  </a:cubicBezTo>
                  <a:cubicBezTo>
                    <a:pt x="4421" y="2"/>
                    <a:pt x="4375" y="0"/>
                    <a:pt x="4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" name="Google Shape;252;p36"/>
            <p:cNvSpPr/>
            <p:nvPr/>
          </p:nvSpPr>
          <p:spPr>
            <a:xfrm>
              <a:off x="1011382" y="2120268"/>
              <a:ext cx="15953" cy="14279"/>
            </a:xfrm>
            <a:custGeom>
              <a:avLst/>
              <a:gdLst/>
              <a:ahLst/>
              <a:cxnLst/>
              <a:rect l="l" t="t" r="r" b="b"/>
              <a:pathLst>
                <a:path w="591" h="529" extrusionOk="0">
                  <a:moveTo>
                    <a:pt x="249" y="1"/>
                  </a:moveTo>
                  <a:cubicBezTo>
                    <a:pt x="187" y="1"/>
                    <a:pt x="125" y="32"/>
                    <a:pt x="63" y="94"/>
                  </a:cubicBezTo>
                  <a:cubicBezTo>
                    <a:pt x="32" y="156"/>
                    <a:pt x="1" y="218"/>
                    <a:pt x="32" y="280"/>
                  </a:cubicBezTo>
                  <a:cubicBezTo>
                    <a:pt x="32" y="435"/>
                    <a:pt x="156" y="528"/>
                    <a:pt x="280" y="528"/>
                  </a:cubicBezTo>
                  <a:lnTo>
                    <a:pt x="311" y="528"/>
                  </a:lnTo>
                  <a:cubicBezTo>
                    <a:pt x="466" y="497"/>
                    <a:pt x="590" y="373"/>
                    <a:pt x="559" y="218"/>
                  </a:cubicBezTo>
                  <a:cubicBezTo>
                    <a:pt x="528" y="94"/>
                    <a:pt x="435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53" name="Google Shape;253;p36"/>
          <p:cNvGrpSpPr/>
          <p:nvPr/>
        </p:nvGrpSpPr>
        <p:grpSpPr>
          <a:xfrm>
            <a:off x="9822702" y="2225665"/>
            <a:ext cx="400413" cy="621432"/>
            <a:chOff x="3230192" y="1865675"/>
            <a:chExt cx="242852" cy="376869"/>
          </a:xfrm>
        </p:grpSpPr>
        <p:sp>
          <p:nvSpPr>
            <p:cNvPr id="254" name="Google Shape;254;p36"/>
            <p:cNvSpPr/>
            <p:nvPr/>
          </p:nvSpPr>
          <p:spPr>
            <a:xfrm>
              <a:off x="3455445" y="2066688"/>
              <a:ext cx="17599" cy="15089"/>
            </a:xfrm>
            <a:custGeom>
              <a:avLst/>
              <a:gdLst/>
              <a:ahLst/>
              <a:cxnLst/>
              <a:rect l="l" t="t" r="r" b="b"/>
              <a:pathLst>
                <a:path w="652" h="559" extrusionOk="0">
                  <a:moveTo>
                    <a:pt x="372" y="1"/>
                  </a:moveTo>
                  <a:cubicBezTo>
                    <a:pt x="0" y="1"/>
                    <a:pt x="0" y="528"/>
                    <a:pt x="372" y="559"/>
                  </a:cubicBezTo>
                  <a:cubicBezTo>
                    <a:pt x="527" y="559"/>
                    <a:pt x="652" y="435"/>
                    <a:pt x="652" y="280"/>
                  </a:cubicBezTo>
                  <a:cubicBezTo>
                    <a:pt x="652" y="125"/>
                    <a:pt x="527" y="1"/>
                    <a:pt x="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" name="Google Shape;255;p36"/>
            <p:cNvSpPr/>
            <p:nvPr/>
          </p:nvSpPr>
          <p:spPr>
            <a:xfrm>
              <a:off x="3259506" y="1971243"/>
              <a:ext cx="184224" cy="241988"/>
            </a:xfrm>
            <a:custGeom>
              <a:avLst/>
              <a:gdLst/>
              <a:ahLst/>
              <a:cxnLst/>
              <a:rect l="l" t="t" r="r" b="b"/>
              <a:pathLst>
                <a:path w="6825" h="8965" extrusionOk="0">
                  <a:moveTo>
                    <a:pt x="3661" y="528"/>
                  </a:moveTo>
                  <a:lnTo>
                    <a:pt x="3661" y="2978"/>
                  </a:lnTo>
                  <a:lnTo>
                    <a:pt x="3134" y="2978"/>
                  </a:lnTo>
                  <a:lnTo>
                    <a:pt x="3134" y="528"/>
                  </a:lnTo>
                  <a:close/>
                  <a:moveTo>
                    <a:pt x="4840" y="3537"/>
                  </a:moveTo>
                  <a:cubicBezTo>
                    <a:pt x="4902" y="3692"/>
                    <a:pt x="4964" y="3878"/>
                    <a:pt x="4995" y="4064"/>
                  </a:cubicBezTo>
                  <a:lnTo>
                    <a:pt x="1800" y="4064"/>
                  </a:lnTo>
                  <a:cubicBezTo>
                    <a:pt x="1862" y="3878"/>
                    <a:pt x="1893" y="3692"/>
                    <a:pt x="1955" y="3537"/>
                  </a:cubicBezTo>
                  <a:close/>
                  <a:moveTo>
                    <a:pt x="5119" y="4591"/>
                  </a:moveTo>
                  <a:cubicBezTo>
                    <a:pt x="5150" y="4777"/>
                    <a:pt x="5150" y="4964"/>
                    <a:pt x="5181" y="5150"/>
                  </a:cubicBezTo>
                  <a:lnTo>
                    <a:pt x="1645" y="5150"/>
                  </a:lnTo>
                  <a:cubicBezTo>
                    <a:pt x="1645" y="4964"/>
                    <a:pt x="1676" y="4777"/>
                    <a:pt x="1707" y="4591"/>
                  </a:cubicBezTo>
                  <a:close/>
                  <a:moveTo>
                    <a:pt x="5181" y="5677"/>
                  </a:moveTo>
                  <a:lnTo>
                    <a:pt x="5181" y="6235"/>
                  </a:lnTo>
                  <a:lnTo>
                    <a:pt x="1645" y="6235"/>
                  </a:lnTo>
                  <a:lnTo>
                    <a:pt x="1645" y="5677"/>
                  </a:lnTo>
                  <a:close/>
                  <a:moveTo>
                    <a:pt x="5181" y="6794"/>
                  </a:moveTo>
                  <a:cubicBezTo>
                    <a:pt x="5181" y="6949"/>
                    <a:pt x="5150" y="7135"/>
                    <a:pt x="5119" y="7321"/>
                  </a:cubicBezTo>
                  <a:lnTo>
                    <a:pt x="1707" y="7321"/>
                  </a:lnTo>
                  <a:cubicBezTo>
                    <a:pt x="1676" y="7135"/>
                    <a:pt x="1645" y="6949"/>
                    <a:pt x="1645" y="6794"/>
                  </a:cubicBezTo>
                  <a:close/>
                  <a:moveTo>
                    <a:pt x="2606" y="528"/>
                  </a:moveTo>
                  <a:lnTo>
                    <a:pt x="2606" y="2978"/>
                  </a:lnTo>
                  <a:lnTo>
                    <a:pt x="1800" y="2978"/>
                  </a:lnTo>
                  <a:cubicBezTo>
                    <a:pt x="1783" y="2974"/>
                    <a:pt x="1767" y="2972"/>
                    <a:pt x="1752" y="2972"/>
                  </a:cubicBezTo>
                  <a:cubicBezTo>
                    <a:pt x="1651" y="2972"/>
                    <a:pt x="1574" y="3053"/>
                    <a:pt x="1521" y="3133"/>
                  </a:cubicBezTo>
                  <a:cubicBezTo>
                    <a:pt x="1241" y="3878"/>
                    <a:pt x="1117" y="4684"/>
                    <a:pt x="1117" y="5491"/>
                  </a:cubicBezTo>
                  <a:lnTo>
                    <a:pt x="1117" y="6421"/>
                  </a:lnTo>
                  <a:cubicBezTo>
                    <a:pt x="1117" y="7104"/>
                    <a:pt x="1210" y="7786"/>
                    <a:pt x="1396" y="8407"/>
                  </a:cubicBezTo>
                  <a:lnTo>
                    <a:pt x="559" y="8407"/>
                  </a:lnTo>
                  <a:lnTo>
                    <a:pt x="559" y="2451"/>
                  </a:lnTo>
                  <a:lnTo>
                    <a:pt x="2451" y="528"/>
                  </a:lnTo>
                  <a:close/>
                  <a:moveTo>
                    <a:pt x="5026" y="7879"/>
                  </a:moveTo>
                  <a:cubicBezTo>
                    <a:pt x="4995" y="8065"/>
                    <a:pt x="4933" y="8252"/>
                    <a:pt x="4871" y="8407"/>
                  </a:cubicBezTo>
                  <a:lnTo>
                    <a:pt x="1986" y="8407"/>
                  </a:lnTo>
                  <a:cubicBezTo>
                    <a:pt x="1924" y="8252"/>
                    <a:pt x="1862" y="8065"/>
                    <a:pt x="1831" y="7879"/>
                  </a:cubicBezTo>
                  <a:close/>
                  <a:moveTo>
                    <a:pt x="4374" y="528"/>
                  </a:moveTo>
                  <a:lnTo>
                    <a:pt x="6298" y="2451"/>
                  </a:lnTo>
                  <a:lnTo>
                    <a:pt x="6298" y="8407"/>
                  </a:lnTo>
                  <a:lnTo>
                    <a:pt x="5429" y="8407"/>
                  </a:lnTo>
                  <a:cubicBezTo>
                    <a:pt x="5646" y="7786"/>
                    <a:pt x="5739" y="7104"/>
                    <a:pt x="5739" y="6421"/>
                  </a:cubicBezTo>
                  <a:lnTo>
                    <a:pt x="5739" y="5491"/>
                  </a:lnTo>
                  <a:cubicBezTo>
                    <a:pt x="5739" y="4684"/>
                    <a:pt x="5584" y="3878"/>
                    <a:pt x="5305" y="3133"/>
                  </a:cubicBezTo>
                  <a:cubicBezTo>
                    <a:pt x="5278" y="3053"/>
                    <a:pt x="5205" y="2972"/>
                    <a:pt x="5105" y="2972"/>
                  </a:cubicBezTo>
                  <a:cubicBezTo>
                    <a:pt x="5089" y="2972"/>
                    <a:pt x="5073" y="2974"/>
                    <a:pt x="5057" y="2978"/>
                  </a:cubicBezTo>
                  <a:lnTo>
                    <a:pt x="4250" y="2978"/>
                  </a:lnTo>
                  <a:lnTo>
                    <a:pt x="4250" y="528"/>
                  </a:lnTo>
                  <a:close/>
                  <a:moveTo>
                    <a:pt x="2327" y="0"/>
                  </a:moveTo>
                  <a:cubicBezTo>
                    <a:pt x="2265" y="0"/>
                    <a:pt x="2172" y="31"/>
                    <a:pt x="2141" y="62"/>
                  </a:cubicBezTo>
                  <a:lnTo>
                    <a:pt x="63" y="2141"/>
                  </a:lnTo>
                  <a:cubicBezTo>
                    <a:pt x="32" y="2172"/>
                    <a:pt x="1" y="2265"/>
                    <a:pt x="1" y="2327"/>
                  </a:cubicBezTo>
                  <a:lnTo>
                    <a:pt x="1" y="8686"/>
                  </a:lnTo>
                  <a:cubicBezTo>
                    <a:pt x="1" y="8841"/>
                    <a:pt x="125" y="8965"/>
                    <a:pt x="280" y="8965"/>
                  </a:cubicBezTo>
                  <a:lnTo>
                    <a:pt x="6546" y="8965"/>
                  </a:lnTo>
                  <a:cubicBezTo>
                    <a:pt x="6608" y="8965"/>
                    <a:pt x="6670" y="8934"/>
                    <a:pt x="6732" y="8872"/>
                  </a:cubicBezTo>
                  <a:cubicBezTo>
                    <a:pt x="6794" y="8841"/>
                    <a:pt x="6825" y="8748"/>
                    <a:pt x="6825" y="8686"/>
                  </a:cubicBezTo>
                  <a:lnTo>
                    <a:pt x="6825" y="2327"/>
                  </a:lnTo>
                  <a:cubicBezTo>
                    <a:pt x="6794" y="2265"/>
                    <a:pt x="6794" y="2172"/>
                    <a:pt x="6732" y="2141"/>
                  </a:cubicBezTo>
                  <a:lnTo>
                    <a:pt x="4685" y="62"/>
                  </a:lnTo>
                  <a:cubicBezTo>
                    <a:pt x="4622" y="31"/>
                    <a:pt x="4560" y="0"/>
                    <a:pt x="44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" name="Google Shape;256;p36"/>
            <p:cNvSpPr/>
            <p:nvPr/>
          </p:nvSpPr>
          <p:spPr>
            <a:xfrm>
              <a:off x="3230192" y="1865675"/>
              <a:ext cx="242852" cy="376869"/>
            </a:xfrm>
            <a:custGeom>
              <a:avLst/>
              <a:gdLst/>
              <a:ahLst/>
              <a:cxnLst/>
              <a:rect l="l" t="t" r="r" b="b"/>
              <a:pathLst>
                <a:path w="8997" h="13962" extrusionOk="0">
                  <a:moveTo>
                    <a:pt x="2117" y="558"/>
                  </a:moveTo>
                  <a:cubicBezTo>
                    <a:pt x="2135" y="558"/>
                    <a:pt x="2153" y="559"/>
                    <a:pt x="2172" y="561"/>
                  </a:cubicBezTo>
                  <a:cubicBezTo>
                    <a:pt x="2669" y="592"/>
                    <a:pt x="2669" y="1306"/>
                    <a:pt x="2172" y="1368"/>
                  </a:cubicBezTo>
                  <a:cubicBezTo>
                    <a:pt x="2153" y="1370"/>
                    <a:pt x="2135" y="1371"/>
                    <a:pt x="2117" y="1371"/>
                  </a:cubicBezTo>
                  <a:cubicBezTo>
                    <a:pt x="1601" y="1371"/>
                    <a:pt x="1601" y="558"/>
                    <a:pt x="2117" y="558"/>
                  </a:cubicBezTo>
                  <a:close/>
                  <a:moveTo>
                    <a:pt x="6794" y="561"/>
                  </a:moveTo>
                  <a:cubicBezTo>
                    <a:pt x="7166" y="561"/>
                    <a:pt x="7352" y="996"/>
                    <a:pt x="7104" y="1244"/>
                  </a:cubicBezTo>
                  <a:cubicBezTo>
                    <a:pt x="7011" y="1337"/>
                    <a:pt x="6901" y="1378"/>
                    <a:pt x="6795" y="1378"/>
                  </a:cubicBezTo>
                  <a:cubicBezTo>
                    <a:pt x="6584" y="1378"/>
                    <a:pt x="6391" y="1213"/>
                    <a:pt x="6391" y="965"/>
                  </a:cubicBezTo>
                  <a:cubicBezTo>
                    <a:pt x="6422" y="747"/>
                    <a:pt x="6577" y="561"/>
                    <a:pt x="6794" y="561"/>
                  </a:cubicBezTo>
                  <a:close/>
                  <a:moveTo>
                    <a:pt x="4747" y="561"/>
                  </a:moveTo>
                  <a:lnTo>
                    <a:pt x="4747" y="2826"/>
                  </a:lnTo>
                  <a:lnTo>
                    <a:pt x="4189" y="2826"/>
                  </a:lnTo>
                  <a:lnTo>
                    <a:pt x="4220" y="561"/>
                  </a:lnTo>
                  <a:close/>
                  <a:moveTo>
                    <a:pt x="2202" y="0"/>
                  </a:moveTo>
                  <a:cubicBezTo>
                    <a:pt x="1722" y="0"/>
                    <a:pt x="1242" y="343"/>
                    <a:pt x="1242" y="965"/>
                  </a:cubicBezTo>
                  <a:cubicBezTo>
                    <a:pt x="1242" y="1573"/>
                    <a:pt x="1729" y="1919"/>
                    <a:pt x="2213" y="1919"/>
                  </a:cubicBezTo>
                  <a:cubicBezTo>
                    <a:pt x="2591" y="1919"/>
                    <a:pt x="2967" y="1707"/>
                    <a:pt x="3103" y="1244"/>
                  </a:cubicBezTo>
                  <a:lnTo>
                    <a:pt x="3692" y="1244"/>
                  </a:lnTo>
                  <a:lnTo>
                    <a:pt x="3692" y="2826"/>
                  </a:lnTo>
                  <a:lnTo>
                    <a:pt x="2979" y="2826"/>
                  </a:lnTo>
                  <a:cubicBezTo>
                    <a:pt x="2886" y="2826"/>
                    <a:pt x="2824" y="2826"/>
                    <a:pt x="2762" y="2888"/>
                  </a:cubicBezTo>
                  <a:lnTo>
                    <a:pt x="404" y="5276"/>
                  </a:lnTo>
                  <a:cubicBezTo>
                    <a:pt x="249" y="5400"/>
                    <a:pt x="156" y="5555"/>
                    <a:pt x="94" y="5711"/>
                  </a:cubicBezTo>
                  <a:cubicBezTo>
                    <a:pt x="32" y="5866"/>
                    <a:pt x="1" y="6052"/>
                    <a:pt x="1" y="6238"/>
                  </a:cubicBezTo>
                  <a:lnTo>
                    <a:pt x="1" y="12597"/>
                  </a:lnTo>
                  <a:cubicBezTo>
                    <a:pt x="1" y="12783"/>
                    <a:pt x="32" y="12969"/>
                    <a:pt x="94" y="13124"/>
                  </a:cubicBezTo>
                  <a:cubicBezTo>
                    <a:pt x="156" y="13279"/>
                    <a:pt x="280" y="13434"/>
                    <a:pt x="404" y="13558"/>
                  </a:cubicBezTo>
                  <a:cubicBezTo>
                    <a:pt x="528" y="13683"/>
                    <a:pt x="652" y="13776"/>
                    <a:pt x="838" y="13838"/>
                  </a:cubicBezTo>
                  <a:cubicBezTo>
                    <a:pt x="994" y="13931"/>
                    <a:pt x="1180" y="13962"/>
                    <a:pt x="1366" y="13962"/>
                  </a:cubicBezTo>
                  <a:lnTo>
                    <a:pt x="7632" y="13962"/>
                  </a:lnTo>
                  <a:cubicBezTo>
                    <a:pt x="7818" y="13962"/>
                    <a:pt x="7973" y="13931"/>
                    <a:pt x="8159" y="13838"/>
                  </a:cubicBezTo>
                  <a:cubicBezTo>
                    <a:pt x="8314" y="13776"/>
                    <a:pt x="8469" y="13683"/>
                    <a:pt x="8593" y="13558"/>
                  </a:cubicBezTo>
                  <a:cubicBezTo>
                    <a:pt x="8841" y="13310"/>
                    <a:pt x="8965" y="12969"/>
                    <a:pt x="8965" y="12597"/>
                  </a:cubicBezTo>
                  <a:lnTo>
                    <a:pt x="8965" y="8937"/>
                  </a:lnTo>
                  <a:cubicBezTo>
                    <a:pt x="8965" y="8798"/>
                    <a:pt x="8866" y="8684"/>
                    <a:pt x="8756" y="8684"/>
                  </a:cubicBezTo>
                  <a:cubicBezTo>
                    <a:pt x="8743" y="8684"/>
                    <a:pt x="8730" y="8685"/>
                    <a:pt x="8717" y="8688"/>
                  </a:cubicBezTo>
                  <a:cubicBezTo>
                    <a:pt x="8701" y="8685"/>
                    <a:pt x="8685" y="8684"/>
                    <a:pt x="8670" y="8684"/>
                  </a:cubicBezTo>
                  <a:cubicBezTo>
                    <a:pt x="8538" y="8684"/>
                    <a:pt x="8438" y="8798"/>
                    <a:pt x="8438" y="8937"/>
                  </a:cubicBezTo>
                  <a:lnTo>
                    <a:pt x="8438" y="12597"/>
                  </a:lnTo>
                  <a:cubicBezTo>
                    <a:pt x="8438" y="13062"/>
                    <a:pt x="8066" y="13403"/>
                    <a:pt x="7601" y="13403"/>
                  </a:cubicBezTo>
                  <a:lnTo>
                    <a:pt x="1366" y="13403"/>
                  </a:lnTo>
                  <a:cubicBezTo>
                    <a:pt x="900" y="13403"/>
                    <a:pt x="528" y="13062"/>
                    <a:pt x="528" y="12597"/>
                  </a:cubicBezTo>
                  <a:lnTo>
                    <a:pt x="528" y="6238"/>
                  </a:lnTo>
                  <a:cubicBezTo>
                    <a:pt x="528" y="6021"/>
                    <a:pt x="621" y="5804"/>
                    <a:pt x="776" y="5649"/>
                  </a:cubicBezTo>
                  <a:lnTo>
                    <a:pt x="3072" y="3353"/>
                  </a:lnTo>
                  <a:lnTo>
                    <a:pt x="5926" y="3353"/>
                  </a:lnTo>
                  <a:lnTo>
                    <a:pt x="8221" y="5649"/>
                  </a:lnTo>
                  <a:cubicBezTo>
                    <a:pt x="8376" y="5804"/>
                    <a:pt x="8438" y="6021"/>
                    <a:pt x="8438" y="6238"/>
                  </a:cubicBezTo>
                  <a:lnTo>
                    <a:pt x="8438" y="6486"/>
                  </a:lnTo>
                  <a:cubicBezTo>
                    <a:pt x="8438" y="6641"/>
                    <a:pt x="8562" y="6765"/>
                    <a:pt x="8717" y="6765"/>
                  </a:cubicBezTo>
                  <a:cubicBezTo>
                    <a:pt x="8872" y="6765"/>
                    <a:pt x="8997" y="6641"/>
                    <a:pt x="8997" y="6486"/>
                  </a:cubicBezTo>
                  <a:lnTo>
                    <a:pt x="8997" y="6238"/>
                  </a:lnTo>
                  <a:cubicBezTo>
                    <a:pt x="8997" y="6052"/>
                    <a:pt x="8965" y="5866"/>
                    <a:pt x="8903" y="5711"/>
                  </a:cubicBezTo>
                  <a:lnTo>
                    <a:pt x="8872" y="5711"/>
                  </a:lnTo>
                  <a:cubicBezTo>
                    <a:pt x="8810" y="5555"/>
                    <a:pt x="8717" y="5400"/>
                    <a:pt x="8593" y="5276"/>
                  </a:cubicBezTo>
                  <a:lnTo>
                    <a:pt x="6205" y="2888"/>
                  </a:lnTo>
                  <a:cubicBezTo>
                    <a:pt x="6143" y="2826"/>
                    <a:pt x="6081" y="2826"/>
                    <a:pt x="6019" y="2826"/>
                  </a:cubicBezTo>
                  <a:lnTo>
                    <a:pt x="5305" y="2826"/>
                  </a:lnTo>
                  <a:lnTo>
                    <a:pt x="5305" y="1244"/>
                  </a:lnTo>
                  <a:lnTo>
                    <a:pt x="5926" y="1244"/>
                  </a:lnTo>
                  <a:cubicBezTo>
                    <a:pt x="6062" y="1707"/>
                    <a:pt x="6437" y="1919"/>
                    <a:pt x="6816" y="1919"/>
                  </a:cubicBezTo>
                  <a:cubicBezTo>
                    <a:pt x="7299" y="1919"/>
                    <a:pt x="7787" y="1573"/>
                    <a:pt x="7787" y="965"/>
                  </a:cubicBezTo>
                  <a:cubicBezTo>
                    <a:pt x="7787" y="343"/>
                    <a:pt x="7306" y="0"/>
                    <a:pt x="6827" y="0"/>
                  </a:cubicBezTo>
                  <a:cubicBezTo>
                    <a:pt x="6445" y="0"/>
                    <a:pt x="6063" y="218"/>
                    <a:pt x="5926" y="685"/>
                  </a:cubicBezTo>
                  <a:lnTo>
                    <a:pt x="5336" y="685"/>
                  </a:lnTo>
                  <a:lnTo>
                    <a:pt x="5336" y="282"/>
                  </a:lnTo>
                  <a:cubicBezTo>
                    <a:pt x="5336" y="127"/>
                    <a:pt x="5212" y="3"/>
                    <a:pt x="5057" y="3"/>
                  </a:cubicBezTo>
                  <a:lnTo>
                    <a:pt x="3971" y="3"/>
                  </a:lnTo>
                  <a:cubicBezTo>
                    <a:pt x="3816" y="3"/>
                    <a:pt x="3692" y="127"/>
                    <a:pt x="3692" y="282"/>
                  </a:cubicBezTo>
                  <a:lnTo>
                    <a:pt x="3692" y="685"/>
                  </a:lnTo>
                  <a:lnTo>
                    <a:pt x="3103" y="685"/>
                  </a:lnTo>
                  <a:cubicBezTo>
                    <a:pt x="2965" y="218"/>
                    <a:pt x="2584" y="0"/>
                    <a:pt x="22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57" name="Google Shape;257;p36"/>
          <p:cNvGrpSpPr/>
          <p:nvPr/>
        </p:nvGrpSpPr>
        <p:grpSpPr>
          <a:xfrm>
            <a:off x="4625066" y="2225732"/>
            <a:ext cx="323108" cy="621299"/>
            <a:chOff x="1625110" y="1865756"/>
            <a:chExt cx="195966" cy="376788"/>
          </a:xfrm>
        </p:grpSpPr>
        <p:sp>
          <p:nvSpPr>
            <p:cNvPr id="258" name="Google Shape;258;p36"/>
            <p:cNvSpPr/>
            <p:nvPr/>
          </p:nvSpPr>
          <p:spPr>
            <a:xfrm>
              <a:off x="1805987" y="2139541"/>
              <a:ext cx="15089" cy="15089"/>
            </a:xfrm>
            <a:custGeom>
              <a:avLst/>
              <a:gdLst/>
              <a:ahLst/>
              <a:cxnLst/>
              <a:rect l="l" t="t" r="r" b="b"/>
              <a:pathLst>
                <a:path w="559" h="559" extrusionOk="0">
                  <a:moveTo>
                    <a:pt x="279" y="0"/>
                  </a:moveTo>
                  <a:cubicBezTo>
                    <a:pt x="140" y="0"/>
                    <a:pt x="0" y="93"/>
                    <a:pt x="0" y="279"/>
                  </a:cubicBezTo>
                  <a:cubicBezTo>
                    <a:pt x="0" y="466"/>
                    <a:pt x="140" y="559"/>
                    <a:pt x="279" y="559"/>
                  </a:cubicBezTo>
                  <a:cubicBezTo>
                    <a:pt x="419" y="559"/>
                    <a:pt x="558" y="466"/>
                    <a:pt x="558" y="279"/>
                  </a:cubicBezTo>
                  <a:cubicBezTo>
                    <a:pt x="558" y="93"/>
                    <a:pt x="419" y="0"/>
                    <a:pt x="2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" name="Google Shape;259;p36"/>
            <p:cNvSpPr/>
            <p:nvPr/>
          </p:nvSpPr>
          <p:spPr>
            <a:xfrm>
              <a:off x="1625110" y="1865756"/>
              <a:ext cx="195966" cy="376788"/>
            </a:xfrm>
            <a:custGeom>
              <a:avLst/>
              <a:gdLst/>
              <a:ahLst/>
              <a:cxnLst/>
              <a:rect l="l" t="t" r="r" b="b"/>
              <a:pathLst>
                <a:path w="7260" h="13959" extrusionOk="0">
                  <a:moveTo>
                    <a:pt x="4188" y="558"/>
                  </a:moveTo>
                  <a:cubicBezTo>
                    <a:pt x="4344" y="558"/>
                    <a:pt x="4468" y="651"/>
                    <a:pt x="4468" y="807"/>
                  </a:cubicBezTo>
                  <a:lnTo>
                    <a:pt x="4468" y="1086"/>
                  </a:lnTo>
                  <a:lnTo>
                    <a:pt x="2824" y="1086"/>
                  </a:lnTo>
                  <a:lnTo>
                    <a:pt x="2824" y="807"/>
                  </a:lnTo>
                  <a:cubicBezTo>
                    <a:pt x="2824" y="682"/>
                    <a:pt x="2948" y="558"/>
                    <a:pt x="3103" y="558"/>
                  </a:cubicBezTo>
                  <a:close/>
                  <a:moveTo>
                    <a:pt x="4468" y="1644"/>
                  </a:moveTo>
                  <a:lnTo>
                    <a:pt x="4468" y="2202"/>
                  </a:lnTo>
                  <a:lnTo>
                    <a:pt x="2824" y="2202"/>
                  </a:lnTo>
                  <a:lnTo>
                    <a:pt x="2824" y="1644"/>
                  </a:lnTo>
                  <a:close/>
                  <a:moveTo>
                    <a:pt x="4468" y="2730"/>
                  </a:moveTo>
                  <a:lnTo>
                    <a:pt x="4468" y="3753"/>
                  </a:lnTo>
                  <a:cubicBezTo>
                    <a:pt x="4468" y="4033"/>
                    <a:pt x="4468" y="4312"/>
                    <a:pt x="4530" y="4560"/>
                  </a:cubicBezTo>
                  <a:cubicBezTo>
                    <a:pt x="4592" y="4839"/>
                    <a:pt x="4654" y="5087"/>
                    <a:pt x="4778" y="5335"/>
                  </a:cubicBezTo>
                  <a:cubicBezTo>
                    <a:pt x="4778" y="5397"/>
                    <a:pt x="4809" y="5459"/>
                    <a:pt x="4840" y="5490"/>
                  </a:cubicBezTo>
                  <a:lnTo>
                    <a:pt x="3630" y="6483"/>
                  </a:lnTo>
                  <a:lnTo>
                    <a:pt x="2451" y="5521"/>
                  </a:lnTo>
                  <a:lnTo>
                    <a:pt x="2513" y="5366"/>
                  </a:lnTo>
                  <a:cubicBezTo>
                    <a:pt x="2606" y="5118"/>
                    <a:pt x="2700" y="4839"/>
                    <a:pt x="2731" y="4591"/>
                  </a:cubicBezTo>
                  <a:cubicBezTo>
                    <a:pt x="2793" y="4312"/>
                    <a:pt x="2824" y="4033"/>
                    <a:pt x="2824" y="3753"/>
                  </a:cubicBezTo>
                  <a:lnTo>
                    <a:pt x="2824" y="2730"/>
                  </a:lnTo>
                  <a:close/>
                  <a:moveTo>
                    <a:pt x="3103" y="0"/>
                  </a:moveTo>
                  <a:cubicBezTo>
                    <a:pt x="2638" y="0"/>
                    <a:pt x="2265" y="372"/>
                    <a:pt x="2265" y="807"/>
                  </a:cubicBezTo>
                  <a:lnTo>
                    <a:pt x="2265" y="3753"/>
                  </a:lnTo>
                  <a:cubicBezTo>
                    <a:pt x="2265" y="4219"/>
                    <a:pt x="2172" y="4715"/>
                    <a:pt x="2017" y="5149"/>
                  </a:cubicBezTo>
                  <a:cubicBezTo>
                    <a:pt x="1831" y="5614"/>
                    <a:pt x="1552" y="6018"/>
                    <a:pt x="1242" y="6359"/>
                  </a:cubicBezTo>
                  <a:cubicBezTo>
                    <a:pt x="1025" y="6545"/>
                    <a:pt x="869" y="6762"/>
                    <a:pt x="714" y="7010"/>
                  </a:cubicBezTo>
                  <a:cubicBezTo>
                    <a:pt x="559" y="7227"/>
                    <a:pt x="435" y="7476"/>
                    <a:pt x="342" y="7724"/>
                  </a:cubicBezTo>
                  <a:cubicBezTo>
                    <a:pt x="125" y="8251"/>
                    <a:pt x="32" y="8778"/>
                    <a:pt x="32" y="9337"/>
                  </a:cubicBezTo>
                  <a:lnTo>
                    <a:pt x="32" y="12594"/>
                  </a:lnTo>
                  <a:cubicBezTo>
                    <a:pt x="1" y="12780"/>
                    <a:pt x="63" y="12966"/>
                    <a:pt x="125" y="13121"/>
                  </a:cubicBezTo>
                  <a:cubicBezTo>
                    <a:pt x="249" y="13462"/>
                    <a:pt x="528" y="13711"/>
                    <a:pt x="838" y="13866"/>
                  </a:cubicBezTo>
                  <a:cubicBezTo>
                    <a:pt x="1025" y="13928"/>
                    <a:pt x="1211" y="13959"/>
                    <a:pt x="1397" y="13959"/>
                  </a:cubicBezTo>
                  <a:lnTo>
                    <a:pt x="5895" y="13959"/>
                  </a:lnTo>
                  <a:cubicBezTo>
                    <a:pt x="6081" y="13959"/>
                    <a:pt x="6267" y="13928"/>
                    <a:pt x="6422" y="13866"/>
                  </a:cubicBezTo>
                  <a:cubicBezTo>
                    <a:pt x="6577" y="13773"/>
                    <a:pt x="6732" y="13680"/>
                    <a:pt x="6856" y="13555"/>
                  </a:cubicBezTo>
                  <a:cubicBezTo>
                    <a:pt x="6980" y="13431"/>
                    <a:pt x="7073" y="13276"/>
                    <a:pt x="7166" y="13121"/>
                  </a:cubicBezTo>
                  <a:cubicBezTo>
                    <a:pt x="7228" y="12966"/>
                    <a:pt x="7259" y="12780"/>
                    <a:pt x="7259" y="12594"/>
                  </a:cubicBezTo>
                  <a:lnTo>
                    <a:pt x="7259" y="11632"/>
                  </a:lnTo>
                  <a:cubicBezTo>
                    <a:pt x="7259" y="11477"/>
                    <a:pt x="7135" y="11353"/>
                    <a:pt x="6980" y="11353"/>
                  </a:cubicBezTo>
                  <a:lnTo>
                    <a:pt x="6980" y="11384"/>
                  </a:lnTo>
                  <a:cubicBezTo>
                    <a:pt x="6825" y="11384"/>
                    <a:pt x="6701" y="11508"/>
                    <a:pt x="6701" y="11632"/>
                  </a:cubicBezTo>
                  <a:lnTo>
                    <a:pt x="6701" y="12594"/>
                  </a:lnTo>
                  <a:cubicBezTo>
                    <a:pt x="6701" y="13059"/>
                    <a:pt x="6329" y="13400"/>
                    <a:pt x="5895" y="13400"/>
                  </a:cubicBezTo>
                  <a:lnTo>
                    <a:pt x="1397" y="13400"/>
                  </a:lnTo>
                  <a:cubicBezTo>
                    <a:pt x="931" y="13400"/>
                    <a:pt x="590" y="13059"/>
                    <a:pt x="590" y="12594"/>
                  </a:cubicBezTo>
                  <a:lnTo>
                    <a:pt x="590" y="9337"/>
                  </a:lnTo>
                  <a:cubicBezTo>
                    <a:pt x="590" y="8375"/>
                    <a:pt x="962" y="7445"/>
                    <a:pt x="1614" y="6731"/>
                  </a:cubicBezTo>
                  <a:cubicBezTo>
                    <a:pt x="1831" y="6545"/>
                    <a:pt x="1986" y="6328"/>
                    <a:pt x="2141" y="6080"/>
                  </a:cubicBezTo>
                  <a:lnTo>
                    <a:pt x="2203" y="5987"/>
                  </a:lnTo>
                  <a:lnTo>
                    <a:pt x="3475" y="7041"/>
                  </a:lnTo>
                  <a:cubicBezTo>
                    <a:pt x="3519" y="7063"/>
                    <a:pt x="3563" y="7085"/>
                    <a:pt x="3607" y="7085"/>
                  </a:cubicBezTo>
                  <a:cubicBezTo>
                    <a:pt x="3625" y="7085"/>
                    <a:pt x="3643" y="7081"/>
                    <a:pt x="3661" y="7072"/>
                  </a:cubicBezTo>
                  <a:cubicBezTo>
                    <a:pt x="3692" y="7072"/>
                    <a:pt x="3754" y="7072"/>
                    <a:pt x="3816" y="7041"/>
                  </a:cubicBezTo>
                  <a:lnTo>
                    <a:pt x="5088" y="5987"/>
                  </a:lnTo>
                  <a:lnTo>
                    <a:pt x="5150" y="6080"/>
                  </a:lnTo>
                  <a:cubicBezTo>
                    <a:pt x="5305" y="6328"/>
                    <a:pt x="5460" y="6545"/>
                    <a:pt x="5677" y="6731"/>
                  </a:cubicBezTo>
                  <a:cubicBezTo>
                    <a:pt x="6298" y="7383"/>
                    <a:pt x="6670" y="8282"/>
                    <a:pt x="6701" y="9213"/>
                  </a:cubicBezTo>
                  <a:cubicBezTo>
                    <a:pt x="6701" y="9275"/>
                    <a:pt x="6732" y="9337"/>
                    <a:pt x="6794" y="9399"/>
                  </a:cubicBezTo>
                  <a:cubicBezTo>
                    <a:pt x="6856" y="9430"/>
                    <a:pt x="6918" y="9461"/>
                    <a:pt x="6980" y="9461"/>
                  </a:cubicBezTo>
                  <a:cubicBezTo>
                    <a:pt x="7135" y="9461"/>
                    <a:pt x="7259" y="9337"/>
                    <a:pt x="7259" y="9182"/>
                  </a:cubicBezTo>
                  <a:cubicBezTo>
                    <a:pt x="7228" y="8406"/>
                    <a:pt x="6980" y="7662"/>
                    <a:pt x="6577" y="7010"/>
                  </a:cubicBezTo>
                  <a:cubicBezTo>
                    <a:pt x="6422" y="6762"/>
                    <a:pt x="6236" y="6545"/>
                    <a:pt x="6050" y="6359"/>
                  </a:cubicBezTo>
                  <a:cubicBezTo>
                    <a:pt x="5367" y="5646"/>
                    <a:pt x="4995" y="4715"/>
                    <a:pt x="4995" y="3753"/>
                  </a:cubicBezTo>
                  <a:lnTo>
                    <a:pt x="4995" y="807"/>
                  </a:lnTo>
                  <a:cubicBezTo>
                    <a:pt x="4995" y="372"/>
                    <a:pt x="4623" y="0"/>
                    <a:pt x="4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" name="Google Shape;260;p36"/>
            <p:cNvSpPr/>
            <p:nvPr/>
          </p:nvSpPr>
          <p:spPr>
            <a:xfrm>
              <a:off x="1667812" y="2080913"/>
              <a:ext cx="110561" cy="117255"/>
            </a:xfrm>
            <a:custGeom>
              <a:avLst/>
              <a:gdLst/>
              <a:ahLst/>
              <a:cxnLst/>
              <a:rect l="l" t="t" r="r" b="b"/>
              <a:pathLst>
                <a:path w="4096" h="4344" extrusionOk="0">
                  <a:moveTo>
                    <a:pt x="3568" y="528"/>
                  </a:moveTo>
                  <a:lnTo>
                    <a:pt x="3568" y="3816"/>
                  </a:lnTo>
                  <a:lnTo>
                    <a:pt x="559" y="3816"/>
                  </a:lnTo>
                  <a:lnTo>
                    <a:pt x="559" y="528"/>
                  </a:lnTo>
                  <a:close/>
                  <a:moveTo>
                    <a:pt x="280" y="1"/>
                  </a:moveTo>
                  <a:cubicBezTo>
                    <a:pt x="125" y="1"/>
                    <a:pt x="1" y="125"/>
                    <a:pt x="1" y="249"/>
                  </a:cubicBezTo>
                  <a:lnTo>
                    <a:pt x="1" y="4096"/>
                  </a:lnTo>
                  <a:cubicBezTo>
                    <a:pt x="1" y="4220"/>
                    <a:pt x="125" y="4344"/>
                    <a:pt x="280" y="4344"/>
                  </a:cubicBezTo>
                  <a:lnTo>
                    <a:pt x="3816" y="4344"/>
                  </a:lnTo>
                  <a:cubicBezTo>
                    <a:pt x="3971" y="4344"/>
                    <a:pt x="4095" y="4220"/>
                    <a:pt x="4095" y="4096"/>
                  </a:cubicBezTo>
                  <a:lnTo>
                    <a:pt x="4095" y="249"/>
                  </a:lnTo>
                  <a:cubicBezTo>
                    <a:pt x="4095" y="125"/>
                    <a:pt x="3971" y="1"/>
                    <a:pt x="3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" name="Google Shape;261;p36"/>
            <p:cNvSpPr/>
            <p:nvPr/>
          </p:nvSpPr>
          <p:spPr>
            <a:xfrm>
              <a:off x="1694616" y="2144561"/>
              <a:ext cx="56954" cy="15089"/>
            </a:xfrm>
            <a:custGeom>
              <a:avLst/>
              <a:gdLst/>
              <a:ahLst/>
              <a:cxnLst/>
              <a:rect l="l" t="t" r="r" b="b"/>
              <a:pathLst>
                <a:path w="2110" h="559" extrusionOk="0">
                  <a:moveTo>
                    <a:pt x="373" y="0"/>
                  </a:moveTo>
                  <a:cubicBezTo>
                    <a:pt x="0" y="0"/>
                    <a:pt x="0" y="559"/>
                    <a:pt x="373" y="559"/>
                  </a:cubicBezTo>
                  <a:lnTo>
                    <a:pt x="1738" y="559"/>
                  </a:lnTo>
                  <a:cubicBezTo>
                    <a:pt x="2110" y="559"/>
                    <a:pt x="2110" y="0"/>
                    <a:pt x="17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" name="Google Shape;262;p36"/>
            <p:cNvSpPr/>
            <p:nvPr/>
          </p:nvSpPr>
          <p:spPr>
            <a:xfrm>
              <a:off x="1702147" y="2115248"/>
              <a:ext cx="41892" cy="15116"/>
            </a:xfrm>
            <a:custGeom>
              <a:avLst/>
              <a:gdLst/>
              <a:ahLst/>
              <a:cxnLst/>
              <a:rect l="l" t="t" r="r" b="b"/>
              <a:pathLst>
                <a:path w="1552" h="560" extrusionOk="0">
                  <a:moveTo>
                    <a:pt x="373" y="1"/>
                  </a:moveTo>
                  <a:cubicBezTo>
                    <a:pt x="1" y="1"/>
                    <a:pt x="1" y="559"/>
                    <a:pt x="373" y="559"/>
                  </a:cubicBezTo>
                  <a:lnTo>
                    <a:pt x="1179" y="559"/>
                  </a:lnTo>
                  <a:cubicBezTo>
                    <a:pt x="1552" y="559"/>
                    <a:pt x="1552" y="1"/>
                    <a:pt x="1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76" name="Google Shape;276;p36"/>
          <p:cNvSpPr/>
          <p:nvPr/>
        </p:nvSpPr>
        <p:spPr>
          <a:xfrm>
            <a:off x="1630100" y="1997381"/>
            <a:ext cx="1078000" cy="10780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7" name="Google Shape;277;p36"/>
          <p:cNvSpPr/>
          <p:nvPr/>
        </p:nvSpPr>
        <p:spPr>
          <a:xfrm>
            <a:off x="4247619" y="1997381"/>
            <a:ext cx="1078000" cy="10780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8" name="Google Shape;278;p36"/>
          <p:cNvSpPr/>
          <p:nvPr/>
        </p:nvSpPr>
        <p:spPr>
          <a:xfrm>
            <a:off x="6866388" y="1997381"/>
            <a:ext cx="1078000" cy="10780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9" name="Google Shape;279;p36"/>
          <p:cNvSpPr/>
          <p:nvPr/>
        </p:nvSpPr>
        <p:spPr>
          <a:xfrm>
            <a:off x="9483908" y="1997381"/>
            <a:ext cx="1078000" cy="10780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49" name="Google Shape;379;p40"/>
          <p:cNvCxnSpPr/>
          <p:nvPr/>
        </p:nvCxnSpPr>
        <p:spPr>
          <a:xfrm>
            <a:off x="-19100" y="392500"/>
            <a:ext cx="2664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" name="Título 8"/>
          <p:cNvSpPr>
            <a:spLocks noGrp="1"/>
          </p:cNvSpPr>
          <p:nvPr>
            <p:ph type="title"/>
          </p:nvPr>
        </p:nvSpPr>
        <p:spPr>
          <a:xfrm>
            <a:off x="308809" y="0"/>
            <a:ext cx="6840136" cy="631909"/>
          </a:xfrm>
        </p:spPr>
        <p:txBody>
          <a:bodyPr>
            <a:normAutofit/>
          </a:bodyPr>
          <a:lstStyle/>
          <a:p>
            <a:r>
              <a:rPr lang="es-EC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Proceso de producción de Vino</a:t>
            </a:r>
            <a:endParaRPr lang="es-EC" sz="2800" b="1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51" name="Google Shape;306;p53"/>
          <p:cNvCxnSpPr/>
          <p:nvPr/>
        </p:nvCxnSpPr>
        <p:spPr>
          <a:xfrm flipV="1">
            <a:off x="114840" y="492678"/>
            <a:ext cx="3659214" cy="0"/>
          </a:xfrm>
          <a:prstGeom prst="straightConnector1">
            <a:avLst/>
          </a:prstGeom>
          <a:ln>
            <a:headEnd type="none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Google Shape;133;p17"/>
          <p:cNvSpPr/>
          <p:nvPr/>
        </p:nvSpPr>
        <p:spPr>
          <a:xfrm>
            <a:off x="10141527" y="83130"/>
            <a:ext cx="2050473" cy="333365"/>
          </a:xfrm>
          <a:prstGeom prst="round2DiagRect">
            <a:avLst>
              <a:gd name="adj1" fmla="val 16667"/>
              <a:gd name="adj2" fmla="val 17052"/>
            </a:avLst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s-EC" b="1" i="1" dirty="0" smtClean="0">
              <a:solidFill>
                <a:schemeClr val="bg1"/>
              </a:solidFill>
            </a:endParaRPr>
          </a:p>
          <a:p>
            <a:pPr algn="ctr"/>
            <a:r>
              <a:rPr lang="es-EC" sz="2000" b="1" i="1" dirty="0" smtClean="0">
                <a:solidFill>
                  <a:schemeClr val="bg1"/>
                </a:solidFill>
              </a:rPr>
              <a:t>Introducción</a:t>
            </a:r>
            <a:endParaRPr lang="es-EC" sz="2000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FE9680FA-9A23-4097-85BC-1EE633DCDFA3}"/>
              </a:ext>
            </a:extLst>
          </p:cNvPr>
          <p:cNvGrpSpPr/>
          <p:nvPr/>
        </p:nvGrpSpPr>
        <p:grpSpPr>
          <a:xfrm>
            <a:off x="-2" y="5858548"/>
            <a:ext cx="12088969" cy="724975"/>
            <a:chOff x="-2" y="5858548"/>
            <a:chExt cx="12088969" cy="724975"/>
          </a:xfrm>
        </p:grpSpPr>
        <p:sp>
          <p:nvSpPr>
            <p:cNvPr id="54" name="Rectángulo 53"/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55" name="Rectángulo 54"/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56" name="Imagen 5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  <p:sp>
        <p:nvSpPr>
          <p:cNvPr id="61" name="Google Shape;286;p37"/>
          <p:cNvSpPr txBox="1"/>
          <p:nvPr/>
        </p:nvSpPr>
        <p:spPr>
          <a:xfrm>
            <a:off x="996146" y="3906753"/>
            <a:ext cx="2338400" cy="10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Recepción y lavado de la materia prima</a:t>
            </a:r>
            <a:endParaRPr sz="2400" dirty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2" name="Google Shape;288;p37"/>
          <p:cNvSpPr txBox="1"/>
          <p:nvPr/>
        </p:nvSpPr>
        <p:spPr>
          <a:xfrm>
            <a:off x="3610737" y="3906676"/>
            <a:ext cx="2338400" cy="10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-EC" sz="2400" dirty="0" smtClea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Obtención </a:t>
            </a:r>
            <a:r>
              <a:rPr lang="es-EC" sz="240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de mosto</a:t>
            </a:r>
            <a:endParaRPr sz="2400" dirty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3" name="Google Shape;290;p37"/>
          <p:cNvSpPr txBox="1"/>
          <p:nvPr/>
        </p:nvSpPr>
        <p:spPr>
          <a:xfrm>
            <a:off x="6248469" y="3906676"/>
            <a:ext cx="2338400" cy="10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dirty="0" smtClea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Corrección del mosto</a:t>
            </a:r>
            <a:endParaRPr sz="2400" dirty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4" name="Google Shape;292;p37"/>
          <p:cNvSpPr txBox="1"/>
          <p:nvPr/>
        </p:nvSpPr>
        <p:spPr>
          <a:xfrm>
            <a:off x="8852466" y="3906676"/>
            <a:ext cx="2338400" cy="10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-EC" sz="2400" dirty="0" smtClea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Inicio </a:t>
            </a:r>
            <a:r>
              <a:rPr lang="es-EC" sz="240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de fermentación</a:t>
            </a:r>
            <a:endParaRPr sz="2400" dirty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65" name="Google Shape;1016;p66"/>
          <p:cNvGrpSpPr/>
          <p:nvPr/>
        </p:nvGrpSpPr>
        <p:grpSpPr>
          <a:xfrm>
            <a:off x="7082869" y="2224231"/>
            <a:ext cx="669600" cy="622800"/>
            <a:chOff x="8047139" y="1861761"/>
            <a:chExt cx="376788" cy="380810"/>
          </a:xfrm>
        </p:grpSpPr>
        <p:sp>
          <p:nvSpPr>
            <p:cNvPr id="66" name="Google Shape;1017;p66"/>
            <p:cNvSpPr/>
            <p:nvPr/>
          </p:nvSpPr>
          <p:spPr>
            <a:xfrm>
              <a:off x="8089841" y="2132010"/>
              <a:ext cx="123923" cy="44403"/>
            </a:xfrm>
            <a:custGeom>
              <a:avLst/>
              <a:gdLst/>
              <a:ahLst/>
              <a:cxnLst/>
              <a:rect l="l" t="t" r="r" b="b"/>
              <a:pathLst>
                <a:path w="4591" h="1645" extrusionOk="0">
                  <a:moveTo>
                    <a:pt x="4033" y="558"/>
                  </a:moveTo>
                  <a:lnTo>
                    <a:pt x="4033" y="1086"/>
                  </a:lnTo>
                  <a:lnTo>
                    <a:pt x="558" y="1086"/>
                  </a:lnTo>
                  <a:lnTo>
                    <a:pt x="558" y="558"/>
                  </a:lnTo>
                  <a:close/>
                  <a:moveTo>
                    <a:pt x="279" y="0"/>
                  </a:moveTo>
                  <a:cubicBezTo>
                    <a:pt x="124" y="0"/>
                    <a:pt x="0" y="124"/>
                    <a:pt x="0" y="279"/>
                  </a:cubicBezTo>
                  <a:lnTo>
                    <a:pt x="0" y="1396"/>
                  </a:lnTo>
                  <a:cubicBezTo>
                    <a:pt x="0" y="1520"/>
                    <a:pt x="124" y="1644"/>
                    <a:pt x="279" y="1644"/>
                  </a:cubicBezTo>
                  <a:lnTo>
                    <a:pt x="4312" y="1644"/>
                  </a:lnTo>
                  <a:cubicBezTo>
                    <a:pt x="4467" y="1644"/>
                    <a:pt x="4591" y="1520"/>
                    <a:pt x="4591" y="1396"/>
                  </a:cubicBezTo>
                  <a:lnTo>
                    <a:pt x="4591" y="279"/>
                  </a:lnTo>
                  <a:cubicBezTo>
                    <a:pt x="4591" y="124"/>
                    <a:pt x="4467" y="0"/>
                    <a:pt x="43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018;p66"/>
            <p:cNvSpPr/>
            <p:nvPr/>
          </p:nvSpPr>
          <p:spPr>
            <a:xfrm>
              <a:off x="8325944" y="2227455"/>
              <a:ext cx="15089" cy="15089"/>
            </a:xfrm>
            <a:custGeom>
              <a:avLst/>
              <a:gdLst/>
              <a:ahLst/>
              <a:cxnLst/>
              <a:rect l="l" t="t" r="r" b="b"/>
              <a:pathLst>
                <a:path w="559" h="559" extrusionOk="0">
                  <a:moveTo>
                    <a:pt x="280" y="0"/>
                  </a:moveTo>
                  <a:cubicBezTo>
                    <a:pt x="125" y="0"/>
                    <a:pt x="1" y="124"/>
                    <a:pt x="1" y="280"/>
                  </a:cubicBezTo>
                  <a:cubicBezTo>
                    <a:pt x="1" y="435"/>
                    <a:pt x="125" y="559"/>
                    <a:pt x="280" y="559"/>
                  </a:cubicBezTo>
                  <a:cubicBezTo>
                    <a:pt x="435" y="559"/>
                    <a:pt x="559" y="435"/>
                    <a:pt x="559" y="280"/>
                  </a:cubicBezTo>
                  <a:cubicBezTo>
                    <a:pt x="559" y="124"/>
                    <a:pt x="435" y="0"/>
                    <a:pt x="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019;p66"/>
            <p:cNvSpPr/>
            <p:nvPr/>
          </p:nvSpPr>
          <p:spPr>
            <a:xfrm>
              <a:off x="8047139" y="1861761"/>
              <a:ext cx="376788" cy="380810"/>
            </a:xfrm>
            <a:custGeom>
              <a:avLst/>
              <a:gdLst/>
              <a:ahLst/>
              <a:cxnLst/>
              <a:rect l="l" t="t" r="r" b="b"/>
              <a:pathLst>
                <a:path w="13959" h="14108" extrusionOk="0">
                  <a:moveTo>
                    <a:pt x="6979" y="699"/>
                  </a:moveTo>
                  <a:cubicBezTo>
                    <a:pt x="7383" y="699"/>
                    <a:pt x="7786" y="970"/>
                    <a:pt x="7786" y="1513"/>
                  </a:cubicBezTo>
                  <a:lnTo>
                    <a:pt x="7786" y="1792"/>
                  </a:lnTo>
                  <a:lnTo>
                    <a:pt x="7259" y="1792"/>
                  </a:lnTo>
                  <a:lnTo>
                    <a:pt x="7259" y="1513"/>
                  </a:lnTo>
                  <a:cubicBezTo>
                    <a:pt x="7259" y="1327"/>
                    <a:pt x="7119" y="1234"/>
                    <a:pt x="6979" y="1234"/>
                  </a:cubicBezTo>
                  <a:cubicBezTo>
                    <a:pt x="6840" y="1234"/>
                    <a:pt x="6700" y="1327"/>
                    <a:pt x="6700" y="1513"/>
                  </a:cubicBezTo>
                  <a:lnTo>
                    <a:pt x="6700" y="1792"/>
                  </a:lnTo>
                  <a:lnTo>
                    <a:pt x="6173" y="1792"/>
                  </a:lnTo>
                  <a:lnTo>
                    <a:pt x="6173" y="1513"/>
                  </a:lnTo>
                  <a:cubicBezTo>
                    <a:pt x="6173" y="970"/>
                    <a:pt x="6576" y="699"/>
                    <a:pt x="6979" y="699"/>
                  </a:cubicBezTo>
                  <a:close/>
                  <a:moveTo>
                    <a:pt x="8903" y="3436"/>
                  </a:moveTo>
                  <a:lnTo>
                    <a:pt x="8903" y="4025"/>
                  </a:lnTo>
                  <a:cubicBezTo>
                    <a:pt x="8679" y="3976"/>
                    <a:pt x="8456" y="3951"/>
                    <a:pt x="8235" y="3951"/>
                  </a:cubicBezTo>
                  <a:cubicBezTo>
                    <a:pt x="7903" y="3951"/>
                    <a:pt x="7575" y="4007"/>
                    <a:pt x="7259" y="4118"/>
                  </a:cubicBezTo>
                  <a:lnTo>
                    <a:pt x="7259" y="3436"/>
                  </a:lnTo>
                  <a:close/>
                  <a:moveTo>
                    <a:pt x="6700" y="3436"/>
                  </a:moveTo>
                  <a:lnTo>
                    <a:pt x="6700" y="4274"/>
                  </a:lnTo>
                  <a:lnTo>
                    <a:pt x="6638" y="4274"/>
                  </a:lnTo>
                  <a:cubicBezTo>
                    <a:pt x="6346" y="4371"/>
                    <a:pt x="5967" y="4493"/>
                    <a:pt x="5626" y="4493"/>
                  </a:cubicBezTo>
                  <a:cubicBezTo>
                    <a:pt x="5425" y="4493"/>
                    <a:pt x="5237" y="4451"/>
                    <a:pt x="5087" y="4336"/>
                  </a:cubicBezTo>
                  <a:lnTo>
                    <a:pt x="5087" y="3436"/>
                  </a:lnTo>
                  <a:close/>
                  <a:moveTo>
                    <a:pt x="6979" y="5918"/>
                  </a:moveTo>
                  <a:cubicBezTo>
                    <a:pt x="7352" y="5918"/>
                    <a:pt x="7569" y="6352"/>
                    <a:pt x="7321" y="6631"/>
                  </a:cubicBezTo>
                  <a:cubicBezTo>
                    <a:pt x="7228" y="6714"/>
                    <a:pt x="7117" y="6752"/>
                    <a:pt x="7012" y="6752"/>
                  </a:cubicBezTo>
                  <a:cubicBezTo>
                    <a:pt x="6800" y="6752"/>
                    <a:pt x="6607" y="6600"/>
                    <a:pt x="6607" y="6352"/>
                  </a:cubicBezTo>
                  <a:cubicBezTo>
                    <a:pt x="6607" y="6135"/>
                    <a:pt x="6762" y="5949"/>
                    <a:pt x="6979" y="5949"/>
                  </a:cubicBezTo>
                  <a:lnTo>
                    <a:pt x="6979" y="5918"/>
                  </a:lnTo>
                  <a:close/>
                  <a:moveTo>
                    <a:pt x="8387" y="4515"/>
                  </a:moveTo>
                  <a:cubicBezTo>
                    <a:pt x="8579" y="4515"/>
                    <a:pt x="8758" y="4542"/>
                    <a:pt x="8903" y="4615"/>
                  </a:cubicBezTo>
                  <a:lnTo>
                    <a:pt x="8903" y="7841"/>
                  </a:lnTo>
                  <a:lnTo>
                    <a:pt x="5087" y="7841"/>
                  </a:lnTo>
                  <a:lnTo>
                    <a:pt x="5087" y="4956"/>
                  </a:lnTo>
                  <a:cubicBezTo>
                    <a:pt x="5293" y="5016"/>
                    <a:pt x="5503" y="5044"/>
                    <a:pt x="5714" y="5044"/>
                  </a:cubicBezTo>
                  <a:cubicBezTo>
                    <a:pt x="6045" y="5044"/>
                    <a:pt x="6378" y="4977"/>
                    <a:pt x="6700" y="4863"/>
                  </a:cubicBezTo>
                  <a:lnTo>
                    <a:pt x="6700" y="5421"/>
                  </a:lnTo>
                  <a:cubicBezTo>
                    <a:pt x="5646" y="5731"/>
                    <a:pt x="5894" y="7282"/>
                    <a:pt x="6979" y="7282"/>
                  </a:cubicBezTo>
                  <a:cubicBezTo>
                    <a:pt x="8065" y="7282"/>
                    <a:pt x="8313" y="5731"/>
                    <a:pt x="7259" y="5421"/>
                  </a:cubicBezTo>
                  <a:lnTo>
                    <a:pt x="7259" y="4708"/>
                  </a:lnTo>
                  <a:cubicBezTo>
                    <a:pt x="7569" y="4625"/>
                    <a:pt x="8003" y="4515"/>
                    <a:pt x="8387" y="4515"/>
                  </a:cubicBezTo>
                  <a:close/>
                  <a:moveTo>
                    <a:pt x="2668" y="8368"/>
                  </a:moveTo>
                  <a:lnTo>
                    <a:pt x="2668" y="8926"/>
                  </a:lnTo>
                  <a:lnTo>
                    <a:pt x="2140" y="8926"/>
                  </a:lnTo>
                  <a:lnTo>
                    <a:pt x="2140" y="8368"/>
                  </a:lnTo>
                  <a:close/>
                  <a:moveTo>
                    <a:pt x="6700" y="2319"/>
                  </a:moveTo>
                  <a:lnTo>
                    <a:pt x="6700" y="2878"/>
                  </a:lnTo>
                  <a:lnTo>
                    <a:pt x="4808" y="2878"/>
                  </a:lnTo>
                  <a:cubicBezTo>
                    <a:pt x="4792" y="2874"/>
                    <a:pt x="4776" y="2873"/>
                    <a:pt x="4761" y="2873"/>
                  </a:cubicBezTo>
                  <a:cubicBezTo>
                    <a:pt x="4628" y="2873"/>
                    <a:pt x="4529" y="2987"/>
                    <a:pt x="4529" y="3126"/>
                  </a:cubicBezTo>
                  <a:lnTo>
                    <a:pt x="4529" y="7841"/>
                  </a:lnTo>
                  <a:lnTo>
                    <a:pt x="4033" y="7841"/>
                  </a:lnTo>
                  <a:cubicBezTo>
                    <a:pt x="4016" y="7838"/>
                    <a:pt x="4001" y="7836"/>
                    <a:pt x="3985" y="7836"/>
                  </a:cubicBezTo>
                  <a:cubicBezTo>
                    <a:pt x="3853" y="7836"/>
                    <a:pt x="3753" y="7950"/>
                    <a:pt x="3753" y="8089"/>
                  </a:cubicBezTo>
                  <a:lnTo>
                    <a:pt x="3753" y="8926"/>
                  </a:lnTo>
                  <a:lnTo>
                    <a:pt x="3226" y="8926"/>
                  </a:lnTo>
                  <a:lnTo>
                    <a:pt x="3226" y="8120"/>
                  </a:lnTo>
                  <a:cubicBezTo>
                    <a:pt x="3226" y="7965"/>
                    <a:pt x="3102" y="7841"/>
                    <a:pt x="2947" y="7841"/>
                  </a:cubicBezTo>
                  <a:lnTo>
                    <a:pt x="2668" y="7841"/>
                  </a:lnTo>
                  <a:lnTo>
                    <a:pt x="2668" y="2319"/>
                  </a:lnTo>
                  <a:close/>
                  <a:moveTo>
                    <a:pt x="9647" y="8368"/>
                  </a:moveTo>
                  <a:lnTo>
                    <a:pt x="9647" y="8926"/>
                  </a:lnTo>
                  <a:lnTo>
                    <a:pt x="4312" y="8926"/>
                  </a:lnTo>
                  <a:lnTo>
                    <a:pt x="4312" y="8368"/>
                  </a:lnTo>
                  <a:close/>
                  <a:moveTo>
                    <a:pt x="11291" y="2319"/>
                  </a:moveTo>
                  <a:lnTo>
                    <a:pt x="11291" y="7841"/>
                  </a:lnTo>
                  <a:lnTo>
                    <a:pt x="11012" y="7841"/>
                  </a:lnTo>
                  <a:cubicBezTo>
                    <a:pt x="10857" y="7841"/>
                    <a:pt x="10733" y="7965"/>
                    <a:pt x="10733" y="8120"/>
                  </a:cubicBezTo>
                  <a:lnTo>
                    <a:pt x="10733" y="8926"/>
                  </a:lnTo>
                  <a:lnTo>
                    <a:pt x="10205" y="8926"/>
                  </a:lnTo>
                  <a:lnTo>
                    <a:pt x="10205" y="8120"/>
                  </a:lnTo>
                  <a:cubicBezTo>
                    <a:pt x="10205" y="7965"/>
                    <a:pt x="10081" y="7841"/>
                    <a:pt x="9926" y="7841"/>
                  </a:cubicBezTo>
                  <a:lnTo>
                    <a:pt x="9430" y="7841"/>
                  </a:lnTo>
                  <a:lnTo>
                    <a:pt x="9430" y="3157"/>
                  </a:lnTo>
                  <a:cubicBezTo>
                    <a:pt x="9430" y="3002"/>
                    <a:pt x="9306" y="2878"/>
                    <a:pt x="9151" y="2878"/>
                  </a:cubicBezTo>
                  <a:lnTo>
                    <a:pt x="7259" y="2878"/>
                  </a:lnTo>
                  <a:lnTo>
                    <a:pt x="7259" y="2319"/>
                  </a:lnTo>
                  <a:close/>
                  <a:moveTo>
                    <a:pt x="11291" y="8368"/>
                  </a:moveTo>
                  <a:lnTo>
                    <a:pt x="11849" y="8399"/>
                  </a:lnTo>
                  <a:lnTo>
                    <a:pt x="11849" y="8926"/>
                  </a:lnTo>
                  <a:lnTo>
                    <a:pt x="11291" y="8926"/>
                  </a:lnTo>
                  <a:lnTo>
                    <a:pt x="11291" y="8368"/>
                  </a:lnTo>
                  <a:close/>
                  <a:moveTo>
                    <a:pt x="12160" y="9454"/>
                  </a:moveTo>
                  <a:cubicBezTo>
                    <a:pt x="12594" y="9454"/>
                    <a:pt x="12935" y="9795"/>
                    <a:pt x="12935" y="10229"/>
                  </a:cubicBezTo>
                  <a:lnTo>
                    <a:pt x="12935" y="12463"/>
                  </a:lnTo>
                  <a:lnTo>
                    <a:pt x="1024" y="12463"/>
                  </a:lnTo>
                  <a:lnTo>
                    <a:pt x="1024" y="10229"/>
                  </a:lnTo>
                  <a:cubicBezTo>
                    <a:pt x="1024" y="9795"/>
                    <a:pt x="1396" y="9454"/>
                    <a:pt x="1799" y="9454"/>
                  </a:cubicBezTo>
                  <a:close/>
                  <a:moveTo>
                    <a:pt x="6991" y="1"/>
                  </a:moveTo>
                  <a:cubicBezTo>
                    <a:pt x="6258" y="1"/>
                    <a:pt x="5522" y="505"/>
                    <a:pt x="5615" y="1513"/>
                  </a:cubicBezTo>
                  <a:lnTo>
                    <a:pt x="5615" y="1792"/>
                  </a:lnTo>
                  <a:lnTo>
                    <a:pt x="2420" y="1792"/>
                  </a:lnTo>
                  <a:cubicBezTo>
                    <a:pt x="2264" y="1792"/>
                    <a:pt x="2140" y="1916"/>
                    <a:pt x="2140" y="2071"/>
                  </a:cubicBezTo>
                  <a:lnTo>
                    <a:pt x="2140" y="7841"/>
                  </a:lnTo>
                  <a:lnTo>
                    <a:pt x="1861" y="7841"/>
                  </a:lnTo>
                  <a:cubicBezTo>
                    <a:pt x="1706" y="7841"/>
                    <a:pt x="1582" y="7965"/>
                    <a:pt x="1582" y="8120"/>
                  </a:cubicBezTo>
                  <a:lnTo>
                    <a:pt x="1582" y="8957"/>
                  </a:lnTo>
                  <a:cubicBezTo>
                    <a:pt x="962" y="9051"/>
                    <a:pt x="496" y="9578"/>
                    <a:pt x="496" y="10229"/>
                  </a:cubicBezTo>
                  <a:lnTo>
                    <a:pt x="496" y="12463"/>
                  </a:lnTo>
                  <a:lnTo>
                    <a:pt x="279" y="12463"/>
                  </a:lnTo>
                  <a:cubicBezTo>
                    <a:pt x="124" y="12463"/>
                    <a:pt x="0" y="12587"/>
                    <a:pt x="0" y="12742"/>
                  </a:cubicBezTo>
                  <a:lnTo>
                    <a:pt x="0" y="13828"/>
                  </a:lnTo>
                  <a:cubicBezTo>
                    <a:pt x="0" y="13983"/>
                    <a:pt x="124" y="14107"/>
                    <a:pt x="279" y="14107"/>
                  </a:cubicBezTo>
                  <a:lnTo>
                    <a:pt x="9368" y="14107"/>
                  </a:lnTo>
                  <a:cubicBezTo>
                    <a:pt x="9709" y="14076"/>
                    <a:pt x="9709" y="13610"/>
                    <a:pt x="9368" y="13548"/>
                  </a:cubicBezTo>
                  <a:lnTo>
                    <a:pt x="558" y="13548"/>
                  </a:lnTo>
                  <a:lnTo>
                    <a:pt x="558" y="13021"/>
                  </a:lnTo>
                  <a:lnTo>
                    <a:pt x="13431" y="13021"/>
                  </a:lnTo>
                  <a:lnTo>
                    <a:pt x="13431" y="13548"/>
                  </a:lnTo>
                  <a:lnTo>
                    <a:pt x="11849" y="13548"/>
                  </a:lnTo>
                  <a:cubicBezTo>
                    <a:pt x="11842" y="13548"/>
                    <a:pt x="11835" y="13547"/>
                    <a:pt x="11827" y="13547"/>
                  </a:cubicBezTo>
                  <a:cubicBezTo>
                    <a:pt x="11547" y="13547"/>
                    <a:pt x="11547" y="14108"/>
                    <a:pt x="11827" y="14108"/>
                  </a:cubicBezTo>
                  <a:cubicBezTo>
                    <a:pt x="11835" y="14108"/>
                    <a:pt x="11842" y="14107"/>
                    <a:pt x="11849" y="14107"/>
                  </a:cubicBezTo>
                  <a:lnTo>
                    <a:pt x="13680" y="14107"/>
                  </a:lnTo>
                  <a:cubicBezTo>
                    <a:pt x="13773" y="14107"/>
                    <a:pt x="13835" y="14076"/>
                    <a:pt x="13897" y="14014"/>
                  </a:cubicBezTo>
                  <a:cubicBezTo>
                    <a:pt x="13928" y="13983"/>
                    <a:pt x="13959" y="13921"/>
                    <a:pt x="13959" y="13828"/>
                  </a:cubicBezTo>
                  <a:lnTo>
                    <a:pt x="13959" y="12742"/>
                  </a:lnTo>
                  <a:cubicBezTo>
                    <a:pt x="13959" y="12680"/>
                    <a:pt x="13928" y="12618"/>
                    <a:pt x="13897" y="12556"/>
                  </a:cubicBezTo>
                  <a:cubicBezTo>
                    <a:pt x="13835" y="12494"/>
                    <a:pt x="13773" y="12463"/>
                    <a:pt x="13680" y="12463"/>
                  </a:cubicBezTo>
                  <a:lnTo>
                    <a:pt x="13462" y="12463"/>
                  </a:lnTo>
                  <a:lnTo>
                    <a:pt x="13462" y="10229"/>
                  </a:lnTo>
                  <a:cubicBezTo>
                    <a:pt x="13462" y="9578"/>
                    <a:pt x="12997" y="9051"/>
                    <a:pt x="12377" y="8926"/>
                  </a:cubicBezTo>
                  <a:lnTo>
                    <a:pt x="12377" y="8120"/>
                  </a:lnTo>
                  <a:cubicBezTo>
                    <a:pt x="12377" y="7965"/>
                    <a:pt x="12253" y="7841"/>
                    <a:pt x="12098" y="7841"/>
                  </a:cubicBezTo>
                  <a:lnTo>
                    <a:pt x="11818" y="7841"/>
                  </a:lnTo>
                  <a:lnTo>
                    <a:pt x="11818" y="2071"/>
                  </a:lnTo>
                  <a:cubicBezTo>
                    <a:pt x="11849" y="1916"/>
                    <a:pt x="11725" y="1792"/>
                    <a:pt x="11570" y="1792"/>
                  </a:cubicBezTo>
                  <a:lnTo>
                    <a:pt x="8344" y="1792"/>
                  </a:lnTo>
                  <a:lnTo>
                    <a:pt x="8344" y="1513"/>
                  </a:lnTo>
                  <a:cubicBezTo>
                    <a:pt x="8453" y="505"/>
                    <a:pt x="7724" y="1"/>
                    <a:pt x="6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020;p66"/>
            <p:cNvSpPr/>
            <p:nvPr/>
          </p:nvSpPr>
          <p:spPr>
            <a:xfrm>
              <a:off x="8329291" y="2132010"/>
              <a:ext cx="51934" cy="44403"/>
            </a:xfrm>
            <a:custGeom>
              <a:avLst/>
              <a:gdLst/>
              <a:ahLst/>
              <a:cxnLst/>
              <a:rect l="l" t="t" r="r" b="b"/>
              <a:pathLst>
                <a:path w="1924" h="1645" extrusionOk="0">
                  <a:moveTo>
                    <a:pt x="1102" y="582"/>
                  </a:moveTo>
                  <a:cubicBezTo>
                    <a:pt x="1226" y="582"/>
                    <a:pt x="1350" y="667"/>
                    <a:pt x="1365" y="838"/>
                  </a:cubicBezTo>
                  <a:cubicBezTo>
                    <a:pt x="1365" y="962"/>
                    <a:pt x="1272" y="1086"/>
                    <a:pt x="1117" y="1086"/>
                  </a:cubicBezTo>
                  <a:cubicBezTo>
                    <a:pt x="962" y="1086"/>
                    <a:pt x="838" y="962"/>
                    <a:pt x="838" y="838"/>
                  </a:cubicBezTo>
                  <a:cubicBezTo>
                    <a:pt x="854" y="667"/>
                    <a:pt x="978" y="582"/>
                    <a:pt x="1102" y="582"/>
                  </a:cubicBezTo>
                  <a:close/>
                  <a:moveTo>
                    <a:pt x="1117" y="0"/>
                  </a:moveTo>
                  <a:cubicBezTo>
                    <a:pt x="373" y="0"/>
                    <a:pt x="1" y="900"/>
                    <a:pt x="528" y="1396"/>
                  </a:cubicBezTo>
                  <a:cubicBezTo>
                    <a:pt x="700" y="1568"/>
                    <a:pt x="908" y="1644"/>
                    <a:pt x="1111" y="1644"/>
                  </a:cubicBezTo>
                  <a:cubicBezTo>
                    <a:pt x="1529" y="1644"/>
                    <a:pt x="1924" y="1318"/>
                    <a:pt x="1924" y="838"/>
                  </a:cubicBezTo>
                  <a:cubicBezTo>
                    <a:pt x="1924" y="372"/>
                    <a:pt x="1552" y="0"/>
                    <a:pt x="11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021;p66"/>
            <p:cNvSpPr/>
            <p:nvPr/>
          </p:nvSpPr>
          <p:spPr>
            <a:xfrm>
              <a:off x="8305025" y="2147072"/>
              <a:ext cx="17599" cy="14819"/>
            </a:xfrm>
            <a:custGeom>
              <a:avLst/>
              <a:gdLst/>
              <a:ahLst/>
              <a:cxnLst/>
              <a:rect l="l" t="t" r="r" b="b"/>
              <a:pathLst>
                <a:path w="652" h="549" extrusionOk="0">
                  <a:moveTo>
                    <a:pt x="372" y="0"/>
                  </a:moveTo>
                  <a:cubicBezTo>
                    <a:pt x="124" y="0"/>
                    <a:pt x="0" y="280"/>
                    <a:pt x="186" y="466"/>
                  </a:cubicBezTo>
                  <a:cubicBezTo>
                    <a:pt x="235" y="524"/>
                    <a:pt x="298" y="549"/>
                    <a:pt x="363" y="549"/>
                  </a:cubicBezTo>
                  <a:cubicBezTo>
                    <a:pt x="505" y="549"/>
                    <a:pt x="651" y="429"/>
                    <a:pt x="651" y="280"/>
                  </a:cubicBezTo>
                  <a:cubicBezTo>
                    <a:pt x="651" y="125"/>
                    <a:pt x="527" y="0"/>
                    <a:pt x="3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022;p66"/>
            <p:cNvSpPr/>
            <p:nvPr/>
          </p:nvSpPr>
          <p:spPr>
            <a:xfrm>
              <a:off x="8274874" y="2147072"/>
              <a:ext cx="14252" cy="14468"/>
            </a:xfrm>
            <a:custGeom>
              <a:avLst/>
              <a:gdLst/>
              <a:ahLst/>
              <a:cxnLst/>
              <a:rect l="l" t="t" r="r" b="b"/>
              <a:pathLst>
                <a:path w="528" h="536" extrusionOk="0">
                  <a:moveTo>
                    <a:pt x="264" y="0"/>
                  </a:moveTo>
                  <a:cubicBezTo>
                    <a:pt x="132" y="0"/>
                    <a:pt x="0" y="94"/>
                    <a:pt x="0" y="280"/>
                  </a:cubicBezTo>
                  <a:cubicBezTo>
                    <a:pt x="0" y="450"/>
                    <a:pt x="132" y="536"/>
                    <a:pt x="264" y="536"/>
                  </a:cubicBezTo>
                  <a:cubicBezTo>
                    <a:pt x="396" y="536"/>
                    <a:pt x="528" y="450"/>
                    <a:pt x="528" y="280"/>
                  </a:cubicBezTo>
                  <a:cubicBezTo>
                    <a:pt x="528" y="94"/>
                    <a:pt x="396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Rectángulo 44"/>
          <p:cNvSpPr/>
          <p:nvPr/>
        </p:nvSpPr>
        <p:spPr>
          <a:xfrm>
            <a:off x="308809" y="6380382"/>
            <a:ext cx="3744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100" dirty="0">
                <a:ea typeface="Calibri" panose="020F0502020204030204" pitchFamily="34" charset="0"/>
              </a:rPr>
              <a:t>(García </a:t>
            </a:r>
            <a:r>
              <a:rPr lang="es-EC" sz="1100" dirty="0" err="1">
                <a:ea typeface="Calibri" panose="020F0502020204030204" pitchFamily="34" charset="0"/>
              </a:rPr>
              <a:t>Zapateiro</a:t>
            </a:r>
            <a:r>
              <a:rPr lang="es-EC" sz="1100" dirty="0">
                <a:ea typeface="Calibri" panose="020F0502020204030204" pitchFamily="34" charset="0"/>
              </a:rPr>
              <a:t>, </a:t>
            </a:r>
            <a:r>
              <a:rPr lang="es-EC" sz="1100" dirty="0" err="1">
                <a:ea typeface="Calibri" panose="020F0502020204030204" pitchFamily="34" charset="0"/>
              </a:rPr>
              <a:t>Florez</a:t>
            </a:r>
            <a:r>
              <a:rPr lang="es-EC" sz="1100" dirty="0">
                <a:ea typeface="Calibri" panose="020F0502020204030204" pitchFamily="34" charset="0"/>
              </a:rPr>
              <a:t> Mendoza, &amp; </a:t>
            </a:r>
            <a:r>
              <a:rPr lang="es-EC" sz="1100" dirty="0" err="1">
                <a:ea typeface="Calibri" panose="020F0502020204030204" pitchFamily="34" charset="0"/>
              </a:rPr>
              <a:t>Marrugo</a:t>
            </a:r>
            <a:r>
              <a:rPr lang="es-EC" sz="1100" dirty="0">
                <a:ea typeface="Calibri" panose="020F0502020204030204" pitchFamily="34" charset="0"/>
              </a:rPr>
              <a:t> </a:t>
            </a:r>
            <a:r>
              <a:rPr lang="es-EC" sz="1100" dirty="0" err="1">
                <a:ea typeface="Calibri" panose="020F0502020204030204" pitchFamily="34" charset="0"/>
              </a:rPr>
              <a:t>Ligardo</a:t>
            </a:r>
            <a:r>
              <a:rPr lang="es-EC" sz="1100" dirty="0">
                <a:ea typeface="Calibri" panose="020F0502020204030204" pitchFamily="34" charset="0"/>
              </a:rPr>
              <a:t>, 2016()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2865584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 66"/>
          <p:cNvSpPr/>
          <p:nvPr/>
        </p:nvSpPr>
        <p:spPr>
          <a:xfrm>
            <a:off x="0" y="1289166"/>
            <a:ext cx="12192000" cy="413304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6" name="Google Shape;286;p37"/>
          <p:cNvSpPr txBox="1"/>
          <p:nvPr/>
        </p:nvSpPr>
        <p:spPr>
          <a:xfrm>
            <a:off x="996146" y="3906753"/>
            <a:ext cx="2338400" cy="10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-EC" sz="2400" dirty="0" smtClea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Final </a:t>
            </a:r>
            <a:r>
              <a:rPr lang="es-EC" sz="240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de </a:t>
            </a:r>
            <a:r>
              <a:rPr lang="es-EC" sz="2400" dirty="0" smtClea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fermentación</a:t>
            </a:r>
            <a:endParaRPr lang="es-EC" sz="2400" dirty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88" name="Google Shape;288;p37"/>
          <p:cNvSpPr txBox="1"/>
          <p:nvPr/>
        </p:nvSpPr>
        <p:spPr>
          <a:xfrm>
            <a:off x="3610737" y="3906676"/>
            <a:ext cx="2338400" cy="10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dirty="0" smtClea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Clarificación</a:t>
            </a:r>
            <a:endParaRPr sz="2400" dirty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90" name="Google Shape;290;p37"/>
          <p:cNvSpPr txBox="1"/>
          <p:nvPr/>
        </p:nvSpPr>
        <p:spPr>
          <a:xfrm>
            <a:off x="6248469" y="3906676"/>
            <a:ext cx="2338400" cy="10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dirty="0" smtClea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Filtración del vino.</a:t>
            </a:r>
            <a:endParaRPr sz="2400" dirty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92" name="Google Shape;292;p37"/>
          <p:cNvSpPr txBox="1"/>
          <p:nvPr/>
        </p:nvSpPr>
        <p:spPr>
          <a:xfrm>
            <a:off x="8738850" y="3906676"/>
            <a:ext cx="2564088" cy="10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dirty="0" smtClea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Reposo y Almacenamiento</a:t>
            </a:r>
            <a:endParaRPr sz="2400" dirty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293" name="Google Shape;293;p37"/>
          <p:cNvCxnSpPr/>
          <p:nvPr/>
        </p:nvCxnSpPr>
        <p:spPr>
          <a:xfrm>
            <a:off x="-57333" y="3534420"/>
            <a:ext cx="11309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4" name="Google Shape;294;p37"/>
          <p:cNvCxnSpPr>
            <a:endCxn id="285" idx="0"/>
          </p:cNvCxnSpPr>
          <p:nvPr/>
        </p:nvCxnSpPr>
        <p:spPr>
          <a:xfrm>
            <a:off x="2169100" y="3543787"/>
            <a:ext cx="0" cy="353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95" name="Google Shape;295;p37"/>
          <p:cNvCxnSpPr>
            <a:endCxn id="287" idx="0"/>
          </p:cNvCxnSpPr>
          <p:nvPr/>
        </p:nvCxnSpPr>
        <p:spPr>
          <a:xfrm>
            <a:off x="4787455" y="3524987"/>
            <a:ext cx="0" cy="372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96" name="Google Shape;296;p37"/>
          <p:cNvCxnSpPr>
            <a:endCxn id="289" idx="0"/>
          </p:cNvCxnSpPr>
          <p:nvPr/>
        </p:nvCxnSpPr>
        <p:spPr>
          <a:xfrm>
            <a:off x="7407060" y="3543787"/>
            <a:ext cx="0" cy="353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97" name="Google Shape;297;p37"/>
          <p:cNvCxnSpPr>
            <a:endCxn id="291" idx="0"/>
          </p:cNvCxnSpPr>
          <p:nvPr/>
        </p:nvCxnSpPr>
        <p:spPr>
          <a:xfrm>
            <a:off x="10024165" y="3534587"/>
            <a:ext cx="0" cy="362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98" name="Google Shape;298;p37"/>
          <p:cNvCxnSpPr/>
          <p:nvPr/>
        </p:nvCxnSpPr>
        <p:spPr>
          <a:xfrm>
            <a:off x="-19100" y="392500"/>
            <a:ext cx="2664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2" name="Google Shape;312;p37"/>
          <p:cNvGrpSpPr/>
          <p:nvPr/>
        </p:nvGrpSpPr>
        <p:grpSpPr>
          <a:xfrm>
            <a:off x="1855437" y="2226426"/>
            <a:ext cx="621248" cy="619913"/>
            <a:chOff x="720861" y="2467743"/>
            <a:chExt cx="376788" cy="375979"/>
          </a:xfrm>
        </p:grpSpPr>
        <p:sp>
          <p:nvSpPr>
            <p:cNvPr id="313" name="Google Shape;313;p37"/>
            <p:cNvSpPr/>
            <p:nvPr/>
          </p:nvSpPr>
          <p:spPr>
            <a:xfrm>
              <a:off x="1050737" y="2647783"/>
              <a:ext cx="17626" cy="15251"/>
            </a:xfrm>
            <a:custGeom>
              <a:avLst/>
              <a:gdLst/>
              <a:ahLst/>
              <a:cxnLst/>
              <a:rect l="l" t="t" r="r" b="b"/>
              <a:pathLst>
                <a:path w="653" h="565" extrusionOk="0">
                  <a:moveTo>
                    <a:pt x="373" y="0"/>
                  </a:moveTo>
                  <a:cubicBezTo>
                    <a:pt x="125" y="0"/>
                    <a:pt x="1" y="310"/>
                    <a:pt x="187" y="496"/>
                  </a:cubicBezTo>
                  <a:cubicBezTo>
                    <a:pt x="234" y="543"/>
                    <a:pt x="295" y="565"/>
                    <a:pt x="358" y="565"/>
                  </a:cubicBezTo>
                  <a:cubicBezTo>
                    <a:pt x="501" y="565"/>
                    <a:pt x="652" y="452"/>
                    <a:pt x="652" y="279"/>
                  </a:cubicBezTo>
                  <a:cubicBezTo>
                    <a:pt x="652" y="124"/>
                    <a:pt x="528" y="0"/>
                    <a:pt x="3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314;p37"/>
            <p:cNvSpPr/>
            <p:nvPr/>
          </p:nvSpPr>
          <p:spPr>
            <a:xfrm>
              <a:off x="720861" y="2467743"/>
              <a:ext cx="376788" cy="375979"/>
            </a:xfrm>
            <a:custGeom>
              <a:avLst/>
              <a:gdLst/>
              <a:ahLst/>
              <a:cxnLst/>
              <a:rect l="l" t="t" r="r" b="b"/>
              <a:pathLst>
                <a:path w="13959" h="13929" extrusionOk="0">
                  <a:moveTo>
                    <a:pt x="4994" y="1614"/>
                  </a:moveTo>
                  <a:lnTo>
                    <a:pt x="4994" y="2141"/>
                  </a:lnTo>
                  <a:lnTo>
                    <a:pt x="3350" y="2141"/>
                  </a:lnTo>
                  <a:lnTo>
                    <a:pt x="3350" y="1614"/>
                  </a:lnTo>
                  <a:close/>
                  <a:moveTo>
                    <a:pt x="9244" y="528"/>
                  </a:moveTo>
                  <a:cubicBezTo>
                    <a:pt x="9399" y="528"/>
                    <a:pt x="9523" y="652"/>
                    <a:pt x="9523" y="807"/>
                  </a:cubicBezTo>
                  <a:lnTo>
                    <a:pt x="9523" y="1056"/>
                  </a:lnTo>
                  <a:lnTo>
                    <a:pt x="8685" y="1056"/>
                  </a:lnTo>
                  <a:cubicBezTo>
                    <a:pt x="8561" y="1056"/>
                    <a:pt x="8437" y="1180"/>
                    <a:pt x="8437" y="1335"/>
                  </a:cubicBezTo>
                  <a:lnTo>
                    <a:pt x="8437" y="2141"/>
                  </a:lnTo>
                  <a:lnTo>
                    <a:pt x="5521" y="2141"/>
                  </a:lnTo>
                  <a:lnTo>
                    <a:pt x="5521" y="1366"/>
                  </a:lnTo>
                  <a:cubicBezTo>
                    <a:pt x="5521" y="1211"/>
                    <a:pt x="5397" y="1087"/>
                    <a:pt x="5273" y="1087"/>
                  </a:cubicBezTo>
                  <a:lnTo>
                    <a:pt x="4436" y="1087"/>
                  </a:lnTo>
                  <a:lnTo>
                    <a:pt x="4436" y="807"/>
                  </a:lnTo>
                  <a:cubicBezTo>
                    <a:pt x="4436" y="652"/>
                    <a:pt x="4560" y="528"/>
                    <a:pt x="4715" y="528"/>
                  </a:cubicBezTo>
                  <a:close/>
                  <a:moveTo>
                    <a:pt x="10609" y="1614"/>
                  </a:moveTo>
                  <a:lnTo>
                    <a:pt x="10609" y="2141"/>
                  </a:lnTo>
                  <a:lnTo>
                    <a:pt x="8965" y="2141"/>
                  </a:lnTo>
                  <a:lnTo>
                    <a:pt x="8965" y="1614"/>
                  </a:lnTo>
                  <a:close/>
                  <a:moveTo>
                    <a:pt x="4172" y="8841"/>
                  </a:moveTo>
                  <a:cubicBezTo>
                    <a:pt x="4397" y="8841"/>
                    <a:pt x="4622" y="8996"/>
                    <a:pt x="4591" y="9307"/>
                  </a:cubicBezTo>
                  <a:cubicBezTo>
                    <a:pt x="4560" y="9539"/>
                    <a:pt x="4366" y="9656"/>
                    <a:pt x="4172" y="9656"/>
                  </a:cubicBezTo>
                  <a:cubicBezTo>
                    <a:pt x="3978" y="9656"/>
                    <a:pt x="3784" y="9539"/>
                    <a:pt x="3753" y="9307"/>
                  </a:cubicBezTo>
                  <a:cubicBezTo>
                    <a:pt x="3722" y="8996"/>
                    <a:pt x="3947" y="8841"/>
                    <a:pt x="4172" y="8841"/>
                  </a:cubicBezTo>
                  <a:close/>
                  <a:moveTo>
                    <a:pt x="9857" y="8900"/>
                  </a:moveTo>
                  <a:cubicBezTo>
                    <a:pt x="10373" y="8900"/>
                    <a:pt x="10373" y="9713"/>
                    <a:pt x="9857" y="9713"/>
                  </a:cubicBezTo>
                  <a:cubicBezTo>
                    <a:pt x="9840" y="9713"/>
                    <a:pt x="9821" y="9712"/>
                    <a:pt x="9802" y="9710"/>
                  </a:cubicBezTo>
                  <a:cubicBezTo>
                    <a:pt x="9306" y="9648"/>
                    <a:pt x="9306" y="8934"/>
                    <a:pt x="9802" y="8903"/>
                  </a:cubicBezTo>
                  <a:cubicBezTo>
                    <a:pt x="9821" y="8901"/>
                    <a:pt x="9840" y="8900"/>
                    <a:pt x="9857" y="8900"/>
                  </a:cubicBezTo>
                  <a:close/>
                  <a:moveTo>
                    <a:pt x="6700" y="2700"/>
                  </a:moveTo>
                  <a:lnTo>
                    <a:pt x="6700" y="11199"/>
                  </a:lnTo>
                  <a:lnTo>
                    <a:pt x="1644" y="11199"/>
                  </a:lnTo>
                  <a:lnTo>
                    <a:pt x="1644" y="2700"/>
                  </a:lnTo>
                  <a:lnTo>
                    <a:pt x="3908" y="2700"/>
                  </a:lnTo>
                  <a:lnTo>
                    <a:pt x="3908" y="7539"/>
                  </a:lnTo>
                  <a:cubicBezTo>
                    <a:pt x="3908" y="7663"/>
                    <a:pt x="4033" y="7787"/>
                    <a:pt x="4188" y="7787"/>
                  </a:cubicBezTo>
                  <a:lnTo>
                    <a:pt x="5614" y="7787"/>
                  </a:lnTo>
                  <a:lnTo>
                    <a:pt x="5614" y="9027"/>
                  </a:lnTo>
                  <a:lnTo>
                    <a:pt x="5087" y="9027"/>
                  </a:lnTo>
                  <a:cubicBezTo>
                    <a:pt x="4948" y="8562"/>
                    <a:pt x="4560" y="8330"/>
                    <a:pt x="4172" y="8330"/>
                  </a:cubicBezTo>
                  <a:cubicBezTo>
                    <a:pt x="3784" y="8330"/>
                    <a:pt x="3397" y="8562"/>
                    <a:pt x="3257" y="9027"/>
                  </a:cubicBezTo>
                  <a:lnTo>
                    <a:pt x="2451" y="9027"/>
                  </a:lnTo>
                  <a:cubicBezTo>
                    <a:pt x="2295" y="9027"/>
                    <a:pt x="2171" y="9152"/>
                    <a:pt x="2171" y="9307"/>
                  </a:cubicBezTo>
                  <a:lnTo>
                    <a:pt x="2171" y="9989"/>
                  </a:lnTo>
                  <a:cubicBezTo>
                    <a:pt x="2171" y="10160"/>
                    <a:pt x="2311" y="10245"/>
                    <a:pt x="2451" y="10245"/>
                  </a:cubicBezTo>
                  <a:cubicBezTo>
                    <a:pt x="2590" y="10245"/>
                    <a:pt x="2730" y="10160"/>
                    <a:pt x="2730" y="9989"/>
                  </a:cubicBezTo>
                  <a:lnTo>
                    <a:pt x="2730" y="9586"/>
                  </a:lnTo>
                  <a:lnTo>
                    <a:pt x="3257" y="9586"/>
                  </a:lnTo>
                  <a:cubicBezTo>
                    <a:pt x="3397" y="10051"/>
                    <a:pt x="3784" y="10284"/>
                    <a:pt x="4172" y="10284"/>
                  </a:cubicBezTo>
                  <a:cubicBezTo>
                    <a:pt x="4560" y="10284"/>
                    <a:pt x="4948" y="10051"/>
                    <a:pt x="5087" y="9586"/>
                  </a:cubicBezTo>
                  <a:lnTo>
                    <a:pt x="5894" y="9586"/>
                  </a:lnTo>
                  <a:cubicBezTo>
                    <a:pt x="6049" y="9586"/>
                    <a:pt x="6173" y="9462"/>
                    <a:pt x="6173" y="9307"/>
                  </a:cubicBezTo>
                  <a:lnTo>
                    <a:pt x="6173" y="7539"/>
                  </a:lnTo>
                  <a:cubicBezTo>
                    <a:pt x="6173" y="7383"/>
                    <a:pt x="6049" y="7259"/>
                    <a:pt x="5894" y="7259"/>
                  </a:cubicBezTo>
                  <a:lnTo>
                    <a:pt x="4436" y="7259"/>
                  </a:lnTo>
                  <a:lnTo>
                    <a:pt x="4436" y="2700"/>
                  </a:lnTo>
                  <a:close/>
                  <a:moveTo>
                    <a:pt x="1086" y="9586"/>
                  </a:moveTo>
                  <a:lnTo>
                    <a:pt x="1086" y="13370"/>
                  </a:lnTo>
                  <a:lnTo>
                    <a:pt x="558" y="13370"/>
                  </a:lnTo>
                  <a:lnTo>
                    <a:pt x="558" y="9586"/>
                  </a:lnTo>
                  <a:close/>
                  <a:moveTo>
                    <a:pt x="7259" y="11757"/>
                  </a:moveTo>
                  <a:lnTo>
                    <a:pt x="7259" y="13370"/>
                  </a:lnTo>
                  <a:lnTo>
                    <a:pt x="6700" y="13370"/>
                  </a:lnTo>
                  <a:lnTo>
                    <a:pt x="6700" y="11757"/>
                  </a:lnTo>
                  <a:close/>
                  <a:moveTo>
                    <a:pt x="13400" y="9586"/>
                  </a:moveTo>
                  <a:lnTo>
                    <a:pt x="13400" y="13370"/>
                  </a:lnTo>
                  <a:lnTo>
                    <a:pt x="12873" y="13370"/>
                  </a:lnTo>
                  <a:lnTo>
                    <a:pt x="12873" y="9586"/>
                  </a:lnTo>
                  <a:close/>
                  <a:moveTo>
                    <a:pt x="4715" y="1"/>
                  </a:moveTo>
                  <a:cubicBezTo>
                    <a:pt x="4250" y="1"/>
                    <a:pt x="3908" y="342"/>
                    <a:pt x="3908" y="807"/>
                  </a:cubicBezTo>
                  <a:lnTo>
                    <a:pt x="3908" y="1087"/>
                  </a:lnTo>
                  <a:lnTo>
                    <a:pt x="3102" y="1087"/>
                  </a:lnTo>
                  <a:cubicBezTo>
                    <a:pt x="2947" y="1087"/>
                    <a:pt x="2823" y="1211"/>
                    <a:pt x="2823" y="1366"/>
                  </a:cubicBezTo>
                  <a:lnTo>
                    <a:pt x="2823" y="2172"/>
                  </a:lnTo>
                  <a:lnTo>
                    <a:pt x="1365" y="2172"/>
                  </a:lnTo>
                  <a:cubicBezTo>
                    <a:pt x="1210" y="2172"/>
                    <a:pt x="1086" y="2296"/>
                    <a:pt x="1086" y="2451"/>
                  </a:cubicBezTo>
                  <a:lnTo>
                    <a:pt x="1086" y="9027"/>
                  </a:lnTo>
                  <a:lnTo>
                    <a:pt x="279" y="9027"/>
                  </a:lnTo>
                  <a:cubicBezTo>
                    <a:pt x="124" y="9027"/>
                    <a:pt x="0" y="9152"/>
                    <a:pt x="0" y="9307"/>
                  </a:cubicBezTo>
                  <a:lnTo>
                    <a:pt x="0" y="13649"/>
                  </a:lnTo>
                  <a:cubicBezTo>
                    <a:pt x="0" y="13804"/>
                    <a:pt x="124" y="13929"/>
                    <a:pt x="279" y="13929"/>
                  </a:cubicBezTo>
                  <a:lnTo>
                    <a:pt x="1365" y="13929"/>
                  </a:lnTo>
                  <a:cubicBezTo>
                    <a:pt x="1520" y="13929"/>
                    <a:pt x="1644" y="13804"/>
                    <a:pt x="1644" y="13649"/>
                  </a:cubicBezTo>
                  <a:lnTo>
                    <a:pt x="1644" y="11757"/>
                  </a:lnTo>
                  <a:lnTo>
                    <a:pt x="6173" y="11757"/>
                  </a:lnTo>
                  <a:lnTo>
                    <a:pt x="6173" y="13649"/>
                  </a:lnTo>
                  <a:cubicBezTo>
                    <a:pt x="6173" y="13804"/>
                    <a:pt x="6297" y="13929"/>
                    <a:pt x="6421" y="13929"/>
                  </a:cubicBezTo>
                  <a:lnTo>
                    <a:pt x="7538" y="13929"/>
                  </a:lnTo>
                  <a:cubicBezTo>
                    <a:pt x="7662" y="13929"/>
                    <a:pt x="7786" y="13804"/>
                    <a:pt x="7786" y="13649"/>
                  </a:cubicBezTo>
                  <a:lnTo>
                    <a:pt x="7786" y="11757"/>
                  </a:lnTo>
                  <a:lnTo>
                    <a:pt x="12315" y="11757"/>
                  </a:lnTo>
                  <a:lnTo>
                    <a:pt x="12315" y="13649"/>
                  </a:lnTo>
                  <a:cubicBezTo>
                    <a:pt x="12315" y="13804"/>
                    <a:pt x="12439" y="13929"/>
                    <a:pt x="12594" y="13929"/>
                  </a:cubicBezTo>
                  <a:lnTo>
                    <a:pt x="13680" y="13929"/>
                  </a:lnTo>
                  <a:cubicBezTo>
                    <a:pt x="13835" y="13929"/>
                    <a:pt x="13959" y="13804"/>
                    <a:pt x="13959" y="13649"/>
                  </a:cubicBezTo>
                  <a:lnTo>
                    <a:pt x="13959" y="9307"/>
                  </a:lnTo>
                  <a:cubicBezTo>
                    <a:pt x="13959" y="9152"/>
                    <a:pt x="13835" y="9027"/>
                    <a:pt x="13680" y="9027"/>
                  </a:cubicBezTo>
                  <a:lnTo>
                    <a:pt x="12873" y="9027"/>
                  </a:lnTo>
                  <a:lnTo>
                    <a:pt x="12873" y="8190"/>
                  </a:lnTo>
                  <a:cubicBezTo>
                    <a:pt x="12858" y="8019"/>
                    <a:pt x="12726" y="7934"/>
                    <a:pt x="12594" y="7934"/>
                  </a:cubicBezTo>
                  <a:cubicBezTo>
                    <a:pt x="12462" y="7934"/>
                    <a:pt x="12330" y="8019"/>
                    <a:pt x="12315" y="8190"/>
                  </a:cubicBezTo>
                  <a:lnTo>
                    <a:pt x="12315" y="11199"/>
                  </a:lnTo>
                  <a:lnTo>
                    <a:pt x="7259" y="11199"/>
                  </a:lnTo>
                  <a:lnTo>
                    <a:pt x="7259" y="2700"/>
                  </a:lnTo>
                  <a:lnTo>
                    <a:pt x="9523" y="2700"/>
                  </a:lnTo>
                  <a:lnTo>
                    <a:pt x="9523" y="7539"/>
                  </a:lnTo>
                  <a:cubicBezTo>
                    <a:pt x="9523" y="7663"/>
                    <a:pt x="9647" y="7787"/>
                    <a:pt x="9802" y="7787"/>
                  </a:cubicBezTo>
                  <a:lnTo>
                    <a:pt x="11260" y="7787"/>
                  </a:lnTo>
                  <a:lnTo>
                    <a:pt x="11260" y="9027"/>
                  </a:lnTo>
                  <a:lnTo>
                    <a:pt x="10702" y="9027"/>
                  </a:lnTo>
                  <a:cubicBezTo>
                    <a:pt x="10562" y="8562"/>
                    <a:pt x="10174" y="8330"/>
                    <a:pt x="9787" y="8330"/>
                  </a:cubicBezTo>
                  <a:cubicBezTo>
                    <a:pt x="9399" y="8330"/>
                    <a:pt x="9011" y="8562"/>
                    <a:pt x="8872" y="9027"/>
                  </a:cubicBezTo>
                  <a:lnTo>
                    <a:pt x="8065" y="9027"/>
                  </a:lnTo>
                  <a:cubicBezTo>
                    <a:pt x="7910" y="9027"/>
                    <a:pt x="7786" y="9152"/>
                    <a:pt x="7786" y="9307"/>
                  </a:cubicBezTo>
                  <a:lnTo>
                    <a:pt x="7786" y="9989"/>
                  </a:lnTo>
                  <a:cubicBezTo>
                    <a:pt x="7786" y="10128"/>
                    <a:pt x="7885" y="10242"/>
                    <a:pt x="8018" y="10242"/>
                  </a:cubicBezTo>
                  <a:cubicBezTo>
                    <a:pt x="8033" y="10242"/>
                    <a:pt x="8049" y="10240"/>
                    <a:pt x="8065" y="10237"/>
                  </a:cubicBezTo>
                  <a:cubicBezTo>
                    <a:pt x="8220" y="10237"/>
                    <a:pt x="8344" y="10144"/>
                    <a:pt x="8344" y="9989"/>
                  </a:cubicBezTo>
                  <a:lnTo>
                    <a:pt x="8344" y="9586"/>
                  </a:lnTo>
                  <a:lnTo>
                    <a:pt x="8872" y="9586"/>
                  </a:lnTo>
                  <a:cubicBezTo>
                    <a:pt x="9011" y="10051"/>
                    <a:pt x="9399" y="10284"/>
                    <a:pt x="9787" y="10284"/>
                  </a:cubicBezTo>
                  <a:cubicBezTo>
                    <a:pt x="10174" y="10284"/>
                    <a:pt x="10562" y="10051"/>
                    <a:pt x="10702" y="9586"/>
                  </a:cubicBezTo>
                  <a:lnTo>
                    <a:pt x="11508" y="9586"/>
                  </a:lnTo>
                  <a:cubicBezTo>
                    <a:pt x="11663" y="9586"/>
                    <a:pt x="11787" y="9462"/>
                    <a:pt x="11787" y="9307"/>
                  </a:cubicBezTo>
                  <a:lnTo>
                    <a:pt x="11787" y="7539"/>
                  </a:lnTo>
                  <a:cubicBezTo>
                    <a:pt x="11787" y="7383"/>
                    <a:pt x="11663" y="7259"/>
                    <a:pt x="11508" y="7259"/>
                  </a:cubicBezTo>
                  <a:lnTo>
                    <a:pt x="10081" y="7259"/>
                  </a:lnTo>
                  <a:lnTo>
                    <a:pt x="10081" y="2700"/>
                  </a:lnTo>
                  <a:lnTo>
                    <a:pt x="12346" y="2700"/>
                  </a:lnTo>
                  <a:lnTo>
                    <a:pt x="12346" y="5739"/>
                  </a:lnTo>
                  <a:cubicBezTo>
                    <a:pt x="12330" y="5879"/>
                    <a:pt x="12478" y="5949"/>
                    <a:pt x="12621" y="5949"/>
                  </a:cubicBezTo>
                  <a:cubicBezTo>
                    <a:pt x="12764" y="5949"/>
                    <a:pt x="12904" y="5879"/>
                    <a:pt x="12873" y="5739"/>
                  </a:cubicBezTo>
                  <a:lnTo>
                    <a:pt x="12873" y="2420"/>
                  </a:lnTo>
                  <a:cubicBezTo>
                    <a:pt x="12873" y="2265"/>
                    <a:pt x="12749" y="2141"/>
                    <a:pt x="12625" y="2141"/>
                  </a:cubicBezTo>
                  <a:lnTo>
                    <a:pt x="11167" y="2141"/>
                  </a:lnTo>
                  <a:lnTo>
                    <a:pt x="11167" y="1366"/>
                  </a:lnTo>
                  <a:cubicBezTo>
                    <a:pt x="11136" y="1211"/>
                    <a:pt x="11012" y="1087"/>
                    <a:pt x="10888" y="1087"/>
                  </a:cubicBezTo>
                  <a:lnTo>
                    <a:pt x="10081" y="1087"/>
                  </a:lnTo>
                  <a:lnTo>
                    <a:pt x="10081" y="807"/>
                  </a:lnTo>
                  <a:cubicBezTo>
                    <a:pt x="10081" y="342"/>
                    <a:pt x="9709" y="1"/>
                    <a:pt x="9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315;p37"/>
            <p:cNvSpPr/>
            <p:nvPr/>
          </p:nvSpPr>
          <p:spPr>
            <a:xfrm>
              <a:off x="776952" y="2584971"/>
              <a:ext cx="37709" cy="14252"/>
            </a:xfrm>
            <a:custGeom>
              <a:avLst/>
              <a:gdLst/>
              <a:ahLst/>
              <a:cxnLst/>
              <a:rect l="l" t="t" r="r" b="b"/>
              <a:pathLst>
                <a:path w="1397" h="528" extrusionOk="0">
                  <a:moveTo>
                    <a:pt x="373" y="1"/>
                  </a:moveTo>
                  <a:cubicBezTo>
                    <a:pt x="0" y="1"/>
                    <a:pt x="0" y="528"/>
                    <a:pt x="373" y="528"/>
                  </a:cubicBezTo>
                  <a:lnTo>
                    <a:pt x="1024" y="528"/>
                  </a:lnTo>
                  <a:cubicBezTo>
                    <a:pt x="1396" y="528"/>
                    <a:pt x="1396" y="1"/>
                    <a:pt x="1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316;p37"/>
            <p:cNvSpPr/>
            <p:nvPr/>
          </p:nvSpPr>
          <p:spPr>
            <a:xfrm>
              <a:off x="776952" y="2555657"/>
              <a:ext cx="37709" cy="14279"/>
            </a:xfrm>
            <a:custGeom>
              <a:avLst/>
              <a:gdLst/>
              <a:ahLst/>
              <a:cxnLst/>
              <a:rect l="l" t="t" r="r" b="b"/>
              <a:pathLst>
                <a:path w="1397" h="529" extrusionOk="0">
                  <a:moveTo>
                    <a:pt x="373" y="1"/>
                  </a:moveTo>
                  <a:cubicBezTo>
                    <a:pt x="0" y="1"/>
                    <a:pt x="0" y="528"/>
                    <a:pt x="373" y="528"/>
                  </a:cubicBezTo>
                  <a:lnTo>
                    <a:pt x="1024" y="528"/>
                  </a:lnTo>
                  <a:cubicBezTo>
                    <a:pt x="1396" y="528"/>
                    <a:pt x="1396" y="1"/>
                    <a:pt x="1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317;p37"/>
            <p:cNvSpPr/>
            <p:nvPr/>
          </p:nvSpPr>
          <p:spPr>
            <a:xfrm>
              <a:off x="928488" y="2584971"/>
              <a:ext cx="36872" cy="14252"/>
            </a:xfrm>
            <a:custGeom>
              <a:avLst/>
              <a:gdLst/>
              <a:ahLst/>
              <a:cxnLst/>
              <a:rect l="l" t="t" r="r" b="b"/>
              <a:pathLst>
                <a:path w="1366" h="528" extrusionOk="0">
                  <a:moveTo>
                    <a:pt x="373" y="1"/>
                  </a:moveTo>
                  <a:cubicBezTo>
                    <a:pt x="1" y="1"/>
                    <a:pt x="1" y="528"/>
                    <a:pt x="373" y="528"/>
                  </a:cubicBezTo>
                  <a:lnTo>
                    <a:pt x="993" y="528"/>
                  </a:lnTo>
                  <a:cubicBezTo>
                    <a:pt x="1366" y="528"/>
                    <a:pt x="1366" y="1"/>
                    <a:pt x="9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318;p37"/>
            <p:cNvSpPr/>
            <p:nvPr/>
          </p:nvSpPr>
          <p:spPr>
            <a:xfrm>
              <a:off x="928488" y="2555657"/>
              <a:ext cx="36872" cy="14279"/>
            </a:xfrm>
            <a:custGeom>
              <a:avLst/>
              <a:gdLst/>
              <a:ahLst/>
              <a:cxnLst/>
              <a:rect l="l" t="t" r="r" b="b"/>
              <a:pathLst>
                <a:path w="1366" h="529" extrusionOk="0">
                  <a:moveTo>
                    <a:pt x="373" y="1"/>
                  </a:moveTo>
                  <a:cubicBezTo>
                    <a:pt x="1" y="1"/>
                    <a:pt x="1" y="528"/>
                    <a:pt x="373" y="528"/>
                  </a:cubicBezTo>
                  <a:lnTo>
                    <a:pt x="993" y="528"/>
                  </a:lnTo>
                  <a:cubicBezTo>
                    <a:pt x="1366" y="528"/>
                    <a:pt x="1366" y="1"/>
                    <a:pt x="9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19" name="Google Shape;319;p37"/>
          <p:cNvGrpSpPr/>
          <p:nvPr/>
        </p:nvGrpSpPr>
        <p:grpSpPr>
          <a:xfrm>
            <a:off x="4578575" y="2225735"/>
            <a:ext cx="412787" cy="621293"/>
            <a:chOff x="2412184" y="2466906"/>
            <a:chExt cx="250355" cy="376815"/>
          </a:xfrm>
        </p:grpSpPr>
        <p:sp>
          <p:nvSpPr>
            <p:cNvPr id="320" name="Google Shape;320;p37"/>
            <p:cNvSpPr/>
            <p:nvPr/>
          </p:nvSpPr>
          <p:spPr>
            <a:xfrm>
              <a:off x="2430593" y="2793461"/>
              <a:ext cx="17599" cy="15089"/>
            </a:xfrm>
            <a:custGeom>
              <a:avLst/>
              <a:gdLst/>
              <a:ahLst/>
              <a:cxnLst/>
              <a:rect l="l" t="t" r="r" b="b"/>
              <a:pathLst>
                <a:path w="652" h="559" extrusionOk="0">
                  <a:moveTo>
                    <a:pt x="311" y="0"/>
                  </a:moveTo>
                  <a:cubicBezTo>
                    <a:pt x="280" y="0"/>
                    <a:pt x="218" y="0"/>
                    <a:pt x="187" y="31"/>
                  </a:cubicBezTo>
                  <a:cubicBezTo>
                    <a:pt x="31" y="124"/>
                    <a:pt x="0" y="280"/>
                    <a:pt x="94" y="435"/>
                  </a:cubicBezTo>
                  <a:cubicBezTo>
                    <a:pt x="125" y="497"/>
                    <a:pt x="218" y="559"/>
                    <a:pt x="311" y="559"/>
                  </a:cubicBezTo>
                  <a:cubicBezTo>
                    <a:pt x="373" y="559"/>
                    <a:pt x="435" y="559"/>
                    <a:pt x="466" y="528"/>
                  </a:cubicBezTo>
                  <a:cubicBezTo>
                    <a:pt x="590" y="435"/>
                    <a:pt x="652" y="280"/>
                    <a:pt x="559" y="124"/>
                  </a:cubicBezTo>
                  <a:cubicBezTo>
                    <a:pt x="497" y="62"/>
                    <a:pt x="404" y="0"/>
                    <a:pt x="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37"/>
            <p:cNvSpPr/>
            <p:nvPr/>
          </p:nvSpPr>
          <p:spPr>
            <a:xfrm>
              <a:off x="2537133" y="2552985"/>
              <a:ext cx="111128" cy="112397"/>
            </a:xfrm>
            <a:custGeom>
              <a:avLst/>
              <a:gdLst/>
              <a:ahLst/>
              <a:cxnLst/>
              <a:rect l="l" t="t" r="r" b="b"/>
              <a:pathLst>
                <a:path w="4117" h="4164" extrusionOk="0">
                  <a:moveTo>
                    <a:pt x="2257" y="581"/>
                  </a:moveTo>
                  <a:cubicBezTo>
                    <a:pt x="2451" y="581"/>
                    <a:pt x="2645" y="658"/>
                    <a:pt x="2785" y="813"/>
                  </a:cubicBezTo>
                  <a:cubicBezTo>
                    <a:pt x="2940" y="937"/>
                    <a:pt x="3002" y="1124"/>
                    <a:pt x="3002" y="1341"/>
                  </a:cubicBezTo>
                  <a:cubicBezTo>
                    <a:pt x="3002" y="1527"/>
                    <a:pt x="2940" y="1713"/>
                    <a:pt x="2785" y="1868"/>
                  </a:cubicBezTo>
                  <a:lnTo>
                    <a:pt x="1482" y="3171"/>
                  </a:lnTo>
                  <a:cubicBezTo>
                    <a:pt x="1389" y="3047"/>
                    <a:pt x="1265" y="2923"/>
                    <a:pt x="1203" y="2768"/>
                  </a:cubicBezTo>
                  <a:cubicBezTo>
                    <a:pt x="1079" y="2519"/>
                    <a:pt x="1017" y="2240"/>
                    <a:pt x="986" y="1992"/>
                  </a:cubicBezTo>
                  <a:cubicBezTo>
                    <a:pt x="955" y="1837"/>
                    <a:pt x="955" y="1682"/>
                    <a:pt x="923" y="1527"/>
                  </a:cubicBezTo>
                  <a:lnTo>
                    <a:pt x="1730" y="813"/>
                  </a:lnTo>
                  <a:cubicBezTo>
                    <a:pt x="1870" y="658"/>
                    <a:pt x="2063" y="581"/>
                    <a:pt x="2257" y="581"/>
                  </a:cubicBezTo>
                  <a:close/>
                  <a:moveTo>
                    <a:pt x="2257" y="1"/>
                  </a:moveTo>
                  <a:cubicBezTo>
                    <a:pt x="1955" y="1"/>
                    <a:pt x="1639" y="121"/>
                    <a:pt x="1358" y="410"/>
                  </a:cubicBezTo>
                  <a:lnTo>
                    <a:pt x="179" y="1434"/>
                  </a:lnTo>
                  <a:cubicBezTo>
                    <a:pt x="1" y="1582"/>
                    <a:pt x="107" y="1901"/>
                    <a:pt x="361" y="1901"/>
                  </a:cubicBezTo>
                  <a:cubicBezTo>
                    <a:pt x="372" y="1901"/>
                    <a:pt x="384" y="1900"/>
                    <a:pt x="396" y="1899"/>
                  </a:cubicBezTo>
                  <a:lnTo>
                    <a:pt x="396" y="2023"/>
                  </a:lnTo>
                  <a:cubicBezTo>
                    <a:pt x="427" y="2395"/>
                    <a:pt x="520" y="2737"/>
                    <a:pt x="675" y="3047"/>
                  </a:cubicBezTo>
                  <a:cubicBezTo>
                    <a:pt x="799" y="3233"/>
                    <a:pt x="923" y="3388"/>
                    <a:pt x="1079" y="3543"/>
                  </a:cubicBezTo>
                  <a:lnTo>
                    <a:pt x="923" y="3698"/>
                  </a:lnTo>
                  <a:cubicBezTo>
                    <a:pt x="830" y="3791"/>
                    <a:pt x="830" y="3977"/>
                    <a:pt x="923" y="4070"/>
                  </a:cubicBezTo>
                  <a:lnTo>
                    <a:pt x="955" y="4070"/>
                  </a:lnTo>
                  <a:cubicBezTo>
                    <a:pt x="1001" y="4132"/>
                    <a:pt x="1071" y="4163"/>
                    <a:pt x="1145" y="4163"/>
                  </a:cubicBezTo>
                  <a:cubicBezTo>
                    <a:pt x="1218" y="4163"/>
                    <a:pt x="1296" y="4132"/>
                    <a:pt x="1358" y="4070"/>
                  </a:cubicBezTo>
                  <a:lnTo>
                    <a:pt x="3188" y="2240"/>
                  </a:lnTo>
                  <a:cubicBezTo>
                    <a:pt x="4116" y="1312"/>
                    <a:pt x="3255" y="1"/>
                    <a:pt x="22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37"/>
            <p:cNvSpPr/>
            <p:nvPr/>
          </p:nvSpPr>
          <p:spPr>
            <a:xfrm>
              <a:off x="2412184" y="2466906"/>
              <a:ext cx="250355" cy="376815"/>
            </a:xfrm>
            <a:custGeom>
              <a:avLst/>
              <a:gdLst/>
              <a:ahLst/>
              <a:cxnLst/>
              <a:rect l="l" t="t" r="r" b="b"/>
              <a:pathLst>
                <a:path w="9275" h="13960" extrusionOk="0">
                  <a:moveTo>
                    <a:pt x="1520" y="1"/>
                  </a:moveTo>
                  <a:cubicBezTo>
                    <a:pt x="1427" y="1"/>
                    <a:pt x="1303" y="32"/>
                    <a:pt x="1241" y="125"/>
                  </a:cubicBezTo>
                  <a:cubicBezTo>
                    <a:pt x="1179" y="187"/>
                    <a:pt x="1179" y="311"/>
                    <a:pt x="1241" y="404"/>
                  </a:cubicBezTo>
                  <a:lnTo>
                    <a:pt x="1365" y="683"/>
                  </a:lnTo>
                  <a:cubicBezTo>
                    <a:pt x="1489" y="962"/>
                    <a:pt x="2233" y="2606"/>
                    <a:pt x="2264" y="2669"/>
                  </a:cubicBezTo>
                  <a:cubicBezTo>
                    <a:pt x="2420" y="3196"/>
                    <a:pt x="2513" y="3754"/>
                    <a:pt x="2513" y="4313"/>
                  </a:cubicBezTo>
                  <a:cubicBezTo>
                    <a:pt x="2544" y="4871"/>
                    <a:pt x="2420" y="5429"/>
                    <a:pt x="2171" y="5957"/>
                  </a:cubicBezTo>
                  <a:cubicBezTo>
                    <a:pt x="1923" y="6298"/>
                    <a:pt x="1613" y="6639"/>
                    <a:pt x="1303" y="6887"/>
                  </a:cubicBezTo>
                  <a:cubicBezTo>
                    <a:pt x="1148" y="7042"/>
                    <a:pt x="993" y="7197"/>
                    <a:pt x="838" y="7352"/>
                  </a:cubicBezTo>
                  <a:cubicBezTo>
                    <a:pt x="589" y="7601"/>
                    <a:pt x="403" y="7911"/>
                    <a:pt x="248" y="8221"/>
                  </a:cubicBezTo>
                  <a:cubicBezTo>
                    <a:pt x="155" y="8438"/>
                    <a:pt x="93" y="8624"/>
                    <a:pt x="62" y="8810"/>
                  </a:cubicBezTo>
                  <a:cubicBezTo>
                    <a:pt x="31" y="9058"/>
                    <a:pt x="0" y="9307"/>
                    <a:pt x="0" y="9555"/>
                  </a:cubicBezTo>
                  <a:cubicBezTo>
                    <a:pt x="0" y="10144"/>
                    <a:pt x="93" y="10734"/>
                    <a:pt x="248" y="11323"/>
                  </a:cubicBezTo>
                  <a:cubicBezTo>
                    <a:pt x="300" y="11452"/>
                    <a:pt x="416" y="11517"/>
                    <a:pt x="525" y="11517"/>
                  </a:cubicBezTo>
                  <a:cubicBezTo>
                    <a:pt x="547" y="11517"/>
                    <a:pt x="569" y="11514"/>
                    <a:pt x="589" y="11509"/>
                  </a:cubicBezTo>
                  <a:cubicBezTo>
                    <a:pt x="744" y="11447"/>
                    <a:pt x="807" y="11323"/>
                    <a:pt x="776" y="11168"/>
                  </a:cubicBezTo>
                  <a:cubicBezTo>
                    <a:pt x="620" y="10640"/>
                    <a:pt x="558" y="10082"/>
                    <a:pt x="558" y="9555"/>
                  </a:cubicBezTo>
                  <a:cubicBezTo>
                    <a:pt x="527" y="9183"/>
                    <a:pt x="620" y="8810"/>
                    <a:pt x="744" y="8438"/>
                  </a:cubicBezTo>
                  <a:cubicBezTo>
                    <a:pt x="931" y="8035"/>
                    <a:pt x="1210" y="7694"/>
                    <a:pt x="1551" y="7414"/>
                  </a:cubicBezTo>
                  <a:lnTo>
                    <a:pt x="1675" y="7290"/>
                  </a:lnTo>
                  <a:cubicBezTo>
                    <a:pt x="2047" y="6980"/>
                    <a:pt x="2358" y="6639"/>
                    <a:pt x="2606" y="6236"/>
                  </a:cubicBezTo>
                  <a:cubicBezTo>
                    <a:pt x="2947" y="5646"/>
                    <a:pt x="3102" y="4964"/>
                    <a:pt x="3040" y="4282"/>
                  </a:cubicBezTo>
                  <a:cubicBezTo>
                    <a:pt x="3071" y="3692"/>
                    <a:pt x="2978" y="3072"/>
                    <a:pt x="2792" y="2482"/>
                  </a:cubicBezTo>
                  <a:cubicBezTo>
                    <a:pt x="2730" y="2358"/>
                    <a:pt x="2668" y="2172"/>
                    <a:pt x="2544" y="1893"/>
                  </a:cubicBezTo>
                  <a:cubicBezTo>
                    <a:pt x="2358" y="1490"/>
                    <a:pt x="2109" y="993"/>
                    <a:pt x="1954" y="621"/>
                  </a:cubicBezTo>
                  <a:lnTo>
                    <a:pt x="1954" y="621"/>
                  </a:lnTo>
                  <a:lnTo>
                    <a:pt x="5149" y="1056"/>
                  </a:lnTo>
                  <a:cubicBezTo>
                    <a:pt x="5087" y="1459"/>
                    <a:pt x="5025" y="2203"/>
                    <a:pt x="4994" y="2979"/>
                  </a:cubicBezTo>
                  <a:lnTo>
                    <a:pt x="4994" y="3010"/>
                  </a:lnTo>
                  <a:cubicBezTo>
                    <a:pt x="4839" y="3103"/>
                    <a:pt x="4715" y="3196"/>
                    <a:pt x="4622" y="3320"/>
                  </a:cubicBezTo>
                  <a:cubicBezTo>
                    <a:pt x="4529" y="3444"/>
                    <a:pt x="4529" y="3599"/>
                    <a:pt x="4653" y="3692"/>
                  </a:cubicBezTo>
                  <a:cubicBezTo>
                    <a:pt x="4699" y="3754"/>
                    <a:pt x="4769" y="3785"/>
                    <a:pt x="4839" y="3785"/>
                  </a:cubicBezTo>
                  <a:cubicBezTo>
                    <a:pt x="4909" y="3785"/>
                    <a:pt x="4979" y="3754"/>
                    <a:pt x="5025" y="3692"/>
                  </a:cubicBezTo>
                  <a:lnTo>
                    <a:pt x="5335" y="3444"/>
                  </a:lnTo>
                  <a:lnTo>
                    <a:pt x="5584" y="3227"/>
                  </a:lnTo>
                  <a:cubicBezTo>
                    <a:pt x="5940" y="2870"/>
                    <a:pt x="6413" y="2692"/>
                    <a:pt x="6886" y="2692"/>
                  </a:cubicBezTo>
                  <a:cubicBezTo>
                    <a:pt x="7359" y="2692"/>
                    <a:pt x="7832" y="2870"/>
                    <a:pt x="8189" y="3227"/>
                  </a:cubicBezTo>
                  <a:cubicBezTo>
                    <a:pt x="8903" y="4002"/>
                    <a:pt x="8903" y="5212"/>
                    <a:pt x="8189" y="5988"/>
                  </a:cubicBezTo>
                  <a:lnTo>
                    <a:pt x="6049" y="8345"/>
                  </a:lnTo>
                  <a:cubicBezTo>
                    <a:pt x="5894" y="8531"/>
                    <a:pt x="6018" y="8810"/>
                    <a:pt x="6235" y="8810"/>
                  </a:cubicBezTo>
                  <a:cubicBezTo>
                    <a:pt x="6328" y="8810"/>
                    <a:pt x="6390" y="8779"/>
                    <a:pt x="6452" y="8717"/>
                  </a:cubicBezTo>
                  <a:lnTo>
                    <a:pt x="7010" y="8097"/>
                  </a:lnTo>
                  <a:cubicBezTo>
                    <a:pt x="7103" y="8221"/>
                    <a:pt x="7165" y="8345"/>
                    <a:pt x="7228" y="8469"/>
                  </a:cubicBezTo>
                  <a:cubicBezTo>
                    <a:pt x="7383" y="8810"/>
                    <a:pt x="7445" y="9183"/>
                    <a:pt x="7445" y="9555"/>
                  </a:cubicBezTo>
                  <a:cubicBezTo>
                    <a:pt x="7445" y="10392"/>
                    <a:pt x="7259" y="11199"/>
                    <a:pt x="6917" y="11912"/>
                  </a:cubicBezTo>
                  <a:cubicBezTo>
                    <a:pt x="6638" y="12533"/>
                    <a:pt x="6173" y="13029"/>
                    <a:pt x="5646" y="13401"/>
                  </a:cubicBezTo>
                  <a:lnTo>
                    <a:pt x="2326" y="13401"/>
                  </a:lnTo>
                  <a:cubicBezTo>
                    <a:pt x="2202" y="13308"/>
                    <a:pt x="2047" y="13215"/>
                    <a:pt x="1954" y="13122"/>
                  </a:cubicBezTo>
                  <a:cubicBezTo>
                    <a:pt x="1892" y="13091"/>
                    <a:pt x="1830" y="13060"/>
                    <a:pt x="1768" y="13060"/>
                  </a:cubicBezTo>
                  <a:cubicBezTo>
                    <a:pt x="1675" y="13060"/>
                    <a:pt x="1613" y="13091"/>
                    <a:pt x="1551" y="13153"/>
                  </a:cubicBezTo>
                  <a:cubicBezTo>
                    <a:pt x="1520" y="13184"/>
                    <a:pt x="1489" y="13277"/>
                    <a:pt x="1489" y="13339"/>
                  </a:cubicBezTo>
                  <a:cubicBezTo>
                    <a:pt x="1489" y="13401"/>
                    <a:pt x="1520" y="13463"/>
                    <a:pt x="1582" y="13525"/>
                  </a:cubicBezTo>
                  <a:cubicBezTo>
                    <a:pt x="1737" y="13649"/>
                    <a:pt x="1892" y="13773"/>
                    <a:pt x="2078" y="13897"/>
                  </a:cubicBezTo>
                  <a:cubicBezTo>
                    <a:pt x="2140" y="13929"/>
                    <a:pt x="2171" y="13960"/>
                    <a:pt x="2233" y="13960"/>
                  </a:cubicBezTo>
                  <a:lnTo>
                    <a:pt x="5708" y="13960"/>
                  </a:lnTo>
                  <a:cubicBezTo>
                    <a:pt x="5739" y="13960"/>
                    <a:pt x="5801" y="13929"/>
                    <a:pt x="5832" y="13897"/>
                  </a:cubicBezTo>
                  <a:cubicBezTo>
                    <a:pt x="6514" y="13463"/>
                    <a:pt x="7041" y="12874"/>
                    <a:pt x="7383" y="12129"/>
                  </a:cubicBezTo>
                  <a:cubicBezTo>
                    <a:pt x="7755" y="11323"/>
                    <a:pt x="7941" y="10423"/>
                    <a:pt x="7941" y="9524"/>
                  </a:cubicBezTo>
                  <a:cubicBezTo>
                    <a:pt x="7941" y="9307"/>
                    <a:pt x="7941" y="9058"/>
                    <a:pt x="7910" y="8841"/>
                  </a:cubicBezTo>
                  <a:cubicBezTo>
                    <a:pt x="7879" y="8624"/>
                    <a:pt x="7817" y="8438"/>
                    <a:pt x="7724" y="8252"/>
                  </a:cubicBezTo>
                  <a:cubicBezTo>
                    <a:pt x="7631" y="8035"/>
                    <a:pt x="7538" y="7818"/>
                    <a:pt x="7383" y="7663"/>
                  </a:cubicBezTo>
                  <a:lnTo>
                    <a:pt x="8592" y="6329"/>
                  </a:lnTo>
                  <a:cubicBezTo>
                    <a:pt x="9027" y="5863"/>
                    <a:pt x="9275" y="5243"/>
                    <a:pt x="9275" y="4592"/>
                  </a:cubicBezTo>
                  <a:cubicBezTo>
                    <a:pt x="9275" y="3940"/>
                    <a:pt x="9027" y="3289"/>
                    <a:pt x="8561" y="2824"/>
                  </a:cubicBezTo>
                  <a:cubicBezTo>
                    <a:pt x="8097" y="2359"/>
                    <a:pt x="7489" y="2121"/>
                    <a:pt x="6878" y="2121"/>
                  </a:cubicBezTo>
                  <a:cubicBezTo>
                    <a:pt x="6429" y="2121"/>
                    <a:pt x="5978" y="2250"/>
                    <a:pt x="5584" y="2513"/>
                  </a:cubicBezTo>
                  <a:cubicBezTo>
                    <a:pt x="5584" y="2265"/>
                    <a:pt x="5708" y="869"/>
                    <a:pt x="5708" y="869"/>
                  </a:cubicBezTo>
                  <a:cubicBezTo>
                    <a:pt x="5708" y="776"/>
                    <a:pt x="5708" y="714"/>
                    <a:pt x="5646" y="652"/>
                  </a:cubicBezTo>
                  <a:cubicBezTo>
                    <a:pt x="5615" y="590"/>
                    <a:pt x="5552" y="559"/>
                    <a:pt x="5490" y="559"/>
                  </a:cubicBezTo>
                  <a:lnTo>
                    <a:pt x="15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3" name="Google Shape;323;p37"/>
          <p:cNvGrpSpPr/>
          <p:nvPr/>
        </p:nvGrpSpPr>
        <p:grpSpPr>
          <a:xfrm>
            <a:off x="9780048" y="2226091"/>
            <a:ext cx="483237" cy="620581"/>
            <a:chOff x="1576551" y="2467338"/>
            <a:chExt cx="293085" cy="376383"/>
          </a:xfrm>
        </p:grpSpPr>
        <p:sp>
          <p:nvSpPr>
            <p:cNvPr id="324" name="Google Shape;324;p37"/>
            <p:cNvSpPr/>
            <p:nvPr/>
          </p:nvSpPr>
          <p:spPr>
            <a:xfrm>
              <a:off x="1576551" y="2467338"/>
              <a:ext cx="293085" cy="376383"/>
            </a:xfrm>
            <a:custGeom>
              <a:avLst/>
              <a:gdLst/>
              <a:ahLst/>
              <a:cxnLst/>
              <a:rect l="l" t="t" r="r" b="b"/>
              <a:pathLst>
                <a:path w="10858" h="13944" extrusionOk="0">
                  <a:moveTo>
                    <a:pt x="9400" y="519"/>
                  </a:moveTo>
                  <a:cubicBezTo>
                    <a:pt x="9441" y="519"/>
                    <a:pt x="9484" y="527"/>
                    <a:pt x="9524" y="543"/>
                  </a:cubicBezTo>
                  <a:lnTo>
                    <a:pt x="9493" y="574"/>
                  </a:lnTo>
                  <a:lnTo>
                    <a:pt x="10051" y="822"/>
                  </a:lnTo>
                  <a:cubicBezTo>
                    <a:pt x="10113" y="853"/>
                    <a:pt x="10175" y="915"/>
                    <a:pt x="10206" y="977"/>
                  </a:cubicBezTo>
                  <a:cubicBezTo>
                    <a:pt x="10237" y="1040"/>
                    <a:pt x="10237" y="1133"/>
                    <a:pt x="10206" y="1195"/>
                  </a:cubicBezTo>
                  <a:lnTo>
                    <a:pt x="10082" y="1443"/>
                  </a:lnTo>
                  <a:lnTo>
                    <a:pt x="9027" y="946"/>
                  </a:lnTo>
                  <a:lnTo>
                    <a:pt x="9120" y="698"/>
                  </a:lnTo>
                  <a:cubicBezTo>
                    <a:pt x="9166" y="583"/>
                    <a:pt x="9281" y="519"/>
                    <a:pt x="9400" y="519"/>
                  </a:cubicBezTo>
                  <a:close/>
                  <a:moveTo>
                    <a:pt x="2575" y="4886"/>
                  </a:moveTo>
                  <a:lnTo>
                    <a:pt x="3072" y="5320"/>
                  </a:lnTo>
                  <a:lnTo>
                    <a:pt x="2079" y="5320"/>
                  </a:lnTo>
                  <a:lnTo>
                    <a:pt x="2575" y="4886"/>
                  </a:lnTo>
                  <a:close/>
                  <a:moveTo>
                    <a:pt x="4033" y="4886"/>
                  </a:moveTo>
                  <a:lnTo>
                    <a:pt x="4561" y="5320"/>
                  </a:lnTo>
                  <a:lnTo>
                    <a:pt x="3909" y="5320"/>
                  </a:lnTo>
                  <a:lnTo>
                    <a:pt x="3723" y="5165"/>
                  </a:lnTo>
                  <a:lnTo>
                    <a:pt x="4033" y="4886"/>
                  </a:lnTo>
                  <a:close/>
                  <a:moveTo>
                    <a:pt x="8779" y="1443"/>
                  </a:moveTo>
                  <a:lnTo>
                    <a:pt x="9834" y="1939"/>
                  </a:lnTo>
                  <a:lnTo>
                    <a:pt x="9400" y="2870"/>
                  </a:lnTo>
                  <a:cubicBezTo>
                    <a:pt x="9120" y="3428"/>
                    <a:pt x="8934" y="4017"/>
                    <a:pt x="8841" y="4638"/>
                  </a:cubicBezTo>
                  <a:lnTo>
                    <a:pt x="8438" y="4297"/>
                  </a:lnTo>
                  <a:cubicBezTo>
                    <a:pt x="8391" y="4266"/>
                    <a:pt x="8329" y="4250"/>
                    <a:pt x="8267" y="4250"/>
                  </a:cubicBezTo>
                  <a:cubicBezTo>
                    <a:pt x="8205" y="4250"/>
                    <a:pt x="8143" y="4266"/>
                    <a:pt x="8097" y="4297"/>
                  </a:cubicBezTo>
                  <a:lnTo>
                    <a:pt x="6918" y="5320"/>
                  </a:lnTo>
                  <a:lnTo>
                    <a:pt x="5367" y="5320"/>
                  </a:lnTo>
                  <a:lnTo>
                    <a:pt x="5274" y="5258"/>
                  </a:lnTo>
                  <a:cubicBezTo>
                    <a:pt x="5553" y="5010"/>
                    <a:pt x="5863" y="4793"/>
                    <a:pt x="6205" y="4669"/>
                  </a:cubicBezTo>
                  <a:cubicBezTo>
                    <a:pt x="7321" y="4266"/>
                    <a:pt x="7911" y="3273"/>
                    <a:pt x="8345" y="2342"/>
                  </a:cubicBezTo>
                  <a:lnTo>
                    <a:pt x="8779" y="1443"/>
                  </a:lnTo>
                  <a:close/>
                  <a:moveTo>
                    <a:pt x="8314" y="4886"/>
                  </a:moveTo>
                  <a:lnTo>
                    <a:pt x="8810" y="5320"/>
                  </a:lnTo>
                  <a:lnTo>
                    <a:pt x="7787" y="5320"/>
                  </a:lnTo>
                  <a:lnTo>
                    <a:pt x="8314" y="4886"/>
                  </a:lnTo>
                  <a:close/>
                  <a:moveTo>
                    <a:pt x="9803" y="5879"/>
                  </a:moveTo>
                  <a:lnTo>
                    <a:pt x="9803" y="6964"/>
                  </a:lnTo>
                  <a:lnTo>
                    <a:pt x="1086" y="6964"/>
                  </a:lnTo>
                  <a:lnTo>
                    <a:pt x="1086" y="5879"/>
                  </a:lnTo>
                  <a:close/>
                  <a:moveTo>
                    <a:pt x="9896" y="7460"/>
                  </a:moveTo>
                  <a:cubicBezTo>
                    <a:pt x="10082" y="7864"/>
                    <a:pt x="10392" y="8546"/>
                    <a:pt x="10144" y="8980"/>
                  </a:cubicBezTo>
                  <a:lnTo>
                    <a:pt x="10175" y="9011"/>
                  </a:lnTo>
                  <a:cubicBezTo>
                    <a:pt x="9989" y="9291"/>
                    <a:pt x="9679" y="9415"/>
                    <a:pt x="9338" y="9415"/>
                  </a:cubicBezTo>
                  <a:lnTo>
                    <a:pt x="9741" y="7460"/>
                  </a:lnTo>
                  <a:close/>
                  <a:moveTo>
                    <a:pt x="1117" y="7523"/>
                  </a:moveTo>
                  <a:lnTo>
                    <a:pt x="1521" y="9446"/>
                  </a:lnTo>
                  <a:cubicBezTo>
                    <a:pt x="1211" y="9446"/>
                    <a:pt x="900" y="9291"/>
                    <a:pt x="683" y="9042"/>
                  </a:cubicBezTo>
                  <a:cubicBezTo>
                    <a:pt x="466" y="8608"/>
                    <a:pt x="745" y="7895"/>
                    <a:pt x="962" y="7523"/>
                  </a:cubicBezTo>
                  <a:close/>
                  <a:moveTo>
                    <a:pt x="9358" y="0"/>
                  </a:moveTo>
                  <a:cubicBezTo>
                    <a:pt x="9053" y="0"/>
                    <a:pt x="8758" y="168"/>
                    <a:pt x="8624" y="481"/>
                  </a:cubicBezTo>
                  <a:lnTo>
                    <a:pt x="7849" y="2156"/>
                  </a:lnTo>
                  <a:cubicBezTo>
                    <a:pt x="7476" y="2994"/>
                    <a:pt x="6949" y="3831"/>
                    <a:pt x="6018" y="4172"/>
                  </a:cubicBezTo>
                  <a:cubicBezTo>
                    <a:pt x="5584" y="4359"/>
                    <a:pt x="5212" y="4576"/>
                    <a:pt x="4871" y="4886"/>
                  </a:cubicBezTo>
                  <a:lnTo>
                    <a:pt x="4219" y="4328"/>
                  </a:lnTo>
                  <a:cubicBezTo>
                    <a:pt x="4173" y="4281"/>
                    <a:pt x="4111" y="4258"/>
                    <a:pt x="4045" y="4258"/>
                  </a:cubicBezTo>
                  <a:cubicBezTo>
                    <a:pt x="3979" y="4258"/>
                    <a:pt x="3909" y="4281"/>
                    <a:pt x="3847" y="4328"/>
                  </a:cubicBezTo>
                  <a:lnTo>
                    <a:pt x="3289" y="4824"/>
                  </a:lnTo>
                  <a:lnTo>
                    <a:pt x="2730" y="4328"/>
                  </a:lnTo>
                  <a:cubicBezTo>
                    <a:pt x="2684" y="4281"/>
                    <a:pt x="2622" y="4258"/>
                    <a:pt x="2560" y="4258"/>
                  </a:cubicBezTo>
                  <a:cubicBezTo>
                    <a:pt x="2498" y="4258"/>
                    <a:pt x="2436" y="4281"/>
                    <a:pt x="2389" y="4328"/>
                  </a:cubicBezTo>
                  <a:lnTo>
                    <a:pt x="1211" y="5351"/>
                  </a:lnTo>
                  <a:lnTo>
                    <a:pt x="807" y="5351"/>
                  </a:lnTo>
                  <a:cubicBezTo>
                    <a:pt x="652" y="5351"/>
                    <a:pt x="528" y="5444"/>
                    <a:pt x="528" y="5599"/>
                  </a:cubicBezTo>
                  <a:lnTo>
                    <a:pt x="528" y="7150"/>
                  </a:lnTo>
                  <a:cubicBezTo>
                    <a:pt x="404" y="7367"/>
                    <a:pt x="311" y="7585"/>
                    <a:pt x="218" y="7833"/>
                  </a:cubicBezTo>
                  <a:cubicBezTo>
                    <a:pt x="1" y="8298"/>
                    <a:pt x="1" y="8825"/>
                    <a:pt x="218" y="9291"/>
                  </a:cubicBezTo>
                  <a:cubicBezTo>
                    <a:pt x="466" y="9725"/>
                    <a:pt x="931" y="9942"/>
                    <a:pt x="1645" y="9973"/>
                  </a:cubicBezTo>
                  <a:lnTo>
                    <a:pt x="2420" y="13726"/>
                  </a:lnTo>
                  <a:cubicBezTo>
                    <a:pt x="2451" y="13850"/>
                    <a:pt x="2575" y="13944"/>
                    <a:pt x="2699" y="13944"/>
                  </a:cubicBezTo>
                  <a:lnTo>
                    <a:pt x="8159" y="13944"/>
                  </a:lnTo>
                  <a:cubicBezTo>
                    <a:pt x="8283" y="13944"/>
                    <a:pt x="8376" y="13850"/>
                    <a:pt x="8407" y="13726"/>
                  </a:cubicBezTo>
                  <a:lnTo>
                    <a:pt x="8593" y="12858"/>
                  </a:lnTo>
                  <a:cubicBezTo>
                    <a:pt x="8624" y="12703"/>
                    <a:pt x="8531" y="12579"/>
                    <a:pt x="8407" y="12548"/>
                  </a:cubicBezTo>
                  <a:lnTo>
                    <a:pt x="8345" y="12548"/>
                  </a:lnTo>
                  <a:cubicBezTo>
                    <a:pt x="8190" y="12548"/>
                    <a:pt x="8097" y="12641"/>
                    <a:pt x="8066" y="12765"/>
                  </a:cubicBezTo>
                  <a:lnTo>
                    <a:pt x="7942" y="13385"/>
                  </a:lnTo>
                  <a:lnTo>
                    <a:pt x="2948" y="13385"/>
                  </a:lnTo>
                  <a:lnTo>
                    <a:pt x="1676" y="7523"/>
                  </a:lnTo>
                  <a:lnTo>
                    <a:pt x="9182" y="7523"/>
                  </a:lnTo>
                  <a:lnTo>
                    <a:pt x="8593" y="10345"/>
                  </a:lnTo>
                  <a:cubicBezTo>
                    <a:pt x="8562" y="10500"/>
                    <a:pt x="8655" y="10655"/>
                    <a:pt x="8810" y="10687"/>
                  </a:cubicBezTo>
                  <a:lnTo>
                    <a:pt x="8841" y="10687"/>
                  </a:lnTo>
                  <a:cubicBezTo>
                    <a:pt x="8965" y="10687"/>
                    <a:pt x="9089" y="10593"/>
                    <a:pt x="9120" y="10469"/>
                  </a:cubicBezTo>
                  <a:lnTo>
                    <a:pt x="9213" y="9973"/>
                  </a:lnTo>
                  <a:cubicBezTo>
                    <a:pt x="9927" y="9942"/>
                    <a:pt x="10423" y="9725"/>
                    <a:pt x="10640" y="9291"/>
                  </a:cubicBezTo>
                  <a:cubicBezTo>
                    <a:pt x="10858" y="8825"/>
                    <a:pt x="10858" y="8298"/>
                    <a:pt x="10640" y="7833"/>
                  </a:cubicBezTo>
                  <a:cubicBezTo>
                    <a:pt x="10578" y="7616"/>
                    <a:pt x="10454" y="7367"/>
                    <a:pt x="10330" y="7181"/>
                  </a:cubicBezTo>
                  <a:lnTo>
                    <a:pt x="10330" y="5630"/>
                  </a:lnTo>
                  <a:cubicBezTo>
                    <a:pt x="10330" y="5475"/>
                    <a:pt x="10206" y="5351"/>
                    <a:pt x="10082" y="5351"/>
                  </a:cubicBezTo>
                  <a:lnTo>
                    <a:pt x="9617" y="5351"/>
                  </a:lnTo>
                  <a:lnTo>
                    <a:pt x="9369" y="5134"/>
                  </a:lnTo>
                  <a:cubicBezTo>
                    <a:pt x="9369" y="5072"/>
                    <a:pt x="9369" y="5041"/>
                    <a:pt x="9369" y="5010"/>
                  </a:cubicBezTo>
                  <a:cubicBezTo>
                    <a:pt x="9400" y="4359"/>
                    <a:pt x="9586" y="3707"/>
                    <a:pt x="9896" y="3118"/>
                  </a:cubicBezTo>
                  <a:lnTo>
                    <a:pt x="10671" y="1443"/>
                  </a:lnTo>
                  <a:cubicBezTo>
                    <a:pt x="10764" y="1226"/>
                    <a:pt x="10795" y="1008"/>
                    <a:pt x="10702" y="822"/>
                  </a:cubicBezTo>
                  <a:cubicBezTo>
                    <a:pt x="10640" y="605"/>
                    <a:pt x="10485" y="419"/>
                    <a:pt x="10299" y="357"/>
                  </a:cubicBezTo>
                  <a:lnTo>
                    <a:pt x="9710" y="78"/>
                  </a:lnTo>
                  <a:cubicBezTo>
                    <a:pt x="9597" y="26"/>
                    <a:pt x="9477" y="0"/>
                    <a:pt x="9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325;p37"/>
            <p:cNvSpPr/>
            <p:nvPr/>
          </p:nvSpPr>
          <p:spPr>
            <a:xfrm>
              <a:off x="1800939" y="2773352"/>
              <a:ext cx="15953" cy="15116"/>
            </a:xfrm>
            <a:custGeom>
              <a:avLst/>
              <a:gdLst/>
              <a:ahLst/>
              <a:cxnLst/>
              <a:rect l="l" t="t" r="r" b="b"/>
              <a:pathLst>
                <a:path w="591" h="560" extrusionOk="0">
                  <a:moveTo>
                    <a:pt x="280" y="1"/>
                  </a:moveTo>
                  <a:cubicBezTo>
                    <a:pt x="156" y="1"/>
                    <a:pt x="63" y="94"/>
                    <a:pt x="32" y="218"/>
                  </a:cubicBezTo>
                  <a:cubicBezTo>
                    <a:pt x="1" y="373"/>
                    <a:pt x="94" y="528"/>
                    <a:pt x="218" y="559"/>
                  </a:cubicBezTo>
                  <a:lnTo>
                    <a:pt x="280" y="559"/>
                  </a:lnTo>
                  <a:cubicBezTo>
                    <a:pt x="404" y="528"/>
                    <a:pt x="528" y="466"/>
                    <a:pt x="559" y="342"/>
                  </a:cubicBezTo>
                  <a:cubicBezTo>
                    <a:pt x="590" y="187"/>
                    <a:pt x="497" y="32"/>
                    <a:pt x="3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26" name="Google Shape;326;p37"/>
          <p:cNvSpPr/>
          <p:nvPr/>
        </p:nvSpPr>
        <p:spPr>
          <a:xfrm>
            <a:off x="1630100" y="1997381"/>
            <a:ext cx="1078000" cy="10780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7" name="Google Shape;327;p37"/>
          <p:cNvSpPr/>
          <p:nvPr/>
        </p:nvSpPr>
        <p:spPr>
          <a:xfrm>
            <a:off x="4247619" y="1997381"/>
            <a:ext cx="1078000" cy="10780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8" name="Google Shape;328;p37"/>
          <p:cNvSpPr/>
          <p:nvPr/>
        </p:nvSpPr>
        <p:spPr>
          <a:xfrm>
            <a:off x="6866388" y="1997381"/>
            <a:ext cx="1078000" cy="10780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9" name="Google Shape;329;p37"/>
          <p:cNvSpPr/>
          <p:nvPr/>
        </p:nvSpPr>
        <p:spPr>
          <a:xfrm>
            <a:off x="9483908" y="1997381"/>
            <a:ext cx="1078000" cy="10780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FE9680FA-9A23-4097-85BC-1EE633DCDFA3}"/>
              </a:ext>
            </a:extLst>
          </p:cNvPr>
          <p:cNvGrpSpPr/>
          <p:nvPr/>
        </p:nvGrpSpPr>
        <p:grpSpPr>
          <a:xfrm>
            <a:off x="-2" y="5858548"/>
            <a:ext cx="12088969" cy="724975"/>
            <a:chOff x="-2" y="5858548"/>
            <a:chExt cx="12088969" cy="724975"/>
          </a:xfrm>
        </p:grpSpPr>
        <p:sp>
          <p:nvSpPr>
            <p:cNvPr id="50" name="Rectángulo 49"/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51" name="Rectángulo 50"/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52" name="Imagen 5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  <p:grpSp>
        <p:nvGrpSpPr>
          <p:cNvPr id="54" name="Google Shape;1134;p66"/>
          <p:cNvGrpSpPr/>
          <p:nvPr/>
        </p:nvGrpSpPr>
        <p:grpSpPr>
          <a:xfrm>
            <a:off x="7164188" y="2225735"/>
            <a:ext cx="482400" cy="619200"/>
            <a:chOff x="2335148" y="1865756"/>
            <a:chExt cx="405265" cy="376788"/>
          </a:xfrm>
        </p:grpSpPr>
        <p:sp>
          <p:nvSpPr>
            <p:cNvPr id="55" name="Google Shape;1135;p66"/>
            <p:cNvSpPr/>
            <p:nvPr/>
          </p:nvSpPr>
          <p:spPr>
            <a:xfrm>
              <a:off x="2647451" y="1931888"/>
              <a:ext cx="17599" cy="14252"/>
            </a:xfrm>
            <a:custGeom>
              <a:avLst/>
              <a:gdLst/>
              <a:ahLst/>
              <a:cxnLst/>
              <a:rect l="l" t="t" r="r" b="b"/>
              <a:pathLst>
                <a:path w="652" h="528" extrusionOk="0">
                  <a:moveTo>
                    <a:pt x="373" y="1"/>
                  </a:moveTo>
                  <a:cubicBezTo>
                    <a:pt x="0" y="1"/>
                    <a:pt x="0" y="528"/>
                    <a:pt x="373" y="528"/>
                  </a:cubicBezTo>
                  <a:cubicBezTo>
                    <a:pt x="528" y="528"/>
                    <a:pt x="652" y="404"/>
                    <a:pt x="652" y="280"/>
                  </a:cubicBezTo>
                  <a:cubicBezTo>
                    <a:pt x="652" y="125"/>
                    <a:pt x="528" y="1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36;p66"/>
            <p:cNvSpPr/>
            <p:nvPr/>
          </p:nvSpPr>
          <p:spPr>
            <a:xfrm>
              <a:off x="2335148" y="1865756"/>
              <a:ext cx="405265" cy="376788"/>
            </a:xfrm>
            <a:custGeom>
              <a:avLst/>
              <a:gdLst/>
              <a:ahLst/>
              <a:cxnLst/>
              <a:rect l="l" t="t" r="r" b="b"/>
              <a:pathLst>
                <a:path w="15014" h="13959" extrusionOk="0">
                  <a:moveTo>
                    <a:pt x="9678" y="558"/>
                  </a:moveTo>
                  <a:lnTo>
                    <a:pt x="9678" y="1365"/>
                  </a:lnTo>
                  <a:lnTo>
                    <a:pt x="5305" y="1365"/>
                  </a:lnTo>
                  <a:lnTo>
                    <a:pt x="5305" y="558"/>
                  </a:lnTo>
                  <a:close/>
                  <a:moveTo>
                    <a:pt x="4777" y="558"/>
                  </a:moveTo>
                  <a:lnTo>
                    <a:pt x="4777" y="1644"/>
                  </a:lnTo>
                  <a:cubicBezTo>
                    <a:pt x="4777" y="1799"/>
                    <a:pt x="4901" y="1923"/>
                    <a:pt x="5056" y="1923"/>
                  </a:cubicBezTo>
                  <a:lnTo>
                    <a:pt x="5336" y="1923"/>
                  </a:lnTo>
                  <a:lnTo>
                    <a:pt x="5336" y="2451"/>
                  </a:lnTo>
                  <a:lnTo>
                    <a:pt x="1086" y="2451"/>
                  </a:lnTo>
                  <a:lnTo>
                    <a:pt x="1086" y="558"/>
                  </a:lnTo>
                  <a:close/>
                  <a:moveTo>
                    <a:pt x="9120" y="1923"/>
                  </a:moveTo>
                  <a:lnTo>
                    <a:pt x="9151" y="3164"/>
                  </a:lnTo>
                  <a:lnTo>
                    <a:pt x="8065" y="4405"/>
                  </a:lnTo>
                  <a:lnTo>
                    <a:pt x="7755" y="4405"/>
                  </a:lnTo>
                  <a:lnTo>
                    <a:pt x="7755" y="3877"/>
                  </a:lnTo>
                  <a:cubicBezTo>
                    <a:pt x="7740" y="3722"/>
                    <a:pt x="7616" y="3645"/>
                    <a:pt x="7491" y="3645"/>
                  </a:cubicBezTo>
                  <a:cubicBezTo>
                    <a:pt x="7367" y="3645"/>
                    <a:pt x="7243" y="3722"/>
                    <a:pt x="7228" y="3877"/>
                  </a:cubicBezTo>
                  <a:lnTo>
                    <a:pt x="7228" y="4436"/>
                  </a:lnTo>
                  <a:lnTo>
                    <a:pt x="6918" y="4436"/>
                  </a:lnTo>
                  <a:lnTo>
                    <a:pt x="5863" y="3164"/>
                  </a:lnTo>
                  <a:lnTo>
                    <a:pt x="5863" y="1923"/>
                  </a:lnTo>
                  <a:close/>
                  <a:moveTo>
                    <a:pt x="12718" y="6049"/>
                  </a:moveTo>
                  <a:lnTo>
                    <a:pt x="12718" y="6607"/>
                  </a:lnTo>
                  <a:lnTo>
                    <a:pt x="12160" y="6607"/>
                  </a:lnTo>
                  <a:lnTo>
                    <a:pt x="12129" y="6049"/>
                  </a:lnTo>
                  <a:close/>
                  <a:moveTo>
                    <a:pt x="7755" y="6049"/>
                  </a:moveTo>
                  <a:lnTo>
                    <a:pt x="7755" y="6886"/>
                  </a:lnTo>
                  <a:cubicBezTo>
                    <a:pt x="7724" y="7072"/>
                    <a:pt x="7786" y="7259"/>
                    <a:pt x="7848" y="7414"/>
                  </a:cubicBezTo>
                  <a:lnTo>
                    <a:pt x="7879" y="7414"/>
                  </a:lnTo>
                  <a:cubicBezTo>
                    <a:pt x="7941" y="7569"/>
                    <a:pt x="8065" y="7724"/>
                    <a:pt x="8189" y="7848"/>
                  </a:cubicBezTo>
                  <a:cubicBezTo>
                    <a:pt x="8344" y="7972"/>
                    <a:pt x="8438" y="8158"/>
                    <a:pt x="8438" y="8375"/>
                  </a:cubicBezTo>
                  <a:lnTo>
                    <a:pt x="8438" y="9089"/>
                  </a:lnTo>
                  <a:cubicBezTo>
                    <a:pt x="8316" y="9129"/>
                    <a:pt x="8194" y="9152"/>
                    <a:pt x="8075" y="9152"/>
                  </a:cubicBezTo>
                  <a:cubicBezTo>
                    <a:pt x="7921" y="9152"/>
                    <a:pt x="7771" y="9114"/>
                    <a:pt x="7631" y="9027"/>
                  </a:cubicBezTo>
                  <a:cubicBezTo>
                    <a:pt x="7383" y="8903"/>
                    <a:pt x="7104" y="8840"/>
                    <a:pt x="6856" y="8840"/>
                  </a:cubicBezTo>
                  <a:cubicBezTo>
                    <a:pt x="6731" y="8840"/>
                    <a:pt x="6607" y="8840"/>
                    <a:pt x="6514" y="8872"/>
                  </a:cubicBezTo>
                  <a:lnTo>
                    <a:pt x="6514" y="8375"/>
                  </a:lnTo>
                  <a:cubicBezTo>
                    <a:pt x="6514" y="8189"/>
                    <a:pt x="6607" y="7972"/>
                    <a:pt x="6762" y="7848"/>
                  </a:cubicBezTo>
                  <a:cubicBezTo>
                    <a:pt x="7042" y="7600"/>
                    <a:pt x="7197" y="7259"/>
                    <a:pt x="7197" y="6886"/>
                  </a:cubicBezTo>
                  <a:lnTo>
                    <a:pt x="7197" y="6049"/>
                  </a:lnTo>
                  <a:close/>
                  <a:moveTo>
                    <a:pt x="2823" y="6049"/>
                  </a:moveTo>
                  <a:lnTo>
                    <a:pt x="2823" y="6886"/>
                  </a:lnTo>
                  <a:cubicBezTo>
                    <a:pt x="2823" y="7259"/>
                    <a:pt x="2978" y="7600"/>
                    <a:pt x="3257" y="7848"/>
                  </a:cubicBezTo>
                  <a:cubicBezTo>
                    <a:pt x="3412" y="7972"/>
                    <a:pt x="3505" y="8189"/>
                    <a:pt x="3505" y="8375"/>
                  </a:cubicBezTo>
                  <a:lnTo>
                    <a:pt x="3505" y="10950"/>
                  </a:lnTo>
                  <a:cubicBezTo>
                    <a:pt x="3505" y="11105"/>
                    <a:pt x="3381" y="11229"/>
                    <a:pt x="3226" y="11229"/>
                  </a:cubicBezTo>
                  <a:lnTo>
                    <a:pt x="1861" y="11229"/>
                  </a:lnTo>
                  <a:cubicBezTo>
                    <a:pt x="1737" y="11229"/>
                    <a:pt x="1613" y="11105"/>
                    <a:pt x="1613" y="10950"/>
                  </a:cubicBezTo>
                  <a:lnTo>
                    <a:pt x="1613" y="8375"/>
                  </a:lnTo>
                  <a:cubicBezTo>
                    <a:pt x="1613" y="8189"/>
                    <a:pt x="1675" y="7972"/>
                    <a:pt x="1861" y="7848"/>
                  </a:cubicBezTo>
                  <a:cubicBezTo>
                    <a:pt x="2110" y="7600"/>
                    <a:pt x="2296" y="7259"/>
                    <a:pt x="2296" y="6886"/>
                  </a:cubicBezTo>
                  <a:lnTo>
                    <a:pt x="2296" y="6049"/>
                  </a:lnTo>
                  <a:close/>
                  <a:moveTo>
                    <a:pt x="6837" y="9378"/>
                  </a:moveTo>
                  <a:cubicBezTo>
                    <a:pt x="7017" y="9378"/>
                    <a:pt x="7197" y="9426"/>
                    <a:pt x="7352" y="9523"/>
                  </a:cubicBezTo>
                  <a:cubicBezTo>
                    <a:pt x="7569" y="9647"/>
                    <a:pt x="7817" y="9709"/>
                    <a:pt x="8065" y="9709"/>
                  </a:cubicBezTo>
                  <a:cubicBezTo>
                    <a:pt x="8189" y="9709"/>
                    <a:pt x="8313" y="9678"/>
                    <a:pt x="8438" y="9678"/>
                  </a:cubicBezTo>
                  <a:lnTo>
                    <a:pt x="8438" y="10950"/>
                  </a:lnTo>
                  <a:cubicBezTo>
                    <a:pt x="8438" y="11105"/>
                    <a:pt x="8313" y="11229"/>
                    <a:pt x="8158" y="11229"/>
                  </a:cubicBezTo>
                  <a:lnTo>
                    <a:pt x="6793" y="11229"/>
                  </a:lnTo>
                  <a:cubicBezTo>
                    <a:pt x="6638" y="11229"/>
                    <a:pt x="6514" y="11105"/>
                    <a:pt x="6514" y="10950"/>
                  </a:cubicBezTo>
                  <a:lnTo>
                    <a:pt x="6514" y="9430"/>
                  </a:lnTo>
                  <a:cubicBezTo>
                    <a:pt x="6619" y="9395"/>
                    <a:pt x="6728" y="9378"/>
                    <a:pt x="6837" y="9378"/>
                  </a:cubicBezTo>
                  <a:close/>
                  <a:moveTo>
                    <a:pt x="12687" y="7134"/>
                  </a:moveTo>
                  <a:cubicBezTo>
                    <a:pt x="12718" y="7227"/>
                    <a:pt x="12749" y="7321"/>
                    <a:pt x="12780" y="7414"/>
                  </a:cubicBezTo>
                  <a:cubicBezTo>
                    <a:pt x="12842" y="7569"/>
                    <a:pt x="12966" y="7724"/>
                    <a:pt x="13090" y="7848"/>
                  </a:cubicBezTo>
                  <a:cubicBezTo>
                    <a:pt x="13246" y="7972"/>
                    <a:pt x="13339" y="8189"/>
                    <a:pt x="13339" y="8375"/>
                  </a:cubicBezTo>
                  <a:lnTo>
                    <a:pt x="13339" y="10950"/>
                  </a:lnTo>
                  <a:cubicBezTo>
                    <a:pt x="13339" y="11105"/>
                    <a:pt x="13214" y="11229"/>
                    <a:pt x="13090" y="11229"/>
                  </a:cubicBezTo>
                  <a:lnTo>
                    <a:pt x="11726" y="11229"/>
                  </a:lnTo>
                  <a:cubicBezTo>
                    <a:pt x="11570" y="11229"/>
                    <a:pt x="11446" y="11105"/>
                    <a:pt x="11446" y="10950"/>
                  </a:cubicBezTo>
                  <a:lnTo>
                    <a:pt x="11446" y="8375"/>
                  </a:lnTo>
                  <a:cubicBezTo>
                    <a:pt x="11446" y="8189"/>
                    <a:pt x="11539" y="7972"/>
                    <a:pt x="11695" y="7848"/>
                  </a:cubicBezTo>
                  <a:cubicBezTo>
                    <a:pt x="11912" y="7662"/>
                    <a:pt x="12036" y="7414"/>
                    <a:pt x="12098" y="7134"/>
                  </a:cubicBezTo>
                  <a:close/>
                  <a:moveTo>
                    <a:pt x="13177" y="11784"/>
                  </a:moveTo>
                  <a:cubicBezTo>
                    <a:pt x="14240" y="11784"/>
                    <a:pt x="14240" y="13404"/>
                    <a:pt x="13177" y="13404"/>
                  </a:cubicBezTo>
                  <a:cubicBezTo>
                    <a:pt x="13149" y="13404"/>
                    <a:pt x="13120" y="13403"/>
                    <a:pt x="13090" y="13400"/>
                  </a:cubicBezTo>
                  <a:lnTo>
                    <a:pt x="1861" y="13400"/>
                  </a:lnTo>
                  <a:cubicBezTo>
                    <a:pt x="1832" y="13403"/>
                    <a:pt x="1803" y="13404"/>
                    <a:pt x="1774" y="13404"/>
                  </a:cubicBezTo>
                  <a:cubicBezTo>
                    <a:pt x="712" y="13404"/>
                    <a:pt x="712" y="11784"/>
                    <a:pt x="1774" y="11784"/>
                  </a:cubicBezTo>
                  <a:cubicBezTo>
                    <a:pt x="1803" y="11784"/>
                    <a:pt x="1832" y="11785"/>
                    <a:pt x="1861" y="11787"/>
                  </a:cubicBezTo>
                  <a:lnTo>
                    <a:pt x="13090" y="11787"/>
                  </a:lnTo>
                  <a:cubicBezTo>
                    <a:pt x="13120" y="11785"/>
                    <a:pt x="13149" y="11784"/>
                    <a:pt x="13177" y="11784"/>
                  </a:cubicBezTo>
                  <a:close/>
                  <a:moveTo>
                    <a:pt x="776" y="0"/>
                  </a:moveTo>
                  <a:cubicBezTo>
                    <a:pt x="714" y="0"/>
                    <a:pt x="652" y="31"/>
                    <a:pt x="590" y="93"/>
                  </a:cubicBezTo>
                  <a:cubicBezTo>
                    <a:pt x="528" y="124"/>
                    <a:pt x="497" y="186"/>
                    <a:pt x="528" y="279"/>
                  </a:cubicBezTo>
                  <a:lnTo>
                    <a:pt x="528" y="2730"/>
                  </a:lnTo>
                  <a:cubicBezTo>
                    <a:pt x="497" y="2854"/>
                    <a:pt x="621" y="2978"/>
                    <a:pt x="776" y="2978"/>
                  </a:cubicBezTo>
                  <a:lnTo>
                    <a:pt x="5305" y="2978"/>
                  </a:lnTo>
                  <a:lnTo>
                    <a:pt x="5305" y="3257"/>
                  </a:lnTo>
                  <a:cubicBezTo>
                    <a:pt x="5305" y="3319"/>
                    <a:pt x="5336" y="3381"/>
                    <a:pt x="5367" y="3443"/>
                  </a:cubicBezTo>
                  <a:lnTo>
                    <a:pt x="6576" y="4870"/>
                  </a:lnTo>
                  <a:cubicBezTo>
                    <a:pt x="6638" y="4932"/>
                    <a:pt x="6700" y="4963"/>
                    <a:pt x="6793" y="4963"/>
                  </a:cubicBezTo>
                  <a:lnTo>
                    <a:pt x="7228" y="4963"/>
                  </a:lnTo>
                  <a:lnTo>
                    <a:pt x="7228" y="5490"/>
                  </a:lnTo>
                  <a:cubicBezTo>
                    <a:pt x="6918" y="5490"/>
                    <a:pt x="6669" y="5739"/>
                    <a:pt x="6669" y="6049"/>
                  </a:cubicBezTo>
                  <a:lnTo>
                    <a:pt x="6669" y="6886"/>
                  </a:lnTo>
                  <a:cubicBezTo>
                    <a:pt x="6669" y="7072"/>
                    <a:pt x="6576" y="7290"/>
                    <a:pt x="6421" y="7414"/>
                  </a:cubicBezTo>
                  <a:cubicBezTo>
                    <a:pt x="6297" y="7538"/>
                    <a:pt x="6173" y="7693"/>
                    <a:pt x="6111" y="7848"/>
                  </a:cubicBezTo>
                  <a:cubicBezTo>
                    <a:pt x="6018" y="8003"/>
                    <a:pt x="5987" y="8189"/>
                    <a:pt x="5987" y="8375"/>
                  </a:cubicBezTo>
                  <a:lnTo>
                    <a:pt x="5987" y="10950"/>
                  </a:lnTo>
                  <a:cubicBezTo>
                    <a:pt x="5987" y="11043"/>
                    <a:pt x="6018" y="11136"/>
                    <a:pt x="6049" y="11229"/>
                  </a:cubicBezTo>
                  <a:lnTo>
                    <a:pt x="4002" y="11229"/>
                  </a:lnTo>
                  <a:cubicBezTo>
                    <a:pt x="4033" y="11136"/>
                    <a:pt x="4064" y="11043"/>
                    <a:pt x="4064" y="10950"/>
                  </a:cubicBezTo>
                  <a:lnTo>
                    <a:pt x="4064" y="8375"/>
                  </a:lnTo>
                  <a:cubicBezTo>
                    <a:pt x="4064" y="8003"/>
                    <a:pt x="3909" y="7662"/>
                    <a:pt x="3630" y="7445"/>
                  </a:cubicBezTo>
                  <a:cubicBezTo>
                    <a:pt x="3474" y="7290"/>
                    <a:pt x="3381" y="7103"/>
                    <a:pt x="3381" y="6886"/>
                  </a:cubicBezTo>
                  <a:lnTo>
                    <a:pt x="3381" y="6049"/>
                  </a:lnTo>
                  <a:cubicBezTo>
                    <a:pt x="3381" y="5739"/>
                    <a:pt x="3133" y="5521"/>
                    <a:pt x="2823" y="5521"/>
                  </a:cubicBezTo>
                  <a:lnTo>
                    <a:pt x="2296" y="5521"/>
                  </a:lnTo>
                  <a:cubicBezTo>
                    <a:pt x="1985" y="5521"/>
                    <a:pt x="1737" y="5739"/>
                    <a:pt x="1737" y="6049"/>
                  </a:cubicBezTo>
                  <a:lnTo>
                    <a:pt x="1737" y="6886"/>
                  </a:lnTo>
                  <a:cubicBezTo>
                    <a:pt x="1737" y="7103"/>
                    <a:pt x="1644" y="7290"/>
                    <a:pt x="1489" y="7445"/>
                  </a:cubicBezTo>
                  <a:cubicBezTo>
                    <a:pt x="1210" y="7662"/>
                    <a:pt x="1055" y="8034"/>
                    <a:pt x="1086" y="8375"/>
                  </a:cubicBezTo>
                  <a:lnTo>
                    <a:pt x="1086" y="10950"/>
                  </a:lnTo>
                  <a:cubicBezTo>
                    <a:pt x="1055" y="11136"/>
                    <a:pt x="1117" y="11291"/>
                    <a:pt x="1210" y="11415"/>
                  </a:cubicBezTo>
                  <a:cubicBezTo>
                    <a:pt x="0" y="12098"/>
                    <a:pt x="497" y="13959"/>
                    <a:pt x="1861" y="13959"/>
                  </a:cubicBezTo>
                  <a:lnTo>
                    <a:pt x="13121" y="13959"/>
                  </a:lnTo>
                  <a:cubicBezTo>
                    <a:pt x="14517" y="13959"/>
                    <a:pt x="15014" y="12098"/>
                    <a:pt x="13804" y="11415"/>
                  </a:cubicBezTo>
                  <a:cubicBezTo>
                    <a:pt x="13897" y="11291"/>
                    <a:pt x="13928" y="11136"/>
                    <a:pt x="13928" y="10950"/>
                  </a:cubicBezTo>
                  <a:lnTo>
                    <a:pt x="13928" y="8375"/>
                  </a:lnTo>
                  <a:cubicBezTo>
                    <a:pt x="13928" y="8003"/>
                    <a:pt x="13773" y="7662"/>
                    <a:pt x="13494" y="7445"/>
                  </a:cubicBezTo>
                  <a:cubicBezTo>
                    <a:pt x="13401" y="7352"/>
                    <a:pt x="13339" y="7290"/>
                    <a:pt x="13308" y="7196"/>
                  </a:cubicBezTo>
                  <a:cubicBezTo>
                    <a:pt x="13246" y="7103"/>
                    <a:pt x="13246" y="6979"/>
                    <a:pt x="13246" y="6886"/>
                  </a:cubicBezTo>
                  <a:lnTo>
                    <a:pt x="13246" y="6049"/>
                  </a:lnTo>
                  <a:cubicBezTo>
                    <a:pt x="13246" y="5770"/>
                    <a:pt x="12997" y="5521"/>
                    <a:pt x="12718" y="5521"/>
                  </a:cubicBezTo>
                  <a:lnTo>
                    <a:pt x="12160" y="5521"/>
                  </a:lnTo>
                  <a:cubicBezTo>
                    <a:pt x="12142" y="5520"/>
                    <a:pt x="12125" y="5519"/>
                    <a:pt x="12108" y="5519"/>
                  </a:cubicBezTo>
                  <a:cubicBezTo>
                    <a:pt x="11822" y="5519"/>
                    <a:pt x="11601" y="5756"/>
                    <a:pt x="11601" y="6049"/>
                  </a:cubicBezTo>
                  <a:lnTo>
                    <a:pt x="11601" y="6886"/>
                  </a:lnTo>
                  <a:cubicBezTo>
                    <a:pt x="11601" y="7072"/>
                    <a:pt x="11508" y="7290"/>
                    <a:pt x="11353" y="7445"/>
                  </a:cubicBezTo>
                  <a:cubicBezTo>
                    <a:pt x="11074" y="7662"/>
                    <a:pt x="10919" y="8003"/>
                    <a:pt x="10919" y="8375"/>
                  </a:cubicBezTo>
                  <a:lnTo>
                    <a:pt x="10919" y="10950"/>
                  </a:lnTo>
                  <a:cubicBezTo>
                    <a:pt x="10919" y="11043"/>
                    <a:pt x="10950" y="11136"/>
                    <a:pt x="10981" y="11229"/>
                  </a:cubicBezTo>
                  <a:lnTo>
                    <a:pt x="8934" y="11229"/>
                  </a:lnTo>
                  <a:cubicBezTo>
                    <a:pt x="8965" y="11136"/>
                    <a:pt x="8996" y="11043"/>
                    <a:pt x="8996" y="10950"/>
                  </a:cubicBezTo>
                  <a:lnTo>
                    <a:pt x="8996" y="8375"/>
                  </a:lnTo>
                  <a:cubicBezTo>
                    <a:pt x="8996" y="8003"/>
                    <a:pt x="8841" y="7662"/>
                    <a:pt x="8562" y="7445"/>
                  </a:cubicBezTo>
                  <a:cubicBezTo>
                    <a:pt x="8406" y="7290"/>
                    <a:pt x="8313" y="7103"/>
                    <a:pt x="8313" y="6886"/>
                  </a:cubicBezTo>
                  <a:lnTo>
                    <a:pt x="8313" y="6049"/>
                  </a:lnTo>
                  <a:cubicBezTo>
                    <a:pt x="8313" y="5739"/>
                    <a:pt x="8065" y="5521"/>
                    <a:pt x="7755" y="5521"/>
                  </a:cubicBezTo>
                  <a:lnTo>
                    <a:pt x="7755" y="4963"/>
                  </a:lnTo>
                  <a:lnTo>
                    <a:pt x="8158" y="4963"/>
                  </a:lnTo>
                  <a:cubicBezTo>
                    <a:pt x="8251" y="4963"/>
                    <a:pt x="8313" y="4932"/>
                    <a:pt x="8375" y="4870"/>
                  </a:cubicBezTo>
                  <a:lnTo>
                    <a:pt x="9616" y="3443"/>
                  </a:lnTo>
                  <a:cubicBezTo>
                    <a:pt x="9647" y="3412"/>
                    <a:pt x="9678" y="3350"/>
                    <a:pt x="9678" y="3288"/>
                  </a:cubicBezTo>
                  <a:lnTo>
                    <a:pt x="9678" y="3009"/>
                  </a:lnTo>
                  <a:lnTo>
                    <a:pt x="10702" y="3009"/>
                  </a:lnTo>
                  <a:cubicBezTo>
                    <a:pt x="11074" y="3009"/>
                    <a:pt x="11074" y="2451"/>
                    <a:pt x="10702" y="2451"/>
                  </a:cubicBezTo>
                  <a:lnTo>
                    <a:pt x="9678" y="2451"/>
                  </a:lnTo>
                  <a:lnTo>
                    <a:pt x="9678" y="1923"/>
                  </a:lnTo>
                  <a:lnTo>
                    <a:pt x="9926" y="1923"/>
                  </a:lnTo>
                  <a:cubicBezTo>
                    <a:pt x="10082" y="1923"/>
                    <a:pt x="10206" y="1799"/>
                    <a:pt x="10206" y="1644"/>
                  </a:cubicBezTo>
                  <a:lnTo>
                    <a:pt x="10206" y="558"/>
                  </a:lnTo>
                  <a:lnTo>
                    <a:pt x="13928" y="558"/>
                  </a:lnTo>
                  <a:lnTo>
                    <a:pt x="13928" y="2451"/>
                  </a:lnTo>
                  <a:lnTo>
                    <a:pt x="13152" y="2451"/>
                  </a:lnTo>
                  <a:cubicBezTo>
                    <a:pt x="12811" y="2451"/>
                    <a:pt x="12811" y="3009"/>
                    <a:pt x="13152" y="3009"/>
                  </a:cubicBezTo>
                  <a:lnTo>
                    <a:pt x="14207" y="3009"/>
                  </a:lnTo>
                  <a:cubicBezTo>
                    <a:pt x="14269" y="3009"/>
                    <a:pt x="14331" y="2978"/>
                    <a:pt x="14393" y="2916"/>
                  </a:cubicBezTo>
                  <a:cubicBezTo>
                    <a:pt x="14455" y="2854"/>
                    <a:pt x="14455" y="2792"/>
                    <a:pt x="14486" y="2730"/>
                  </a:cubicBezTo>
                  <a:lnTo>
                    <a:pt x="14486" y="279"/>
                  </a:lnTo>
                  <a:cubicBezTo>
                    <a:pt x="14455" y="124"/>
                    <a:pt x="14331" y="0"/>
                    <a:pt x="14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37;p66"/>
            <p:cNvSpPr/>
            <p:nvPr/>
          </p:nvSpPr>
          <p:spPr>
            <a:xfrm>
              <a:off x="2444818" y="2198142"/>
              <a:ext cx="16789" cy="15008"/>
            </a:xfrm>
            <a:custGeom>
              <a:avLst/>
              <a:gdLst/>
              <a:ahLst/>
              <a:cxnLst/>
              <a:rect l="l" t="t" r="r" b="b"/>
              <a:pathLst>
                <a:path w="622" h="556" extrusionOk="0">
                  <a:moveTo>
                    <a:pt x="373" y="1"/>
                  </a:moveTo>
                  <a:cubicBezTo>
                    <a:pt x="125" y="1"/>
                    <a:pt x="1" y="311"/>
                    <a:pt x="156" y="466"/>
                  </a:cubicBezTo>
                  <a:cubicBezTo>
                    <a:pt x="218" y="528"/>
                    <a:pt x="290" y="556"/>
                    <a:pt x="359" y="556"/>
                  </a:cubicBezTo>
                  <a:cubicBezTo>
                    <a:pt x="497" y="556"/>
                    <a:pt x="621" y="445"/>
                    <a:pt x="621" y="280"/>
                  </a:cubicBezTo>
                  <a:cubicBezTo>
                    <a:pt x="621" y="125"/>
                    <a:pt x="497" y="1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38;p66"/>
            <p:cNvSpPr/>
            <p:nvPr/>
          </p:nvSpPr>
          <p:spPr>
            <a:xfrm>
              <a:off x="2411348" y="2198142"/>
              <a:ext cx="17599" cy="15008"/>
            </a:xfrm>
            <a:custGeom>
              <a:avLst/>
              <a:gdLst/>
              <a:ahLst/>
              <a:cxnLst/>
              <a:rect l="l" t="t" r="r" b="b"/>
              <a:pathLst>
                <a:path w="652" h="556" extrusionOk="0">
                  <a:moveTo>
                    <a:pt x="372" y="1"/>
                  </a:moveTo>
                  <a:cubicBezTo>
                    <a:pt x="124" y="1"/>
                    <a:pt x="0" y="311"/>
                    <a:pt x="186" y="466"/>
                  </a:cubicBezTo>
                  <a:cubicBezTo>
                    <a:pt x="238" y="528"/>
                    <a:pt x="307" y="556"/>
                    <a:pt x="376" y="556"/>
                  </a:cubicBezTo>
                  <a:cubicBezTo>
                    <a:pt x="514" y="556"/>
                    <a:pt x="651" y="445"/>
                    <a:pt x="651" y="280"/>
                  </a:cubicBezTo>
                  <a:cubicBezTo>
                    <a:pt x="651" y="125"/>
                    <a:pt x="527" y="1"/>
                    <a:pt x="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139;p66"/>
            <p:cNvSpPr/>
            <p:nvPr/>
          </p:nvSpPr>
          <p:spPr>
            <a:xfrm>
              <a:off x="2379712" y="2198115"/>
              <a:ext cx="15737" cy="15170"/>
            </a:xfrm>
            <a:custGeom>
              <a:avLst/>
              <a:gdLst/>
              <a:ahLst/>
              <a:cxnLst/>
              <a:rect l="l" t="t" r="r" b="b"/>
              <a:pathLst>
                <a:path w="583" h="562" extrusionOk="0">
                  <a:moveTo>
                    <a:pt x="281" y="1"/>
                  </a:moveTo>
                  <a:cubicBezTo>
                    <a:pt x="1" y="1"/>
                    <a:pt x="1" y="561"/>
                    <a:pt x="281" y="561"/>
                  </a:cubicBezTo>
                  <a:cubicBezTo>
                    <a:pt x="289" y="561"/>
                    <a:pt x="296" y="561"/>
                    <a:pt x="303" y="560"/>
                  </a:cubicBezTo>
                  <a:cubicBezTo>
                    <a:pt x="459" y="560"/>
                    <a:pt x="583" y="436"/>
                    <a:pt x="583" y="281"/>
                  </a:cubicBezTo>
                  <a:cubicBezTo>
                    <a:pt x="583" y="126"/>
                    <a:pt x="459" y="2"/>
                    <a:pt x="303" y="2"/>
                  </a:cubicBezTo>
                  <a:cubicBezTo>
                    <a:pt x="296" y="1"/>
                    <a:pt x="289" y="1"/>
                    <a:pt x="2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140;p66"/>
            <p:cNvSpPr/>
            <p:nvPr/>
          </p:nvSpPr>
          <p:spPr>
            <a:xfrm>
              <a:off x="2477479" y="2198142"/>
              <a:ext cx="17599" cy="15008"/>
            </a:xfrm>
            <a:custGeom>
              <a:avLst/>
              <a:gdLst/>
              <a:ahLst/>
              <a:cxnLst/>
              <a:rect l="l" t="t" r="r" b="b"/>
              <a:pathLst>
                <a:path w="652" h="556" extrusionOk="0">
                  <a:moveTo>
                    <a:pt x="373" y="1"/>
                  </a:moveTo>
                  <a:cubicBezTo>
                    <a:pt x="125" y="1"/>
                    <a:pt x="1" y="311"/>
                    <a:pt x="187" y="466"/>
                  </a:cubicBezTo>
                  <a:cubicBezTo>
                    <a:pt x="238" y="528"/>
                    <a:pt x="307" y="556"/>
                    <a:pt x="376" y="556"/>
                  </a:cubicBezTo>
                  <a:cubicBezTo>
                    <a:pt x="514" y="556"/>
                    <a:pt x="652" y="445"/>
                    <a:pt x="652" y="280"/>
                  </a:cubicBezTo>
                  <a:cubicBezTo>
                    <a:pt x="652" y="125"/>
                    <a:pt x="528" y="1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141;p66"/>
            <p:cNvSpPr/>
            <p:nvPr/>
          </p:nvSpPr>
          <p:spPr>
            <a:xfrm>
              <a:off x="2609770" y="2198142"/>
              <a:ext cx="17599" cy="15008"/>
            </a:xfrm>
            <a:custGeom>
              <a:avLst/>
              <a:gdLst/>
              <a:ahLst/>
              <a:cxnLst/>
              <a:rect l="l" t="t" r="r" b="b"/>
              <a:pathLst>
                <a:path w="652" h="556" extrusionOk="0">
                  <a:moveTo>
                    <a:pt x="373" y="1"/>
                  </a:moveTo>
                  <a:cubicBezTo>
                    <a:pt x="125" y="1"/>
                    <a:pt x="1" y="311"/>
                    <a:pt x="187" y="466"/>
                  </a:cubicBezTo>
                  <a:cubicBezTo>
                    <a:pt x="249" y="528"/>
                    <a:pt x="321" y="556"/>
                    <a:pt x="390" y="556"/>
                  </a:cubicBezTo>
                  <a:cubicBezTo>
                    <a:pt x="528" y="556"/>
                    <a:pt x="652" y="445"/>
                    <a:pt x="652" y="280"/>
                  </a:cubicBezTo>
                  <a:cubicBezTo>
                    <a:pt x="652" y="125"/>
                    <a:pt x="528" y="1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142;p66"/>
            <p:cNvSpPr/>
            <p:nvPr/>
          </p:nvSpPr>
          <p:spPr>
            <a:xfrm>
              <a:off x="2510977" y="2198142"/>
              <a:ext cx="17599" cy="15008"/>
            </a:xfrm>
            <a:custGeom>
              <a:avLst/>
              <a:gdLst/>
              <a:ahLst/>
              <a:cxnLst/>
              <a:rect l="l" t="t" r="r" b="b"/>
              <a:pathLst>
                <a:path w="652" h="556" extrusionOk="0">
                  <a:moveTo>
                    <a:pt x="373" y="1"/>
                  </a:moveTo>
                  <a:cubicBezTo>
                    <a:pt x="124" y="1"/>
                    <a:pt x="0" y="311"/>
                    <a:pt x="155" y="466"/>
                  </a:cubicBezTo>
                  <a:cubicBezTo>
                    <a:pt x="217" y="528"/>
                    <a:pt x="293" y="556"/>
                    <a:pt x="367" y="556"/>
                  </a:cubicBezTo>
                  <a:cubicBezTo>
                    <a:pt x="514" y="556"/>
                    <a:pt x="652" y="445"/>
                    <a:pt x="652" y="280"/>
                  </a:cubicBezTo>
                  <a:cubicBezTo>
                    <a:pt x="621" y="125"/>
                    <a:pt x="497" y="1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43;p66"/>
            <p:cNvSpPr/>
            <p:nvPr/>
          </p:nvSpPr>
          <p:spPr>
            <a:xfrm>
              <a:off x="2643267" y="2198142"/>
              <a:ext cx="17599" cy="15008"/>
            </a:xfrm>
            <a:custGeom>
              <a:avLst/>
              <a:gdLst/>
              <a:ahLst/>
              <a:cxnLst/>
              <a:rect l="l" t="t" r="r" b="b"/>
              <a:pathLst>
                <a:path w="652" h="556" extrusionOk="0">
                  <a:moveTo>
                    <a:pt x="373" y="1"/>
                  </a:moveTo>
                  <a:cubicBezTo>
                    <a:pt x="124" y="1"/>
                    <a:pt x="0" y="311"/>
                    <a:pt x="186" y="466"/>
                  </a:cubicBezTo>
                  <a:cubicBezTo>
                    <a:pt x="238" y="528"/>
                    <a:pt x="307" y="556"/>
                    <a:pt x="376" y="556"/>
                  </a:cubicBezTo>
                  <a:cubicBezTo>
                    <a:pt x="514" y="556"/>
                    <a:pt x="652" y="445"/>
                    <a:pt x="652" y="280"/>
                  </a:cubicBezTo>
                  <a:cubicBezTo>
                    <a:pt x="652" y="125"/>
                    <a:pt x="528" y="1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144;p66"/>
            <p:cNvSpPr/>
            <p:nvPr/>
          </p:nvSpPr>
          <p:spPr>
            <a:xfrm>
              <a:off x="2675928" y="2198142"/>
              <a:ext cx="17599" cy="15008"/>
            </a:xfrm>
            <a:custGeom>
              <a:avLst/>
              <a:gdLst/>
              <a:ahLst/>
              <a:cxnLst/>
              <a:rect l="l" t="t" r="r" b="b"/>
              <a:pathLst>
                <a:path w="652" h="556" extrusionOk="0">
                  <a:moveTo>
                    <a:pt x="372" y="1"/>
                  </a:moveTo>
                  <a:cubicBezTo>
                    <a:pt x="124" y="1"/>
                    <a:pt x="0" y="311"/>
                    <a:pt x="186" y="466"/>
                  </a:cubicBezTo>
                  <a:cubicBezTo>
                    <a:pt x="248" y="528"/>
                    <a:pt x="321" y="556"/>
                    <a:pt x="390" y="556"/>
                  </a:cubicBezTo>
                  <a:cubicBezTo>
                    <a:pt x="527" y="556"/>
                    <a:pt x="652" y="445"/>
                    <a:pt x="652" y="280"/>
                  </a:cubicBezTo>
                  <a:cubicBezTo>
                    <a:pt x="652" y="125"/>
                    <a:pt x="527" y="1"/>
                    <a:pt x="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145;p66"/>
            <p:cNvSpPr/>
            <p:nvPr/>
          </p:nvSpPr>
          <p:spPr>
            <a:xfrm>
              <a:off x="2545500" y="2198115"/>
              <a:ext cx="15737" cy="15170"/>
            </a:xfrm>
            <a:custGeom>
              <a:avLst/>
              <a:gdLst/>
              <a:ahLst/>
              <a:cxnLst/>
              <a:rect l="l" t="t" r="r" b="b"/>
              <a:pathLst>
                <a:path w="583" h="562" extrusionOk="0">
                  <a:moveTo>
                    <a:pt x="281" y="1"/>
                  </a:moveTo>
                  <a:cubicBezTo>
                    <a:pt x="0" y="1"/>
                    <a:pt x="0" y="561"/>
                    <a:pt x="281" y="561"/>
                  </a:cubicBezTo>
                  <a:cubicBezTo>
                    <a:pt x="288" y="561"/>
                    <a:pt x="296" y="561"/>
                    <a:pt x="303" y="560"/>
                  </a:cubicBezTo>
                  <a:cubicBezTo>
                    <a:pt x="458" y="560"/>
                    <a:pt x="582" y="436"/>
                    <a:pt x="582" y="281"/>
                  </a:cubicBezTo>
                  <a:cubicBezTo>
                    <a:pt x="582" y="126"/>
                    <a:pt x="458" y="2"/>
                    <a:pt x="303" y="2"/>
                  </a:cubicBezTo>
                  <a:cubicBezTo>
                    <a:pt x="296" y="1"/>
                    <a:pt x="288" y="1"/>
                    <a:pt x="2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146;p66"/>
            <p:cNvSpPr/>
            <p:nvPr/>
          </p:nvSpPr>
          <p:spPr>
            <a:xfrm>
              <a:off x="2577109" y="2198250"/>
              <a:ext cx="17626" cy="14981"/>
            </a:xfrm>
            <a:custGeom>
              <a:avLst/>
              <a:gdLst/>
              <a:ahLst/>
              <a:cxnLst/>
              <a:rect l="l" t="t" r="r" b="b"/>
              <a:pathLst>
                <a:path w="653" h="555" extrusionOk="0">
                  <a:moveTo>
                    <a:pt x="360" y="0"/>
                  </a:moveTo>
                  <a:cubicBezTo>
                    <a:pt x="290" y="0"/>
                    <a:pt x="218" y="28"/>
                    <a:pt x="156" y="90"/>
                  </a:cubicBezTo>
                  <a:cubicBezTo>
                    <a:pt x="1" y="245"/>
                    <a:pt x="125" y="555"/>
                    <a:pt x="373" y="555"/>
                  </a:cubicBezTo>
                  <a:cubicBezTo>
                    <a:pt x="528" y="555"/>
                    <a:pt x="652" y="431"/>
                    <a:pt x="652" y="276"/>
                  </a:cubicBezTo>
                  <a:cubicBezTo>
                    <a:pt x="632" y="110"/>
                    <a:pt x="501" y="0"/>
                    <a:pt x="3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8" name="Google Shape;249;p36"/>
          <p:cNvCxnSpPr/>
          <p:nvPr/>
        </p:nvCxnSpPr>
        <p:spPr>
          <a:xfrm>
            <a:off x="-19100" y="392500"/>
            <a:ext cx="2664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379;p40"/>
          <p:cNvCxnSpPr/>
          <p:nvPr/>
        </p:nvCxnSpPr>
        <p:spPr>
          <a:xfrm>
            <a:off x="-19100" y="392500"/>
            <a:ext cx="2664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" name="Título 8"/>
          <p:cNvSpPr>
            <a:spLocks noGrp="1"/>
          </p:cNvSpPr>
          <p:nvPr>
            <p:ph type="title"/>
          </p:nvPr>
        </p:nvSpPr>
        <p:spPr>
          <a:xfrm>
            <a:off x="308809" y="0"/>
            <a:ext cx="6840136" cy="631909"/>
          </a:xfrm>
        </p:spPr>
        <p:txBody>
          <a:bodyPr>
            <a:normAutofit/>
          </a:bodyPr>
          <a:lstStyle/>
          <a:p>
            <a:r>
              <a:rPr lang="es-EC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Proceso de producción de Vino</a:t>
            </a:r>
            <a:endParaRPr lang="es-EC" sz="2800" b="1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69" name="Google Shape;306;p53"/>
          <p:cNvCxnSpPr/>
          <p:nvPr/>
        </p:nvCxnSpPr>
        <p:spPr>
          <a:xfrm flipV="1">
            <a:off x="114840" y="492678"/>
            <a:ext cx="3659214" cy="0"/>
          </a:xfrm>
          <a:prstGeom prst="straightConnector1">
            <a:avLst/>
          </a:prstGeom>
          <a:ln>
            <a:headEnd type="none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0" name="Google Shape;133;p17"/>
          <p:cNvSpPr/>
          <p:nvPr/>
        </p:nvSpPr>
        <p:spPr>
          <a:xfrm>
            <a:off x="10141527" y="83130"/>
            <a:ext cx="2050473" cy="333365"/>
          </a:xfrm>
          <a:prstGeom prst="round2DiagRect">
            <a:avLst>
              <a:gd name="adj1" fmla="val 16667"/>
              <a:gd name="adj2" fmla="val 17052"/>
            </a:avLst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s-EC" b="1" i="1" dirty="0" smtClean="0">
              <a:solidFill>
                <a:schemeClr val="bg1"/>
              </a:solidFill>
            </a:endParaRPr>
          </a:p>
          <a:p>
            <a:pPr algn="ctr"/>
            <a:r>
              <a:rPr lang="es-EC" sz="2000" b="1" i="1" dirty="0" smtClean="0">
                <a:solidFill>
                  <a:schemeClr val="bg1"/>
                </a:solidFill>
              </a:rPr>
              <a:t>Introducción</a:t>
            </a:r>
            <a:endParaRPr lang="es-EC" sz="2000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Rectángulo 70"/>
          <p:cNvSpPr/>
          <p:nvPr/>
        </p:nvSpPr>
        <p:spPr>
          <a:xfrm>
            <a:off x="308809" y="6380382"/>
            <a:ext cx="3744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100" dirty="0">
                <a:ea typeface="Calibri" panose="020F0502020204030204" pitchFamily="34" charset="0"/>
              </a:rPr>
              <a:t>(García </a:t>
            </a:r>
            <a:r>
              <a:rPr lang="es-EC" sz="1100" dirty="0" err="1">
                <a:ea typeface="Calibri" panose="020F0502020204030204" pitchFamily="34" charset="0"/>
              </a:rPr>
              <a:t>Zapateiro</a:t>
            </a:r>
            <a:r>
              <a:rPr lang="es-EC" sz="1100" dirty="0">
                <a:ea typeface="Calibri" panose="020F0502020204030204" pitchFamily="34" charset="0"/>
              </a:rPr>
              <a:t>, </a:t>
            </a:r>
            <a:r>
              <a:rPr lang="es-EC" sz="1100" dirty="0" err="1">
                <a:ea typeface="Calibri" panose="020F0502020204030204" pitchFamily="34" charset="0"/>
              </a:rPr>
              <a:t>Florez</a:t>
            </a:r>
            <a:r>
              <a:rPr lang="es-EC" sz="1100" dirty="0">
                <a:ea typeface="Calibri" panose="020F0502020204030204" pitchFamily="34" charset="0"/>
              </a:rPr>
              <a:t> Mendoza, &amp; </a:t>
            </a:r>
            <a:r>
              <a:rPr lang="es-EC" sz="1100" dirty="0" err="1">
                <a:ea typeface="Calibri" panose="020F0502020204030204" pitchFamily="34" charset="0"/>
              </a:rPr>
              <a:t>Marrugo</a:t>
            </a:r>
            <a:r>
              <a:rPr lang="es-EC" sz="1100" dirty="0">
                <a:ea typeface="Calibri" panose="020F0502020204030204" pitchFamily="34" charset="0"/>
              </a:rPr>
              <a:t> </a:t>
            </a:r>
            <a:r>
              <a:rPr lang="es-EC" sz="1100" dirty="0" err="1">
                <a:ea typeface="Calibri" panose="020F0502020204030204" pitchFamily="34" charset="0"/>
              </a:rPr>
              <a:t>Ligardo</a:t>
            </a:r>
            <a:r>
              <a:rPr lang="es-EC" sz="1100" dirty="0">
                <a:ea typeface="Calibri" panose="020F0502020204030204" pitchFamily="34" charset="0"/>
              </a:rPr>
              <a:t>, 2016()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459494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 txBox="1">
            <a:spLocks noGrp="1"/>
          </p:cNvSpPr>
          <p:nvPr>
            <p:ph type="title"/>
          </p:nvPr>
        </p:nvSpPr>
        <p:spPr>
          <a:xfrm>
            <a:off x="6096000" y="2867800"/>
            <a:ext cx="5136000" cy="11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 smtClean="0"/>
              <a:t>OBJETIVOS</a:t>
            </a:r>
            <a:endParaRPr dirty="0"/>
          </a:p>
        </p:txBody>
      </p:sp>
      <p:sp>
        <p:nvSpPr>
          <p:cNvPr id="227" name="Google Shape;227;p33"/>
          <p:cNvSpPr txBox="1">
            <a:spLocks noGrp="1"/>
          </p:cNvSpPr>
          <p:nvPr>
            <p:ph type="title" idx="2"/>
          </p:nvPr>
        </p:nvSpPr>
        <p:spPr>
          <a:xfrm>
            <a:off x="6096147" y="1783767"/>
            <a:ext cx="5136000" cy="11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 smtClean="0"/>
              <a:t>02</a:t>
            </a:r>
            <a:endParaRPr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E9680FA-9A23-4097-85BC-1EE633DCDFA3}"/>
              </a:ext>
            </a:extLst>
          </p:cNvPr>
          <p:cNvGrpSpPr/>
          <p:nvPr/>
        </p:nvGrpSpPr>
        <p:grpSpPr>
          <a:xfrm>
            <a:off x="-2" y="5858548"/>
            <a:ext cx="12088969" cy="724975"/>
            <a:chOff x="-2" y="5858548"/>
            <a:chExt cx="12088969" cy="724975"/>
          </a:xfrm>
        </p:grpSpPr>
        <p:sp>
          <p:nvSpPr>
            <p:cNvPr id="6" name="Rectángulo 5"/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7" name="Rectángulo 6"/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  <p:grpSp>
        <p:nvGrpSpPr>
          <p:cNvPr id="9" name="Google Shape;1061;p66"/>
          <p:cNvGrpSpPr/>
          <p:nvPr/>
        </p:nvGrpSpPr>
        <p:grpSpPr>
          <a:xfrm>
            <a:off x="3617375" y="1927838"/>
            <a:ext cx="1089096" cy="1245668"/>
            <a:chOff x="6441220" y="1865756"/>
            <a:chExt cx="338297" cy="376788"/>
          </a:xfrm>
        </p:grpSpPr>
        <p:sp>
          <p:nvSpPr>
            <p:cNvPr id="10" name="Google Shape;1062;p66"/>
            <p:cNvSpPr/>
            <p:nvPr/>
          </p:nvSpPr>
          <p:spPr>
            <a:xfrm>
              <a:off x="6510699" y="2160460"/>
              <a:ext cx="17626" cy="14441"/>
            </a:xfrm>
            <a:custGeom>
              <a:avLst/>
              <a:gdLst/>
              <a:ahLst/>
              <a:cxnLst/>
              <a:rect l="l" t="t" r="r" b="b"/>
              <a:pathLst>
                <a:path w="653" h="535" extrusionOk="0">
                  <a:moveTo>
                    <a:pt x="373" y="1"/>
                  </a:moveTo>
                  <a:cubicBezTo>
                    <a:pt x="125" y="1"/>
                    <a:pt x="1" y="280"/>
                    <a:pt x="187" y="466"/>
                  </a:cubicBezTo>
                  <a:cubicBezTo>
                    <a:pt x="234" y="513"/>
                    <a:pt x="295" y="534"/>
                    <a:pt x="358" y="534"/>
                  </a:cubicBezTo>
                  <a:cubicBezTo>
                    <a:pt x="501" y="534"/>
                    <a:pt x="652" y="422"/>
                    <a:pt x="652" y="249"/>
                  </a:cubicBezTo>
                  <a:cubicBezTo>
                    <a:pt x="652" y="125"/>
                    <a:pt x="528" y="1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63;p66"/>
            <p:cNvSpPr/>
            <p:nvPr/>
          </p:nvSpPr>
          <p:spPr>
            <a:xfrm>
              <a:off x="6546707" y="2160460"/>
              <a:ext cx="17599" cy="14441"/>
            </a:xfrm>
            <a:custGeom>
              <a:avLst/>
              <a:gdLst/>
              <a:ahLst/>
              <a:cxnLst/>
              <a:rect l="l" t="t" r="r" b="b"/>
              <a:pathLst>
                <a:path w="652" h="535" extrusionOk="0">
                  <a:moveTo>
                    <a:pt x="373" y="1"/>
                  </a:moveTo>
                  <a:cubicBezTo>
                    <a:pt x="125" y="1"/>
                    <a:pt x="0" y="280"/>
                    <a:pt x="187" y="466"/>
                  </a:cubicBezTo>
                  <a:cubicBezTo>
                    <a:pt x="234" y="513"/>
                    <a:pt x="295" y="534"/>
                    <a:pt x="358" y="534"/>
                  </a:cubicBezTo>
                  <a:cubicBezTo>
                    <a:pt x="501" y="534"/>
                    <a:pt x="652" y="422"/>
                    <a:pt x="652" y="249"/>
                  </a:cubicBezTo>
                  <a:cubicBezTo>
                    <a:pt x="652" y="94"/>
                    <a:pt x="528" y="1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64;p66"/>
            <p:cNvSpPr/>
            <p:nvPr/>
          </p:nvSpPr>
          <p:spPr>
            <a:xfrm>
              <a:off x="6511535" y="2130282"/>
              <a:ext cx="53418" cy="15170"/>
            </a:xfrm>
            <a:custGeom>
              <a:avLst/>
              <a:gdLst/>
              <a:ahLst/>
              <a:cxnLst/>
              <a:rect l="l" t="t" r="r" b="b"/>
              <a:pathLst>
                <a:path w="1979" h="562" extrusionOk="0">
                  <a:moveTo>
                    <a:pt x="1698" y="1"/>
                  </a:moveTo>
                  <a:cubicBezTo>
                    <a:pt x="1691" y="1"/>
                    <a:pt x="1683" y="1"/>
                    <a:pt x="1676" y="2"/>
                  </a:cubicBezTo>
                  <a:lnTo>
                    <a:pt x="342" y="2"/>
                  </a:lnTo>
                  <a:cubicBezTo>
                    <a:pt x="1" y="64"/>
                    <a:pt x="1" y="529"/>
                    <a:pt x="342" y="560"/>
                  </a:cubicBezTo>
                  <a:lnTo>
                    <a:pt x="1676" y="560"/>
                  </a:lnTo>
                  <a:cubicBezTo>
                    <a:pt x="1683" y="561"/>
                    <a:pt x="1691" y="562"/>
                    <a:pt x="1698" y="562"/>
                  </a:cubicBezTo>
                  <a:cubicBezTo>
                    <a:pt x="1978" y="562"/>
                    <a:pt x="1978" y="1"/>
                    <a:pt x="1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65;p66"/>
            <p:cNvSpPr/>
            <p:nvPr/>
          </p:nvSpPr>
          <p:spPr>
            <a:xfrm>
              <a:off x="6520740" y="2101023"/>
              <a:ext cx="36035" cy="15089"/>
            </a:xfrm>
            <a:custGeom>
              <a:avLst/>
              <a:gdLst/>
              <a:ahLst/>
              <a:cxnLst/>
              <a:rect l="l" t="t" r="r" b="b"/>
              <a:pathLst>
                <a:path w="1335" h="559" extrusionOk="0">
                  <a:moveTo>
                    <a:pt x="342" y="0"/>
                  </a:moveTo>
                  <a:cubicBezTo>
                    <a:pt x="1" y="31"/>
                    <a:pt x="1" y="528"/>
                    <a:pt x="342" y="559"/>
                  </a:cubicBezTo>
                  <a:lnTo>
                    <a:pt x="1024" y="559"/>
                  </a:lnTo>
                  <a:cubicBezTo>
                    <a:pt x="1335" y="528"/>
                    <a:pt x="1335" y="31"/>
                    <a:pt x="10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66;p66"/>
            <p:cNvSpPr/>
            <p:nvPr/>
          </p:nvSpPr>
          <p:spPr>
            <a:xfrm>
              <a:off x="6731740" y="2167154"/>
              <a:ext cx="15116" cy="15116"/>
            </a:xfrm>
            <a:custGeom>
              <a:avLst/>
              <a:gdLst/>
              <a:ahLst/>
              <a:cxnLst/>
              <a:rect l="l" t="t" r="r" b="b"/>
              <a:pathLst>
                <a:path w="560" h="560" extrusionOk="0">
                  <a:moveTo>
                    <a:pt x="280" y="1"/>
                  </a:moveTo>
                  <a:cubicBezTo>
                    <a:pt x="218" y="1"/>
                    <a:pt x="156" y="32"/>
                    <a:pt x="94" y="63"/>
                  </a:cubicBezTo>
                  <a:cubicBezTo>
                    <a:pt x="32" y="125"/>
                    <a:pt x="1" y="187"/>
                    <a:pt x="1" y="280"/>
                  </a:cubicBezTo>
                  <a:cubicBezTo>
                    <a:pt x="1" y="342"/>
                    <a:pt x="32" y="404"/>
                    <a:pt x="94" y="466"/>
                  </a:cubicBezTo>
                  <a:cubicBezTo>
                    <a:pt x="156" y="528"/>
                    <a:pt x="218" y="528"/>
                    <a:pt x="280" y="559"/>
                  </a:cubicBezTo>
                  <a:cubicBezTo>
                    <a:pt x="373" y="559"/>
                    <a:pt x="435" y="528"/>
                    <a:pt x="466" y="466"/>
                  </a:cubicBezTo>
                  <a:cubicBezTo>
                    <a:pt x="528" y="404"/>
                    <a:pt x="559" y="342"/>
                    <a:pt x="559" y="280"/>
                  </a:cubicBezTo>
                  <a:cubicBezTo>
                    <a:pt x="559" y="187"/>
                    <a:pt x="528" y="125"/>
                    <a:pt x="466" y="94"/>
                  </a:cubicBezTo>
                  <a:cubicBezTo>
                    <a:pt x="435" y="32"/>
                    <a:pt x="373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67;p66"/>
            <p:cNvSpPr/>
            <p:nvPr/>
          </p:nvSpPr>
          <p:spPr>
            <a:xfrm>
              <a:off x="6441220" y="1865756"/>
              <a:ext cx="338297" cy="376788"/>
            </a:xfrm>
            <a:custGeom>
              <a:avLst/>
              <a:gdLst/>
              <a:ahLst/>
              <a:cxnLst/>
              <a:rect l="l" t="t" r="r" b="b"/>
              <a:pathLst>
                <a:path w="12533" h="13959" extrusionOk="0">
                  <a:moveTo>
                    <a:pt x="4157" y="558"/>
                  </a:moveTo>
                  <a:cubicBezTo>
                    <a:pt x="4312" y="558"/>
                    <a:pt x="4436" y="682"/>
                    <a:pt x="4405" y="807"/>
                  </a:cubicBezTo>
                  <a:lnTo>
                    <a:pt x="4405" y="1086"/>
                  </a:lnTo>
                  <a:lnTo>
                    <a:pt x="2792" y="1086"/>
                  </a:lnTo>
                  <a:lnTo>
                    <a:pt x="2792" y="807"/>
                  </a:lnTo>
                  <a:cubicBezTo>
                    <a:pt x="2792" y="651"/>
                    <a:pt x="2916" y="558"/>
                    <a:pt x="3071" y="558"/>
                  </a:cubicBezTo>
                  <a:close/>
                  <a:moveTo>
                    <a:pt x="4436" y="1644"/>
                  </a:moveTo>
                  <a:lnTo>
                    <a:pt x="4436" y="2171"/>
                  </a:lnTo>
                  <a:lnTo>
                    <a:pt x="2792" y="2171"/>
                  </a:lnTo>
                  <a:lnTo>
                    <a:pt x="2792" y="1644"/>
                  </a:lnTo>
                  <a:close/>
                  <a:moveTo>
                    <a:pt x="4436" y="2730"/>
                  </a:moveTo>
                  <a:lnTo>
                    <a:pt x="4436" y="3288"/>
                  </a:lnTo>
                  <a:lnTo>
                    <a:pt x="2792" y="3288"/>
                  </a:lnTo>
                  <a:lnTo>
                    <a:pt x="2792" y="2730"/>
                  </a:lnTo>
                  <a:close/>
                  <a:moveTo>
                    <a:pt x="3598" y="7282"/>
                  </a:moveTo>
                  <a:cubicBezTo>
                    <a:pt x="3908" y="7282"/>
                    <a:pt x="4219" y="7491"/>
                    <a:pt x="4219" y="7910"/>
                  </a:cubicBezTo>
                  <a:cubicBezTo>
                    <a:pt x="4219" y="8065"/>
                    <a:pt x="4343" y="8189"/>
                    <a:pt x="4498" y="8189"/>
                  </a:cubicBezTo>
                  <a:lnTo>
                    <a:pt x="5087" y="8189"/>
                  </a:lnTo>
                  <a:lnTo>
                    <a:pt x="5087" y="12129"/>
                  </a:lnTo>
                  <a:lnTo>
                    <a:pt x="2109" y="12129"/>
                  </a:lnTo>
                  <a:lnTo>
                    <a:pt x="2109" y="8189"/>
                  </a:lnTo>
                  <a:lnTo>
                    <a:pt x="2699" y="8189"/>
                  </a:lnTo>
                  <a:cubicBezTo>
                    <a:pt x="2854" y="8189"/>
                    <a:pt x="2978" y="8065"/>
                    <a:pt x="2978" y="7910"/>
                  </a:cubicBezTo>
                  <a:cubicBezTo>
                    <a:pt x="2978" y="7491"/>
                    <a:pt x="3288" y="7282"/>
                    <a:pt x="3598" y="7282"/>
                  </a:cubicBezTo>
                  <a:close/>
                  <a:moveTo>
                    <a:pt x="4436" y="3815"/>
                  </a:moveTo>
                  <a:cubicBezTo>
                    <a:pt x="4436" y="4343"/>
                    <a:pt x="4560" y="4870"/>
                    <a:pt x="4746" y="5366"/>
                  </a:cubicBezTo>
                  <a:cubicBezTo>
                    <a:pt x="4963" y="5863"/>
                    <a:pt x="5242" y="6359"/>
                    <a:pt x="5646" y="6731"/>
                  </a:cubicBezTo>
                  <a:cubicBezTo>
                    <a:pt x="5677" y="6793"/>
                    <a:pt x="5739" y="6855"/>
                    <a:pt x="5801" y="6917"/>
                  </a:cubicBezTo>
                  <a:cubicBezTo>
                    <a:pt x="5646" y="7165"/>
                    <a:pt x="5521" y="7383"/>
                    <a:pt x="5397" y="7662"/>
                  </a:cubicBezTo>
                  <a:lnTo>
                    <a:pt x="5397" y="7631"/>
                  </a:lnTo>
                  <a:lnTo>
                    <a:pt x="4746" y="7631"/>
                  </a:lnTo>
                  <a:cubicBezTo>
                    <a:pt x="4622" y="7010"/>
                    <a:pt x="4118" y="6700"/>
                    <a:pt x="3614" y="6700"/>
                  </a:cubicBezTo>
                  <a:cubicBezTo>
                    <a:pt x="3110" y="6700"/>
                    <a:pt x="2606" y="7010"/>
                    <a:pt x="2482" y="7631"/>
                  </a:cubicBezTo>
                  <a:lnTo>
                    <a:pt x="1861" y="7631"/>
                  </a:lnTo>
                  <a:cubicBezTo>
                    <a:pt x="1706" y="7631"/>
                    <a:pt x="1582" y="7755"/>
                    <a:pt x="1582" y="7910"/>
                  </a:cubicBezTo>
                  <a:lnTo>
                    <a:pt x="1582" y="12408"/>
                  </a:lnTo>
                  <a:cubicBezTo>
                    <a:pt x="1582" y="12563"/>
                    <a:pt x="1706" y="12687"/>
                    <a:pt x="1861" y="12687"/>
                  </a:cubicBezTo>
                  <a:lnTo>
                    <a:pt x="5366" y="12687"/>
                  </a:lnTo>
                  <a:cubicBezTo>
                    <a:pt x="5521" y="12687"/>
                    <a:pt x="5646" y="12563"/>
                    <a:pt x="5646" y="12408"/>
                  </a:cubicBezTo>
                  <a:lnTo>
                    <a:pt x="5646" y="10950"/>
                  </a:lnTo>
                  <a:cubicBezTo>
                    <a:pt x="5801" y="11198"/>
                    <a:pt x="5956" y="11415"/>
                    <a:pt x="6142" y="11601"/>
                  </a:cubicBezTo>
                  <a:cubicBezTo>
                    <a:pt x="6328" y="11756"/>
                    <a:pt x="6483" y="11911"/>
                    <a:pt x="6669" y="12035"/>
                  </a:cubicBezTo>
                  <a:lnTo>
                    <a:pt x="6669" y="12594"/>
                  </a:lnTo>
                  <a:cubicBezTo>
                    <a:pt x="6669" y="13059"/>
                    <a:pt x="6297" y="13400"/>
                    <a:pt x="5863" y="13400"/>
                  </a:cubicBezTo>
                  <a:lnTo>
                    <a:pt x="1365" y="13400"/>
                  </a:lnTo>
                  <a:cubicBezTo>
                    <a:pt x="931" y="13400"/>
                    <a:pt x="558" y="13028"/>
                    <a:pt x="558" y="12594"/>
                  </a:cubicBezTo>
                  <a:lnTo>
                    <a:pt x="558" y="9337"/>
                  </a:lnTo>
                  <a:cubicBezTo>
                    <a:pt x="558" y="8375"/>
                    <a:pt x="931" y="7445"/>
                    <a:pt x="1613" y="6731"/>
                  </a:cubicBezTo>
                  <a:cubicBezTo>
                    <a:pt x="2357" y="5956"/>
                    <a:pt x="2792" y="4901"/>
                    <a:pt x="2823" y="3815"/>
                  </a:cubicBezTo>
                  <a:close/>
                  <a:moveTo>
                    <a:pt x="3071" y="0"/>
                  </a:moveTo>
                  <a:cubicBezTo>
                    <a:pt x="2606" y="0"/>
                    <a:pt x="2233" y="372"/>
                    <a:pt x="2233" y="807"/>
                  </a:cubicBezTo>
                  <a:lnTo>
                    <a:pt x="2233" y="3753"/>
                  </a:lnTo>
                  <a:cubicBezTo>
                    <a:pt x="2233" y="4715"/>
                    <a:pt x="1861" y="5646"/>
                    <a:pt x="1179" y="6359"/>
                  </a:cubicBezTo>
                  <a:cubicBezTo>
                    <a:pt x="434" y="7165"/>
                    <a:pt x="0" y="8220"/>
                    <a:pt x="0" y="9337"/>
                  </a:cubicBezTo>
                  <a:lnTo>
                    <a:pt x="0" y="12594"/>
                  </a:lnTo>
                  <a:cubicBezTo>
                    <a:pt x="0" y="13338"/>
                    <a:pt x="620" y="13959"/>
                    <a:pt x="1365" y="13959"/>
                  </a:cubicBezTo>
                  <a:lnTo>
                    <a:pt x="5863" y="13959"/>
                  </a:lnTo>
                  <a:cubicBezTo>
                    <a:pt x="6607" y="13959"/>
                    <a:pt x="7228" y="13338"/>
                    <a:pt x="7228" y="12594"/>
                  </a:cubicBezTo>
                  <a:lnTo>
                    <a:pt x="7228" y="12346"/>
                  </a:lnTo>
                  <a:cubicBezTo>
                    <a:pt x="7259" y="12346"/>
                    <a:pt x="7290" y="12377"/>
                    <a:pt x="7290" y="12377"/>
                  </a:cubicBezTo>
                  <a:cubicBezTo>
                    <a:pt x="7755" y="12578"/>
                    <a:pt x="8243" y="12679"/>
                    <a:pt x="8728" y="12679"/>
                  </a:cubicBezTo>
                  <a:cubicBezTo>
                    <a:pt x="9213" y="12679"/>
                    <a:pt x="9694" y="12578"/>
                    <a:pt x="10143" y="12377"/>
                  </a:cubicBezTo>
                  <a:cubicBezTo>
                    <a:pt x="10267" y="12315"/>
                    <a:pt x="10360" y="12160"/>
                    <a:pt x="10298" y="12035"/>
                  </a:cubicBezTo>
                  <a:cubicBezTo>
                    <a:pt x="10236" y="11911"/>
                    <a:pt x="10143" y="11849"/>
                    <a:pt x="10050" y="11849"/>
                  </a:cubicBezTo>
                  <a:cubicBezTo>
                    <a:pt x="9988" y="11849"/>
                    <a:pt x="9957" y="11880"/>
                    <a:pt x="9926" y="11880"/>
                  </a:cubicBezTo>
                  <a:cubicBezTo>
                    <a:pt x="9490" y="12072"/>
                    <a:pt x="9062" y="12159"/>
                    <a:pt x="8655" y="12159"/>
                  </a:cubicBezTo>
                  <a:cubicBezTo>
                    <a:pt x="6173" y="12159"/>
                    <a:pt x="4493" y="8939"/>
                    <a:pt x="6545" y="6886"/>
                  </a:cubicBezTo>
                  <a:cubicBezTo>
                    <a:pt x="7189" y="6251"/>
                    <a:pt x="7941" y="5977"/>
                    <a:pt x="8671" y="5977"/>
                  </a:cubicBezTo>
                  <a:cubicBezTo>
                    <a:pt x="10684" y="5977"/>
                    <a:pt x="12533" y="8053"/>
                    <a:pt x="11508" y="10329"/>
                  </a:cubicBezTo>
                  <a:cubicBezTo>
                    <a:pt x="11446" y="10454"/>
                    <a:pt x="11508" y="10640"/>
                    <a:pt x="11632" y="10702"/>
                  </a:cubicBezTo>
                  <a:lnTo>
                    <a:pt x="11756" y="10702"/>
                  </a:lnTo>
                  <a:cubicBezTo>
                    <a:pt x="11849" y="10702"/>
                    <a:pt x="11942" y="10640"/>
                    <a:pt x="12004" y="10547"/>
                  </a:cubicBezTo>
                  <a:cubicBezTo>
                    <a:pt x="12098" y="10329"/>
                    <a:pt x="12191" y="10081"/>
                    <a:pt x="12253" y="9833"/>
                  </a:cubicBezTo>
                  <a:cubicBezTo>
                    <a:pt x="12284" y="9585"/>
                    <a:pt x="12315" y="9306"/>
                    <a:pt x="12315" y="9058"/>
                  </a:cubicBezTo>
                  <a:cubicBezTo>
                    <a:pt x="12315" y="8561"/>
                    <a:pt x="12222" y="8096"/>
                    <a:pt x="12036" y="7662"/>
                  </a:cubicBezTo>
                  <a:cubicBezTo>
                    <a:pt x="11663" y="6762"/>
                    <a:pt x="10981" y="6080"/>
                    <a:pt x="10112" y="5708"/>
                  </a:cubicBezTo>
                  <a:cubicBezTo>
                    <a:pt x="9652" y="5509"/>
                    <a:pt x="9167" y="5412"/>
                    <a:pt x="8686" y="5412"/>
                  </a:cubicBezTo>
                  <a:cubicBezTo>
                    <a:pt x="7744" y="5412"/>
                    <a:pt x="6820" y="5784"/>
                    <a:pt x="6142" y="6483"/>
                  </a:cubicBezTo>
                  <a:cubicBezTo>
                    <a:pt x="6080" y="6421"/>
                    <a:pt x="6049" y="6390"/>
                    <a:pt x="6018" y="6328"/>
                  </a:cubicBezTo>
                  <a:cubicBezTo>
                    <a:pt x="5677" y="5987"/>
                    <a:pt x="5397" y="5583"/>
                    <a:pt x="5242" y="5149"/>
                  </a:cubicBezTo>
                  <a:cubicBezTo>
                    <a:pt x="5056" y="4684"/>
                    <a:pt x="4963" y="4219"/>
                    <a:pt x="4932" y="3722"/>
                  </a:cubicBezTo>
                  <a:lnTo>
                    <a:pt x="4932" y="807"/>
                  </a:lnTo>
                  <a:cubicBezTo>
                    <a:pt x="4963" y="372"/>
                    <a:pt x="4591" y="0"/>
                    <a:pt x="4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68;p66"/>
            <p:cNvSpPr/>
            <p:nvPr/>
          </p:nvSpPr>
          <p:spPr>
            <a:xfrm>
              <a:off x="6684018" y="2073382"/>
              <a:ext cx="46913" cy="73932"/>
            </a:xfrm>
            <a:custGeom>
              <a:avLst/>
              <a:gdLst/>
              <a:ahLst/>
              <a:cxnLst/>
              <a:rect l="l" t="t" r="r" b="b"/>
              <a:pathLst>
                <a:path w="1738" h="2739" extrusionOk="0">
                  <a:moveTo>
                    <a:pt x="869" y="637"/>
                  </a:moveTo>
                  <a:cubicBezTo>
                    <a:pt x="1024" y="637"/>
                    <a:pt x="1179" y="714"/>
                    <a:pt x="1148" y="869"/>
                  </a:cubicBezTo>
                  <a:lnTo>
                    <a:pt x="1148" y="1831"/>
                  </a:lnTo>
                  <a:cubicBezTo>
                    <a:pt x="1179" y="2002"/>
                    <a:pt x="1024" y="2087"/>
                    <a:pt x="869" y="2087"/>
                  </a:cubicBezTo>
                  <a:cubicBezTo>
                    <a:pt x="714" y="2087"/>
                    <a:pt x="559" y="2002"/>
                    <a:pt x="590" y="1831"/>
                  </a:cubicBezTo>
                  <a:lnTo>
                    <a:pt x="590" y="869"/>
                  </a:lnTo>
                  <a:cubicBezTo>
                    <a:pt x="559" y="714"/>
                    <a:pt x="714" y="637"/>
                    <a:pt x="869" y="637"/>
                  </a:cubicBezTo>
                  <a:close/>
                  <a:moveTo>
                    <a:pt x="869" y="1"/>
                  </a:moveTo>
                  <a:cubicBezTo>
                    <a:pt x="404" y="1"/>
                    <a:pt x="32" y="404"/>
                    <a:pt x="63" y="869"/>
                  </a:cubicBezTo>
                  <a:lnTo>
                    <a:pt x="63" y="1831"/>
                  </a:lnTo>
                  <a:cubicBezTo>
                    <a:pt x="1" y="2436"/>
                    <a:pt x="435" y="2738"/>
                    <a:pt x="869" y="2738"/>
                  </a:cubicBezTo>
                  <a:cubicBezTo>
                    <a:pt x="1303" y="2738"/>
                    <a:pt x="1738" y="2436"/>
                    <a:pt x="1676" y="1831"/>
                  </a:cubicBezTo>
                  <a:lnTo>
                    <a:pt x="1676" y="869"/>
                  </a:lnTo>
                  <a:cubicBezTo>
                    <a:pt x="1707" y="404"/>
                    <a:pt x="1334" y="1"/>
                    <a:pt x="8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69;p66"/>
            <p:cNvSpPr/>
            <p:nvPr/>
          </p:nvSpPr>
          <p:spPr>
            <a:xfrm>
              <a:off x="6646336" y="2073382"/>
              <a:ext cx="24320" cy="73717"/>
            </a:xfrm>
            <a:custGeom>
              <a:avLst/>
              <a:gdLst/>
              <a:ahLst/>
              <a:cxnLst/>
              <a:rect l="l" t="t" r="r" b="b"/>
              <a:pathLst>
                <a:path w="901" h="2731" extrusionOk="0">
                  <a:moveTo>
                    <a:pt x="373" y="1"/>
                  </a:moveTo>
                  <a:cubicBezTo>
                    <a:pt x="1" y="1"/>
                    <a:pt x="1" y="528"/>
                    <a:pt x="373" y="528"/>
                  </a:cubicBezTo>
                  <a:lnTo>
                    <a:pt x="373" y="2451"/>
                  </a:lnTo>
                  <a:cubicBezTo>
                    <a:pt x="373" y="2606"/>
                    <a:pt x="497" y="2730"/>
                    <a:pt x="621" y="2730"/>
                  </a:cubicBezTo>
                  <a:cubicBezTo>
                    <a:pt x="776" y="2730"/>
                    <a:pt x="900" y="2606"/>
                    <a:pt x="900" y="2451"/>
                  </a:cubicBezTo>
                  <a:lnTo>
                    <a:pt x="900" y="280"/>
                  </a:lnTo>
                  <a:cubicBezTo>
                    <a:pt x="900" y="125"/>
                    <a:pt x="776" y="1"/>
                    <a:pt x="6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70;p66"/>
            <p:cNvSpPr/>
            <p:nvPr/>
          </p:nvSpPr>
          <p:spPr>
            <a:xfrm>
              <a:off x="6606981" y="2102696"/>
              <a:ext cx="36035" cy="15089"/>
            </a:xfrm>
            <a:custGeom>
              <a:avLst/>
              <a:gdLst/>
              <a:ahLst/>
              <a:cxnLst/>
              <a:rect l="l" t="t" r="r" b="b"/>
              <a:pathLst>
                <a:path w="1335" h="559" extrusionOk="0">
                  <a:moveTo>
                    <a:pt x="311" y="0"/>
                  </a:moveTo>
                  <a:cubicBezTo>
                    <a:pt x="1" y="31"/>
                    <a:pt x="1" y="497"/>
                    <a:pt x="311" y="559"/>
                  </a:cubicBezTo>
                  <a:lnTo>
                    <a:pt x="1024" y="559"/>
                  </a:lnTo>
                  <a:cubicBezTo>
                    <a:pt x="1335" y="497"/>
                    <a:pt x="1335" y="31"/>
                    <a:pt x="10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93381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22533</TotalTime>
  <Words>2645</Words>
  <Application>Microsoft Office PowerPoint</Application>
  <PresentationFormat>Panorámica</PresentationFormat>
  <Paragraphs>661</Paragraphs>
  <Slides>29</Slides>
  <Notes>22</Notes>
  <HiddenSlides>0</HiddenSlides>
  <MMClips>0</MMClips>
  <ScaleCrop>false</ScaleCrop>
  <HeadingPairs>
    <vt:vector size="8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42" baseType="lpstr">
      <vt:lpstr>Arial Unicode MS</vt:lpstr>
      <vt:lpstr>Arial</vt:lpstr>
      <vt:lpstr>Bahnschrift</vt:lpstr>
      <vt:lpstr>Bebas Neue</vt:lpstr>
      <vt:lpstr>Calibri</vt:lpstr>
      <vt:lpstr>Calibri Light</vt:lpstr>
      <vt:lpstr>Cambria Math</vt:lpstr>
      <vt:lpstr>Montserrat ExtraBold</vt:lpstr>
      <vt:lpstr>Symbol</vt:lpstr>
      <vt:lpstr>Times New Roman</vt:lpstr>
      <vt:lpstr>Work Sans</vt:lpstr>
      <vt:lpstr>Tema de Office</vt:lpstr>
      <vt:lpstr>Prism 8</vt:lpstr>
      <vt:lpstr>UNIVERSIDAD DE LAS FUERZAS ARMADAS - ESPE DEPARTAMENTO CIENCIAS DE LA VIDA Y DE LA  AGRICULTURA CARRERA DE INGENIERÍA EN BIOTECNOLOGÍA  Trabajo de Titulación, previo a la obtención del título de Ingeniero en Biotecnología  “Diseño de un bioproceso industrial a partir de la comparación de los efectos de dos especies de levaduras en la fermentación de vino de borojó (Borojoa patinoi).” </vt:lpstr>
      <vt:lpstr>OBJETIVOS</vt:lpstr>
      <vt:lpstr>INTRODUCCIÓN</vt:lpstr>
      <vt:lpstr>¿Qué es el vino?</vt:lpstr>
      <vt:lpstr>Borojó (Borojoa patinoi) </vt:lpstr>
      <vt:lpstr>Lachancea thermotolerans</vt:lpstr>
      <vt:lpstr>Proceso de producción de Vino</vt:lpstr>
      <vt:lpstr>Proceso de producción de Vino</vt:lpstr>
      <vt:lpstr>OBJETIVOS</vt:lpstr>
      <vt:lpstr>OBJETIVO GENERAL</vt:lpstr>
      <vt:lpstr>OBJETIVOS ESPECÍFICOS</vt:lpstr>
      <vt:lpstr>METODOLOGÍA</vt:lpstr>
      <vt:lpstr>Elaboración del vino</vt:lpstr>
      <vt:lpstr>Elaboración del Vino</vt:lpstr>
      <vt:lpstr>pH</vt:lpstr>
      <vt:lpstr>SuperPro Designer</vt:lpstr>
      <vt:lpstr>RESULTADOS Y DISCUSIÓN</vt:lpstr>
      <vt:lpstr>Presentación de PowerPoint</vt:lpstr>
      <vt:lpstr>pH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 Y RECOMENDACIONES</vt:lpstr>
      <vt:lpstr>Elaboración del vino</vt:lpstr>
      <vt:lpstr>Elaboración del vino</vt:lpstr>
      <vt:lpstr>Presentación de PowerPoint</vt:lpstr>
      <vt:lpstr>Agradecimientos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DE LAS FUERZAS ARMADAS - ESPE DEPARTAMENTO CIENCIAS DE LA VIDA Y LA AGRICULTURA CARRERA DE INGENIERÍA EN BIOTECNOLOGÍA  PROYECTO DE TITULACIÓN PREVIO A LA OBTENCIÓN DEL TÍTULO DE INGENIERÍA EN BIOTECNOLOGÍA  “Estandarización de una prueba de diagnóstico del virus de estomatitis vesicular en ganado bovino mediante la detección de anticuerpos neutralizantes”</dc:title>
  <dc:creator>Carito</dc:creator>
  <cp:lastModifiedBy>David NegritoOo</cp:lastModifiedBy>
  <cp:revision>399</cp:revision>
  <cp:lastPrinted>2021-09-02T00:08:26Z</cp:lastPrinted>
  <dcterms:created xsi:type="dcterms:W3CDTF">2021-08-26T03:57:18Z</dcterms:created>
  <dcterms:modified xsi:type="dcterms:W3CDTF">2022-05-03T05:36:31Z</dcterms:modified>
</cp:coreProperties>
</file>