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2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187F0F-CB70-4875-9DC0-DEE3E8EC6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0BE4625-8859-4C30-9664-8C82B275A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1EE4C2-0A82-455E-9490-170FB3A4E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A51DD4-FFDC-40C5-9850-B08E4376E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D93A68-A902-4435-8B58-E8AF7F1F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676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B12600-E929-42DD-AB99-FAC7B9355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9386C2C-6E1B-4D97-B530-CE82C99E9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6C9053-1BAE-414F-9F73-51CD206EF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14714-D1B5-4142-98CF-42E215815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B6155D-3AFF-4F98-8467-DDB04378B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292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4DEEE41-7745-4F9E-88D3-1ED86D3A1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1F1F8A-044F-4185-A889-4F506021DC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BAAAACE-6C4E-49FE-9931-AF79CDD1C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867FF0-6E35-4906-97C9-9B0643102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986662-E67C-4144-AD21-15C513256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3459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8B99CE-DE07-42B4-ADA1-C90E78C7F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50B1A6-C052-4F37-824C-BBD145FD6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25C39D-C623-4CA8-A614-35AC11592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7B053F-98E2-4728-A432-080F9D080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FE91C7-A85B-4E6B-B97D-C8B5666B5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9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DE41C1-92CA-4B5F-B731-7CAE353A22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FD09842-AC43-495C-8A11-0B19E43B8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096A79-C8E3-4E04-8EA8-A405AEE37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DB1DD76-70C2-4425-8437-081F0A65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360360-6D1B-484F-9594-26BEF7F30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3704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4C4AE-D479-41B4-9543-C2CAD9F45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17C2EC-20D0-4C31-953F-0C88193BE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9CB2491-1A80-46AA-8F04-8321B600D3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A8D0681-E03A-492E-921F-3CF67F14FB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0FEA8D-9F89-4517-BE63-1D3EC44D4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8031DF-7C65-49D3-86E7-05F146D51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456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7F987D-BDDF-404A-91D3-9CE549C9F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B3DFAD-9A89-457E-BAF5-1FFC55BFF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7CD8876-887F-4815-8B12-5BA6CCAAD0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D8412E-F6D8-49B2-AF24-0DFBCAD0F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5D908D5-F0A0-4027-B661-B3D287653F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38AAEB3-87DE-4457-985B-5441909F2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1BF681F-D80E-4890-80DF-890D05804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B24D84F-E588-42FA-8687-A7428A860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1930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9F3985-B95F-4B81-8C96-03BAC33C69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E8544E5-AFE3-4379-B28F-E06249EA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6B5D90-3115-429C-B333-006002D2D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7FFFF5B-4198-4689-83CC-FD8C64BC7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0871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77B91AF-E288-4EBD-BBD3-3445EDE07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EFA18A0-BAC0-416D-A056-0B718AD5EC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E75EBCA-51AC-48C3-9AA9-CDF95ECB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572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8BCAC1-15ED-4AEB-99EF-DF0DDDF97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A11CED-74F3-4667-82B1-E2741E7446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60A760-0185-4EE3-B490-41965877A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30A024-49CF-4529-8768-C5FA814CE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143432-DF3C-4656-A295-FBB2F35BD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50AD84D-3084-4DC4-B655-94FEA873B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5148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2DDEC6-EA48-4F98-89BD-5724879D0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76A0085-8E0B-40E3-B610-551A1219F2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CD2F91-A8A3-4CFB-9597-3A848A5766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411AE61-9084-4E80-92C1-27007FC9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9303ED3-FAD6-47A1-8810-5AFAD422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780224-B3AD-47D2-89E3-37C201A20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5125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8A108E-4D24-4B68-B0BC-C8119F592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12D9CA-F49B-49E1-BDA2-612B22BE42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140DEE-D8BC-4168-B90A-E83921F6BF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EFB9FC-CF87-43D9-BCEC-EE51E683CF4A}" type="datetimeFigureOut">
              <a:rPr lang="es-ES" smtClean="0"/>
              <a:t>13/4/22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07444F4-B802-4F02-8AEE-7CE4A9435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ACA42-AF16-47AC-8309-97C6A35F34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1B9B3-36D7-4B06-97EB-8761DD7470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1228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8369896-7993-4627-A3D0-D9CE10739B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3144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A3CED97-B9AB-4D1D-B2E8-159393B620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6447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3B1F1E8-BEA8-4455-85FC-68F89F865C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74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28D6C5-7E97-4045-9CFF-9BDB53455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51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831117-B4C4-4C62-9FC1-DE91A4B2E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9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BC0A2F-6A0D-46B2-8D0E-AE3A0EF477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962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901CDF8-35F7-4930-8168-82484546E3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983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D51B1D6-BCAB-4E47-BD84-5D5CFCCD05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81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1A9CFE2-4197-4541-AFBF-B9CAF52A7D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3654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0B8E218-2F15-CD46-A9F4-240021EE4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7" y="0"/>
            <a:ext cx="121834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77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9598F270-5621-7B4A-B71F-7024D96846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77"/>
            <a:ext cx="12192000" cy="684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81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B6BA087-8C71-4B0C-8807-FE7ACBAD8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258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4DD37DE-3AD8-4422-AF86-B6F063042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14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9CE6B30-B18F-497C-841D-31954D53BE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01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4789B89-7ED6-4513-9AAE-CAD8005895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912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A500554-0352-4AEF-8D5D-81144C54F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3840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8376924-2317-4D56-B523-F91F5C9F3A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60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26AE646-BE07-434A-9036-889A37A030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936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2174094-3AE5-465C-918E-26D4D48862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7279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CC82DA4-A5C2-1A42-BD7F-FA7B8F6F92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25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704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0FDE153-9683-7C4A-AA88-50A8E78DC6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846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D4BBF89-C8F7-499E-AD24-7F5368DBBA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359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Imagen 72">
            <a:extLst>
              <a:ext uri="{FF2B5EF4-FFF2-40B4-BE49-F238E27FC236}">
                <a16:creationId xmlns:a16="http://schemas.microsoft.com/office/drawing/2014/main" id="{8A176712-3B4F-44E1-A1E6-3BF8A46958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838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40708A-A450-46F4-8CC4-97D913B60C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71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751091-1D74-40FC-B5D3-7FB5F0A53B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3312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673C253-5CB9-4848-B692-9A59B36B4D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35199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B3AECB-D2DF-4AA9-A6B0-AAFFC0E8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824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C9E4614-7808-4F55-926F-F632A85A73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0146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7686C7-CCFC-4D36-AFE6-04B36F0523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7059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C992C6-B730-4CC9-875C-A7743CE7C2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0206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EFEBECB-F53C-4542-B04F-E27DA7010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92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4F754D4-1609-4DA9-AD12-37CECF175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92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0B8236C-6F90-4D66-ACA9-6A624F457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61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E353022C-64AA-4B53-81D6-0FF6EFCC3C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008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5492FC5-DF69-4C4A-AC5B-47126F84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508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6C1859-4278-4668-8D60-A989BEFFD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3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F1EE71B-C102-4592-A498-E62FD61A0E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3121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30057</TotalTime>
  <Words>0</Words>
  <Application>Microsoft Macintosh PowerPoint</Application>
  <PresentationFormat>Panorámica</PresentationFormat>
  <Paragraphs>0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PRINCIPAL</dc:creator>
  <cp:keywords/>
  <dc:description/>
  <cp:lastModifiedBy>Katherin Cajas Villalva</cp:lastModifiedBy>
  <cp:revision>5</cp:revision>
  <dcterms:created xsi:type="dcterms:W3CDTF">2022-03-16T01:14:37Z</dcterms:created>
  <dcterms:modified xsi:type="dcterms:W3CDTF">2022-04-13T18:14:13Z</dcterms:modified>
  <cp:category/>
</cp:coreProperties>
</file>