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comment1.xml" ContentType="application/vnd.openxmlformats-officedocument.presentationml.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1" r:id="rId16"/>
    <p:sldId id="272" r:id="rId17"/>
    <p:sldId id="293" r:id="rId18"/>
    <p:sldId id="294" r:id="rId19"/>
    <p:sldId id="295" r:id="rId20"/>
    <p:sldId id="296" r:id="rId21"/>
    <p:sldId id="297" r:id="rId22"/>
    <p:sldId id="298" r:id="rId23"/>
    <p:sldId id="299" r:id="rId24"/>
    <p:sldId id="300" r:id="rId25"/>
    <p:sldId id="301" r:id="rId26"/>
    <p:sldId id="302" r:id="rId27"/>
    <p:sldId id="303" r:id="rId28"/>
    <p:sldId id="279"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átula" id="{6749204F-20C6-448D-9583-D8203350EDD4}">
          <p14:sldIdLst>
            <p14:sldId id="256"/>
          </p14:sldIdLst>
        </p14:section>
        <p14:section name="Índice de Contenidos" id="{CE64D020-6414-4D6E-A11E-A78A64E68F8E}">
          <p14:sldIdLst>
            <p14:sldId id="257"/>
          </p14:sldIdLst>
        </p14:section>
        <p14:section name="Problema de Investigación" id="{C6A4E997-B214-43ED-958E-0BC3DDEC5750}">
          <p14:sldIdLst>
            <p14:sldId id="258"/>
          </p14:sldIdLst>
        </p14:section>
        <p14:section name="Objetivos" id="{56616912-3548-4DC4-8AF1-A46828ABC34B}">
          <p14:sldIdLst>
            <p14:sldId id="259"/>
          </p14:sldIdLst>
        </p14:section>
        <p14:section name="Justificación" id="{E8D84D0C-FD62-4BBA-BFC2-B0349E127249}">
          <p14:sldIdLst>
            <p14:sldId id="260"/>
            <p14:sldId id="261"/>
          </p14:sldIdLst>
        </p14:section>
        <p14:section name="Marco Teórico" id="{28DDE1D5-9E1F-4379-B44E-7C4BF806F15D}">
          <p14:sldIdLst>
            <p14:sldId id="262"/>
            <p14:sldId id="263"/>
            <p14:sldId id="264"/>
            <p14:sldId id="265"/>
            <p14:sldId id="267"/>
            <p14:sldId id="268"/>
          </p14:sldIdLst>
        </p14:section>
        <p14:section name="Marco Normativo" id="{204567DF-C2F1-4156-8D36-0DBF3B805DE1}">
          <p14:sldIdLst>
            <p14:sldId id="269"/>
            <p14:sldId id="271"/>
          </p14:sldIdLst>
        </p14:section>
        <p14:section name="Metodología" id="{2F6B6D6C-C01F-47BE-B4FF-D65981B80DB2}">
          <p14:sldIdLst>
            <p14:sldId id="272"/>
            <p14:sldId id="293"/>
            <p14:sldId id="294"/>
            <p14:sldId id="295"/>
            <p14:sldId id="296"/>
          </p14:sldIdLst>
        </p14:section>
        <p14:section name="Resultados e Interpretación" id="{25B2C13E-01D6-4C2E-B168-9E1705313ECB}">
          <p14:sldIdLst>
            <p14:sldId id="297"/>
            <p14:sldId id="298"/>
            <p14:sldId id="299"/>
            <p14:sldId id="300"/>
            <p14:sldId id="301"/>
          </p14:sldIdLst>
        </p14:section>
        <p14:section name="Conclusiones" id="{DC01AE82-585E-4842-9372-5A7EF60221A8}">
          <p14:sldIdLst>
            <p14:sldId id="302"/>
          </p14:sldIdLst>
        </p14:section>
        <p14:section name="Recomendaciones" id="{4EEA6008-084F-41CE-B9B2-59B3FF6CB8F3}">
          <p14:sldIdLst>
            <p14:sldId id="303"/>
            <p14:sldId id="2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Aviles" initials="MA" lastIdx="1" clrIdx="0">
    <p:extLst>
      <p:ext uri="{19B8F6BF-5375-455C-9EA6-DF929625EA0E}">
        <p15:presenceInfo xmlns:p15="http://schemas.microsoft.com/office/powerpoint/2012/main" userId="8bcbc52298a7bc36" providerId="Windows Live"/>
      </p:ext>
    </p:extLst>
  </p:cmAuthor>
  <p:cmAuthor id="2" name="anderson Bravo" initials="aB" lastIdx="1" clrIdx="1">
    <p:extLst>
      <p:ext uri="{19B8F6BF-5375-455C-9EA6-DF929625EA0E}">
        <p15:presenceInfo xmlns:p15="http://schemas.microsoft.com/office/powerpoint/2012/main" userId="1bb76bedda2e6e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09T00:43:41.030"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63AAB-8301-4469-92A2-56D583920AD9}"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lang="es-MX"/>
        </a:p>
      </dgm:t>
    </dgm:pt>
    <dgm:pt modelId="{89E08C95-0547-49DC-928B-401971AB9639}">
      <dgm:prSet phldrT="[Texto]"/>
      <dgm:spPr>
        <a:ln w="38100">
          <a:solidFill>
            <a:schemeClr val="accent1"/>
          </a:solidFill>
        </a:ln>
      </dgm:spPr>
      <dgm:t>
        <a:bodyPr/>
        <a:lstStyle/>
        <a:p>
          <a:r>
            <a:rPr lang="es-MX" b="1" dirty="0"/>
            <a:t>Realizar un diagnóstico del proceso de auditoría y de las metodologías que aplican los auditores calificados por la Superintendencia de Bancos</a:t>
          </a:r>
        </a:p>
      </dgm:t>
    </dgm:pt>
    <dgm:pt modelId="{FC5A3AFA-C243-43D7-8C58-A48AE7393D5A}" type="parTrans" cxnId="{D22E06BD-F47F-4883-83F6-6364B0F15BB6}">
      <dgm:prSet/>
      <dgm:spPr/>
      <dgm:t>
        <a:bodyPr/>
        <a:lstStyle/>
        <a:p>
          <a:endParaRPr lang="es-MX"/>
        </a:p>
      </dgm:t>
    </dgm:pt>
    <dgm:pt modelId="{53E604AC-F0FA-41F5-A826-D7E801851C78}" type="sibTrans" cxnId="{D22E06BD-F47F-4883-83F6-6364B0F15BB6}">
      <dgm:prSet/>
      <dgm:spPr/>
      <dgm:t>
        <a:bodyPr/>
        <a:lstStyle/>
        <a:p>
          <a:endParaRPr lang="es-MX"/>
        </a:p>
      </dgm:t>
    </dgm:pt>
    <dgm:pt modelId="{CD27028C-BEB9-44F5-AA1A-C3B2FBC1AD7E}">
      <dgm:prSet phldrT="[Texto]"/>
      <dgm:spPr>
        <a:ln w="38100">
          <a:solidFill>
            <a:schemeClr val="accent1"/>
          </a:solidFill>
        </a:ln>
      </dgm:spPr>
      <dgm:t>
        <a:bodyPr/>
        <a:lstStyle/>
        <a:p>
          <a:pPr algn="just"/>
          <a:r>
            <a:rPr lang="es-MX" dirty="0"/>
            <a:t>Levantar la información con datos de fuentes primarias y secundarias</a:t>
          </a:r>
        </a:p>
      </dgm:t>
    </dgm:pt>
    <dgm:pt modelId="{CE153FBB-84A7-49A5-AD20-4DB93AE77B94}" type="parTrans" cxnId="{74CC9CBF-1354-4936-AC6C-9F263718255B}">
      <dgm:prSet/>
      <dgm:spPr>
        <a:ln w="38100">
          <a:solidFill>
            <a:schemeClr val="accent1"/>
          </a:solidFill>
        </a:ln>
      </dgm:spPr>
      <dgm:t>
        <a:bodyPr/>
        <a:lstStyle/>
        <a:p>
          <a:endParaRPr lang="es-MX"/>
        </a:p>
      </dgm:t>
    </dgm:pt>
    <dgm:pt modelId="{37134B7F-9B32-4380-9CB0-676F60418D10}" type="sibTrans" cxnId="{74CC9CBF-1354-4936-AC6C-9F263718255B}">
      <dgm:prSet/>
      <dgm:spPr/>
      <dgm:t>
        <a:bodyPr/>
        <a:lstStyle/>
        <a:p>
          <a:endParaRPr lang="es-MX"/>
        </a:p>
      </dgm:t>
    </dgm:pt>
    <dgm:pt modelId="{6A873861-C9CA-4193-BE9D-325BC45EB0D4}">
      <dgm:prSet phldrT="[Texto]"/>
      <dgm:spPr>
        <a:ln w="38100">
          <a:solidFill>
            <a:schemeClr val="accent1"/>
          </a:solidFill>
        </a:ln>
      </dgm:spPr>
      <dgm:t>
        <a:bodyPr/>
        <a:lstStyle/>
        <a:p>
          <a:pPr algn="just"/>
          <a:r>
            <a:rPr lang="es-MX" dirty="0"/>
            <a:t>Diseñar y aplicar instrumentos de recolección de información a los auditores</a:t>
          </a:r>
        </a:p>
      </dgm:t>
    </dgm:pt>
    <dgm:pt modelId="{5E3C6DE3-C0BE-4B20-8D63-D6C256E7B1B2}" type="parTrans" cxnId="{45BC64C5-5AE4-473B-8542-7E1E1AD75ADE}">
      <dgm:prSet/>
      <dgm:spPr>
        <a:ln w="38100">
          <a:solidFill>
            <a:schemeClr val="accent1"/>
          </a:solidFill>
        </a:ln>
      </dgm:spPr>
      <dgm:t>
        <a:bodyPr/>
        <a:lstStyle/>
        <a:p>
          <a:endParaRPr lang="es-MX"/>
        </a:p>
      </dgm:t>
    </dgm:pt>
    <dgm:pt modelId="{2B80FEF3-1077-4128-8E03-D00C3BD835D0}" type="sibTrans" cxnId="{45BC64C5-5AE4-473B-8542-7E1E1AD75ADE}">
      <dgm:prSet/>
      <dgm:spPr/>
      <dgm:t>
        <a:bodyPr/>
        <a:lstStyle/>
        <a:p>
          <a:endParaRPr lang="es-MX"/>
        </a:p>
      </dgm:t>
    </dgm:pt>
    <dgm:pt modelId="{D73368D7-674D-41BE-85A7-4067C04DDC7F}">
      <dgm:prSet phldrT="[Texto]"/>
      <dgm:spPr>
        <a:ln w="38100">
          <a:solidFill>
            <a:schemeClr val="accent1"/>
          </a:solidFill>
        </a:ln>
      </dgm:spPr>
      <dgm:t>
        <a:bodyPr/>
        <a:lstStyle/>
        <a:p>
          <a:pPr algn="just"/>
          <a:r>
            <a:rPr lang="es-MX" dirty="0"/>
            <a:t>Procesar y analizar los datos recopilados con la utilización de técnicas estadísticas</a:t>
          </a:r>
        </a:p>
      </dgm:t>
    </dgm:pt>
    <dgm:pt modelId="{00FD493C-461F-46A4-9363-2EA5BE3E6517}" type="parTrans" cxnId="{A0A9B123-2A99-4E06-BAC2-7A108E73DC89}">
      <dgm:prSet/>
      <dgm:spPr>
        <a:ln w="38100">
          <a:solidFill>
            <a:schemeClr val="accent1"/>
          </a:solidFill>
        </a:ln>
      </dgm:spPr>
      <dgm:t>
        <a:bodyPr/>
        <a:lstStyle/>
        <a:p>
          <a:endParaRPr lang="es-MX"/>
        </a:p>
      </dgm:t>
    </dgm:pt>
    <dgm:pt modelId="{5700342A-C01B-42D9-8204-6AEEB95C7D1F}" type="sibTrans" cxnId="{A0A9B123-2A99-4E06-BAC2-7A108E73DC89}">
      <dgm:prSet/>
      <dgm:spPr/>
      <dgm:t>
        <a:bodyPr/>
        <a:lstStyle/>
        <a:p>
          <a:endParaRPr lang="es-MX"/>
        </a:p>
      </dgm:t>
    </dgm:pt>
    <dgm:pt modelId="{86B7058F-F383-442C-A0B3-6B48B3BEB90E}" type="pres">
      <dgm:prSet presAssocID="{31A63AAB-8301-4469-92A2-56D583920AD9}" presName="hierChild1" presStyleCnt="0">
        <dgm:presLayoutVars>
          <dgm:orgChart val="1"/>
          <dgm:chPref val="1"/>
          <dgm:dir/>
          <dgm:animOne val="branch"/>
          <dgm:animLvl val="lvl"/>
          <dgm:resizeHandles/>
        </dgm:presLayoutVars>
      </dgm:prSet>
      <dgm:spPr/>
    </dgm:pt>
    <dgm:pt modelId="{202225C7-AC23-41B1-99DC-9ECCE283C4A3}" type="pres">
      <dgm:prSet presAssocID="{89E08C95-0547-49DC-928B-401971AB9639}" presName="hierRoot1" presStyleCnt="0">
        <dgm:presLayoutVars>
          <dgm:hierBranch val="init"/>
        </dgm:presLayoutVars>
      </dgm:prSet>
      <dgm:spPr/>
    </dgm:pt>
    <dgm:pt modelId="{4A24274E-3239-4C75-9EA8-69287FFB9C86}" type="pres">
      <dgm:prSet presAssocID="{89E08C95-0547-49DC-928B-401971AB9639}" presName="rootComposite1" presStyleCnt="0"/>
      <dgm:spPr/>
    </dgm:pt>
    <dgm:pt modelId="{1789D304-D95C-45AA-A48F-04E89101730F}" type="pres">
      <dgm:prSet presAssocID="{89E08C95-0547-49DC-928B-401971AB9639}" presName="rootText1" presStyleLbl="node0" presStyleIdx="0" presStyleCnt="1">
        <dgm:presLayoutVars>
          <dgm:chPref val="3"/>
        </dgm:presLayoutVars>
      </dgm:prSet>
      <dgm:spPr/>
    </dgm:pt>
    <dgm:pt modelId="{2E047D34-2704-4D94-8790-561557629DEB}" type="pres">
      <dgm:prSet presAssocID="{89E08C95-0547-49DC-928B-401971AB9639}" presName="rootConnector1" presStyleLbl="node1" presStyleIdx="0" presStyleCnt="0"/>
      <dgm:spPr/>
    </dgm:pt>
    <dgm:pt modelId="{A7900012-65E5-4B8A-A728-36B466B65971}" type="pres">
      <dgm:prSet presAssocID="{89E08C95-0547-49DC-928B-401971AB9639}" presName="hierChild2" presStyleCnt="0"/>
      <dgm:spPr/>
    </dgm:pt>
    <dgm:pt modelId="{465FDCCD-B5F7-4FC2-8E19-432EB86631DE}" type="pres">
      <dgm:prSet presAssocID="{CE153FBB-84A7-49A5-AD20-4DB93AE77B94}" presName="Name64" presStyleLbl="parChTrans1D2" presStyleIdx="0" presStyleCnt="3"/>
      <dgm:spPr/>
    </dgm:pt>
    <dgm:pt modelId="{10FC10F4-77AB-43F7-B1EB-302D8EFCA82C}" type="pres">
      <dgm:prSet presAssocID="{CD27028C-BEB9-44F5-AA1A-C3B2FBC1AD7E}" presName="hierRoot2" presStyleCnt="0">
        <dgm:presLayoutVars>
          <dgm:hierBranch val="init"/>
        </dgm:presLayoutVars>
      </dgm:prSet>
      <dgm:spPr/>
    </dgm:pt>
    <dgm:pt modelId="{E88FCE47-E373-4DF5-8E67-A5B9B4F097A0}" type="pres">
      <dgm:prSet presAssocID="{CD27028C-BEB9-44F5-AA1A-C3B2FBC1AD7E}" presName="rootComposite" presStyleCnt="0"/>
      <dgm:spPr/>
    </dgm:pt>
    <dgm:pt modelId="{84BEAF92-ED9D-4AE7-8AD9-7B2086D783B3}" type="pres">
      <dgm:prSet presAssocID="{CD27028C-BEB9-44F5-AA1A-C3B2FBC1AD7E}" presName="rootText" presStyleLbl="node2" presStyleIdx="0" presStyleCnt="3">
        <dgm:presLayoutVars>
          <dgm:chPref val="3"/>
        </dgm:presLayoutVars>
      </dgm:prSet>
      <dgm:spPr/>
    </dgm:pt>
    <dgm:pt modelId="{EA7F029E-CB39-40AD-8208-04CB46175A45}" type="pres">
      <dgm:prSet presAssocID="{CD27028C-BEB9-44F5-AA1A-C3B2FBC1AD7E}" presName="rootConnector" presStyleLbl="node2" presStyleIdx="0" presStyleCnt="3"/>
      <dgm:spPr/>
    </dgm:pt>
    <dgm:pt modelId="{5D5E057F-F566-4C3F-A152-EA8247C4FF8F}" type="pres">
      <dgm:prSet presAssocID="{CD27028C-BEB9-44F5-AA1A-C3B2FBC1AD7E}" presName="hierChild4" presStyleCnt="0"/>
      <dgm:spPr/>
    </dgm:pt>
    <dgm:pt modelId="{A60782C3-2B08-4221-9182-7F54A9D02C28}" type="pres">
      <dgm:prSet presAssocID="{CD27028C-BEB9-44F5-AA1A-C3B2FBC1AD7E}" presName="hierChild5" presStyleCnt="0"/>
      <dgm:spPr/>
    </dgm:pt>
    <dgm:pt modelId="{4EA79DA1-DA45-453D-89F8-4A0768D8CC79}" type="pres">
      <dgm:prSet presAssocID="{5E3C6DE3-C0BE-4B20-8D63-D6C256E7B1B2}" presName="Name64" presStyleLbl="parChTrans1D2" presStyleIdx="1" presStyleCnt="3"/>
      <dgm:spPr/>
    </dgm:pt>
    <dgm:pt modelId="{D5132397-330D-4ECB-916B-3FC19A611617}" type="pres">
      <dgm:prSet presAssocID="{6A873861-C9CA-4193-BE9D-325BC45EB0D4}" presName="hierRoot2" presStyleCnt="0">
        <dgm:presLayoutVars>
          <dgm:hierBranch val="init"/>
        </dgm:presLayoutVars>
      </dgm:prSet>
      <dgm:spPr/>
    </dgm:pt>
    <dgm:pt modelId="{A85B0438-FDEF-4623-8115-DA66A7CE0CFA}" type="pres">
      <dgm:prSet presAssocID="{6A873861-C9CA-4193-BE9D-325BC45EB0D4}" presName="rootComposite" presStyleCnt="0"/>
      <dgm:spPr/>
    </dgm:pt>
    <dgm:pt modelId="{FD7187E1-1A3D-47B3-B7C9-92D317C5C834}" type="pres">
      <dgm:prSet presAssocID="{6A873861-C9CA-4193-BE9D-325BC45EB0D4}" presName="rootText" presStyleLbl="node2" presStyleIdx="1" presStyleCnt="3">
        <dgm:presLayoutVars>
          <dgm:chPref val="3"/>
        </dgm:presLayoutVars>
      </dgm:prSet>
      <dgm:spPr/>
    </dgm:pt>
    <dgm:pt modelId="{C7889D92-EE81-42DA-899F-EA841E521D45}" type="pres">
      <dgm:prSet presAssocID="{6A873861-C9CA-4193-BE9D-325BC45EB0D4}" presName="rootConnector" presStyleLbl="node2" presStyleIdx="1" presStyleCnt="3"/>
      <dgm:spPr/>
    </dgm:pt>
    <dgm:pt modelId="{E29E3C51-81BE-482D-A66E-4A51EED6D20A}" type="pres">
      <dgm:prSet presAssocID="{6A873861-C9CA-4193-BE9D-325BC45EB0D4}" presName="hierChild4" presStyleCnt="0"/>
      <dgm:spPr/>
    </dgm:pt>
    <dgm:pt modelId="{061857BB-DBE2-4EF4-82B2-BF9F557D1DD0}" type="pres">
      <dgm:prSet presAssocID="{6A873861-C9CA-4193-BE9D-325BC45EB0D4}" presName="hierChild5" presStyleCnt="0"/>
      <dgm:spPr/>
    </dgm:pt>
    <dgm:pt modelId="{B78C9E2C-19B4-4AC2-9E7F-F35336945111}" type="pres">
      <dgm:prSet presAssocID="{00FD493C-461F-46A4-9363-2EA5BE3E6517}" presName="Name64" presStyleLbl="parChTrans1D2" presStyleIdx="2" presStyleCnt="3"/>
      <dgm:spPr/>
    </dgm:pt>
    <dgm:pt modelId="{C8FFF33B-B36A-4F73-8654-579E880C9829}" type="pres">
      <dgm:prSet presAssocID="{D73368D7-674D-41BE-85A7-4067C04DDC7F}" presName="hierRoot2" presStyleCnt="0">
        <dgm:presLayoutVars>
          <dgm:hierBranch val="init"/>
        </dgm:presLayoutVars>
      </dgm:prSet>
      <dgm:spPr/>
    </dgm:pt>
    <dgm:pt modelId="{CF9AFAD0-7A58-4C0B-9E0F-8BB801922ECD}" type="pres">
      <dgm:prSet presAssocID="{D73368D7-674D-41BE-85A7-4067C04DDC7F}" presName="rootComposite" presStyleCnt="0"/>
      <dgm:spPr/>
    </dgm:pt>
    <dgm:pt modelId="{4DF4239E-EFFD-4A9D-91EA-B99A21060544}" type="pres">
      <dgm:prSet presAssocID="{D73368D7-674D-41BE-85A7-4067C04DDC7F}" presName="rootText" presStyleLbl="node2" presStyleIdx="2" presStyleCnt="3">
        <dgm:presLayoutVars>
          <dgm:chPref val="3"/>
        </dgm:presLayoutVars>
      </dgm:prSet>
      <dgm:spPr/>
    </dgm:pt>
    <dgm:pt modelId="{B6BF2143-1835-4F64-84CD-3A05EB54FA78}" type="pres">
      <dgm:prSet presAssocID="{D73368D7-674D-41BE-85A7-4067C04DDC7F}" presName="rootConnector" presStyleLbl="node2" presStyleIdx="2" presStyleCnt="3"/>
      <dgm:spPr/>
    </dgm:pt>
    <dgm:pt modelId="{02617891-A9F7-47A0-A8D3-C9FE7F9A0559}" type="pres">
      <dgm:prSet presAssocID="{D73368D7-674D-41BE-85A7-4067C04DDC7F}" presName="hierChild4" presStyleCnt="0"/>
      <dgm:spPr/>
    </dgm:pt>
    <dgm:pt modelId="{9AEDA0A0-693E-4DE7-8963-F677A2D60B4F}" type="pres">
      <dgm:prSet presAssocID="{D73368D7-674D-41BE-85A7-4067C04DDC7F}" presName="hierChild5" presStyleCnt="0"/>
      <dgm:spPr/>
    </dgm:pt>
    <dgm:pt modelId="{244241DE-79A7-455F-940B-6FC8388E8539}" type="pres">
      <dgm:prSet presAssocID="{89E08C95-0547-49DC-928B-401971AB9639}" presName="hierChild3" presStyleCnt="0"/>
      <dgm:spPr/>
    </dgm:pt>
  </dgm:ptLst>
  <dgm:cxnLst>
    <dgm:cxn modelId="{BC8CA217-09BC-44C3-BE9C-FB1D98DFA059}" type="presOf" srcId="{D73368D7-674D-41BE-85A7-4067C04DDC7F}" destId="{B6BF2143-1835-4F64-84CD-3A05EB54FA78}" srcOrd="1" destOrd="0" presId="urn:microsoft.com/office/officeart/2009/3/layout/HorizontalOrganizationChart"/>
    <dgm:cxn modelId="{7677451B-716F-4F02-9487-15B24867CE8E}" type="presOf" srcId="{CD27028C-BEB9-44F5-AA1A-C3B2FBC1AD7E}" destId="{84BEAF92-ED9D-4AE7-8AD9-7B2086D783B3}" srcOrd="0" destOrd="0" presId="urn:microsoft.com/office/officeart/2009/3/layout/HorizontalOrganizationChart"/>
    <dgm:cxn modelId="{A0A9B123-2A99-4E06-BAC2-7A108E73DC89}" srcId="{89E08C95-0547-49DC-928B-401971AB9639}" destId="{D73368D7-674D-41BE-85A7-4067C04DDC7F}" srcOrd="2" destOrd="0" parTransId="{00FD493C-461F-46A4-9363-2EA5BE3E6517}" sibTransId="{5700342A-C01B-42D9-8204-6AEEB95C7D1F}"/>
    <dgm:cxn modelId="{088D4824-07F6-40DD-9A1E-465C461AA9D2}" type="presOf" srcId="{CD27028C-BEB9-44F5-AA1A-C3B2FBC1AD7E}" destId="{EA7F029E-CB39-40AD-8208-04CB46175A45}" srcOrd="1" destOrd="0" presId="urn:microsoft.com/office/officeart/2009/3/layout/HorizontalOrganizationChart"/>
    <dgm:cxn modelId="{16B96028-ECB0-4F90-8B1F-2797AEB6F43B}" type="presOf" srcId="{CE153FBB-84A7-49A5-AD20-4DB93AE77B94}" destId="{465FDCCD-B5F7-4FC2-8E19-432EB86631DE}" srcOrd="0" destOrd="0" presId="urn:microsoft.com/office/officeart/2009/3/layout/HorizontalOrganizationChart"/>
    <dgm:cxn modelId="{895D3329-AAC0-41B1-BEF7-6C792338C7B5}" type="presOf" srcId="{89E08C95-0547-49DC-928B-401971AB9639}" destId="{2E047D34-2704-4D94-8790-561557629DEB}" srcOrd="1" destOrd="0" presId="urn:microsoft.com/office/officeart/2009/3/layout/HorizontalOrganizationChart"/>
    <dgm:cxn modelId="{CAC22C5F-854F-4738-AE46-1C02829A7C3A}" type="presOf" srcId="{6A873861-C9CA-4193-BE9D-325BC45EB0D4}" destId="{C7889D92-EE81-42DA-899F-EA841E521D45}" srcOrd="1" destOrd="0" presId="urn:microsoft.com/office/officeart/2009/3/layout/HorizontalOrganizationChart"/>
    <dgm:cxn modelId="{756DEC6C-093A-4ECF-A443-E9ADFE00A593}" type="presOf" srcId="{5E3C6DE3-C0BE-4B20-8D63-D6C256E7B1B2}" destId="{4EA79DA1-DA45-453D-89F8-4A0768D8CC79}" srcOrd="0" destOrd="0" presId="urn:microsoft.com/office/officeart/2009/3/layout/HorizontalOrganizationChart"/>
    <dgm:cxn modelId="{56273E81-8B54-470B-8811-DD51DB8AF09E}" type="presOf" srcId="{89E08C95-0547-49DC-928B-401971AB9639}" destId="{1789D304-D95C-45AA-A48F-04E89101730F}" srcOrd="0" destOrd="0" presId="urn:microsoft.com/office/officeart/2009/3/layout/HorizontalOrganizationChart"/>
    <dgm:cxn modelId="{F47B46A3-D6CD-4F79-8AE2-83C971BDECB1}" type="presOf" srcId="{00FD493C-461F-46A4-9363-2EA5BE3E6517}" destId="{B78C9E2C-19B4-4AC2-9E7F-F35336945111}" srcOrd="0" destOrd="0" presId="urn:microsoft.com/office/officeart/2009/3/layout/HorizontalOrganizationChart"/>
    <dgm:cxn modelId="{D22E06BD-F47F-4883-83F6-6364B0F15BB6}" srcId="{31A63AAB-8301-4469-92A2-56D583920AD9}" destId="{89E08C95-0547-49DC-928B-401971AB9639}" srcOrd="0" destOrd="0" parTransId="{FC5A3AFA-C243-43D7-8C58-A48AE7393D5A}" sibTransId="{53E604AC-F0FA-41F5-A826-D7E801851C78}"/>
    <dgm:cxn modelId="{74CC9CBF-1354-4936-AC6C-9F263718255B}" srcId="{89E08C95-0547-49DC-928B-401971AB9639}" destId="{CD27028C-BEB9-44F5-AA1A-C3B2FBC1AD7E}" srcOrd="0" destOrd="0" parTransId="{CE153FBB-84A7-49A5-AD20-4DB93AE77B94}" sibTransId="{37134B7F-9B32-4380-9CB0-676F60418D10}"/>
    <dgm:cxn modelId="{45BC64C5-5AE4-473B-8542-7E1E1AD75ADE}" srcId="{89E08C95-0547-49DC-928B-401971AB9639}" destId="{6A873861-C9CA-4193-BE9D-325BC45EB0D4}" srcOrd="1" destOrd="0" parTransId="{5E3C6DE3-C0BE-4B20-8D63-D6C256E7B1B2}" sibTransId="{2B80FEF3-1077-4128-8E03-D00C3BD835D0}"/>
    <dgm:cxn modelId="{6CCB4BFA-A6F2-4AD9-8049-4ADE58599A12}" type="presOf" srcId="{31A63AAB-8301-4469-92A2-56D583920AD9}" destId="{86B7058F-F383-442C-A0B3-6B48B3BEB90E}" srcOrd="0" destOrd="0" presId="urn:microsoft.com/office/officeart/2009/3/layout/HorizontalOrganizationChart"/>
    <dgm:cxn modelId="{2E5DB3FB-1376-4782-859A-28156F1820E0}" type="presOf" srcId="{D73368D7-674D-41BE-85A7-4067C04DDC7F}" destId="{4DF4239E-EFFD-4A9D-91EA-B99A21060544}" srcOrd="0" destOrd="0" presId="urn:microsoft.com/office/officeart/2009/3/layout/HorizontalOrganizationChart"/>
    <dgm:cxn modelId="{07C183FD-0ABF-4923-9A89-6E6948993626}" type="presOf" srcId="{6A873861-C9CA-4193-BE9D-325BC45EB0D4}" destId="{FD7187E1-1A3D-47B3-B7C9-92D317C5C834}" srcOrd="0" destOrd="0" presId="urn:microsoft.com/office/officeart/2009/3/layout/HorizontalOrganizationChart"/>
    <dgm:cxn modelId="{07D4E6F9-AE52-4FC8-9258-27868861B2D8}" type="presParOf" srcId="{86B7058F-F383-442C-A0B3-6B48B3BEB90E}" destId="{202225C7-AC23-41B1-99DC-9ECCE283C4A3}" srcOrd="0" destOrd="0" presId="urn:microsoft.com/office/officeart/2009/3/layout/HorizontalOrganizationChart"/>
    <dgm:cxn modelId="{EA840F60-983E-4E20-A156-E43FB2EC81B2}" type="presParOf" srcId="{202225C7-AC23-41B1-99DC-9ECCE283C4A3}" destId="{4A24274E-3239-4C75-9EA8-69287FFB9C86}" srcOrd="0" destOrd="0" presId="urn:microsoft.com/office/officeart/2009/3/layout/HorizontalOrganizationChart"/>
    <dgm:cxn modelId="{EF85092D-7A01-4A9C-808C-55F52E282056}" type="presParOf" srcId="{4A24274E-3239-4C75-9EA8-69287FFB9C86}" destId="{1789D304-D95C-45AA-A48F-04E89101730F}" srcOrd="0" destOrd="0" presId="urn:microsoft.com/office/officeart/2009/3/layout/HorizontalOrganizationChart"/>
    <dgm:cxn modelId="{758EB9EB-2FE3-4AD7-B213-213CDD746EBD}" type="presParOf" srcId="{4A24274E-3239-4C75-9EA8-69287FFB9C86}" destId="{2E047D34-2704-4D94-8790-561557629DEB}" srcOrd="1" destOrd="0" presId="urn:microsoft.com/office/officeart/2009/3/layout/HorizontalOrganizationChart"/>
    <dgm:cxn modelId="{FBDEAF65-DF2A-40A6-9892-12263C901813}" type="presParOf" srcId="{202225C7-AC23-41B1-99DC-9ECCE283C4A3}" destId="{A7900012-65E5-4B8A-A728-36B466B65971}" srcOrd="1" destOrd="0" presId="urn:microsoft.com/office/officeart/2009/3/layout/HorizontalOrganizationChart"/>
    <dgm:cxn modelId="{C2E51D2B-CA10-46AF-B7F3-D26A23BA3460}" type="presParOf" srcId="{A7900012-65E5-4B8A-A728-36B466B65971}" destId="{465FDCCD-B5F7-4FC2-8E19-432EB86631DE}" srcOrd="0" destOrd="0" presId="urn:microsoft.com/office/officeart/2009/3/layout/HorizontalOrganizationChart"/>
    <dgm:cxn modelId="{1D1F4CAD-2B89-4996-9C6B-B4F143D7E931}" type="presParOf" srcId="{A7900012-65E5-4B8A-A728-36B466B65971}" destId="{10FC10F4-77AB-43F7-B1EB-302D8EFCA82C}" srcOrd="1" destOrd="0" presId="urn:microsoft.com/office/officeart/2009/3/layout/HorizontalOrganizationChart"/>
    <dgm:cxn modelId="{BFD05E8D-0300-4238-AAFA-1EC3E4B705C5}" type="presParOf" srcId="{10FC10F4-77AB-43F7-B1EB-302D8EFCA82C}" destId="{E88FCE47-E373-4DF5-8E67-A5B9B4F097A0}" srcOrd="0" destOrd="0" presId="urn:microsoft.com/office/officeart/2009/3/layout/HorizontalOrganizationChart"/>
    <dgm:cxn modelId="{795C8D7D-7D3A-45AC-BCFA-5BC5CDA696F3}" type="presParOf" srcId="{E88FCE47-E373-4DF5-8E67-A5B9B4F097A0}" destId="{84BEAF92-ED9D-4AE7-8AD9-7B2086D783B3}" srcOrd="0" destOrd="0" presId="urn:microsoft.com/office/officeart/2009/3/layout/HorizontalOrganizationChart"/>
    <dgm:cxn modelId="{DB850EFA-02FF-40B7-B812-8FA54FD680C8}" type="presParOf" srcId="{E88FCE47-E373-4DF5-8E67-A5B9B4F097A0}" destId="{EA7F029E-CB39-40AD-8208-04CB46175A45}" srcOrd="1" destOrd="0" presId="urn:microsoft.com/office/officeart/2009/3/layout/HorizontalOrganizationChart"/>
    <dgm:cxn modelId="{C535E5A6-95D8-4CC9-83D2-FB56C7341BB1}" type="presParOf" srcId="{10FC10F4-77AB-43F7-B1EB-302D8EFCA82C}" destId="{5D5E057F-F566-4C3F-A152-EA8247C4FF8F}" srcOrd="1" destOrd="0" presId="urn:microsoft.com/office/officeart/2009/3/layout/HorizontalOrganizationChart"/>
    <dgm:cxn modelId="{5FAF64D4-DC7A-4D78-A44D-A45F840D598E}" type="presParOf" srcId="{10FC10F4-77AB-43F7-B1EB-302D8EFCA82C}" destId="{A60782C3-2B08-4221-9182-7F54A9D02C28}" srcOrd="2" destOrd="0" presId="urn:microsoft.com/office/officeart/2009/3/layout/HorizontalOrganizationChart"/>
    <dgm:cxn modelId="{B6CA74F9-E841-4862-A72E-237A2020D725}" type="presParOf" srcId="{A7900012-65E5-4B8A-A728-36B466B65971}" destId="{4EA79DA1-DA45-453D-89F8-4A0768D8CC79}" srcOrd="2" destOrd="0" presId="urn:microsoft.com/office/officeart/2009/3/layout/HorizontalOrganizationChart"/>
    <dgm:cxn modelId="{9EB7D579-EBF4-428B-A31A-FBDBD6028351}" type="presParOf" srcId="{A7900012-65E5-4B8A-A728-36B466B65971}" destId="{D5132397-330D-4ECB-916B-3FC19A611617}" srcOrd="3" destOrd="0" presId="urn:microsoft.com/office/officeart/2009/3/layout/HorizontalOrganizationChart"/>
    <dgm:cxn modelId="{BF5B5798-8B9E-4C78-AEA7-61371426407C}" type="presParOf" srcId="{D5132397-330D-4ECB-916B-3FC19A611617}" destId="{A85B0438-FDEF-4623-8115-DA66A7CE0CFA}" srcOrd="0" destOrd="0" presId="urn:microsoft.com/office/officeart/2009/3/layout/HorizontalOrganizationChart"/>
    <dgm:cxn modelId="{5A960987-1B58-4787-AA88-364E1B9CDF30}" type="presParOf" srcId="{A85B0438-FDEF-4623-8115-DA66A7CE0CFA}" destId="{FD7187E1-1A3D-47B3-B7C9-92D317C5C834}" srcOrd="0" destOrd="0" presId="urn:microsoft.com/office/officeart/2009/3/layout/HorizontalOrganizationChart"/>
    <dgm:cxn modelId="{3303CD3B-B8BD-4F37-9DC2-709AC00F3034}" type="presParOf" srcId="{A85B0438-FDEF-4623-8115-DA66A7CE0CFA}" destId="{C7889D92-EE81-42DA-899F-EA841E521D45}" srcOrd="1" destOrd="0" presId="urn:microsoft.com/office/officeart/2009/3/layout/HorizontalOrganizationChart"/>
    <dgm:cxn modelId="{7EF22401-622B-4B05-BAE7-FF4F4EFFD070}" type="presParOf" srcId="{D5132397-330D-4ECB-916B-3FC19A611617}" destId="{E29E3C51-81BE-482D-A66E-4A51EED6D20A}" srcOrd="1" destOrd="0" presId="urn:microsoft.com/office/officeart/2009/3/layout/HorizontalOrganizationChart"/>
    <dgm:cxn modelId="{5DFF785B-6E5E-4E52-9FDB-A3572A67710B}" type="presParOf" srcId="{D5132397-330D-4ECB-916B-3FC19A611617}" destId="{061857BB-DBE2-4EF4-82B2-BF9F557D1DD0}" srcOrd="2" destOrd="0" presId="urn:microsoft.com/office/officeart/2009/3/layout/HorizontalOrganizationChart"/>
    <dgm:cxn modelId="{41379D2B-AACF-4747-B843-9712134DA385}" type="presParOf" srcId="{A7900012-65E5-4B8A-A728-36B466B65971}" destId="{B78C9E2C-19B4-4AC2-9E7F-F35336945111}" srcOrd="4" destOrd="0" presId="urn:microsoft.com/office/officeart/2009/3/layout/HorizontalOrganizationChart"/>
    <dgm:cxn modelId="{CB21C2C4-5CB9-48B2-8F59-25C4F54D6997}" type="presParOf" srcId="{A7900012-65E5-4B8A-A728-36B466B65971}" destId="{C8FFF33B-B36A-4F73-8654-579E880C9829}" srcOrd="5" destOrd="0" presId="urn:microsoft.com/office/officeart/2009/3/layout/HorizontalOrganizationChart"/>
    <dgm:cxn modelId="{2125687A-DE77-4139-81B9-661111EFECC8}" type="presParOf" srcId="{C8FFF33B-B36A-4F73-8654-579E880C9829}" destId="{CF9AFAD0-7A58-4C0B-9E0F-8BB801922ECD}" srcOrd="0" destOrd="0" presId="urn:microsoft.com/office/officeart/2009/3/layout/HorizontalOrganizationChart"/>
    <dgm:cxn modelId="{BEAE5178-A30B-427E-B4AA-7548635145ED}" type="presParOf" srcId="{CF9AFAD0-7A58-4C0B-9E0F-8BB801922ECD}" destId="{4DF4239E-EFFD-4A9D-91EA-B99A21060544}" srcOrd="0" destOrd="0" presId="urn:microsoft.com/office/officeart/2009/3/layout/HorizontalOrganizationChart"/>
    <dgm:cxn modelId="{C6468C80-CD98-4585-8378-9318289A2789}" type="presParOf" srcId="{CF9AFAD0-7A58-4C0B-9E0F-8BB801922ECD}" destId="{B6BF2143-1835-4F64-84CD-3A05EB54FA78}" srcOrd="1" destOrd="0" presId="urn:microsoft.com/office/officeart/2009/3/layout/HorizontalOrganizationChart"/>
    <dgm:cxn modelId="{48FA7B3C-1755-41D3-98F8-2D7A50F752EB}" type="presParOf" srcId="{C8FFF33B-B36A-4F73-8654-579E880C9829}" destId="{02617891-A9F7-47A0-A8D3-C9FE7F9A0559}" srcOrd="1" destOrd="0" presId="urn:microsoft.com/office/officeart/2009/3/layout/HorizontalOrganizationChart"/>
    <dgm:cxn modelId="{8DED4AC6-8003-4995-AAF6-5EAEEF17C169}" type="presParOf" srcId="{C8FFF33B-B36A-4F73-8654-579E880C9829}" destId="{9AEDA0A0-693E-4DE7-8963-F677A2D60B4F}" srcOrd="2" destOrd="0" presId="urn:microsoft.com/office/officeart/2009/3/layout/HorizontalOrganizationChart"/>
    <dgm:cxn modelId="{3D599555-876A-4C78-B87A-C288C2CE4315}" type="presParOf" srcId="{202225C7-AC23-41B1-99DC-9ECCE283C4A3}" destId="{244241DE-79A7-455F-940B-6FC8388E8539}"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E2D4CF-60CC-470E-87F3-570CE0EC122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MX"/>
        </a:p>
      </dgm:t>
    </dgm:pt>
    <dgm:pt modelId="{F986533E-E866-442E-A4F4-1EB745ACD110}">
      <dgm:prSet phldrT="[Texto]"/>
      <dgm:spPr>
        <a:ln w="28575">
          <a:solidFill>
            <a:srgbClr val="0070C0"/>
          </a:solidFill>
        </a:ln>
      </dgm:spPr>
      <dgm:t>
        <a:bodyPr/>
        <a:lstStyle/>
        <a:p>
          <a:r>
            <a:rPr lang="es-EC" dirty="0"/>
            <a:t>Análisis e informes de planes de continuidad del negocio de las entidades controladas</a:t>
          </a:r>
          <a:endParaRPr lang="es-MX" dirty="0"/>
        </a:p>
      </dgm:t>
    </dgm:pt>
    <dgm:pt modelId="{E9B53754-2438-4446-9DCB-425F8A7BA5A7}" type="parTrans" cxnId="{3B49761A-BCB7-4493-BC82-0FE28E5188A4}">
      <dgm:prSet/>
      <dgm:spPr/>
      <dgm:t>
        <a:bodyPr/>
        <a:lstStyle/>
        <a:p>
          <a:endParaRPr lang="es-MX"/>
        </a:p>
      </dgm:t>
    </dgm:pt>
    <dgm:pt modelId="{AAE5476A-D4BC-4C45-A7D2-AA486F97E81A}" type="sibTrans" cxnId="{3B49761A-BCB7-4493-BC82-0FE28E5188A4}">
      <dgm:prSet/>
      <dgm:spPr>
        <a:ln w="28575">
          <a:solidFill>
            <a:srgbClr val="0070C0"/>
          </a:solidFill>
        </a:ln>
      </dgm:spPr>
      <dgm:t>
        <a:bodyPr/>
        <a:lstStyle/>
        <a:p>
          <a:endParaRPr lang="es-MX"/>
        </a:p>
      </dgm:t>
    </dgm:pt>
    <dgm:pt modelId="{ED7AC3DC-1EAB-4D6D-B852-CB946BF518F8}">
      <dgm:prSet/>
      <dgm:spPr>
        <a:ln w="28575">
          <a:solidFill>
            <a:srgbClr val="0070C0"/>
          </a:solidFill>
        </a:ln>
      </dgm:spPr>
      <dgm:t>
        <a:bodyPr/>
        <a:lstStyle/>
        <a:p>
          <a:pPr>
            <a:buFont typeface="Symbol" panose="05050102010706020507" pitchFamily="18" charset="2"/>
            <a:buChar char=""/>
          </a:pPr>
          <a:r>
            <a:rPr lang="es-EC"/>
            <a:t>Matrices de riesgos operativos</a:t>
          </a:r>
          <a:endParaRPr lang="es-MX"/>
        </a:p>
      </dgm:t>
    </dgm:pt>
    <dgm:pt modelId="{597BD937-6D6F-41B1-93BE-DB3123FAF5C1}" type="parTrans" cxnId="{E875DBEF-FDCE-4BF8-A902-2D20E494539D}">
      <dgm:prSet/>
      <dgm:spPr/>
      <dgm:t>
        <a:bodyPr/>
        <a:lstStyle/>
        <a:p>
          <a:endParaRPr lang="es-MX"/>
        </a:p>
      </dgm:t>
    </dgm:pt>
    <dgm:pt modelId="{6EF4F6B4-DFAF-450E-AC5A-60EC0D68303E}" type="sibTrans" cxnId="{E875DBEF-FDCE-4BF8-A902-2D20E494539D}">
      <dgm:prSet/>
      <dgm:spPr/>
      <dgm:t>
        <a:bodyPr/>
        <a:lstStyle/>
        <a:p>
          <a:endParaRPr lang="es-MX"/>
        </a:p>
      </dgm:t>
    </dgm:pt>
    <dgm:pt modelId="{0EB9FCB4-D4B7-427F-98DA-50253EC35A78}">
      <dgm:prSet/>
      <dgm:spPr>
        <a:ln w="28575">
          <a:solidFill>
            <a:srgbClr val="0070C0"/>
          </a:solidFill>
        </a:ln>
      </dgm:spPr>
      <dgm:t>
        <a:bodyPr/>
        <a:lstStyle/>
        <a:p>
          <a:pPr>
            <a:buFont typeface="Symbol" panose="05050102010706020507" pitchFamily="18" charset="2"/>
            <a:buChar char=""/>
          </a:pPr>
          <a:r>
            <a:rPr lang="es-EC"/>
            <a:t>Informes y evaluaciones de riesgos operativos</a:t>
          </a:r>
          <a:endParaRPr lang="es-MX"/>
        </a:p>
      </dgm:t>
    </dgm:pt>
    <dgm:pt modelId="{040EA23C-23A9-494D-961E-FAA7232C3EA2}" type="parTrans" cxnId="{D38119C6-0CE4-43DB-81AD-D9E0EEACAA67}">
      <dgm:prSet/>
      <dgm:spPr/>
      <dgm:t>
        <a:bodyPr/>
        <a:lstStyle/>
        <a:p>
          <a:endParaRPr lang="es-MX"/>
        </a:p>
      </dgm:t>
    </dgm:pt>
    <dgm:pt modelId="{358D056E-7236-4E67-8A26-C2184DDF52BC}" type="sibTrans" cxnId="{D38119C6-0CE4-43DB-81AD-D9E0EEACAA67}">
      <dgm:prSet/>
      <dgm:spPr/>
      <dgm:t>
        <a:bodyPr/>
        <a:lstStyle/>
        <a:p>
          <a:endParaRPr lang="es-MX"/>
        </a:p>
      </dgm:t>
    </dgm:pt>
    <dgm:pt modelId="{309FEA14-90CD-49F7-96BE-6902A6F95BCA}" type="pres">
      <dgm:prSet presAssocID="{66E2D4CF-60CC-470E-87F3-570CE0EC1225}" presName="Name0" presStyleCnt="0">
        <dgm:presLayoutVars>
          <dgm:chMax val="7"/>
          <dgm:chPref val="7"/>
          <dgm:dir/>
        </dgm:presLayoutVars>
      </dgm:prSet>
      <dgm:spPr/>
    </dgm:pt>
    <dgm:pt modelId="{36D45D7C-8812-43BF-BBE5-B56F7468622F}" type="pres">
      <dgm:prSet presAssocID="{66E2D4CF-60CC-470E-87F3-570CE0EC1225}" presName="Name1" presStyleCnt="0"/>
      <dgm:spPr/>
    </dgm:pt>
    <dgm:pt modelId="{78E7F87A-8B85-43D8-B08D-E73AA4C561D4}" type="pres">
      <dgm:prSet presAssocID="{66E2D4CF-60CC-470E-87F3-570CE0EC1225}" presName="cycle" presStyleCnt="0"/>
      <dgm:spPr/>
    </dgm:pt>
    <dgm:pt modelId="{FAB88892-D813-4CCA-A681-FDA297BED14F}" type="pres">
      <dgm:prSet presAssocID="{66E2D4CF-60CC-470E-87F3-570CE0EC1225}" presName="srcNode" presStyleLbl="node1" presStyleIdx="0" presStyleCnt="3"/>
      <dgm:spPr/>
    </dgm:pt>
    <dgm:pt modelId="{30654A6E-5F15-4F50-B8B4-E420E655986D}" type="pres">
      <dgm:prSet presAssocID="{66E2D4CF-60CC-470E-87F3-570CE0EC1225}" presName="conn" presStyleLbl="parChTrans1D2" presStyleIdx="0" presStyleCnt="1"/>
      <dgm:spPr/>
    </dgm:pt>
    <dgm:pt modelId="{AD139DCD-DBE3-43D2-8D1B-14FF7C89F3D2}" type="pres">
      <dgm:prSet presAssocID="{66E2D4CF-60CC-470E-87F3-570CE0EC1225}" presName="extraNode" presStyleLbl="node1" presStyleIdx="0" presStyleCnt="3"/>
      <dgm:spPr/>
    </dgm:pt>
    <dgm:pt modelId="{6A6DE874-C1BD-461B-8209-6F57C386C480}" type="pres">
      <dgm:prSet presAssocID="{66E2D4CF-60CC-470E-87F3-570CE0EC1225}" presName="dstNode" presStyleLbl="node1" presStyleIdx="0" presStyleCnt="3"/>
      <dgm:spPr/>
    </dgm:pt>
    <dgm:pt modelId="{C3FDCCE9-2BCA-474C-8340-E55271F86D6F}" type="pres">
      <dgm:prSet presAssocID="{F986533E-E866-442E-A4F4-1EB745ACD110}" presName="text_1" presStyleLbl="node1" presStyleIdx="0" presStyleCnt="3">
        <dgm:presLayoutVars>
          <dgm:bulletEnabled val="1"/>
        </dgm:presLayoutVars>
      </dgm:prSet>
      <dgm:spPr/>
    </dgm:pt>
    <dgm:pt modelId="{C226E99C-AC33-4F8F-B8D5-EB287A537001}" type="pres">
      <dgm:prSet presAssocID="{F986533E-E866-442E-A4F4-1EB745ACD110}" presName="accent_1" presStyleCnt="0"/>
      <dgm:spPr/>
    </dgm:pt>
    <dgm:pt modelId="{D5EF6EF2-E93A-442D-9E99-B18AD1A30876}" type="pres">
      <dgm:prSet presAssocID="{F986533E-E866-442E-A4F4-1EB745ACD110}" presName="accentRepeatNode" presStyleLbl="solidFgAcc1" presStyleIdx="0" presStyleCnt="3"/>
      <dgm:spPr>
        <a:ln w="28575">
          <a:solidFill>
            <a:srgbClr val="0070C0"/>
          </a:solidFill>
        </a:ln>
      </dgm:spPr>
    </dgm:pt>
    <dgm:pt modelId="{6D2005DD-A2A7-498F-8DDF-8835CE0D1248}" type="pres">
      <dgm:prSet presAssocID="{ED7AC3DC-1EAB-4D6D-B852-CB946BF518F8}" presName="text_2" presStyleLbl="node1" presStyleIdx="1" presStyleCnt="3">
        <dgm:presLayoutVars>
          <dgm:bulletEnabled val="1"/>
        </dgm:presLayoutVars>
      </dgm:prSet>
      <dgm:spPr/>
    </dgm:pt>
    <dgm:pt modelId="{8AA85EC1-2776-43E1-8CE9-AE129E41CB0C}" type="pres">
      <dgm:prSet presAssocID="{ED7AC3DC-1EAB-4D6D-B852-CB946BF518F8}" presName="accent_2" presStyleCnt="0"/>
      <dgm:spPr/>
    </dgm:pt>
    <dgm:pt modelId="{4E9C0DCA-F4D4-494E-9ECB-01352C07CC7B}" type="pres">
      <dgm:prSet presAssocID="{ED7AC3DC-1EAB-4D6D-B852-CB946BF518F8}" presName="accentRepeatNode" presStyleLbl="solidFgAcc1" presStyleIdx="1" presStyleCnt="3"/>
      <dgm:spPr>
        <a:ln w="28575">
          <a:solidFill>
            <a:srgbClr val="0070C0"/>
          </a:solidFill>
        </a:ln>
      </dgm:spPr>
    </dgm:pt>
    <dgm:pt modelId="{A6B78FDB-9844-4068-8097-B27FC1CFA3F1}" type="pres">
      <dgm:prSet presAssocID="{0EB9FCB4-D4B7-427F-98DA-50253EC35A78}" presName="text_3" presStyleLbl="node1" presStyleIdx="2" presStyleCnt="3">
        <dgm:presLayoutVars>
          <dgm:bulletEnabled val="1"/>
        </dgm:presLayoutVars>
      </dgm:prSet>
      <dgm:spPr/>
    </dgm:pt>
    <dgm:pt modelId="{5003047E-3E64-4289-A5B8-3A135C89E889}" type="pres">
      <dgm:prSet presAssocID="{0EB9FCB4-D4B7-427F-98DA-50253EC35A78}" presName="accent_3" presStyleCnt="0"/>
      <dgm:spPr/>
    </dgm:pt>
    <dgm:pt modelId="{43FFEAD0-0900-4205-8E6B-177E2D8AD457}" type="pres">
      <dgm:prSet presAssocID="{0EB9FCB4-D4B7-427F-98DA-50253EC35A78}" presName="accentRepeatNode" presStyleLbl="solidFgAcc1" presStyleIdx="2" presStyleCnt="3"/>
      <dgm:spPr>
        <a:ln w="28575">
          <a:solidFill>
            <a:srgbClr val="0070C0"/>
          </a:solidFill>
        </a:ln>
      </dgm:spPr>
    </dgm:pt>
  </dgm:ptLst>
  <dgm:cxnLst>
    <dgm:cxn modelId="{3B49761A-BCB7-4493-BC82-0FE28E5188A4}" srcId="{66E2D4CF-60CC-470E-87F3-570CE0EC1225}" destId="{F986533E-E866-442E-A4F4-1EB745ACD110}" srcOrd="0" destOrd="0" parTransId="{E9B53754-2438-4446-9DCB-425F8A7BA5A7}" sibTransId="{AAE5476A-D4BC-4C45-A7D2-AA486F97E81A}"/>
    <dgm:cxn modelId="{F8428E26-CAC6-49E8-9FCB-3E82FA5F03E9}" type="presOf" srcId="{0EB9FCB4-D4B7-427F-98DA-50253EC35A78}" destId="{A6B78FDB-9844-4068-8097-B27FC1CFA3F1}" srcOrd="0" destOrd="0" presId="urn:microsoft.com/office/officeart/2008/layout/VerticalCurvedList"/>
    <dgm:cxn modelId="{8518FB27-162C-454B-BBD0-635F5B943B36}" type="presOf" srcId="{AAE5476A-D4BC-4C45-A7D2-AA486F97E81A}" destId="{30654A6E-5F15-4F50-B8B4-E420E655986D}" srcOrd="0" destOrd="0" presId="urn:microsoft.com/office/officeart/2008/layout/VerticalCurvedList"/>
    <dgm:cxn modelId="{127D3BBB-C002-495E-8AEF-31D2886DA9A0}" type="presOf" srcId="{F986533E-E866-442E-A4F4-1EB745ACD110}" destId="{C3FDCCE9-2BCA-474C-8340-E55271F86D6F}" srcOrd="0" destOrd="0" presId="urn:microsoft.com/office/officeart/2008/layout/VerticalCurvedList"/>
    <dgm:cxn modelId="{E169FCC1-3758-4FFB-8B6F-D4641482E555}" type="presOf" srcId="{66E2D4CF-60CC-470E-87F3-570CE0EC1225}" destId="{309FEA14-90CD-49F7-96BE-6902A6F95BCA}" srcOrd="0" destOrd="0" presId="urn:microsoft.com/office/officeart/2008/layout/VerticalCurvedList"/>
    <dgm:cxn modelId="{D38119C6-0CE4-43DB-81AD-D9E0EEACAA67}" srcId="{66E2D4CF-60CC-470E-87F3-570CE0EC1225}" destId="{0EB9FCB4-D4B7-427F-98DA-50253EC35A78}" srcOrd="2" destOrd="0" parTransId="{040EA23C-23A9-494D-961E-FAA7232C3EA2}" sibTransId="{358D056E-7236-4E67-8A26-C2184DDF52BC}"/>
    <dgm:cxn modelId="{E875DBEF-FDCE-4BF8-A902-2D20E494539D}" srcId="{66E2D4CF-60CC-470E-87F3-570CE0EC1225}" destId="{ED7AC3DC-1EAB-4D6D-B852-CB946BF518F8}" srcOrd="1" destOrd="0" parTransId="{597BD937-6D6F-41B1-93BE-DB3123FAF5C1}" sibTransId="{6EF4F6B4-DFAF-450E-AC5A-60EC0D68303E}"/>
    <dgm:cxn modelId="{749F64F3-03A5-43C0-B568-5E2662B07845}" type="presOf" srcId="{ED7AC3DC-1EAB-4D6D-B852-CB946BF518F8}" destId="{6D2005DD-A2A7-498F-8DDF-8835CE0D1248}" srcOrd="0" destOrd="0" presId="urn:microsoft.com/office/officeart/2008/layout/VerticalCurvedList"/>
    <dgm:cxn modelId="{05B99CFE-914A-4E0B-9CD1-CD333174F83E}" type="presParOf" srcId="{309FEA14-90CD-49F7-96BE-6902A6F95BCA}" destId="{36D45D7C-8812-43BF-BBE5-B56F7468622F}" srcOrd="0" destOrd="0" presId="urn:microsoft.com/office/officeart/2008/layout/VerticalCurvedList"/>
    <dgm:cxn modelId="{202FD93E-F195-444E-A8F2-6CAB03BFE9DD}" type="presParOf" srcId="{36D45D7C-8812-43BF-BBE5-B56F7468622F}" destId="{78E7F87A-8B85-43D8-B08D-E73AA4C561D4}" srcOrd="0" destOrd="0" presId="urn:microsoft.com/office/officeart/2008/layout/VerticalCurvedList"/>
    <dgm:cxn modelId="{BFBAED67-6BBE-49B3-9FFE-FEC65CC822E5}" type="presParOf" srcId="{78E7F87A-8B85-43D8-B08D-E73AA4C561D4}" destId="{FAB88892-D813-4CCA-A681-FDA297BED14F}" srcOrd="0" destOrd="0" presId="urn:microsoft.com/office/officeart/2008/layout/VerticalCurvedList"/>
    <dgm:cxn modelId="{636CEE31-60A7-4309-86A8-62F77A3A1DDA}" type="presParOf" srcId="{78E7F87A-8B85-43D8-B08D-E73AA4C561D4}" destId="{30654A6E-5F15-4F50-B8B4-E420E655986D}" srcOrd="1" destOrd="0" presId="urn:microsoft.com/office/officeart/2008/layout/VerticalCurvedList"/>
    <dgm:cxn modelId="{A2DAC13B-2A1C-47CB-870A-C016291788DB}" type="presParOf" srcId="{78E7F87A-8B85-43D8-B08D-E73AA4C561D4}" destId="{AD139DCD-DBE3-43D2-8D1B-14FF7C89F3D2}" srcOrd="2" destOrd="0" presId="urn:microsoft.com/office/officeart/2008/layout/VerticalCurvedList"/>
    <dgm:cxn modelId="{EB02153D-C0A4-4B27-8D35-3EFD5C8D253B}" type="presParOf" srcId="{78E7F87A-8B85-43D8-B08D-E73AA4C561D4}" destId="{6A6DE874-C1BD-461B-8209-6F57C386C480}" srcOrd="3" destOrd="0" presId="urn:microsoft.com/office/officeart/2008/layout/VerticalCurvedList"/>
    <dgm:cxn modelId="{665ADCA9-E332-4838-AC24-CA0DB39F19FA}" type="presParOf" srcId="{36D45D7C-8812-43BF-BBE5-B56F7468622F}" destId="{C3FDCCE9-2BCA-474C-8340-E55271F86D6F}" srcOrd="1" destOrd="0" presId="urn:microsoft.com/office/officeart/2008/layout/VerticalCurvedList"/>
    <dgm:cxn modelId="{2BEA8E93-95AB-42F0-86E6-0A1C80340FDB}" type="presParOf" srcId="{36D45D7C-8812-43BF-BBE5-B56F7468622F}" destId="{C226E99C-AC33-4F8F-B8D5-EB287A537001}" srcOrd="2" destOrd="0" presId="urn:microsoft.com/office/officeart/2008/layout/VerticalCurvedList"/>
    <dgm:cxn modelId="{CE8992A2-C3EF-4027-936F-EA7702318C93}" type="presParOf" srcId="{C226E99C-AC33-4F8F-B8D5-EB287A537001}" destId="{D5EF6EF2-E93A-442D-9E99-B18AD1A30876}" srcOrd="0" destOrd="0" presId="urn:microsoft.com/office/officeart/2008/layout/VerticalCurvedList"/>
    <dgm:cxn modelId="{B54EDDC9-E6F0-4483-AEC1-F5D5C26BA47D}" type="presParOf" srcId="{36D45D7C-8812-43BF-BBE5-B56F7468622F}" destId="{6D2005DD-A2A7-498F-8DDF-8835CE0D1248}" srcOrd="3" destOrd="0" presId="urn:microsoft.com/office/officeart/2008/layout/VerticalCurvedList"/>
    <dgm:cxn modelId="{02AC700B-8B6B-4969-8609-8F5446A53E0A}" type="presParOf" srcId="{36D45D7C-8812-43BF-BBE5-B56F7468622F}" destId="{8AA85EC1-2776-43E1-8CE9-AE129E41CB0C}" srcOrd="4" destOrd="0" presId="urn:microsoft.com/office/officeart/2008/layout/VerticalCurvedList"/>
    <dgm:cxn modelId="{F9AF5DCF-34EF-494E-BABF-80FD45A5D674}" type="presParOf" srcId="{8AA85EC1-2776-43E1-8CE9-AE129E41CB0C}" destId="{4E9C0DCA-F4D4-494E-9ECB-01352C07CC7B}" srcOrd="0" destOrd="0" presId="urn:microsoft.com/office/officeart/2008/layout/VerticalCurvedList"/>
    <dgm:cxn modelId="{D6C22FA4-EE48-4A01-BACF-83EF44CA545B}" type="presParOf" srcId="{36D45D7C-8812-43BF-BBE5-B56F7468622F}" destId="{A6B78FDB-9844-4068-8097-B27FC1CFA3F1}" srcOrd="5" destOrd="0" presId="urn:microsoft.com/office/officeart/2008/layout/VerticalCurvedList"/>
    <dgm:cxn modelId="{D2F03A56-20FD-47DA-A05D-A3943ADD2472}" type="presParOf" srcId="{36D45D7C-8812-43BF-BBE5-B56F7468622F}" destId="{5003047E-3E64-4289-A5B8-3A135C89E889}" srcOrd="6" destOrd="0" presId="urn:microsoft.com/office/officeart/2008/layout/VerticalCurvedList"/>
    <dgm:cxn modelId="{C85C94B3-52D3-45AF-91AF-71FD6DF21686}" type="presParOf" srcId="{5003047E-3E64-4289-A5B8-3A135C89E889}" destId="{43FFEAD0-0900-4205-8E6B-177E2D8AD45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C027E3-98AC-4C51-81C1-58EE1893E7B7}"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s-MX"/>
        </a:p>
      </dgm:t>
    </dgm:pt>
    <dgm:pt modelId="{4127EA3F-391F-4118-B449-B858B5950836}">
      <dgm:prSet custT="1"/>
      <dgm:spPr>
        <a:ln w="28575">
          <a:solidFill>
            <a:srgbClr val="0070C0"/>
          </a:solidFill>
        </a:ln>
      </dgm:spPr>
      <dgm:t>
        <a:bodyPr/>
        <a:lstStyle/>
        <a:p>
          <a:r>
            <a:rPr lang="es-EC" sz="1800" b="1"/>
            <a:t>Auditoría externa en las instituciones financieras</a:t>
          </a:r>
          <a:endParaRPr lang="es-MX" sz="1800"/>
        </a:p>
      </dgm:t>
    </dgm:pt>
    <dgm:pt modelId="{545B2DC5-2CD5-47D5-9A70-DB4B395C47E6}" type="parTrans" cxnId="{28987ED0-8D39-465D-8D80-DF4619A933E2}">
      <dgm:prSet/>
      <dgm:spPr/>
      <dgm:t>
        <a:bodyPr/>
        <a:lstStyle/>
        <a:p>
          <a:endParaRPr lang="es-MX" sz="1800"/>
        </a:p>
      </dgm:t>
    </dgm:pt>
    <dgm:pt modelId="{98F0CCC9-3AE4-4E91-8747-717E1052607C}" type="sibTrans" cxnId="{28987ED0-8D39-465D-8D80-DF4619A933E2}">
      <dgm:prSet/>
      <dgm:spPr/>
      <dgm:t>
        <a:bodyPr/>
        <a:lstStyle/>
        <a:p>
          <a:endParaRPr lang="es-MX" sz="1800"/>
        </a:p>
      </dgm:t>
    </dgm:pt>
    <dgm:pt modelId="{0CAD6A2C-4A7F-49E4-BA43-76588DEED64E}">
      <dgm:prSet custT="1"/>
      <dgm:spPr>
        <a:ln w="28575">
          <a:solidFill>
            <a:srgbClr val="0070C0"/>
          </a:solidFill>
        </a:ln>
      </dgm:spPr>
      <dgm:t>
        <a:bodyPr/>
        <a:lstStyle/>
        <a:p>
          <a:pPr algn="ctr"/>
          <a:r>
            <a:rPr lang="es-EC" sz="1800" b="1" i="1" dirty="0"/>
            <a:t>Normas para la contratación y funcionamiento de las auditorías externas que ejercen su actividad en las entidades sujetas al control de las Superintendencia de Bancos</a:t>
          </a:r>
          <a:endParaRPr lang="es-MX" sz="1800" i="1" dirty="0"/>
        </a:p>
      </dgm:t>
    </dgm:pt>
    <dgm:pt modelId="{E3A760E2-0B22-4E25-A85F-4B04B57FCABF}" type="parTrans" cxnId="{B85F8307-F45B-458B-9143-0FA72F4BC8DA}">
      <dgm:prSet/>
      <dgm:spPr>
        <a:ln w="28575">
          <a:solidFill>
            <a:srgbClr val="0070C0"/>
          </a:solidFill>
        </a:ln>
      </dgm:spPr>
      <dgm:t>
        <a:bodyPr/>
        <a:lstStyle/>
        <a:p>
          <a:endParaRPr lang="es-MX" sz="1800"/>
        </a:p>
      </dgm:t>
    </dgm:pt>
    <dgm:pt modelId="{20F9811C-946E-40C0-90E2-E9B4E64BB286}" type="sibTrans" cxnId="{B85F8307-F45B-458B-9143-0FA72F4BC8DA}">
      <dgm:prSet/>
      <dgm:spPr/>
      <dgm:t>
        <a:bodyPr/>
        <a:lstStyle/>
        <a:p>
          <a:endParaRPr lang="es-MX" sz="1800"/>
        </a:p>
      </dgm:t>
    </dgm:pt>
    <dgm:pt modelId="{660D2126-874D-4460-8AF6-2A38E9C0C51D}">
      <dgm:prSet custT="1"/>
      <dgm:spPr>
        <a:ln w="28575">
          <a:solidFill>
            <a:srgbClr val="0070C0"/>
          </a:solidFill>
        </a:ln>
      </dgm:spPr>
      <dgm:t>
        <a:bodyPr/>
        <a:lstStyle/>
        <a:p>
          <a:r>
            <a:rPr lang="es-EC" sz="1800" dirty="0"/>
            <a:t>Entidades obligadas a la contratación de auditores externos son:</a:t>
          </a:r>
          <a:endParaRPr lang="es-MX" sz="1800" dirty="0"/>
        </a:p>
      </dgm:t>
    </dgm:pt>
    <dgm:pt modelId="{EE47EF45-AB13-470F-B1E3-BE17309B0B69}" type="parTrans" cxnId="{EC1694F7-0D68-42D6-B88A-A41879EFB56B}">
      <dgm:prSet/>
      <dgm:spPr>
        <a:ln w="28575">
          <a:solidFill>
            <a:srgbClr val="0070C0"/>
          </a:solidFill>
        </a:ln>
      </dgm:spPr>
      <dgm:t>
        <a:bodyPr/>
        <a:lstStyle/>
        <a:p>
          <a:endParaRPr lang="es-MX" sz="1800"/>
        </a:p>
      </dgm:t>
    </dgm:pt>
    <dgm:pt modelId="{F35817F6-7297-412E-8691-CC8756DC47CE}" type="sibTrans" cxnId="{EC1694F7-0D68-42D6-B88A-A41879EFB56B}">
      <dgm:prSet/>
      <dgm:spPr/>
      <dgm:t>
        <a:bodyPr/>
        <a:lstStyle/>
        <a:p>
          <a:endParaRPr lang="es-MX" sz="1800"/>
        </a:p>
      </dgm:t>
    </dgm:pt>
    <dgm:pt modelId="{D9B9823F-CC65-44CB-BAAE-E1497C9C4C87}">
      <dgm:prSet custT="1"/>
      <dgm:spPr>
        <a:ln w="28575">
          <a:solidFill>
            <a:srgbClr val="0070C0"/>
          </a:solidFill>
        </a:ln>
      </dgm:spPr>
      <dgm:t>
        <a:bodyPr/>
        <a:lstStyle/>
        <a:p>
          <a:pPr algn="ctr"/>
          <a:r>
            <a:rPr lang="es-EC" sz="1800" dirty="0"/>
            <a:t>Entidades financieras públicas y privadas bajo el control de la Superintendencia de Bancos </a:t>
          </a:r>
          <a:endParaRPr lang="es-MX" sz="1800" dirty="0"/>
        </a:p>
      </dgm:t>
    </dgm:pt>
    <dgm:pt modelId="{778725A5-6C15-41A0-9275-67E3C6F6B4DD}" type="parTrans" cxnId="{DA1F2E41-0371-4753-9412-29B4463AC82D}">
      <dgm:prSet/>
      <dgm:spPr>
        <a:ln w="28575">
          <a:solidFill>
            <a:srgbClr val="0070C0"/>
          </a:solidFill>
        </a:ln>
      </dgm:spPr>
      <dgm:t>
        <a:bodyPr/>
        <a:lstStyle/>
        <a:p>
          <a:endParaRPr lang="es-MX" sz="1800"/>
        </a:p>
      </dgm:t>
    </dgm:pt>
    <dgm:pt modelId="{0D17F7D1-CA16-428C-80D1-83B0EA69BE4D}" type="sibTrans" cxnId="{DA1F2E41-0371-4753-9412-29B4463AC82D}">
      <dgm:prSet/>
      <dgm:spPr/>
      <dgm:t>
        <a:bodyPr/>
        <a:lstStyle/>
        <a:p>
          <a:endParaRPr lang="es-MX" sz="1800"/>
        </a:p>
      </dgm:t>
    </dgm:pt>
    <dgm:pt modelId="{0CF5BC4D-6FE8-4F97-9984-79919D0E222F}">
      <dgm:prSet custT="1"/>
      <dgm:spPr>
        <a:ln w="28575">
          <a:solidFill>
            <a:srgbClr val="0070C0"/>
          </a:solidFill>
        </a:ln>
      </dgm:spPr>
      <dgm:t>
        <a:bodyPr/>
        <a:lstStyle/>
        <a:p>
          <a:r>
            <a:rPr lang="es-EC" sz="1800"/>
            <a:t>Almacenes generales de depósito </a:t>
          </a:r>
          <a:endParaRPr lang="es-MX" sz="1800"/>
        </a:p>
      </dgm:t>
    </dgm:pt>
    <dgm:pt modelId="{2056DC6E-4115-46B1-969F-C9859AE013F9}" type="parTrans" cxnId="{AE06EA7F-6828-4603-A62E-79AC1AA9C8A7}">
      <dgm:prSet/>
      <dgm:spPr>
        <a:ln w="28575">
          <a:solidFill>
            <a:srgbClr val="0070C0"/>
          </a:solidFill>
        </a:ln>
      </dgm:spPr>
      <dgm:t>
        <a:bodyPr/>
        <a:lstStyle/>
        <a:p>
          <a:endParaRPr lang="es-MX" sz="1800"/>
        </a:p>
      </dgm:t>
    </dgm:pt>
    <dgm:pt modelId="{DF98AD01-787F-4BB0-A212-31037BDD72ED}" type="sibTrans" cxnId="{AE06EA7F-6828-4603-A62E-79AC1AA9C8A7}">
      <dgm:prSet/>
      <dgm:spPr/>
      <dgm:t>
        <a:bodyPr/>
        <a:lstStyle/>
        <a:p>
          <a:endParaRPr lang="es-MX" sz="1800"/>
        </a:p>
      </dgm:t>
    </dgm:pt>
    <dgm:pt modelId="{3AD9FC3A-59FC-4DC8-A552-DC0AD580C038}">
      <dgm:prSet custT="1"/>
      <dgm:spPr>
        <a:ln w="28575">
          <a:solidFill>
            <a:srgbClr val="0070C0"/>
          </a:solidFill>
        </a:ln>
      </dgm:spPr>
      <dgm:t>
        <a:bodyPr/>
        <a:lstStyle/>
        <a:p>
          <a:r>
            <a:rPr lang="es-EC" sz="1800"/>
            <a:t>Casa de cambio </a:t>
          </a:r>
          <a:endParaRPr lang="es-MX" sz="1800"/>
        </a:p>
      </dgm:t>
    </dgm:pt>
    <dgm:pt modelId="{2F35BCD1-4B85-4CA9-A3F2-11B4948A5BD8}" type="parTrans" cxnId="{95FE32D7-C4FF-452D-8284-B168476A6975}">
      <dgm:prSet/>
      <dgm:spPr>
        <a:ln w="28575">
          <a:solidFill>
            <a:srgbClr val="0070C0"/>
          </a:solidFill>
        </a:ln>
      </dgm:spPr>
      <dgm:t>
        <a:bodyPr/>
        <a:lstStyle/>
        <a:p>
          <a:endParaRPr lang="es-MX" sz="1800"/>
        </a:p>
      </dgm:t>
    </dgm:pt>
    <dgm:pt modelId="{72685BA1-3DA2-4404-94ED-51EB0B5D10D0}" type="sibTrans" cxnId="{95FE32D7-C4FF-452D-8284-B168476A6975}">
      <dgm:prSet/>
      <dgm:spPr/>
      <dgm:t>
        <a:bodyPr/>
        <a:lstStyle/>
        <a:p>
          <a:endParaRPr lang="es-MX" sz="1800"/>
        </a:p>
      </dgm:t>
    </dgm:pt>
    <dgm:pt modelId="{ACD225FF-B63E-4798-ADF9-7D221271E367}">
      <dgm:prSet custT="1"/>
      <dgm:spPr>
        <a:ln w="28575">
          <a:solidFill>
            <a:srgbClr val="0070C0"/>
          </a:solidFill>
        </a:ln>
      </dgm:spPr>
      <dgm:t>
        <a:bodyPr/>
        <a:lstStyle/>
        <a:p>
          <a:pPr algn="ctr"/>
          <a:r>
            <a:rPr lang="es-EC" sz="1800" dirty="0"/>
            <a:t>Grupos financieros</a:t>
          </a:r>
          <a:endParaRPr lang="es-MX" sz="1800" dirty="0"/>
        </a:p>
      </dgm:t>
    </dgm:pt>
    <dgm:pt modelId="{7C9A2250-99AF-4B98-A8F9-9B52A4C37C55}" type="parTrans" cxnId="{CD4F5495-9710-4B8D-9F90-C626B6A881BE}">
      <dgm:prSet/>
      <dgm:spPr>
        <a:ln w="28575">
          <a:solidFill>
            <a:srgbClr val="0070C0"/>
          </a:solidFill>
        </a:ln>
      </dgm:spPr>
      <dgm:t>
        <a:bodyPr/>
        <a:lstStyle/>
        <a:p>
          <a:endParaRPr lang="es-MX" sz="1800"/>
        </a:p>
      </dgm:t>
    </dgm:pt>
    <dgm:pt modelId="{453021B3-D506-4D1A-A850-11AB4A9CDD3E}" type="sibTrans" cxnId="{CD4F5495-9710-4B8D-9F90-C626B6A881BE}">
      <dgm:prSet/>
      <dgm:spPr/>
      <dgm:t>
        <a:bodyPr/>
        <a:lstStyle/>
        <a:p>
          <a:endParaRPr lang="es-MX" sz="1800"/>
        </a:p>
      </dgm:t>
    </dgm:pt>
    <dgm:pt modelId="{C8950370-DA2F-4608-8165-5301EE113354}">
      <dgm:prSet custT="1"/>
      <dgm:spPr>
        <a:ln w="28575">
          <a:solidFill>
            <a:srgbClr val="0070C0"/>
          </a:solidFill>
        </a:ln>
      </dgm:spPr>
      <dgm:t>
        <a:bodyPr/>
        <a:lstStyle/>
        <a:p>
          <a:r>
            <a:rPr lang="es-EC" sz="1800"/>
            <a:t>Bancos privados </a:t>
          </a:r>
          <a:endParaRPr lang="es-MX" sz="1800"/>
        </a:p>
      </dgm:t>
    </dgm:pt>
    <dgm:pt modelId="{3BD2B12E-A497-4019-A72F-97B28B8279D5}" type="sibTrans" cxnId="{0944FBD5-0285-4F8F-9FA5-169EAEA59560}">
      <dgm:prSet/>
      <dgm:spPr/>
      <dgm:t>
        <a:bodyPr/>
        <a:lstStyle/>
        <a:p>
          <a:endParaRPr lang="es-MX" sz="1800"/>
        </a:p>
      </dgm:t>
    </dgm:pt>
    <dgm:pt modelId="{C81DA8C8-9405-4828-9151-4CED530F4F63}" type="parTrans" cxnId="{0944FBD5-0285-4F8F-9FA5-169EAEA59560}">
      <dgm:prSet/>
      <dgm:spPr>
        <a:ln w="28575">
          <a:solidFill>
            <a:srgbClr val="0070C0"/>
          </a:solidFill>
        </a:ln>
      </dgm:spPr>
      <dgm:t>
        <a:bodyPr/>
        <a:lstStyle/>
        <a:p>
          <a:endParaRPr lang="es-MX" sz="1800"/>
        </a:p>
      </dgm:t>
    </dgm:pt>
    <dgm:pt modelId="{69DD597F-1605-4309-AA9E-28F5595CBAC0}" type="pres">
      <dgm:prSet presAssocID="{21C027E3-98AC-4C51-81C1-58EE1893E7B7}" presName="hierChild1" presStyleCnt="0">
        <dgm:presLayoutVars>
          <dgm:orgChart val="1"/>
          <dgm:chPref val="1"/>
          <dgm:dir/>
          <dgm:animOne val="branch"/>
          <dgm:animLvl val="lvl"/>
          <dgm:resizeHandles/>
        </dgm:presLayoutVars>
      </dgm:prSet>
      <dgm:spPr/>
    </dgm:pt>
    <dgm:pt modelId="{A9A2E6B1-A848-4021-95E1-E8070C3033F4}" type="pres">
      <dgm:prSet presAssocID="{4127EA3F-391F-4118-B449-B858B5950836}" presName="hierRoot1" presStyleCnt="0">
        <dgm:presLayoutVars>
          <dgm:hierBranch/>
        </dgm:presLayoutVars>
      </dgm:prSet>
      <dgm:spPr/>
    </dgm:pt>
    <dgm:pt modelId="{E24088F9-7700-44CE-852D-283A1C26ED22}" type="pres">
      <dgm:prSet presAssocID="{4127EA3F-391F-4118-B449-B858B5950836}" presName="rootComposite1" presStyleCnt="0"/>
      <dgm:spPr/>
    </dgm:pt>
    <dgm:pt modelId="{91E3D48B-3279-40BF-BB75-CBCD044DFBD3}" type="pres">
      <dgm:prSet presAssocID="{4127EA3F-391F-4118-B449-B858B5950836}" presName="rootText1" presStyleLbl="node0" presStyleIdx="0" presStyleCnt="1" custScaleX="130121" custScaleY="107507">
        <dgm:presLayoutVars>
          <dgm:chPref val="3"/>
        </dgm:presLayoutVars>
      </dgm:prSet>
      <dgm:spPr/>
    </dgm:pt>
    <dgm:pt modelId="{3E6A9598-7CBD-4B3A-924F-19BBF783F933}" type="pres">
      <dgm:prSet presAssocID="{4127EA3F-391F-4118-B449-B858B5950836}" presName="rootConnector1" presStyleLbl="node1" presStyleIdx="0" presStyleCnt="0"/>
      <dgm:spPr/>
    </dgm:pt>
    <dgm:pt modelId="{E90170CA-A109-41C9-8D85-05CEDF349ADD}" type="pres">
      <dgm:prSet presAssocID="{4127EA3F-391F-4118-B449-B858B5950836}" presName="hierChild2" presStyleCnt="0"/>
      <dgm:spPr/>
    </dgm:pt>
    <dgm:pt modelId="{F875679A-65F5-4843-82DD-3B6C438D96FF}" type="pres">
      <dgm:prSet presAssocID="{E3A760E2-0B22-4E25-A85F-4B04B57FCABF}" presName="Name35" presStyleLbl="parChTrans1D2" presStyleIdx="0" presStyleCnt="1"/>
      <dgm:spPr/>
    </dgm:pt>
    <dgm:pt modelId="{86D0A6C8-DACE-4FBD-8FE9-ED19732A300A}" type="pres">
      <dgm:prSet presAssocID="{0CAD6A2C-4A7F-49E4-BA43-76588DEED64E}" presName="hierRoot2" presStyleCnt="0">
        <dgm:presLayoutVars>
          <dgm:hierBranch val="init"/>
        </dgm:presLayoutVars>
      </dgm:prSet>
      <dgm:spPr/>
    </dgm:pt>
    <dgm:pt modelId="{C9462590-4F27-4F77-9CD6-F6AE52426273}" type="pres">
      <dgm:prSet presAssocID="{0CAD6A2C-4A7F-49E4-BA43-76588DEED64E}" presName="rootComposite" presStyleCnt="0"/>
      <dgm:spPr/>
    </dgm:pt>
    <dgm:pt modelId="{8AF22A9D-2685-4785-818C-10A47D2931A7}" type="pres">
      <dgm:prSet presAssocID="{0CAD6A2C-4A7F-49E4-BA43-76588DEED64E}" presName="rootText" presStyleLbl="node2" presStyleIdx="0" presStyleCnt="1" custScaleX="357025" custScaleY="110835">
        <dgm:presLayoutVars>
          <dgm:chPref val="3"/>
        </dgm:presLayoutVars>
      </dgm:prSet>
      <dgm:spPr/>
    </dgm:pt>
    <dgm:pt modelId="{35A181BE-0587-4B33-908B-50727EB2F9E3}" type="pres">
      <dgm:prSet presAssocID="{0CAD6A2C-4A7F-49E4-BA43-76588DEED64E}" presName="rootConnector" presStyleLbl="node2" presStyleIdx="0" presStyleCnt="1"/>
      <dgm:spPr/>
    </dgm:pt>
    <dgm:pt modelId="{CD666C78-C175-4613-9807-3D24E8834514}" type="pres">
      <dgm:prSet presAssocID="{0CAD6A2C-4A7F-49E4-BA43-76588DEED64E}" presName="hierChild4" presStyleCnt="0"/>
      <dgm:spPr/>
    </dgm:pt>
    <dgm:pt modelId="{C8397987-1AEF-4D84-906B-BA3BC354743F}" type="pres">
      <dgm:prSet presAssocID="{EE47EF45-AB13-470F-B1E3-BE17309B0B69}" presName="Name37" presStyleLbl="parChTrans1D3" presStyleIdx="0" presStyleCnt="1"/>
      <dgm:spPr/>
    </dgm:pt>
    <dgm:pt modelId="{912679FD-63B7-4BFD-9A72-E44D780BB084}" type="pres">
      <dgm:prSet presAssocID="{660D2126-874D-4460-8AF6-2A38E9C0C51D}" presName="hierRoot2" presStyleCnt="0">
        <dgm:presLayoutVars>
          <dgm:hierBranch/>
        </dgm:presLayoutVars>
      </dgm:prSet>
      <dgm:spPr/>
    </dgm:pt>
    <dgm:pt modelId="{A92B5179-2DE2-498A-9134-27B9B853D0FD}" type="pres">
      <dgm:prSet presAssocID="{660D2126-874D-4460-8AF6-2A38E9C0C51D}" presName="rootComposite" presStyleCnt="0"/>
      <dgm:spPr/>
    </dgm:pt>
    <dgm:pt modelId="{5642791F-6FBA-4946-8459-3451E490CFA8}" type="pres">
      <dgm:prSet presAssocID="{660D2126-874D-4460-8AF6-2A38E9C0C51D}" presName="rootText" presStyleLbl="node3" presStyleIdx="0" presStyleCnt="1" custScaleX="154854">
        <dgm:presLayoutVars>
          <dgm:chPref val="3"/>
        </dgm:presLayoutVars>
      </dgm:prSet>
      <dgm:spPr/>
    </dgm:pt>
    <dgm:pt modelId="{4B273D1F-9547-4FAB-B6BA-7EF4778C7B7C}" type="pres">
      <dgm:prSet presAssocID="{660D2126-874D-4460-8AF6-2A38E9C0C51D}" presName="rootConnector" presStyleLbl="node3" presStyleIdx="0" presStyleCnt="1"/>
      <dgm:spPr/>
    </dgm:pt>
    <dgm:pt modelId="{BB9CCE87-9954-40A7-BC25-9C5E9BDECCAE}" type="pres">
      <dgm:prSet presAssocID="{660D2126-874D-4460-8AF6-2A38E9C0C51D}" presName="hierChild4" presStyleCnt="0"/>
      <dgm:spPr/>
    </dgm:pt>
    <dgm:pt modelId="{BC0B57E6-C4E0-4518-A986-DC9A491CAFA2}" type="pres">
      <dgm:prSet presAssocID="{C81DA8C8-9405-4828-9151-4CED530F4F63}" presName="Name35" presStyleLbl="parChTrans1D4" presStyleIdx="0" presStyleCnt="5"/>
      <dgm:spPr/>
    </dgm:pt>
    <dgm:pt modelId="{5B13BBCD-C39D-47B4-A8DD-A203E26EBE17}" type="pres">
      <dgm:prSet presAssocID="{C8950370-DA2F-4608-8165-5301EE113354}" presName="hierRoot2" presStyleCnt="0">
        <dgm:presLayoutVars>
          <dgm:hierBranch val="init"/>
        </dgm:presLayoutVars>
      </dgm:prSet>
      <dgm:spPr/>
    </dgm:pt>
    <dgm:pt modelId="{667A2195-CF3A-4012-A1CE-3A9B91CCD868}" type="pres">
      <dgm:prSet presAssocID="{C8950370-DA2F-4608-8165-5301EE113354}" presName="rootComposite" presStyleCnt="0"/>
      <dgm:spPr/>
    </dgm:pt>
    <dgm:pt modelId="{C258A9E2-45FD-4808-B09C-BED8ED446F44}" type="pres">
      <dgm:prSet presAssocID="{C8950370-DA2F-4608-8165-5301EE113354}" presName="rootText" presStyleLbl="node4" presStyleIdx="0" presStyleCnt="5" custScaleY="35478">
        <dgm:presLayoutVars>
          <dgm:chPref val="3"/>
        </dgm:presLayoutVars>
      </dgm:prSet>
      <dgm:spPr/>
    </dgm:pt>
    <dgm:pt modelId="{8EE6F56B-71CB-4BF1-8295-0A83EAD87EFD}" type="pres">
      <dgm:prSet presAssocID="{C8950370-DA2F-4608-8165-5301EE113354}" presName="rootConnector" presStyleLbl="node4" presStyleIdx="0" presStyleCnt="5"/>
      <dgm:spPr/>
    </dgm:pt>
    <dgm:pt modelId="{845A1448-8E4C-4E68-9972-BE2AEBCF8F63}" type="pres">
      <dgm:prSet presAssocID="{C8950370-DA2F-4608-8165-5301EE113354}" presName="hierChild4" presStyleCnt="0"/>
      <dgm:spPr/>
    </dgm:pt>
    <dgm:pt modelId="{6F5F18A8-75B1-46CA-9852-034500326F11}" type="pres">
      <dgm:prSet presAssocID="{C8950370-DA2F-4608-8165-5301EE113354}" presName="hierChild5" presStyleCnt="0"/>
      <dgm:spPr/>
    </dgm:pt>
    <dgm:pt modelId="{8D8B623C-7E74-499C-AD99-BAB3F807505F}" type="pres">
      <dgm:prSet presAssocID="{778725A5-6C15-41A0-9275-67E3C6F6B4DD}" presName="Name35" presStyleLbl="parChTrans1D4" presStyleIdx="1" presStyleCnt="5"/>
      <dgm:spPr/>
    </dgm:pt>
    <dgm:pt modelId="{8F3E23DD-F367-4A5D-8558-EEEB19030E4A}" type="pres">
      <dgm:prSet presAssocID="{D9B9823F-CC65-44CB-BAAE-E1497C9C4C87}" presName="hierRoot2" presStyleCnt="0">
        <dgm:presLayoutVars>
          <dgm:hierBranch val="init"/>
        </dgm:presLayoutVars>
      </dgm:prSet>
      <dgm:spPr/>
    </dgm:pt>
    <dgm:pt modelId="{75F78B86-EB5C-4F5C-ACCB-ECA0180ED610}" type="pres">
      <dgm:prSet presAssocID="{D9B9823F-CC65-44CB-BAAE-E1497C9C4C87}" presName="rootComposite" presStyleCnt="0"/>
      <dgm:spPr/>
    </dgm:pt>
    <dgm:pt modelId="{6F73BF42-4295-443E-9C0E-961F255A16DC}" type="pres">
      <dgm:prSet presAssocID="{D9B9823F-CC65-44CB-BAAE-E1497C9C4C87}" presName="rootText" presStyleLbl="node4" presStyleIdx="1" presStyleCnt="5" custScaleX="105864" custScaleY="144034">
        <dgm:presLayoutVars>
          <dgm:chPref val="3"/>
        </dgm:presLayoutVars>
      </dgm:prSet>
      <dgm:spPr/>
    </dgm:pt>
    <dgm:pt modelId="{FC36D93E-3A8E-414F-AD46-F0B943754D3C}" type="pres">
      <dgm:prSet presAssocID="{D9B9823F-CC65-44CB-BAAE-E1497C9C4C87}" presName="rootConnector" presStyleLbl="node4" presStyleIdx="1" presStyleCnt="5"/>
      <dgm:spPr/>
    </dgm:pt>
    <dgm:pt modelId="{80861382-86C4-4C96-97B9-C4070F9B4B15}" type="pres">
      <dgm:prSet presAssocID="{D9B9823F-CC65-44CB-BAAE-E1497C9C4C87}" presName="hierChild4" presStyleCnt="0"/>
      <dgm:spPr/>
    </dgm:pt>
    <dgm:pt modelId="{0305F971-38BD-4B77-8D63-F618151872E2}" type="pres">
      <dgm:prSet presAssocID="{D9B9823F-CC65-44CB-BAAE-E1497C9C4C87}" presName="hierChild5" presStyleCnt="0"/>
      <dgm:spPr/>
    </dgm:pt>
    <dgm:pt modelId="{C9C5D7A4-97BE-4234-A282-9DD27921C4D1}" type="pres">
      <dgm:prSet presAssocID="{2056DC6E-4115-46B1-969F-C9859AE013F9}" presName="Name35" presStyleLbl="parChTrans1D4" presStyleIdx="2" presStyleCnt="5"/>
      <dgm:spPr/>
    </dgm:pt>
    <dgm:pt modelId="{36C6BCC0-5690-4FDE-B288-B514908E6C7D}" type="pres">
      <dgm:prSet presAssocID="{0CF5BC4D-6FE8-4F97-9984-79919D0E222F}" presName="hierRoot2" presStyleCnt="0">
        <dgm:presLayoutVars>
          <dgm:hierBranch val="init"/>
        </dgm:presLayoutVars>
      </dgm:prSet>
      <dgm:spPr/>
    </dgm:pt>
    <dgm:pt modelId="{19F97FC4-53DB-4307-8273-59341D61FB4D}" type="pres">
      <dgm:prSet presAssocID="{0CF5BC4D-6FE8-4F97-9984-79919D0E222F}" presName="rootComposite" presStyleCnt="0"/>
      <dgm:spPr/>
    </dgm:pt>
    <dgm:pt modelId="{C33FF10A-7619-486F-89AE-B533BD09C318}" type="pres">
      <dgm:prSet presAssocID="{0CF5BC4D-6FE8-4F97-9984-79919D0E222F}" presName="rootText" presStyleLbl="node4" presStyleIdx="2" presStyleCnt="5" custScaleY="86872">
        <dgm:presLayoutVars>
          <dgm:chPref val="3"/>
        </dgm:presLayoutVars>
      </dgm:prSet>
      <dgm:spPr/>
    </dgm:pt>
    <dgm:pt modelId="{5FF9D0A5-A200-401B-A813-7E40F3BAC38E}" type="pres">
      <dgm:prSet presAssocID="{0CF5BC4D-6FE8-4F97-9984-79919D0E222F}" presName="rootConnector" presStyleLbl="node4" presStyleIdx="2" presStyleCnt="5"/>
      <dgm:spPr/>
    </dgm:pt>
    <dgm:pt modelId="{77A95328-D494-4C3B-BEB7-6EF33A0C4EDF}" type="pres">
      <dgm:prSet presAssocID="{0CF5BC4D-6FE8-4F97-9984-79919D0E222F}" presName="hierChild4" presStyleCnt="0"/>
      <dgm:spPr/>
    </dgm:pt>
    <dgm:pt modelId="{E434C7EE-A142-4392-A26F-8E0931768C1F}" type="pres">
      <dgm:prSet presAssocID="{0CF5BC4D-6FE8-4F97-9984-79919D0E222F}" presName="hierChild5" presStyleCnt="0"/>
      <dgm:spPr/>
    </dgm:pt>
    <dgm:pt modelId="{33CEFB1C-0BE8-4229-8B27-D4622E1C50CC}" type="pres">
      <dgm:prSet presAssocID="{2F35BCD1-4B85-4CA9-A3F2-11B4948A5BD8}" presName="Name35" presStyleLbl="parChTrans1D4" presStyleIdx="3" presStyleCnt="5"/>
      <dgm:spPr/>
    </dgm:pt>
    <dgm:pt modelId="{FE756A12-7A59-4C52-8E5A-CBE986AB8870}" type="pres">
      <dgm:prSet presAssocID="{3AD9FC3A-59FC-4DC8-A552-DC0AD580C038}" presName="hierRoot2" presStyleCnt="0">
        <dgm:presLayoutVars>
          <dgm:hierBranch val="init"/>
        </dgm:presLayoutVars>
      </dgm:prSet>
      <dgm:spPr/>
    </dgm:pt>
    <dgm:pt modelId="{9A002020-6140-4647-98B2-F2D20BD03E6D}" type="pres">
      <dgm:prSet presAssocID="{3AD9FC3A-59FC-4DC8-A552-DC0AD580C038}" presName="rootComposite" presStyleCnt="0"/>
      <dgm:spPr/>
    </dgm:pt>
    <dgm:pt modelId="{1C201A67-D6E2-4BE0-9BB7-08AB4E347605}" type="pres">
      <dgm:prSet presAssocID="{3AD9FC3A-59FC-4DC8-A552-DC0AD580C038}" presName="rootText" presStyleLbl="node4" presStyleIdx="3" presStyleCnt="5" custScaleY="39779">
        <dgm:presLayoutVars>
          <dgm:chPref val="3"/>
        </dgm:presLayoutVars>
      </dgm:prSet>
      <dgm:spPr/>
    </dgm:pt>
    <dgm:pt modelId="{00639B5D-C32D-478D-89E2-6C9283956EE8}" type="pres">
      <dgm:prSet presAssocID="{3AD9FC3A-59FC-4DC8-A552-DC0AD580C038}" presName="rootConnector" presStyleLbl="node4" presStyleIdx="3" presStyleCnt="5"/>
      <dgm:spPr/>
    </dgm:pt>
    <dgm:pt modelId="{2492BF1D-8416-45B9-B708-794BA6AD6021}" type="pres">
      <dgm:prSet presAssocID="{3AD9FC3A-59FC-4DC8-A552-DC0AD580C038}" presName="hierChild4" presStyleCnt="0"/>
      <dgm:spPr/>
    </dgm:pt>
    <dgm:pt modelId="{8CAC1992-B636-46F0-8F1F-D0C4AA61378E}" type="pres">
      <dgm:prSet presAssocID="{3AD9FC3A-59FC-4DC8-A552-DC0AD580C038}" presName="hierChild5" presStyleCnt="0"/>
      <dgm:spPr/>
    </dgm:pt>
    <dgm:pt modelId="{0A7E47DC-1B75-440A-935D-ECC142CDB249}" type="pres">
      <dgm:prSet presAssocID="{7C9A2250-99AF-4B98-A8F9-9B52A4C37C55}" presName="Name35" presStyleLbl="parChTrans1D4" presStyleIdx="4" presStyleCnt="5"/>
      <dgm:spPr/>
    </dgm:pt>
    <dgm:pt modelId="{03D55966-0B25-4F3C-A3D1-193AC09157A2}" type="pres">
      <dgm:prSet presAssocID="{ACD225FF-B63E-4798-ADF9-7D221271E367}" presName="hierRoot2" presStyleCnt="0">
        <dgm:presLayoutVars>
          <dgm:hierBranch val="init"/>
        </dgm:presLayoutVars>
      </dgm:prSet>
      <dgm:spPr/>
    </dgm:pt>
    <dgm:pt modelId="{B5A49E64-DADC-4342-9140-EC70DEA80531}" type="pres">
      <dgm:prSet presAssocID="{ACD225FF-B63E-4798-ADF9-7D221271E367}" presName="rootComposite" presStyleCnt="0"/>
      <dgm:spPr/>
    </dgm:pt>
    <dgm:pt modelId="{465545BE-C395-48A3-BF9F-09EB056DA141}" type="pres">
      <dgm:prSet presAssocID="{ACD225FF-B63E-4798-ADF9-7D221271E367}" presName="rootText" presStyleLbl="node4" presStyleIdx="4" presStyleCnt="5" custScaleX="75528" custScaleY="62045">
        <dgm:presLayoutVars>
          <dgm:chPref val="3"/>
        </dgm:presLayoutVars>
      </dgm:prSet>
      <dgm:spPr/>
    </dgm:pt>
    <dgm:pt modelId="{2325F28D-C6D9-404C-879C-31874A13D577}" type="pres">
      <dgm:prSet presAssocID="{ACD225FF-B63E-4798-ADF9-7D221271E367}" presName="rootConnector" presStyleLbl="node4" presStyleIdx="4" presStyleCnt="5"/>
      <dgm:spPr/>
    </dgm:pt>
    <dgm:pt modelId="{0342342C-52C8-4980-9DA0-6BFC14691246}" type="pres">
      <dgm:prSet presAssocID="{ACD225FF-B63E-4798-ADF9-7D221271E367}" presName="hierChild4" presStyleCnt="0"/>
      <dgm:spPr/>
    </dgm:pt>
    <dgm:pt modelId="{CB1C1F12-05B9-472F-A127-D544EDAEB814}" type="pres">
      <dgm:prSet presAssocID="{ACD225FF-B63E-4798-ADF9-7D221271E367}" presName="hierChild5" presStyleCnt="0"/>
      <dgm:spPr/>
    </dgm:pt>
    <dgm:pt modelId="{8DEBD69D-B2E2-4A18-8256-3E0BDF692430}" type="pres">
      <dgm:prSet presAssocID="{660D2126-874D-4460-8AF6-2A38E9C0C51D}" presName="hierChild5" presStyleCnt="0"/>
      <dgm:spPr/>
    </dgm:pt>
    <dgm:pt modelId="{BC94ED51-E49A-4BD2-884C-4314A6B02FB8}" type="pres">
      <dgm:prSet presAssocID="{0CAD6A2C-4A7F-49E4-BA43-76588DEED64E}" presName="hierChild5" presStyleCnt="0"/>
      <dgm:spPr/>
    </dgm:pt>
    <dgm:pt modelId="{4E50370A-FF41-4B2C-BE8D-907CA425A529}" type="pres">
      <dgm:prSet presAssocID="{4127EA3F-391F-4118-B449-B858B5950836}" presName="hierChild3" presStyleCnt="0"/>
      <dgm:spPr/>
    </dgm:pt>
  </dgm:ptLst>
  <dgm:cxnLst>
    <dgm:cxn modelId="{0EB04202-9F63-4C09-990A-B5D30DD73629}" type="presOf" srcId="{0CAD6A2C-4A7F-49E4-BA43-76588DEED64E}" destId="{8AF22A9D-2685-4785-818C-10A47D2931A7}" srcOrd="0" destOrd="0" presId="urn:microsoft.com/office/officeart/2005/8/layout/orgChart1"/>
    <dgm:cxn modelId="{B85F8307-F45B-458B-9143-0FA72F4BC8DA}" srcId="{4127EA3F-391F-4118-B449-B858B5950836}" destId="{0CAD6A2C-4A7F-49E4-BA43-76588DEED64E}" srcOrd="0" destOrd="0" parTransId="{E3A760E2-0B22-4E25-A85F-4B04B57FCABF}" sibTransId="{20F9811C-946E-40C0-90E2-E9B4E64BB286}"/>
    <dgm:cxn modelId="{1C7B2D0D-0895-4CB1-91FA-BD739366056B}" type="presOf" srcId="{E3A760E2-0B22-4E25-A85F-4B04B57FCABF}" destId="{F875679A-65F5-4843-82DD-3B6C438D96FF}" srcOrd="0" destOrd="0" presId="urn:microsoft.com/office/officeart/2005/8/layout/orgChart1"/>
    <dgm:cxn modelId="{ED66BD15-7A74-453F-B789-76F2C2CD8EA9}" type="presOf" srcId="{C8950370-DA2F-4608-8165-5301EE113354}" destId="{C258A9E2-45FD-4808-B09C-BED8ED446F44}" srcOrd="0" destOrd="0" presId="urn:microsoft.com/office/officeart/2005/8/layout/orgChart1"/>
    <dgm:cxn modelId="{C4A9EE16-B90C-435A-AAAA-E054A07EAC28}" type="presOf" srcId="{EE47EF45-AB13-470F-B1E3-BE17309B0B69}" destId="{C8397987-1AEF-4D84-906B-BA3BC354743F}" srcOrd="0" destOrd="0" presId="urn:microsoft.com/office/officeart/2005/8/layout/orgChart1"/>
    <dgm:cxn modelId="{7EFA9D2F-3401-4DD0-AF55-56E0D22E4F1A}" type="presOf" srcId="{3AD9FC3A-59FC-4DC8-A552-DC0AD580C038}" destId="{00639B5D-C32D-478D-89E2-6C9283956EE8}" srcOrd="1" destOrd="0" presId="urn:microsoft.com/office/officeart/2005/8/layout/orgChart1"/>
    <dgm:cxn modelId="{13AF8F32-5814-4D3F-ACFF-5EF4254EFCE7}" type="presOf" srcId="{3AD9FC3A-59FC-4DC8-A552-DC0AD580C038}" destId="{1C201A67-D6E2-4BE0-9BB7-08AB4E347605}" srcOrd="0" destOrd="0" presId="urn:microsoft.com/office/officeart/2005/8/layout/orgChart1"/>
    <dgm:cxn modelId="{6351315D-89ED-4239-A448-29B4C3AE7DC4}" type="presOf" srcId="{7C9A2250-99AF-4B98-A8F9-9B52A4C37C55}" destId="{0A7E47DC-1B75-440A-935D-ECC142CDB249}" srcOrd="0" destOrd="0" presId="urn:microsoft.com/office/officeart/2005/8/layout/orgChart1"/>
    <dgm:cxn modelId="{DA1F2E41-0371-4753-9412-29B4463AC82D}" srcId="{660D2126-874D-4460-8AF6-2A38E9C0C51D}" destId="{D9B9823F-CC65-44CB-BAAE-E1497C9C4C87}" srcOrd="1" destOrd="0" parTransId="{778725A5-6C15-41A0-9275-67E3C6F6B4DD}" sibTransId="{0D17F7D1-CA16-428C-80D1-83B0EA69BE4D}"/>
    <dgm:cxn modelId="{3D6CE861-3203-4E73-B757-08BB0602419B}" type="presOf" srcId="{ACD225FF-B63E-4798-ADF9-7D221271E367}" destId="{2325F28D-C6D9-404C-879C-31874A13D577}" srcOrd="1" destOrd="0" presId="urn:microsoft.com/office/officeart/2005/8/layout/orgChart1"/>
    <dgm:cxn modelId="{90C3D265-0EF9-41F8-9274-9677BCB7949B}" type="presOf" srcId="{2056DC6E-4115-46B1-969F-C9859AE013F9}" destId="{C9C5D7A4-97BE-4234-A282-9DD27921C4D1}" srcOrd="0" destOrd="0" presId="urn:microsoft.com/office/officeart/2005/8/layout/orgChart1"/>
    <dgm:cxn modelId="{68B89D66-626E-4A23-852A-980C144554C7}" type="presOf" srcId="{778725A5-6C15-41A0-9275-67E3C6F6B4DD}" destId="{8D8B623C-7E74-499C-AD99-BAB3F807505F}" srcOrd="0" destOrd="0" presId="urn:microsoft.com/office/officeart/2005/8/layout/orgChart1"/>
    <dgm:cxn modelId="{997D3748-4DAE-4A84-8EBC-95D433C6E689}" type="presOf" srcId="{C8950370-DA2F-4608-8165-5301EE113354}" destId="{8EE6F56B-71CB-4BF1-8295-0A83EAD87EFD}" srcOrd="1" destOrd="0" presId="urn:microsoft.com/office/officeart/2005/8/layout/orgChart1"/>
    <dgm:cxn modelId="{D146816C-C731-4268-94BE-98B5300B91A4}" type="presOf" srcId="{0CAD6A2C-4A7F-49E4-BA43-76588DEED64E}" destId="{35A181BE-0587-4B33-908B-50727EB2F9E3}" srcOrd="1" destOrd="0" presId="urn:microsoft.com/office/officeart/2005/8/layout/orgChart1"/>
    <dgm:cxn modelId="{5F467752-4EEC-41FD-8653-EA7B70209B95}" type="presOf" srcId="{ACD225FF-B63E-4798-ADF9-7D221271E367}" destId="{465545BE-C395-48A3-BF9F-09EB056DA141}" srcOrd="0" destOrd="0" presId="urn:microsoft.com/office/officeart/2005/8/layout/orgChart1"/>
    <dgm:cxn modelId="{1BC72077-65C7-4CDF-9CD0-16579D4C3A44}" type="presOf" srcId="{660D2126-874D-4460-8AF6-2A38E9C0C51D}" destId="{4B273D1F-9547-4FAB-B6BA-7EF4778C7B7C}" srcOrd="1" destOrd="0" presId="urn:microsoft.com/office/officeart/2005/8/layout/orgChart1"/>
    <dgm:cxn modelId="{4788447F-28D8-454B-A7CE-ED2C9D4A63B8}" type="presOf" srcId="{21C027E3-98AC-4C51-81C1-58EE1893E7B7}" destId="{69DD597F-1605-4309-AA9E-28F5595CBAC0}" srcOrd="0" destOrd="0" presId="urn:microsoft.com/office/officeart/2005/8/layout/orgChart1"/>
    <dgm:cxn modelId="{AE06EA7F-6828-4603-A62E-79AC1AA9C8A7}" srcId="{660D2126-874D-4460-8AF6-2A38E9C0C51D}" destId="{0CF5BC4D-6FE8-4F97-9984-79919D0E222F}" srcOrd="2" destOrd="0" parTransId="{2056DC6E-4115-46B1-969F-C9859AE013F9}" sibTransId="{DF98AD01-787F-4BB0-A212-31037BDD72ED}"/>
    <dgm:cxn modelId="{E47DC782-9C8B-4F48-A5AC-6A21FF501BE4}" type="presOf" srcId="{4127EA3F-391F-4118-B449-B858B5950836}" destId="{3E6A9598-7CBD-4B3A-924F-19BBF783F933}" srcOrd="1" destOrd="0" presId="urn:microsoft.com/office/officeart/2005/8/layout/orgChart1"/>
    <dgm:cxn modelId="{B774D493-841A-4C78-9A4E-D5B02A6ACE2B}" type="presOf" srcId="{4127EA3F-391F-4118-B449-B858B5950836}" destId="{91E3D48B-3279-40BF-BB75-CBCD044DFBD3}" srcOrd="0" destOrd="0" presId="urn:microsoft.com/office/officeart/2005/8/layout/orgChart1"/>
    <dgm:cxn modelId="{CD4F5495-9710-4B8D-9F90-C626B6A881BE}" srcId="{660D2126-874D-4460-8AF6-2A38E9C0C51D}" destId="{ACD225FF-B63E-4798-ADF9-7D221271E367}" srcOrd="4" destOrd="0" parTransId="{7C9A2250-99AF-4B98-A8F9-9B52A4C37C55}" sibTransId="{453021B3-D506-4D1A-A850-11AB4A9CDD3E}"/>
    <dgm:cxn modelId="{6FC4709A-ED97-480C-A837-41C9C56B992D}" type="presOf" srcId="{D9B9823F-CC65-44CB-BAAE-E1497C9C4C87}" destId="{6F73BF42-4295-443E-9C0E-961F255A16DC}" srcOrd="0" destOrd="0" presId="urn:microsoft.com/office/officeart/2005/8/layout/orgChart1"/>
    <dgm:cxn modelId="{F49C00BD-7041-4623-9DDF-8761B07028BA}" type="presOf" srcId="{2F35BCD1-4B85-4CA9-A3F2-11B4948A5BD8}" destId="{33CEFB1C-0BE8-4229-8B27-D4622E1C50CC}" srcOrd="0" destOrd="0" presId="urn:microsoft.com/office/officeart/2005/8/layout/orgChart1"/>
    <dgm:cxn modelId="{6A310FC9-1696-40A4-9867-51B4BC74D6D2}" type="presOf" srcId="{660D2126-874D-4460-8AF6-2A38E9C0C51D}" destId="{5642791F-6FBA-4946-8459-3451E490CFA8}" srcOrd="0" destOrd="0" presId="urn:microsoft.com/office/officeart/2005/8/layout/orgChart1"/>
    <dgm:cxn modelId="{438235CD-1FC1-4F77-9C79-86CE46BDF02F}" type="presOf" srcId="{0CF5BC4D-6FE8-4F97-9984-79919D0E222F}" destId="{C33FF10A-7619-486F-89AE-B533BD09C318}" srcOrd="0" destOrd="0" presId="urn:microsoft.com/office/officeart/2005/8/layout/orgChart1"/>
    <dgm:cxn modelId="{28987ED0-8D39-465D-8D80-DF4619A933E2}" srcId="{21C027E3-98AC-4C51-81C1-58EE1893E7B7}" destId="{4127EA3F-391F-4118-B449-B858B5950836}" srcOrd="0" destOrd="0" parTransId="{545B2DC5-2CD5-47D5-9A70-DB4B395C47E6}" sibTransId="{98F0CCC9-3AE4-4E91-8747-717E1052607C}"/>
    <dgm:cxn modelId="{0944FBD5-0285-4F8F-9FA5-169EAEA59560}" srcId="{660D2126-874D-4460-8AF6-2A38E9C0C51D}" destId="{C8950370-DA2F-4608-8165-5301EE113354}" srcOrd="0" destOrd="0" parTransId="{C81DA8C8-9405-4828-9151-4CED530F4F63}" sibTransId="{3BD2B12E-A497-4019-A72F-97B28B8279D5}"/>
    <dgm:cxn modelId="{95FE32D7-C4FF-452D-8284-B168476A6975}" srcId="{660D2126-874D-4460-8AF6-2A38E9C0C51D}" destId="{3AD9FC3A-59FC-4DC8-A552-DC0AD580C038}" srcOrd="3" destOrd="0" parTransId="{2F35BCD1-4B85-4CA9-A3F2-11B4948A5BD8}" sibTransId="{72685BA1-3DA2-4404-94ED-51EB0B5D10D0}"/>
    <dgm:cxn modelId="{203709D8-920D-4A95-B273-42AF1EA48F84}" type="presOf" srcId="{0CF5BC4D-6FE8-4F97-9984-79919D0E222F}" destId="{5FF9D0A5-A200-401B-A813-7E40F3BAC38E}" srcOrd="1" destOrd="0" presId="urn:microsoft.com/office/officeart/2005/8/layout/orgChart1"/>
    <dgm:cxn modelId="{478C79F1-41E6-4A8D-B189-1CB278AD6235}" type="presOf" srcId="{C81DA8C8-9405-4828-9151-4CED530F4F63}" destId="{BC0B57E6-C4E0-4518-A986-DC9A491CAFA2}" srcOrd="0" destOrd="0" presId="urn:microsoft.com/office/officeart/2005/8/layout/orgChart1"/>
    <dgm:cxn modelId="{EC1694F7-0D68-42D6-B88A-A41879EFB56B}" srcId="{0CAD6A2C-4A7F-49E4-BA43-76588DEED64E}" destId="{660D2126-874D-4460-8AF6-2A38E9C0C51D}" srcOrd="0" destOrd="0" parTransId="{EE47EF45-AB13-470F-B1E3-BE17309B0B69}" sibTransId="{F35817F6-7297-412E-8691-CC8756DC47CE}"/>
    <dgm:cxn modelId="{11C92BFD-8C62-416D-9CD0-C2E1A6F73A99}" type="presOf" srcId="{D9B9823F-CC65-44CB-BAAE-E1497C9C4C87}" destId="{FC36D93E-3A8E-414F-AD46-F0B943754D3C}" srcOrd="1" destOrd="0" presId="urn:microsoft.com/office/officeart/2005/8/layout/orgChart1"/>
    <dgm:cxn modelId="{417F5733-77C4-4AE3-9038-6330A7FB4800}" type="presParOf" srcId="{69DD597F-1605-4309-AA9E-28F5595CBAC0}" destId="{A9A2E6B1-A848-4021-95E1-E8070C3033F4}" srcOrd="0" destOrd="0" presId="urn:microsoft.com/office/officeart/2005/8/layout/orgChart1"/>
    <dgm:cxn modelId="{5C0273BC-0893-4427-9C6D-009D939BEC5F}" type="presParOf" srcId="{A9A2E6B1-A848-4021-95E1-E8070C3033F4}" destId="{E24088F9-7700-44CE-852D-283A1C26ED22}" srcOrd="0" destOrd="0" presId="urn:microsoft.com/office/officeart/2005/8/layout/orgChart1"/>
    <dgm:cxn modelId="{E003B76B-418B-4DA4-8CAA-81A3757D0676}" type="presParOf" srcId="{E24088F9-7700-44CE-852D-283A1C26ED22}" destId="{91E3D48B-3279-40BF-BB75-CBCD044DFBD3}" srcOrd="0" destOrd="0" presId="urn:microsoft.com/office/officeart/2005/8/layout/orgChart1"/>
    <dgm:cxn modelId="{424FE9B1-F402-4138-85DD-E8BF009668F1}" type="presParOf" srcId="{E24088F9-7700-44CE-852D-283A1C26ED22}" destId="{3E6A9598-7CBD-4B3A-924F-19BBF783F933}" srcOrd="1" destOrd="0" presId="urn:microsoft.com/office/officeart/2005/8/layout/orgChart1"/>
    <dgm:cxn modelId="{44D549CC-7BCC-4D2A-9F7F-B1C8266530CC}" type="presParOf" srcId="{A9A2E6B1-A848-4021-95E1-E8070C3033F4}" destId="{E90170CA-A109-41C9-8D85-05CEDF349ADD}" srcOrd="1" destOrd="0" presId="urn:microsoft.com/office/officeart/2005/8/layout/orgChart1"/>
    <dgm:cxn modelId="{F7CA4626-25AE-481D-8A15-1949DD3D3D77}" type="presParOf" srcId="{E90170CA-A109-41C9-8D85-05CEDF349ADD}" destId="{F875679A-65F5-4843-82DD-3B6C438D96FF}" srcOrd="0" destOrd="0" presId="urn:microsoft.com/office/officeart/2005/8/layout/orgChart1"/>
    <dgm:cxn modelId="{BF2959D8-8757-4B58-87FB-3BE9AD8A82AB}" type="presParOf" srcId="{E90170CA-A109-41C9-8D85-05CEDF349ADD}" destId="{86D0A6C8-DACE-4FBD-8FE9-ED19732A300A}" srcOrd="1" destOrd="0" presId="urn:microsoft.com/office/officeart/2005/8/layout/orgChart1"/>
    <dgm:cxn modelId="{31868120-99A6-405D-8DB4-EAB4ED7EB438}" type="presParOf" srcId="{86D0A6C8-DACE-4FBD-8FE9-ED19732A300A}" destId="{C9462590-4F27-4F77-9CD6-F6AE52426273}" srcOrd="0" destOrd="0" presId="urn:microsoft.com/office/officeart/2005/8/layout/orgChart1"/>
    <dgm:cxn modelId="{019D0C75-BDD6-4027-8F16-0DB3594F91D3}" type="presParOf" srcId="{C9462590-4F27-4F77-9CD6-F6AE52426273}" destId="{8AF22A9D-2685-4785-818C-10A47D2931A7}" srcOrd="0" destOrd="0" presId="urn:microsoft.com/office/officeart/2005/8/layout/orgChart1"/>
    <dgm:cxn modelId="{F2FE9595-4FE3-4387-A378-4AA869A99B02}" type="presParOf" srcId="{C9462590-4F27-4F77-9CD6-F6AE52426273}" destId="{35A181BE-0587-4B33-908B-50727EB2F9E3}" srcOrd="1" destOrd="0" presId="urn:microsoft.com/office/officeart/2005/8/layout/orgChart1"/>
    <dgm:cxn modelId="{7DC6258D-FA7B-4D26-BD9A-24226874A463}" type="presParOf" srcId="{86D0A6C8-DACE-4FBD-8FE9-ED19732A300A}" destId="{CD666C78-C175-4613-9807-3D24E8834514}" srcOrd="1" destOrd="0" presId="urn:microsoft.com/office/officeart/2005/8/layout/orgChart1"/>
    <dgm:cxn modelId="{157270F7-B980-4A8B-8FEE-30D049E145C0}" type="presParOf" srcId="{CD666C78-C175-4613-9807-3D24E8834514}" destId="{C8397987-1AEF-4D84-906B-BA3BC354743F}" srcOrd="0" destOrd="0" presId="urn:microsoft.com/office/officeart/2005/8/layout/orgChart1"/>
    <dgm:cxn modelId="{6A9EA8C4-8DDF-4CEC-AD97-E1948E794C08}" type="presParOf" srcId="{CD666C78-C175-4613-9807-3D24E8834514}" destId="{912679FD-63B7-4BFD-9A72-E44D780BB084}" srcOrd="1" destOrd="0" presId="urn:microsoft.com/office/officeart/2005/8/layout/orgChart1"/>
    <dgm:cxn modelId="{5CBEDEAC-2A28-4D22-855A-491A12B9FF54}" type="presParOf" srcId="{912679FD-63B7-4BFD-9A72-E44D780BB084}" destId="{A92B5179-2DE2-498A-9134-27B9B853D0FD}" srcOrd="0" destOrd="0" presId="urn:microsoft.com/office/officeart/2005/8/layout/orgChart1"/>
    <dgm:cxn modelId="{B07B37F1-3056-4237-B9E1-2584E031FADD}" type="presParOf" srcId="{A92B5179-2DE2-498A-9134-27B9B853D0FD}" destId="{5642791F-6FBA-4946-8459-3451E490CFA8}" srcOrd="0" destOrd="0" presId="urn:microsoft.com/office/officeart/2005/8/layout/orgChart1"/>
    <dgm:cxn modelId="{046289CD-E2BC-475C-A46B-1CC220D3EECD}" type="presParOf" srcId="{A92B5179-2DE2-498A-9134-27B9B853D0FD}" destId="{4B273D1F-9547-4FAB-B6BA-7EF4778C7B7C}" srcOrd="1" destOrd="0" presId="urn:microsoft.com/office/officeart/2005/8/layout/orgChart1"/>
    <dgm:cxn modelId="{7B020E44-087D-4B9B-BBA6-8F97F680B3F8}" type="presParOf" srcId="{912679FD-63B7-4BFD-9A72-E44D780BB084}" destId="{BB9CCE87-9954-40A7-BC25-9C5E9BDECCAE}" srcOrd="1" destOrd="0" presId="urn:microsoft.com/office/officeart/2005/8/layout/orgChart1"/>
    <dgm:cxn modelId="{A4E7FFE6-6FC0-4D89-AF37-A147F7F0E9C5}" type="presParOf" srcId="{BB9CCE87-9954-40A7-BC25-9C5E9BDECCAE}" destId="{BC0B57E6-C4E0-4518-A986-DC9A491CAFA2}" srcOrd="0" destOrd="0" presId="urn:microsoft.com/office/officeart/2005/8/layout/orgChart1"/>
    <dgm:cxn modelId="{64C168DF-727B-4DD2-B303-DF0FC35B02E9}" type="presParOf" srcId="{BB9CCE87-9954-40A7-BC25-9C5E9BDECCAE}" destId="{5B13BBCD-C39D-47B4-A8DD-A203E26EBE17}" srcOrd="1" destOrd="0" presId="urn:microsoft.com/office/officeart/2005/8/layout/orgChart1"/>
    <dgm:cxn modelId="{2469DE9C-8EA2-4582-A052-12AAC10452A3}" type="presParOf" srcId="{5B13BBCD-C39D-47B4-A8DD-A203E26EBE17}" destId="{667A2195-CF3A-4012-A1CE-3A9B91CCD868}" srcOrd="0" destOrd="0" presId="urn:microsoft.com/office/officeart/2005/8/layout/orgChart1"/>
    <dgm:cxn modelId="{2C945E3F-2DA1-4968-B269-F9844262FDFC}" type="presParOf" srcId="{667A2195-CF3A-4012-A1CE-3A9B91CCD868}" destId="{C258A9E2-45FD-4808-B09C-BED8ED446F44}" srcOrd="0" destOrd="0" presId="urn:microsoft.com/office/officeart/2005/8/layout/orgChart1"/>
    <dgm:cxn modelId="{FBCEB1E8-F601-4C9E-AB68-F5867EBA5F3A}" type="presParOf" srcId="{667A2195-CF3A-4012-A1CE-3A9B91CCD868}" destId="{8EE6F56B-71CB-4BF1-8295-0A83EAD87EFD}" srcOrd="1" destOrd="0" presId="urn:microsoft.com/office/officeart/2005/8/layout/orgChart1"/>
    <dgm:cxn modelId="{5FFAFBCF-C229-4EA2-997E-500BB7B306FA}" type="presParOf" srcId="{5B13BBCD-C39D-47B4-A8DD-A203E26EBE17}" destId="{845A1448-8E4C-4E68-9972-BE2AEBCF8F63}" srcOrd="1" destOrd="0" presId="urn:microsoft.com/office/officeart/2005/8/layout/orgChart1"/>
    <dgm:cxn modelId="{66F77773-59C0-4FF6-94D6-8C3C8ADEAB2E}" type="presParOf" srcId="{5B13BBCD-C39D-47B4-A8DD-A203E26EBE17}" destId="{6F5F18A8-75B1-46CA-9852-034500326F11}" srcOrd="2" destOrd="0" presId="urn:microsoft.com/office/officeart/2005/8/layout/orgChart1"/>
    <dgm:cxn modelId="{2A496FE0-8CE4-4D28-97A7-DF97ED991426}" type="presParOf" srcId="{BB9CCE87-9954-40A7-BC25-9C5E9BDECCAE}" destId="{8D8B623C-7E74-499C-AD99-BAB3F807505F}" srcOrd="2" destOrd="0" presId="urn:microsoft.com/office/officeart/2005/8/layout/orgChart1"/>
    <dgm:cxn modelId="{5604E594-7B4D-462C-ABFB-F74B0D0AC846}" type="presParOf" srcId="{BB9CCE87-9954-40A7-BC25-9C5E9BDECCAE}" destId="{8F3E23DD-F367-4A5D-8558-EEEB19030E4A}" srcOrd="3" destOrd="0" presId="urn:microsoft.com/office/officeart/2005/8/layout/orgChart1"/>
    <dgm:cxn modelId="{DB145A23-AE9B-45E1-846E-B9DDCDD14B3D}" type="presParOf" srcId="{8F3E23DD-F367-4A5D-8558-EEEB19030E4A}" destId="{75F78B86-EB5C-4F5C-ACCB-ECA0180ED610}" srcOrd="0" destOrd="0" presId="urn:microsoft.com/office/officeart/2005/8/layout/orgChart1"/>
    <dgm:cxn modelId="{7EA841C4-8260-4B20-8D1C-36FFA5AE60FE}" type="presParOf" srcId="{75F78B86-EB5C-4F5C-ACCB-ECA0180ED610}" destId="{6F73BF42-4295-443E-9C0E-961F255A16DC}" srcOrd="0" destOrd="0" presId="urn:microsoft.com/office/officeart/2005/8/layout/orgChart1"/>
    <dgm:cxn modelId="{D56DF337-C3B6-469C-ACED-DA7F5C54526A}" type="presParOf" srcId="{75F78B86-EB5C-4F5C-ACCB-ECA0180ED610}" destId="{FC36D93E-3A8E-414F-AD46-F0B943754D3C}" srcOrd="1" destOrd="0" presId="urn:microsoft.com/office/officeart/2005/8/layout/orgChart1"/>
    <dgm:cxn modelId="{94FFB66E-0529-4EBB-9AFF-227BB7A603A6}" type="presParOf" srcId="{8F3E23DD-F367-4A5D-8558-EEEB19030E4A}" destId="{80861382-86C4-4C96-97B9-C4070F9B4B15}" srcOrd="1" destOrd="0" presId="urn:microsoft.com/office/officeart/2005/8/layout/orgChart1"/>
    <dgm:cxn modelId="{E33085ED-6C77-4163-BFE2-50214383F4B5}" type="presParOf" srcId="{8F3E23DD-F367-4A5D-8558-EEEB19030E4A}" destId="{0305F971-38BD-4B77-8D63-F618151872E2}" srcOrd="2" destOrd="0" presId="urn:microsoft.com/office/officeart/2005/8/layout/orgChart1"/>
    <dgm:cxn modelId="{A7156E09-BE76-4947-BD3C-FD9111EA209D}" type="presParOf" srcId="{BB9CCE87-9954-40A7-BC25-9C5E9BDECCAE}" destId="{C9C5D7A4-97BE-4234-A282-9DD27921C4D1}" srcOrd="4" destOrd="0" presId="urn:microsoft.com/office/officeart/2005/8/layout/orgChart1"/>
    <dgm:cxn modelId="{88ABEDF3-3216-42EE-853A-49D682D1B817}" type="presParOf" srcId="{BB9CCE87-9954-40A7-BC25-9C5E9BDECCAE}" destId="{36C6BCC0-5690-4FDE-B288-B514908E6C7D}" srcOrd="5" destOrd="0" presId="urn:microsoft.com/office/officeart/2005/8/layout/orgChart1"/>
    <dgm:cxn modelId="{0916A787-A00C-4646-A42F-903A3B725963}" type="presParOf" srcId="{36C6BCC0-5690-4FDE-B288-B514908E6C7D}" destId="{19F97FC4-53DB-4307-8273-59341D61FB4D}" srcOrd="0" destOrd="0" presId="urn:microsoft.com/office/officeart/2005/8/layout/orgChart1"/>
    <dgm:cxn modelId="{CC38D4DE-3D49-48B0-8655-518605522952}" type="presParOf" srcId="{19F97FC4-53DB-4307-8273-59341D61FB4D}" destId="{C33FF10A-7619-486F-89AE-B533BD09C318}" srcOrd="0" destOrd="0" presId="urn:microsoft.com/office/officeart/2005/8/layout/orgChart1"/>
    <dgm:cxn modelId="{475F1664-4E2D-4C6A-8C04-E7A8C516027B}" type="presParOf" srcId="{19F97FC4-53DB-4307-8273-59341D61FB4D}" destId="{5FF9D0A5-A200-401B-A813-7E40F3BAC38E}" srcOrd="1" destOrd="0" presId="urn:microsoft.com/office/officeart/2005/8/layout/orgChart1"/>
    <dgm:cxn modelId="{28A765F9-A03F-4BCC-B8C6-DF8493A24B9F}" type="presParOf" srcId="{36C6BCC0-5690-4FDE-B288-B514908E6C7D}" destId="{77A95328-D494-4C3B-BEB7-6EF33A0C4EDF}" srcOrd="1" destOrd="0" presId="urn:microsoft.com/office/officeart/2005/8/layout/orgChart1"/>
    <dgm:cxn modelId="{FEE49462-E9A9-47F8-8DA2-9C755A189A07}" type="presParOf" srcId="{36C6BCC0-5690-4FDE-B288-B514908E6C7D}" destId="{E434C7EE-A142-4392-A26F-8E0931768C1F}" srcOrd="2" destOrd="0" presId="urn:microsoft.com/office/officeart/2005/8/layout/orgChart1"/>
    <dgm:cxn modelId="{1902DC20-7195-4FE0-B293-34AA86CD436D}" type="presParOf" srcId="{BB9CCE87-9954-40A7-BC25-9C5E9BDECCAE}" destId="{33CEFB1C-0BE8-4229-8B27-D4622E1C50CC}" srcOrd="6" destOrd="0" presId="urn:microsoft.com/office/officeart/2005/8/layout/orgChart1"/>
    <dgm:cxn modelId="{C88E8AFD-33A4-4D01-8018-D7B4E99124BD}" type="presParOf" srcId="{BB9CCE87-9954-40A7-BC25-9C5E9BDECCAE}" destId="{FE756A12-7A59-4C52-8E5A-CBE986AB8870}" srcOrd="7" destOrd="0" presId="urn:microsoft.com/office/officeart/2005/8/layout/orgChart1"/>
    <dgm:cxn modelId="{35811134-A616-42EE-B822-16B8FEC0D2C6}" type="presParOf" srcId="{FE756A12-7A59-4C52-8E5A-CBE986AB8870}" destId="{9A002020-6140-4647-98B2-F2D20BD03E6D}" srcOrd="0" destOrd="0" presId="urn:microsoft.com/office/officeart/2005/8/layout/orgChart1"/>
    <dgm:cxn modelId="{C5478E24-EBAA-4182-BB56-F2474CABE329}" type="presParOf" srcId="{9A002020-6140-4647-98B2-F2D20BD03E6D}" destId="{1C201A67-D6E2-4BE0-9BB7-08AB4E347605}" srcOrd="0" destOrd="0" presId="urn:microsoft.com/office/officeart/2005/8/layout/orgChart1"/>
    <dgm:cxn modelId="{A0A20D98-3F93-40F7-ABB6-B06BF9EC0862}" type="presParOf" srcId="{9A002020-6140-4647-98B2-F2D20BD03E6D}" destId="{00639B5D-C32D-478D-89E2-6C9283956EE8}" srcOrd="1" destOrd="0" presId="urn:microsoft.com/office/officeart/2005/8/layout/orgChart1"/>
    <dgm:cxn modelId="{221DF60D-2395-43D8-87F4-65B66051F5F8}" type="presParOf" srcId="{FE756A12-7A59-4C52-8E5A-CBE986AB8870}" destId="{2492BF1D-8416-45B9-B708-794BA6AD6021}" srcOrd="1" destOrd="0" presId="urn:microsoft.com/office/officeart/2005/8/layout/orgChart1"/>
    <dgm:cxn modelId="{EE1BE44F-2777-429F-B0D1-57B10DB38677}" type="presParOf" srcId="{FE756A12-7A59-4C52-8E5A-CBE986AB8870}" destId="{8CAC1992-B636-46F0-8F1F-D0C4AA61378E}" srcOrd="2" destOrd="0" presId="urn:microsoft.com/office/officeart/2005/8/layout/orgChart1"/>
    <dgm:cxn modelId="{50CC9987-5C97-4811-A8CC-FFA2F69F4849}" type="presParOf" srcId="{BB9CCE87-9954-40A7-BC25-9C5E9BDECCAE}" destId="{0A7E47DC-1B75-440A-935D-ECC142CDB249}" srcOrd="8" destOrd="0" presId="urn:microsoft.com/office/officeart/2005/8/layout/orgChart1"/>
    <dgm:cxn modelId="{0ABCD7C0-D631-4CE0-AA26-F9342ABA261E}" type="presParOf" srcId="{BB9CCE87-9954-40A7-BC25-9C5E9BDECCAE}" destId="{03D55966-0B25-4F3C-A3D1-193AC09157A2}" srcOrd="9" destOrd="0" presId="urn:microsoft.com/office/officeart/2005/8/layout/orgChart1"/>
    <dgm:cxn modelId="{891D9511-1823-4A3A-B9C6-407AAE9AEBBB}" type="presParOf" srcId="{03D55966-0B25-4F3C-A3D1-193AC09157A2}" destId="{B5A49E64-DADC-4342-9140-EC70DEA80531}" srcOrd="0" destOrd="0" presId="urn:microsoft.com/office/officeart/2005/8/layout/orgChart1"/>
    <dgm:cxn modelId="{E7923CD3-3E0B-4571-A72F-76579256F2B5}" type="presParOf" srcId="{B5A49E64-DADC-4342-9140-EC70DEA80531}" destId="{465545BE-C395-48A3-BF9F-09EB056DA141}" srcOrd="0" destOrd="0" presId="urn:microsoft.com/office/officeart/2005/8/layout/orgChart1"/>
    <dgm:cxn modelId="{D1E97400-9785-474D-9C57-C7EE8F11AEF8}" type="presParOf" srcId="{B5A49E64-DADC-4342-9140-EC70DEA80531}" destId="{2325F28D-C6D9-404C-879C-31874A13D577}" srcOrd="1" destOrd="0" presId="urn:microsoft.com/office/officeart/2005/8/layout/orgChart1"/>
    <dgm:cxn modelId="{92602930-D349-4F0E-81A0-9EC88CD3CDEE}" type="presParOf" srcId="{03D55966-0B25-4F3C-A3D1-193AC09157A2}" destId="{0342342C-52C8-4980-9DA0-6BFC14691246}" srcOrd="1" destOrd="0" presId="urn:microsoft.com/office/officeart/2005/8/layout/orgChart1"/>
    <dgm:cxn modelId="{973906FF-E64D-404E-A36D-1F72FD679B03}" type="presParOf" srcId="{03D55966-0B25-4F3C-A3D1-193AC09157A2}" destId="{CB1C1F12-05B9-472F-A127-D544EDAEB814}" srcOrd="2" destOrd="0" presId="urn:microsoft.com/office/officeart/2005/8/layout/orgChart1"/>
    <dgm:cxn modelId="{F58AB9CE-5366-4D69-B8EA-09E4F4778E58}" type="presParOf" srcId="{912679FD-63B7-4BFD-9A72-E44D780BB084}" destId="{8DEBD69D-B2E2-4A18-8256-3E0BDF692430}" srcOrd="2" destOrd="0" presId="urn:microsoft.com/office/officeart/2005/8/layout/orgChart1"/>
    <dgm:cxn modelId="{43057182-4F5C-4DA3-A141-7CB93C3C0C9B}" type="presParOf" srcId="{86D0A6C8-DACE-4FBD-8FE9-ED19732A300A}" destId="{BC94ED51-E49A-4BD2-884C-4314A6B02FB8}" srcOrd="2" destOrd="0" presId="urn:microsoft.com/office/officeart/2005/8/layout/orgChart1"/>
    <dgm:cxn modelId="{30D3AC34-7F2A-40D1-8369-04E6669E5CAF}" type="presParOf" srcId="{A9A2E6B1-A848-4021-95E1-E8070C3033F4}" destId="{4E50370A-FF41-4B2C-BE8D-907CA425A52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034893-9642-4F44-8811-D75343CAEB8C}"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s-MX"/>
        </a:p>
      </dgm:t>
    </dgm:pt>
    <dgm:pt modelId="{733A371C-7E3A-4BF3-B4D5-C14BBDFDD8AE}">
      <dgm:prSet custT="1"/>
      <dgm:spPr>
        <a:ln w="28575">
          <a:solidFill>
            <a:srgbClr val="0070C0"/>
          </a:solidFill>
        </a:ln>
      </dgm:spPr>
      <dgm:t>
        <a:bodyPr/>
        <a:lstStyle/>
        <a:p>
          <a:r>
            <a:rPr lang="es-EC" sz="1800" b="1" dirty="0"/>
            <a:t>Auditoría interna en las instituciones financieras</a:t>
          </a:r>
          <a:endParaRPr lang="es-MX" sz="1800" dirty="0"/>
        </a:p>
      </dgm:t>
    </dgm:pt>
    <dgm:pt modelId="{AAEC8C45-9850-4E36-BD85-59F4608A57A6}" type="parTrans" cxnId="{4728638F-A88E-4E15-9927-FAB27F1DD44F}">
      <dgm:prSet/>
      <dgm:spPr/>
      <dgm:t>
        <a:bodyPr/>
        <a:lstStyle/>
        <a:p>
          <a:endParaRPr lang="es-MX"/>
        </a:p>
      </dgm:t>
    </dgm:pt>
    <dgm:pt modelId="{FF1E3294-E3C2-45DE-9F7A-A64FE699493C}" type="sibTrans" cxnId="{4728638F-A88E-4E15-9927-FAB27F1DD44F}">
      <dgm:prSet/>
      <dgm:spPr/>
      <dgm:t>
        <a:bodyPr/>
        <a:lstStyle/>
        <a:p>
          <a:endParaRPr lang="es-MX"/>
        </a:p>
      </dgm:t>
    </dgm:pt>
    <dgm:pt modelId="{5D3A3EFF-6618-4E77-850B-9262E1579388}">
      <dgm:prSet custT="1"/>
      <dgm:spPr>
        <a:ln w="28575">
          <a:solidFill>
            <a:srgbClr val="0070C0"/>
          </a:solidFill>
        </a:ln>
      </dgm:spPr>
      <dgm:t>
        <a:bodyPr/>
        <a:lstStyle/>
        <a:p>
          <a:r>
            <a:rPr lang="es-EC" sz="1800" b="1" dirty="0"/>
            <a:t>Normas de control para la calificación de los auditores internos de las entidades de los sectores financieros público y privado</a:t>
          </a:r>
          <a:endParaRPr lang="es-MX" sz="1800" dirty="0"/>
        </a:p>
      </dgm:t>
    </dgm:pt>
    <dgm:pt modelId="{E8D08321-2B64-4BE6-8B0B-CA6B8C952B1D}" type="parTrans" cxnId="{1056BAC6-5B83-4E5B-BB01-1D2FEDC5FF28}">
      <dgm:prSet/>
      <dgm:spPr>
        <a:ln w="28575">
          <a:solidFill>
            <a:srgbClr val="0070C0"/>
          </a:solidFill>
        </a:ln>
      </dgm:spPr>
      <dgm:t>
        <a:bodyPr/>
        <a:lstStyle/>
        <a:p>
          <a:endParaRPr lang="es-MX" sz="1800"/>
        </a:p>
      </dgm:t>
    </dgm:pt>
    <dgm:pt modelId="{9830A175-DEA6-44E2-9A3A-555955984351}" type="sibTrans" cxnId="{1056BAC6-5B83-4E5B-BB01-1D2FEDC5FF28}">
      <dgm:prSet/>
      <dgm:spPr/>
      <dgm:t>
        <a:bodyPr/>
        <a:lstStyle/>
        <a:p>
          <a:endParaRPr lang="es-MX"/>
        </a:p>
      </dgm:t>
    </dgm:pt>
    <dgm:pt modelId="{C7775AF0-7E18-4E0B-8130-3763E951AC07}">
      <dgm:prSet custT="1"/>
      <dgm:spPr>
        <a:ln w="28575">
          <a:solidFill>
            <a:srgbClr val="0070C0"/>
          </a:solidFill>
        </a:ln>
      </dgm:spPr>
      <dgm:t>
        <a:bodyPr/>
        <a:lstStyle/>
        <a:p>
          <a:pPr algn="just"/>
          <a:r>
            <a:rPr lang="es-EC" sz="1800" dirty="0"/>
            <a:t>Toda entidad deberá contar con un auditor interno junto con un servicio de auditoría de sistemas de la información conformado con personal idóneo y competente.</a:t>
          </a:r>
          <a:endParaRPr lang="es-MX" sz="1800" dirty="0"/>
        </a:p>
      </dgm:t>
    </dgm:pt>
    <dgm:pt modelId="{C8EF3E9F-4F14-4B7D-8DDF-C12FD9EDFAD1}" type="parTrans" cxnId="{39579336-FCAA-4C69-B821-6A2C99CCB561}">
      <dgm:prSet/>
      <dgm:spPr>
        <a:ln w="28575">
          <a:solidFill>
            <a:srgbClr val="0070C0"/>
          </a:solidFill>
        </a:ln>
      </dgm:spPr>
      <dgm:t>
        <a:bodyPr/>
        <a:lstStyle/>
        <a:p>
          <a:endParaRPr lang="es-MX" sz="1800"/>
        </a:p>
      </dgm:t>
    </dgm:pt>
    <dgm:pt modelId="{D4815BFC-02B0-46AD-B3DC-E12D8A5BDC1A}" type="sibTrans" cxnId="{39579336-FCAA-4C69-B821-6A2C99CCB561}">
      <dgm:prSet/>
      <dgm:spPr/>
      <dgm:t>
        <a:bodyPr/>
        <a:lstStyle/>
        <a:p>
          <a:endParaRPr lang="es-MX"/>
        </a:p>
      </dgm:t>
    </dgm:pt>
    <dgm:pt modelId="{03814F8C-5F6B-49BA-9DBB-AB7C7AE61A50}">
      <dgm:prSet custT="1"/>
      <dgm:spPr>
        <a:ln w="28575">
          <a:solidFill>
            <a:srgbClr val="0070C0"/>
          </a:solidFill>
        </a:ln>
      </dgm:spPr>
      <dgm:t>
        <a:bodyPr/>
        <a:lstStyle/>
        <a:p>
          <a:pPr algn="just"/>
          <a:r>
            <a:rPr lang="es-EC" sz="1800" dirty="0"/>
            <a:t>Los auditores internos serán personas naturales que de igual forma que los externos, necesitan calificarse por el organismo de control.</a:t>
          </a:r>
          <a:endParaRPr lang="es-MX" sz="1800" dirty="0"/>
        </a:p>
      </dgm:t>
    </dgm:pt>
    <dgm:pt modelId="{5C427421-F8A1-4A65-9638-308B358E540A}" type="parTrans" cxnId="{70BB02C3-D1EE-48A3-8062-57F97290D62B}">
      <dgm:prSet/>
      <dgm:spPr>
        <a:ln w="28575">
          <a:solidFill>
            <a:srgbClr val="0070C0"/>
          </a:solidFill>
        </a:ln>
      </dgm:spPr>
      <dgm:t>
        <a:bodyPr/>
        <a:lstStyle/>
        <a:p>
          <a:endParaRPr lang="es-MX" sz="1800"/>
        </a:p>
      </dgm:t>
    </dgm:pt>
    <dgm:pt modelId="{E234A171-4654-4202-BFE1-A171D535CCF9}" type="sibTrans" cxnId="{70BB02C3-D1EE-48A3-8062-57F97290D62B}">
      <dgm:prSet/>
      <dgm:spPr/>
      <dgm:t>
        <a:bodyPr/>
        <a:lstStyle/>
        <a:p>
          <a:endParaRPr lang="es-MX"/>
        </a:p>
      </dgm:t>
    </dgm:pt>
    <dgm:pt modelId="{64221866-AB7F-4034-A015-422ADAF551A2}" type="pres">
      <dgm:prSet presAssocID="{FA034893-9642-4F44-8811-D75343CAEB8C}" presName="hierChild1" presStyleCnt="0">
        <dgm:presLayoutVars>
          <dgm:orgChart val="1"/>
          <dgm:chPref val="1"/>
          <dgm:dir/>
          <dgm:animOne val="branch"/>
          <dgm:animLvl val="lvl"/>
          <dgm:resizeHandles/>
        </dgm:presLayoutVars>
      </dgm:prSet>
      <dgm:spPr/>
    </dgm:pt>
    <dgm:pt modelId="{C7A4C0AB-6131-48DD-80EF-46EE5B476AF6}" type="pres">
      <dgm:prSet presAssocID="{733A371C-7E3A-4BF3-B4D5-C14BBDFDD8AE}" presName="hierRoot1" presStyleCnt="0">
        <dgm:presLayoutVars>
          <dgm:hierBranch val="init"/>
        </dgm:presLayoutVars>
      </dgm:prSet>
      <dgm:spPr/>
    </dgm:pt>
    <dgm:pt modelId="{3BB14B9D-B4E2-41F0-B120-5FC6DEA5CA95}" type="pres">
      <dgm:prSet presAssocID="{733A371C-7E3A-4BF3-B4D5-C14BBDFDD8AE}" presName="rootComposite1" presStyleCnt="0"/>
      <dgm:spPr/>
    </dgm:pt>
    <dgm:pt modelId="{0EC5ED8A-E1B1-40BB-862C-F5E767B62375}" type="pres">
      <dgm:prSet presAssocID="{733A371C-7E3A-4BF3-B4D5-C14BBDFDD8AE}" presName="rootText1" presStyleLbl="node0" presStyleIdx="0" presStyleCnt="1" custScaleX="111311" custScaleY="41653">
        <dgm:presLayoutVars>
          <dgm:chPref val="3"/>
        </dgm:presLayoutVars>
      </dgm:prSet>
      <dgm:spPr/>
    </dgm:pt>
    <dgm:pt modelId="{3FB85CD3-2F61-403E-BAB0-86DD96F8D2FD}" type="pres">
      <dgm:prSet presAssocID="{733A371C-7E3A-4BF3-B4D5-C14BBDFDD8AE}" presName="rootConnector1" presStyleLbl="node1" presStyleIdx="0" presStyleCnt="0"/>
      <dgm:spPr/>
    </dgm:pt>
    <dgm:pt modelId="{BC8724F4-CA2C-4FD8-8A7F-F13E4300BF34}" type="pres">
      <dgm:prSet presAssocID="{733A371C-7E3A-4BF3-B4D5-C14BBDFDD8AE}" presName="hierChild2" presStyleCnt="0"/>
      <dgm:spPr/>
    </dgm:pt>
    <dgm:pt modelId="{6476005A-571A-4EBD-B85C-AA685B9CB9E1}" type="pres">
      <dgm:prSet presAssocID="{E8D08321-2B64-4BE6-8B0B-CA6B8C952B1D}" presName="Name37" presStyleLbl="parChTrans1D2" presStyleIdx="0" presStyleCnt="1"/>
      <dgm:spPr/>
    </dgm:pt>
    <dgm:pt modelId="{07A1027B-FC89-4673-9D3A-44FE4737DCCB}" type="pres">
      <dgm:prSet presAssocID="{5D3A3EFF-6618-4E77-850B-9262E1579388}" presName="hierRoot2" presStyleCnt="0">
        <dgm:presLayoutVars>
          <dgm:hierBranch val="hang"/>
        </dgm:presLayoutVars>
      </dgm:prSet>
      <dgm:spPr/>
    </dgm:pt>
    <dgm:pt modelId="{33B7CA09-3BA4-4AA1-83B6-6E10E6EA4F77}" type="pres">
      <dgm:prSet presAssocID="{5D3A3EFF-6618-4E77-850B-9262E1579388}" presName="rootComposite" presStyleCnt="0"/>
      <dgm:spPr/>
    </dgm:pt>
    <dgm:pt modelId="{1F4B0561-AED6-413A-9463-BF035EB4A436}" type="pres">
      <dgm:prSet presAssocID="{5D3A3EFF-6618-4E77-850B-9262E1579388}" presName="rootText" presStyleLbl="node2" presStyleIdx="0" presStyleCnt="1" custScaleX="120398" custScaleY="97768">
        <dgm:presLayoutVars>
          <dgm:chPref val="3"/>
        </dgm:presLayoutVars>
      </dgm:prSet>
      <dgm:spPr/>
    </dgm:pt>
    <dgm:pt modelId="{FD6597D1-69A3-4A9D-B1FE-7CC00A6934D6}" type="pres">
      <dgm:prSet presAssocID="{5D3A3EFF-6618-4E77-850B-9262E1579388}" presName="rootConnector" presStyleLbl="node2" presStyleIdx="0" presStyleCnt="1"/>
      <dgm:spPr/>
    </dgm:pt>
    <dgm:pt modelId="{588EE3FC-8C58-4C64-8117-2C67AB92FE16}" type="pres">
      <dgm:prSet presAssocID="{5D3A3EFF-6618-4E77-850B-9262E1579388}" presName="hierChild4" presStyleCnt="0"/>
      <dgm:spPr/>
    </dgm:pt>
    <dgm:pt modelId="{722765F5-40C8-4629-B38C-FB65537F44EE}" type="pres">
      <dgm:prSet presAssocID="{C8EF3E9F-4F14-4B7D-8DDF-C12FD9EDFAD1}" presName="Name48" presStyleLbl="parChTrans1D3" presStyleIdx="0" presStyleCnt="2"/>
      <dgm:spPr/>
    </dgm:pt>
    <dgm:pt modelId="{1F2B73A7-3D7B-4587-A7CD-8DD1008F4FB1}" type="pres">
      <dgm:prSet presAssocID="{C7775AF0-7E18-4E0B-8130-3763E951AC07}" presName="hierRoot2" presStyleCnt="0">
        <dgm:presLayoutVars>
          <dgm:hierBranch val="init"/>
        </dgm:presLayoutVars>
      </dgm:prSet>
      <dgm:spPr/>
    </dgm:pt>
    <dgm:pt modelId="{858813CC-5A44-455F-AC73-27F290CD4679}" type="pres">
      <dgm:prSet presAssocID="{C7775AF0-7E18-4E0B-8130-3763E951AC07}" presName="rootComposite" presStyleCnt="0"/>
      <dgm:spPr/>
    </dgm:pt>
    <dgm:pt modelId="{8302A7B7-B811-4A56-918A-2A419D840661}" type="pres">
      <dgm:prSet presAssocID="{C7775AF0-7E18-4E0B-8130-3763E951AC07}" presName="rootText" presStyleLbl="node3" presStyleIdx="0" presStyleCnt="2" custScaleX="168391" custScaleY="66227">
        <dgm:presLayoutVars>
          <dgm:chPref val="3"/>
        </dgm:presLayoutVars>
      </dgm:prSet>
      <dgm:spPr/>
    </dgm:pt>
    <dgm:pt modelId="{1771F45A-218E-4D16-AB29-B6F860BD6A22}" type="pres">
      <dgm:prSet presAssocID="{C7775AF0-7E18-4E0B-8130-3763E951AC07}" presName="rootConnector" presStyleLbl="node3" presStyleIdx="0" presStyleCnt="2"/>
      <dgm:spPr/>
    </dgm:pt>
    <dgm:pt modelId="{3049109C-AAAE-4FEA-B252-9E3E233E5C9C}" type="pres">
      <dgm:prSet presAssocID="{C7775AF0-7E18-4E0B-8130-3763E951AC07}" presName="hierChild4" presStyleCnt="0"/>
      <dgm:spPr/>
    </dgm:pt>
    <dgm:pt modelId="{401FAD7D-66BF-45B0-9FFA-44B39B1590C1}" type="pres">
      <dgm:prSet presAssocID="{C7775AF0-7E18-4E0B-8130-3763E951AC07}" presName="hierChild5" presStyleCnt="0"/>
      <dgm:spPr/>
    </dgm:pt>
    <dgm:pt modelId="{70B2AA18-55F1-4590-81A0-E0F7119FEDFE}" type="pres">
      <dgm:prSet presAssocID="{5C427421-F8A1-4A65-9638-308B358E540A}" presName="Name48" presStyleLbl="parChTrans1D3" presStyleIdx="1" presStyleCnt="2"/>
      <dgm:spPr/>
    </dgm:pt>
    <dgm:pt modelId="{1FFA96C4-E2E7-4AA5-98D9-78AF37765379}" type="pres">
      <dgm:prSet presAssocID="{03814F8C-5F6B-49BA-9DBB-AB7C7AE61A50}" presName="hierRoot2" presStyleCnt="0">
        <dgm:presLayoutVars>
          <dgm:hierBranch val="init"/>
        </dgm:presLayoutVars>
      </dgm:prSet>
      <dgm:spPr/>
    </dgm:pt>
    <dgm:pt modelId="{6BE95E27-4D54-4F56-8D05-775F2E128DE1}" type="pres">
      <dgm:prSet presAssocID="{03814F8C-5F6B-49BA-9DBB-AB7C7AE61A50}" presName="rootComposite" presStyleCnt="0"/>
      <dgm:spPr/>
    </dgm:pt>
    <dgm:pt modelId="{F0536B77-DCA4-423D-8225-7A4BEF9316D0}" type="pres">
      <dgm:prSet presAssocID="{03814F8C-5F6B-49BA-9DBB-AB7C7AE61A50}" presName="rootText" presStyleLbl="node3" presStyleIdx="1" presStyleCnt="2" custScaleX="166233" custScaleY="52834">
        <dgm:presLayoutVars>
          <dgm:chPref val="3"/>
        </dgm:presLayoutVars>
      </dgm:prSet>
      <dgm:spPr/>
    </dgm:pt>
    <dgm:pt modelId="{8EC95DF0-B232-46FC-91A4-01FC5136DC2F}" type="pres">
      <dgm:prSet presAssocID="{03814F8C-5F6B-49BA-9DBB-AB7C7AE61A50}" presName="rootConnector" presStyleLbl="node3" presStyleIdx="1" presStyleCnt="2"/>
      <dgm:spPr/>
    </dgm:pt>
    <dgm:pt modelId="{675FE876-2278-4F82-A8A1-B73CE5439A90}" type="pres">
      <dgm:prSet presAssocID="{03814F8C-5F6B-49BA-9DBB-AB7C7AE61A50}" presName="hierChild4" presStyleCnt="0"/>
      <dgm:spPr/>
    </dgm:pt>
    <dgm:pt modelId="{07C5A9CC-C3B6-4BA7-A11D-41ACB83815CB}" type="pres">
      <dgm:prSet presAssocID="{03814F8C-5F6B-49BA-9DBB-AB7C7AE61A50}" presName="hierChild5" presStyleCnt="0"/>
      <dgm:spPr/>
    </dgm:pt>
    <dgm:pt modelId="{8894DCD8-18DF-4B60-AABB-E2700A670728}" type="pres">
      <dgm:prSet presAssocID="{5D3A3EFF-6618-4E77-850B-9262E1579388}" presName="hierChild5" presStyleCnt="0"/>
      <dgm:spPr/>
    </dgm:pt>
    <dgm:pt modelId="{3D29025A-3ABE-435F-A393-D67518A6E3DD}" type="pres">
      <dgm:prSet presAssocID="{733A371C-7E3A-4BF3-B4D5-C14BBDFDD8AE}" presName="hierChild3" presStyleCnt="0"/>
      <dgm:spPr/>
    </dgm:pt>
  </dgm:ptLst>
  <dgm:cxnLst>
    <dgm:cxn modelId="{39579336-FCAA-4C69-B821-6A2C99CCB561}" srcId="{5D3A3EFF-6618-4E77-850B-9262E1579388}" destId="{C7775AF0-7E18-4E0B-8130-3763E951AC07}" srcOrd="0" destOrd="0" parTransId="{C8EF3E9F-4F14-4B7D-8DDF-C12FD9EDFAD1}" sibTransId="{D4815BFC-02B0-46AD-B3DC-E12D8A5BDC1A}"/>
    <dgm:cxn modelId="{7B2FD338-996E-4FE2-8AD4-36381B8380F6}" type="presOf" srcId="{5C427421-F8A1-4A65-9638-308B358E540A}" destId="{70B2AA18-55F1-4590-81A0-E0F7119FEDFE}" srcOrd="0" destOrd="0" presId="urn:microsoft.com/office/officeart/2005/8/layout/orgChart1"/>
    <dgm:cxn modelId="{7E551E65-034E-4B93-8149-5FD185B49DD9}" type="presOf" srcId="{03814F8C-5F6B-49BA-9DBB-AB7C7AE61A50}" destId="{8EC95DF0-B232-46FC-91A4-01FC5136DC2F}" srcOrd="1" destOrd="0" presId="urn:microsoft.com/office/officeart/2005/8/layout/orgChart1"/>
    <dgm:cxn modelId="{E04E2A4B-5AFB-46CA-8E1F-4122DAA096DB}" type="presOf" srcId="{FA034893-9642-4F44-8811-D75343CAEB8C}" destId="{64221866-AB7F-4034-A015-422ADAF551A2}" srcOrd="0" destOrd="0" presId="urn:microsoft.com/office/officeart/2005/8/layout/orgChart1"/>
    <dgm:cxn modelId="{B9368155-D0EB-4B48-9BC6-8462341BC601}" type="presOf" srcId="{733A371C-7E3A-4BF3-B4D5-C14BBDFDD8AE}" destId="{3FB85CD3-2F61-403E-BAB0-86DD96F8D2FD}" srcOrd="1" destOrd="0" presId="urn:microsoft.com/office/officeart/2005/8/layout/orgChart1"/>
    <dgm:cxn modelId="{2AC1427C-7835-4836-8112-D39C93DA67A8}" type="presOf" srcId="{5D3A3EFF-6618-4E77-850B-9262E1579388}" destId="{1F4B0561-AED6-413A-9463-BF035EB4A436}" srcOrd="0" destOrd="0" presId="urn:microsoft.com/office/officeart/2005/8/layout/orgChart1"/>
    <dgm:cxn modelId="{4728638F-A88E-4E15-9927-FAB27F1DD44F}" srcId="{FA034893-9642-4F44-8811-D75343CAEB8C}" destId="{733A371C-7E3A-4BF3-B4D5-C14BBDFDD8AE}" srcOrd="0" destOrd="0" parTransId="{AAEC8C45-9850-4E36-BD85-59F4608A57A6}" sibTransId="{FF1E3294-E3C2-45DE-9F7A-A64FE699493C}"/>
    <dgm:cxn modelId="{50394696-0A5F-436C-AA41-E28132ECE4EB}" type="presOf" srcId="{E8D08321-2B64-4BE6-8B0B-CA6B8C952B1D}" destId="{6476005A-571A-4EBD-B85C-AA685B9CB9E1}" srcOrd="0" destOrd="0" presId="urn:microsoft.com/office/officeart/2005/8/layout/orgChart1"/>
    <dgm:cxn modelId="{34777BA7-CC5F-49A9-A5EE-9C1D2A37BD4A}" type="presOf" srcId="{733A371C-7E3A-4BF3-B4D5-C14BBDFDD8AE}" destId="{0EC5ED8A-E1B1-40BB-862C-F5E767B62375}" srcOrd="0" destOrd="0" presId="urn:microsoft.com/office/officeart/2005/8/layout/orgChart1"/>
    <dgm:cxn modelId="{FD5698AD-0217-4DCF-BDF0-1CFC7CDCDD64}" type="presOf" srcId="{C7775AF0-7E18-4E0B-8130-3763E951AC07}" destId="{8302A7B7-B811-4A56-918A-2A419D840661}" srcOrd="0" destOrd="0" presId="urn:microsoft.com/office/officeart/2005/8/layout/orgChart1"/>
    <dgm:cxn modelId="{70BB02C3-D1EE-48A3-8062-57F97290D62B}" srcId="{5D3A3EFF-6618-4E77-850B-9262E1579388}" destId="{03814F8C-5F6B-49BA-9DBB-AB7C7AE61A50}" srcOrd="1" destOrd="0" parTransId="{5C427421-F8A1-4A65-9638-308B358E540A}" sibTransId="{E234A171-4654-4202-BFE1-A171D535CCF9}"/>
    <dgm:cxn modelId="{1056BAC6-5B83-4E5B-BB01-1D2FEDC5FF28}" srcId="{733A371C-7E3A-4BF3-B4D5-C14BBDFDD8AE}" destId="{5D3A3EFF-6618-4E77-850B-9262E1579388}" srcOrd="0" destOrd="0" parTransId="{E8D08321-2B64-4BE6-8B0B-CA6B8C952B1D}" sibTransId="{9830A175-DEA6-44E2-9A3A-555955984351}"/>
    <dgm:cxn modelId="{BC8A20CE-6C76-4E84-BAB2-353BAEB83064}" type="presOf" srcId="{C8EF3E9F-4F14-4B7D-8DDF-C12FD9EDFAD1}" destId="{722765F5-40C8-4629-B38C-FB65537F44EE}" srcOrd="0" destOrd="0" presId="urn:microsoft.com/office/officeart/2005/8/layout/orgChart1"/>
    <dgm:cxn modelId="{54B0E8D3-F37C-4E56-AEBC-B2EC559709BA}" type="presOf" srcId="{03814F8C-5F6B-49BA-9DBB-AB7C7AE61A50}" destId="{F0536B77-DCA4-423D-8225-7A4BEF9316D0}" srcOrd="0" destOrd="0" presId="urn:microsoft.com/office/officeart/2005/8/layout/orgChart1"/>
    <dgm:cxn modelId="{A07345F2-84EF-4F64-A1E8-A035E847F434}" type="presOf" srcId="{C7775AF0-7E18-4E0B-8130-3763E951AC07}" destId="{1771F45A-218E-4D16-AB29-B6F860BD6A22}" srcOrd="1" destOrd="0" presId="urn:microsoft.com/office/officeart/2005/8/layout/orgChart1"/>
    <dgm:cxn modelId="{AD3C63F7-541D-4535-B0B6-6DB2F39B0F65}" type="presOf" srcId="{5D3A3EFF-6618-4E77-850B-9262E1579388}" destId="{FD6597D1-69A3-4A9D-B1FE-7CC00A6934D6}" srcOrd="1" destOrd="0" presId="urn:microsoft.com/office/officeart/2005/8/layout/orgChart1"/>
    <dgm:cxn modelId="{C3069527-1F7D-4998-9103-E3D5AF050DF6}" type="presParOf" srcId="{64221866-AB7F-4034-A015-422ADAF551A2}" destId="{C7A4C0AB-6131-48DD-80EF-46EE5B476AF6}" srcOrd="0" destOrd="0" presId="urn:microsoft.com/office/officeart/2005/8/layout/orgChart1"/>
    <dgm:cxn modelId="{4BD6C9A6-A362-4806-B7B4-0C74C733B7C6}" type="presParOf" srcId="{C7A4C0AB-6131-48DD-80EF-46EE5B476AF6}" destId="{3BB14B9D-B4E2-41F0-B120-5FC6DEA5CA95}" srcOrd="0" destOrd="0" presId="urn:microsoft.com/office/officeart/2005/8/layout/orgChart1"/>
    <dgm:cxn modelId="{98F14E6C-F601-42DB-8D4C-BE5FF9418E47}" type="presParOf" srcId="{3BB14B9D-B4E2-41F0-B120-5FC6DEA5CA95}" destId="{0EC5ED8A-E1B1-40BB-862C-F5E767B62375}" srcOrd="0" destOrd="0" presId="urn:microsoft.com/office/officeart/2005/8/layout/orgChart1"/>
    <dgm:cxn modelId="{6A54E3D4-9616-4CC4-83E8-78197C4412AD}" type="presParOf" srcId="{3BB14B9D-B4E2-41F0-B120-5FC6DEA5CA95}" destId="{3FB85CD3-2F61-403E-BAB0-86DD96F8D2FD}" srcOrd="1" destOrd="0" presId="urn:microsoft.com/office/officeart/2005/8/layout/orgChart1"/>
    <dgm:cxn modelId="{3EC3505B-1F11-4590-AFB4-E30C2A01BAF1}" type="presParOf" srcId="{C7A4C0AB-6131-48DD-80EF-46EE5B476AF6}" destId="{BC8724F4-CA2C-4FD8-8A7F-F13E4300BF34}" srcOrd="1" destOrd="0" presId="urn:microsoft.com/office/officeart/2005/8/layout/orgChart1"/>
    <dgm:cxn modelId="{4435629C-F72E-4A10-98DA-8F2CCA2A7053}" type="presParOf" srcId="{BC8724F4-CA2C-4FD8-8A7F-F13E4300BF34}" destId="{6476005A-571A-4EBD-B85C-AA685B9CB9E1}" srcOrd="0" destOrd="0" presId="urn:microsoft.com/office/officeart/2005/8/layout/orgChart1"/>
    <dgm:cxn modelId="{9E4341EF-93BE-4234-9AFC-C1C0BB208DDE}" type="presParOf" srcId="{BC8724F4-CA2C-4FD8-8A7F-F13E4300BF34}" destId="{07A1027B-FC89-4673-9D3A-44FE4737DCCB}" srcOrd="1" destOrd="0" presId="urn:microsoft.com/office/officeart/2005/8/layout/orgChart1"/>
    <dgm:cxn modelId="{D3D56AB4-F77A-4898-B0F1-CA8E7DB21858}" type="presParOf" srcId="{07A1027B-FC89-4673-9D3A-44FE4737DCCB}" destId="{33B7CA09-3BA4-4AA1-83B6-6E10E6EA4F77}" srcOrd="0" destOrd="0" presId="urn:microsoft.com/office/officeart/2005/8/layout/orgChart1"/>
    <dgm:cxn modelId="{2F2A5BAE-7B72-4BFE-AB9C-AB3138750105}" type="presParOf" srcId="{33B7CA09-3BA4-4AA1-83B6-6E10E6EA4F77}" destId="{1F4B0561-AED6-413A-9463-BF035EB4A436}" srcOrd="0" destOrd="0" presId="urn:microsoft.com/office/officeart/2005/8/layout/orgChart1"/>
    <dgm:cxn modelId="{7C540217-CFE2-4C5F-A6D1-7F7B0F6FA559}" type="presParOf" srcId="{33B7CA09-3BA4-4AA1-83B6-6E10E6EA4F77}" destId="{FD6597D1-69A3-4A9D-B1FE-7CC00A6934D6}" srcOrd="1" destOrd="0" presId="urn:microsoft.com/office/officeart/2005/8/layout/orgChart1"/>
    <dgm:cxn modelId="{7A809ECF-4898-4F1B-A395-4855D0134C6B}" type="presParOf" srcId="{07A1027B-FC89-4673-9D3A-44FE4737DCCB}" destId="{588EE3FC-8C58-4C64-8117-2C67AB92FE16}" srcOrd="1" destOrd="0" presId="urn:microsoft.com/office/officeart/2005/8/layout/orgChart1"/>
    <dgm:cxn modelId="{5FF3BEC8-80AB-47B7-8B31-888F134CCBD9}" type="presParOf" srcId="{588EE3FC-8C58-4C64-8117-2C67AB92FE16}" destId="{722765F5-40C8-4629-B38C-FB65537F44EE}" srcOrd="0" destOrd="0" presId="urn:microsoft.com/office/officeart/2005/8/layout/orgChart1"/>
    <dgm:cxn modelId="{1965D07B-E4B1-4FE7-9D67-D32FFD2A10D8}" type="presParOf" srcId="{588EE3FC-8C58-4C64-8117-2C67AB92FE16}" destId="{1F2B73A7-3D7B-4587-A7CD-8DD1008F4FB1}" srcOrd="1" destOrd="0" presId="urn:microsoft.com/office/officeart/2005/8/layout/orgChart1"/>
    <dgm:cxn modelId="{CB96AAED-169F-432F-A616-A1DC9154EB3E}" type="presParOf" srcId="{1F2B73A7-3D7B-4587-A7CD-8DD1008F4FB1}" destId="{858813CC-5A44-455F-AC73-27F290CD4679}" srcOrd="0" destOrd="0" presId="urn:microsoft.com/office/officeart/2005/8/layout/orgChart1"/>
    <dgm:cxn modelId="{478BD425-B43F-4855-BB2A-F4AE3D0EA6BD}" type="presParOf" srcId="{858813CC-5A44-455F-AC73-27F290CD4679}" destId="{8302A7B7-B811-4A56-918A-2A419D840661}" srcOrd="0" destOrd="0" presId="urn:microsoft.com/office/officeart/2005/8/layout/orgChart1"/>
    <dgm:cxn modelId="{38153CB8-2423-4512-927A-FA2499C683B4}" type="presParOf" srcId="{858813CC-5A44-455F-AC73-27F290CD4679}" destId="{1771F45A-218E-4D16-AB29-B6F860BD6A22}" srcOrd="1" destOrd="0" presId="urn:microsoft.com/office/officeart/2005/8/layout/orgChart1"/>
    <dgm:cxn modelId="{06A14A3D-D808-417B-987D-50F6E3D1F2BE}" type="presParOf" srcId="{1F2B73A7-3D7B-4587-A7CD-8DD1008F4FB1}" destId="{3049109C-AAAE-4FEA-B252-9E3E233E5C9C}" srcOrd="1" destOrd="0" presId="urn:microsoft.com/office/officeart/2005/8/layout/orgChart1"/>
    <dgm:cxn modelId="{CA8AFE79-0DB7-4DF5-BE85-457349B008B0}" type="presParOf" srcId="{1F2B73A7-3D7B-4587-A7CD-8DD1008F4FB1}" destId="{401FAD7D-66BF-45B0-9FFA-44B39B1590C1}" srcOrd="2" destOrd="0" presId="urn:microsoft.com/office/officeart/2005/8/layout/orgChart1"/>
    <dgm:cxn modelId="{91BD3B4A-F3A0-41A1-8074-730ED1AD9A02}" type="presParOf" srcId="{588EE3FC-8C58-4C64-8117-2C67AB92FE16}" destId="{70B2AA18-55F1-4590-81A0-E0F7119FEDFE}" srcOrd="2" destOrd="0" presId="urn:microsoft.com/office/officeart/2005/8/layout/orgChart1"/>
    <dgm:cxn modelId="{E0CDB14E-EE54-4D3F-8827-288A2915D3E7}" type="presParOf" srcId="{588EE3FC-8C58-4C64-8117-2C67AB92FE16}" destId="{1FFA96C4-E2E7-4AA5-98D9-78AF37765379}" srcOrd="3" destOrd="0" presId="urn:microsoft.com/office/officeart/2005/8/layout/orgChart1"/>
    <dgm:cxn modelId="{50FE7575-8D7C-4D34-B4B4-55347FB254C7}" type="presParOf" srcId="{1FFA96C4-E2E7-4AA5-98D9-78AF37765379}" destId="{6BE95E27-4D54-4F56-8D05-775F2E128DE1}" srcOrd="0" destOrd="0" presId="urn:microsoft.com/office/officeart/2005/8/layout/orgChart1"/>
    <dgm:cxn modelId="{C54E8D19-8397-4868-ABC8-C3642E53440D}" type="presParOf" srcId="{6BE95E27-4D54-4F56-8D05-775F2E128DE1}" destId="{F0536B77-DCA4-423D-8225-7A4BEF9316D0}" srcOrd="0" destOrd="0" presId="urn:microsoft.com/office/officeart/2005/8/layout/orgChart1"/>
    <dgm:cxn modelId="{FC64669D-815E-4F58-A226-08A993C2935F}" type="presParOf" srcId="{6BE95E27-4D54-4F56-8D05-775F2E128DE1}" destId="{8EC95DF0-B232-46FC-91A4-01FC5136DC2F}" srcOrd="1" destOrd="0" presId="urn:microsoft.com/office/officeart/2005/8/layout/orgChart1"/>
    <dgm:cxn modelId="{B43E077A-12A0-4FE7-AE6A-D53FF4D074F7}" type="presParOf" srcId="{1FFA96C4-E2E7-4AA5-98D9-78AF37765379}" destId="{675FE876-2278-4F82-A8A1-B73CE5439A90}" srcOrd="1" destOrd="0" presId="urn:microsoft.com/office/officeart/2005/8/layout/orgChart1"/>
    <dgm:cxn modelId="{35677532-FA72-407E-8431-DE40E133D423}" type="presParOf" srcId="{1FFA96C4-E2E7-4AA5-98D9-78AF37765379}" destId="{07C5A9CC-C3B6-4BA7-A11D-41ACB83815CB}" srcOrd="2" destOrd="0" presId="urn:microsoft.com/office/officeart/2005/8/layout/orgChart1"/>
    <dgm:cxn modelId="{E5C167BD-B05C-4369-A896-E3D984F0DD91}" type="presParOf" srcId="{07A1027B-FC89-4673-9D3A-44FE4737DCCB}" destId="{8894DCD8-18DF-4B60-AABB-E2700A670728}" srcOrd="2" destOrd="0" presId="urn:microsoft.com/office/officeart/2005/8/layout/orgChart1"/>
    <dgm:cxn modelId="{9198C84D-608E-4BD0-BBD4-B1131066BE5A}" type="presParOf" srcId="{C7A4C0AB-6131-48DD-80EF-46EE5B476AF6}" destId="{3D29025A-3ABE-435F-A393-D67518A6E3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E6FAF4-F693-48BB-AEA8-4A130FFB9DCE}" type="doc">
      <dgm:prSet loTypeId="urn:microsoft.com/office/officeart/2005/8/layout/funnel1" loCatId="relationship" qsTypeId="urn:microsoft.com/office/officeart/2005/8/quickstyle/simple5"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es-EC"/>
        </a:p>
      </dgm:t>
    </dgm:pt>
    <dgm:pt modelId="{0C76FCE8-7C49-49FC-B040-ED7044D0F26A}">
      <dgm:prSet phldrT="[Texto]"/>
      <dgm:spPr>
        <a:scene3d>
          <a:camera prst="orthographicFront">
            <a:rot lat="0" lon="0" rev="0"/>
          </a:camera>
          <a:lightRig rig="balanced" dir="t">
            <a:rot lat="0" lon="0" rev="8700000"/>
          </a:lightRig>
        </a:scene3d>
        <a:sp3d>
          <a:bevelT w="190500" h="38100"/>
        </a:sp3d>
      </dgm:spPr>
      <dgm:t>
        <a:bodyPr/>
        <a:lstStyle/>
        <a:p>
          <a:r>
            <a:rPr lang="es-ES" b="1" dirty="0"/>
            <a:t>AUDITORES EXTERNOS</a:t>
          </a:r>
          <a:endParaRPr lang="es-EC" dirty="0"/>
        </a:p>
      </dgm:t>
    </dgm:pt>
    <dgm:pt modelId="{4D58634D-6D00-4456-9A55-992F237340F4}" type="parTrans" cxnId="{9B664D4E-D4A0-4E7D-9619-AFBEF0C306E6}">
      <dgm:prSet/>
      <dgm:spPr/>
      <dgm:t>
        <a:bodyPr/>
        <a:lstStyle/>
        <a:p>
          <a:endParaRPr lang="es-EC"/>
        </a:p>
      </dgm:t>
    </dgm:pt>
    <dgm:pt modelId="{7FDBA647-7D3C-491E-82B4-5FC4821B1AFA}" type="sibTrans" cxnId="{9B664D4E-D4A0-4E7D-9619-AFBEF0C306E6}">
      <dgm:prSet/>
      <dgm:spPr/>
      <dgm:t>
        <a:bodyPr/>
        <a:lstStyle/>
        <a:p>
          <a:endParaRPr lang="es-EC"/>
        </a:p>
      </dgm:t>
    </dgm:pt>
    <dgm:pt modelId="{7308C3F7-D80B-4A3D-832C-DA2548962775}">
      <dgm:prSet phldrT="[Texto]"/>
      <dgm:spPr>
        <a:scene3d>
          <a:camera prst="orthographicFront">
            <a:rot lat="0" lon="0" rev="0"/>
          </a:camera>
          <a:lightRig rig="balanced" dir="t">
            <a:rot lat="0" lon="0" rev="8700000"/>
          </a:lightRig>
        </a:scene3d>
        <a:sp3d>
          <a:bevelT w="190500" h="38100"/>
        </a:sp3d>
      </dgm:spPr>
      <dgm:t>
        <a:bodyPr/>
        <a:lstStyle/>
        <a:p>
          <a:r>
            <a:rPr lang="es-ES" b="1" dirty="0"/>
            <a:t>AUDITORES INTERNOS</a:t>
          </a:r>
          <a:endParaRPr lang="es-EC" dirty="0"/>
        </a:p>
      </dgm:t>
    </dgm:pt>
    <dgm:pt modelId="{C1B414D0-FA6D-4E42-9F7D-FF26556B64ED}" type="parTrans" cxnId="{78DAB0E5-AB3D-4645-8785-DBC59F101BEA}">
      <dgm:prSet/>
      <dgm:spPr/>
      <dgm:t>
        <a:bodyPr/>
        <a:lstStyle/>
        <a:p>
          <a:endParaRPr lang="es-EC"/>
        </a:p>
      </dgm:t>
    </dgm:pt>
    <dgm:pt modelId="{4A2C1283-4C1A-432A-A457-5725846E120C}" type="sibTrans" cxnId="{78DAB0E5-AB3D-4645-8785-DBC59F101BEA}">
      <dgm:prSet/>
      <dgm:spPr/>
      <dgm:t>
        <a:bodyPr/>
        <a:lstStyle/>
        <a:p>
          <a:endParaRPr lang="es-EC"/>
        </a:p>
      </dgm:t>
    </dgm:pt>
    <dgm:pt modelId="{D7CAD8BF-7F40-42F6-BB44-93329A5575E4}">
      <dgm:prSet phldrT="[Texto]"/>
      <dgm:spPr>
        <a:scene3d>
          <a:camera prst="orthographicFront">
            <a:rot lat="0" lon="0" rev="0"/>
          </a:camera>
          <a:lightRig rig="balanced" dir="t">
            <a:rot lat="0" lon="0" rev="8700000"/>
          </a:lightRig>
        </a:scene3d>
        <a:sp3d>
          <a:bevelT w="190500" h="38100"/>
        </a:sp3d>
      </dgm:spPr>
      <dgm:t>
        <a:bodyPr/>
        <a:lstStyle/>
        <a:p>
          <a:r>
            <a:rPr lang="es-EC" b="1"/>
            <a:t>POBLACIÓN OBJETO DE ESTUDIO</a:t>
          </a:r>
          <a:endParaRPr lang="es-EC" dirty="0"/>
        </a:p>
      </dgm:t>
    </dgm:pt>
    <dgm:pt modelId="{568C0EEC-D348-44E0-8607-62228FCFAD42}" type="parTrans" cxnId="{30CEDB8E-5E5B-41D7-8800-0C33BF3FCB22}">
      <dgm:prSet/>
      <dgm:spPr/>
      <dgm:t>
        <a:bodyPr/>
        <a:lstStyle/>
        <a:p>
          <a:endParaRPr lang="es-EC"/>
        </a:p>
      </dgm:t>
    </dgm:pt>
    <dgm:pt modelId="{34998295-1F01-44EA-9C7D-35180E86483C}" type="sibTrans" cxnId="{30CEDB8E-5E5B-41D7-8800-0C33BF3FCB22}">
      <dgm:prSet/>
      <dgm:spPr/>
      <dgm:t>
        <a:bodyPr/>
        <a:lstStyle/>
        <a:p>
          <a:endParaRPr lang="es-EC"/>
        </a:p>
      </dgm:t>
    </dgm:pt>
    <dgm:pt modelId="{F28731F8-9BBB-4AC5-A58A-43004A6D2B8D}" type="pres">
      <dgm:prSet presAssocID="{59E6FAF4-F693-48BB-AEA8-4A130FFB9DCE}" presName="Name0" presStyleCnt="0">
        <dgm:presLayoutVars>
          <dgm:chMax val="4"/>
          <dgm:resizeHandles val="exact"/>
        </dgm:presLayoutVars>
      </dgm:prSet>
      <dgm:spPr/>
    </dgm:pt>
    <dgm:pt modelId="{2C84ACDB-F061-4B17-B9AF-3738852572BA}" type="pres">
      <dgm:prSet presAssocID="{59E6FAF4-F693-48BB-AEA8-4A130FFB9DCE}" presName="ellipse" presStyleLbl="trBgShp" presStyleIdx="0" presStyleCnt="1"/>
      <dgm:spPr>
        <a:scene3d>
          <a:camera prst="orthographicFront">
            <a:rot lat="0" lon="0" rev="0"/>
          </a:camera>
          <a:lightRig rig="balanced" dir="t">
            <a:rot lat="0" lon="0" rev="8700000"/>
          </a:lightRig>
        </a:scene3d>
        <a:sp3d>
          <a:bevelT w="190500" h="38100"/>
        </a:sp3d>
      </dgm:spPr>
    </dgm:pt>
    <dgm:pt modelId="{9ADD9453-C034-461C-9EE4-479E135D8C72}" type="pres">
      <dgm:prSet presAssocID="{59E6FAF4-F693-48BB-AEA8-4A130FFB9DCE}" presName="arrow1" presStyleLbl="fgShp" presStyleIdx="0" presStyleCnt="1"/>
      <dgm:spPr>
        <a:scene3d>
          <a:camera prst="orthographicFront">
            <a:rot lat="0" lon="0" rev="0"/>
          </a:camera>
          <a:lightRig rig="balanced" dir="t">
            <a:rot lat="0" lon="0" rev="8700000"/>
          </a:lightRig>
        </a:scene3d>
        <a:sp3d>
          <a:bevelT w="190500" h="38100"/>
        </a:sp3d>
      </dgm:spPr>
    </dgm:pt>
    <dgm:pt modelId="{777697C6-64FE-4305-B45D-1187F602A409}" type="pres">
      <dgm:prSet presAssocID="{59E6FAF4-F693-48BB-AEA8-4A130FFB9DCE}" presName="rectangle" presStyleLbl="revTx" presStyleIdx="0" presStyleCnt="1">
        <dgm:presLayoutVars>
          <dgm:bulletEnabled val="1"/>
        </dgm:presLayoutVars>
      </dgm:prSet>
      <dgm:spPr/>
    </dgm:pt>
    <dgm:pt modelId="{C65C415D-1F14-45B8-8C88-D1487093EF6C}" type="pres">
      <dgm:prSet presAssocID="{7308C3F7-D80B-4A3D-832C-DA2548962775}" presName="item1" presStyleLbl="node1" presStyleIdx="0" presStyleCnt="2" custLinFactNeighborX="-63111" custLinFactNeighborY="-53994">
        <dgm:presLayoutVars>
          <dgm:bulletEnabled val="1"/>
        </dgm:presLayoutVars>
      </dgm:prSet>
      <dgm:spPr/>
    </dgm:pt>
    <dgm:pt modelId="{EB8B17D9-8E08-436E-9584-1A48F1FE4E4A}" type="pres">
      <dgm:prSet presAssocID="{D7CAD8BF-7F40-42F6-BB44-93329A5575E4}" presName="item2" presStyleLbl="node1" presStyleIdx="1" presStyleCnt="2" custLinFactX="20939" custLinFactNeighborX="100000" custLinFactNeighborY="-5826">
        <dgm:presLayoutVars>
          <dgm:bulletEnabled val="1"/>
        </dgm:presLayoutVars>
      </dgm:prSet>
      <dgm:spPr/>
    </dgm:pt>
    <dgm:pt modelId="{28684497-7EEC-47AB-AF17-23AE0B4A2009}" type="pres">
      <dgm:prSet presAssocID="{59E6FAF4-F693-48BB-AEA8-4A130FFB9DCE}" presName="funnel" presStyleLbl="trAlignAcc1" presStyleIdx="0" presStyleCnt="1"/>
      <dgm:spPr>
        <a:scene3d>
          <a:camera prst="orthographicFront">
            <a:rot lat="0" lon="0" rev="0"/>
          </a:camera>
          <a:lightRig rig="balanced" dir="t">
            <a:rot lat="0" lon="0" rev="8700000"/>
          </a:lightRig>
        </a:scene3d>
        <a:sp3d>
          <a:bevelT w="190500" h="38100"/>
        </a:sp3d>
      </dgm:spPr>
    </dgm:pt>
  </dgm:ptLst>
  <dgm:cxnLst>
    <dgm:cxn modelId="{93B78528-B364-4792-8344-4EE15B706644}" type="presOf" srcId="{7308C3F7-D80B-4A3D-832C-DA2548962775}" destId="{C65C415D-1F14-45B8-8C88-D1487093EF6C}" srcOrd="0" destOrd="0" presId="urn:microsoft.com/office/officeart/2005/8/layout/funnel1"/>
    <dgm:cxn modelId="{0221233C-1ED6-440C-AB35-AD8EBBC12352}" type="presOf" srcId="{0C76FCE8-7C49-49FC-B040-ED7044D0F26A}" destId="{EB8B17D9-8E08-436E-9584-1A48F1FE4E4A}" srcOrd="0" destOrd="0" presId="urn:microsoft.com/office/officeart/2005/8/layout/funnel1"/>
    <dgm:cxn modelId="{6BD3C45F-0DF4-4E32-8811-4DE6C3CFA7CE}" type="presOf" srcId="{59E6FAF4-F693-48BB-AEA8-4A130FFB9DCE}" destId="{F28731F8-9BBB-4AC5-A58A-43004A6D2B8D}" srcOrd="0" destOrd="0" presId="urn:microsoft.com/office/officeart/2005/8/layout/funnel1"/>
    <dgm:cxn modelId="{FA67BC46-B454-4592-9307-E5F3C04C7A17}" type="presOf" srcId="{D7CAD8BF-7F40-42F6-BB44-93329A5575E4}" destId="{777697C6-64FE-4305-B45D-1187F602A409}" srcOrd="0" destOrd="0" presId="urn:microsoft.com/office/officeart/2005/8/layout/funnel1"/>
    <dgm:cxn modelId="{9B664D4E-D4A0-4E7D-9619-AFBEF0C306E6}" srcId="{59E6FAF4-F693-48BB-AEA8-4A130FFB9DCE}" destId="{0C76FCE8-7C49-49FC-B040-ED7044D0F26A}" srcOrd="0" destOrd="0" parTransId="{4D58634D-6D00-4456-9A55-992F237340F4}" sibTransId="{7FDBA647-7D3C-491E-82B4-5FC4821B1AFA}"/>
    <dgm:cxn modelId="{30CEDB8E-5E5B-41D7-8800-0C33BF3FCB22}" srcId="{59E6FAF4-F693-48BB-AEA8-4A130FFB9DCE}" destId="{D7CAD8BF-7F40-42F6-BB44-93329A5575E4}" srcOrd="2" destOrd="0" parTransId="{568C0EEC-D348-44E0-8607-62228FCFAD42}" sibTransId="{34998295-1F01-44EA-9C7D-35180E86483C}"/>
    <dgm:cxn modelId="{78DAB0E5-AB3D-4645-8785-DBC59F101BEA}" srcId="{59E6FAF4-F693-48BB-AEA8-4A130FFB9DCE}" destId="{7308C3F7-D80B-4A3D-832C-DA2548962775}" srcOrd="1" destOrd="0" parTransId="{C1B414D0-FA6D-4E42-9F7D-FF26556B64ED}" sibTransId="{4A2C1283-4C1A-432A-A457-5725846E120C}"/>
    <dgm:cxn modelId="{6A5F9DC7-10BE-4E1F-812F-22152A31C045}" type="presParOf" srcId="{F28731F8-9BBB-4AC5-A58A-43004A6D2B8D}" destId="{2C84ACDB-F061-4B17-B9AF-3738852572BA}" srcOrd="0" destOrd="0" presId="urn:microsoft.com/office/officeart/2005/8/layout/funnel1"/>
    <dgm:cxn modelId="{A9BA9D95-CF2B-4A0E-93C8-AA659BE59D37}" type="presParOf" srcId="{F28731F8-9BBB-4AC5-A58A-43004A6D2B8D}" destId="{9ADD9453-C034-461C-9EE4-479E135D8C72}" srcOrd="1" destOrd="0" presId="urn:microsoft.com/office/officeart/2005/8/layout/funnel1"/>
    <dgm:cxn modelId="{3F9B035B-FE31-4EAA-8B59-4D37D7D127D5}" type="presParOf" srcId="{F28731F8-9BBB-4AC5-A58A-43004A6D2B8D}" destId="{777697C6-64FE-4305-B45D-1187F602A409}" srcOrd="2" destOrd="0" presId="urn:microsoft.com/office/officeart/2005/8/layout/funnel1"/>
    <dgm:cxn modelId="{A793C32C-E779-46C1-868F-87F8089BA093}" type="presParOf" srcId="{F28731F8-9BBB-4AC5-A58A-43004A6D2B8D}" destId="{C65C415D-1F14-45B8-8C88-D1487093EF6C}" srcOrd="3" destOrd="0" presId="urn:microsoft.com/office/officeart/2005/8/layout/funnel1"/>
    <dgm:cxn modelId="{8774CEAE-980C-4135-AEEB-82C17BE42D67}" type="presParOf" srcId="{F28731F8-9BBB-4AC5-A58A-43004A6D2B8D}" destId="{EB8B17D9-8E08-436E-9584-1A48F1FE4E4A}" srcOrd="4" destOrd="0" presId="urn:microsoft.com/office/officeart/2005/8/layout/funnel1"/>
    <dgm:cxn modelId="{56E6B710-36ED-441C-94CF-67E97B450B37}" type="presParOf" srcId="{F28731F8-9BBB-4AC5-A58A-43004A6D2B8D}" destId="{28684497-7EEC-47AB-AF17-23AE0B4A2009}"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7A9627-B8E8-4255-81DF-7AEEAB571F30}" type="doc">
      <dgm:prSet loTypeId="urn:microsoft.com/office/officeart/2005/8/layout/venn2" loCatId="relationship" qsTypeId="urn:microsoft.com/office/officeart/2005/8/quickstyle/3d4" qsCatId="3D" csTypeId="urn:microsoft.com/office/officeart/2005/8/colors/colorful5" csCatId="colorful" phldr="1"/>
      <dgm:spPr/>
      <dgm:t>
        <a:bodyPr/>
        <a:lstStyle/>
        <a:p>
          <a:endParaRPr lang="es-EC"/>
        </a:p>
      </dgm:t>
    </dgm:pt>
    <dgm:pt modelId="{E3EE7719-2C1D-48EC-B1E6-0DFAF54B9F56}">
      <dgm:prSet phldrT="[Texto]" custT="1"/>
      <dgm:spPr>
        <a:noFill/>
        <a:ln w="127000" cmpd="sng">
          <a:solidFill>
            <a:schemeClr val="accent1"/>
          </a:solidFill>
        </a:ln>
      </dgm:spPr>
      <dgm:t>
        <a:bodyPr/>
        <a:lstStyle/>
        <a:p>
          <a:r>
            <a:rPr lang="es-EC" sz="1800" b="1" dirty="0">
              <a:solidFill>
                <a:schemeClr val="tx1"/>
              </a:solidFill>
            </a:rPr>
            <a:t>Población: </a:t>
          </a:r>
          <a:r>
            <a:rPr lang="es-EC" sz="1800" dirty="0">
              <a:solidFill>
                <a:schemeClr val="tx1"/>
              </a:solidFill>
            </a:rPr>
            <a:t>32</a:t>
          </a:r>
        </a:p>
        <a:p>
          <a:r>
            <a:rPr lang="es-EC" sz="1800" b="1" dirty="0">
              <a:solidFill>
                <a:schemeClr val="tx1"/>
              </a:solidFill>
            </a:rPr>
            <a:t>Error de estimación: </a:t>
          </a:r>
          <a:r>
            <a:rPr lang="es-EC" sz="1800" dirty="0">
              <a:solidFill>
                <a:schemeClr val="tx1"/>
              </a:solidFill>
            </a:rPr>
            <a:t>10%</a:t>
          </a:r>
        </a:p>
        <a:p>
          <a:r>
            <a:rPr lang="es-EC" sz="1800" b="1" dirty="0">
              <a:solidFill>
                <a:schemeClr val="tx1"/>
              </a:solidFill>
            </a:rPr>
            <a:t>Nivel de Confianza: </a:t>
          </a:r>
          <a:r>
            <a:rPr lang="es-EC" sz="1800" dirty="0">
              <a:solidFill>
                <a:schemeClr val="tx1"/>
              </a:solidFill>
            </a:rPr>
            <a:t>90% </a:t>
          </a:r>
        </a:p>
      </dgm:t>
    </dgm:pt>
    <dgm:pt modelId="{22B348A2-C106-4EB9-9AFF-12CB7D839A71}" type="parTrans" cxnId="{13A219B2-ED12-420B-A24C-7D8A96E8D777}">
      <dgm:prSet/>
      <dgm:spPr/>
      <dgm:t>
        <a:bodyPr/>
        <a:lstStyle/>
        <a:p>
          <a:endParaRPr lang="es-EC">
            <a:solidFill>
              <a:schemeClr val="tx1"/>
            </a:solidFill>
          </a:endParaRPr>
        </a:p>
      </dgm:t>
    </dgm:pt>
    <dgm:pt modelId="{3F7E6637-E62D-4CD8-8832-6B5462B21C5B}" type="sibTrans" cxnId="{13A219B2-ED12-420B-A24C-7D8A96E8D777}">
      <dgm:prSet/>
      <dgm:spPr/>
      <dgm:t>
        <a:bodyPr/>
        <a:lstStyle/>
        <a:p>
          <a:endParaRPr lang="es-EC">
            <a:solidFill>
              <a:schemeClr val="tx1"/>
            </a:solidFill>
          </a:endParaRPr>
        </a:p>
      </dgm:t>
    </dgm:pt>
    <dgm:pt modelId="{52E48FF7-F696-44F0-87F3-2816F3693835}">
      <dgm:prSet phldrT="[Texto]" custT="1"/>
      <dgm:spPr>
        <a:noFill/>
        <a:ln w="127000">
          <a:solidFill>
            <a:schemeClr val="accent6"/>
          </a:solidFill>
        </a:ln>
      </dgm:spPr>
      <dgm:t>
        <a:bodyPr/>
        <a:lstStyle/>
        <a:p>
          <a:r>
            <a:rPr lang="es-EC" sz="1800" b="1" dirty="0">
              <a:solidFill>
                <a:schemeClr val="tx1"/>
              </a:solidFill>
            </a:rPr>
            <a:t>Población: </a:t>
          </a:r>
          <a:r>
            <a:rPr lang="es-EC" sz="1800" dirty="0">
              <a:solidFill>
                <a:schemeClr val="tx1"/>
              </a:solidFill>
            </a:rPr>
            <a:t>93</a:t>
          </a:r>
        </a:p>
        <a:p>
          <a:r>
            <a:rPr lang="es-EC" sz="1800" b="1" dirty="0">
              <a:solidFill>
                <a:schemeClr val="tx1"/>
              </a:solidFill>
            </a:rPr>
            <a:t>Error de estimación: </a:t>
          </a:r>
          <a:r>
            <a:rPr lang="es-EC" sz="1800" dirty="0">
              <a:solidFill>
                <a:schemeClr val="tx1"/>
              </a:solidFill>
            </a:rPr>
            <a:t>10%</a:t>
          </a:r>
        </a:p>
        <a:p>
          <a:r>
            <a:rPr lang="es-EC" sz="1800" b="1" dirty="0">
              <a:solidFill>
                <a:schemeClr val="tx1"/>
              </a:solidFill>
            </a:rPr>
            <a:t>Nivel de Confianza: </a:t>
          </a:r>
          <a:r>
            <a:rPr lang="es-EC" sz="1800" dirty="0">
              <a:solidFill>
                <a:schemeClr val="tx1"/>
              </a:solidFill>
            </a:rPr>
            <a:t>90% </a:t>
          </a:r>
        </a:p>
      </dgm:t>
    </dgm:pt>
    <dgm:pt modelId="{9E1E7A75-6412-40AA-B6A3-FC3BCA1CB890}" type="parTrans" cxnId="{1948DEF6-C9AD-4E9F-8BC1-26B68F7401D3}">
      <dgm:prSet/>
      <dgm:spPr/>
      <dgm:t>
        <a:bodyPr/>
        <a:lstStyle/>
        <a:p>
          <a:endParaRPr lang="es-EC">
            <a:solidFill>
              <a:schemeClr val="tx1"/>
            </a:solidFill>
          </a:endParaRPr>
        </a:p>
      </dgm:t>
    </dgm:pt>
    <dgm:pt modelId="{47401E5F-DAAE-4C9E-A4CC-A22EE55B8BAA}" type="sibTrans" cxnId="{1948DEF6-C9AD-4E9F-8BC1-26B68F7401D3}">
      <dgm:prSet/>
      <dgm:spPr/>
      <dgm:t>
        <a:bodyPr/>
        <a:lstStyle/>
        <a:p>
          <a:endParaRPr lang="es-EC">
            <a:solidFill>
              <a:schemeClr val="tx1"/>
            </a:solidFill>
          </a:endParaRPr>
        </a:p>
      </dgm:t>
    </dgm:pt>
    <dgm:pt modelId="{D8737A11-ED9D-44D7-8FDF-A8B83CCC227B}" type="pres">
      <dgm:prSet presAssocID="{D87A9627-B8E8-4255-81DF-7AEEAB571F30}" presName="Name0" presStyleCnt="0">
        <dgm:presLayoutVars>
          <dgm:chMax val="7"/>
          <dgm:resizeHandles val="exact"/>
        </dgm:presLayoutVars>
      </dgm:prSet>
      <dgm:spPr/>
    </dgm:pt>
    <dgm:pt modelId="{4953CEC9-EE02-4DBB-AF97-92A2150878B9}" type="pres">
      <dgm:prSet presAssocID="{D87A9627-B8E8-4255-81DF-7AEEAB571F30}" presName="comp1" presStyleCnt="0"/>
      <dgm:spPr/>
    </dgm:pt>
    <dgm:pt modelId="{7FE783C8-CE4B-405F-9941-D0C775E2F4B5}" type="pres">
      <dgm:prSet presAssocID="{D87A9627-B8E8-4255-81DF-7AEEAB571F30}" presName="circle1" presStyleLbl="node1" presStyleIdx="0" presStyleCnt="2"/>
      <dgm:spPr/>
    </dgm:pt>
    <dgm:pt modelId="{919D6F4E-1F5E-436B-B21B-62301B3D8726}" type="pres">
      <dgm:prSet presAssocID="{D87A9627-B8E8-4255-81DF-7AEEAB571F30}" presName="c1text" presStyleLbl="node1" presStyleIdx="0" presStyleCnt="2">
        <dgm:presLayoutVars>
          <dgm:bulletEnabled val="1"/>
        </dgm:presLayoutVars>
      </dgm:prSet>
      <dgm:spPr/>
    </dgm:pt>
    <dgm:pt modelId="{6FFFC4C2-476E-47E0-A322-6CD2125F0D06}" type="pres">
      <dgm:prSet presAssocID="{D87A9627-B8E8-4255-81DF-7AEEAB571F30}" presName="comp2" presStyleCnt="0"/>
      <dgm:spPr/>
    </dgm:pt>
    <dgm:pt modelId="{61F5818E-BCD4-48A3-98B9-28E47DB8A31D}" type="pres">
      <dgm:prSet presAssocID="{D87A9627-B8E8-4255-81DF-7AEEAB571F30}" presName="circle2" presStyleLbl="node1" presStyleIdx="1" presStyleCnt="2" custScaleX="87391" custScaleY="84692"/>
      <dgm:spPr/>
    </dgm:pt>
    <dgm:pt modelId="{10836F7F-3757-4C65-8005-EF233E57AB75}" type="pres">
      <dgm:prSet presAssocID="{D87A9627-B8E8-4255-81DF-7AEEAB571F30}" presName="c2text" presStyleLbl="node1" presStyleIdx="1" presStyleCnt="2">
        <dgm:presLayoutVars>
          <dgm:bulletEnabled val="1"/>
        </dgm:presLayoutVars>
      </dgm:prSet>
      <dgm:spPr/>
    </dgm:pt>
  </dgm:ptLst>
  <dgm:cxnLst>
    <dgm:cxn modelId="{E813914D-4287-4302-A425-91C5ECD8B98F}" type="presOf" srcId="{52E48FF7-F696-44F0-87F3-2816F3693835}" destId="{61F5818E-BCD4-48A3-98B9-28E47DB8A31D}" srcOrd="0" destOrd="0" presId="urn:microsoft.com/office/officeart/2005/8/layout/venn2"/>
    <dgm:cxn modelId="{13A219B2-ED12-420B-A24C-7D8A96E8D777}" srcId="{D87A9627-B8E8-4255-81DF-7AEEAB571F30}" destId="{E3EE7719-2C1D-48EC-B1E6-0DFAF54B9F56}" srcOrd="0" destOrd="0" parTransId="{22B348A2-C106-4EB9-9AFF-12CB7D839A71}" sibTransId="{3F7E6637-E62D-4CD8-8832-6B5462B21C5B}"/>
    <dgm:cxn modelId="{258FCAC0-2A14-4CE1-8F92-D2244FF81DF0}" type="presOf" srcId="{D87A9627-B8E8-4255-81DF-7AEEAB571F30}" destId="{D8737A11-ED9D-44D7-8FDF-A8B83CCC227B}" srcOrd="0" destOrd="0" presId="urn:microsoft.com/office/officeart/2005/8/layout/venn2"/>
    <dgm:cxn modelId="{09FBF5DF-D18D-4428-B1CE-B0D8084AF49B}" type="presOf" srcId="{E3EE7719-2C1D-48EC-B1E6-0DFAF54B9F56}" destId="{7FE783C8-CE4B-405F-9941-D0C775E2F4B5}" srcOrd="0" destOrd="0" presId="urn:microsoft.com/office/officeart/2005/8/layout/venn2"/>
    <dgm:cxn modelId="{3CC6F4E4-3F54-46DD-9964-7D2B987BEECF}" type="presOf" srcId="{E3EE7719-2C1D-48EC-B1E6-0DFAF54B9F56}" destId="{919D6F4E-1F5E-436B-B21B-62301B3D8726}" srcOrd="1" destOrd="0" presId="urn:microsoft.com/office/officeart/2005/8/layout/venn2"/>
    <dgm:cxn modelId="{1948DEF6-C9AD-4E9F-8BC1-26B68F7401D3}" srcId="{D87A9627-B8E8-4255-81DF-7AEEAB571F30}" destId="{52E48FF7-F696-44F0-87F3-2816F3693835}" srcOrd="1" destOrd="0" parTransId="{9E1E7A75-6412-40AA-B6A3-FC3BCA1CB890}" sibTransId="{47401E5F-DAAE-4C9E-A4CC-A22EE55B8BAA}"/>
    <dgm:cxn modelId="{3FC0CFFC-BF72-4C03-91BA-1233660F880C}" type="presOf" srcId="{52E48FF7-F696-44F0-87F3-2816F3693835}" destId="{10836F7F-3757-4C65-8005-EF233E57AB75}" srcOrd="1" destOrd="0" presId="urn:microsoft.com/office/officeart/2005/8/layout/venn2"/>
    <dgm:cxn modelId="{2220E7F1-EF7E-4F5D-8F2B-BE73DB8BD8F5}" type="presParOf" srcId="{D8737A11-ED9D-44D7-8FDF-A8B83CCC227B}" destId="{4953CEC9-EE02-4DBB-AF97-92A2150878B9}" srcOrd="0" destOrd="0" presId="urn:microsoft.com/office/officeart/2005/8/layout/venn2"/>
    <dgm:cxn modelId="{F075B6BF-BA95-4274-9049-13E9E493A17F}" type="presParOf" srcId="{4953CEC9-EE02-4DBB-AF97-92A2150878B9}" destId="{7FE783C8-CE4B-405F-9941-D0C775E2F4B5}" srcOrd="0" destOrd="0" presId="urn:microsoft.com/office/officeart/2005/8/layout/venn2"/>
    <dgm:cxn modelId="{D7714008-7613-420B-8944-C266D03D9931}" type="presParOf" srcId="{4953CEC9-EE02-4DBB-AF97-92A2150878B9}" destId="{919D6F4E-1F5E-436B-B21B-62301B3D8726}" srcOrd="1" destOrd="0" presId="urn:microsoft.com/office/officeart/2005/8/layout/venn2"/>
    <dgm:cxn modelId="{7339E6A1-4261-4B93-A40A-01A8E267CF7C}" type="presParOf" srcId="{D8737A11-ED9D-44D7-8FDF-A8B83CCC227B}" destId="{6FFFC4C2-476E-47E0-A322-6CD2125F0D06}" srcOrd="1" destOrd="0" presId="urn:microsoft.com/office/officeart/2005/8/layout/venn2"/>
    <dgm:cxn modelId="{F065AE90-DAEB-44E0-A977-918722B47950}" type="presParOf" srcId="{6FFFC4C2-476E-47E0-A322-6CD2125F0D06}" destId="{61F5818E-BCD4-48A3-98B9-28E47DB8A31D}" srcOrd="0" destOrd="0" presId="urn:microsoft.com/office/officeart/2005/8/layout/venn2"/>
    <dgm:cxn modelId="{DDFA4A98-F4EA-4D2E-84CE-AA3A80CE8CA0}" type="presParOf" srcId="{6FFFC4C2-476E-47E0-A322-6CD2125F0D06}" destId="{10836F7F-3757-4C65-8005-EF233E57AB7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815E91-C1D7-4205-A13B-6E979C892CA0}" type="doc">
      <dgm:prSet loTypeId="urn:microsoft.com/office/officeart/2009/3/layout/StepUpProcess" loCatId="process" qsTypeId="urn:microsoft.com/office/officeart/2005/8/quickstyle/3d4" qsCatId="3D" csTypeId="urn:microsoft.com/office/officeart/2005/8/colors/colorful5" csCatId="colorful" phldr="1"/>
      <dgm:spPr/>
      <dgm:t>
        <a:bodyPr/>
        <a:lstStyle/>
        <a:p>
          <a:endParaRPr lang="en-US"/>
        </a:p>
      </dgm:t>
    </dgm:pt>
    <dgm:pt modelId="{97022E35-3C92-45FB-A1F4-B06DB623A48F}">
      <dgm:prSet phldrT="[Texto]" custT="1"/>
      <dgm:spPr/>
      <dgm:t>
        <a:bodyPr/>
        <a:lstStyle/>
        <a:p>
          <a:pPr algn="l"/>
          <a:r>
            <a:rPr lang="es-EC" sz="1800" b="1" dirty="0"/>
            <a:t>Empresa:</a:t>
          </a:r>
        </a:p>
        <a:p>
          <a:pPr algn="l"/>
          <a:r>
            <a:rPr lang="es-EC" sz="1800" b="0" dirty="0"/>
            <a:t>Arista Global C,L</a:t>
          </a:r>
          <a:endParaRPr lang="es-EC" sz="1800" b="1" dirty="0"/>
        </a:p>
        <a:p>
          <a:pPr algn="l"/>
          <a:r>
            <a:rPr lang="es-EC" sz="1800" b="1" dirty="0"/>
            <a:t>Jefa de Auditoría:</a:t>
          </a:r>
          <a:r>
            <a:rPr lang="es-EC" sz="1800" dirty="0"/>
            <a:t>	</a:t>
          </a:r>
        </a:p>
        <a:p>
          <a:pPr algn="l"/>
          <a:r>
            <a:rPr lang="es-EC" sz="1800" dirty="0"/>
            <a:t>Ing. Sorangel Martínez </a:t>
          </a:r>
        </a:p>
        <a:p>
          <a:pPr algn="l"/>
          <a:r>
            <a:rPr lang="es-EC" sz="1800" b="1" dirty="0"/>
            <a:t>Fecha de Calificación:</a:t>
          </a:r>
        </a:p>
        <a:p>
          <a:pPr algn="l"/>
          <a:r>
            <a:rPr lang="es-EC" sz="1800" dirty="0"/>
            <a:t>4/5/2021</a:t>
          </a:r>
        </a:p>
      </dgm:t>
    </dgm:pt>
    <dgm:pt modelId="{CC89823C-0DE1-44A2-B556-9310BD786A05}" type="parTrans" cxnId="{B010244E-28B8-42DA-B257-F1F692F5C6D6}">
      <dgm:prSet/>
      <dgm:spPr/>
      <dgm:t>
        <a:bodyPr/>
        <a:lstStyle/>
        <a:p>
          <a:endParaRPr lang="en-US" sz="2400"/>
        </a:p>
      </dgm:t>
    </dgm:pt>
    <dgm:pt modelId="{5F9AB6BF-7733-456D-B449-9E5841286691}" type="sibTrans" cxnId="{B010244E-28B8-42DA-B257-F1F692F5C6D6}">
      <dgm:prSet/>
      <dgm:spPr/>
      <dgm:t>
        <a:bodyPr/>
        <a:lstStyle/>
        <a:p>
          <a:endParaRPr lang="en-US" sz="2400"/>
        </a:p>
      </dgm:t>
    </dgm:pt>
    <dgm:pt modelId="{6C86BBA2-3D02-42C5-83DF-3B4B69A87D22}">
      <dgm:prSet phldrT="[Texto]" custT="1"/>
      <dgm:spPr/>
      <dgm:t>
        <a:bodyPr/>
        <a:lstStyle/>
        <a:p>
          <a:r>
            <a:rPr lang="es-EC" sz="1800" b="1" dirty="0"/>
            <a:t>Institución:</a:t>
          </a:r>
        </a:p>
        <a:p>
          <a:r>
            <a:rPr lang="es-EC" sz="1800" b="0" dirty="0"/>
            <a:t>Superintendencia de Bancos</a:t>
          </a:r>
          <a:endParaRPr lang="en-US" sz="1800" b="0" dirty="0"/>
        </a:p>
        <a:p>
          <a:r>
            <a:rPr lang="es-EC" sz="1800" b="1" dirty="0"/>
            <a:t>Subdirectora: </a:t>
          </a:r>
        </a:p>
        <a:p>
          <a:r>
            <a:rPr lang="es-EC" sz="1800" dirty="0"/>
            <a:t>Ing. Lucia Villacis</a:t>
          </a:r>
          <a:endParaRPr lang="en-US" sz="1800" dirty="0"/>
        </a:p>
        <a:p>
          <a:r>
            <a:rPr lang="es-EC" sz="1800" b="1" dirty="0"/>
            <a:t>Área de labor:	</a:t>
          </a:r>
        </a:p>
        <a:p>
          <a:r>
            <a:rPr lang="es-EC" sz="1800" dirty="0"/>
            <a:t>Riesgos Operativos </a:t>
          </a:r>
          <a:endParaRPr lang="en-US" sz="1800" dirty="0"/>
        </a:p>
      </dgm:t>
    </dgm:pt>
    <dgm:pt modelId="{94395BE9-670E-4D59-ABC4-F0B6810607A5}" type="parTrans" cxnId="{39482AF9-B0E1-4622-B65A-A4CADF27E32F}">
      <dgm:prSet/>
      <dgm:spPr/>
      <dgm:t>
        <a:bodyPr/>
        <a:lstStyle/>
        <a:p>
          <a:endParaRPr lang="en-US" sz="2400"/>
        </a:p>
      </dgm:t>
    </dgm:pt>
    <dgm:pt modelId="{3DC9400B-111A-487E-ABED-356FB5C6E618}" type="sibTrans" cxnId="{39482AF9-B0E1-4622-B65A-A4CADF27E32F}">
      <dgm:prSet/>
      <dgm:spPr/>
      <dgm:t>
        <a:bodyPr/>
        <a:lstStyle/>
        <a:p>
          <a:endParaRPr lang="en-US" sz="2400"/>
        </a:p>
      </dgm:t>
    </dgm:pt>
    <dgm:pt modelId="{449E25AC-A8EF-4562-8222-73D8E2C8AE54}" type="pres">
      <dgm:prSet presAssocID="{0A815E91-C1D7-4205-A13B-6E979C892CA0}" presName="rootnode" presStyleCnt="0">
        <dgm:presLayoutVars>
          <dgm:chMax/>
          <dgm:chPref/>
          <dgm:dir/>
          <dgm:animLvl val="lvl"/>
        </dgm:presLayoutVars>
      </dgm:prSet>
      <dgm:spPr/>
    </dgm:pt>
    <dgm:pt modelId="{290A9224-97BF-4E5A-8C29-918B97E8A0CC}" type="pres">
      <dgm:prSet presAssocID="{97022E35-3C92-45FB-A1F4-B06DB623A48F}" presName="composite" presStyleCnt="0"/>
      <dgm:spPr/>
    </dgm:pt>
    <dgm:pt modelId="{EC2DA9D8-DC6B-4F25-A45C-B75B31DBD326}" type="pres">
      <dgm:prSet presAssocID="{97022E35-3C92-45FB-A1F4-B06DB623A48F}" presName="LShape" presStyleLbl="alignNode1" presStyleIdx="0" presStyleCnt="3"/>
      <dgm:spPr/>
    </dgm:pt>
    <dgm:pt modelId="{54348714-48AC-48FA-AD0B-36CEB5664D99}" type="pres">
      <dgm:prSet presAssocID="{97022E35-3C92-45FB-A1F4-B06DB623A48F}" presName="ParentText" presStyleLbl="revTx" presStyleIdx="0" presStyleCnt="2">
        <dgm:presLayoutVars>
          <dgm:chMax val="0"/>
          <dgm:chPref val="0"/>
          <dgm:bulletEnabled val="1"/>
        </dgm:presLayoutVars>
      </dgm:prSet>
      <dgm:spPr/>
    </dgm:pt>
    <dgm:pt modelId="{A4051A44-8CAD-48F4-A7CD-1F6793763F5A}" type="pres">
      <dgm:prSet presAssocID="{97022E35-3C92-45FB-A1F4-B06DB623A48F}" presName="Triangle" presStyleLbl="alignNode1" presStyleIdx="1" presStyleCnt="3"/>
      <dgm:spPr/>
    </dgm:pt>
    <dgm:pt modelId="{F6D2DE5D-96CD-4342-8C46-A35F67ADC898}" type="pres">
      <dgm:prSet presAssocID="{5F9AB6BF-7733-456D-B449-9E5841286691}" presName="sibTrans" presStyleCnt="0"/>
      <dgm:spPr/>
    </dgm:pt>
    <dgm:pt modelId="{E27966CA-FF3D-45A6-8835-93022786FD52}" type="pres">
      <dgm:prSet presAssocID="{5F9AB6BF-7733-456D-B449-9E5841286691}" presName="space" presStyleCnt="0"/>
      <dgm:spPr/>
    </dgm:pt>
    <dgm:pt modelId="{AD04B5D3-1452-4232-B0B0-A2F543FA865A}" type="pres">
      <dgm:prSet presAssocID="{6C86BBA2-3D02-42C5-83DF-3B4B69A87D22}" presName="composite" presStyleCnt="0"/>
      <dgm:spPr/>
    </dgm:pt>
    <dgm:pt modelId="{B3D410CF-90E3-4768-B5FD-43906A0E9DE3}" type="pres">
      <dgm:prSet presAssocID="{6C86BBA2-3D02-42C5-83DF-3B4B69A87D22}" presName="LShape" presStyleLbl="alignNode1" presStyleIdx="2" presStyleCnt="3"/>
      <dgm:spPr/>
    </dgm:pt>
    <dgm:pt modelId="{BF342F99-0131-4E9D-8068-AE48B394561C}" type="pres">
      <dgm:prSet presAssocID="{6C86BBA2-3D02-42C5-83DF-3B4B69A87D22}" presName="ParentText" presStyleLbl="revTx" presStyleIdx="1" presStyleCnt="2">
        <dgm:presLayoutVars>
          <dgm:chMax val="0"/>
          <dgm:chPref val="0"/>
          <dgm:bulletEnabled val="1"/>
        </dgm:presLayoutVars>
      </dgm:prSet>
      <dgm:spPr/>
    </dgm:pt>
  </dgm:ptLst>
  <dgm:cxnLst>
    <dgm:cxn modelId="{62B3CC33-7555-47E5-9F66-AD03FAC09A6F}" type="presOf" srcId="{0A815E91-C1D7-4205-A13B-6E979C892CA0}" destId="{449E25AC-A8EF-4562-8222-73D8E2C8AE54}" srcOrd="0" destOrd="0" presId="urn:microsoft.com/office/officeart/2009/3/layout/StepUpProcess"/>
    <dgm:cxn modelId="{9D951C4C-1120-42FC-937B-7001FC061D39}" type="presOf" srcId="{97022E35-3C92-45FB-A1F4-B06DB623A48F}" destId="{54348714-48AC-48FA-AD0B-36CEB5664D99}" srcOrd="0" destOrd="0" presId="urn:microsoft.com/office/officeart/2009/3/layout/StepUpProcess"/>
    <dgm:cxn modelId="{B010244E-28B8-42DA-B257-F1F692F5C6D6}" srcId="{0A815E91-C1D7-4205-A13B-6E979C892CA0}" destId="{97022E35-3C92-45FB-A1F4-B06DB623A48F}" srcOrd="0" destOrd="0" parTransId="{CC89823C-0DE1-44A2-B556-9310BD786A05}" sibTransId="{5F9AB6BF-7733-456D-B449-9E5841286691}"/>
    <dgm:cxn modelId="{039D9B88-F982-479C-82AC-109863CF662D}" type="presOf" srcId="{6C86BBA2-3D02-42C5-83DF-3B4B69A87D22}" destId="{BF342F99-0131-4E9D-8068-AE48B394561C}" srcOrd="0" destOrd="0" presId="urn:microsoft.com/office/officeart/2009/3/layout/StepUpProcess"/>
    <dgm:cxn modelId="{39482AF9-B0E1-4622-B65A-A4CADF27E32F}" srcId="{0A815E91-C1D7-4205-A13B-6E979C892CA0}" destId="{6C86BBA2-3D02-42C5-83DF-3B4B69A87D22}" srcOrd="1" destOrd="0" parTransId="{94395BE9-670E-4D59-ABC4-F0B6810607A5}" sibTransId="{3DC9400B-111A-487E-ABED-356FB5C6E618}"/>
    <dgm:cxn modelId="{61C20285-1933-4019-9DA0-0EB344DF0815}" type="presParOf" srcId="{449E25AC-A8EF-4562-8222-73D8E2C8AE54}" destId="{290A9224-97BF-4E5A-8C29-918B97E8A0CC}" srcOrd="0" destOrd="0" presId="urn:microsoft.com/office/officeart/2009/3/layout/StepUpProcess"/>
    <dgm:cxn modelId="{E9ABB6E5-699F-48AB-8AB7-D821A3C75CE5}" type="presParOf" srcId="{290A9224-97BF-4E5A-8C29-918B97E8A0CC}" destId="{EC2DA9D8-DC6B-4F25-A45C-B75B31DBD326}" srcOrd="0" destOrd="0" presId="urn:microsoft.com/office/officeart/2009/3/layout/StepUpProcess"/>
    <dgm:cxn modelId="{96913AF6-2EDE-41EA-9C4E-9F619786431F}" type="presParOf" srcId="{290A9224-97BF-4E5A-8C29-918B97E8A0CC}" destId="{54348714-48AC-48FA-AD0B-36CEB5664D99}" srcOrd="1" destOrd="0" presId="urn:microsoft.com/office/officeart/2009/3/layout/StepUpProcess"/>
    <dgm:cxn modelId="{002EDFB9-8A9A-4940-9833-C6A2A667760D}" type="presParOf" srcId="{290A9224-97BF-4E5A-8C29-918B97E8A0CC}" destId="{A4051A44-8CAD-48F4-A7CD-1F6793763F5A}" srcOrd="2" destOrd="0" presId="urn:microsoft.com/office/officeart/2009/3/layout/StepUpProcess"/>
    <dgm:cxn modelId="{67DBB218-2966-4393-80EB-82E2E86DA52C}" type="presParOf" srcId="{449E25AC-A8EF-4562-8222-73D8E2C8AE54}" destId="{F6D2DE5D-96CD-4342-8C46-A35F67ADC898}" srcOrd="1" destOrd="0" presId="urn:microsoft.com/office/officeart/2009/3/layout/StepUpProcess"/>
    <dgm:cxn modelId="{BD634E1D-D0E8-48C6-9146-963A859A3AF0}" type="presParOf" srcId="{F6D2DE5D-96CD-4342-8C46-A35F67ADC898}" destId="{E27966CA-FF3D-45A6-8835-93022786FD52}" srcOrd="0" destOrd="0" presId="urn:microsoft.com/office/officeart/2009/3/layout/StepUpProcess"/>
    <dgm:cxn modelId="{40124819-41E7-45CF-9590-5E47159426BB}" type="presParOf" srcId="{449E25AC-A8EF-4562-8222-73D8E2C8AE54}" destId="{AD04B5D3-1452-4232-B0B0-A2F543FA865A}" srcOrd="2" destOrd="0" presId="urn:microsoft.com/office/officeart/2009/3/layout/StepUpProcess"/>
    <dgm:cxn modelId="{6B302BDC-D931-42A8-B2B8-5A09440AA83C}" type="presParOf" srcId="{AD04B5D3-1452-4232-B0B0-A2F543FA865A}" destId="{B3D410CF-90E3-4768-B5FD-43906A0E9DE3}" srcOrd="0" destOrd="0" presId="urn:microsoft.com/office/officeart/2009/3/layout/StepUpProcess"/>
    <dgm:cxn modelId="{1A76B0CC-52CF-4950-837D-F8222B886153}" type="presParOf" srcId="{AD04B5D3-1452-4232-B0B0-A2F543FA865A}" destId="{BF342F99-0131-4E9D-8068-AE48B394561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C89CA5-E370-4F22-A60D-46072057743C}" type="doc">
      <dgm:prSet loTypeId="urn:microsoft.com/office/officeart/2005/8/layout/arrow5" loCatId="relationship" qsTypeId="urn:microsoft.com/office/officeart/2005/8/quickstyle/3d4" qsCatId="3D" csTypeId="urn:microsoft.com/office/officeart/2005/8/colors/colorful5" csCatId="colorful" phldr="1"/>
      <dgm:spPr/>
      <dgm:t>
        <a:bodyPr/>
        <a:lstStyle/>
        <a:p>
          <a:endParaRPr lang="es-EC"/>
        </a:p>
      </dgm:t>
    </dgm:pt>
    <dgm:pt modelId="{222F6D8A-4FA0-4E60-93FE-203F56928AC9}">
      <dgm:prSet phldrT="[Texto]"/>
      <dgm:spPr>
        <a:noFill/>
        <a:ln w="127000">
          <a:solidFill>
            <a:schemeClr val="accent1"/>
          </a:solidFill>
        </a:ln>
      </dgm:spPr>
      <dgm:t>
        <a:bodyPr/>
        <a:lstStyle/>
        <a:p>
          <a:r>
            <a:rPr lang="es-EC" dirty="0">
              <a:solidFill>
                <a:schemeClr val="tx1"/>
              </a:solidFill>
            </a:rPr>
            <a:t>Personal de Auditoría Interna de las Instituciones Financieras públicas y privadas</a:t>
          </a:r>
        </a:p>
      </dgm:t>
    </dgm:pt>
    <dgm:pt modelId="{D6FC1CE7-C069-4B5E-B80F-474DD225C7E1}" type="parTrans" cxnId="{4C6A520C-9358-43C7-8CEA-591DF75AC872}">
      <dgm:prSet/>
      <dgm:spPr/>
      <dgm:t>
        <a:bodyPr/>
        <a:lstStyle/>
        <a:p>
          <a:endParaRPr lang="es-EC">
            <a:solidFill>
              <a:schemeClr val="tx1"/>
            </a:solidFill>
          </a:endParaRPr>
        </a:p>
      </dgm:t>
    </dgm:pt>
    <dgm:pt modelId="{BB39B313-EEB3-4A8D-8CDB-8F11CC56AE48}" type="sibTrans" cxnId="{4C6A520C-9358-43C7-8CEA-591DF75AC872}">
      <dgm:prSet/>
      <dgm:spPr/>
      <dgm:t>
        <a:bodyPr/>
        <a:lstStyle/>
        <a:p>
          <a:endParaRPr lang="es-EC">
            <a:solidFill>
              <a:schemeClr val="tx1"/>
            </a:solidFill>
          </a:endParaRPr>
        </a:p>
      </dgm:t>
    </dgm:pt>
    <dgm:pt modelId="{F63C625A-A3AF-4BC3-89E8-57499F5BF6EB}">
      <dgm:prSet phldrT="[Texto]"/>
      <dgm:spPr>
        <a:noFill/>
        <a:ln w="127000">
          <a:solidFill>
            <a:schemeClr val="accent6"/>
          </a:solidFill>
        </a:ln>
      </dgm:spPr>
      <dgm:t>
        <a:bodyPr/>
        <a:lstStyle/>
        <a:p>
          <a:r>
            <a:rPr lang="es-EC" dirty="0">
              <a:solidFill>
                <a:schemeClr val="tx1"/>
              </a:solidFill>
            </a:rPr>
            <a:t>Personal que labora en las Firmas de Auditoría calificadas por la SB</a:t>
          </a:r>
        </a:p>
      </dgm:t>
    </dgm:pt>
    <dgm:pt modelId="{3F01C51D-33F1-4D7A-A3EA-C01D09BE0B7E}" type="parTrans" cxnId="{86C96F22-E3A1-4B4D-9DC9-8036F7759602}">
      <dgm:prSet/>
      <dgm:spPr/>
      <dgm:t>
        <a:bodyPr/>
        <a:lstStyle/>
        <a:p>
          <a:endParaRPr lang="es-EC">
            <a:solidFill>
              <a:schemeClr val="tx1"/>
            </a:solidFill>
          </a:endParaRPr>
        </a:p>
      </dgm:t>
    </dgm:pt>
    <dgm:pt modelId="{D4C6146A-FF51-4C24-9964-B733CC609AC0}" type="sibTrans" cxnId="{86C96F22-E3A1-4B4D-9DC9-8036F7759602}">
      <dgm:prSet/>
      <dgm:spPr/>
      <dgm:t>
        <a:bodyPr/>
        <a:lstStyle/>
        <a:p>
          <a:endParaRPr lang="es-EC">
            <a:solidFill>
              <a:schemeClr val="tx1"/>
            </a:solidFill>
          </a:endParaRPr>
        </a:p>
      </dgm:t>
    </dgm:pt>
    <dgm:pt modelId="{5906B343-4F0A-4867-89DA-20385340A3E1}" type="pres">
      <dgm:prSet presAssocID="{70C89CA5-E370-4F22-A60D-46072057743C}" presName="diagram" presStyleCnt="0">
        <dgm:presLayoutVars>
          <dgm:dir/>
          <dgm:resizeHandles val="exact"/>
        </dgm:presLayoutVars>
      </dgm:prSet>
      <dgm:spPr/>
    </dgm:pt>
    <dgm:pt modelId="{0D454A87-0BD2-4041-BFA5-28721A350EB3}" type="pres">
      <dgm:prSet presAssocID="{222F6D8A-4FA0-4E60-93FE-203F56928AC9}" presName="arrow" presStyleLbl="node1" presStyleIdx="0" presStyleCnt="2" custScaleY="84898">
        <dgm:presLayoutVars>
          <dgm:bulletEnabled val="1"/>
        </dgm:presLayoutVars>
      </dgm:prSet>
      <dgm:spPr/>
    </dgm:pt>
    <dgm:pt modelId="{D6F28A2C-CBEF-41EA-9DDF-A9DE83363A81}" type="pres">
      <dgm:prSet presAssocID="{F63C625A-A3AF-4BC3-89E8-57499F5BF6EB}" presName="arrow" presStyleLbl="node1" presStyleIdx="1" presStyleCnt="2" custScaleY="84653">
        <dgm:presLayoutVars>
          <dgm:bulletEnabled val="1"/>
        </dgm:presLayoutVars>
      </dgm:prSet>
      <dgm:spPr/>
    </dgm:pt>
  </dgm:ptLst>
  <dgm:cxnLst>
    <dgm:cxn modelId="{4C6A520C-9358-43C7-8CEA-591DF75AC872}" srcId="{70C89CA5-E370-4F22-A60D-46072057743C}" destId="{222F6D8A-4FA0-4E60-93FE-203F56928AC9}" srcOrd="0" destOrd="0" parTransId="{D6FC1CE7-C069-4B5E-B80F-474DD225C7E1}" sibTransId="{BB39B313-EEB3-4A8D-8CDB-8F11CC56AE48}"/>
    <dgm:cxn modelId="{86C96F22-E3A1-4B4D-9DC9-8036F7759602}" srcId="{70C89CA5-E370-4F22-A60D-46072057743C}" destId="{F63C625A-A3AF-4BC3-89E8-57499F5BF6EB}" srcOrd="1" destOrd="0" parTransId="{3F01C51D-33F1-4D7A-A3EA-C01D09BE0B7E}" sibTransId="{D4C6146A-FF51-4C24-9964-B733CC609AC0}"/>
    <dgm:cxn modelId="{73F19D26-CB5F-4345-86A5-67E71C7E50D0}" type="presOf" srcId="{222F6D8A-4FA0-4E60-93FE-203F56928AC9}" destId="{0D454A87-0BD2-4041-BFA5-28721A350EB3}" srcOrd="0" destOrd="0" presId="urn:microsoft.com/office/officeart/2005/8/layout/arrow5"/>
    <dgm:cxn modelId="{0E7CC3A0-D984-4037-868E-2B6291D0A4AE}" type="presOf" srcId="{70C89CA5-E370-4F22-A60D-46072057743C}" destId="{5906B343-4F0A-4867-89DA-20385340A3E1}" srcOrd="0" destOrd="0" presId="urn:microsoft.com/office/officeart/2005/8/layout/arrow5"/>
    <dgm:cxn modelId="{8B1231FA-F92D-4AF0-AC3E-9FA1A4B39091}" type="presOf" srcId="{F63C625A-A3AF-4BC3-89E8-57499F5BF6EB}" destId="{D6F28A2C-CBEF-41EA-9DDF-A9DE83363A81}" srcOrd="0" destOrd="0" presId="urn:microsoft.com/office/officeart/2005/8/layout/arrow5"/>
    <dgm:cxn modelId="{C5EC3082-36B5-4DB4-BCDD-2CA3617421EF}" type="presParOf" srcId="{5906B343-4F0A-4867-89DA-20385340A3E1}" destId="{0D454A87-0BD2-4041-BFA5-28721A350EB3}" srcOrd="0" destOrd="0" presId="urn:microsoft.com/office/officeart/2005/8/layout/arrow5"/>
    <dgm:cxn modelId="{D46FCFF8-EA10-4466-8EC7-7F427FAFC34E}" type="presParOf" srcId="{5906B343-4F0A-4867-89DA-20385340A3E1}" destId="{D6F28A2C-CBEF-41EA-9DDF-A9DE83363A8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B1E0AD-904F-4268-B1B3-A077F2A2D5CD}" type="doc">
      <dgm:prSet loTypeId="urn:microsoft.com/office/officeart/2005/8/layout/vList3" loCatId="list" qsTypeId="urn:microsoft.com/office/officeart/2005/8/quickstyle/3d4" qsCatId="3D" csTypeId="urn:microsoft.com/office/officeart/2005/8/colors/colorful5" csCatId="colorful" phldr="1"/>
      <dgm:spPr/>
      <dgm:t>
        <a:bodyPr/>
        <a:lstStyle/>
        <a:p>
          <a:endParaRPr lang="en-US"/>
        </a:p>
      </dgm:t>
    </dgm:pt>
    <dgm:pt modelId="{BB6485CB-F636-4991-A10D-4B4ADE29AB2A}">
      <dgm:prSet phldrT="[Texto]" custT="1"/>
      <dgm:spPr/>
      <dgm:t>
        <a:bodyPr/>
        <a:lstStyle/>
        <a:p>
          <a:r>
            <a:rPr lang="es-ES" sz="2000" dirty="0">
              <a:solidFill>
                <a:schemeClr val="tx1"/>
              </a:solidFill>
            </a:rPr>
            <a:t>Limitados profesionales en Auditoría de Tecnología de la Información para la conformación del equipo de auditoría.</a:t>
          </a:r>
          <a:endParaRPr lang="en-US" sz="2000" dirty="0">
            <a:solidFill>
              <a:schemeClr val="tx1"/>
            </a:solidFill>
          </a:endParaRPr>
        </a:p>
      </dgm:t>
    </dgm:pt>
    <dgm:pt modelId="{9D01F087-89D3-443E-B1E7-FA265C654998}" type="parTrans" cxnId="{84C76827-6E00-41C2-BE2A-148FAAC8C5BE}">
      <dgm:prSet/>
      <dgm:spPr/>
      <dgm:t>
        <a:bodyPr/>
        <a:lstStyle/>
        <a:p>
          <a:endParaRPr lang="en-US" sz="2000">
            <a:solidFill>
              <a:schemeClr val="tx1"/>
            </a:solidFill>
          </a:endParaRPr>
        </a:p>
      </dgm:t>
    </dgm:pt>
    <dgm:pt modelId="{0AF87207-0935-497B-98E1-A21A9B754E95}" type="sibTrans" cxnId="{84C76827-6E00-41C2-BE2A-148FAAC8C5BE}">
      <dgm:prSet/>
      <dgm:spPr/>
      <dgm:t>
        <a:bodyPr/>
        <a:lstStyle/>
        <a:p>
          <a:endParaRPr lang="en-US" sz="2000">
            <a:solidFill>
              <a:schemeClr val="tx1"/>
            </a:solidFill>
          </a:endParaRPr>
        </a:p>
      </dgm:t>
    </dgm:pt>
    <dgm:pt modelId="{AC64046D-9D60-4E4E-AAA4-69343661C091}">
      <dgm:prSet phldrT="[Texto]" custT="1"/>
      <dgm:spPr/>
      <dgm:t>
        <a:bodyPr/>
        <a:lstStyle/>
        <a:p>
          <a:r>
            <a:rPr lang="es-ES" sz="2000" dirty="0">
              <a:solidFill>
                <a:schemeClr val="tx1"/>
              </a:solidFill>
            </a:rPr>
            <a:t>Limitada información proporcionada por la institución financiera.</a:t>
          </a:r>
          <a:endParaRPr lang="en-US" sz="2000" dirty="0">
            <a:solidFill>
              <a:schemeClr val="tx1"/>
            </a:solidFill>
          </a:endParaRPr>
        </a:p>
      </dgm:t>
    </dgm:pt>
    <dgm:pt modelId="{D9B29A6B-8749-48DC-AB55-E722AC683857}" type="parTrans" cxnId="{233A6CB6-58CE-410D-9648-874D67113D19}">
      <dgm:prSet/>
      <dgm:spPr/>
      <dgm:t>
        <a:bodyPr/>
        <a:lstStyle/>
        <a:p>
          <a:endParaRPr lang="en-US" sz="2000">
            <a:solidFill>
              <a:schemeClr val="tx1"/>
            </a:solidFill>
          </a:endParaRPr>
        </a:p>
      </dgm:t>
    </dgm:pt>
    <dgm:pt modelId="{9218FC8A-3722-415C-B7EA-DC1B137360B1}" type="sibTrans" cxnId="{233A6CB6-58CE-410D-9648-874D67113D19}">
      <dgm:prSet/>
      <dgm:spPr/>
      <dgm:t>
        <a:bodyPr/>
        <a:lstStyle/>
        <a:p>
          <a:endParaRPr lang="en-US" sz="2000">
            <a:solidFill>
              <a:schemeClr val="tx1"/>
            </a:solidFill>
          </a:endParaRPr>
        </a:p>
      </dgm:t>
    </dgm:pt>
    <dgm:pt modelId="{D01AB2A3-6DF9-4408-8F06-AECF86F1EF22}">
      <dgm:prSet phldrT="[Texto]" custT="1"/>
      <dgm:spPr/>
      <dgm:t>
        <a:bodyPr/>
        <a:lstStyle/>
        <a:p>
          <a:r>
            <a:rPr lang="es-EC" sz="2000">
              <a:solidFill>
                <a:schemeClr val="tx1"/>
              </a:solidFill>
            </a:rPr>
            <a:t>No se toma en cuenta la normativa para formar el criterio de auditoría</a:t>
          </a:r>
          <a:endParaRPr lang="en-US" sz="2000" dirty="0">
            <a:solidFill>
              <a:schemeClr val="tx1"/>
            </a:solidFill>
          </a:endParaRPr>
        </a:p>
      </dgm:t>
    </dgm:pt>
    <dgm:pt modelId="{12408202-2B10-4AF2-8768-F4B9FCB916F4}" type="parTrans" cxnId="{B94AE136-F823-4130-9B8E-9B0ADE9564B3}">
      <dgm:prSet/>
      <dgm:spPr/>
      <dgm:t>
        <a:bodyPr/>
        <a:lstStyle/>
        <a:p>
          <a:endParaRPr lang="en-US" sz="2000">
            <a:solidFill>
              <a:schemeClr val="tx1"/>
            </a:solidFill>
          </a:endParaRPr>
        </a:p>
      </dgm:t>
    </dgm:pt>
    <dgm:pt modelId="{E4EAF15F-2EBD-4742-8DF5-5357DC99FB4C}" type="sibTrans" cxnId="{B94AE136-F823-4130-9B8E-9B0ADE9564B3}">
      <dgm:prSet/>
      <dgm:spPr/>
      <dgm:t>
        <a:bodyPr/>
        <a:lstStyle/>
        <a:p>
          <a:endParaRPr lang="en-US" sz="2000">
            <a:solidFill>
              <a:schemeClr val="tx1"/>
            </a:solidFill>
          </a:endParaRPr>
        </a:p>
      </dgm:t>
    </dgm:pt>
    <dgm:pt modelId="{8625CED7-098F-4217-8A5B-9F32FADF6E70}">
      <dgm:prSet phldrT="[Texto]" custT="1"/>
      <dgm:spPr/>
      <dgm:t>
        <a:bodyPr/>
        <a:lstStyle/>
        <a:p>
          <a:r>
            <a:rPr lang="es-EC" sz="2000">
              <a:solidFill>
                <a:schemeClr val="tx1"/>
              </a:solidFill>
            </a:rPr>
            <a:t>Poco tiempo por parte de los auditores para realizar la etapa de ejecución.</a:t>
          </a:r>
          <a:endParaRPr lang="en-US" sz="2000" dirty="0">
            <a:solidFill>
              <a:schemeClr val="tx1"/>
            </a:solidFill>
          </a:endParaRPr>
        </a:p>
      </dgm:t>
    </dgm:pt>
    <dgm:pt modelId="{01FE0BD2-B7B2-4CC8-B1A2-3B1306DCBACC}" type="parTrans" cxnId="{BF4AFD66-642F-42C7-94E3-B013DE5F5125}">
      <dgm:prSet/>
      <dgm:spPr/>
      <dgm:t>
        <a:bodyPr/>
        <a:lstStyle/>
        <a:p>
          <a:endParaRPr lang="en-US" sz="2000">
            <a:solidFill>
              <a:schemeClr val="tx1"/>
            </a:solidFill>
          </a:endParaRPr>
        </a:p>
      </dgm:t>
    </dgm:pt>
    <dgm:pt modelId="{FB3336C8-CEB4-4385-8FEF-73D07AE02006}" type="sibTrans" cxnId="{BF4AFD66-642F-42C7-94E3-B013DE5F5125}">
      <dgm:prSet/>
      <dgm:spPr/>
      <dgm:t>
        <a:bodyPr/>
        <a:lstStyle/>
        <a:p>
          <a:endParaRPr lang="en-US" sz="2000">
            <a:solidFill>
              <a:schemeClr val="tx1"/>
            </a:solidFill>
          </a:endParaRPr>
        </a:p>
      </dgm:t>
    </dgm:pt>
    <dgm:pt modelId="{10283669-08AD-4F2C-B22F-7F7A97C1190C}">
      <dgm:prSet custT="1"/>
      <dgm:spPr/>
      <dgm:t>
        <a:bodyPr/>
        <a:lstStyle/>
        <a:p>
          <a:r>
            <a:rPr lang="es-ES" sz="2000">
              <a:solidFill>
                <a:schemeClr val="tx1"/>
              </a:solidFill>
            </a:rPr>
            <a:t>Limitaciones intrínsecas a la tecnología </a:t>
          </a:r>
          <a:endParaRPr lang="es-EC" sz="2000" dirty="0">
            <a:solidFill>
              <a:schemeClr val="tx1"/>
            </a:solidFill>
          </a:endParaRPr>
        </a:p>
      </dgm:t>
    </dgm:pt>
    <dgm:pt modelId="{BD789DA4-2CC0-4949-9077-BA55E4F9B149}" type="parTrans" cxnId="{059BFCEB-387A-413C-8F91-B65E94428256}">
      <dgm:prSet/>
      <dgm:spPr/>
      <dgm:t>
        <a:bodyPr/>
        <a:lstStyle/>
        <a:p>
          <a:endParaRPr lang="es-EC" sz="2000">
            <a:solidFill>
              <a:schemeClr val="tx1"/>
            </a:solidFill>
          </a:endParaRPr>
        </a:p>
      </dgm:t>
    </dgm:pt>
    <dgm:pt modelId="{63743142-C671-4183-AE45-20609C9FEF11}" type="sibTrans" cxnId="{059BFCEB-387A-413C-8F91-B65E94428256}">
      <dgm:prSet/>
      <dgm:spPr/>
      <dgm:t>
        <a:bodyPr/>
        <a:lstStyle/>
        <a:p>
          <a:endParaRPr lang="es-EC" sz="2000">
            <a:solidFill>
              <a:schemeClr val="tx1"/>
            </a:solidFill>
          </a:endParaRPr>
        </a:p>
      </dgm:t>
    </dgm:pt>
    <dgm:pt modelId="{2F8D6356-A503-4005-9FEB-5B2E0B07DB3A}" type="pres">
      <dgm:prSet presAssocID="{82B1E0AD-904F-4268-B1B3-A077F2A2D5CD}" presName="linearFlow" presStyleCnt="0">
        <dgm:presLayoutVars>
          <dgm:dir/>
          <dgm:resizeHandles val="exact"/>
        </dgm:presLayoutVars>
      </dgm:prSet>
      <dgm:spPr/>
    </dgm:pt>
    <dgm:pt modelId="{3B1F21C8-D564-413F-A4E5-ADF6D781BE3D}" type="pres">
      <dgm:prSet presAssocID="{BB6485CB-F636-4991-A10D-4B4ADE29AB2A}" presName="composite" presStyleCnt="0"/>
      <dgm:spPr/>
    </dgm:pt>
    <dgm:pt modelId="{D87CF93A-324B-4805-8C3E-AFA364863DC7}" type="pres">
      <dgm:prSet presAssocID="{BB6485CB-F636-4991-A10D-4B4ADE29AB2A}" presName="imgShp" presStyleLbl="fgImgPlace1" presStyleIdx="0" presStyleCnt="5"/>
      <dgm:spPr/>
    </dgm:pt>
    <dgm:pt modelId="{0C9E4CDF-91DA-4F04-A985-EA2212B3763D}" type="pres">
      <dgm:prSet presAssocID="{BB6485CB-F636-4991-A10D-4B4ADE29AB2A}" presName="txShp" presStyleLbl="node1" presStyleIdx="0" presStyleCnt="5">
        <dgm:presLayoutVars>
          <dgm:bulletEnabled val="1"/>
        </dgm:presLayoutVars>
      </dgm:prSet>
      <dgm:spPr/>
    </dgm:pt>
    <dgm:pt modelId="{B6344B43-8A00-4DD1-BEC0-DB43F350E804}" type="pres">
      <dgm:prSet presAssocID="{0AF87207-0935-497B-98E1-A21A9B754E95}" presName="spacing" presStyleCnt="0"/>
      <dgm:spPr/>
    </dgm:pt>
    <dgm:pt modelId="{A3627A95-B83C-4427-9649-9EB87048436A}" type="pres">
      <dgm:prSet presAssocID="{AC64046D-9D60-4E4E-AAA4-69343661C091}" presName="composite" presStyleCnt="0"/>
      <dgm:spPr/>
    </dgm:pt>
    <dgm:pt modelId="{580E1F30-C98B-4576-BF25-A225E53D29AE}" type="pres">
      <dgm:prSet presAssocID="{AC64046D-9D60-4E4E-AAA4-69343661C091}" presName="imgShp" presStyleLbl="fgImgPlace1" presStyleIdx="1" presStyleCnt="5"/>
      <dgm:spPr/>
    </dgm:pt>
    <dgm:pt modelId="{C868CFA6-72FE-496C-9FBA-71044E40E8C1}" type="pres">
      <dgm:prSet presAssocID="{AC64046D-9D60-4E4E-AAA4-69343661C091}" presName="txShp" presStyleLbl="node1" presStyleIdx="1" presStyleCnt="5">
        <dgm:presLayoutVars>
          <dgm:bulletEnabled val="1"/>
        </dgm:presLayoutVars>
      </dgm:prSet>
      <dgm:spPr/>
    </dgm:pt>
    <dgm:pt modelId="{2AF5A674-210B-4EA0-A145-5495D136227E}" type="pres">
      <dgm:prSet presAssocID="{9218FC8A-3722-415C-B7EA-DC1B137360B1}" presName="spacing" presStyleCnt="0"/>
      <dgm:spPr/>
    </dgm:pt>
    <dgm:pt modelId="{5EB73379-8242-427B-8FDC-00E88DB83898}" type="pres">
      <dgm:prSet presAssocID="{D01AB2A3-6DF9-4408-8F06-AECF86F1EF22}" presName="composite" presStyleCnt="0"/>
      <dgm:spPr/>
    </dgm:pt>
    <dgm:pt modelId="{A40A4408-4004-43B1-8039-590F4F3F960A}" type="pres">
      <dgm:prSet presAssocID="{D01AB2A3-6DF9-4408-8F06-AECF86F1EF22}" presName="imgShp" presStyleLbl="fgImgPlace1" presStyleIdx="2" presStyleCnt="5"/>
      <dgm:spPr/>
    </dgm:pt>
    <dgm:pt modelId="{14C01EDB-4DF6-4B1A-9B1A-872B0B57247E}" type="pres">
      <dgm:prSet presAssocID="{D01AB2A3-6DF9-4408-8F06-AECF86F1EF22}" presName="txShp" presStyleLbl="node1" presStyleIdx="2" presStyleCnt="5" custScaleY="86781">
        <dgm:presLayoutVars>
          <dgm:bulletEnabled val="1"/>
        </dgm:presLayoutVars>
      </dgm:prSet>
      <dgm:spPr/>
    </dgm:pt>
    <dgm:pt modelId="{9554EC59-7AFF-4360-A472-C29360CCAC42}" type="pres">
      <dgm:prSet presAssocID="{E4EAF15F-2EBD-4742-8DF5-5357DC99FB4C}" presName="spacing" presStyleCnt="0"/>
      <dgm:spPr/>
    </dgm:pt>
    <dgm:pt modelId="{9C58ED68-7E1E-4083-BDDF-3521E7C713AB}" type="pres">
      <dgm:prSet presAssocID="{8625CED7-098F-4217-8A5B-9F32FADF6E70}" presName="composite" presStyleCnt="0"/>
      <dgm:spPr/>
    </dgm:pt>
    <dgm:pt modelId="{EFB238F5-E87C-43C9-99A3-F58BE834D91B}" type="pres">
      <dgm:prSet presAssocID="{8625CED7-098F-4217-8A5B-9F32FADF6E70}" presName="imgShp" presStyleLbl="fgImgPlace1" presStyleIdx="3" presStyleCnt="5"/>
      <dgm:spPr/>
    </dgm:pt>
    <dgm:pt modelId="{A9DBF5BB-C490-4C35-A0AE-B22EACE05DDB}" type="pres">
      <dgm:prSet presAssocID="{8625CED7-098F-4217-8A5B-9F32FADF6E70}" presName="txShp" presStyleLbl="node1" presStyleIdx="3" presStyleCnt="5">
        <dgm:presLayoutVars>
          <dgm:bulletEnabled val="1"/>
        </dgm:presLayoutVars>
      </dgm:prSet>
      <dgm:spPr/>
    </dgm:pt>
    <dgm:pt modelId="{A9631D83-A2E6-44F7-90EE-453A29F25D73}" type="pres">
      <dgm:prSet presAssocID="{FB3336C8-CEB4-4385-8FEF-73D07AE02006}" presName="spacing" presStyleCnt="0"/>
      <dgm:spPr/>
    </dgm:pt>
    <dgm:pt modelId="{2AD00F49-4AAF-44D2-905E-5067BDF5EA49}" type="pres">
      <dgm:prSet presAssocID="{10283669-08AD-4F2C-B22F-7F7A97C1190C}" presName="composite" presStyleCnt="0"/>
      <dgm:spPr/>
    </dgm:pt>
    <dgm:pt modelId="{EA761134-DAEC-4036-80B6-6122E3192635}" type="pres">
      <dgm:prSet presAssocID="{10283669-08AD-4F2C-B22F-7F7A97C1190C}" presName="imgShp" presStyleLbl="fgImgPlace1" presStyleIdx="4" presStyleCnt="5"/>
      <dgm:spPr/>
    </dgm:pt>
    <dgm:pt modelId="{FC9AB1FE-DA6F-4EC5-AB54-13FBB9B2CADB}" type="pres">
      <dgm:prSet presAssocID="{10283669-08AD-4F2C-B22F-7F7A97C1190C}" presName="txShp" presStyleLbl="node1" presStyleIdx="4" presStyleCnt="5">
        <dgm:presLayoutVars>
          <dgm:bulletEnabled val="1"/>
        </dgm:presLayoutVars>
      </dgm:prSet>
      <dgm:spPr/>
    </dgm:pt>
  </dgm:ptLst>
  <dgm:cxnLst>
    <dgm:cxn modelId="{84C76827-6E00-41C2-BE2A-148FAAC8C5BE}" srcId="{82B1E0AD-904F-4268-B1B3-A077F2A2D5CD}" destId="{BB6485CB-F636-4991-A10D-4B4ADE29AB2A}" srcOrd="0" destOrd="0" parTransId="{9D01F087-89D3-443E-B1E7-FA265C654998}" sibTransId="{0AF87207-0935-497B-98E1-A21A9B754E95}"/>
    <dgm:cxn modelId="{62B3062E-9C94-4FCA-ACC8-7071484269E5}" type="presOf" srcId="{82B1E0AD-904F-4268-B1B3-A077F2A2D5CD}" destId="{2F8D6356-A503-4005-9FEB-5B2E0B07DB3A}" srcOrd="0" destOrd="0" presId="urn:microsoft.com/office/officeart/2005/8/layout/vList3"/>
    <dgm:cxn modelId="{B94AE136-F823-4130-9B8E-9B0ADE9564B3}" srcId="{82B1E0AD-904F-4268-B1B3-A077F2A2D5CD}" destId="{D01AB2A3-6DF9-4408-8F06-AECF86F1EF22}" srcOrd="2" destOrd="0" parTransId="{12408202-2B10-4AF2-8768-F4B9FCB916F4}" sibTransId="{E4EAF15F-2EBD-4742-8DF5-5357DC99FB4C}"/>
    <dgm:cxn modelId="{BF4AFD66-642F-42C7-94E3-B013DE5F5125}" srcId="{82B1E0AD-904F-4268-B1B3-A077F2A2D5CD}" destId="{8625CED7-098F-4217-8A5B-9F32FADF6E70}" srcOrd="3" destOrd="0" parTransId="{01FE0BD2-B7B2-4CC8-B1A2-3B1306DCBACC}" sibTransId="{FB3336C8-CEB4-4385-8FEF-73D07AE02006}"/>
    <dgm:cxn modelId="{AF182172-E839-45D5-9CFD-2B60240B2397}" type="presOf" srcId="{AC64046D-9D60-4E4E-AAA4-69343661C091}" destId="{C868CFA6-72FE-496C-9FBA-71044E40E8C1}" srcOrd="0" destOrd="0" presId="urn:microsoft.com/office/officeart/2005/8/layout/vList3"/>
    <dgm:cxn modelId="{62A8E5B1-9D3C-4F7C-85A7-3E8C4711F505}" type="presOf" srcId="{8625CED7-098F-4217-8A5B-9F32FADF6E70}" destId="{A9DBF5BB-C490-4C35-A0AE-B22EACE05DDB}" srcOrd="0" destOrd="0" presId="urn:microsoft.com/office/officeart/2005/8/layout/vList3"/>
    <dgm:cxn modelId="{233A6CB6-58CE-410D-9648-874D67113D19}" srcId="{82B1E0AD-904F-4268-B1B3-A077F2A2D5CD}" destId="{AC64046D-9D60-4E4E-AAA4-69343661C091}" srcOrd="1" destOrd="0" parTransId="{D9B29A6B-8749-48DC-AB55-E722AC683857}" sibTransId="{9218FC8A-3722-415C-B7EA-DC1B137360B1}"/>
    <dgm:cxn modelId="{98FBA6E4-CB29-472A-9209-8FBF64F695A8}" type="presOf" srcId="{BB6485CB-F636-4991-A10D-4B4ADE29AB2A}" destId="{0C9E4CDF-91DA-4F04-A985-EA2212B3763D}" srcOrd="0" destOrd="0" presId="urn:microsoft.com/office/officeart/2005/8/layout/vList3"/>
    <dgm:cxn modelId="{EB3C33E6-7768-4265-89B8-A6453ADE4ECC}" type="presOf" srcId="{10283669-08AD-4F2C-B22F-7F7A97C1190C}" destId="{FC9AB1FE-DA6F-4EC5-AB54-13FBB9B2CADB}" srcOrd="0" destOrd="0" presId="urn:microsoft.com/office/officeart/2005/8/layout/vList3"/>
    <dgm:cxn modelId="{059BFCEB-387A-413C-8F91-B65E94428256}" srcId="{82B1E0AD-904F-4268-B1B3-A077F2A2D5CD}" destId="{10283669-08AD-4F2C-B22F-7F7A97C1190C}" srcOrd="4" destOrd="0" parTransId="{BD789DA4-2CC0-4949-9077-BA55E4F9B149}" sibTransId="{63743142-C671-4183-AE45-20609C9FEF11}"/>
    <dgm:cxn modelId="{E2B53DFA-6F97-4930-95E3-ED8B88C60CB1}" type="presOf" srcId="{D01AB2A3-6DF9-4408-8F06-AECF86F1EF22}" destId="{14C01EDB-4DF6-4B1A-9B1A-872B0B57247E}" srcOrd="0" destOrd="0" presId="urn:microsoft.com/office/officeart/2005/8/layout/vList3"/>
    <dgm:cxn modelId="{0EA9B519-203A-4BFF-8F48-97A5B98B6FF3}" type="presParOf" srcId="{2F8D6356-A503-4005-9FEB-5B2E0B07DB3A}" destId="{3B1F21C8-D564-413F-A4E5-ADF6D781BE3D}" srcOrd="0" destOrd="0" presId="urn:microsoft.com/office/officeart/2005/8/layout/vList3"/>
    <dgm:cxn modelId="{76867ABB-6810-4C53-A1BA-519E24164147}" type="presParOf" srcId="{3B1F21C8-D564-413F-A4E5-ADF6D781BE3D}" destId="{D87CF93A-324B-4805-8C3E-AFA364863DC7}" srcOrd="0" destOrd="0" presId="urn:microsoft.com/office/officeart/2005/8/layout/vList3"/>
    <dgm:cxn modelId="{EA529253-6609-4DBF-BE4E-74FD93E5B678}" type="presParOf" srcId="{3B1F21C8-D564-413F-A4E5-ADF6D781BE3D}" destId="{0C9E4CDF-91DA-4F04-A985-EA2212B3763D}" srcOrd="1" destOrd="0" presId="urn:microsoft.com/office/officeart/2005/8/layout/vList3"/>
    <dgm:cxn modelId="{5FBBD449-5758-4802-82E9-5517DF7CDDBE}" type="presParOf" srcId="{2F8D6356-A503-4005-9FEB-5B2E0B07DB3A}" destId="{B6344B43-8A00-4DD1-BEC0-DB43F350E804}" srcOrd="1" destOrd="0" presId="urn:microsoft.com/office/officeart/2005/8/layout/vList3"/>
    <dgm:cxn modelId="{2F65A2E3-3781-42AB-806D-2829A5493CDE}" type="presParOf" srcId="{2F8D6356-A503-4005-9FEB-5B2E0B07DB3A}" destId="{A3627A95-B83C-4427-9649-9EB87048436A}" srcOrd="2" destOrd="0" presId="urn:microsoft.com/office/officeart/2005/8/layout/vList3"/>
    <dgm:cxn modelId="{B4FE181F-E8B3-47B2-AE0E-0C7EA329CAA9}" type="presParOf" srcId="{A3627A95-B83C-4427-9649-9EB87048436A}" destId="{580E1F30-C98B-4576-BF25-A225E53D29AE}" srcOrd="0" destOrd="0" presId="urn:microsoft.com/office/officeart/2005/8/layout/vList3"/>
    <dgm:cxn modelId="{3385B9CA-589E-447C-B1D2-1B86E3E1FCCE}" type="presParOf" srcId="{A3627A95-B83C-4427-9649-9EB87048436A}" destId="{C868CFA6-72FE-496C-9FBA-71044E40E8C1}" srcOrd="1" destOrd="0" presId="urn:microsoft.com/office/officeart/2005/8/layout/vList3"/>
    <dgm:cxn modelId="{91B6FB57-CD74-4F54-BF45-4DE5531BFC8D}" type="presParOf" srcId="{2F8D6356-A503-4005-9FEB-5B2E0B07DB3A}" destId="{2AF5A674-210B-4EA0-A145-5495D136227E}" srcOrd="3" destOrd="0" presId="urn:microsoft.com/office/officeart/2005/8/layout/vList3"/>
    <dgm:cxn modelId="{928CE5E3-76CC-4536-9F65-5BA1BDF60648}" type="presParOf" srcId="{2F8D6356-A503-4005-9FEB-5B2E0B07DB3A}" destId="{5EB73379-8242-427B-8FDC-00E88DB83898}" srcOrd="4" destOrd="0" presId="urn:microsoft.com/office/officeart/2005/8/layout/vList3"/>
    <dgm:cxn modelId="{0EA26015-4BBD-4DBF-A579-449458F1646E}" type="presParOf" srcId="{5EB73379-8242-427B-8FDC-00E88DB83898}" destId="{A40A4408-4004-43B1-8039-590F4F3F960A}" srcOrd="0" destOrd="0" presId="urn:microsoft.com/office/officeart/2005/8/layout/vList3"/>
    <dgm:cxn modelId="{57BD9E5A-C546-4753-A3FA-B1927921C36A}" type="presParOf" srcId="{5EB73379-8242-427B-8FDC-00E88DB83898}" destId="{14C01EDB-4DF6-4B1A-9B1A-872B0B57247E}" srcOrd="1" destOrd="0" presId="urn:microsoft.com/office/officeart/2005/8/layout/vList3"/>
    <dgm:cxn modelId="{926B8612-090D-4B5E-8128-06AD120FFC19}" type="presParOf" srcId="{2F8D6356-A503-4005-9FEB-5B2E0B07DB3A}" destId="{9554EC59-7AFF-4360-A472-C29360CCAC42}" srcOrd="5" destOrd="0" presId="urn:microsoft.com/office/officeart/2005/8/layout/vList3"/>
    <dgm:cxn modelId="{59839497-0B47-4554-B9B2-4ABC91EA09F6}" type="presParOf" srcId="{2F8D6356-A503-4005-9FEB-5B2E0B07DB3A}" destId="{9C58ED68-7E1E-4083-BDDF-3521E7C713AB}" srcOrd="6" destOrd="0" presId="urn:microsoft.com/office/officeart/2005/8/layout/vList3"/>
    <dgm:cxn modelId="{4FD33640-C042-48AC-A523-6BD2AC4010E5}" type="presParOf" srcId="{9C58ED68-7E1E-4083-BDDF-3521E7C713AB}" destId="{EFB238F5-E87C-43C9-99A3-F58BE834D91B}" srcOrd="0" destOrd="0" presId="urn:microsoft.com/office/officeart/2005/8/layout/vList3"/>
    <dgm:cxn modelId="{DDCBD633-4FD4-48AB-A3E6-F97BDE07115F}" type="presParOf" srcId="{9C58ED68-7E1E-4083-BDDF-3521E7C713AB}" destId="{A9DBF5BB-C490-4C35-A0AE-B22EACE05DDB}" srcOrd="1" destOrd="0" presId="urn:microsoft.com/office/officeart/2005/8/layout/vList3"/>
    <dgm:cxn modelId="{EF98CABD-BD8B-4437-B32A-C2DAD5198D94}" type="presParOf" srcId="{2F8D6356-A503-4005-9FEB-5B2E0B07DB3A}" destId="{A9631D83-A2E6-44F7-90EE-453A29F25D73}" srcOrd="7" destOrd="0" presId="urn:microsoft.com/office/officeart/2005/8/layout/vList3"/>
    <dgm:cxn modelId="{6AB79FEB-459C-43BB-8671-4E5382CEFEFC}" type="presParOf" srcId="{2F8D6356-A503-4005-9FEB-5B2E0B07DB3A}" destId="{2AD00F49-4AAF-44D2-905E-5067BDF5EA49}" srcOrd="8" destOrd="0" presId="urn:microsoft.com/office/officeart/2005/8/layout/vList3"/>
    <dgm:cxn modelId="{BA7BDCA9-0299-4F50-BABD-B377F1B88325}" type="presParOf" srcId="{2AD00F49-4AAF-44D2-905E-5067BDF5EA49}" destId="{EA761134-DAEC-4036-80B6-6122E3192635}" srcOrd="0" destOrd="0" presId="urn:microsoft.com/office/officeart/2005/8/layout/vList3"/>
    <dgm:cxn modelId="{5BBA60AB-FB5C-4609-A45D-D05B7AAB70AB}" type="presParOf" srcId="{2AD00F49-4AAF-44D2-905E-5067BDF5EA49}" destId="{FC9AB1FE-DA6F-4EC5-AB54-13FBB9B2CAD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B1E0AD-904F-4268-B1B3-A077F2A2D5CD}" type="doc">
      <dgm:prSet loTypeId="urn:microsoft.com/office/officeart/2005/8/layout/vList3" loCatId="list" qsTypeId="urn:microsoft.com/office/officeart/2005/8/quickstyle/3d4" qsCatId="3D" csTypeId="urn:microsoft.com/office/officeart/2005/8/colors/colorful5" csCatId="colorful" phldr="1"/>
      <dgm:spPr/>
      <dgm:t>
        <a:bodyPr/>
        <a:lstStyle/>
        <a:p>
          <a:endParaRPr lang="en-US"/>
        </a:p>
      </dgm:t>
    </dgm:pt>
    <dgm:pt modelId="{BB6485CB-F636-4991-A10D-4B4ADE29AB2A}">
      <dgm:prSet phldrT="[Texto]" custT="1"/>
      <dgm:spPr/>
      <dgm:t>
        <a:bodyPr/>
        <a:lstStyle/>
        <a:p>
          <a:r>
            <a:rPr lang="es-ES" sz="2000" dirty="0">
              <a:solidFill>
                <a:schemeClr val="tx1"/>
              </a:solidFill>
            </a:rPr>
            <a:t>Ampliar su equipo multidisciplinario en aspectos de tecnología.</a:t>
          </a:r>
          <a:endParaRPr lang="en-US" sz="2000" dirty="0">
            <a:solidFill>
              <a:schemeClr val="tx1"/>
            </a:solidFill>
          </a:endParaRPr>
        </a:p>
      </dgm:t>
    </dgm:pt>
    <dgm:pt modelId="{9D01F087-89D3-443E-B1E7-FA265C654998}" type="parTrans" cxnId="{84C76827-6E00-41C2-BE2A-148FAAC8C5BE}">
      <dgm:prSet/>
      <dgm:spPr/>
      <dgm:t>
        <a:bodyPr/>
        <a:lstStyle/>
        <a:p>
          <a:endParaRPr lang="en-US" sz="3200">
            <a:solidFill>
              <a:schemeClr val="tx1"/>
            </a:solidFill>
          </a:endParaRPr>
        </a:p>
      </dgm:t>
    </dgm:pt>
    <dgm:pt modelId="{0AF87207-0935-497B-98E1-A21A9B754E95}" type="sibTrans" cxnId="{84C76827-6E00-41C2-BE2A-148FAAC8C5BE}">
      <dgm:prSet/>
      <dgm:spPr/>
      <dgm:t>
        <a:bodyPr/>
        <a:lstStyle/>
        <a:p>
          <a:endParaRPr lang="en-US" sz="3200">
            <a:solidFill>
              <a:schemeClr val="tx1"/>
            </a:solidFill>
          </a:endParaRPr>
        </a:p>
      </dgm:t>
    </dgm:pt>
    <dgm:pt modelId="{AC64046D-9D60-4E4E-AAA4-69343661C091}">
      <dgm:prSet phldrT="[Texto]" custT="1"/>
      <dgm:spPr/>
      <dgm:t>
        <a:bodyPr/>
        <a:lstStyle/>
        <a:p>
          <a:r>
            <a:rPr lang="es-ES" sz="2000">
              <a:solidFill>
                <a:schemeClr val="tx1"/>
              </a:solidFill>
            </a:rPr>
            <a:t>Utilizar nuevas metodologías para recolectar la información acorde al cliente.</a:t>
          </a:r>
          <a:endParaRPr lang="en-US" sz="2000" dirty="0">
            <a:solidFill>
              <a:schemeClr val="tx1"/>
            </a:solidFill>
          </a:endParaRPr>
        </a:p>
      </dgm:t>
    </dgm:pt>
    <dgm:pt modelId="{D9B29A6B-8749-48DC-AB55-E722AC683857}" type="parTrans" cxnId="{233A6CB6-58CE-410D-9648-874D67113D19}">
      <dgm:prSet/>
      <dgm:spPr/>
      <dgm:t>
        <a:bodyPr/>
        <a:lstStyle/>
        <a:p>
          <a:endParaRPr lang="en-US" sz="3200">
            <a:solidFill>
              <a:schemeClr val="tx1"/>
            </a:solidFill>
          </a:endParaRPr>
        </a:p>
      </dgm:t>
    </dgm:pt>
    <dgm:pt modelId="{9218FC8A-3722-415C-B7EA-DC1B137360B1}" type="sibTrans" cxnId="{233A6CB6-58CE-410D-9648-874D67113D19}">
      <dgm:prSet/>
      <dgm:spPr/>
      <dgm:t>
        <a:bodyPr/>
        <a:lstStyle/>
        <a:p>
          <a:endParaRPr lang="en-US" sz="3200">
            <a:solidFill>
              <a:schemeClr val="tx1"/>
            </a:solidFill>
          </a:endParaRPr>
        </a:p>
      </dgm:t>
    </dgm:pt>
    <dgm:pt modelId="{D01AB2A3-6DF9-4408-8F06-AECF86F1EF22}">
      <dgm:prSet phldrT="[Texto]" custT="1"/>
      <dgm:spPr/>
      <dgm:t>
        <a:bodyPr/>
        <a:lstStyle/>
        <a:p>
          <a:r>
            <a:rPr lang="es-ES" sz="2000">
              <a:solidFill>
                <a:schemeClr val="tx1"/>
              </a:solidFill>
            </a:rPr>
            <a:t>Utilizar la normativa que brinda la Superintendencia de Bancos para formar su criterio en la evaluación del control interno.</a:t>
          </a:r>
          <a:endParaRPr lang="en-US" sz="2000" dirty="0">
            <a:solidFill>
              <a:schemeClr val="tx1"/>
            </a:solidFill>
          </a:endParaRPr>
        </a:p>
      </dgm:t>
    </dgm:pt>
    <dgm:pt modelId="{12408202-2B10-4AF2-8768-F4B9FCB916F4}" type="parTrans" cxnId="{B94AE136-F823-4130-9B8E-9B0ADE9564B3}">
      <dgm:prSet/>
      <dgm:spPr/>
      <dgm:t>
        <a:bodyPr/>
        <a:lstStyle/>
        <a:p>
          <a:endParaRPr lang="en-US" sz="3200">
            <a:solidFill>
              <a:schemeClr val="tx1"/>
            </a:solidFill>
          </a:endParaRPr>
        </a:p>
      </dgm:t>
    </dgm:pt>
    <dgm:pt modelId="{E4EAF15F-2EBD-4742-8DF5-5357DC99FB4C}" type="sibTrans" cxnId="{B94AE136-F823-4130-9B8E-9B0ADE9564B3}">
      <dgm:prSet/>
      <dgm:spPr/>
      <dgm:t>
        <a:bodyPr/>
        <a:lstStyle/>
        <a:p>
          <a:endParaRPr lang="en-US" sz="3200">
            <a:solidFill>
              <a:schemeClr val="tx1"/>
            </a:solidFill>
          </a:endParaRPr>
        </a:p>
      </dgm:t>
    </dgm:pt>
    <dgm:pt modelId="{8625CED7-098F-4217-8A5B-9F32FADF6E70}">
      <dgm:prSet phldrT="[Texto]" custT="1"/>
      <dgm:spPr/>
      <dgm:t>
        <a:bodyPr/>
        <a:lstStyle/>
        <a:p>
          <a:r>
            <a:rPr lang="es-ES" sz="2000">
              <a:solidFill>
                <a:schemeClr val="tx1"/>
              </a:solidFill>
            </a:rPr>
            <a:t>Determinar un tiempo más extendido en la fase de ejecución de la auditoría.</a:t>
          </a:r>
          <a:endParaRPr lang="en-US" sz="2000" dirty="0">
            <a:solidFill>
              <a:schemeClr val="tx1"/>
            </a:solidFill>
          </a:endParaRPr>
        </a:p>
      </dgm:t>
    </dgm:pt>
    <dgm:pt modelId="{01FE0BD2-B7B2-4CC8-B1A2-3B1306DCBACC}" type="parTrans" cxnId="{BF4AFD66-642F-42C7-94E3-B013DE5F5125}">
      <dgm:prSet/>
      <dgm:spPr/>
      <dgm:t>
        <a:bodyPr/>
        <a:lstStyle/>
        <a:p>
          <a:endParaRPr lang="en-US" sz="3200">
            <a:solidFill>
              <a:schemeClr val="tx1"/>
            </a:solidFill>
          </a:endParaRPr>
        </a:p>
      </dgm:t>
    </dgm:pt>
    <dgm:pt modelId="{FB3336C8-CEB4-4385-8FEF-73D07AE02006}" type="sibTrans" cxnId="{BF4AFD66-642F-42C7-94E3-B013DE5F5125}">
      <dgm:prSet/>
      <dgm:spPr/>
      <dgm:t>
        <a:bodyPr/>
        <a:lstStyle/>
        <a:p>
          <a:endParaRPr lang="en-US" sz="3200">
            <a:solidFill>
              <a:schemeClr val="tx1"/>
            </a:solidFill>
          </a:endParaRPr>
        </a:p>
      </dgm:t>
    </dgm:pt>
    <dgm:pt modelId="{85B922F8-2FCC-4B00-AF08-560CB8928F21}">
      <dgm:prSet custT="1"/>
      <dgm:spPr/>
      <dgm:t>
        <a:bodyPr/>
        <a:lstStyle/>
        <a:p>
          <a:r>
            <a:rPr lang="es-ES" sz="2000" dirty="0">
              <a:solidFill>
                <a:schemeClr val="tx1"/>
              </a:solidFill>
            </a:rPr>
            <a:t>Realizar una reunión posterior a la entrega del informe de manera presencial.</a:t>
          </a:r>
          <a:endParaRPr lang="es-EC" sz="2000" dirty="0">
            <a:solidFill>
              <a:schemeClr val="tx1"/>
            </a:solidFill>
          </a:endParaRPr>
        </a:p>
      </dgm:t>
    </dgm:pt>
    <dgm:pt modelId="{04FE5DC1-129D-47B5-B485-1A382DA4671F}" type="parTrans" cxnId="{324CE151-7E2D-43B3-8C40-914FC8CA11CB}">
      <dgm:prSet/>
      <dgm:spPr/>
      <dgm:t>
        <a:bodyPr/>
        <a:lstStyle/>
        <a:p>
          <a:endParaRPr lang="es-EC">
            <a:solidFill>
              <a:schemeClr val="tx1"/>
            </a:solidFill>
          </a:endParaRPr>
        </a:p>
      </dgm:t>
    </dgm:pt>
    <dgm:pt modelId="{F013B44A-DB5C-40B9-81A3-CB543315D4FF}" type="sibTrans" cxnId="{324CE151-7E2D-43B3-8C40-914FC8CA11CB}">
      <dgm:prSet/>
      <dgm:spPr/>
      <dgm:t>
        <a:bodyPr/>
        <a:lstStyle/>
        <a:p>
          <a:endParaRPr lang="es-EC">
            <a:solidFill>
              <a:schemeClr val="tx1"/>
            </a:solidFill>
          </a:endParaRPr>
        </a:p>
      </dgm:t>
    </dgm:pt>
    <dgm:pt modelId="{2F8D6356-A503-4005-9FEB-5B2E0B07DB3A}" type="pres">
      <dgm:prSet presAssocID="{82B1E0AD-904F-4268-B1B3-A077F2A2D5CD}" presName="linearFlow" presStyleCnt="0">
        <dgm:presLayoutVars>
          <dgm:dir/>
          <dgm:resizeHandles val="exact"/>
        </dgm:presLayoutVars>
      </dgm:prSet>
      <dgm:spPr/>
    </dgm:pt>
    <dgm:pt modelId="{3B1F21C8-D564-413F-A4E5-ADF6D781BE3D}" type="pres">
      <dgm:prSet presAssocID="{BB6485CB-F636-4991-A10D-4B4ADE29AB2A}" presName="composite" presStyleCnt="0"/>
      <dgm:spPr/>
    </dgm:pt>
    <dgm:pt modelId="{D87CF93A-324B-4805-8C3E-AFA364863DC7}" type="pres">
      <dgm:prSet presAssocID="{BB6485CB-F636-4991-A10D-4B4ADE29AB2A}" presName="imgShp" presStyleLbl="fgImgPlace1" presStyleIdx="0" presStyleCnt="5"/>
      <dgm:spPr/>
    </dgm:pt>
    <dgm:pt modelId="{0C9E4CDF-91DA-4F04-A985-EA2212B3763D}" type="pres">
      <dgm:prSet presAssocID="{BB6485CB-F636-4991-A10D-4B4ADE29AB2A}" presName="txShp" presStyleLbl="node1" presStyleIdx="0" presStyleCnt="5" custLinFactNeighborY="-3568">
        <dgm:presLayoutVars>
          <dgm:bulletEnabled val="1"/>
        </dgm:presLayoutVars>
      </dgm:prSet>
      <dgm:spPr/>
    </dgm:pt>
    <dgm:pt modelId="{B6344B43-8A00-4DD1-BEC0-DB43F350E804}" type="pres">
      <dgm:prSet presAssocID="{0AF87207-0935-497B-98E1-A21A9B754E95}" presName="spacing" presStyleCnt="0"/>
      <dgm:spPr/>
    </dgm:pt>
    <dgm:pt modelId="{A3627A95-B83C-4427-9649-9EB87048436A}" type="pres">
      <dgm:prSet presAssocID="{AC64046D-9D60-4E4E-AAA4-69343661C091}" presName="composite" presStyleCnt="0"/>
      <dgm:spPr/>
    </dgm:pt>
    <dgm:pt modelId="{580E1F30-C98B-4576-BF25-A225E53D29AE}" type="pres">
      <dgm:prSet presAssocID="{AC64046D-9D60-4E4E-AAA4-69343661C091}" presName="imgShp" presStyleLbl="fgImgPlace1" presStyleIdx="1" presStyleCnt="5"/>
      <dgm:spPr/>
    </dgm:pt>
    <dgm:pt modelId="{C868CFA6-72FE-496C-9FBA-71044E40E8C1}" type="pres">
      <dgm:prSet presAssocID="{AC64046D-9D60-4E4E-AAA4-69343661C091}" presName="txShp" presStyleLbl="node1" presStyleIdx="1" presStyleCnt="5">
        <dgm:presLayoutVars>
          <dgm:bulletEnabled val="1"/>
        </dgm:presLayoutVars>
      </dgm:prSet>
      <dgm:spPr/>
    </dgm:pt>
    <dgm:pt modelId="{2AF5A674-210B-4EA0-A145-5495D136227E}" type="pres">
      <dgm:prSet presAssocID="{9218FC8A-3722-415C-B7EA-DC1B137360B1}" presName="spacing" presStyleCnt="0"/>
      <dgm:spPr/>
    </dgm:pt>
    <dgm:pt modelId="{5EB73379-8242-427B-8FDC-00E88DB83898}" type="pres">
      <dgm:prSet presAssocID="{D01AB2A3-6DF9-4408-8F06-AECF86F1EF22}" presName="composite" presStyleCnt="0"/>
      <dgm:spPr/>
    </dgm:pt>
    <dgm:pt modelId="{A40A4408-4004-43B1-8039-590F4F3F960A}" type="pres">
      <dgm:prSet presAssocID="{D01AB2A3-6DF9-4408-8F06-AECF86F1EF22}" presName="imgShp" presStyleLbl="fgImgPlace1" presStyleIdx="2" presStyleCnt="5"/>
      <dgm:spPr/>
    </dgm:pt>
    <dgm:pt modelId="{14C01EDB-4DF6-4B1A-9B1A-872B0B57247E}" type="pres">
      <dgm:prSet presAssocID="{D01AB2A3-6DF9-4408-8F06-AECF86F1EF22}" presName="txShp" presStyleLbl="node1" presStyleIdx="2" presStyleCnt="5" custScaleY="86781">
        <dgm:presLayoutVars>
          <dgm:bulletEnabled val="1"/>
        </dgm:presLayoutVars>
      </dgm:prSet>
      <dgm:spPr/>
    </dgm:pt>
    <dgm:pt modelId="{9554EC59-7AFF-4360-A472-C29360CCAC42}" type="pres">
      <dgm:prSet presAssocID="{E4EAF15F-2EBD-4742-8DF5-5357DC99FB4C}" presName="spacing" presStyleCnt="0"/>
      <dgm:spPr/>
    </dgm:pt>
    <dgm:pt modelId="{9C58ED68-7E1E-4083-BDDF-3521E7C713AB}" type="pres">
      <dgm:prSet presAssocID="{8625CED7-098F-4217-8A5B-9F32FADF6E70}" presName="composite" presStyleCnt="0"/>
      <dgm:spPr/>
    </dgm:pt>
    <dgm:pt modelId="{EFB238F5-E87C-43C9-99A3-F58BE834D91B}" type="pres">
      <dgm:prSet presAssocID="{8625CED7-098F-4217-8A5B-9F32FADF6E70}" presName="imgShp" presStyleLbl="fgImgPlace1" presStyleIdx="3" presStyleCnt="5"/>
      <dgm:spPr/>
    </dgm:pt>
    <dgm:pt modelId="{A9DBF5BB-C490-4C35-A0AE-B22EACE05DDB}" type="pres">
      <dgm:prSet presAssocID="{8625CED7-098F-4217-8A5B-9F32FADF6E70}" presName="txShp" presStyleLbl="node1" presStyleIdx="3" presStyleCnt="5">
        <dgm:presLayoutVars>
          <dgm:bulletEnabled val="1"/>
        </dgm:presLayoutVars>
      </dgm:prSet>
      <dgm:spPr/>
    </dgm:pt>
    <dgm:pt modelId="{3E896DDC-61E5-45F4-A18A-56142E7151FC}" type="pres">
      <dgm:prSet presAssocID="{FB3336C8-CEB4-4385-8FEF-73D07AE02006}" presName="spacing" presStyleCnt="0"/>
      <dgm:spPr/>
    </dgm:pt>
    <dgm:pt modelId="{D2CD6D82-F73D-48B8-850E-910E1EFA5824}" type="pres">
      <dgm:prSet presAssocID="{85B922F8-2FCC-4B00-AF08-560CB8928F21}" presName="composite" presStyleCnt="0"/>
      <dgm:spPr/>
    </dgm:pt>
    <dgm:pt modelId="{97297C40-270A-4681-BECD-4119F5BC7C4B}" type="pres">
      <dgm:prSet presAssocID="{85B922F8-2FCC-4B00-AF08-560CB8928F21}" presName="imgShp" presStyleLbl="fgImgPlace1" presStyleIdx="4" presStyleCnt="5"/>
      <dgm:spPr/>
    </dgm:pt>
    <dgm:pt modelId="{C3C09DB2-304E-4C62-84CC-84CE4415DEFB}" type="pres">
      <dgm:prSet presAssocID="{85B922F8-2FCC-4B00-AF08-560CB8928F21}" presName="txShp" presStyleLbl="node1" presStyleIdx="4" presStyleCnt="5">
        <dgm:presLayoutVars>
          <dgm:bulletEnabled val="1"/>
        </dgm:presLayoutVars>
      </dgm:prSet>
      <dgm:spPr/>
    </dgm:pt>
  </dgm:ptLst>
  <dgm:cxnLst>
    <dgm:cxn modelId="{45D01420-44AB-423D-A5D2-90CEE54FB630}" type="presOf" srcId="{85B922F8-2FCC-4B00-AF08-560CB8928F21}" destId="{C3C09DB2-304E-4C62-84CC-84CE4415DEFB}" srcOrd="0" destOrd="0" presId="urn:microsoft.com/office/officeart/2005/8/layout/vList3"/>
    <dgm:cxn modelId="{84C76827-6E00-41C2-BE2A-148FAAC8C5BE}" srcId="{82B1E0AD-904F-4268-B1B3-A077F2A2D5CD}" destId="{BB6485CB-F636-4991-A10D-4B4ADE29AB2A}" srcOrd="0" destOrd="0" parTransId="{9D01F087-89D3-443E-B1E7-FA265C654998}" sibTransId="{0AF87207-0935-497B-98E1-A21A9B754E95}"/>
    <dgm:cxn modelId="{62B3062E-9C94-4FCA-ACC8-7071484269E5}" type="presOf" srcId="{82B1E0AD-904F-4268-B1B3-A077F2A2D5CD}" destId="{2F8D6356-A503-4005-9FEB-5B2E0B07DB3A}" srcOrd="0" destOrd="0" presId="urn:microsoft.com/office/officeart/2005/8/layout/vList3"/>
    <dgm:cxn modelId="{B94AE136-F823-4130-9B8E-9B0ADE9564B3}" srcId="{82B1E0AD-904F-4268-B1B3-A077F2A2D5CD}" destId="{D01AB2A3-6DF9-4408-8F06-AECF86F1EF22}" srcOrd="2" destOrd="0" parTransId="{12408202-2B10-4AF2-8768-F4B9FCB916F4}" sibTransId="{E4EAF15F-2EBD-4742-8DF5-5357DC99FB4C}"/>
    <dgm:cxn modelId="{BF4AFD66-642F-42C7-94E3-B013DE5F5125}" srcId="{82B1E0AD-904F-4268-B1B3-A077F2A2D5CD}" destId="{8625CED7-098F-4217-8A5B-9F32FADF6E70}" srcOrd="3" destOrd="0" parTransId="{01FE0BD2-B7B2-4CC8-B1A2-3B1306DCBACC}" sibTransId="{FB3336C8-CEB4-4385-8FEF-73D07AE02006}"/>
    <dgm:cxn modelId="{324CE151-7E2D-43B3-8C40-914FC8CA11CB}" srcId="{82B1E0AD-904F-4268-B1B3-A077F2A2D5CD}" destId="{85B922F8-2FCC-4B00-AF08-560CB8928F21}" srcOrd="4" destOrd="0" parTransId="{04FE5DC1-129D-47B5-B485-1A382DA4671F}" sibTransId="{F013B44A-DB5C-40B9-81A3-CB543315D4FF}"/>
    <dgm:cxn modelId="{AF182172-E839-45D5-9CFD-2B60240B2397}" type="presOf" srcId="{AC64046D-9D60-4E4E-AAA4-69343661C091}" destId="{C868CFA6-72FE-496C-9FBA-71044E40E8C1}" srcOrd="0" destOrd="0" presId="urn:microsoft.com/office/officeart/2005/8/layout/vList3"/>
    <dgm:cxn modelId="{62A8E5B1-9D3C-4F7C-85A7-3E8C4711F505}" type="presOf" srcId="{8625CED7-098F-4217-8A5B-9F32FADF6E70}" destId="{A9DBF5BB-C490-4C35-A0AE-B22EACE05DDB}" srcOrd="0" destOrd="0" presId="urn:microsoft.com/office/officeart/2005/8/layout/vList3"/>
    <dgm:cxn modelId="{233A6CB6-58CE-410D-9648-874D67113D19}" srcId="{82B1E0AD-904F-4268-B1B3-A077F2A2D5CD}" destId="{AC64046D-9D60-4E4E-AAA4-69343661C091}" srcOrd="1" destOrd="0" parTransId="{D9B29A6B-8749-48DC-AB55-E722AC683857}" sibTransId="{9218FC8A-3722-415C-B7EA-DC1B137360B1}"/>
    <dgm:cxn modelId="{98FBA6E4-CB29-472A-9209-8FBF64F695A8}" type="presOf" srcId="{BB6485CB-F636-4991-A10D-4B4ADE29AB2A}" destId="{0C9E4CDF-91DA-4F04-A985-EA2212B3763D}" srcOrd="0" destOrd="0" presId="urn:microsoft.com/office/officeart/2005/8/layout/vList3"/>
    <dgm:cxn modelId="{E2B53DFA-6F97-4930-95E3-ED8B88C60CB1}" type="presOf" srcId="{D01AB2A3-6DF9-4408-8F06-AECF86F1EF22}" destId="{14C01EDB-4DF6-4B1A-9B1A-872B0B57247E}" srcOrd="0" destOrd="0" presId="urn:microsoft.com/office/officeart/2005/8/layout/vList3"/>
    <dgm:cxn modelId="{0EA9B519-203A-4BFF-8F48-97A5B98B6FF3}" type="presParOf" srcId="{2F8D6356-A503-4005-9FEB-5B2E0B07DB3A}" destId="{3B1F21C8-D564-413F-A4E5-ADF6D781BE3D}" srcOrd="0" destOrd="0" presId="urn:microsoft.com/office/officeart/2005/8/layout/vList3"/>
    <dgm:cxn modelId="{76867ABB-6810-4C53-A1BA-519E24164147}" type="presParOf" srcId="{3B1F21C8-D564-413F-A4E5-ADF6D781BE3D}" destId="{D87CF93A-324B-4805-8C3E-AFA364863DC7}" srcOrd="0" destOrd="0" presId="urn:microsoft.com/office/officeart/2005/8/layout/vList3"/>
    <dgm:cxn modelId="{EA529253-6609-4DBF-BE4E-74FD93E5B678}" type="presParOf" srcId="{3B1F21C8-D564-413F-A4E5-ADF6D781BE3D}" destId="{0C9E4CDF-91DA-4F04-A985-EA2212B3763D}" srcOrd="1" destOrd="0" presId="urn:microsoft.com/office/officeart/2005/8/layout/vList3"/>
    <dgm:cxn modelId="{5FBBD449-5758-4802-82E9-5517DF7CDDBE}" type="presParOf" srcId="{2F8D6356-A503-4005-9FEB-5B2E0B07DB3A}" destId="{B6344B43-8A00-4DD1-BEC0-DB43F350E804}" srcOrd="1" destOrd="0" presId="urn:microsoft.com/office/officeart/2005/8/layout/vList3"/>
    <dgm:cxn modelId="{2F65A2E3-3781-42AB-806D-2829A5493CDE}" type="presParOf" srcId="{2F8D6356-A503-4005-9FEB-5B2E0B07DB3A}" destId="{A3627A95-B83C-4427-9649-9EB87048436A}" srcOrd="2" destOrd="0" presId="urn:microsoft.com/office/officeart/2005/8/layout/vList3"/>
    <dgm:cxn modelId="{B4FE181F-E8B3-47B2-AE0E-0C7EA329CAA9}" type="presParOf" srcId="{A3627A95-B83C-4427-9649-9EB87048436A}" destId="{580E1F30-C98B-4576-BF25-A225E53D29AE}" srcOrd="0" destOrd="0" presId="urn:microsoft.com/office/officeart/2005/8/layout/vList3"/>
    <dgm:cxn modelId="{3385B9CA-589E-447C-B1D2-1B86E3E1FCCE}" type="presParOf" srcId="{A3627A95-B83C-4427-9649-9EB87048436A}" destId="{C868CFA6-72FE-496C-9FBA-71044E40E8C1}" srcOrd="1" destOrd="0" presId="urn:microsoft.com/office/officeart/2005/8/layout/vList3"/>
    <dgm:cxn modelId="{91B6FB57-CD74-4F54-BF45-4DE5531BFC8D}" type="presParOf" srcId="{2F8D6356-A503-4005-9FEB-5B2E0B07DB3A}" destId="{2AF5A674-210B-4EA0-A145-5495D136227E}" srcOrd="3" destOrd="0" presId="urn:microsoft.com/office/officeart/2005/8/layout/vList3"/>
    <dgm:cxn modelId="{928CE5E3-76CC-4536-9F65-5BA1BDF60648}" type="presParOf" srcId="{2F8D6356-A503-4005-9FEB-5B2E0B07DB3A}" destId="{5EB73379-8242-427B-8FDC-00E88DB83898}" srcOrd="4" destOrd="0" presId="urn:microsoft.com/office/officeart/2005/8/layout/vList3"/>
    <dgm:cxn modelId="{0EA26015-4BBD-4DBF-A579-449458F1646E}" type="presParOf" srcId="{5EB73379-8242-427B-8FDC-00E88DB83898}" destId="{A40A4408-4004-43B1-8039-590F4F3F960A}" srcOrd="0" destOrd="0" presId="urn:microsoft.com/office/officeart/2005/8/layout/vList3"/>
    <dgm:cxn modelId="{57BD9E5A-C546-4753-A3FA-B1927921C36A}" type="presParOf" srcId="{5EB73379-8242-427B-8FDC-00E88DB83898}" destId="{14C01EDB-4DF6-4B1A-9B1A-872B0B57247E}" srcOrd="1" destOrd="0" presId="urn:microsoft.com/office/officeart/2005/8/layout/vList3"/>
    <dgm:cxn modelId="{926B8612-090D-4B5E-8128-06AD120FFC19}" type="presParOf" srcId="{2F8D6356-A503-4005-9FEB-5B2E0B07DB3A}" destId="{9554EC59-7AFF-4360-A472-C29360CCAC42}" srcOrd="5" destOrd="0" presId="urn:microsoft.com/office/officeart/2005/8/layout/vList3"/>
    <dgm:cxn modelId="{59839497-0B47-4554-B9B2-4ABC91EA09F6}" type="presParOf" srcId="{2F8D6356-A503-4005-9FEB-5B2E0B07DB3A}" destId="{9C58ED68-7E1E-4083-BDDF-3521E7C713AB}" srcOrd="6" destOrd="0" presId="urn:microsoft.com/office/officeart/2005/8/layout/vList3"/>
    <dgm:cxn modelId="{4FD33640-C042-48AC-A523-6BD2AC4010E5}" type="presParOf" srcId="{9C58ED68-7E1E-4083-BDDF-3521E7C713AB}" destId="{EFB238F5-E87C-43C9-99A3-F58BE834D91B}" srcOrd="0" destOrd="0" presId="urn:microsoft.com/office/officeart/2005/8/layout/vList3"/>
    <dgm:cxn modelId="{DDCBD633-4FD4-48AB-A3E6-F97BDE07115F}" type="presParOf" srcId="{9C58ED68-7E1E-4083-BDDF-3521E7C713AB}" destId="{A9DBF5BB-C490-4C35-A0AE-B22EACE05DDB}" srcOrd="1" destOrd="0" presId="urn:microsoft.com/office/officeart/2005/8/layout/vList3"/>
    <dgm:cxn modelId="{0183E3EA-DC0F-47CD-BE81-988BC1AFEAC6}" type="presParOf" srcId="{2F8D6356-A503-4005-9FEB-5B2E0B07DB3A}" destId="{3E896DDC-61E5-45F4-A18A-56142E7151FC}" srcOrd="7" destOrd="0" presId="urn:microsoft.com/office/officeart/2005/8/layout/vList3"/>
    <dgm:cxn modelId="{53DE5822-C5B2-41BE-BD50-1ED75EEDF452}" type="presParOf" srcId="{2F8D6356-A503-4005-9FEB-5B2E0B07DB3A}" destId="{D2CD6D82-F73D-48B8-850E-910E1EFA5824}" srcOrd="8" destOrd="0" presId="urn:microsoft.com/office/officeart/2005/8/layout/vList3"/>
    <dgm:cxn modelId="{33085729-0CB6-4BDC-8D9A-03824F6847F8}" type="presParOf" srcId="{D2CD6D82-F73D-48B8-850E-910E1EFA5824}" destId="{97297C40-270A-4681-BECD-4119F5BC7C4B}" srcOrd="0" destOrd="0" presId="urn:microsoft.com/office/officeart/2005/8/layout/vList3"/>
    <dgm:cxn modelId="{D2CA630C-E123-47E4-8805-C4A4492CC77D}" type="presParOf" srcId="{D2CD6D82-F73D-48B8-850E-910E1EFA5824}" destId="{C3C09DB2-304E-4C62-84CC-84CE4415DE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AE5A3-2555-44A0-B91B-62A621B891A0}" type="doc">
      <dgm:prSet loTypeId="urn:microsoft.com/office/officeart/2005/8/layout/hierarchy3" loCatId="list" qsTypeId="urn:microsoft.com/office/officeart/2005/8/quickstyle/simple2" qsCatId="simple" csTypeId="urn:microsoft.com/office/officeart/2005/8/colors/colorful5" csCatId="colorful" phldr="1"/>
      <dgm:spPr/>
      <dgm:t>
        <a:bodyPr/>
        <a:lstStyle/>
        <a:p>
          <a:endParaRPr lang="es-MX"/>
        </a:p>
      </dgm:t>
    </dgm:pt>
    <dgm:pt modelId="{81A0FB4C-8986-4424-A05A-EDEFF3AACD1A}">
      <dgm:prSet phldrT="[Texto]" custT="1"/>
      <dgm:spPr>
        <a:noFill/>
        <a:ln w="38100">
          <a:solidFill>
            <a:srgbClr val="0070C0"/>
          </a:solidFill>
        </a:ln>
      </dgm:spPr>
      <dgm:t>
        <a:bodyPr/>
        <a:lstStyle/>
        <a:p>
          <a:pPr algn="ctr"/>
          <a:r>
            <a:rPr lang="es-MX" sz="3600" b="1" i="1" dirty="0">
              <a:solidFill>
                <a:schemeClr val="tx1"/>
              </a:solidFill>
            </a:rPr>
            <a:t>Justificación Teórica</a:t>
          </a:r>
        </a:p>
      </dgm:t>
    </dgm:pt>
    <dgm:pt modelId="{F625F80C-B38E-4CB0-9267-02469906341D}" type="parTrans" cxnId="{424713AF-49DD-428C-AFEB-FDD567623D7D}">
      <dgm:prSet/>
      <dgm:spPr/>
      <dgm:t>
        <a:bodyPr/>
        <a:lstStyle/>
        <a:p>
          <a:pPr algn="just"/>
          <a:endParaRPr lang="es-MX"/>
        </a:p>
      </dgm:t>
    </dgm:pt>
    <dgm:pt modelId="{87DD58E7-C52F-4D4B-A93A-3C2F60CBA2A5}" type="sibTrans" cxnId="{424713AF-49DD-428C-AFEB-FDD567623D7D}">
      <dgm:prSet/>
      <dgm:spPr/>
      <dgm:t>
        <a:bodyPr/>
        <a:lstStyle/>
        <a:p>
          <a:pPr algn="just"/>
          <a:endParaRPr lang="es-MX"/>
        </a:p>
      </dgm:t>
    </dgm:pt>
    <dgm:pt modelId="{A42F6A70-9F57-4EE0-B926-E9A85CD90F37}">
      <dgm:prSet phldrT="[Texto]"/>
      <dgm:spPr>
        <a:ln w="38100">
          <a:solidFill>
            <a:srgbClr val="0070C0"/>
          </a:solidFill>
        </a:ln>
      </dgm:spPr>
      <dgm:t>
        <a:bodyPr/>
        <a:lstStyle/>
        <a:p>
          <a:pPr algn="just"/>
          <a:r>
            <a:rPr lang="es-MX" dirty="0"/>
            <a:t>Estudios relacionados a la gestión de riesgos de fraude, enfocados en el control interno de las instituciones financieras</a:t>
          </a:r>
        </a:p>
      </dgm:t>
    </dgm:pt>
    <dgm:pt modelId="{23F6BC7F-1C21-41FB-BFF0-D1AB700B6BE4}" type="parTrans" cxnId="{413E7909-4265-42AC-B7D0-BEE0DC6260B0}">
      <dgm:prSet/>
      <dgm:spPr>
        <a:ln w="38100">
          <a:solidFill>
            <a:srgbClr val="0070C0"/>
          </a:solidFill>
        </a:ln>
      </dgm:spPr>
      <dgm:t>
        <a:bodyPr/>
        <a:lstStyle/>
        <a:p>
          <a:pPr algn="just"/>
          <a:endParaRPr lang="es-MX"/>
        </a:p>
      </dgm:t>
    </dgm:pt>
    <dgm:pt modelId="{8C2B41AD-8CF5-43C3-A277-BE6C183859F0}" type="sibTrans" cxnId="{413E7909-4265-42AC-B7D0-BEE0DC6260B0}">
      <dgm:prSet/>
      <dgm:spPr/>
      <dgm:t>
        <a:bodyPr/>
        <a:lstStyle/>
        <a:p>
          <a:pPr algn="just"/>
          <a:endParaRPr lang="es-MX"/>
        </a:p>
      </dgm:t>
    </dgm:pt>
    <dgm:pt modelId="{8FD14D60-1169-46C1-97AE-69C2526DA906}">
      <dgm:prSet phldrT="[Texto]"/>
      <dgm:spPr>
        <a:ln w="38100">
          <a:solidFill>
            <a:srgbClr val="0070C0"/>
          </a:solidFill>
        </a:ln>
      </dgm:spPr>
      <dgm:t>
        <a:bodyPr/>
        <a:lstStyle/>
        <a:p>
          <a:pPr algn="just"/>
          <a:r>
            <a:rPr lang="es-MX" dirty="0"/>
            <a:t>Otros estudios orientados específicamente a la auditoría forense como herramienta en la detección de delitos en específico</a:t>
          </a:r>
        </a:p>
      </dgm:t>
    </dgm:pt>
    <dgm:pt modelId="{7899CDE3-59C8-451B-A3F5-CA3B59237F12}" type="parTrans" cxnId="{C4EE58EF-E4F2-4A8A-B03A-660B6B7F21EE}">
      <dgm:prSet/>
      <dgm:spPr>
        <a:ln w="38100">
          <a:solidFill>
            <a:srgbClr val="0070C0"/>
          </a:solidFill>
        </a:ln>
      </dgm:spPr>
      <dgm:t>
        <a:bodyPr/>
        <a:lstStyle/>
        <a:p>
          <a:pPr algn="just"/>
          <a:endParaRPr lang="es-MX"/>
        </a:p>
      </dgm:t>
    </dgm:pt>
    <dgm:pt modelId="{D6CB18F4-DC98-4AA0-A6BF-8F0DE454A6D3}" type="sibTrans" cxnId="{C4EE58EF-E4F2-4A8A-B03A-660B6B7F21EE}">
      <dgm:prSet/>
      <dgm:spPr/>
      <dgm:t>
        <a:bodyPr/>
        <a:lstStyle/>
        <a:p>
          <a:pPr algn="just"/>
          <a:endParaRPr lang="es-MX"/>
        </a:p>
      </dgm:t>
    </dgm:pt>
    <dgm:pt modelId="{18B17E8A-3C49-491A-A204-EBDCD4181E71}" type="pres">
      <dgm:prSet presAssocID="{304AE5A3-2555-44A0-B91B-62A621B891A0}" presName="diagram" presStyleCnt="0">
        <dgm:presLayoutVars>
          <dgm:chPref val="1"/>
          <dgm:dir/>
          <dgm:animOne val="branch"/>
          <dgm:animLvl val="lvl"/>
          <dgm:resizeHandles/>
        </dgm:presLayoutVars>
      </dgm:prSet>
      <dgm:spPr/>
    </dgm:pt>
    <dgm:pt modelId="{FEE420D9-F112-4012-9BA8-96FCA581C20E}" type="pres">
      <dgm:prSet presAssocID="{81A0FB4C-8986-4424-A05A-EDEFF3AACD1A}" presName="root" presStyleCnt="0"/>
      <dgm:spPr/>
    </dgm:pt>
    <dgm:pt modelId="{7D6DAA01-E0A1-475B-AA59-97A7BF86C137}" type="pres">
      <dgm:prSet presAssocID="{81A0FB4C-8986-4424-A05A-EDEFF3AACD1A}" presName="rootComposite" presStyleCnt="0"/>
      <dgm:spPr/>
    </dgm:pt>
    <dgm:pt modelId="{480B138F-16E7-4DB1-BF50-800C034D9CC1}" type="pres">
      <dgm:prSet presAssocID="{81A0FB4C-8986-4424-A05A-EDEFF3AACD1A}" presName="rootText" presStyleLbl="node1" presStyleIdx="0" presStyleCnt="1"/>
      <dgm:spPr/>
    </dgm:pt>
    <dgm:pt modelId="{8F3C4671-6B72-424C-AAED-B0B0AB524DA9}" type="pres">
      <dgm:prSet presAssocID="{81A0FB4C-8986-4424-A05A-EDEFF3AACD1A}" presName="rootConnector" presStyleLbl="node1" presStyleIdx="0" presStyleCnt="1"/>
      <dgm:spPr/>
    </dgm:pt>
    <dgm:pt modelId="{64ED2CDE-9DA4-46DD-AE96-AF4252D5D183}" type="pres">
      <dgm:prSet presAssocID="{81A0FB4C-8986-4424-A05A-EDEFF3AACD1A}" presName="childShape" presStyleCnt="0"/>
      <dgm:spPr/>
    </dgm:pt>
    <dgm:pt modelId="{25EE3852-3B55-4CD9-8F5C-EA5E1B3973EC}" type="pres">
      <dgm:prSet presAssocID="{23F6BC7F-1C21-41FB-BFF0-D1AB700B6BE4}" presName="Name13" presStyleLbl="parChTrans1D2" presStyleIdx="0" presStyleCnt="2"/>
      <dgm:spPr/>
    </dgm:pt>
    <dgm:pt modelId="{6610504B-5475-4E49-B37E-40519FFE6F0F}" type="pres">
      <dgm:prSet presAssocID="{A42F6A70-9F57-4EE0-B926-E9A85CD90F37}" presName="childText" presStyleLbl="bgAcc1" presStyleIdx="0" presStyleCnt="2">
        <dgm:presLayoutVars>
          <dgm:bulletEnabled val="1"/>
        </dgm:presLayoutVars>
      </dgm:prSet>
      <dgm:spPr/>
    </dgm:pt>
    <dgm:pt modelId="{CEDA20FA-71E5-4B71-839A-2993D7C12C94}" type="pres">
      <dgm:prSet presAssocID="{7899CDE3-59C8-451B-A3F5-CA3B59237F12}" presName="Name13" presStyleLbl="parChTrans1D2" presStyleIdx="1" presStyleCnt="2"/>
      <dgm:spPr/>
    </dgm:pt>
    <dgm:pt modelId="{D4089FAB-7529-4264-87C1-76E4185378B3}" type="pres">
      <dgm:prSet presAssocID="{8FD14D60-1169-46C1-97AE-69C2526DA906}" presName="childText" presStyleLbl="bgAcc1" presStyleIdx="1" presStyleCnt="2">
        <dgm:presLayoutVars>
          <dgm:bulletEnabled val="1"/>
        </dgm:presLayoutVars>
      </dgm:prSet>
      <dgm:spPr/>
    </dgm:pt>
  </dgm:ptLst>
  <dgm:cxnLst>
    <dgm:cxn modelId="{413E7909-4265-42AC-B7D0-BEE0DC6260B0}" srcId="{81A0FB4C-8986-4424-A05A-EDEFF3AACD1A}" destId="{A42F6A70-9F57-4EE0-B926-E9A85CD90F37}" srcOrd="0" destOrd="0" parTransId="{23F6BC7F-1C21-41FB-BFF0-D1AB700B6BE4}" sibTransId="{8C2B41AD-8CF5-43C3-A277-BE6C183859F0}"/>
    <dgm:cxn modelId="{6396EF27-136A-47C8-B7B6-21A78FAF1A88}" type="presOf" srcId="{8FD14D60-1169-46C1-97AE-69C2526DA906}" destId="{D4089FAB-7529-4264-87C1-76E4185378B3}" srcOrd="0" destOrd="0" presId="urn:microsoft.com/office/officeart/2005/8/layout/hierarchy3"/>
    <dgm:cxn modelId="{A597172F-0CFD-4549-83DB-ABF2B9131143}" type="presOf" srcId="{304AE5A3-2555-44A0-B91B-62A621B891A0}" destId="{18B17E8A-3C49-491A-A204-EBDCD4181E71}" srcOrd="0" destOrd="0" presId="urn:microsoft.com/office/officeart/2005/8/layout/hierarchy3"/>
    <dgm:cxn modelId="{56CAC036-F1DE-4190-BFCF-128D7358C21E}" type="presOf" srcId="{81A0FB4C-8986-4424-A05A-EDEFF3AACD1A}" destId="{8F3C4671-6B72-424C-AAED-B0B0AB524DA9}" srcOrd="1" destOrd="0" presId="urn:microsoft.com/office/officeart/2005/8/layout/hierarchy3"/>
    <dgm:cxn modelId="{26990D3F-02D5-4631-AE58-F17A8AA8D481}" type="presOf" srcId="{81A0FB4C-8986-4424-A05A-EDEFF3AACD1A}" destId="{480B138F-16E7-4DB1-BF50-800C034D9CC1}" srcOrd="0" destOrd="0" presId="urn:microsoft.com/office/officeart/2005/8/layout/hierarchy3"/>
    <dgm:cxn modelId="{3389CC88-0FDF-41F6-9FA9-9D76856C9CA7}" type="presOf" srcId="{23F6BC7F-1C21-41FB-BFF0-D1AB700B6BE4}" destId="{25EE3852-3B55-4CD9-8F5C-EA5E1B3973EC}" srcOrd="0" destOrd="0" presId="urn:microsoft.com/office/officeart/2005/8/layout/hierarchy3"/>
    <dgm:cxn modelId="{3E08CE91-344E-4AF9-B8D1-37A47FC71163}" type="presOf" srcId="{A42F6A70-9F57-4EE0-B926-E9A85CD90F37}" destId="{6610504B-5475-4E49-B37E-40519FFE6F0F}" srcOrd="0" destOrd="0" presId="urn:microsoft.com/office/officeart/2005/8/layout/hierarchy3"/>
    <dgm:cxn modelId="{424713AF-49DD-428C-AFEB-FDD567623D7D}" srcId="{304AE5A3-2555-44A0-B91B-62A621B891A0}" destId="{81A0FB4C-8986-4424-A05A-EDEFF3AACD1A}" srcOrd="0" destOrd="0" parTransId="{F625F80C-B38E-4CB0-9267-02469906341D}" sibTransId="{87DD58E7-C52F-4D4B-A93A-3C2F60CBA2A5}"/>
    <dgm:cxn modelId="{C8CEDDC3-8D73-4F1F-8E60-3A3B3C1E530B}" type="presOf" srcId="{7899CDE3-59C8-451B-A3F5-CA3B59237F12}" destId="{CEDA20FA-71E5-4B71-839A-2993D7C12C94}" srcOrd="0" destOrd="0" presId="urn:microsoft.com/office/officeart/2005/8/layout/hierarchy3"/>
    <dgm:cxn modelId="{C4EE58EF-E4F2-4A8A-B03A-660B6B7F21EE}" srcId="{81A0FB4C-8986-4424-A05A-EDEFF3AACD1A}" destId="{8FD14D60-1169-46C1-97AE-69C2526DA906}" srcOrd="1" destOrd="0" parTransId="{7899CDE3-59C8-451B-A3F5-CA3B59237F12}" sibTransId="{D6CB18F4-DC98-4AA0-A6BF-8F0DE454A6D3}"/>
    <dgm:cxn modelId="{15CB1C8E-A3F0-43DF-8188-4D296F0A7ECB}" type="presParOf" srcId="{18B17E8A-3C49-491A-A204-EBDCD4181E71}" destId="{FEE420D9-F112-4012-9BA8-96FCA581C20E}" srcOrd="0" destOrd="0" presId="urn:microsoft.com/office/officeart/2005/8/layout/hierarchy3"/>
    <dgm:cxn modelId="{8A27BEA0-ACBA-42EC-B7E2-B7919FF51244}" type="presParOf" srcId="{FEE420D9-F112-4012-9BA8-96FCA581C20E}" destId="{7D6DAA01-E0A1-475B-AA59-97A7BF86C137}" srcOrd="0" destOrd="0" presId="urn:microsoft.com/office/officeart/2005/8/layout/hierarchy3"/>
    <dgm:cxn modelId="{A7099B74-2CE7-45EE-92DD-E9022132FF98}" type="presParOf" srcId="{7D6DAA01-E0A1-475B-AA59-97A7BF86C137}" destId="{480B138F-16E7-4DB1-BF50-800C034D9CC1}" srcOrd="0" destOrd="0" presId="urn:microsoft.com/office/officeart/2005/8/layout/hierarchy3"/>
    <dgm:cxn modelId="{38C1846F-C683-42A4-BB63-1B52D612CC51}" type="presParOf" srcId="{7D6DAA01-E0A1-475B-AA59-97A7BF86C137}" destId="{8F3C4671-6B72-424C-AAED-B0B0AB524DA9}" srcOrd="1" destOrd="0" presId="urn:microsoft.com/office/officeart/2005/8/layout/hierarchy3"/>
    <dgm:cxn modelId="{9A0CF0E7-C0E2-4322-9CD4-BF5FFB7A22D2}" type="presParOf" srcId="{FEE420D9-F112-4012-9BA8-96FCA581C20E}" destId="{64ED2CDE-9DA4-46DD-AE96-AF4252D5D183}" srcOrd="1" destOrd="0" presId="urn:microsoft.com/office/officeart/2005/8/layout/hierarchy3"/>
    <dgm:cxn modelId="{7CBD0356-9A5E-4D25-AE2E-56DB086EEF7E}" type="presParOf" srcId="{64ED2CDE-9DA4-46DD-AE96-AF4252D5D183}" destId="{25EE3852-3B55-4CD9-8F5C-EA5E1B3973EC}" srcOrd="0" destOrd="0" presId="urn:microsoft.com/office/officeart/2005/8/layout/hierarchy3"/>
    <dgm:cxn modelId="{3EA5E7CD-92F4-4C7B-96FA-BC564C6EA1F2}" type="presParOf" srcId="{64ED2CDE-9DA4-46DD-AE96-AF4252D5D183}" destId="{6610504B-5475-4E49-B37E-40519FFE6F0F}" srcOrd="1" destOrd="0" presId="urn:microsoft.com/office/officeart/2005/8/layout/hierarchy3"/>
    <dgm:cxn modelId="{C0FB6865-1AD1-4DCF-B0FD-EA61F7EF829D}" type="presParOf" srcId="{64ED2CDE-9DA4-46DD-AE96-AF4252D5D183}" destId="{CEDA20FA-71E5-4B71-839A-2993D7C12C94}" srcOrd="2" destOrd="0" presId="urn:microsoft.com/office/officeart/2005/8/layout/hierarchy3"/>
    <dgm:cxn modelId="{B0655474-318E-4D7F-ADD6-EA5354184026}" type="presParOf" srcId="{64ED2CDE-9DA4-46DD-AE96-AF4252D5D183}" destId="{D4089FAB-7529-4264-87C1-76E4185378B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AE5A3-2555-44A0-B91B-62A621B891A0}" type="doc">
      <dgm:prSet loTypeId="urn:microsoft.com/office/officeart/2005/8/layout/hierarchy3" loCatId="list" qsTypeId="urn:microsoft.com/office/officeart/2005/8/quickstyle/simple2" qsCatId="simple" csTypeId="urn:microsoft.com/office/officeart/2005/8/colors/colorful5" csCatId="colorful" phldr="1"/>
      <dgm:spPr/>
      <dgm:t>
        <a:bodyPr/>
        <a:lstStyle/>
        <a:p>
          <a:endParaRPr lang="es-MX"/>
        </a:p>
      </dgm:t>
    </dgm:pt>
    <dgm:pt modelId="{81A0FB4C-8986-4424-A05A-EDEFF3AACD1A}">
      <dgm:prSet phldrT="[Texto]" custT="1"/>
      <dgm:spPr>
        <a:noFill/>
        <a:ln w="38100">
          <a:solidFill>
            <a:srgbClr val="0070C0"/>
          </a:solidFill>
        </a:ln>
      </dgm:spPr>
      <dgm:t>
        <a:bodyPr/>
        <a:lstStyle/>
        <a:p>
          <a:pPr algn="ctr"/>
          <a:r>
            <a:rPr lang="es-MX" sz="2600" b="1" i="1" dirty="0">
              <a:solidFill>
                <a:schemeClr val="tx1"/>
              </a:solidFill>
            </a:rPr>
            <a:t>Justificación Práctica</a:t>
          </a:r>
        </a:p>
      </dgm:t>
    </dgm:pt>
    <dgm:pt modelId="{F625F80C-B38E-4CB0-9267-02469906341D}" type="parTrans" cxnId="{424713AF-49DD-428C-AFEB-FDD567623D7D}">
      <dgm:prSet/>
      <dgm:spPr/>
      <dgm:t>
        <a:bodyPr/>
        <a:lstStyle/>
        <a:p>
          <a:pPr algn="just"/>
          <a:endParaRPr lang="es-MX"/>
        </a:p>
      </dgm:t>
    </dgm:pt>
    <dgm:pt modelId="{87DD58E7-C52F-4D4B-A93A-3C2F60CBA2A5}" type="sibTrans" cxnId="{424713AF-49DD-428C-AFEB-FDD567623D7D}">
      <dgm:prSet/>
      <dgm:spPr/>
      <dgm:t>
        <a:bodyPr/>
        <a:lstStyle/>
        <a:p>
          <a:pPr algn="just"/>
          <a:endParaRPr lang="es-MX"/>
        </a:p>
      </dgm:t>
    </dgm:pt>
    <dgm:pt modelId="{A42F6A70-9F57-4EE0-B926-E9A85CD90F37}">
      <dgm:prSet phldrT="[Texto]" custT="1"/>
      <dgm:spPr>
        <a:ln w="38100">
          <a:solidFill>
            <a:srgbClr val="0070C0"/>
          </a:solidFill>
        </a:ln>
      </dgm:spPr>
      <dgm:t>
        <a:bodyPr/>
        <a:lstStyle/>
        <a:p>
          <a:pPr algn="just"/>
          <a:r>
            <a:rPr lang="es-MX" sz="1800" dirty="0"/>
            <a:t>Este estudio descriptivo ayuda a prevenir las consecuencias de este problema</a:t>
          </a:r>
        </a:p>
      </dgm:t>
    </dgm:pt>
    <dgm:pt modelId="{23F6BC7F-1C21-41FB-BFF0-D1AB700B6BE4}" type="parTrans" cxnId="{413E7909-4265-42AC-B7D0-BEE0DC6260B0}">
      <dgm:prSet/>
      <dgm:spPr>
        <a:ln w="38100">
          <a:solidFill>
            <a:srgbClr val="0070C0"/>
          </a:solidFill>
        </a:ln>
      </dgm:spPr>
      <dgm:t>
        <a:bodyPr/>
        <a:lstStyle/>
        <a:p>
          <a:pPr algn="just"/>
          <a:endParaRPr lang="es-MX"/>
        </a:p>
      </dgm:t>
    </dgm:pt>
    <dgm:pt modelId="{8C2B41AD-8CF5-43C3-A277-BE6C183859F0}" type="sibTrans" cxnId="{413E7909-4265-42AC-B7D0-BEE0DC6260B0}">
      <dgm:prSet/>
      <dgm:spPr/>
      <dgm:t>
        <a:bodyPr/>
        <a:lstStyle/>
        <a:p>
          <a:pPr algn="just"/>
          <a:endParaRPr lang="es-MX"/>
        </a:p>
      </dgm:t>
    </dgm:pt>
    <dgm:pt modelId="{18B17E8A-3C49-491A-A204-EBDCD4181E71}" type="pres">
      <dgm:prSet presAssocID="{304AE5A3-2555-44A0-B91B-62A621B891A0}" presName="diagram" presStyleCnt="0">
        <dgm:presLayoutVars>
          <dgm:chPref val="1"/>
          <dgm:dir/>
          <dgm:animOne val="branch"/>
          <dgm:animLvl val="lvl"/>
          <dgm:resizeHandles/>
        </dgm:presLayoutVars>
      </dgm:prSet>
      <dgm:spPr/>
    </dgm:pt>
    <dgm:pt modelId="{FEE420D9-F112-4012-9BA8-96FCA581C20E}" type="pres">
      <dgm:prSet presAssocID="{81A0FB4C-8986-4424-A05A-EDEFF3AACD1A}" presName="root" presStyleCnt="0"/>
      <dgm:spPr/>
    </dgm:pt>
    <dgm:pt modelId="{7D6DAA01-E0A1-475B-AA59-97A7BF86C137}" type="pres">
      <dgm:prSet presAssocID="{81A0FB4C-8986-4424-A05A-EDEFF3AACD1A}" presName="rootComposite" presStyleCnt="0"/>
      <dgm:spPr/>
    </dgm:pt>
    <dgm:pt modelId="{480B138F-16E7-4DB1-BF50-800C034D9CC1}" type="pres">
      <dgm:prSet presAssocID="{81A0FB4C-8986-4424-A05A-EDEFF3AACD1A}" presName="rootText" presStyleLbl="node1" presStyleIdx="0" presStyleCnt="1" custScaleX="63634" custScaleY="54179"/>
      <dgm:spPr/>
    </dgm:pt>
    <dgm:pt modelId="{8F3C4671-6B72-424C-AAED-B0B0AB524DA9}" type="pres">
      <dgm:prSet presAssocID="{81A0FB4C-8986-4424-A05A-EDEFF3AACD1A}" presName="rootConnector" presStyleLbl="node1" presStyleIdx="0" presStyleCnt="1"/>
      <dgm:spPr/>
    </dgm:pt>
    <dgm:pt modelId="{64ED2CDE-9DA4-46DD-AE96-AF4252D5D183}" type="pres">
      <dgm:prSet presAssocID="{81A0FB4C-8986-4424-A05A-EDEFF3AACD1A}" presName="childShape" presStyleCnt="0"/>
      <dgm:spPr/>
    </dgm:pt>
    <dgm:pt modelId="{25EE3852-3B55-4CD9-8F5C-EA5E1B3973EC}" type="pres">
      <dgm:prSet presAssocID="{23F6BC7F-1C21-41FB-BFF0-D1AB700B6BE4}" presName="Name13" presStyleLbl="parChTrans1D2" presStyleIdx="0" presStyleCnt="1"/>
      <dgm:spPr/>
    </dgm:pt>
    <dgm:pt modelId="{6610504B-5475-4E49-B37E-40519FFE6F0F}" type="pres">
      <dgm:prSet presAssocID="{A42F6A70-9F57-4EE0-B926-E9A85CD90F37}" presName="childText" presStyleLbl="bgAcc1" presStyleIdx="0" presStyleCnt="1" custScaleY="75647">
        <dgm:presLayoutVars>
          <dgm:bulletEnabled val="1"/>
        </dgm:presLayoutVars>
      </dgm:prSet>
      <dgm:spPr/>
    </dgm:pt>
  </dgm:ptLst>
  <dgm:cxnLst>
    <dgm:cxn modelId="{413E7909-4265-42AC-B7D0-BEE0DC6260B0}" srcId="{81A0FB4C-8986-4424-A05A-EDEFF3AACD1A}" destId="{A42F6A70-9F57-4EE0-B926-E9A85CD90F37}" srcOrd="0" destOrd="0" parTransId="{23F6BC7F-1C21-41FB-BFF0-D1AB700B6BE4}" sibTransId="{8C2B41AD-8CF5-43C3-A277-BE6C183859F0}"/>
    <dgm:cxn modelId="{A597172F-0CFD-4549-83DB-ABF2B9131143}" type="presOf" srcId="{304AE5A3-2555-44A0-B91B-62A621B891A0}" destId="{18B17E8A-3C49-491A-A204-EBDCD4181E71}" srcOrd="0" destOrd="0" presId="urn:microsoft.com/office/officeart/2005/8/layout/hierarchy3"/>
    <dgm:cxn modelId="{56CAC036-F1DE-4190-BFCF-128D7358C21E}" type="presOf" srcId="{81A0FB4C-8986-4424-A05A-EDEFF3AACD1A}" destId="{8F3C4671-6B72-424C-AAED-B0B0AB524DA9}" srcOrd="1" destOrd="0" presId="urn:microsoft.com/office/officeart/2005/8/layout/hierarchy3"/>
    <dgm:cxn modelId="{26990D3F-02D5-4631-AE58-F17A8AA8D481}" type="presOf" srcId="{81A0FB4C-8986-4424-A05A-EDEFF3AACD1A}" destId="{480B138F-16E7-4DB1-BF50-800C034D9CC1}" srcOrd="0" destOrd="0" presId="urn:microsoft.com/office/officeart/2005/8/layout/hierarchy3"/>
    <dgm:cxn modelId="{3389CC88-0FDF-41F6-9FA9-9D76856C9CA7}" type="presOf" srcId="{23F6BC7F-1C21-41FB-BFF0-D1AB700B6BE4}" destId="{25EE3852-3B55-4CD9-8F5C-EA5E1B3973EC}" srcOrd="0" destOrd="0" presId="urn:microsoft.com/office/officeart/2005/8/layout/hierarchy3"/>
    <dgm:cxn modelId="{3E08CE91-344E-4AF9-B8D1-37A47FC71163}" type="presOf" srcId="{A42F6A70-9F57-4EE0-B926-E9A85CD90F37}" destId="{6610504B-5475-4E49-B37E-40519FFE6F0F}" srcOrd="0" destOrd="0" presId="urn:microsoft.com/office/officeart/2005/8/layout/hierarchy3"/>
    <dgm:cxn modelId="{424713AF-49DD-428C-AFEB-FDD567623D7D}" srcId="{304AE5A3-2555-44A0-B91B-62A621B891A0}" destId="{81A0FB4C-8986-4424-A05A-EDEFF3AACD1A}" srcOrd="0" destOrd="0" parTransId="{F625F80C-B38E-4CB0-9267-02469906341D}" sibTransId="{87DD58E7-C52F-4D4B-A93A-3C2F60CBA2A5}"/>
    <dgm:cxn modelId="{15CB1C8E-A3F0-43DF-8188-4D296F0A7ECB}" type="presParOf" srcId="{18B17E8A-3C49-491A-A204-EBDCD4181E71}" destId="{FEE420D9-F112-4012-9BA8-96FCA581C20E}" srcOrd="0" destOrd="0" presId="urn:microsoft.com/office/officeart/2005/8/layout/hierarchy3"/>
    <dgm:cxn modelId="{8A27BEA0-ACBA-42EC-B7E2-B7919FF51244}" type="presParOf" srcId="{FEE420D9-F112-4012-9BA8-96FCA581C20E}" destId="{7D6DAA01-E0A1-475B-AA59-97A7BF86C137}" srcOrd="0" destOrd="0" presId="urn:microsoft.com/office/officeart/2005/8/layout/hierarchy3"/>
    <dgm:cxn modelId="{A7099B74-2CE7-45EE-92DD-E9022132FF98}" type="presParOf" srcId="{7D6DAA01-E0A1-475B-AA59-97A7BF86C137}" destId="{480B138F-16E7-4DB1-BF50-800C034D9CC1}" srcOrd="0" destOrd="0" presId="urn:microsoft.com/office/officeart/2005/8/layout/hierarchy3"/>
    <dgm:cxn modelId="{38C1846F-C683-42A4-BB63-1B52D612CC51}" type="presParOf" srcId="{7D6DAA01-E0A1-475B-AA59-97A7BF86C137}" destId="{8F3C4671-6B72-424C-AAED-B0B0AB524DA9}" srcOrd="1" destOrd="0" presId="urn:microsoft.com/office/officeart/2005/8/layout/hierarchy3"/>
    <dgm:cxn modelId="{9A0CF0E7-C0E2-4322-9CD4-BF5FFB7A22D2}" type="presParOf" srcId="{FEE420D9-F112-4012-9BA8-96FCA581C20E}" destId="{64ED2CDE-9DA4-46DD-AE96-AF4252D5D183}" srcOrd="1" destOrd="0" presId="urn:microsoft.com/office/officeart/2005/8/layout/hierarchy3"/>
    <dgm:cxn modelId="{7CBD0356-9A5E-4D25-AE2E-56DB086EEF7E}" type="presParOf" srcId="{64ED2CDE-9DA4-46DD-AE96-AF4252D5D183}" destId="{25EE3852-3B55-4CD9-8F5C-EA5E1B3973EC}" srcOrd="0" destOrd="0" presId="urn:microsoft.com/office/officeart/2005/8/layout/hierarchy3"/>
    <dgm:cxn modelId="{3EA5E7CD-92F4-4C7B-96FA-BC564C6EA1F2}" type="presParOf" srcId="{64ED2CDE-9DA4-46DD-AE96-AF4252D5D183}" destId="{6610504B-5475-4E49-B37E-40519FFE6F0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C05855-9F55-416D-B1BC-BCB686E6B907}"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s-MX"/>
        </a:p>
      </dgm:t>
    </dgm:pt>
    <dgm:pt modelId="{891E859A-E6FF-460E-B41D-D408A6194E96}">
      <dgm:prSet phldrT="[Texto]" custT="1"/>
      <dgm:spPr>
        <a:ln w="38100">
          <a:solidFill>
            <a:srgbClr val="92D050"/>
          </a:solidFill>
        </a:ln>
      </dgm:spPr>
      <dgm:t>
        <a:bodyPr/>
        <a:lstStyle/>
        <a:p>
          <a:pPr algn="ctr"/>
          <a:r>
            <a:rPr lang="es-EC" sz="1600" i="1" spc="75" dirty="0">
              <a:effectLst/>
              <a:latin typeface="Arial" panose="020B0604020202020204" pitchFamily="34" charset="0"/>
              <a:ea typeface="Calibri" panose="020F0502020204030204" pitchFamily="34" charset="0"/>
              <a:cs typeface="Arial" panose="020B0604020202020204" pitchFamily="34" charset="0"/>
            </a:rPr>
            <a:t>Dificultad para determinar metodologías aplicadas en las auditorías</a:t>
          </a:r>
          <a:endParaRPr lang="es-MX" sz="1600" i="1" dirty="0"/>
        </a:p>
      </dgm:t>
    </dgm:pt>
    <dgm:pt modelId="{7AEEBD61-F34D-44F0-B30B-E678CE9A9E63}" type="parTrans" cxnId="{D72C296E-7566-45F0-A68F-D7DC6159799F}">
      <dgm:prSet/>
      <dgm:spPr/>
      <dgm:t>
        <a:bodyPr/>
        <a:lstStyle/>
        <a:p>
          <a:pPr algn="ctr"/>
          <a:endParaRPr lang="es-MX" sz="1600" i="1"/>
        </a:p>
      </dgm:t>
    </dgm:pt>
    <dgm:pt modelId="{0A4CC94A-7658-4D8F-B1F8-51F7535469EA}" type="sibTrans" cxnId="{D72C296E-7566-45F0-A68F-D7DC6159799F}">
      <dgm:prSet/>
      <dgm:spPr/>
      <dgm:t>
        <a:bodyPr/>
        <a:lstStyle/>
        <a:p>
          <a:pPr algn="ctr"/>
          <a:endParaRPr lang="es-MX" sz="1600" i="1"/>
        </a:p>
      </dgm:t>
    </dgm:pt>
    <dgm:pt modelId="{A68C70EC-CA74-4DFE-B931-FDA7F1E93121}">
      <dgm:prSet phldrT="[Texto]" custT="1"/>
      <dgm:spPr>
        <a:ln w="38100">
          <a:solidFill>
            <a:srgbClr val="92D050"/>
          </a:solidFill>
        </a:ln>
      </dgm:spPr>
      <dgm:t>
        <a:bodyPr/>
        <a:lstStyle/>
        <a:p>
          <a:pPr algn="ctr"/>
          <a:r>
            <a:rPr lang="es-EC" sz="1600" i="1" spc="75">
              <a:effectLst/>
              <a:latin typeface="Arial" panose="020B0604020202020204" pitchFamily="34" charset="0"/>
              <a:ea typeface="Calibri" panose="020F0502020204030204" pitchFamily="34" charset="0"/>
              <a:cs typeface="Arial" panose="020B0604020202020204" pitchFamily="34" charset="0"/>
            </a:rPr>
            <a:t>Procesos de auditoría dispersos</a:t>
          </a:r>
          <a:endParaRPr lang="es-MX" sz="1600" i="1" dirty="0"/>
        </a:p>
      </dgm:t>
    </dgm:pt>
    <dgm:pt modelId="{CC2FDD4E-A331-4B1C-9688-573C966AC8D9}" type="parTrans" cxnId="{A648118E-4C58-45C4-B449-DE397569C837}">
      <dgm:prSet/>
      <dgm:spPr/>
      <dgm:t>
        <a:bodyPr/>
        <a:lstStyle/>
        <a:p>
          <a:pPr algn="ctr"/>
          <a:endParaRPr lang="es-MX" sz="1600" i="1"/>
        </a:p>
      </dgm:t>
    </dgm:pt>
    <dgm:pt modelId="{E8BD6B5B-949B-4B59-BCBB-C95D71CE3378}" type="sibTrans" cxnId="{A648118E-4C58-45C4-B449-DE397569C837}">
      <dgm:prSet/>
      <dgm:spPr/>
      <dgm:t>
        <a:bodyPr/>
        <a:lstStyle/>
        <a:p>
          <a:pPr algn="ctr"/>
          <a:endParaRPr lang="es-MX" sz="1600" i="1"/>
        </a:p>
      </dgm:t>
    </dgm:pt>
    <dgm:pt modelId="{3A0DD6B9-F891-49B8-8A2B-55FE2C3182C2}">
      <dgm:prSet phldrT="[Texto]" custT="1"/>
      <dgm:spPr>
        <a:ln w="38100">
          <a:solidFill>
            <a:srgbClr val="92D050"/>
          </a:solidFill>
        </a:ln>
      </dgm:spPr>
      <dgm:t>
        <a:bodyPr/>
        <a:lstStyle/>
        <a:p>
          <a:pPr algn="ctr"/>
          <a:r>
            <a:rPr lang="es-EC" sz="1600" i="1" spc="75">
              <a:effectLst/>
              <a:latin typeface="Arial" panose="020B0604020202020204" pitchFamily="34" charset="0"/>
              <a:ea typeface="Calibri" panose="020F0502020204030204" pitchFamily="34" charset="0"/>
              <a:cs typeface="Arial" panose="020B0604020202020204" pitchFamily="34" charset="0"/>
            </a:rPr>
            <a:t>Limitación al momento de determinar un proceso de auditoría uniforme</a:t>
          </a:r>
          <a:endParaRPr lang="es-MX" sz="1600" i="1" dirty="0"/>
        </a:p>
      </dgm:t>
    </dgm:pt>
    <dgm:pt modelId="{81FAFAF9-9D93-461A-8626-5ACD6620A438}" type="parTrans" cxnId="{3C2F83B6-BAA3-4B93-8521-406ABC461752}">
      <dgm:prSet/>
      <dgm:spPr/>
      <dgm:t>
        <a:bodyPr/>
        <a:lstStyle/>
        <a:p>
          <a:pPr algn="ctr"/>
          <a:endParaRPr lang="es-MX" sz="1600" i="1"/>
        </a:p>
      </dgm:t>
    </dgm:pt>
    <dgm:pt modelId="{371C3243-BBBF-4572-9A74-EFA8E7C78CED}" type="sibTrans" cxnId="{3C2F83B6-BAA3-4B93-8521-406ABC461752}">
      <dgm:prSet/>
      <dgm:spPr/>
      <dgm:t>
        <a:bodyPr/>
        <a:lstStyle/>
        <a:p>
          <a:pPr algn="ctr"/>
          <a:endParaRPr lang="es-MX" sz="1600" i="1"/>
        </a:p>
      </dgm:t>
    </dgm:pt>
    <dgm:pt modelId="{3B105ABF-0133-4707-9DA4-0EEC33C3C41B}" type="pres">
      <dgm:prSet presAssocID="{17C05855-9F55-416D-B1BC-BCB686E6B907}" presName="diagram" presStyleCnt="0">
        <dgm:presLayoutVars>
          <dgm:dir/>
          <dgm:resizeHandles val="exact"/>
        </dgm:presLayoutVars>
      </dgm:prSet>
      <dgm:spPr/>
    </dgm:pt>
    <dgm:pt modelId="{8D91BB74-7932-429A-BDB1-AD09AEECF603}" type="pres">
      <dgm:prSet presAssocID="{891E859A-E6FF-460E-B41D-D408A6194E96}" presName="node" presStyleLbl="node1" presStyleIdx="0" presStyleCnt="3" custScaleY="43326">
        <dgm:presLayoutVars>
          <dgm:bulletEnabled val="1"/>
        </dgm:presLayoutVars>
      </dgm:prSet>
      <dgm:spPr/>
    </dgm:pt>
    <dgm:pt modelId="{8C97455D-1FA4-4417-AF6B-F97B9C8F9BEA}" type="pres">
      <dgm:prSet presAssocID="{0A4CC94A-7658-4D8F-B1F8-51F7535469EA}" presName="sibTrans" presStyleCnt="0"/>
      <dgm:spPr/>
    </dgm:pt>
    <dgm:pt modelId="{BB8F56E0-E2F8-4182-BDDB-98AC7D315873}" type="pres">
      <dgm:prSet presAssocID="{A68C70EC-CA74-4DFE-B931-FDA7F1E93121}" presName="node" presStyleLbl="node1" presStyleIdx="1" presStyleCnt="3" custScaleY="43326">
        <dgm:presLayoutVars>
          <dgm:bulletEnabled val="1"/>
        </dgm:presLayoutVars>
      </dgm:prSet>
      <dgm:spPr/>
    </dgm:pt>
    <dgm:pt modelId="{ECE7B91A-2258-4643-B187-90C57CCCFC11}" type="pres">
      <dgm:prSet presAssocID="{E8BD6B5B-949B-4B59-BCBB-C95D71CE3378}" presName="sibTrans" presStyleCnt="0"/>
      <dgm:spPr/>
    </dgm:pt>
    <dgm:pt modelId="{DE81956A-6BCC-46BD-AC17-A764C4EBA5EA}" type="pres">
      <dgm:prSet presAssocID="{3A0DD6B9-F891-49B8-8A2B-55FE2C3182C2}" presName="node" presStyleLbl="node1" presStyleIdx="2" presStyleCnt="3" custScaleY="43326">
        <dgm:presLayoutVars>
          <dgm:bulletEnabled val="1"/>
        </dgm:presLayoutVars>
      </dgm:prSet>
      <dgm:spPr/>
    </dgm:pt>
  </dgm:ptLst>
  <dgm:cxnLst>
    <dgm:cxn modelId="{905F3566-5DBB-4AA4-BE86-2F67231FD485}" type="presOf" srcId="{3A0DD6B9-F891-49B8-8A2B-55FE2C3182C2}" destId="{DE81956A-6BCC-46BD-AC17-A764C4EBA5EA}" srcOrd="0" destOrd="0" presId="urn:microsoft.com/office/officeart/2005/8/layout/default"/>
    <dgm:cxn modelId="{46523D4A-EB29-4213-AEE6-ED5ED1CAACE8}" type="presOf" srcId="{A68C70EC-CA74-4DFE-B931-FDA7F1E93121}" destId="{BB8F56E0-E2F8-4182-BDDB-98AC7D315873}" srcOrd="0" destOrd="0" presId="urn:microsoft.com/office/officeart/2005/8/layout/default"/>
    <dgm:cxn modelId="{D72C296E-7566-45F0-A68F-D7DC6159799F}" srcId="{17C05855-9F55-416D-B1BC-BCB686E6B907}" destId="{891E859A-E6FF-460E-B41D-D408A6194E96}" srcOrd="0" destOrd="0" parTransId="{7AEEBD61-F34D-44F0-B30B-E678CE9A9E63}" sibTransId="{0A4CC94A-7658-4D8F-B1F8-51F7535469EA}"/>
    <dgm:cxn modelId="{A648118E-4C58-45C4-B449-DE397569C837}" srcId="{17C05855-9F55-416D-B1BC-BCB686E6B907}" destId="{A68C70EC-CA74-4DFE-B931-FDA7F1E93121}" srcOrd="1" destOrd="0" parTransId="{CC2FDD4E-A331-4B1C-9688-573C966AC8D9}" sibTransId="{E8BD6B5B-949B-4B59-BCBB-C95D71CE3378}"/>
    <dgm:cxn modelId="{227130B2-3C5A-43D1-9382-9314D95D8F75}" type="presOf" srcId="{891E859A-E6FF-460E-B41D-D408A6194E96}" destId="{8D91BB74-7932-429A-BDB1-AD09AEECF603}" srcOrd="0" destOrd="0" presId="urn:microsoft.com/office/officeart/2005/8/layout/default"/>
    <dgm:cxn modelId="{3C2F83B6-BAA3-4B93-8521-406ABC461752}" srcId="{17C05855-9F55-416D-B1BC-BCB686E6B907}" destId="{3A0DD6B9-F891-49B8-8A2B-55FE2C3182C2}" srcOrd="2" destOrd="0" parTransId="{81FAFAF9-9D93-461A-8626-5ACD6620A438}" sibTransId="{371C3243-BBBF-4572-9A74-EFA8E7C78CED}"/>
    <dgm:cxn modelId="{CA0CD4E6-DB80-46CF-9C7F-F04419F603C2}" type="presOf" srcId="{17C05855-9F55-416D-B1BC-BCB686E6B907}" destId="{3B105ABF-0133-4707-9DA4-0EEC33C3C41B}" srcOrd="0" destOrd="0" presId="urn:microsoft.com/office/officeart/2005/8/layout/default"/>
    <dgm:cxn modelId="{258F102E-2E83-4AC0-B2C2-508D7B4DC7B0}" type="presParOf" srcId="{3B105ABF-0133-4707-9DA4-0EEC33C3C41B}" destId="{8D91BB74-7932-429A-BDB1-AD09AEECF603}" srcOrd="0" destOrd="0" presId="urn:microsoft.com/office/officeart/2005/8/layout/default"/>
    <dgm:cxn modelId="{B86C9694-4349-4A86-84FC-72D68FA7527F}" type="presParOf" srcId="{3B105ABF-0133-4707-9DA4-0EEC33C3C41B}" destId="{8C97455D-1FA4-4417-AF6B-F97B9C8F9BEA}" srcOrd="1" destOrd="0" presId="urn:microsoft.com/office/officeart/2005/8/layout/default"/>
    <dgm:cxn modelId="{E304D49A-2E4F-4CD8-A296-E5FD960EBD96}" type="presParOf" srcId="{3B105ABF-0133-4707-9DA4-0EEC33C3C41B}" destId="{BB8F56E0-E2F8-4182-BDDB-98AC7D315873}" srcOrd="2" destOrd="0" presId="urn:microsoft.com/office/officeart/2005/8/layout/default"/>
    <dgm:cxn modelId="{0C56C516-3D88-46DB-8144-E45BEFB0B457}" type="presParOf" srcId="{3B105ABF-0133-4707-9DA4-0EEC33C3C41B}" destId="{ECE7B91A-2258-4643-B187-90C57CCCFC11}" srcOrd="3" destOrd="0" presId="urn:microsoft.com/office/officeart/2005/8/layout/default"/>
    <dgm:cxn modelId="{E46CE5BF-0220-45BC-9E3A-CCA950E257AA}" type="presParOf" srcId="{3B105ABF-0133-4707-9DA4-0EEC33C3C41B}" destId="{DE81956A-6BCC-46BD-AC17-A764C4EBA5EA}"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4AE5A3-2555-44A0-B91B-62A621B891A0}"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s-MX"/>
        </a:p>
      </dgm:t>
    </dgm:pt>
    <dgm:pt modelId="{81A0FB4C-8986-4424-A05A-EDEFF3AACD1A}">
      <dgm:prSet phldrT="[Texto]"/>
      <dgm:spPr>
        <a:noFill/>
        <a:ln w="38100">
          <a:solidFill>
            <a:srgbClr val="0070C0"/>
          </a:solidFill>
        </a:ln>
      </dgm:spPr>
      <dgm:t>
        <a:bodyPr/>
        <a:lstStyle/>
        <a:p>
          <a:pPr algn="ctr"/>
          <a:r>
            <a:rPr lang="es-MX" b="1" i="1" dirty="0">
              <a:solidFill>
                <a:schemeClr val="tx1"/>
              </a:solidFill>
            </a:rPr>
            <a:t>Justificación Investigativa</a:t>
          </a:r>
        </a:p>
      </dgm:t>
    </dgm:pt>
    <dgm:pt modelId="{F625F80C-B38E-4CB0-9267-02469906341D}" type="parTrans" cxnId="{424713AF-49DD-428C-AFEB-FDD567623D7D}">
      <dgm:prSet/>
      <dgm:spPr/>
      <dgm:t>
        <a:bodyPr/>
        <a:lstStyle/>
        <a:p>
          <a:pPr algn="just"/>
          <a:endParaRPr lang="es-MX"/>
        </a:p>
      </dgm:t>
    </dgm:pt>
    <dgm:pt modelId="{87DD58E7-C52F-4D4B-A93A-3C2F60CBA2A5}" type="sibTrans" cxnId="{424713AF-49DD-428C-AFEB-FDD567623D7D}">
      <dgm:prSet/>
      <dgm:spPr/>
      <dgm:t>
        <a:bodyPr/>
        <a:lstStyle/>
        <a:p>
          <a:pPr algn="just"/>
          <a:endParaRPr lang="es-MX"/>
        </a:p>
      </dgm:t>
    </dgm:pt>
    <dgm:pt modelId="{A42F6A70-9F57-4EE0-B926-E9A85CD90F37}">
      <dgm:prSet phldrT="[Texto]" custT="1"/>
      <dgm:spPr>
        <a:ln w="38100">
          <a:solidFill>
            <a:srgbClr val="0070C0"/>
          </a:solidFill>
        </a:ln>
      </dgm:spPr>
      <dgm:t>
        <a:bodyPr/>
        <a:lstStyle/>
        <a:p>
          <a:pPr algn="just"/>
          <a:r>
            <a:rPr lang="es-MX" sz="1800" dirty="0"/>
            <a:t>Este estudio descriptivo constituye la base para la consecución de un macro proyecto que será proponer a largo plazo una metodología de auditoría integral para la detección de fraudes en las instituciones públicas y privadas del Ecuador.</a:t>
          </a:r>
        </a:p>
      </dgm:t>
    </dgm:pt>
    <dgm:pt modelId="{23F6BC7F-1C21-41FB-BFF0-D1AB700B6BE4}" type="parTrans" cxnId="{413E7909-4265-42AC-B7D0-BEE0DC6260B0}">
      <dgm:prSet/>
      <dgm:spPr>
        <a:ln w="38100">
          <a:solidFill>
            <a:srgbClr val="0070C0"/>
          </a:solidFill>
        </a:ln>
      </dgm:spPr>
      <dgm:t>
        <a:bodyPr/>
        <a:lstStyle/>
        <a:p>
          <a:pPr algn="just"/>
          <a:endParaRPr lang="es-MX"/>
        </a:p>
      </dgm:t>
    </dgm:pt>
    <dgm:pt modelId="{8C2B41AD-8CF5-43C3-A277-BE6C183859F0}" type="sibTrans" cxnId="{413E7909-4265-42AC-B7D0-BEE0DC6260B0}">
      <dgm:prSet/>
      <dgm:spPr/>
      <dgm:t>
        <a:bodyPr/>
        <a:lstStyle/>
        <a:p>
          <a:pPr algn="just"/>
          <a:endParaRPr lang="es-MX"/>
        </a:p>
      </dgm:t>
    </dgm:pt>
    <dgm:pt modelId="{2C1EDF1E-8143-4188-94B7-BF68ABC436C4}" type="pres">
      <dgm:prSet presAssocID="{304AE5A3-2555-44A0-B91B-62A621B891A0}" presName="Name0" presStyleCnt="0">
        <dgm:presLayoutVars>
          <dgm:dir/>
          <dgm:animLvl val="lvl"/>
          <dgm:resizeHandles val="exact"/>
        </dgm:presLayoutVars>
      </dgm:prSet>
      <dgm:spPr/>
    </dgm:pt>
    <dgm:pt modelId="{4EDBCE2F-A222-4348-8058-660379B0100C}" type="pres">
      <dgm:prSet presAssocID="{81A0FB4C-8986-4424-A05A-EDEFF3AACD1A}" presName="composite" presStyleCnt="0"/>
      <dgm:spPr/>
    </dgm:pt>
    <dgm:pt modelId="{DF9FA006-B482-4533-9437-3794502E6693}" type="pres">
      <dgm:prSet presAssocID="{81A0FB4C-8986-4424-A05A-EDEFF3AACD1A}" presName="parTx" presStyleLbl="alignNode1" presStyleIdx="0" presStyleCnt="1">
        <dgm:presLayoutVars>
          <dgm:chMax val="0"/>
          <dgm:chPref val="0"/>
          <dgm:bulletEnabled val="1"/>
        </dgm:presLayoutVars>
      </dgm:prSet>
      <dgm:spPr/>
    </dgm:pt>
    <dgm:pt modelId="{538CDB6C-91B4-470D-BAF0-A0AFC3CD48FE}" type="pres">
      <dgm:prSet presAssocID="{81A0FB4C-8986-4424-A05A-EDEFF3AACD1A}" presName="desTx" presStyleLbl="alignAccFollowNode1" presStyleIdx="0" presStyleCnt="1" custLinFactNeighborX="44769" custLinFactNeighborY="17577">
        <dgm:presLayoutVars>
          <dgm:bulletEnabled val="1"/>
        </dgm:presLayoutVars>
      </dgm:prSet>
      <dgm:spPr/>
    </dgm:pt>
  </dgm:ptLst>
  <dgm:cxnLst>
    <dgm:cxn modelId="{413E7909-4265-42AC-B7D0-BEE0DC6260B0}" srcId="{81A0FB4C-8986-4424-A05A-EDEFF3AACD1A}" destId="{A42F6A70-9F57-4EE0-B926-E9A85CD90F37}" srcOrd="0" destOrd="0" parTransId="{23F6BC7F-1C21-41FB-BFF0-D1AB700B6BE4}" sibTransId="{8C2B41AD-8CF5-43C3-A277-BE6C183859F0}"/>
    <dgm:cxn modelId="{A8A3761C-1918-4C46-966B-7CCEDCD06C52}" type="presOf" srcId="{81A0FB4C-8986-4424-A05A-EDEFF3AACD1A}" destId="{DF9FA006-B482-4533-9437-3794502E6693}" srcOrd="0" destOrd="0" presId="urn:microsoft.com/office/officeart/2005/8/layout/hList1"/>
    <dgm:cxn modelId="{AE81B386-F7A4-448E-88E0-0FA6952091E1}" type="presOf" srcId="{304AE5A3-2555-44A0-B91B-62A621B891A0}" destId="{2C1EDF1E-8143-4188-94B7-BF68ABC436C4}" srcOrd="0" destOrd="0" presId="urn:microsoft.com/office/officeart/2005/8/layout/hList1"/>
    <dgm:cxn modelId="{424713AF-49DD-428C-AFEB-FDD567623D7D}" srcId="{304AE5A3-2555-44A0-B91B-62A621B891A0}" destId="{81A0FB4C-8986-4424-A05A-EDEFF3AACD1A}" srcOrd="0" destOrd="0" parTransId="{F625F80C-B38E-4CB0-9267-02469906341D}" sibTransId="{87DD58E7-C52F-4D4B-A93A-3C2F60CBA2A5}"/>
    <dgm:cxn modelId="{28A0FCDB-4CAE-4C47-9A7A-05886FEB6831}" type="presOf" srcId="{A42F6A70-9F57-4EE0-B926-E9A85CD90F37}" destId="{538CDB6C-91B4-470D-BAF0-A0AFC3CD48FE}" srcOrd="0" destOrd="0" presId="urn:microsoft.com/office/officeart/2005/8/layout/hList1"/>
    <dgm:cxn modelId="{1DE8F1F0-B2AA-4DB2-91CD-BCAD30EB92B2}" type="presParOf" srcId="{2C1EDF1E-8143-4188-94B7-BF68ABC436C4}" destId="{4EDBCE2F-A222-4348-8058-660379B0100C}" srcOrd="0" destOrd="0" presId="urn:microsoft.com/office/officeart/2005/8/layout/hList1"/>
    <dgm:cxn modelId="{43DB52DC-0551-47A5-A77D-528D395C7B76}" type="presParOf" srcId="{4EDBCE2F-A222-4348-8058-660379B0100C}" destId="{DF9FA006-B482-4533-9437-3794502E6693}" srcOrd="0" destOrd="0" presId="urn:microsoft.com/office/officeart/2005/8/layout/hList1"/>
    <dgm:cxn modelId="{6A8CBA08-948E-4B8A-93ED-04E2ED2373D3}" type="presParOf" srcId="{4EDBCE2F-A222-4348-8058-660379B0100C}" destId="{538CDB6C-91B4-470D-BAF0-A0AFC3CD48FE}"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2CA81-5B22-4F17-9F8A-1815F267FAC4}" type="doc">
      <dgm:prSet loTypeId="urn:microsoft.com/office/officeart/2005/8/layout/radial6" loCatId="cycle" qsTypeId="urn:microsoft.com/office/officeart/2005/8/quickstyle/simple2" qsCatId="simple" csTypeId="urn:microsoft.com/office/officeart/2005/8/colors/accent0_1" csCatId="mainScheme" phldr="1"/>
      <dgm:spPr/>
      <dgm:t>
        <a:bodyPr/>
        <a:lstStyle/>
        <a:p>
          <a:endParaRPr lang="es-MX"/>
        </a:p>
      </dgm:t>
    </dgm:pt>
    <dgm:pt modelId="{B3E0463A-1F05-4FF4-9ADF-AB51EC4BF263}">
      <dgm:prSet phldrT="[Texto]" custT="1"/>
      <dgm:spPr>
        <a:solidFill>
          <a:schemeClr val="accent6">
            <a:lumMod val="20000"/>
            <a:lumOff val="80000"/>
          </a:schemeClr>
        </a:solidFill>
        <a:ln w="38100">
          <a:solidFill>
            <a:schemeClr val="accent6"/>
          </a:solidFill>
        </a:ln>
      </dgm:spPr>
      <dgm:t>
        <a:bodyPr/>
        <a:lstStyle/>
        <a:p>
          <a:r>
            <a:rPr lang="es-MX" sz="1100" dirty="0"/>
            <a:t>Auditoría Integral</a:t>
          </a:r>
        </a:p>
      </dgm:t>
    </dgm:pt>
    <dgm:pt modelId="{2E53FF97-3961-4380-AD32-55DBF4CE1E44}" type="parTrans" cxnId="{BB1615D3-E5F2-4202-8B01-023888D08E95}">
      <dgm:prSet/>
      <dgm:spPr/>
      <dgm:t>
        <a:bodyPr/>
        <a:lstStyle/>
        <a:p>
          <a:endParaRPr lang="es-MX" sz="1100"/>
        </a:p>
      </dgm:t>
    </dgm:pt>
    <dgm:pt modelId="{BC01D130-5C4B-4D8E-8197-080A0D433BF4}" type="sibTrans" cxnId="{BB1615D3-E5F2-4202-8B01-023888D08E95}">
      <dgm:prSet/>
      <dgm:spPr/>
      <dgm:t>
        <a:bodyPr/>
        <a:lstStyle/>
        <a:p>
          <a:endParaRPr lang="es-MX" sz="1100"/>
        </a:p>
      </dgm:t>
    </dgm:pt>
    <dgm:pt modelId="{77DD6FD9-4527-4E73-B20C-3365F98DF95E}">
      <dgm:prSet phldrT="[Texto]" custT="1"/>
      <dgm:spPr>
        <a:solidFill>
          <a:schemeClr val="accent6">
            <a:lumMod val="20000"/>
            <a:lumOff val="80000"/>
          </a:schemeClr>
        </a:solidFill>
        <a:ln w="38100">
          <a:solidFill>
            <a:schemeClr val="accent6"/>
          </a:solidFill>
        </a:ln>
      </dgm:spPr>
      <dgm:t>
        <a:bodyPr/>
        <a:lstStyle/>
        <a:p>
          <a:r>
            <a:rPr lang="es-MX" sz="1100" dirty="0"/>
            <a:t>Auditoría Financiera</a:t>
          </a:r>
        </a:p>
      </dgm:t>
    </dgm:pt>
    <dgm:pt modelId="{3A4AA2D7-40F6-4634-A41A-D858130DEE15}" type="parTrans" cxnId="{360DA3F2-3FF9-4035-B876-D98EEBECDB6C}">
      <dgm:prSet/>
      <dgm:spPr/>
      <dgm:t>
        <a:bodyPr/>
        <a:lstStyle/>
        <a:p>
          <a:endParaRPr lang="es-MX" sz="1100"/>
        </a:p>
      </dgm:t>
    </dgm:pt>
    <dgm:pt modelId="{A8655AA1-6DC2-476F-9DAA-0814525ED601}" type="sibTrans" cxnId="{360DA3F2-3FF9-4035-B876-D98EEBECDB6C}">
      <dgm:prSet/>
      <dgm:spPr/>
      <dgm:t>
        <a:bodyPr/>
        <a:lstStyle/>
        <a:p>
          <a:endParaRPr lang="es-MX" sz="1100"/>
        </a:p>
      </dgm:t>
    </dgm:pt>
    <dgm:pt modelId="{3A62AABC-491C-4ADE-9988-0E667AE4B185}">
      <dgm:prSet phldrT="[Texto]" custT="1"/>
      <dgm:spPr>
        <a:solidFill>
          <a:schemeClr val="accent6">
            <a:lumMod val="20000"/>
            <a:lumOff val="80000"/>
          </a:schemeClr>
        </a:solidFill>
        <a:ln w="38100">
          <a:solidFill>
            <a:schemeClr val="accent6"/>
          </a:solidFill>
        </a:ln>
      </dgm:spPr>
      <dgm:t>
        <a:bodyPr/>
        <a:lstStyle/>
        <a:p>
          <a:r>
            <a:rPr lang="es-MX" sz="1100" dirty="0"/>
            <a:t>Auditoría de Control Interno</a:t>
          </a:r>
        </a:p>
      </dgm:t>
    </dgm:pt>
    <dgm:pt modelId="{50C78B14-D337-4CF6-8E8A-A896471FA9B7}" type="parTrans" cxnId="{9C9B15C7-43AB-46F4-B945-B1FFB2009D7F}">
      <dgm:prSet/>
      <dgm:spPr/>
      <dgm:t>
        <a:bodyPr/>
        <a:lstStyle/>
        <a:p>
          <a:endParaRPr lang="es-MX" sz="1100"/>
        </a:p>
      </dgm:t>
    </dgm:pt>
    <dgm:pt modelId="{C775CBF0-D190-432E-A883-606F72826309}" type="sibTrans" cxnId="{9C9B15C7-43AB-46F4-B945-B1FFB2009D7F}">
      <dgm:prSet/>
      <dgm:spPr/>
      <dgm:t>
        <a:bodyPr/>
        <a:lstStyle/>
        <a:p>
          <a:endParaRPr lang="es-MX" sz="1100"/>
        </a:p>
      </dgm:t>
    </dgm:pt>
    <dgm:pt modelId="{3C7B907A-1BCF-4CFD-BA73-A85BF249E36B}">
      <dgm:prSet phldrT="[Texto]" custT="1"/>
      <dgm:spPr>
        <a:solidFill>
          <a:schemeClr val="accent6">
            <a:lumMod val="20000"/>
            <a:lumOff val="80000"/>
          </a:schemeClr>
        </a:solidFill>
        <a:ln w="38100">
          <a:solidFill>
            <a:schemeClr val="accent6"/>
          </a:solidFill>
        </a:ln>
      </dgm:spPr>
      <dgm:t>
        <a:bodyPr/>
        <a:lstStyle/>
        <a:p>
          <a:r>
            <a:rPr lang="es-MX" sz="1100" dirty="0"/>
            <a:t>Auditoría de Cumplimiento de Leyes y Regulaciones</a:t>
          </a:r>
        </a:p>
      </dgm:t>
    </dgm:pt>
    <dgm:pt modelId="{096FFD86-F049-444F-9F9D-E5E8CDE3599D}" type="parTrans" cxnId="{61482341-6163-4B6A-AB27-92B506F2DFB5}">
      <dgm:prSet/>
      <dgm:spPr/>
      <dgm:t>
        <a:bodyPr/>
        <a:lstStyle/>
        <a:p>
          <a:endParaRPr lang="es-MX" sz="1100"/>
        </a:p>
      </dgm:t>
    </dgm:pt>
    <dgm:pt modelId="{2B9AAE65-1449-4856-8A44-2CECD6FF988B}" type="sibTrans" cxnId="{61482341-6163-4B6A-AB27-92B506F2DFB5}">
      <dgm:prSet/>
      <dgm:spPr/>
      <dgm:t>
        <a:bodyPr/>
        <a:lstStyle/>
        <a:p>
          <a:endParaRPr lang="es-MX" sz="1100"/>
        </a:p>
      </dgm:t>
    </dgm:pt>
    <dgm:pt modelId="{BD6AE7DA-2760-46A1-9A3D-E279596C4CE9}">
      <dgm:prSet phldrT="[Texto]" custT="1"/>
      <dgm:spPr>
        <a:solidFill>
          <a:schemeClr val="accent6">
            <a:lumMod val="20000"/>
            <a:lumOff val="80000"/>
          </a:schemeClr>
        </a:solidFill>
        <a:ln w="38100">
          <a:solidFill>
            <a:schemeClr val="accent6"/>
          </a:solidFill>
        </a:ln>
      </dgm:spPr>
      <dgm:t>
        <a:bodyPr/>
        <a:lstStyle/>
        <a:p>
          <a:r>
            <a:rPr lang="es-MX" sz="1100" dirty="0"/>
            <a:t>Auditoría de Gestión</a:t>
          </a:r>
        </a:p>
      </dgm:t>
    </dgm:pt>
    <dgm:pt modelId="{CFA86681-5940-4316-9EC9-331EC1F32320}" type="parTrans" cxnId="{33AC714C-8277-4DD4-A3EB-5ECCEED5620C}">
      <dgm:prSet/>
      <dgm:spPr/>
      <dgm:t>
        <a:bodyPr/>
        <a:lstStyle/>
        <a:p>
          <a:endParaRPr lang="es-MX" sz="1100"/>
        </a:p>
      </dgm:t>
    </dgm:pt>
    <dgm:pt modelId="{7E825414-4312-4190-A1BF-74416700A2D4}" type="sibTrans" cxnId="{33AC714C-8277-4DD4-A3EB-5ECCEED5620C}">
      <dgm:prSet/>
      <dgm:spPr/>
      <dgm:t>
        <a:bodyPr/>
        <a:lstStyle/>
        <a:p>
          <a:endParaRPr lang="es-MX" sz="1100"/>
        </a:p>
      </dgm:t>
    </dgm:pt>
    <dgm:pt modelId="{179A5ED8-4E3F-4DD3-A1A0-404132C58EE9}" type="pres">
      <dgm:prSet presAssocID="{2A02CA81-5B22-4F17-9F8A-1815F267FAC4}" presName="Name0" presStyleCnt="0">
        <dgm:presLayoutVars>
          <dgm:chMax val="1"/>
          <dgm:dir/>
          <dgm:animLvl val="ctr"/>
          <dgm:resizeHandles val="exact"/>
        </dgm:presLayoutVars>
      </dgm:prSet>
      <dgm:spPr/>
    </dgm:pt>
    <dgm:pt modelId="{0970D135-AE20-43ED-9484-59D44768935D}" type="pres">
      <dgm:prSet presAssocID="{B3E0463A-1F05-4FF4-9ADF-AB51EC4BF263}" presName="centerShape" presStyleLbl="node0" presStyleIdx="0" presStyleCnt="1" custScaleX="76415" custScaleY="66755"/>
      <dgm:spPr/>
    </dgm:pt>
    <dgm:pt modelId="{AE86C9B5-58F4-4B20-9C4C-4898606C33BD}" type="pres">
      <dgm:prSet presAssocID="{77DD6FD9-4527-4E73-B20C-3365F98DF95E}" presName="node" presStyleLbl="node1" presStyleIdx="0" presStyleCnt="4" custScaleX="137036" custScaleY="111223">
        <dgm:presLayoutVars>
          <dgm:bulletEnabled val="1"/>
        </dgm:presLayoutVars>
      </dgm:prSet>
      <dgm:spPr/>
    </dgm:pt>
    <dgm:pt modelId="{3745D140-1D9B-4A6B-83AB-8AA12E7C0D6C}" type="pres">
      <dgm:prSet presAssocID="{77DD6FD9-4527-4E73-B20C-3365F98DF95E}" presName="dummy" presStyleCnt="0"/>
      <dgm:spPr/>
    </dgm:pt>
    <dgm:pt modelId="{326676A4-CFA8-46D9-B2E2-E21932630BEE}" type="pres">
      <dgm:prSet presAssocID="{A8655AA1-6DC2-476F-9DAA-0814525ED601}" presName="sibTrans" presStyleLbl="sibTrans2D1" presStyleIdx="0" presStyleCnt="4"/>
      <dgm:spPr/>
    </dgm:pt>
    <dgm:pt modelId="{DB88BA50-C3A7-4471-94D0-A7730053F510}" type="pres">
      <dgm:prSet presAssocID="{3A62AABC-491C-4ADE-9988-0E667AE4B185}" presName="node" presStyleLbl="node1" presStyleIdx="1" presStyleCnt="4" custScaleX="137036" custScaleY="111223">
        <dgm:presLayoutVars>
          <dgm:bulletEnabled val="1"/>
        </dgm:presLayoutVars>
      </dgm:prSet>
      <dgm:spPr/>
    </dgm:pt>
    <dgm:pt modelId="{F81F9BA6-6AFB-42AE-B7E1-EB5768C02B02}" type="pres">
      <dgm:prSet presAssocID="{3A62AABC-491C-4ADE-9988-0E667AE4B185}" presName="dummy" presStyleCnt="0"/>
      <dgm:spPr/>
    </dgm:pt>
    <dgm:pt modelId="{41A22648-8BEF-4315-A654-A3BE8E66B5C7}" type="pres">
      <dgm:prSet presAssocID="{C775CBF0-D190-432E-A883-606F72826309}" presName="sibTrans" presStyleLbl="sibTrans2D1" presStyleIdx="1" presStyleCnt="4"/>
      <dgm:spPr/>
    </dgm:pt>
    <dgm:pt modelId="{98212001-28BB-4C09-8410-9814EBD6694D}" type="pres">
      <dgm:prSet presAssocID="{3C7B907A-1BCF-4CFD-BA73-A85BF249E36B}" presName="node" presStyleLbl="node1" presStyleIdx="2" presStyleCnt="4" custScaleX="155616" custScaleY="113545">
        <dgm:presLayoutVars>
          <dgm:bulletEnabled val="1"/>
        </dgm:presLayoutVars>
      </dgm:prSet>
      <dgm:spPr/>
    </dgm:pt>
    <dgm:pt modelId="{2CCA1DD7-C1A0-4650-9C1D-D2124572FF8B}" type="pres">
      <dgm:prSet presAssocID="{3C7B907A-1BCF-4CFD-BA73-A85BF249E36B}" presName="dummy" presStyleCnt="0"/>
      <dgm:spPr/>
    </dgm:pt>
    <dgm:pt modelId="{560849A7-6695-4FB4-B13C-2CDBB4F7B770}" type="pres">
      <dgm:prSet presAssocID="{2B9AAE65-1449-4856-8A44-2CECD6FF988B}" presName="sibTrans" presStyleLbl="sibTrans2D1" presStyleIdx="2" presStyleCnt="4"/>
      <dgm:spPr/>
    </dgm:pt>
    <dgm:pt modelId="{A2B835EA-F58E-4A18-A6A9-23A857F68EF4}" type="pres">
      <dgm:prSet presAssocID="{BD6AE7DA-2760-46A1-9A3D-E279596C4CE9}" presName="node" presStyleLbl="node1" presStyleIdx="3" presStyleCnt="4" custScaleX="137036" custScaleY="111223">
        <dgm:presLayoutVars>
          <dgm:bulletEnabled val="1"/>
        </dgm:presLayoutVars>
      </dgm:prSet>
      <dgm:spPr/>
    </dgm:pt>
    <dgm:pt modelId="{0348E1D5-40B4-4681-9E2C-A9083987BE8C}" type="pres">
      <dgm:prSet presAssocID="{BD6AE7DA-2760-46A1-9A3D-E279596C4CE9}" presName="dummy" presStyleCnt="0"/>
      <dgm:spPr/>
    </dgm:pt>
    <dgm:pt modelId="{5E2193A1-5253-4894-A8C5-D79113F37471}" type="pres">
      <dgm:prSet presAssocID="{7E825414-4312-4190-A1BF-74416700A2D4}" presName="sibTrans" presStyleLbl="sibTrans2D1" presStyleIdx="3" presStyleCnt="4"/>
      <dgm:spPr/>
    </dgm:pt>
  </dgm:ptLst>
  <dgm:cxnLst>
    <dgm:cxn modelId="{74616C04-F026-47CC-838D-1BE0C258AF34}" type="presOf" srcId="{B3E0463A-1F05-4FF4-9ADF-AB51EC4BF263}" destId="{0970D135-AE20-43ED-9484-59D44768935D}" srcOrd="0" destOrd="0" presId="urn:microsoft.com/office/officeart/2005/8/layout/radial6"/>
    <dgm:cxn modelId="{55DACA1C-A1BD-46CA-83D5-315B443E01EA}" type="presOf" srcId="{77DD6FD9-4527-4E73-B20C-3365F98DF95E}" destId="{AE86C9B5-58F4-4B20-9C4C-4898606C33BD}" srcOrd="0" destOrd="0" presId="urn:microsoft.com/office/officeart/2005/8/layout/radial6"/>
    <dgm:cxn modelId="{CAA9D532-D068-406A-8AE0-828716975A5B}" type="presOf" srcId="{BD6AE7DA-2760-46A1-9A3D-E279596C4CE9}" destId="{A2B835EA-F58E-4A18-A6A9-23A857F68EF4}" srcOrd="0" destOrd="0" presId="urn:microsoft.com/office/officeart/2005/8/layout/radial6"/>
    <dgm:cxn modelId="{E5571537-6BA0-4963-9E1D-A3A976FE9B66}" type="presOf" srcId="{3A62AABC-491C-4ADE-9988-0E667AE4B185}" destId="{DB88BA50-C3A7-4471-94D0-A7730053F510}" srcOrd="0" destOrd="0" presId="urn:microsoft.com/office/officeart/2005/8/layout/radial6"/>
    <dgm:cxn modelId="{E704BE38-A86C-4062-B905-25D32CDB2B55}" type="presOf" srcId="{7E825414-4312-4190-A1BF-74416700A2D4}" destId="{5E2193A1-5253-4894-A8C5-D79113F37471}" srcOrd="0" destOrd="0" presId="urn:microsoft.com/office/officeart/2005/8/layout/radial6"/>
    <dgm:cxn modelId="{61482341-6163-4B6A-AB27-92B506F2DFB5}" srcId="{B3E0463A-1F05-4FF4-9ADF-AB51EC4BF263}" destId="{3C7B907A-1BCF-4CFD-BA73-A85BF249E36B}" srcOrd="2" destOrd="0" parTransId="{096FFD86-F049-444F-9F9D-E5E8CDE3599D}" sibTransId="{2B9AAE65-1449-4856-8A44-2CECD6FF988B}"/>
    <dgm:cxn modelId="{33AC714C-8277-4DD4-A3EB-5ECCEED5620C}" srcId="{B3E0463A-1F05-4FF4-9ADF-AB51EC4BF263}" destId="{BD6AE7DA-2760-46A1-9A3D-E279596C4CE9}" srcOrd="3" destOrd="0" parTransId="{CFA86681-5940-4316-9EC9-331EC1F32320}" sibTransId="{7E825414-4312-4190-A1BF-74416700A2D4}"/>
    <dgm:cxn modelId="{47DD418E-F8B6-434C-9734-5D6198F136D8}" type="presOf" srcId="{3C7B907A-1BCF-4CFD-BA73-A85BF249E36B}" destId="{98212001-28BB-4C09-8410-9814EBD6694D}" srcOrd="0" destOrd="0" presId="urn:microsoft.com/office/officeart/2005/8/layout/radial6"/>
    <dgm:cxn modelId="{BE5930A5-C71A-49F4-AD9A-6DD7D8423EC6}" type="presOf" srcId="{C775CBF0-D190-432E-A883-606F72826309}" destId="{41A22648-8BEF-4315-A654-A3BE8E66B5C7}" srcOrd="0" destOrd="0" presId="urn:microsoft.com/office/officeart/2005/8/layout/radial6"/>
    <dgm:cxn modelId="{014E95C0-DDB0-479C-81F2-71C6FC010386}" type="presOf" srcId="{2A02CA81-5B22-4F17-9F8A-1815F267FAC4}" destId="{179A5ED8-4E3F-4DD3-A1A0-404132C58EE9}" srcOrd="0" destOrd="0" presId="urn:microsoft.com/office/officeart/2005/8/layout/radial6"/>
    <dgm:cxn modelId="{9C9B15C7-43AB-46F4-B945-B1FFB2009D7F}" srcId="{B3E0463A-1F05-4FF4-9ADF-AB51EC4BF263}" destId="{3A62AABC-491C-4ADE-9988-0E667AE4B185}" srcOrd="1" destOrd="0" parTransId="{50C78B14-D337-4CF6-8E8A-A896471FA9B7}" sibTransId="{C775CBF0-D190-432E-A883-606F72826309}"/>
    <dgm:cxn modelId="{BB1615D3-E5F2-4202-8B01-023888D08E95}" srcId="{2A02CA81-5B22-4F17-9F8A-1815F267FAC4}" destId="{B3E0463A-1F05-4FF4-9ADF-AB51EC4BF263}" srcOrd="0" destOrd="0" parTransId="{2E53FF97-3961-4380-AD32-55DBF4CE1E44}" sibTransId="{BC01D130-5C4B-4D8E-8197-080A0D433BF4}"/>
    <dgm:cxn modelId="{6E3C53E2-0691-412B-A734-B154AFC0E485}" type="presOf" srcId="{A8655AA1-6DC2-476F-9DAA-0814525ED601}" destId="{326676A4-CFA8-46D9-B2E2-E21932630BEE}" srcOrd="0" destOrd="0" presId="urn:microsoft.com/office/officeart/2005/8/layout/radial6"/>
    <dgm:cxn modelId="{4D216FEB-0179-4D35-9A49-C3EB5898F854}" type="presOf" srcId="{2B9AAE65-1449-4856-8A44-2CECD6FF988B}" destId="{560849A7-6695-4FB4-B13C-2CDBB4F7B770}" srcOrd="0" destOrd="0" presId="urn:microsoft.com/office/officeart/2005/8/layout/radial6"/>
    <dgm:cxn modelId="{360DA3F2-3FF9-4035-B876-D98EEBECDB6C}" srcId="{B3E0463A-1F05-4FF4-9ADF-AB51EC4BF263}" destId="{77DD6FD9-4527-4E73-B20C-3365F98DF95E}" srcOrd="0" destOrd="0" parTransId="{3A4AA2D7-40F6-4634-A41A-D858130DEE15}" sibTransId="{A8655AA1-6DC2-476F-9DAA-0814525ED601}"/>
    <dgm:cxn modelId="{44D5314E-3810-48CF-B4FE-1D8810BE789E}" type="presParOf" srcId="{179A5ED8-4E3F-4DD3-A1A0-404132C58EE9}" destId="{0970D135-AE20-43ED-9484-59D44768935D}" srcOrd="0" destOrd="0" presId="urn:microsoft.com/office/officeart/2005/8/layout/radial6"/>
    <dgm:cxn modelId="{7C373197-47C4-42F7-A9DC-F341BDF30E71}" type="presParOf" srcId="{179A5ED8-4E3F-4DD3-A1A0-404132C58EE9}" destId="{AE86C9B5-58F4-4B20-9C4C-4898606C33BD}" srcOrd="1" destOrd="0" presId="urn:microsoft.com/office/officeart/2005/8/layout/radial6"/>
    <dgm:cxn modelId="{CC526F3C-224F-4EC8-A935-63B910562927}" type="presParOf" srcId="{179A5ED8-4E3F-4DD3-A1A0-404132C58EE9}" destId="{3745D140-1D9B-4A6B-83AB-8AA12E7C0D6C}" srcOrd="2" destOrd="0" presId="urn:microsoft.com/office/officeart/2005/8/layout/radial6"/>
    <dgm:cxn modelId="{9C6393F0-65D4-4133-BCEC-25E3CBBE8534}" type="presParOf" srcId="{179A5ED8-4E3F-4DD3-A1A0-404132C58EE9}" destId="{326676A4-CFA8-46D9-B2E2-E21932630BEE}" srcOrd="3" destOrd="0" presId="urn:microsoft.com/office/officeart/2005/8/layout/radial6"/>
    <dgm:cxn modelId="{63851E3C-C385-42D9-AC9E-748F1AB46FF5}" type="presParOf" srcId="{179A5ED8-4E3F-4DD3-A1A0-404132C58EE9}" destId="{DB88BA50-C3A7-4471-94D0-A7730053F510}" srcOrd="4" destOrd="0" presId="urn:microsoft.com/office/officeart/2005/8/layout/radial6"/>
    <dgm:cxn modelId="{EA131090-5E4E-497E-8CDF-4EBDFBA40A30}" type="presParOf" srcId="{179A5ED8-4E3F-4DD3-A1A0-404132C58EE9}" destId="{F81F9BA6-6AFB-42AE-B7E1-EB5768C02B02}" srcOrd="5" destOrd="0" presId="urn:microsoft.com/office/officeart/2005/8/layout/radial6"/>
    <dgm:cxn modelId="{042993B3-5AE4-47AE-9D3C-FC4C71A42B8C}" type="presParOf" srcId="{179A5ED8-4E3F-4DD3-A1A0-404132C58EE9}" destId="{41A22648-8BEF-4315-A654-A3BE8E66B5C7}" srcOrd="6" destOrd="0" presId="urn:microsoft.com/office/officeart/2005/8/layout/radial6"/>
    <dgm:cxn modelId="{0C4F2E92-C035-4FE8-83FA-FAD9C790DB73}" type="presParOf" srcId="{179A5ED8-4E3F-4DD3-A1A0-404132C58EE9}" destId="{98212001-28BB-4C09-8410-9814EBD6694D}" srcOrd="7" destOrd="0" presId="urn:microsoft.com/office/officeart/2005/8/layout/radial6"/>
    <dgm:cxn modelId="{05A0E7D7-E398-453B-85C0-28221BD8A5AA}" type="presParOf" srcId="{179A5ED8-4E3F-4DD3-A1A0-404132C58EE9}" destId="{2CCA1DD7-C1A0-4650-9C1D-D2124572FF8B}" srcOrd="8" destOrd="0" presId="urn:microsoft.com/office/officeart/2005/8/layout/radial6"/>
    <dgm:cxn modelId="{68848C32-97A9-4F56-8BC2-353A80240D90}" type="presParOf" srcId="{179A5ED8-4E3F-4DD3-A1A0-404132C58EE9}" destId="{560849A7-6695-4FB4-B13C-2CDBB4F7B770}" srcOrd="9" destOrd="0" presId="urn:microsoft.com/office/officeart/2005/8/layout/radial6"/>
    <dgm:cxn modelId="{ED55F577-387F-40F7-BDA9-1DF15F8DD48D}" type="presParOf" srcId="{179A5ED8-4E3F-4DD3-A1A0-404132C58EE9}" destId="{A2B835EA-F58E-4A18-A6A9-23A857F68EF4}" srcOrd="10" destOrd="0" presId="urn:microsoft.com/office/officeart/2005/8/layout/radial6"/>
    <dgm:cxn modelId="{704173F1-849C-41C4-A4F0-0D7AD4C0C817}" type="presParOf" srcId="{179A5ED8-4E3F-4DD3-A1A0-404132C58EE9}" destId="{0348E1D5-40B4-4681-9E2C-A9083987BE8C}" srcOrd="11" destOrd="0" presId="urn:microsoft.com/office/officeart/2005/8/layout/radial6"/>
    <dgm:cxn modelId="{DF3EF5C0-AB76-4BE4-9F1C-C4416AD26EC0}" type="presParOf" srcId="{179A5ED8-4E3F-4DD3-A1A0-404132C58EE9}" destId="{5E2193A1-5253-4894-A8C5-D79113F374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4AE5A3-2555-44A0-B91B-62A621B891A0}"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s-MX"/>
        </a:p>
      </dgm:t>
    </dgm:pt>
    <dgm:pt modelId="{81A0FB4C-8986-4424-A05A-EDEFF3AACD1A}">
      <dgm:prSet phldrT="[Texto]"/>
      <dgm:spPr>
        <a:noFill/>
        <a:ln w="38100">
          <a:solidFill>
            <a:srgbClr val="0070C0"/>
          </a:solidFill>
        </a:ln>
      </dgm:spPr>
      <dgm:t>
        <a:bodyPr/>
        <a:lstStyle/>
        <a:p>
          <a:pPr algn="ctr"/>
          <a:r>
            <a:rPr lang="es-MX" b="1" i="1" dirty="0">
              <a:solidFill>
                <a:schemeClr val="tx1"/>
              </a:solidFill>
            </a:rPr>
            <a:t>Definición de Auditoría Bancaria</a:t>
          </a:r>
        </a:p>
      </dgm:t>
    </dgm:pt>
    <dgm:pt modelId="{F625F80C-B38E-4CB0-9267-02469906341D}" type="parTrans" cxnId="{424713AF-49DD-428C-AFEB-FDD567623D7D}">
      <dgm:prSet/>
      <dgm:spPr/>
      <dgm:t>
        <a:bodyPr/>
        <a:lstStyle/>
        <a:p>
          <a:pPr algn="just"/>
          <a:endParaRPr lang="es-MX"/>
        </a:p>
      </dgm:t>
    </dgm:pt>
    <dgm:pt modelId="{87DD58E7-C52F-4D4B-A93A-3C2F60CBA2A5}" type="sibTrans" cxnId="{424713AF-49DD-428C-AFEB-FDD567623D7D}">
      <dgm:prSet/>
      <dgm:spPr/>
      <dgm:t>
        <a:bodyPr/>
        <a:lstStyle/>
        <a:p>
          <a:pPr algn="just"/>
          <a:endParaRPr lang="es-MX"/>
        </a:p>
      </dgm:t>
    </dgm:pt>
    <dgm:pt modelId="{A42F6A70-9F57-4EE0-B926-E9A85CD90F37}">
      <dgm:prSet phldrT="[Texto]" custT="1"/>
      <dgm:spPr>
        <a:ln w="38100">
          <a:solidFill>
            <a:srgbClr val="0070C0"/>
          </a:solidFill>
        </a:ln>
      </dgm:spPr>
      <dgm:t>
        <a:bodyPr/>
        <a:lstStyle/>
        <a:p>
          <a:pPr algn="just"/>
          <a:r>
            <a:rPr lang="es-MX" sz="1800" dirty="0"/>
            <a:t>Es una actividad independiente que se realiza dentro de una entidad financiera, consistente en la revisión de las operaciones de la misma para verificar que estas cumplen con los procedimientos y normativas aplicables (Barral Varela, 2015, p. 1).</a:t>
          </a:r>
        </a:p>
      </dgm:t>
    </dgm:pt>
    <dgm:pt modelId="{23F6BC7F-1C21-41FB-BFF0-D1AB700B6BE4}" type="parTrans" cxnId="{413E7909-4265-42AC-B7D0-BEE0DC6260B0}">
      <dgm:prSet/>
      <dgm:spPr>
        <a:ln w="38100">
          <a:solidFill>
            <a:srgbClr val="0070C0"/>
          </a:solidFill>
        </a:ln>
      </dgm:spPr>
      <dgm:t>
        <a:bodyPr/>
        <a:lstStyle/>
        <a:p>
          <a:pPr algn="just"/>
          <a:endParaRPr lang="es-MX"/>
        </a:p>
      </dgm:t>
    </dgm:pt>
    <dgm:pt modelId="{8C2B41AD-8CF5-43C3-A277-BE6C183859F0}" type="sibTrans" cxnId="{413E7909-4265-42AC-B7D0-BEE0DC6260B0}">
      <dgm:prSet/>
      <dgm:spPr/>
      <dgm:t>
        <a:bodyPr/>
        <a:lstStyle/>
        <a:p>
          <a:pPr algn="just"/>
          <a:endParaRPr lang="es-MX"/>
        </a:p>
      </dgm:t>
    </dgm:pt>
    <dgm:pt modelId="{2C1EDF1E-8143-4188-94B7-BF68ABC436C4}" type="pres">
      <dgm:prSet presAssocID="{304AE5A3-2555-44A0-B91B-62A621B891A0}" presName="Name0" presStyleCnt="0">
        <dgm:presLayoutVars>
          <dgm:dir/>
          <dgm:animLvl val="lvl"/>
          <dgm:resizeHandles val="exact"/>
        </dgm:presLayoutVars>
      </dgm:prSet>
      <dgm:spPr/>
    </dgm:pt>
    <dgm:pt modelId="{4EDBCE2F-A222-4348-8058-660379B0100C}" type="pres">
      <dgm:prSet presAssocID="{81A0FB4C-8986-4424-A05A-EDEFF3AACD1A}" presName="composite" presStyleCnt="0"/>
      <dgm:spPr/>
    </dgm:pt>
    <dgm:pt modelId="{DF9FA006-B482-4533-9437-3794502E6693}" type="pres">
      <dgm:prSet presAssocID="{81A0FB4C-8986-4424-A05A-EDEFF3AACD1A}" presName="parTx" presStyleLbl="alignNode1" presStyleIdx="0" presStyleCnt="1">
        <dgm:presLayoutVars>
          <dgm:chMax val="0"/>
          <dgm:chPref val="0"/>
          <dgm:bulletEnabled val="1"/>
        </dgm:presLayoutVars>
      </dgm:prSet>
      <dgm:spPr/>
    </dgm:pt>
    <dgm:pt modelId="{538CDB6C-91B4-470D-BAF0-A0AFC3CD48FE}" type="pres">
      <dgm:prSet presAssocID="{81A0FB4C-8986-4424-A05A-EDEFF3AACD1A}" presName="desTx" presStyleLbl="alignAccFollowNode1" presStyleIdx="0" presStyleCnt="1" custLinFactNeighborX="44769" custLinFactNeighborY="17577">
        <dgm:presLayoutVars>
          <dgm:bulletEnabled val="1"/>
        </dgm:presLayoutVars>
      </dgm:prSet>
      <dgm:spPr/>
    </dgm:pt>
  </dgm:ptLst>
  <dgm:cxnLst>
    <dgm:cxn modelId="{413E7909-4265-42AC-B7D0-BEE0DC6260B0}" srcId="{81A0FB4C-8986-4424-A05A-EDEFF3AACD1A}" destId="{A42F6A70-9F57-4EE0-B926-E9A85CD90F37}" srcOrd="0" destOrd="0" parTransId="{23F6BC7F-1C21-41FB-BFF0-D1AB700B6BE4}" sibTransId="{8C2B41AD-8CF5-43C3-A277-BE6C183859F0}"/>
    <dgm:cxn modelId="{A8A3761C-1918-4C46-966B-7CCEDCD06C52}" type="presOf" srcId="{81A0FB4C-8986-4424-A05A-EDEFF3AACD1A}" destId="{DF9FA006-B482-4533-9437-3794502E6693}" srcOrd="0" destOrd="0" presId="urn:microsoft.com/office/officeart/2005/8/layout/hList1"/>
    <dgm:cxn modelId="{AE81B386-F7A4-448E-88E0-0FA6952091E1}" type="presOf" srcId="{304AE5A3-2555-44A0-B91B-62A621B891A0}" destId="{2C1EDF1E-8143-4188-94B7-BF68ABC436C4}" srcOrd="0" destOrd="0" presId="urn:microsoft.com/office/officeart/2005/8/layout/hList1"/>
    <dgm:cxn modelId="{424713AF-49DD-428C-AFEB-FDD567623D7D}" srcId="{304AE5A3-2555-44A0-B91B-62A621B891A0}" destId="{81A0FB4C-8986-4424-A05A-EDEFF3AACD1A}" srcOrd="0" destOrd="0" parTransId="{F625F80C-B38E-4CB0-9267-02469906341D}" sibTransId="{87DD58E7-C52F-4D4B-A93A-3C2F60CBA2A5}"/>
    <dgm:cxn modelId="{28A0FCDB-4CAE-4C47-9A7A-05886FEB6831}" type="presOf" srcId="{A42F6A70-9F57-4EE0-B926-E9A85CD90F37}" destId="{538CDB6C-91B4-470D-BAF0-A0AFC3CD48FE}" srcOrd="0" destOrd="0" presId="urn:microsoft.com/office/officeart/2005/8/layout/hList1"/>
    <dgm:cxn modelId="{1DE8F1F0-B2AA-4DB2-91CD-BCAD30EB92B2}" type="presParOf" srcId="{2C1EDF1E-8143-4188-94B7-BF68ABC436C4}" destId="{4EDBCE2F-A222-4348-8058-660379B0100C}" srcOrd="0" destOrd="0" presId="urn:microsoft.com/office/officeart/2005/8/layout/hList1"/>
    <dgm:cxn modelId="{43DB52DC-0551-47A5-A77D-528D395C7B76}" type="presParOf" srcId="{4EDBCE2F-A222-4348-8058-660379B0100C}" destId="{DF9FA006-B482-4533-9437-3794502E6693}" srcOrd="0" destOrd="0" presId="urn:microsoft.com/office/officeart/2005/8/layout/hList1"/>
    <dgm:cxn modelId="{6A8CBA08-948E-4B8A-93ED-04E2ED2373D3}" type="presParOf" srcId="{4EDBCE2F-A222-4348-8058-660379B0100C}" destId="{538CDB6C-91B4-470D-BAF0-A0AFC3CD48F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2D253B-F5AB-4E2E-AC61-6C2C2764C352}"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lang="es-MX"/>
        </a:p>
      </dgm:t>
    </dgm:pt>
    <dgm:pt modelId="{8C0DDACD-5FCD-41E0-BE57-42735B700106}">
      <dgm:prSet phldrT="[Texto]" custT="1"/>
      <dgm:spPr>
        <a:ln w="28575">
          <a:solidFill>
            <a:srgbClr val="0070C0"/>
          </a:solidFill>
        </a:ln>
      </dgm:spPr>
      <dgm:t>
        <a:bodyPr/>
        <a:lstStyle/>
        <a:p>
          <a:pPr algn="just"/>
          <a:r>
            <a:rPr lang="es-MX" sz="1800" dirty="0"/>
            <a:t>Supervisar y controlar a las entidades del sistema financiero y al sistema nacional de seguridad social, con el objetivo de proteger al usuario financiero.</a:t>
          </a:r>
        </a:p>
      </dgm:t>
    </dgm:pt>
    <dgm:pt modelId="{CA87EE05-963D-4FEF-8903-3B6B3A5BF5DB}" type="parTrans" cxnId="{FDADBF77-6E46-4E95-A77D-D2AC07D0DE33}">
      <dgm:prSet/>
      <dgm:spPr/>
      <dgm:t>
        <a:bodyPr/>
        <a:lstStyle/>
        <a:p>
          <a:pPr algn="just"/>
          <a:endParaRPr lang="es-MX" sz="1800"/>
        </a:p>
      </dgm:t>
    </dgm:pt>
    <dgm:pt modelId="{741BA1F9-F6F0-4957-9841-4DC0B9A1A13F}" type="sibTrans" cxnId="{FDADBF77-6E46-4E95-A77D-D2AC07D0DE33}">
      <dgm:prSet/>
      <dgm:spPr/>
      <dgm:t>
        <a:bodyPr/>
        <a:lstStyle/>
        <a:p>
          <a:pPr algn="just"/>
          <a:endParaRPr lang="es-MX" sz="1800"/>
        </a:p>
      </dgm:t>
    </dgm:pt>
    <dgm:pt modelId="{24272067-30F7-45C9-A70D-3E797C65F769}">
      <dgm:prSet phldrT="[Texto]" custT="1"/>
      <dgm:spPr>
        <a:ln w="28575">
          <a:solidFill>
            <a:srgbClr val="0070C0"/>
          </a:solidFill>
        </a:ln>
      </dgm:spPr>
      <dgm:t>
        <a:bodyPr/>
        <a:lstStyle/>
        <a:p>
          <a:pPr algn="ctr"/>
          <a:r>
            <a:rPr lang="es-MX" sz="1800" b="1" i="1" dirty="0"/>
            <a:t>Funciones</a:t>
          </a:r>
        </a:p>
      </dgm:t>
    </dgm:pt>
    <dgm:pt modelId="{818B46D9-511F-438E-A337-6E97EEB2FC6F}" type="parTrans" cxnId="{FE8544CA-DC7B-40F3-A3AC-C713BFED3AF9}">
      <dgm:prSet/>
      <dgm:spPr>
        <a:ln w="28575">
          <a:solidFill>
            <a:srgbClr val="0070C0"/>
          </a:solidFill>
        </a:ln>
      </dgm:spPr>
      <dgm:t>
        <a:bodyPr/>
        <a:lstStyle/>
        <a:p>
          <a:pPr algn="just"/>
          <a:endParaRPr lang="es-MX" sz="1800"/>
        </a:p>
      </dgm:t>
    </dgm:pt>
    <dgm:pt modelId="{5519ADB1-1CFC-4A8B-9130-9A793F8AB215}" type="sibTrans" cxnId="{FE8544CA-DC7B-40F3-A3AC-C713BFED3AF9}">
      <dgm:prSet/>
      <dgm:spPr/>
      <dgm:t>
        <a:bodyPr/>
        <a:lstStyle/>
        <a:p>
          <a:pPr algn="just"/>
          <a:endParaRPr lang="es-MX" sz="1800"/>
        </a:p>
      </dgm:t>
    </dgm:pt>
    <dgm:pt modelId="{7F02BE7B-5A12-4C31-A4AF-08D0C8B0B9E0}">
      <dgm:prSet phldrT="[Texto]" custT="1"/>
      <dgm:spPr>
        <a:ln w="28575">
          <a:solidFill>
            <a:srgbClr val="0070C0"/>
          </a:solidFill>
        </a:ln>
      </dgm:spPr>
      <dgm:t>
        <a:bodyPr/>
        <a:lstStyle/>
        <a:p>
          <a:pPr algn="just"/>
          <a:r>
            <a:rPr lang="es-EC" sz="1800" dirty="0"/>
            <a:t>Programas de supervisión intensiva a las entidades controladas.</a:t>
          </a:r>
          <a:endParaRPr lang="es-MX" sz="1800" dirty="0"/>
        </a:p>
      </dgm:t>
    </dgm:pt>
    <dgm:pt modelId="{3F878185-9BD9-4425-A17F-574818674CAA}" type="parTrans" cxnId="{496FBF4C-7607-4151-AA81-F271A9792CF7}">
      <dgm:prSet/>
      <dgm:spPr>
        <a:ln w="28575">
          <a:solidFill>
            <a:srgbClr val="0070C0"/>
          </a:solidFill>
        </a:ln>
      </dgm:spPr>
      <dgm:t>
        <a:bodyPr/>
        <a:lstStyle/>
        <a:p>
          <a:pPr algn="just"/>
          <a:endParaRPr lang="es-MX" sz="1800"/>
        </a:p>
      </dgm:t>
    </dgm:pt>
    <dgm:pt modelId="{04D5094E-0614-40E4-98AC-47BD0CA900C6}" type="sibTrans" cxnId="{496FBF4C-7607-4151-AA81-F271A9792CF7}">
      <dgm:prSet/>
      <dgm:spPr/>
      <dgm:t>
        <a:bodyPr/>
        <a:lstStyle/>
        <a:p>
          <a:pPr algn="just"/>
          <a:endParaRPr lang="es-MX" sz="1800"/>
        </a:p>
      </dgm:t>
    </dgm:pt>
    <dgm:pt modelId="{7F8138E6-6F23-41AA-A0E4-6C0598B9AA25}">
      <dgm:prSet phldrT="[Texto]" custT="1"/>
      <dgm:spPr>
        <a:ln w="28575">
          <a:solidFill>
            <a:srgbClr val="0070C0"/>
          </a:solidFill>
        </a:ln>
      </dgm:spPr>
      <dgm:t>
        <a:bodyPr/>
        <a:lstStyle/>
        <a:p>
          <a:pPr algn="just"/>
          <a:r>
            <a:rPr lang="es-EC" sz="1800" dirty="0"/>
            <a:t>Calificar a las personas naturales y jurídicas que efectúan trabajos de auditoría interna y externa.</a:t>
          </a:r>
          <a:endParaRPr lang="es-MX" sz="1800" dirty="0"/>
        </a:p>
      </dgm:t>
    </dgm:pt>
    <dgm:pt modelId="{247BE257-2A6C-4F8A-A62F-A14475D68AB6}" type="parTrans" cxnId="{6BD00197-654C-496D-8616-3E49EC620A33}">
      <dgm:prSet/>
      <dgm:spPr>
        <a:ln w="28575">
          <a:solidFill>
            <a:srgbClr val="0070C0"/>
          </a:solidFill>
        </a:ln>
      </dgm:spPr>
      <dgm:t>
        <a:bodyPr/>
        <a:lstStyle/>
        <a:p>
          <a:pPr algn="just"/>
          <a:endParaRPr lang="es-MX" sz="1800"/>
        </a:p>
      </dgm:t>
    </dgm:pt>
    <dgm:pt modelId="{BB7A43C4-1522-42EB-8089-DB0BBFC0A10A}" type="sibTrans" cxnId="{6BD00197-654C-496D-8616-3E49EC620A33}">
      <dgm:prSet/>
      <dgm:spPr/>
      <dgm:t>
        <a:bodyPr/>
        <a:lstStyle/>
        <a:p>
          <a:pPr algn="just"/>
          <a:endParaRPr lang="es-MX" sz="1800"/>
        </a:p>
      </dgm:t>
    </dgm:pt>
    <dgm:pt modelId="{725BDC4A-26C9-482E-8C49-B66040BD8101}">
      <dgm:prSet phldrT="[Texto]" custT="1"/>
      <dgm:spPr>
        <a:ln w="28575">
          <a:solidFill>
            <a:srgbClr val="0070C0"/>
          </a:solidFill>
        </a:ln>
      </dgm:spPr>
      <dgm:t>
        <a:bodyPr/>
        <a:lstStyle/>
        <a:p>
          <a:pPr algn="just"/>
          <a:r>
            <a:rPr lang="es-EC" sz="1800" dirty="0"/>
            <a:t>Ejercer la vigilancia, auditoría, control y supervisión del cumplimiento en lo que corresponde a las  actividades financieras.</a:t>
          </a:r>
          <a:endParaRPr lang="es-MX" sz="1800" dirty="0"/>
        </a:p>
      </dgm:t>
    </dgm:pt>
    <dgm:pt modelId="{21F7F4BA-5A0E-4A67-97C8-5B100A5086B2}" type="parTrans" cxnId="{F895585C-2571-491F-A908-6B5D7855C448}">
      <dgm:prSet/>
      <dgm:spPr>
        <a:ln w="28575">
          <a:solidFill>
            <a:srgbClr val="0070C0"/>
          </a:solidFill>
        </a:ln>
      </dgm:spPr>
      <dgm:t>
        <a:bodyPr/>
        <a:lstStyle/>
        <a:p>
          <a:pPr algn="just"/>
          <a:endParaRPr lang="es-MX" sz="1800"/>
        </a:p>
      </dgm:t>
    </dgm:pt>
    <dgm:pt modelId="{ACD486CC-B11C-41D7-B775-95301C4A450E}" type="sibTrans" cxnId="{F895585C-2571-491F-A908-6B5D7855C448}">
      <dgm:prSet/>
      <dgm:spPr/>
      <dgm:t>
        <a:bodyPr/>
        <a:lstStyle/>
        <a:p>
          <a:pPr algn="just"/>
          <a:endParaRPr lang="es-MX" sz="1800"/>
        </a:p>
      </dgm:t>
    </dgm:pt>
    <dgm:pt modelId="{DA0ADE0E-7973-4661-9807-299B656B0D34}" type="pres">
      <dgm:prSet presAssocID="{4C2D253B-F5AB-4E2E-AC61-6C2C2764C352}" presName="hierChild1" presStyleCnt="0">
        <dgm:presLayoutVars>
          <dgm:orgChart val="1"/>
          <dgm:chPref val="1"/>
          <dgm:dir/>
          <dgm:animOne val="branch"/>
          <dgm:animLvl val="lvl"/>
          <dgm:resizeHandles/>
        </dgm:presLayoutVars>
      </dgm:prSet>
      <dgm:spPr/>
    </dgm:pt>
    <dgm:pt modelId="{F13E9EFA-10FC-412A-A788-83AFE2B2DA14}" type="pres">
      <dgm:prSet presAssocID="{8C0DDACD-5FCD-41E0-BE57-42735B700106}" presName="hierRoot1" presStyleCnt="0">
        <dgm:presLayoutVars>
          <dgm:hierBranch val="init"/>
        </dgm:presLayoutVars>
      </dgm:prSet>
      <dgm:spPr/>
    </dgm:pt>
    <dgm:pt modelId="{DC2D879C-659E-409C-B09A-D010EC59F598}" type="pres">
      <dgm:prSet presAssocID="{8C0DDACD-5FCD-41E0-BE57-42735B700106}" presName="rootComposite1" presStyleCnt="0"/>
      <dgm:spPr/>
    </dgm:pt>
    <dgm:pt modelId="{D00B95D0-D5DD-4D7E-894A-7F04BF0DE64E}" type="pres">
      <dgm:prSet presAssocID="{8C0DDACD-5FCD-41E0-BE57-42735B700106}" presName="rootText1" presStyleLbl="node0" presStyleIdx="0" presStyleCnt="1" custScaleX="43237" custScaleY="88204" custLinFactNeighborX="209" custLinFactNeighborY="0">
        <dgm:presLayoutVars>
          <dgm:chPref val="3"/>
        </dgm:presLayoutVars>
      </dgm:prSet>
      <dgm:spPr/>
    </dgm:pt>
    <dgm:pt modelId="{E9857B7A-7558-4E16-B06D-AA4FC7E0B4F9}" type="pres">
      <dgm:prSet presAssocID="{8C0DDACD-5FCD-41E0-BE57-42735B700106}" presName="rootConnector1" presStyleLbl="node1" presStyleIdx="0" presStyleCnt="0"/>
      <dgm:spPr/>
    </dgm:pt>
    <dgm:pt modelId="{5E83C858-5EB4-40CD-9788-5214E907368C}" type="pres">
      <dgm:prSet presAssocID="{8C0DDACD-5FCD-41E0-BE57-42735B700106}" presName="hierChild2" presStyleCnt="0"/>
      <dgm:spPr/>
    </dgm:pt>
    <dgm:pt modelId="{3C3082A9-DB99-4B90-A258-DB4BD5AB8DEC}" type="pres">
      <dgm:prSet presAssocID="{818B46D9-511F-438E-A337-6E97EEB2FC6F}" presName="Name64" presStyleLbl="parChTrans1D2" presStyleIdx="0" presStyleCnt="1"/>
      <dgm:spPr/>
    </dgm:pt>
    <dgm:pt modelId="{C169FB10-A08F-4DD9-96C2-A013CB85CCC4}" type="pres">
      <dgm:prSet presAssocID="{24272067-30F7-45C9-A70D-3E797C65F769}" presName="hierRoot2" presStyleCnt="0">
        <dgm:presLayoutVars>
          <dgm:hierBranch val="init"/>
        </dgm:presLayoutVars>
      </dgm:prSet>
      <dgm:spPr/>
    </dgm:pt>
    <dgm:pt modelId="{6DB0F8A8-3F55-4527-9E17-927DD3A18038}" type="pres">
      <dgm:prSet presAssocID="{24272067-30F7-45C9-A70D-3E797C65F769}" presName="rootComposite" presStyleCnt="0"/>
      <dgm:spPr/>
    </dgm:pt>
    <dgm:pt modelId="{FCC17C77-7D20-46C8-A9A4-4CBD6529277C}" type="pres">
      <dgm:prSet presAssocID="{24272067-30F7-45C9-A70D-3E797C65F769}" presName="rootText" presStyleLbl="node2" presStyleIdx="0" presStyleCnt="1" custScaleX="23402" custScaleY="24073" custLinFactNeighborX="-15189" custLinFactNeighborY="8272">
        <dgm:presLayoutVars>
          <dgm:chPref val="3"/>
        </dgm:presLayoutVars>
      </dgm:prSet>
      <dgm:spPr/>
    </dgm:pt>
    <dgm:pt modelId="{3F24E1CF-1CBF-43A1-9E51-F9ADB57EDDB7}" type="pres">
      <dgm:prSet presAssocID="{24272067-30F7-45C9-A70D-3E797C65F769}" presName="rootConnector" presStyleLbl="node2" presStyleIdx="0" presStyleCnt="1"/>
      <dgm:spPr/>
    </dgm:pt>
    <dgm:pt modelId="{EF66D39F-99B1-4D4C-A109-8F360E45696B}" type="pres">
      <dgm:prSet presAssocID="{24272067-30F7-45C9-A70D-3E797C65F769}" presName="hierChild4" presStyleCnt="0"/>
      <dgm:spPr/>
    </dgm:pt>
    <dgm:pt modelId="{619D4D6B-088F-40ED-8CAF-E12160F3ACA6}" type="pres">
      <dgm:prSet presAssocID="{21F7F4BA-5A0E-4A67-97C8-5B100A5086B2}" presName="Name64" presStyleLbl="parChTrans1D3" presStyleIdx="0" presStyleCnt="3"/>
      <dgm:spPr/>
    </dgm:pt>
    <dgm:pt modelId="{BAEE84E4-3D9B-428A-B0D7-7C91BAE51404}" type="pres">
      <dgm:prSet presAssocID="{725BDC4A-26C9-482E-8C49-B66040BD8101}" presName="hierRoot2" presStyleCnt="0">
        <dgm:presLayoutVars>
          <dgm:hierBranch val="init"/>
        </dgm:presLayoutVars>
      </dgm:prSet>
      <dgm:spPr/>
    </dgm:pt>
    <dgm:pt modelId="{2472DF43-0963-4456-839D-6741F71253E9}" type="pres">
      <dgm:prSet presAssocID="{725BDC4A-26C9-482E-8C49-B66040BD8101}" presName="rootComposite" presStyleCnt="0"/>
      <dgm:spPr/>
    </dgm:pt>
    <dgm:pt modelId="{6EBEB724-49BF-437C-B3B4-D8A1E6190BA5}" type="pres">
      <dgm:prSet presAssocID="{725BDC4A-26C9-482E-8C49-B66040BD8101}" presName="rootText" presStyleLbl="node3" presStyleIdx="0" presStyleCnt="3" custScaleX="81745" custScaleY="46490" custLinFactNeighborX="-20077" custLinFactNeighborY="4002">
        <dgm:presLayoutVars>
          <dgm:chPref val="3"/>
        </dgm:presLayoutVars>
      </dgm:prSet>
      <dgm:spPr/>
    </dgm:pt>
    <dgm:pt modelId="{C07150EC-A03A-48E9-8D73-DC528CB57A91}" type="pres">
      <dgm:prSet presAssocID="{725BDC4A-26C9-482E-8C49-B66040BD8101}" presName="rootConnector" presStyleLbl="node3" presStyleIdx="0" presStyleCnt="3"/>
      <dgm:spPr/>
    </dgm:pt>
    <dgm:pt modelId="{3E38E977-9098-4A9B-AEA1-F926F41CA8AC}" type="pres">
      <dgm:prSet presAssocID="{725BDC4A-26C9-482E-8C49-B66040BD8101}" presName="hierChild4" presStyleCnt="0"/>
      <dgm:spPr/>
    </dgm:pt>
    <dgm:pt modelId="{8046B46C-9A38-45D9-BD0E-33D18971244B}" type="pres">
      <dgm:prSet presAssocID="{725BDC4A-26C9-482E-8C49-B66040BD8101}" presName="hierChild5" presStyleCnt="0"/>
      <dgm:spPr/>
    </dgm:pt>
    <dgm:pt modelId="{3294158B-1968-47E6-894D-0634591003B2}" type="pres">
      <dgm:prSet presAssocID="{3F878185-9BD9-4425-A17F-574818674CAA}" presName="Name64" presStyleLbl="parChTrans1D3" presStyleIdx="1" presStyleCnt="3"/>
      <dgm:spPr/>
    </dgm:pt>
    <dgm:pt modelId="{10CFDE1F-C714-4CE2-AFEC-3CCC6EFDC3E4}" type="pres">
      <dgm:prSet presAssocID="{7F02BE7B-5A12-4C31-A4AF-08D0C8B0B9E0}" presName="hierRoot2" presStyleCnt="0">
        <dgm:presLayoutVars>
          <dgm:hierBranch val="init"/>
        </dgm:presLayoutVars>
      </dgm:prSet>
      <dgm:spPr/>
    </dgm:pt>
    <dgm:pt modelId="{CB36ECA4-52F9-458F-8415-D53B965AB300}" type="pres">
      <dgm:prSet presAssocID="{7F02BE7B-5A12-4C31-A4AF-08D0C8B0B9E0}" presName="rootComposite" presStyleCnt="0"/>
      <dgm:spPr/>
    </dgm:pt>
    <dgm:pt modelId="{6B82F87A-7AC6-4AD6-829E-F2E1CCA814C3}" type="pres">
      <dgm:prSet presAssocID="{7F02BE7B-5A12-4C31-A4AF-08D0C8B0B9E0}" presName="rootText" presStyleLbl="node3" presStyleIdx="1" presStyleCnt="3" custScaleX="81745" custScaleY="34800" custLinFactNeighborX="-20077" custLinFactNeighborY="-491">
        <dgm:presLayoutVars>
          <dgm:chPref val="3"/>
        </dgm:presLayoutVars>
      </dgm:prSet>
      <dgm:spPr/>
    </dgm:pt>
    <dgm:pt modelId="{FF4952AD-E501-4F96-93C0-1309175BAE21}" type="pres">
      <dgm:prSet presAssocID="{7F02BE7B-5A12-4C31-A4AF-08D0C8B0B9E0}" presName="rootConnector" presStyleLbl="node3" presStyleIdx="1" presStyleCnt="3"/>
      <dgm:spPr/>
    </dgm:pt>
    <dgm:pt modelId="{7E7A98B0-0E52-4771-867B-71618EA224D5}" type="pres">
      <dgm:prSet presAssocID="{7F02BE7B-5A12-4C31-A4AF-08D0C8B0B9E0}" presName="hierChild4" presStyleCnt="0"/>
      <dgm:spPr/>
    </dgm:pt>
    <dgm:pt modelId="{12054BF6-0183-4A57-81BE-1982704B48BC}" type="pres">
      <dgm:prSet presAssocID="{7F02BE7B-5A12-4C31-A4AF-08D0C8B0B9E0}" presName="hierChild5" presStyleCnt="0"/>
      <dgm:spPr/>
    </dgm:pt>
    <dgm:pt modelId="{65718105-18D6-4DB5-8935-5F661CDEFCDD}" type="pres">
      <dgm:prSet presAssocID="{247BE257-2A6C-4F8A-A62F-A14475D68AB6}" presName="Name64" presStyleLbl="parChTrans1D3" presStyleIdx="2" presStyleCnt="3"/>
      <dgm:spPr/>
    </dgm:pt>
    <dgm:pt modelId="{40323C5C-F1C0-4939-B415-6D9BAF91116C}" type="pres">
      <dgm:prSet presAssocID="{7F8138E6-6F23-41AA-A0E4-6C0598B9AA25}" presName="hierRoot2" presStyleCnt="0">
        <dgm:presLayoutVars>
          <dgm:hierBranch val="init"/>
        </dgm:presLayoutVars>
      </dgm:prSet>
      <dgm:spPr/>
    </dgm:pt>
    <dgm:pt modelId="{3AE8D5EF-009F-47B2-B5D4-D52B3F81B213}" type="pres">
      <dgm:prSet presAssocID="{7F8138E6-6F23-41AA-A0E4-6C0598B9AA25}" presName="rootComposite" presStyleCnt="0"/>
      <dgm:spPr/>
    </dgm:pt>
    <dgm:pt modelId="{AA95B9F2-7573-49E2-BD4B-EF9FD02609F1}" type="pres">
      <dgm:prSet presAssocID="{7F8138E6-6F23-41AA-A0E4-6C0598B9AA25}" presName="rootText" presStyleLbl="node3" presStyleIdx="2" presStyleCnt="3" custScaleX="81745" custScaleY="35017" custLinFactNeighborX="-20077" custLinFactNeighborY="-1032">
        <dgm:presLayoutVars>
          <dgm:chPref val="3"/>
        </dgm:presLayoutVars>
      </dgm:prSet>
      <dgm:spPr/>
    </dgm:pt>
    <dgm:pt modelId="{9C7B704C-A177-429F-90FC-B9A9B5EBE6C2}" type="pres">
      <dgm:prSet presAssocID="{7F8138E6-6F23-41AA-A0E4-6C0598B9AA25}" presName="rootConnector" presStyleLbl="node3" presStyleIdx="2" presStyleCnt="3"/>
      <dgm:spPr/>
    </dgm:pt>
    <dgm:pt modelId="{EACB7C45-96A1-459E-9B4D-F66DEF200502}" type="pres">
      <dgm:prSet presAssocID="{7F8138E6-6F23-41AA-A0E4-6C0598B9AA25}" presName="hierChild4" presStyleCnt="0"/>
      <dgm:spPr/>
    </dgm:pt>
    <dgm:pt modelId="{544EFCA5-25F8-4A4E-BD14-1C6B223A6C0E}" type="pres">
      <dgm:prSet presAssocID="{7F8138E6-6F23-41AA-A0E4-6C0598B9AA25}" presName="hierChild5" presStyleCnt="0"/>
      <dgm:spPr/>
    </dgm:pt>
    <dgm:pt modelId="{83CAA73F-22F0-4F25-A413-63EE48D8B790}" type="pres">
      <dgm:prSet presAssocID="{24272067-30F7-45C9-A70D-3E797C65F769}" presName="hierChild5" presStyleCnt="0"/>
      <dgm:spPr/>
    </dgm:pt>
    <dgm:pt modelId="{B0C01D3D-D5A1-4996-A676-48A8AB29EE69}" type="pres">
      <dgm:prSet presAssocID="{8C0DDACD-5FCD-41E0-BE57-42735B700106}" presName="hierChild3" presStyleCnt="0"/>
      <dgm:spPr/>
    </dgm:pt>
  </dgm:ptLst>
  <dgm:cxnLst>
    <dgm:cxn modelId="{BF713009-5DFD-4697-8FBC-30AC45D2BCA5}" type="presOf" srcId="{247BE257-2A6C-4F8A-A62F-A14475D68AB6}" destId="{65718105-18D6-4DB5-8935-5F661CDEFCDD}" srcOrd="0" destOrd="0" presId="urn:microsoft.com/office/officeart/2009/3/layout/HorizontalOrganizationChart"/>
    <dgm:cxn modelId="{F5CB5214-5E1F-49BF-92AF-E8D5B28561E8}" type="presOf" srcId="{4C2D253B-F5AB-4E2E-AC61-6C2C2764C352}" destId="{DA0ADE0E-7973-4661-9807-299B656B0D34}" srcOrd="0" destOrd="0" presId="urn:microsoft.com/office/officeart/2009/3/layout/HorizontalOrganizationChart"/>
    <dgm:cxn modelId="{7FAFE02F-11E8-473A-BCBD-EFDC090C363B}" type="presOf" srcId="{7F8138E6-6F23-41AA-A0E4-6C0598B9AA25}" destId="{9C7B704C-A177-429F-90FC-B9A9B5EBE6C2}" srcOrd="1" destOrd="0" presId="urn:microsoft.com/office/officeart/2009/3/layout/HorizontalOrganizationChart"/>
    <dgm:cxn modelId="{2036533A-EE11-44F7-A0F6-2204DDF32C6D}" type="presOf" srcId="{21F7F4BA-5A0E-4A67-97C8-5B100A5086B2}" destId="{619D4D6B-088F-40ED-8CAF-E12160F3ACA6}" srcOrd="0" destOrd="0" presId="urn:microsoft.com/office/officeart/2009/3/layout/HorizontalOrganizationChart"/>
    <dgm:cxn modelId="{F895585C-2571-491F-A908-6B5D7855C448}" srcId="{24272067-30F7-45C9-A70D-3E797C65F769}" destId="{725BDC4A-26C9-482E-8C49-B66040BD8101}" srcOrd="0" destOrd="0" parTransId="{21F7F4BA-5A0E-4A67-97C8-5B100A5086B2}" sibTransId="{ACD486CC-B11C-41D7-B775-95301C4A450E}"/>
    <dgm:cxn modelId="{0BED1945-5EF9-4929-A416-F9CBA76E8668}" type="presOf" srcId="{7F02BE7B-5A12-4C31-A4AF-08D0C8B0B9E0}" destId="{6B82F87A-7AC6-4AD6-829E-F2E1CCA814C3}" srcOrd="0" destOrd="0" presId="urn:microsoft.com/office/officeart/2009/3/layout/HorizontalOrganizationChart"/>
    <dgm:cxn modelId="{1ACAE766-2BFD-4C20-86BD-2E74E66DA3EB}" type="presOf" srcId="{7F8138E6-6F23-41AA-A0E4-6C0598B9AA25}" destId="{AA95B9F2-7573-49E2-BD4B-EF9FD02609F1}" srcOrd="0" destOrd="0" presId="urn:microsoft.com/office/officeart/2009/3/layout/HorizontalOrganizationChart"/>
    <dgm:cxn modelId="{8F59BA6C-E103-4A4C-B209-9C69AC83955F}" type="presOf" srcId="{8C0DDACD-5FCD-41E0-BE57-42735B700106}" destId="{E9857B7A-7558-4E16-B06D-AA4FC7E0B4F9}" srcOrd="1" destOrd="0" presId="urn:microsoft.com/office/officeart/2009/3/layout/HorizontalOrganizationChart"/>
    <dgm:cxn modelId="{496FBF4C-7607-4151-AA81-F271A9792CF7}" srcId="{24272067-30F7-45C9-A70D-3E797C65F769}" destId="{7F02BE7B-5A12-4C31-A4AF-08D0C8B0B9E0}" srcOrd="1" destOrd="0" parTransId="{3F878185-9BD9-4425-A17F-574818674CAA}" sibTransId="{04D5094E-0614-40E4-98AC-47BD0CA900C6}"/>
    <dgm:cxn modelId="{FDADBF77-6E46-4E95-A77D-D2AC07D0DE33}" srcId="{4C2D253B-F5AB-4E2E-AC61-6C2C2764C352}" destId="{8C0DDACD-5FCD-41E0-BE57-42735B700106}" srcOrd="0" destOrd="0" parTransId="{CA87EE05-963D-4FEF-8903-3B6B3A5BF5DB}" sibTransId="{741BA1F9-F6F0-4957-9841-4DC0B9A1A13F}"/>
    <dgm:cxn modelId="{3384A082-3710-4F46-8C7F-540C8965A007}" type="presOf" srcId="{725BDC4A-26C9-482E-8C49-B66040BD8101}" destId="{6EBEB724-49BF-437C-B3B4-D8A1E6190BA5}" srcOrd="0" destOrd="0" presId="urn:microsoft.com/office/officeart/2009/3/layout/HorizontalOrganizationChart"/>
    <dgm:cxn modelId="{B01CE988-FB66-4927-BB23-B8F635C21C2D}" type="presOf" srcId="{725BDC4A-26C9-482E-8C49-B66040BD8101}" destId="{C07150EC-A03A-48E9-8D73-DC528CB57A91}" srcOrd="1" destOrd="0" presId="urn:microsoft.com/office/officeart/2009/3/layout/HorizontalOrganizationChart"/>
    <dgm:cxn modelId="{6BD00197-654C-496D-8616-3E49EC620A33}" srcId="{24272067-30F7-45C9-A70D-3E797C65F769}" destId="{7F8138E6-6F23-41AA-A0E4-6C0598B9AA25}" srcOrd="2" destOrd="0" parTransId="{247BE257-2A6C-4F8A-A62F-A14475D68AB6}" sibTransId="{BB7A43C4-1522-42EB-8089-DB0BBFC0A10A}"/>
    <dgm:cxn modelId="{13239398-9253-41A8-91E4-79EBFFDB3435}" type="presOf" srcId="{8C0DDACD-5FCD-41E0-BE57-42735B700106}" destId="{D00B95D0-D5DD-4D7E-894A-7F04BF0DE64E}" srcOrd="0" destOrd="0" presId="urn:microsoft.com/office/officeart/2009/3/layout/HorizontalOrganizationChart"/>
    <dgm:cxn modelId="{63DCF7A2-0251-4B59-98FB-90124F27475C}" type="presOf" srcId="{24272067-30F7-45C9-A70D-3E797C65F769}" destId="{3F24E1CF-1CBF-43A1-9E51-F9ADB57EDDB7}" srcOrd="1" destOrd="0" presId="urn:microsoft.com/office/officeart/2009/3/layout/HorizontalOrganizationChart"/>
    <dgm:cxn modelId="{FE8544CA-DC7B-40F3-A3AC-C713BFED3AF9}" srcId="{8C0DDACD-5FCD-41E0-BE57-42735B700106}" destId="{24272067-30F7-45C9-A70D-3E797C65F769}" srcOrd="0" destOrd="0" parTransId="{818B46D9-511F-438E-A337-6E97EEB2FC6F}" sibTransId="{5519ADB1-1CFC-4A8B-9130-9A793F8AB215}"/>
    <dgm:cxn modelId="{F26740D0-97E1-4BAA-B4B8-B7E7C12B9A17}" type="presOf" srcId="{3F878185-9BD9-4425-A17F-574818674CAA}" destId="{3294158B-1968-47E6-894D-0634591003B2}" srcOrd="0" destOrd="0" presId="urn:microsoft.com/office/officeart/2009/3/layout/HorizontalOrganizationChart"/>
    <dgm:cxn modelId="{9ACCD3DA-4787-4E24-AF10-CA80746037E0}" type="presOf" srcId="{24272067-30F7-45C9-A70D-3E797C65F769}" destId="{FCC17C77-7D20-46C8-A9A4-4CBD6529277C}" srcOrd="0" destOrd="0" presId="urn:microsoft.com/office/officeart/2009/3/layout/HorizontalOrganizationChart"/>
    <dgm:cxn modelId="{1EFFBDDE-1F7D-4D62-978D-E0727F19EFCC}" type="presOf" srcId="{818B46D9-511F-438E-A337-6E97EEB2FC6F}" destId="{3C3082A9-DB99-4B90-A258-DB4BD5AB8DEC}" srcOrd="0" destOrd="0" presId="urn:microsoft.com/office/officeart/2009/3/layout/HorizontalOrganizationChart"/>
    <dgm:cxn modelId="{5221D3F8-262B-4010-AC47-99FF857C06C7}" type="presOf" srcId="{7F02BE7B-5A12-4C31-A4AF-08D0C8B0B9E0}" destId="{FF4952AD-E501-4F96-93C0-1309175BAE21}" srcOrd="1" destOrd="0" presId="urn:microsoft.com/office/officeart/2009/3/layout/HorizontalOrganizationChart"/>
    <dgm:cxn modelId="{59B93D08-0271-4971-92A3-727F152B7FEB}" type="presParOf" srcId="{DA0ADE0E-7973-4661-9807-299B656B0D34}" destId="{F13E9EFA-10FC-412A-A788-83AFE2B2DA14}" srcOrd="0" destOrd="0" presId="urn:microsoft.com/office/officeart/2009/3/layout/HorizontalOrganizationChart"/>
    <dgm:cxn modelId="{DACA2300-B6F3-4B11-BE5A-A892E48C18D3}" type="presParOf" srcId="{F13E9EFA-10FC-412A-A788-83AFE2B2DA14}" destId="{DC2D879C-659E-409C-B09A-D010EC59F598}" srcOrd="0" destOrd="0" presId="urn:microsoft.com/office/officeart/2009/3/layout/HorizontalOrganizationChart"/>
    <dgm:cxn modelId="{E2102C70-A773-4616-98A0-C6715245E1CA}" type="presParOf" srcId="{DC2D879C-659E-409C-B09A-D010EC59F598}" destId="{D00B95D0-D5DD-4D7E-894A-7F04BF0DE64E}" srcOrd="0" destOrd="0" presId="urn:microsoft.com/office/officeart/2009/3/layout/HorizontalOrganizationChart"/>
    <dgm:cxn modelId="{A8C2CE1D-D331-49BA-A3E9-9805CD79259D}" type="presParOf" srcId="{DC2D879C-659E-409C-B09A-D010EC59F598}" destId="{E9857B7A-7558-4E16-B06D-AA4FC7E0B4F9}" srcOrd="1" destOrd="0" presId="urn:microsoft.com/office/officeart/2009/3/layout/HorizontalOrganizationChart"/>
    <dgm:cxn modelId="{266A7D28-FCAA-4BF0-99E7-DF7300B8A843}" type="presParOf" srcId="{F13E9EFA-10FC-412A-A788-83AFE2B2DA14}" destId="{5E83C858-5EB4-40CD-9788-5214E907368C}" srcOrd="1" destOrd="0" presId="urn:microsoft.com/office/officeart/2009/3/layout/HorizontalOrganizationChart"/>
    <dgm:cxn modelId="{60DD52FD-904F-488E-8465-663B6CD13A57}" type="presParOf" srcId="{5E83C858-5EB4-40CD-9788-5214E907368C}" destId="{3C3082A9-DB99-4B90-A258-DB4BD5AB8DEC}" srcOrd="0" destOrd="0" presId="urn:microsoft.com/office/officeart/2009/3/layout/HorizontalOrganizationChart"/>
    <dgm:cxn modelId="{56E5639C-8C68-4597-858C-E0092EE0998A}" type="presParOf" srcId="{5E83C858-5EB4-40CD-9788-5214E907368C}" destId="{C169FB10-A08F-4DD9-96C2-A013CB85CCC4}" srcOrd="1" destOrd="0" presId="urn:microsoft.com/office/officeart/2009/3/layout/HorizontalOrganizationChart"/>
    <dgm:cxn modelId="{E9FA6EBB-08B3-438E-BAAB-4C82DF09217C}" type="presParOf" srcId="{C169FB10-A08F-4DD9-96C2-A013CB85CCC4}" destId="{6DB0F8A8-3F55-4527-9E17-927DD3A18038}" srcOrd="0" destOrd="0" presId="urn:microsoft.com/office/officeart/2009/3/layout/HorizontalOrganizationChart"/>
    <dgm:cxn modelId="{AB77784C-5CE2-4687-A044-495B7AFF3395}" type="presParOf" srcId="{6DB0F8A8-3F55-4527-9E17-927DD3A18038}" destId="{FCC17C77-7D20-46C8-A9A4-4CBD6529277C}" srcOrd="0" destOrd="0" presId="urn:microsoft.com/office/officeart/2009/3/layout/HorizontalOrganizationChart"/>
    <dgm:cxn modelId="{433E41E0-CEC1-4A32-A09E-C2DF96153D8C}" type="presParOf" srcId="{6DB0F8A8-3F55-4527-9E17-927DD3A18038}" destId="{3F24E1CF-1CBF-43A1-9E51-F9ADB57EDDB7}" srcOrd="1" destOrd="0" presId="urn:microsoft.com/office/officeart/2009/3/layout/HorizontalOrganizationChart"/>
    <dgm:cxn modelId="{C7345258-2D2E-4D9A-A6DF-E833E5F38149}" type="presParOf" srcId="{C169FB10-A08F-4DD9-96C2-A013CB85CCC4}" destId="{EF66D39F-99B1-4D4C-A109-8F360E45696B}" srcOrd="1" destOrd="0" presId="urn:microsoft.com/office/officeart/2009/3/layout/HorizontalOrganizationChart"/>
    <dgm:cxn modelId="{21913CFE-132E-415D-B2DB-1888DEE60D24}" type="presParOf" srcId="{EF66D39F-99B1-4D4C-A109-8F360E45696B}" destId="{619D4D6B-088F-40ED-8CAF-E12160F3ACA6}" srcOrd="0" destOrd="0" presId="urn:microsoft.com/office/officeart/2009/3/layout/HorizontalOrganizationChart"/>
    <dgm:cxn modelId="{1D1D3F5E-1380-4FEF-BC39-51CF4A0B7494}" type="presParOf" srcId="{EF66D39F-99B1-4D4C-A109-8F360E45696B}" destId="{BAEE84E4-3D9B-428A-B0D7-7C91BAE51404}" srcOrd="1" destOrd="0" presId="urn:microsoft.com/office/officeart/2009/3/layout/HorizontalOrganizationChart"/>
    <dgm:cxn modelId="{4512E108-F3FE-4DB1-82D9-413E1FD12B80}" type="presParOf" srcId="{BAEE84E4-3D9B-428A-B0D7-7C91BAE51404}" destId="{2472DF43-0963-4456-839D-6741F71253E9}" srcOrd="0" destOrd="0" presId="urn:microsoft.com/office/officeart/2009/3/layout/HorizontalOrganizationChart"/>
    <dgm:cxn modelId="{42E7618F-C1EB-41E5-8181-022B8C5A00C9}" type="presParOf" srcId="{2472DF43-0963-4456-839D-6741F71253E9}" destId="{6EBEB724-49BF-437C-B3B4-D8A1E6190BA5}" srcOrd="0" destOrd="0" presId="urn:microsoft.com/office/officeart/2009/3/layout/HorizontalOrganizationChart"/>
    <dgm:cxn modelId="{F9B8F08E-A0B7-4D16-AF98-0F834D6B6A0F}" type="presParOf" srcId="{2472DF43-0963-4456-839D-6741F71253E9}" destId="{C07150EC-A03A-48E9-8D73-DC528CB57A91}" srcOrd="1" destOrd="0" presId="urn:microsoft.com/office/officeart/2009/3/layout/HorizontalOrganizationChart"/>
    <dgm:cxn modelId="{4BB0A25C-4FF8-4924-9189-E2D9B166A342}" type="presParOf" srcId="{BAEE84E4-3D9B-428A-B0D7-7C91BAE51404}" destId="{3E38E977-9098-4A9B-AEA1-F926F41CA8AC}" srcOrd="1" destOrd="0" presId="urn:microsoft.com/office/officeart/2009/3/layout/HorizontalOrganizationChart"/>
    <dgm:cxn modelId="{FD802141-612D-47E9-9266-979FB31032D0}" type="presParOf" srcId="{BAEE84E4-3D9B-428A-B0D7-7C91BAE51404}" destId="{8046B46C-9A38-45D9-BD0E-33D18971244B}" srcOrd="2" destOrd="0" presId="urn:microsoft.com/office/officeart/2009/3/layout/HorizontalOrganizationChart"/>
    <dgm:cxn modelId="{46BBADA4-AB4E-402C-83D7-648571105999}" type="presParOf" srcId="{EF66D39F-99B1-4D4C-A109-8F360E45696B}" destId="{3294158B-1968-47E6-894D-0634591003B2}" srcOrd="2" destOrd="0" presId="urn:microsoft.com/office/officeart/2009/3/layout/HorizontalOrganizationChart"/>
    <dgm:cxn modelId="{5DF2CF57-FE84-4117-B0BC-73D010A7484B}" type="presParOf" srcId="{EF66D39F-99B1-4D4C-A109-8F360E45696B}" destId="{10CFDE1F-C714-4CE2-AFEC-3CCC6EFDC3E4}" srcOrd="3" destOrd="0" presId="urn:microsoft.com/office/officeart/2009/3/layout/HorizontalOrganizationChart"/>
    <dgm:cxn modelId="{0BEFB82E-24F1-4CB4-9DC1-AD108A77872C}" type="presParOf" srcId="{10CFDE1F-C714-4CE2-AFEC-3CCC6EFDC3E4}" destId="{CB36ECA4-52F9-458F-8415-D53B965AB300}" srcOrd="0" destOrd="0" presId="urn:microsoft.com/office/officeart/2009/3/layout/HorizontalOrganizationChart"/>
    <dgm:cxn modelId="{0359296B-B5D3-4E6E-874D-ED5A0E434FF7}" type="presParOf" srcId="{CB36ECA4-52F9-458F-8415-D53B965AB300}" destId="{6B82F87A-7AC6-4AD6-829E-F2E1CCA814C3}" srcOrd="0" destOrd="0" presId="urn:microsoft.com/office/officeart/2009/3/layout/HorizontalOrganizationChart"/>
    <dgm:cxn modelId="{C574F59F-2243-4779-AC30-539D9FA56DBD}" type="presParOf" srcId="{CB36ECA4-52F9-458F-8415-D53B965AB300}" destId="{FF4952AD-E501-4F96-93C0-1309175BAE21}" srcOrd="1" destOrd="0" presId="urn:microsoft.com/office/officeart/2009/3/layout/HorizontalOrganizationChart"/>
    <dgm:cxn modelId="{2FB2F5C4-39DA-49EA-944D-F758D2BC6DB5}" type="presParOf" srcId="{10CFDE1F-C714-4CE2-AFEC-3CCC6EFDC3E4}" destId="{7E7A98B0-0E52-4771-867B-71618EA224D5}" srcOrd="1" destOrd="0" presId="urn:microsoft.com/office/officeart/2009/3/layout/HorizontalOrganizationChart"/>
    <dgm:cxn modelId="{F168BCFC-87C9-4FAA-A58E-774C3BEC4B54}" type="presParOf" srcId="{10CFDE1F-C714-4CE2-AFEC-3CCC6EFDC3E4}" destId="{12054BF6-0183-4A57-81BE-1982704B48BC}" srcOrd="2" destOrd="0" presId="urn:microsoft.com/office/officeart/2009/3/layout/HorizontalOrganizationChart"/>
    <dgm:cxn modelId="{5523A616-A702-4293-94D7-366052F70B68}" type="presParOf" srcId="{EF66D39F-99B1-4D4C-A109-8F360E45696B}" destId="{65718105-18D6-4DB5-8935-5F661CDEFCDD}" srcOrd="4" destOrd="0" presId="urn:microsoft.com/office/officeart/2009/3/layout/HorizontalOrganizationChart"/>
    <dgm:cxn modelId="{7C58FB08-FC00-4B2E-8243-FA3594565045}" type="presParOf" srcId="{EF66D39F-99B1-4D4C-A109-8F360E45696B}" destId="{40323C5C-F1C0-4939-B415-6D9BAF91116C}" srcOrd="5" destOrd="0" presId="urn:microsoft.com/office/officeart/2009/3/layout/HorizontalOrganizationChart"/>
    <dgm:cxn modelId="{4CE66E12-2CC7-4893-BA0C-E0295BF07226}" type="presParOf" srcId="{40323C5C-F1C0-4939-B415-6D9BAF91116C}" destId="{3AE8D5EF-009F-47B2-B5D4-D52B3F81B213}" srcOrd="0" destOrd="0" presId="urn:microsoft.com/office/officeart/2009/3/layout/HorizontalOrganizationChart"/>
    <dgm:cxn modelId="{EF7DFDE0-E263-4ABB-BF7F-ABB8A7AC55C5}" type="presParOf" srcId="{3AE8D5EF-009F-47B2-B5D4-D52B3F81B213}" destId="{AA95B9F2-7573-49E2-BD4B-EF9FD02609F1}" srcOrd="0" destOrd="0" presId="urn:microsoft.com/office/officeart/2009/3/layout/HorizontalOrganizationChart"/>
    <dgm:cxn modelId="{D69CF910-ED67-4429-9F32-6E375045371B}" type="presParOf" srcId="{3AE8D5EF-009F-47B2-B5D4-D52B3F81B213}" destId="{9C7B704C-A177-429F-90FC-B9A9B5EBE6C2}" srcOrd="1" destOrd="0" presId="urn:microsoft.com/office/officeart/2009/3/layout/HorizontalOrganizationChart"/>
    <dgm:cxn modelId="{8992F417-BB4D-48C5-B86F-194681F3604D}" type="presParOf" srcId="{40323C5C-F1C0-4939-B415-6D9BAF91116C}" destId="{EACB7C45-96A1-459E-9B4D-F66DEF200502}" srcOrd="1" destOrd="0" presId="urn:microsoft.com/office/officeart/2009/3/layout/HorizontalOrganizationChart"/>
    <dgm:cxn modelId="{6DD8B3D1-ADA7-4479-9256-80D30312FFA6}" type="presParOf" srcId="{40323C5C-F1C0-4939-B415-6D9BAF91116C}" destId="{544EFCA5-25F8-4A4E-BD14-1C6B223A6C0E}" srcOrd="2" destOrd="0" presId="urn:microsoft.com/office/officeart/2009/3/layout/HorizontalOrganizationChart"/>
    <dgm:cxn modelId="{418E784B-87DB-4F3B-AA01-85C75746C8B0}" type="presParOf" srcId="{C169FB10-A08F-4DD9-96C2-A013CB85CCC4}" destId="{83CAA73F-22F0-4F25-A413-63EE48D8B790}" srcOrd="2" destOrd="0" presId="urn:microsoft.com/office/officeart/2009/3/layout/HorizontalOrganizationChart"/>
    <dgm:cxn modelId="{42F48164-7D07-40CE-919C-2175BF719E5F}" type="presParOf" srcId="{F13E9EFA-10FC-412A-A788-83AFE2B2DA14}" destId="{B0C01D3D-D5A1-4996-A676-48A8AB29EE6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1F7120-DDD4-47EB-AE5F-4D5D07039417}" type="doc">
      <dgm:prSet loTypeId="urn:microsoft.com/office/officeart/2005/8/layout/hList3" loCatId="list" qsTypeId="urn:microsoft.com/office/officeart/2005/8/quickstyle/simple2" qsCatId="simple" csTypeId="urn:microsoft.com/office/officeart/2005/8/colors/accent0_1" csCatId="mainScheme" phldr="1"/>
      <dgm:spPr/>
      <dgm:t>
        <a:bodyPr/>
        <a:lstStyle/>
        <a:p>
          <a:endParaRPr lang="es-MX"/>
        </a:p>
      </dgm:t>
    </dgm:pt>
    <dgm:pt modelId="{8C81BAE6-4C8C-4063-A56C-42D4692CA593}">
      <dgm:prSet phldrT="[Texto]" custT="1"/>
      <dgm:spPr>
        <a:noFill/>
        <a:ln w="28575">
          <a:solidFill>
            <a:srgbClr val="0070C0"/>
          </a:solidFill>
        </a:ln>
      </dgm:spPr>
      <dgm:t>
        <a:bodyPr/>
        <a:lstStyle/>
        <a:p>
          <a:pPr algn="ctr"/>
          <a:r>
            <a:rPr lang="es-EC" sz="2400" b="1" dirty="0">
              <a:solidFill>
                <a:schemeClr val="tx1"/>
              </a:solidFill>
            </a:rPr>
            <a:t>Subdirección de Riesgos Operativos</a:t>
          </a:r>
          <a:endParaRPr lang="es-MX" sz="2400" dirty="0">
            <a:solidFill>
              <a:schemeClr val="tx1"/>
            </a:solidFill>
          </a:endParaRPr>
        </a:p>
      </dgm:t>
    </dgm:pt>
    <dgm:pt modelId="{D288579B-58AD-44B4-B2C3-3FC07158003C}" type="parTrans" cxnId="{D2AB5F82-51D7-4C66-9B2B-CEA5D13153FF}">
      <dgm:prSet/>
      <dgm:spPr/>
      <dgm:t>
        <a:bodyPr/>
        <a:lstStyle/>
        <a:p>
          <a:pPr algn="just"/>
          <a:endParaRPr lang="es-MX"/>
        </a:p>
      </dgm:t>
    </dgm:pt>
    <dgm:pt modelId="{63D9E907-8863-439F-A505-1E3A4F6FE0CB}" type="sibTrans" cxnId="{D2AB5F82-51D7-4C66-9B2B-CEA5D13153FF}">
      <dgm:prSet/>
      <dgm:spPr/>
      <dgm:t>
        <a:bodyPr/>
        <a:lstStyle/>
        <a:p>
          <a:pPr algn="just"/>
          <a:endParaRPr lang="es-MX"/>
        </a:p>
      </dgm:t>
    </dgm:pt>
    <dgm:pt modelId="{D7E9964C-CAD0-493D-B66E-3FACB70A6977}">
      <dgm:prSet phldrT="[Texto]"/>
      <dgm:spPr>
        <a:ln w="28575">
          <a:solidFill>
            <a:srgbClr val="0070C0"/>
          </a:solidFill>
        </a:ln>
      </dgm:spPr>
      <dgm:t>
        <a:bodyPr/>
        <a:lstStyle/>
        <a:p>
          <a:pPr algn="just"/>
          <a:r>
            <a:rPr lang="es-EC" dirty="0"/>
            <a:t>Realiza supervisiones a las instituciones financieras del país</a:t>
          </a:r>
          <a:endParaRPr lang="es-MX" dirty="0"/>
        </a:p>
      </dgm:t>
    </dgm:pt>
    <dgm:pt modelId="{EA30E751-371D-4284-9C00-EA50CC0DA648}" type="parTrans" cxnId="{86F6FEF2-84E7-4A0C-98D9-093740742A43}">
      <dgm:prSet/>
      <dgm:spPr/>
      <dgm:t>
        <a:bodyPr/>
        <a:lstStyle/>
        <a:p>
          <a:pPr algn="just"/>
          <a:endParaRPr lang="es-MX"/>
        </a:p>
      </dgm:t>
    </dgm:pt>
    <dgm:pt modelId="{0BB80028-A06E-4C52-A2F3-CBEFAB96E2E7}" type="sibTrans" cxnId="{86F6FEF2-84E7-4A0C-98D9-093740742A43}">
      <dgm:prSet/>
      <dgm:spPr/>
      <dgm:t>
        <a:bodyPr/>
        <a:lstStyle/>
        <a:p>
          <a:pPr algn="just"/>
          <a:endParaRPr lang="es-MX"/>
        </a:p>
      </dgm:t>
    </dgm:pt>
    <dgm:pt modelId="{29B3E427-603B-4E44-8167-03C90C9A9069}">
      <dgm:prSet phldrT="[Texto]"/>
      <dgm:spPr>
        <a:ln w="28575">
          <a:solidFill>
            <a:srgbClr val="0070C0"/>
          </a:solidFill>
        </a:ln>
      </dgm:spPr>
      <dgm:t>
        <a:bodyPr/>
        <a:lstStyle/>
        <a:p>
          <a:pPr algn="just"/>
          <a:r>
            <a:rPr lang="es-EC" dirty="0"/>
            <a:t>Identificar alertas de riesgos operativos en las instituciones con el fin de dotar un insumo preventivo y prospectivo con sus supervisiones</a:t>
          </a:r>
          <a:endParaRPr lang="es-MX" dirty="0"/>
        </a:p>
      </dgm:t>
    </dgm:pt>
    <dgm:pt modelId="{34DD5769-1956-4A78-9B87-DA3950D49913}" type="parTrans" cxnId="{156EFF34-A669-4E3D-8ED1-0D64819ECF48}">
      <dgm:prSet/>
      <dgm:spPr/>
      <dgm:t>
        <a:bodyPr/>
        <a:lstStyle/>
        <a:p>
          <a:pPr algn="just"/>
          <a:endParaRPr lang="es-MX"/>
        </a:p>
      </dgm:t>
    </dgm:pt>
    <dgm:pt modelId="{D4B57F23-C679-4C64-82CC-A07C54DB975E}" type="sibTrans" cxnId="{156EFF34-A669-4E3D-8ED1-0D64819ECF48}">
      <dgm:prSet/>
      <dgm:spPr/>
      <dgm:t>
        <a:bodyPr/>
        <a:lstStyle/>
        <a:p>
          <a:pPr algn="just"/>
          <a:endParaRPr lang="es-MX"/>
        </a:p>
      </dgm:t>
    </dgm:pt>
    <dgm:pt modelId="{AC330205-F465-4AD3-956A-D5C29BCEB2E4}" type="pres">
      <dgm:prSet presAssocID="{221F7120-DDD4-47EB-AE5F-4D5D07039417}" presName="composite" presStyleCnt="0">
        <dgm:presLayoutVars>
          <dgm:chMax val="1"/>
          <dgm:dir/>
          <dgm:resizeHandles val="exact"/>
        </dgm:presLayoutVars>
      </dgm:prSet>
      <dgm:spPr/>
    </dgm:pt>
    <dgm:pt modelId="{BA67A0C8-617A-4D84-A2BF-792CFA743FB9}" type="pres">
      <dgm:prSet presAssocID="{8C81BAE6-4C8C-4063-A56C-42D4692CA593}" presName="roof" presStyleLbl="dkBgShp" presStyleIdx="0" presStyleCnt="2" custScaleY="35626" custLinFactNeighborY="32413"/>
      <dgm:spPr/>
    </dgm:pt>
    <dgm:pt modelId="{F5AF547D-0ABB-4D57-85B5-F900497E8BF1}" type="pres">
      <dgm:prSet presAssocID="{8C81BAE6-4C8C-4063-A56C-42D4692CA593}" presName="pillars" presStyleCnt="0"/>
      <dgm:spPr/>
    </dgm:pt>
    <dgm:pt modelId="{F5867821-6AC2-4C0C-86EA-3D06D5FDB8C0}" type="pres">
      <dgm:prSet presAssocID="{8C81BAE6-4C8C-4063-A56C-42D4692CA593}" presName="pillar1" presStyleLbl="node1" presStyleIdx="0" presStyleCnt="2">
        <dgm:presLayoutVars>
          <dgm:bulletEnabled val="1"/>
        </dgm:presLayoutVars>
      </dgm:prSet>
      <dgm:spPr/>
    </dgm:pt>
    <dgm:pt modelId="{0B24C725-8F9A-4F16-860D-F6B67E85BDF0}" type="pres">
      <dgm:prSet presAssocID="{29B3E427-603B-4E44-8167-03C90C9A9069}" presName="pillarX" presStyleLbl="node1" presStyleIdx="1" presStyleCnt="2">
        <dgm:presLayoutVars>
          <dgm:bulletEnabled val="1"/>
        </dgm:presLayoutVars>
      </dgm:prSet>
      <dgm:spPr/>
    </dgm:pt>
    <dgm:pt modelId="{0A1B00B9-9D93-409A-9911-2D42F099D09E}" type="pres">
      <dgm:prSet presAssocID="{8C81BAE6-4C8C-4063-A56C-42D4692CA593}" presName="base" presStyleLbl="dkBgShp" presStyleIdx="1" presStyleCnt="2"/>
      <dgm:spPr>
        <a:solidFill>
          <a:srgbClr val="0070C0"/>
        </a:solidFill>
        <a:ln w="28575">
          <a:solidFill>
            <a:srgbClr val="0070C0"/>
          </a:solidFill>
        </a:ln>
      </dgm:spPr>
    </dgm:pt>
  </dgm:ptLst>
  <dgm:cxnLst>
    <dgm:cxn modelId="{156EFF34-A669-4E3D-8ED1-0D64819ECF48}" srcId="{8C81BAE6-4C8C-4063-A56C-42D4692CA593}" destId="{29B3E427-603B-4E44-8167-03C90C9A9069}" srcOrd="1" destOrd="0" parTransId="{34DD5769-1956-4A78-9B87-DA3950D49913}" sibTransId="{D4B57F23-C679-4C64-82CC-A07C54DB975E}"/>
    <dgm:cxn modelId="{49E9CE5E-E619-455B-A64E-F283F8552970}" type="presOf" srcId="{221F7120-DDD4-47EB-AE5F-4D5D07039417}" destId="{AC330205-F465-4AD3-956A-D5C29BCEB2E4}" srcOrd="0" destOrd="0" presId="urn:microsoft.com/office/officeart/2005/8/layout/hList3"/>
    <dgm:cxn modelId="{D2AB5F82-51D7-4C66-9B2B-CEA5D13153FF}" srcId="{221F7120-DDD4-47EB-AE5F-4D5D07039417}" destId="{8C81BAE6-4C8C-4063-A56C-42D4692CA593}" srcOrd="0" destOrd="0" parTransId="{D288579B-58AD-44B4-B2C3-3FC07158003C}" sibTransId="{63D9E907-8863-439F-A505-1E3A4F6FE0CB}"/>
    <dgm:cxn modelId="{F839E094-059D-42D3-BA83-D0D7A8496257}" type="presOf" srcId="{D7E9964C-CAD0-493D-B66E-3FACB70A6977}" destId="{F5867821-6AC2-4C0C-86EA-3D06D5FDB8C0}" srcOrd="0" destOrd="0" presId="urn:microsoft.com/office/officeart/2005/8/layout/hList3"/>
    <dgm:cxn modelId="{220E42B4-8AF4-48FA-9565-0212584877DD}" type="presOf" srcId="{29B3E427-603B-4E44-8167-03C90C9A9069}" destId="{0B24C725-8F9A-4F16-860D-F6B67E85BDF0}" srcOrd="0" destOrd="0" presId="urn:microsoft.com/office/officeart/2005/8/layout/hList3"/>
    <dgm:cxn modelId="{86F6FEF2-84E7-4A0C-98D9-093740742A43}" srcId="{8C81BAE6-4C8C-4063-A56C-42D4692CA593}" destId="{D7E9964C-CAD0-493D-B66E-3FACB70A6977}" srcOrd="0" destOrd="0" parTransId="{EA30E751-371D-4284-9C00-EA50CC0DA648}" sibTransId="{0BB80028-A06E-4C52-A2F3-CBEFAB96E2E7}"/>
    <dgm:cxn modelId="{62168DF5-02CA-411C-9FC1-E904F6867ED5}" type="presOf" srcId="{8C81BAE6-4C8C-4063-A56C-42D4692CA593}" destId="{BA67A0C8-617A-4D84-A2BF-792CFA743FB9}" srcOrd="0" destOrd="0" presId="urn:microsoft.com/office/officeart/2005/8/layout/hList3"/>
    <dgm:cxn modelId="{4715CA1D-F025-44A5-9D8E-0180DA345D9B}" type="presParOf" srcId="{AC330205-F465-4AD3-956A-D5C29BCEB2E4}" destId="{BA67A0C8-617A-4D84-A2BF-792CFA743FB9}" srcOrd="0" destOrd="0" presId="urn:microsoft.com/office/officeart/2005/8/layout/hList3"/>
    <dgm:cxn modelId="{787FAF48-83A6-47DB-8182-9F1FF04876C7}" type="presParOf" srcId="{AC330205-F465-4AD3-956A-D5C29BCEB2E4}" destId="{F5AF547D-0ABB-4D57-85B5-F900497E8BF1}" srcOrd="1" destOrd="0" presId="urn:microsoft.com/office/officeart/2005/8/layout/hList3"/>
    <dgm:cxn modelId="{D04082F0-54B7-408A-A0DD-FAE089E4CE58}" type="presParOf" srcId="{F5AF547D-0ABB-4D57-85B5-F900497E8BF1}" destId="{F5867821-6AC2-4C0C-86EA-3D06D5FDB8C0}" srcOrd="0" destOrd="0" presId="urn:microsoft.com/office/officeart/2005/8/layout/hList3"/>
    <dgm:cxn modelId="{CC908C90-D592-4473-AA89-7EDC8D48732E}" type="presParOf" srcId="{F5AF547D-0ABB-4D57-85B5-F900497E8BF1}" destId="{0B24C725-8F9A-4F16-860D-F6B67E85BDF0}" srcOrd="1" destOrd="0" presId="urn:microsoft.com/office/officeart/2005/8/layout/hList3"/>
    <dgm:cxn modelId="{B5D71CC4-D2C2-4A32-BF4E-734C7DD88A34}" type="presParOf" srcId="{AC330205-F465-4AD3-956A-D5C29BCEB2E4}" destId="{0A1B00B9-9D93-409A-9911-2D42F099D0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9E2C-19B4-4AC2-9E7F-F35336945111}">
      <dsp:nvSpPr>
        <dsp:cNvPr id="0" name=""/>
        <dsp:cNvSpPr/>
      </dsp:nvSpPr>
      <dsp:spPr>
        <a:xfrm>
          <a:off x="5349939" y="2709333"/>
          <a:ext cx="929868" cy="1999217"/>
        </a:xfrm>
        <a:custGeom>
          <a:avLst/>
          <a:gdLst/>
          <a:ahLst/>
          <a:cxnLst/>
          <a:rect l="0" t="0" r="0" b="0"/>
          <a:pathLst>
            <a:path>
              <a:moveTo>
                <a:pt x="0" y="0"/>
              </a:moveTo>
              <a:lnTo>
                <a:pt x="464934" y="0"/>
              </a:lnTo>
              <a:lnTo>
                <a:pt x="464934" y="1999217"/>
              </a:lnTo>
              <a:lnTo>
                <a:pt x="929868" y="1999217"/>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4EA79DA1-DA45-453D-89F8-4A0768D8CC79}">
      <dsp:nvSpPr>
        <dsp:cNvPr id="0" name=""/>
        <dsp:cNvSpPr/>
      </dsp:nvSpPr>
      <dsp:spPr>
        <a:xfrm>
          <a:off x="5349939" y="2663613"/>
          <a:ext cx="929868" cy="91440"/>
        </a:xfrm>
        <a:custGeom>
          <a:avLst/>
          <a:gdLst/>
          <a:ahLst/>
          <a:cxnLst/>
          <a:rect l="0" t="0" r="0" b="0"/>
          <a:pathLst>
            <a:path>
              <a:moveTo>
                <a:pt x="0" y="45720"/>
              </a:moveTo>
              <a:lnTo>
                <a:pt x="929868" y="45720"/>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465FDCCD-B5F7-4FC2-8E19-432EB86631DE}">
      <dsp:nvSpPr>
        <dsp:cNvPr id="0" name=""/>
        <dsp:cNvSpPr/>
      </dsp:nvSpPr>
      <dsp:spPr>
        <a:xfrm>
          <a:off x="5349939" y="710115"/>
          <a:ext cx="929868" cy="1999217"/>
        </a:xfrm>
        <a:custGeom>
          <a:avLst/>
          <a:gdLst/>
          <a:ahLst/>
          <a:cxnLst/>
          <a:rect l="0" t="0" r="0" b="0"/>
          <a:pathLst>
            <a:path>
              <a:moveTo>
                <a:pt x="0" y="1999217"/>
              </a:moveTo>
              <a:lnTo>
                <a:pt x="464934" y="1999217"/>
              </a:lnTo>
              <a:lnTo>
                <a:pt x="464934" y="0"/>
              </a:lnTo>
              <a:lnTo>
                <a:pt x="929868" y="0"/>
              </a:lnTo>
            </a:path>
          </a:pathLst>
        </a:cu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1789D304-D95C-45AA-A48F-04E89101730F}">
      <dsp:nvSpPr>
        <dsp:cNvPr id="0" name=""/>
        <dsp:cNvSpPr/>
      </dsp:nvSpPr>
      <dsp:spPr>
        <a:xfrm>
          <a:off x="700595" y="2000308"/>
          <a:ext cx="4649343" cy="1418049"/>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t>Realizar un diagnóstico del proceso de auditoría y de las metodologías que aplican los auditores calificados por la Superintendencia de Bancos</a:t>
          </a:r>
        </a:p>
      </dsp:txBody>
      <dsp:txXfrm>
        <a:off x="700595" y="2000308"/>
        <a:ext cx="4649343" cy="1418049"/>
      </dsp:txXfrm>
    </dsp:sp>
    <dsp:sp modelId="{84BEAF92-ED9D-4AE7-8AD9-7B2086D783B3}">
      <dsp:nvSpPr>
        <dsp:cNvPr id="0" name=""/>
        <dsp:cNvSpPr/>
      </dsp:nvSpPr>
      <dsp:spPr>
        <a:xfrm>
          <a:off x="6279808" y="1090"/>
          <a:ext cx="4649343" cy="1418049"/>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MX" sz="2400" kern="1200" dirty="0"/>
            <a:t>Levantar la información con datos de fuentes primarias y secundarias</a:t>
          </a:r>
        </a:p>
      </dsp:txBody>
      <dsp:txXfrm>
        <a:off x="6279808" y="1090"/>
        <a:ext cx="4649343" cy="1418049"/>
      </dsp:txXfrm>
    </dsp:sp>
    <dsp:sp modelId="{FD7187E1-1A3D-47B3-B7C9-92D317C5C834}">
      <dsp:nvSpPr>
        <dsp:cNvPr id="0" name=""/>
        <dsp:cNvSpPr/>
      </dsp:nvSpPr>
      <dsp:spPr>
        <a:xfrm>
          <a:off x="6279808" y="2000308"/>
          <a:ext cx="4649343" cy="1418049"/>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MX" sz="2400" kern="1200" dirty="0"/>
            <a:t>Diseñar y aplicar instrumentos de recolección de información a los auditores</a:t>
          </a:r>
        </a:p>
      </dsp:txBody>
      <dsp:txXfrm>
        <a:off x="6279808" y="2000308"/>
        <a:ext cx="4649343" cy="1418049"/>
      </dsp:txXfrm>
    </dsp:sp>
    <dsp:sp modelId="{4DF4239E-EFFD-4A9D-91EA-B99A21060544}">
      <dsp:nvSpPr>
        <dsp:cNvPr id="0" name=""/>
        <dsp:cNvSpPr/>
      </dsp:nvSpPr>
      <dsp:spPr>
        <a:xfrm>
          <a:off x="6279808" y="3999526"/>
          <a:ext cx="4649343" cy="1418049"/>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MX" sz="2400" kern="1200" dirty="0"/>
            <a:t>Procesar y analizar los datos recopilados con la utilización de técnicas estadísticas</a:t>
          </a:r>
        </a:p>
      </dsp:txBody>
      <dsp:txXfrm>
        <a:off x="6279808" y="3999526"/>
        <a:ext cx="4649343" cy="14180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54A6E-5F15-4F50-B8B4-E420E655986D}">
      <dsp:nvSpPr>
        <dsp:cNvPr id="0" name=""/>
        <dsp:cNvSpPr/>
      </dsp:nvSpPr>
      <dsp:spPr>
        <a:xfrm>
          <a:off x="-4475389" y="-686324"/>
          <a:ext cx="5331515" cy="5331515"/>
        </a:xfrm>
        <a:prstGeom prst="blockArc">
          <a:avLst>
            <a:gd name="adj1" fmla="val 18900000"/>
            <a:gd name="adj2" fmla="val 2700000"/>
            <a:gd name="adj3" fmla="val 405"/>
          </a:avLst>
        </a:pr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C3FDCCE9-2BCA-474C-8340-E55271F86D6F}">
      <dsp:nvSpPr>
        <dsp:cNvPr id="0" name=""/>
        <dsp:cNvSpPr/>
      </dsp:nvSpPr>
      <dsp:spPr>
        <a:xfrm>
          <a:off x="550596" y="395886"/>
          <a:ext cx="5065749" cy="791773"/>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470"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t>Análisis e informes de planes de continuidad del negocio de las entidades controladas</a:t>
          </a:r>
          <a:endParaRPr lang="es-MX" sz="1900" kern="1200" dirty="0"/>
        </a:p>
      </dsp:txBody>
      <dsp:txXfrm>
        <a:off x="550596" y="395886"/>
        <a:ext cx="5065749" cy="791773"/>
      </dsp:txXfrm>
    </dsp:sp>
    <dsp:sp modelId="{D5EF6EF2-E93A-442D-9E99-B18AD1A30876}">
      <dsp:nvSpPr>
        <dsp:cNvPr id="0" name=""/>
        <dsp:cNvSpPr/>
      </dsp:nvSpPr>
      <dsp:spPr>
        <a:xfrm>
          <a:off x="55738" y="296914"/>
          <a:ext cx="989716" cy="989716"/>
        </a:xfrm>
        <a:prstGeom prst="ellipse">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sp>
    <dsp:sp modelId="{6D2005DD-A2A7-498F-8DDF-8835CE0D1248}">
      <dsp:nvSpPr>
        <dsp:cNvPr id="0" name=""/>
        <dsp:cNvSpPr/>
      </dsp:nvSpPr>
      <dsp:spPr>
        <a:xfrm>
          <a:off x="838406" y="1583546"/>
          <a:ext cx="4777939" cy="791773"/>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470" tIns="48260" rIns="48260" bIns="4826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s-EC" sz="1900" kern="1200"/>
            <a:t>Matrices de riesgos operativos</a:t>
          </a:r>
          <a:endParaRPr lang="es-MX" sz="1900" kern="1200"/>
        </a:p>
      </dsp:txBody>
      <dsp:txXfrm>
        <a:off x="838406" y="1583546"/>
        <a:ext cx="4777939" cy="791773"/>
      </dsp:txXfrm>
    </dsp:sp>
    <dsp:sp modelId="{4E9C0DCA-F4D4-494E-9ECB-01352C07CC7B}">
      <dsp:nvSpPr>
        <dsp:cNvPr id="0" name=""/>
        <dsp:cNvSpPr/>
      </dsp:nvSpPr>
      <dsp:spPr>
        <a:xfrm>
          <a:off x="343548" y="1484574"/>
          <a:ext cx="989716" cy="989716"/>
        </a:xfrm>
        <a:prstGeom prst="ellipse">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sp>
    <dsp:sp modelId="{A6B78FDB-9844-4068-8097-B27FC1CFA3F1}">
      <dsp:nvSpPr>
        <dsp:cNvPr id="0" name=""/>
        <dsp:cNvSpPr/>
      </dsp:nvSpPr>
      <dsp:spPr>
        <a:xfrm>
          <a:off x="550596" y="2771206"/>
          <a:ext cx="5065749" cy="791773"/>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470" tIns="48260" rIns="48260" bIns="4826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s-EC" sz="1900" kern="1200"/>
            <a:t>Informes y evaluaciones de riesgos operativos</a:t>
          </a:r>
          <a:endParaRPr lang="es-MX" sz="1900" kern="1200"/>
        </a:p>
      </dsp:txBody>
      <dsp:txXfrm>
        <a:off x="550596" y="2771206"/>
        <a:ext cx="5065749" cy="791773"/>
      </dsp:txXfrm>
    </dsp:sp>
    <dsp:sp modelId="{43FFEAD0-0900-4205-8E6B-177E2D8AD457}">
      <dsp:nvSpPr>
        <dsp:cNvPr id="0" name=""/>
        <dsp:cNvSpPr/>
      </dsp:nvSpPr>
      <dsp:spPr>
        <a:xfrm>
          <a:off x="55738" y="2672234"/>
          <a:ext cx="989716" cy="989716"/>
        </a:xfrm>
        <a:prstGeom prst="ellipse">
          <a:avLst/>
        </a:prstGeom>
        <a:solidFill>
          <a:schemeClr val="lt1">
            <a:hueOff val="0"/>
            <a:satOff val="0"/>
            <a:lumOff val="0"/>
            <a:alphaOff val="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E47DC-1B75-440A-935D-ECC142CDB249}">
      <dsp:nvSpPr>
        <dsp:cNvPr id="0" name=""/>
        <dsp:cNvSpPr/>
      </dsp:nvSpPr>
      <dsp:spPr>
        <a:xfrm>
          <a:off x="5823751" y="3976172"/>
          <a:ext cx="4840644" cy="415027"/>
        </a:xfrm>
        <a:custGeom>
          <a:avLst/>
          <a:gdLst/>
          <a:ahLst/>
          <a:cxnLst/>
          <a:rect l="0" t="0" r="0" b="0"/>
          <a:pathLst>
            <a:path>
              <a:moveTo>
                <a:pt x="0" y="0"/>
              </a:moveTo>
              <a:lnTo>
                <a:pt x="0" y="207513"/>
              </a:lnTo>
              <a:lnTo>
                <a:pt x="4840644" y="207513"/>
              </a:lnTo>
              <a:lnTo>
                <a:pt x="4840644"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33CEFB1C-0BE8-4229-8B27-D4622E1C50CC}">
      <dsp:nvSpPr>
        <dsp:cNvPr id="0" name=""/>
        <dsp:cNvSpPr/>
      </dsp:nvSpPr>
      <dsp:spPr>
        <a:xfrm>
          <a:off x="5823751" y="3976172"/>
          <a:ext cx="2691118" cy="415027"/>
        </a:xfrm>
        <a:custGeom>
          <a:avLst/>
          <a:gdLst/>
          <a:ahLst/>
          <a:cxnLst/>
          <a:rect l="0" t="0" r="0" b="0"/>
          <a:pathLst>
            <a:path>
              <a:moveTo>
                <a:pt x="0" y="0"/>
              </a:moveTo>
              <a:lnTo>
                <a:pt x="0" y="207513"/>
              </a:lnTo>
              <a:lnTo>
                <a:pt x="2691118" y="207513"/>
              </a:lnTo>
              <a:lnTo>
                <a:pt x="2691118"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C9C5D7A4-97BE-4234-A282-9DD27921C4D1}">
      <dsp:nvSpPr>
        <dsp:cNvPr id="0" name=""/>
        <dsp:cNvSpPr/>
      </dsp:nvSpPr>
      <dsp:spPr>
        <a:xfrm>
          <a:off x="5823751" y="3976172"/>
          <a:ext cx="299768" cy="415027"/>
        </a:xfrm>
        <a:custGeom>
          <a:avLst/>
          <a:gdLst/>
          <a:ahLst/>
          <a:cxnLst/>
          <a:rect l="0" t="0" r="0" b="0"/>
          <a:pathLst>
            <a:path>
              <a:moveTo>
                <a:pt x="0" y="0"/>
              </a:moveTo>
              <a:lnTo>
                <a:pt x="0" y="207513"/>
              </a:lnTo>
              <a:lnTo>
                <a:pt x="299768" y="207513"/>
              </a:lnTo>
              <a:lnTo>
                <a:pt x="299768"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8D8B623C-7E74-499C-AD99-BAB3F807505F}">
      <dsp:nvSpPr>
        <dsp:cNvPr id="0" name=""/>
        <dsp:cNvSpPr/>
      </dsp:nvSpPr>
      <dsp:spPr>
        <a:xfrm>
          <a:off x="3674224" y="3976172"/>
          <a:ext cx="2149526" cy="415027"/>
        </a:xfrm>
        <a:custGeom>
          <a:avLst/>
          <a:gdLst/>
          <a:ahLst/>
          <a:cxnLst/>
          <a:rect l="0" t="0" r="0" b="0"/>
          <a:pathLst>
            <a:path>
              <a:moveTo>
                <a:pt x="2149526" y="0"/>
              </a:moveTo>
              <a:lnTo>
                <a:pt x="2149526" y="207513"/>
              </a:lnTo>
              <a:lnTo>
                <a:pt x="0" y="207513"/>
              </a:lnTo>
              <a:lnTo>
                <a:pt x="0"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BC0B57E6-C4E0-4518-A986-DC9A491CAFA2}">
      <dsp:nvSpPr>
        <dsp:cNvPr id="0" name=""/>
        <dsp:cNvSpPr/>
      </dsp:nvSpPr>
      <dsp:spPr>
        <a:xfrm>
          <a:off x="1224929" y="3976172"/>
          <a:ext cx="4598822" cy="415027"/>
        </a:xfrm>
        <a:custGeom>
          <a:avLst/>
          <a:gdLst/>
          <a:ahLst/>
          <a:cxnLst/>
          <a:rect l="0" t="0" r="0" b="0"/>
          <a:pathLst>
            <a:path>
              <a:moveTo>
                <a:pt x="4598822" y="0"/>
              </a:moveTo>
              <a:lnTo>
                <a:pt x="4598822" y="207513"/>
              </a:lnTo>
              <a:lnTo>
                <a:pt x="0" y="207513"/>
              </a:lnTo>
              <a:lnTo>
                <a:pt x="0"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C8397987-1AEF-4D84-906B-BA3BC354743F}">
      <dsp:nvSpPr>
        <dsp:cNvPr id="0" name=""/>
        <dsp:cNvSpPr/>
      </dsp:nvSpPr>
      <dsp:spPr>
        <a:xfrm>
          <a:off x="5778031" y="2572984"/>
          <a:ext cx="91440" cy="415027"/>
        </a:xfrm>
        <a:custGeom>
          <a:avLst/>
          <a:gdLst/>
          <a:ahLst/>
          <a:cxnLst/>
          <a:rect l="0" t="0" r="0" b="0"/>
          <a:pathLst>
            <a:path>
              <a:moveTo>
                <a:pt x="45720" y="0"/>
              </a:moveTo>
              <a:lnTo>
                <a:pt x="45720"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F875679A-65F5-4843-82DD-3B6C438D96FF}">
      <dsp:nvSpPr>
        <dsp:cNvPr id="0" name=""/>
        <dsp:cNvSpPr/>
      </dsp:nvSpPr>
      <dsp:spPr>
        <a:xfrm>
          <a:off x="5778031" y="1062728"/>
          <a:ext cx="91440" cy="415027"/>
        </a:xfrm>
        <a:custGeom>
          <a:avLst/>
          <a:gdLst/>
          <a:ahLst/>
          <a:cxnLst/>
          <a:rect l="0" t="0" r="0" b="0"/>
          <a:pathLst>
            <a:path>
              <a:moveTo>
                <a:pt x="45720" y="0"/>
              </a:moveTo>
              <a:lnTo>
                <a:pt x="45720" y="415027"/>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91E3D48B-3279-40BF-BB75-CBCD044DFBD3}">
      <dsp:nvSpPr>
        <dsp:cNvPr id="0" name=""/>
        <dsp:cNvSpPr/>
      </dsp:nvSpPr>
      <dsp:spPr>
        <a:xfrm>
          <a:off x="4537946" y="386"/>
          <a:ext cx="2571609" cy="1062342"/>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a:t>Auditoría externa en las instituciones financieras</a:t>
          </a:r>
          <a:endParaRPr lang="es-MX" sz="1800" kern="1200"/>
        </a:p>
      </dsp:txBody>
      <dsp:txXfrm>
        <a:off x="4537946" y="386"/>
        <a:ext cx="2571609" cy="1062342"/>
      </dsp:txXfrm>
    </dsp:sp>
    <dsp:sp modelId="{8AF22A9D-2685-4785-818C-10A47D2931A7}">
      <dsp:nvSpPr>
        <dsp:cNvPr id="0" name=""/>
        <dsp:cNvSpPr/>
      </dsp:nvSpPr>
      <dsp:spPr>
        <a:xfrm>
          <a:off x="2295769" y="1477755"/>
          <a:ext cx="7055963" cy="1095228"/>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i="1" kern="1200" dirty="0"/>
            <a:t>Normas para la contratación y funcionamiento de las auditorías externas que ejercen su actividad en las entidades sujetas al control de las Superintendencia de Bancos</a:t>
          </a:r>
          <a:endParaRPr lang="es-MX" sz="1800" i="1" kern="1200" dirty="0"/>
        </a:p>
      </dsp:txBody>
      <dsp:txXfrm>
        <a:off x="2295769" y="1477755"/>
        <a:ext cx="7055963" cy="1095228"/>
      </dsp:txXfrm>
    </dsp:sp>
    <dsp:sp modelId="{5642791F-6FBA-4946-8459-3451E490CFA8}">
      <dsp:nvSpPr>
        <dsp:cNvPr id="0" name=""/>
        <dsp:cNvSpPr/>
      </dsp:nvSpPr>
      <dsp:spPr>
        <a:xfrm>
          <a:off x="4293544" y="2988011"/>
          <a:ext cx="3060413" cy="988160"/>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Entidades obligadas a la contratación de auditores externos son:</a:t>
          </a:r>
          <a:endParaRPr lang="es-MX" sz="1800" kern="1200" dirty="0"/>
        </a:p>
      </dsp:txBody>
      <dsp:txXfrm>
        <a:off x="4293544" y="2988011"/>
        <a:ext cx="3060413" cy="988160"/>
      </dsp:txXfrm>
    </dsp:sp>
    <dsp:sp modelId="{C258A9E2-45FD-4808-B09C-BED8ED446F44}">
      <dsp:nvSpPr>
        <dsp:cNvPr id="0" name=""/>
        <dsp:cNvSpPr/>
      </dsp:nvSpPr>
      <dsp:spPr>
        <a:xfrm>
          <a:off x="236768" y="4391200"/>
          <a:ext cx="1976321" cy="350579"/>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a:t>Bancos privados </a:t>
          </a:r>
          <a:endParaRPr lang="es-MX" sz="1800" kern="1200"/>
        </a:p>
      </dsp:txBody>
      <dsp:txXfrm>
        <a:off x="236768" y="4391200"/>
        <a:ext cx="1976321" cy="350579"/>
      </dsp:txXfrm>
    </dsp:sp>
    <dsp:sp modelId="{6F73BF42-4295-443E-9C0E-961F255A16DC}">
      <dsp:nvSpPr>
        <dsp:cNvPr id="0" name=""/>
        <dsp:cNvSpPr/>
      </dsp:nvSpPr>
      <dsp:spPr>
        <a:xfrm>
          <a:off x="2628118" y="4391200"/>
          <a:ext cx="2092213" cy="1423287"/>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Entidades financieras públicas y privadas bajo el control de la Superintendencia de Bancos </a:t>
          </a:r>
          <a:endParaRPr lang="es-MX" sz="1800" kern="1200" dirty="0"/>
        </a:p>
      </dsp:txBody>
      <dsp:txXfrm>
        <a:off x="2628118" y="4391200"/>
        <a:ext cx="2092213" cy="1423287"/>
      </dsp:txXfrm>
    </dsp:sp>
    <dsp:sp modelId="{C33FF10A-7619-486F-89AE-B533BD09C318}">
      <dsp:nvSpPr>
        <dsp:cNvPr id="0" name=""/>
        <dsp:cNvSpPr/>
      </dsp:nvSpPr>
      <dsp:spPr>
        <a:xfrm>
          <a:off x="5135359" y="4391200"/>
          <a:ext cx="1976321" cy="858435"/>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a:t>Almacenes generales de depósito </a:t>
          </a:r>
          <a:endParaRPr lang="es-MX" sz="1800" kern="1200"/>
        </a:p>
      </dsp:txBody>
      <dsp:txXfrm>
        <a:off x="5135359" y="4391200"/>
        <a:ext cx="1976321" cy="858435"/>
      </dsp:txXfrm>
    </dsp:sp>
    <dsp:sp modelId="{1C201A67-D6E2-4BE0-9BB7-08AB4E347605}">
      <dsp:nvSpPr>
        <dsp:cNvPr id="0" name=""/>
        <dsp:cNvSpPr/>
      </dsp:nvSpPr>
      <dsp:spPr>
        <a:xfrm>
          <a:off x="7526708" y="4391200"/>
          <a:ext cx="1976321" cy="393080"/>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a:t>Casa de cambio </a:t>
          </a:r>
          <a:endParaRPr lang="es-MX" sz="1800" kern="1200"/>
        </a:p>
      </dsp:txBody>
      <dsp:txXfrm>
        <a:off x="7526708" y="4391200"/>
        <a:ext cx="1976321" cy="393080"/>
      </dsp:txXfrm>
    </dsp:sp>
    <dsp:sp modelId="{465545BE-C395-48A3-BF9F-09EB056DA141}">
      <dsp:nvSpPr>
        <dsp:cNvPr id="0" name=""/>
        <dsp:cNvSpPr/>
      </dsp:nvSpPr>
      <dsp:spPr>
        <a:xfrm>
          <a:off x="9918058" y="4391200"/>
          <a:ext cx="1492676" cy="613104"/>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Grupos financieros</a:t>
          </a:r>
          <a:endParaRPr lang="es-MX" sz="1800" kern="1200" dirty="0"/>
        </a:p>
      </dsp:txBody>
      <dsp:txXfrm>
        <a:off x="9918058" y="4391200"/>
        <a:ext cx="1492676" cy="6131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2AA18-55F1-4590-81A0-E0F7119FEDFE}">
      <dsp:nvSpPr>
        <dsp:cNvPr id="0" name=""/>
        <dsp:cNvSpPr/>
      </dsp:nvSpPr>
      <dsp:spPr>
        <a:xfrm>
          <a:off x="5682584" y="3390780"/>
          <a:ext cx="333387" cy="1086158"/>
        </a:xfrm>
        <a:custGeom>
          <a:avLst/>
          <a:gdLst/>
          <a:ahLst/>
          <a:cxnLst/>
          <a:rect l="0" t="0" r="0" b="0"/>
          <a:pathLst>
            <a:path>
              <a:moveTo>
                <a:pt x="0" y="0"/>
              </a:moveTo>
              <a:lnTo>
                <a:pt x="0" y="1086158"/>
              </a:lnTo>
              <a:lnTo>
                <a:pt x="333387" y="1086158"/>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22765F5-40C8-4629-B38C-FB65537F44EE}">
      <dsp:nvSpPr>
        <dsp:cNvPr id="0" name=""/>
        <dsp:cNvSpPr/>
      </dsp:nvSpPr>
      <dsp:spPr>
        <a:xfrm>
          <a:off x="5349197" y="3390780"/>
          <a:ext cx="333387" cy="1192469"/>
        </a:xfrm>
        <a:custGeom>
          <a:avLst/>
          <a:gdLst/>
          <a:ahLst/>
          <a:cxnLst/>
          <a:rect l="0" t="0" r="0" b="0"/>
          <a:pathLst>
            <a:path>
              <a:moveTo>
                <a:pt x="333387" y="0"/>
              </a:moveTo>
              <a:lnTo>
                <a:pt x="333387" y="1192469"/>
              </a:lnTo>
              <a:lnTo>
                <a:pt x="0" y="1192469"/>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6476005A-571A-4EBD-B85C-AA685B9CB9E1}">
      <dsp:nvSpPr>
        <dsp:cNvPr id="0" name=""/>
        <dsp:cNvSpPr/>
      </dsp:nvSpPr>
      <dsp:spPr>
        <a:xfrm>
          <a:off x="5636864" y="1171883"/>
          <a:ext cx="91440" cy="666774"/>
        </a:xfrm>
        <a:custGeom>
          <a:avLst/>
          <a:gdLst/>
          <a:ahLst/>
          <a:cxnLst/>
          <a:rect l="0" t="0" r="0" b="0"/>
          <a:pathLst>
            <a:path>
              <a:moveTo>
                <a:pt x="45720" y="0"/>
              </a:moveTo>
              <a:lnTo>
                <a:pt x="45720" y="666774"/>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0EC5ED8A-E1B1-40BB-862C-F5E767B62375}">
      <dsp:nvSpPr>
        <dsp:cNvPr id="0" name=""/>
        <dsp:cNvSpPr/>
      </dsp:nvSpPr>
      <dsp:spPr>
        <a:xfrm>
          <a:off x="3915458" y="510618"/>
          <a:ext cx="3534251" cy="661265"/>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t>Auditoría interna en las instituciones financieras</a:t>
          </a:r>
          <a:endParaRPr lang="es-MX" sz="1800" kern="1200" dirty="0"/>
        </a:p>
      </dsp:txBody>
      <dsp:txXfrm>
        <a:off x="3915458" y="510618"/>
        <a:ext cx="3534251" cy="661265"/>
      </dsp:txXfrm>
    </dsp:sp>
    <dsp:sp modelId="{1F4B0561-AED6-413A-9463-BF035EB4A436}">
      <dsp:nvSpPr>
        <dsp:cNvPr id="0" name=""/>
        <dsp:cNvSpPr/>
      </dsp:nvSpPr>
      <dsp:spPr>
        <a:xfrm>
          <a:off x="3771197" y="1838657"/>
          <a:ext cx="3822774" cy="1552122"/>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t>Normas de control para la calificación de los auditores internos de las entidades de los sectores financieros público y privado</a:t>
          </a:r>
          <a:endParaRPr lang="es-MX" sz="1800" kern="1200" dirty="0"/>
        </a:p>
      </dsp:txBody>
      <dsp:txXfrm>
        <a:off x="3771197" y="1838657"/>
        <a:ext cx="3822774" cy="1552122"/>
      </dsp:txXfrm>
    </dsp:sp>
    <dsp:sp modelId="{8302A7B7-B811-4A56-918A-2A419D840661}">
      <dsp:nvSpPr>
        <dsp:cNvPr id="0" name=""/>
        <dsp:cNvSpPr/>
      </dsp:nvSpPr>
      <dsp:spPr>
        <a:xfrm>
          <a:off x="2590" y="4057554"/>
          <a:ext cx="5346606" cy="105139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t>Toda entidad deberá contar con un auditor interno junto con un servicio de auditoría de sistemas de la información conformado con personal idóneo y competente.</a:t>
          </a:r>
          <a:endParaRPr lang="es-MX" sz="1800" kern="1200" dirty="0"/>
        </a:p>
      </dsp:txBody>
      <dsp:txXfrm>
        <a:off x="2590" y="4057554"/>
        <a:ext cx="5346606" cy="1051391"/>
      </dsp:txXfrm>
    </dsp:sp>
    <dsp:sp modelId="{F0536B77-DCA4-423D-8225-7A4BEF9316D0}">
      <dsp:nvSpPr>
        <dsp:cNvPr id="0" name=""/>
        <dsp:cNvSpPr/>
      </dsp:nvSpPr>
      <dsp:spPr>
        <a:xfrm>
          <a:off x="6015971" y="4057554"/>
          <a:ext cx="5278087" cy="838769"/>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t>Los auditores internos serán personas naturales que de igual forma que los externos, necesitan calificarse por el organismo de control.</a:t>
          </a:r>
          <a:endParaRPr lang="es-MX" sz="1800" kern="1200" dirty="0"/>
        </a:p>
      </dsp:txBody>
      <dsp:txXfrm>
        <a:off x="6015971" y="4057554"/>
        <a:ext cx="5278087" cy="8387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ACDB-F061-4B17-B9AF-3738852572BA}">
      <dsp:nvSpPr>
        <dsp:cNvPr id="0" name=""/>
        <dsp:cNvSpPr/>
      </dsp:nvSpPr>
      <dsp:spPr>
        <a:xfrm>
          <a:off x="1094941" y="150320"/>
          <a:ext cx="2983280" cy="1036054"/>
        </a:xfrm>
        <a:prstGeom prst="ellipse">
          <a:avLst/>
        </a:prstGeom>
        <a:solidFill>
          <a:schemeClr val="accent5">
            <a:tint val="50000"/>
            <a:alpha val="4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9ADD9453-C034-461C-9EE4-479E135D8C72}">
      <dsp:nvSpPr>
        <dsp:cNvPr id="0" name=""/>
        <dsp:cNvSpPr/>
      </dsp:nvSpPr>
      <dsp:spPr>
        <a:xfrm>
          <a:off x="2302129" y="2687265"/>
          <a:ext cx="578155" cy="370019"/>
        </a:xfrm>
        <a:prstGeom prst="down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dsp:style>
    </dsp:sp>
    <dsp:sp modelId="{777697C6-64FE-4305-B45D-1187F602A409}">
      <dsp:nvSpPr>
        <dsp:cNvPr id="0" name=""/>
        <dsp:cNvSpPr/>
      </dsp:nvSpPr>
      <dsp:spPr>
        <a:xfrm>
          <a:off x="1203634" y="2983280"/>
          <a:ext cx="2775144" cy="693786"/>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a:t>POBLACIÓN OBJETO DE ESTUDIO</a:t>
          </a:r>
          <a:endParaRPr lang="es-EC" sz="1600" kern="1200" dirty="0"/>
        </a:p>
      </dsp:txBody>
      <dsp:txXfrm>
        <a:off x="1203634" y="2983280"/>
        <a:ext cx="2775144" cy="693786"/>
      </dsp:txXfrm>
    </dsp:sp>
    <dsp:sp modelId="{C65C415D-1F14-45B8-8C88-D1487093EF6C}">
      <dsp:nvSpPr>
        <dsp:cNvPr id="0" name=""/>
        <dsp:cNvSpPr/>
      </dsp:nvSpPr>
      <dsp:spPr>
        <a:xfrm>
          <a:off x="1522777" y="704486"/>
          <a:ext cx="1040679" cy="10406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AUDITORES INTERNOS</a:t>
          </a:r>
          <a:endParaRPr lang="es-EC" sz="1100" kern="1200" dirty="0"/>
        </a:p>
      </dsp:txBody>
      <dsp:txXfrm>
        <a:off x="1675181" y="856890"/>
        <a:ext cx="735871" cy="735871"/>
      </dsp:txXfrm>
    </dsp:sp>
    <dsp:sp modelId="{EB8B17D9-8E08-436E-9584-1A48F1FE4E4A}">
      <dsp:nvSpPr>
        <dsp:cNvPr id="0" name=""/>
        <dsp:cNvSpPr/>
      </dsp:nvSpPr>
      <dsp:spPr>
        <a:xfrm>
          <a:off x="2693483" y="425020"/>
          <a:ext cx="1040679" cy="1040679"/>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AUDITORES EXTERNOS</a:t>
          </a:r>
          <a:endParaRPr lang="es-EC" sz="1100" kern="1200" dirty="0"/>
        </a:p>
      </dsp:txBody>
      <dsp:txXfrm>
        <a:off x="2845887" y="577424"/>
        <a:ext cx="735871" cy="735871"/>
      </dsp:txXfrm>
    </dsp:sp>
    <dsp:sp modelId="{28684497-7EEC-47AB-AF17-23AE0B4A2009}">
      <dsp:nvSpPr>
        <dsp:cNvPr id="0" name=""/>
        <dsp:cNvSpPr/>
      </dsp:nvSpPr>
      <dsp:spPr>
        <a:xfrm>
          <a:off x="972372" y="23126"/>
          <a:ext cx="3237668" cy="2590135"/>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783C8-CE4B-405F-9941-D0C775E2F4B5}">
      <dsp:nvSpPr>
        <dsp:cNvPr id="0" name=""/>
        <dsp:cNvSpPr/>
      </dsp:nvSpPr>
      <dsp:spPr>
        <a:xfrm>
          <a:off x="1354666" y="0"/>
          <a:ext cx="5418667" cy="5418667"/>
        </a:xfrm>
        <a:prstGeom prst="ellipse">
          <a:avLst/>
        </a:prstGeom>
        <a:noFill/>
        <a:ln w="127000" cmpd="sng">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Población: </a:t>
          </a:r>
          <a:r>
            <a:rPr lang="es-EC" sz="1800" kern="1200" dirty="0">
              <a:solidFill>
                <a:schemeClr val="tx1"/>
              </a:solidFill>
            </a:rPr>
            <a:t>32</a:t>
          </a:r>
        </a:p>
        <a:p>
          <a:pPr marL="0" lvl="0" indent="0" algn="ctr" defTabSz="800100">
            <a:lnSpc>
              <a:spcPct val="90000"/>
            </a:lnSpc>
            <a:spcBef>
              <a:spcPct val="0"/>
            </a:spcBef>
            <a:spcAft>
              <a:spcPct val="35000"/>
            </a:spcAft>
            <a:buNone/>
          </a:pPr>
          <a:r>
            <a:rPr lang="es-EC" sz="1800" b="1" kern="1200" dirty="0">
              <a:solidFill>
                <a:schemeClr val="tx1"/>
              </a:solidFill>
            </a:rPr>
            <a:t>Error de estimación: </a:t>
          </a:r>
          <a:r>
            <a:rPr lang="es-EC" sz="1800" kern="1200" dirty="0">
              <a:solidFill>
                <a:schemeClr val="tx1"/>
              </a:solidFill>
            </a:rPr>
            <a:t>10%</a:t>
          </a:r>
        </a:p>
        <a:p>
          <a:pPr marL="0" lvl="0" indent="0" algn="ctr" defTabSz="800100">
            <a:lnSpc>
              <a:spcPct val="90000"/>
            </a:lnSpc>
            <a:spcBef>
              <a:spcPct val="0"/>
            </a:spcBef>
            <a:spcAft>
              <a:spcPct val="35000"/>
            </a:spcAft>
            <a:buNone/>
          </a:pPr>
          <a:r>
            <a:rPr lang="es-EC" sz="1800" b="1" kern="1200" dirty="0">
              <a:solidFill>
                <a:schemeClr val="tx1"/>
              </a:solidFill>
            </a:rPr>
            <a:t>Nivel de Confianza: </a:t>
          </a:r>
          <a:r>
            <a:rPr lang="es-EC" sz="1800" kern="1200" dirty="0">
              <a:solidFill>
                <a:schemeClr val="tx1"/>
              </a:solidFill>
            </a:rPr>
            <a:t>90% </a:t>
          </a:r>
        </a:p>
      </dsp:txBody>
      <dsp:txXfrm>
        <a:off x="2641599" y="406400"/>
        <a:ext cx="2844800" cy="921173"/>
      </dsp:txXfrm>
    </dsp:sp>
    <dsp:sp modelId="{61F5818E-BCD4-48A3-98B9-28E47DB8A31D}">
      <dsp:nvSpPr>
        <dsp:cNvPr id="0" name=""/>
        <dsp:cNvSpPr/>
      </dsp:nvSpPr>
      <dsp:spPr>
        <a:xfrm>
          <a:off x="2288214" y="1665725"/>
          <a:ext cx="3551570" cy="3441883"/>
        </a:xfrm>
        <a:prstGeom prst="ellipse">
          <a:avLst/>
        </a:prstGeom>
        <a:noFill/>
        <a:ln w="127000">
          <a:solidFill>
            <a:schemeClr val="accent6"/>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Población: </a:t>
          </a:r>
          <a:r>
            <a:rPr lang="es-EC" sz="1800" kern="1200" dirty="0">
              <a:solidFill>
                <a:schemeClr val="tx1"/>
              </a:solidFill>
            </a:rPr>
            <a:t>93</a:t>
          </a:r>
        </a:p>
        <a:p>
          <a:pPr marL="0" lvl="0" indent="0" algn="ctr" defTabSz="800100">
            <a:lnSpc>
              <a:spcPct val="90000"/>
            </a:lnSpc>
            <a:spcBef>
              <a:spcPct val="0"/>
            </a:spcBef>
            <a:spcAft>
              <a:spcPct val="35000"/>
            </a:spcAft>
            <a:buNone/>
          </a:pPr>
          <a:r>
            <a:rPr lang="es-EC" sz="1800" b="1" kern="1200" dirty="0">
              <a:solidFill>
                <a:schemeClr val="tx1"/>
              </a:solidFill>
            </a:rPr>
            <a:t>Error de estimación: </a:t>
          </a:r>
          <a:r>
            <a:rPr lang="es-EC" sz="1800" kern="1200" dirty="0">
              <a:solidFill>
                <a:schemeClr val="tx1"/>
              </a:solidFill>
            </a:rPr>
            <a:t>10%</a:t>
          </a:r>
        </a:p>
        <a:p>
          <a:pPr marL="0" lvl="0" indent="0" algn="ctr" defTabSz="800100">
            <a:lnSpc>
              <a:spcPct val="90000"/>
            </a:lnSpc>
            <a:spcBef>
              <a:spcPct val="0"/>
            </a:spcBef>
            <a:spcAft>
              <a:spcPct val="35000"/>
            </a:spcAft>
            <a:buNone/>
          </a:pPr>
          <a:r>
            <a:rPr lang="es-EC" sz="1800" b="1" kern="1200" dirty="0">
              <a:solidFill>
                <a:schemeClr val="tx1"/>
              </a:solidFill>
            </a:rPr>
            <a:t>Nivel de Confianza: </a:t>
          </a:r>
          <a:r>
            <a:rPr lang="es-EC" sz="1800" kern="1200" dirty="0">
              <a:solidFill>
                <a:schemeClr val="tx1"/>
              </a:solidFill>
            </a:rPr>
            <a:t>90% </a:t>
          </a:r>
        </a:p>
      </dsp:txBody>
      <dsp:txXfrm>
        <a:off x="2808330" y="2526196"/>
        <a:ext cx="2511339" cy="17209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DA9D8-DC6B-4F25-A45C-B75B31DBD326}">
      <dsp:nvSpPr>
        <dsp:cNvPr id="0" name=""/>
        <dsp:cNvSpPr/>
      </dsp:nvSpPr>
      <dsp:spPr>
        <a:xfrm rot="5400000">
          <a:off x="1204556" y="337970"/>
          <a:ext cx="2731277" cy="4544783"/>
        </a:xfrm>
        <a:prstGeom prst="corner">
          <a:avLst>
            <a:gd name="adj1" fmla="val 16120"/>
            <a:gd name="adj2" fmla="val 161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4348714-48AC-48FA-AD0B-36CEB5664D99}">
      <dsp:nvSpPr>
        <dsp:cNvPr id="0" name=""/>
        <dsp:cNvSpPr/>
      </dsp:nvSpPr>
      <dsp:spPr>
        <a:xfrm>
          <a:off x="748638" y="1695881"/>
          <a:ext cx="4103056" cy="359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Empresa:</a:t>
          </a:r>
        </a:p>
        <a:p>
          <a:pPr marL="0" lvl="0" indent="0" algn="l" defTabSz="800100">
            <a:lnSpc>
              <a:spcPct val="90000"/>
            </a:lnSpc>
            <a:spcBef>
              <a:spcPct val="0"/>
            </a:spcBef>
            <a:spcAft>
              <a:spcPct val="35000"/>
            </a:spcAft>
            <a:buNone/>
          </a:pPr>
          <a:r>
            <a:rPr lang="es-EC" sz="1800" b="0" kern="1200" dirty="0"/>
            <a:t>Arista Global C,L</a:t>
          </a:r>
          <a:endParaRPr lang="es-EC" sz="1800" b="1" kern="1200" dirty="0"/>
        </a:p>
        <a:p>
          <a:pPr marL="0" lvl="0" indent="0" algn="l" defTabSz="800100">
            <a:lnSpc>
              <a:spcPct val="90000"/>
            </a:lnSpc>
            <a:spcBef>
              <a:spcPct val="0"/>
            </a:spcBef>
            <a:spcAft>
              <a:spcPct val="35000"/>
            </a:spcAft>
            <a:buNone/>
          </a:pPr>
          <a:r>
            <a:rPr lang="es-EC" sz="1800" b="1" kern="1200" dirty="0"/>
            <a:t>Jefa de Auditoría:</a:t>
          </a:r>
          <a:r>
            <a:rPr lang="es-EC" sz="1800" kern="1200" dirty="0"/>
            <a:t>	</a:t>
          </a:r>
        </a:p>
        <a:p>
          <a:pPr marL="0" lvl="0" indent="0" algn="l" defTabSz="800100">
            <a:lnSpc>
              <a:spcPct val="90000"/>
            </a:lnSpc>
            <a:spcBef>
              <a:spcPct val="0"/>
            </a:spcBef>
            <a:spcAft>
              <a:spcPct val="35000"/>
            </a:spcAft>
            <a:buNone/>
          </a:pPr>
          <a:r>
            <a:rPr lang="es-EC" sz="1800" kern="1200" dirty="0"/>
            <a:t>Ing. Sorangel Martínez </a:t>
          </a:r>
        </a:p>
        <a:p>
          <a:pPr marL="0" lvl="0" indent="0" algn="l" defTabSz="800100">
            <a:lnSpc>
              <a:spcPct val="90000"/>
            </a:lnSpc>
            <a:spcBef>
              <a:spcPct val="0"/>
            </a:spcBef>
            <a:spcAft>
              <a:spcPct val="35000"/>
            </a:spcAft>
            <a:buNone/>
          </a:pPr>
          <a:r>
            <a:rPr lang="es-EC" sz="1800" b="1" kern="1200" dirty="0"/>
            <a:t>Fecha de Calificación:</a:t>
          </a:r>
        </a:p>
        <a:p>
          <a:pPr marL="0" lvl="0" indent="0" algn="l" defTabSz="800100">
            <a:lnSpc>
              <a:spcPct val="90000"/>
            </a:lnSpc>
            <a:spcBef>
              <a:spcPct val="0"/>
            </a:spcBef>
            <a:spcAft>
              <a:spcPct val="35000"/>
            </a:spcAft>
            <a:buNone/>
          </a:pPr>
          <a:r>
            <a:rPr lang="es-EC" sz="1800" kern="1200" dirty="0"/>
            <a:t>4/5/2021</a:t>
          </a:r>
        </a:p>
      </dsp:txBody>
      <dsp:txXfrm>
        <a:off x="748638" y="1695881"/>
        <a:ext cx="4103056" cy="3596569"/>
      </dsp:txXfrm>
    </dsp:sp>
    <dsp:sp modelId="{A4051A44-8CAD-48F4-A7CD-1F6793763F5A}">
      <dsp:nvSpPr>
        <dsp:cNvPr id="0" name=""/>
        <dsp:cNvSpPr/>
      </dsp:nvSpPr>
      <dsp:spPr>
        <a:xfrm>
          <a:off x="4077533" y="3378"/>
          <a:ext cx="774161" cy="774161"/>
        </a:xfrm>
        <a:prstGeom prst="triangle">
          <a:avLst>
            <a:gd name="adj" fmla="val 100000"/>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3D410CF-90E3-4768-B5FD-43906A0E9DE3}">
      <dsp:nvSpPr>
        <dsp:cNvPr id="0" name=""/>
        <dsp:cNvSpPr/>
      </dsp:nvSpPr>
      <dsp:spPr>
        <a:xfrm rot="5400000">
          <a:off x="6227499" y="-904961"/>
          <a:ext cx="2731277" cy="4544783"/>
        </a:xfrm>
        <a:prstGeom prst="corner">
          <a:avLst>
            <a:gd name="adj1" fmla="val 16120"/>
            <a:gd name="adj2" fmla="val 16110"/>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F342F99-0131-4E9D-8068-AE48B394561C}">
      <dsp:nvSpPr>
        <dsp:cNvPr id="0" name=""/>
        <dsp:cNvSpPr/>
      </dsp:nvSpPr>
      <dsp:spPr>
        <a:xfrm>
          <a:off x="5771581" y="452949"/>
          <a:ext cx="4103056" cy="359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Institución:</a:t>
          </a:r>
        </a:p>
        <a:p>
          <a:pPr marL="0" lvl="0" indent="0" algn="l" defTabSz="800100">
            <a:lnSpc>
              <a:spcPct val="90000"/>
            </a:lnSpc>
            <a:spcBef>
              <a:spcPct val="0"/>
            </a:spcBef>
            <a:spcAft>
              <a:spcPct val="35000"/>
            </a:spcAft>
            <a:buNone/>
          </a:pPr>
          <a:r>
            <a:rPr lang="es-EC" sz="1800" b="0" kern="1200" dirty="0"/>
            <a:t>Superintendencia de Bancos</a:t>
          </a:r>
          <a:endParaRPr lang="en-US" sz="1800" b="0" kern="1200" dirty="0"/>
        </a:p>
        <a:p>
          <a:pPr marL="0" lvl="0" indent="0" algn="l" defTabSz="800100">
            <a:lnSpc>
              <a:spcPct val="90000"/>
            </a:lnSpc>
            <a:spcBef>
              <a:spcPct val="0"/>
            </a:spcBef>
            <a:spcAft>
              <a:spcPct val="35000"/>
            </a:spcAft>
            <a:buNone/>
          </a:pPr>
          <a:r>
            <a:rPr lang="es-EC" sz="1800" b="1" kern="1200" dirty="0"/>
            <a:t>Subdirectora: </a:t>
          </a:r>
        </a:p>
        <a:p>
          <a:pPr marL="0" lvl="0" indent="0" algn="l" defTabSz="800100">
            <a:lnSpc>
              <a:spcPct val="90000"/>
            </a:lnSpc>
            <a:spcBef>
              <a:spcPct val="0"/>
            </a:spcBef>
            <a:spcAft>
              <a:spcPct val="35000"/>
            </a:spcAft>
            <a:buNone/>
          </a:pPr>
          <a:r>
            <a:rPr lang="es-EC" sz="1800" kern="1200" dirty="0"/>
            <a:t>Ing. Lucia Villacis</a:t>
          </a:r>
          <a:endParaRPr lang="en-US" sz="1800" kern="1200" dirty="0"/>
        </a:p>
        <a:p>
          <a:pPr marL="0" lvl="0" indent="0" algn="l" defTabSz="800100">
            <a:lnSpc>
              <a:spcPct val="90000"/>
            </a:lnSpc>
            <a:spcBef>
              <a:spcPct val="0"/>
            </a:spcBef>
            <a:spcAft>
              <a:spcPct val="35000"/>
            </a:spcAft>
            <a:buNone/>
          </a:pPr>
          <a:r>
            <a:rPr lang="es-EC" sz="1800" b="1" kern="1200" dirty="0"/>
            <a:t>Área de labor:	</a:t>
          </a:r>
        </a:p>
        <a:p>
          <a:pPr marL="0" lvl="0" indent="0" algn="l" defTabSz="800100">
            <a:lnSpc>
              <a:spcPct val="90000"/>
            </a:lnSpc>
            <a:spcBef>
              <a:spcPct val="0"/>
            </a:spcBef>
            <a:spcAft>
              <a:spcPct val="35000"/>
            </a:spcAft>
            <a:buNone/>
          </a:pPr>
          <a:r>
            <a:rPr lang="es-EC" sz="1800" kern="1200" dirty="0"/>
            <a:t>Riesgos Operativos </a:t>
          </a:r>
          <a:endParaRPr lang="en-US" sz="1800" kern="1200" dirty="0"/>
        </a:p>
      </dsp:txBody>
      <dsp:txXfrm>
        <a:off x="5771581" y="452949"/>
        <a:ext cx="4103056" cy="35965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54A87-0BD2-4041-BFA5-28721A350EB3}">
      <dsp:nvSpPr>
        <dsp:cNvPr id="0" name=""/>
        <dsp:cNvSpPr/>
      </dsp:nvSpPr>
      <dsp:spPr>
        <a:xfrm rot="16200000">
          <a:off x="1919" y="273434"/>
          <a:ext cx="3601640" cy="3057721"/>
        </a:xfrm>
        <a:prstGeom prst="downArrow">
          <a:avLst>
            <a:gd name="adj1" fmla="val 50000"/>
            <a:gd name="adj2" fmla="val 35000"/>
          </a:avLst>
        </a:prstGeom>
        <a:noFill/>
        <a:ln w="127000">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tx1"/>
              </a:solidFill>
            </a:rPr>
            <a:t>Personal de Auditoría Interna de las Instituciones Financieras públicas y privadas</a:t>
          </a:r>
        </a:p>
      </dsp:txBody>
      <dsp:txXfrm rot="5400000">
        <a:off x="273879" y="901884"/>
        <a:ext cx="2522620" cy="1800820"/>
      </dsp:txXfrm>
    </dsp:sp>
    <dsp:sp modelId="{D6F28A2C-CBEF-41EA-9DDF-A9DE83363A81}">
      <dsp:nvSpPr>
        <dsp:cNvPr id="0" name=""/>
        <dsp:cNvSpPr/>
      </dsp:nvSpPr>
      <dsp:spPr>
        <a:xfrm rot="5400000">
          <a:off x="6556440" y="277846"/>
          <a:ext cx="3601640" cy="3048897"/>
        </a:xfrm>
        <a:prstGeom prst="downArrow">
          <a:avLst>
            <a:gd name="adj1" fmla="val 50000"/>
            <a:gd name="adj2" fmla="val 35000"/>
          </a:avLst>
        </a:prstGeom>
        <a:noFill/>
        <a:ln w="127000">
          <a:solidFill>
            <a:schemeClr val="accent6"/>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tx1"/>
              </a:solidFill>
            </a:rPr>
            <a:t>Personal que labora en las Firmas de Auditoría calificadas por la SB</a:t>
          </a:r>
        </a:p>
      </dsp:txBody>
      <dsp:txXfrm rot="-5400000">
        <a:off x="7366369" y="901885"/>
        <a:ext cx="2515340" cy="18008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E4CDF-91DA-4F04-A985-EA2212B3763D}">
      <dsp:nvSpPr>
        <dsp:cNvPr id="0" name=""/>
        <dsp:cNvSpPr/>
      </dsp:nvSpPr>
      <dsp:spPr>
        <a:xfrm rot="10800000">
          <a:off x="2141713" y="2871"/>
          <a:ext cx="7685749" cy="823317"/>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Limitados profesionales en Auditoría de Tecnología de la Información para la conformación del equipo de auditoría.</a:t>
          </a:r>
          <a:endParaRPr lang="en-US" sz="2000" kern="1200" dirty="0">
            <a:solidFill>
              <a:schemeClr val="tx1"/>
            </a:solidFill>
          </a:endParaRPr>
        </a:p>
      </dsp:txBody>
      <dsp:txXfrm rot="10800000">
        <a:off x="2347542" y="2871"/>
        <a:ext cx="7479920" cy="823317"/>
      </dsp:txXfrm>
    </dsp:sp>
    <dsp:sp modelId="{D87CF93A-324B-4805-8C3E-AFA364863DC7}">
      <dsp:nvSpPr>
        <dsp:cNvPr id="0" name=""/>
        <dsp:cNvSpPr/>
      </dsp:nvSpPr>
      <dsp:spPr>
        <a:xfrm>
          <a:off x="1730054" y="2871"/>
          <a:ext cx="823317" cy="823317"/>
        </a:xfrm>
        <a:prstGeom prst="ellipse">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868CFA6-72FE-496C-9FBA-71044E40E8C1}">
      <dsp:nvSpPr>
        <dsp:cNvPr id="0" name=""/>
        <dsp:cNvSpPr/>
      </dsp:nvSpPr>
      <dsp:spPr>
        <a:xfrm rot="10800000">
          <a:off x="2141713" y="1071956"/>
          <a:ext cx="7685749" cy="823317"/>
        </a:xfrm>
        <a:prstGeom prst="homePlate">
          <a:avLst/>
        </a:prstGeom>
        <a:solidFill>
          <a:schemeClr val="accent5">
            <a:hueOff val="-1689636"/>
            <a:satOff val="-435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Limitada información proporcionada por la institución financiera.</a:t>
          </a:r>
          <a:endParaRPr lang="en-US" sz="2000" kern="1200" dirty="0">
            <a:solidFill>
              <a:schemeClr val="tx1"/>
            </a:solidFill>
          </a:endParaRPr>
        </a:p>
      </dsp:txBody>
      <dsp:txXfrm rot="10800000">
        <a:off x="2347542" y="1071956"/>
        <a:ext cx="7479920" cy="823317"/>
      </dsp:txXfrm>
    </dsp:sp>
    <dsp:sp modelId="{580E1F30-C98B-4576-BF25-A225E53D29AE}">
      <dsp:nvSpPr>
        <dsp:cNvPr id="0" name=""/>
        <dsp:cNvSpPr/>
      </dsp:nvSpPr>
      <dsp:spPr>
        <a:xfrm>
          <a:off x="1730054" y="1071956"/>
          <a:ext cx="823317" cy="823317"/>
        </a:xfrm>
        <a:prstGeom prst="ellipse">
          <a:avLst/>
        </a:prstGeom>
        <a:solidFill>
          <a:schemeClr val="accent5">
            <a:tint val="50000"/>
            <a:hueOff val="-1682410"/>
            <a:satOff val="-5737"/>
            <a:lumOff val="-95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4C01EDB-4DF6-4B1A-9B1A-872B0B57247E}">
      <dsp:nvSpPr>
        <dsp:cNvPr id="0" name=""/>
        <dsp:cNvSpPr/>
      </dsp:nvSpPr>
      <dsp:spPr>
        <a:xfrm rot="10800000">
          <a:off x="2141713" y="2195458"/>
          <a:ext cx="7685749" cy="714483"/>
        </a:xfrm>
        <a:prstGeom prst="homePlate">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a:solidFill>
                <a:schemeClr val="tx1"/>
              </a:solidFill>
            </a:rPr>
            <a:t>No se toma en cuenta la normativa para formar el criterio de auditoría</a:t>
          </a:r>
          <a:endParaRPr lang="en-US" sz="2000" kern="1200" dirty="0">
            <a:solidFill>
              <a:schemeClr val="tx1"/>
            </a:solidFill>
          </a:endParaRPr>
        </a:p>
      </dsp:txBody>
      <dsp:txXfrm rot="10800000">
        <a:off x="2320334" y="2195458"/>
        <a:ext cx="7507128" cy="714483"/>
      </dsp:txXfrm>
    </dsp:sp>
    <dsp:sp modelId="{A40A4408-4004-43B1-8039-590F4F3F960A}">
      <dsp:nvSpPr>
        <dsp:cNvPr id="0" name=""/>
        <dsp:cNvSpPr/>
      </dsp:nvSpPr>
      <dsp:spPr>
        <a:xfrm>
          <a:off x="1730054" y="2141041"/>
          <a:ext cx="823317" cy="823317"/>
        </a:xfrm>
        <a:prstGeom prst="ellipse">
          <a:avLst/>
        </a:prstGeom>
        <a:solidFill>
          <a:schemeClr val="accent5">
            <a:tint val="50000"/>
            <a:hueOff val="-3364820"/>
            <a:satOff val="-11474"/>
            <a:lumOff val="-1911"/>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9DBF5BB-C490-4C35-A0AE-B22EACE05DDB}">
      <dsp:nvSpPr>
        <dsp:cNvPr id="0" name=""/>
        <dsp:cNvSpPr/>
      </dsp:nvSpPr>
      <dsp:spPr>
        <a:xfrm rot="10800000">
          <a:off x="2141713" y="3210125"/>
          <a:ext cx="7685749" cy="823317"/>
        </a:xfrm>
        <a:prstGeom prst="homePlate">
          <a:avLst/>
        </a:prstGeom>
        <a:solidFill>
          <a:schemeClr val="accent5">
            <a:hueOff val="-5068907"/>
            <a:satOff val="-13064"/>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a:solidFill>
                <a:schemeClr val="tx1"/>
              </a:solidFill>
            </a:rPr>
            <a:t>Poco tiempo por parte de los auditores para realizar la etapa de ejecución.</a:t>
          </a:r>
          <a:endParaRPr lang="en-US" sz="2000" kern="1200" dirty="0">
            <a:solidFill>
              <a:schemeClr val="tx1"/>
            </a:solidFill>
          </a:endParaRPr>
        </a:p>
      </dsp:txBody>
      <dsp:txXfrm rot="10800000">
        <a:off x="2347542" y="3210125"/>
        <a:ext cx="7479920" cy="823317"/>
      </dsp:txXfrm>
    </dsp:sp>
    <dsp:sp modelId="{EFB238F5-E87C-43C9-99A3-F58BE834D91B}">
      <dsp:nvSpPr>
        <dsp:cNvPr id="0" name=""/>
        <dsp:cNvSpPr/>
      </dsp:nvSpPr>
      <dsp:spPr>
        <a:xfrm>
          <a:off x="1730054" y="3210125"/>
          <a:ext cx="823317" cy="823317"/>
        </a:xfrm>
        <a:prstGeom prst="ellipse">
          <a:avLst/>
        </a:prstGeom>
        <a:solidFill>
          <a:schemeClr val="accent5">
            <a:tint val="50000"/>
            <a:hueOff val="-5047230"/>
            <a:satOff val="-17210"/>
            <a:lumOff val="-2867"/>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C9AB1FE-DA6F-4EC5-AB54-13FBB9B2CADB}">
      <dsp:nvSpPr>
        <dsp:cNvPr id="0" name=""/>
        <dsp:cNvSpPr/>
      </dsp:nvSpPr>
      <dsp:spPr>
        <a:xfrm rot="10800000">
          <a:off x="2141713" y="4279210"/>
          <a:ext cx="7685749" cy="823317"/>
        </a:xfrm>
        <a:prstGeom prst="homePlate">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1"/>
              </a:solidFill>
            </a:rPr>
            <a:t>Limitaciones intrínsecas a la tecnología </a:t>
          </a:r>
          <a:endParaRPr lang="es-EC" sz="2000" kern="1200" dirty="0">
            <a:solidFill>
              <a:schemeClr val="tx1"/>
            </a:solidFill>
          </a:endParaRPr>
        </a:p>
      </dsp:txBody>
      <dsp:txXfrm rot="10800000">
        <a:off x="2347542" y="4279210"/>
        <a:ext cx="7479920" cy="823317"/>
      </dsp:txXfrm>
    </dsp:sp>
    <dsp:sp modelId="{EA761134-DAEC-4036-80B6-6122E3192635}">
      <dsp:nvSpPr>
        <dsp:cNvPr id="0" name=""/>
        <dsp:cNvSpPr/>
      </dsp:nvSpPr>
      <dsp:spPr>
        <a:xfrm>
          <a:off x="1730054" y="4279210"/>
          <a:ext cx="823317" cy="823317"/>
        </a:xfrm>
        <a:prstGeom prst="ellipse">
          <a:avLst/>
        </a:prstGeom>
        <a:solidFill>
          <a:schemeClr val="accent5">
            <a:tint val="50000"/>
            <a:hueOff val="-6729641"/>
            <a:satOff val="-22947"/>
            <a:lumOff val="-382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E4CDF-91DA-4F04-A985-EA2212B3763D}">
      <dsp:nvSpPr>
        <dsp:cNvPr id="0" name=""/>
        <dsp:cNvSpPr/>
      </dsp:nvSpPr>
      <dsp:spPr>
        <a:xfrm rot="10800000">
          <a:off x="2141713" y="0"/>
          <a:ext cx="7685749" cy="823317"/>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Ampliar su equipo multidisciplinario en aspectos de tecnología.</a:t>
          </a:r>
          <a:endParaRPr lang="en-US" sz="2000" kern="1200" dirty="0">
            <a:solidFill>
              <a:schemeClr val="tx1"/>
            </a:solidFill>
          </a:endParaRPr>
        </a:p>
      </dsp:txBody>
      <dsp:txXfrm rot="10800000">
        <a:off x="2347542" y="0"/>
        <a:ext cx="7479920" cy="823317"/>
      </dsp:txXfrm>
    </dsp:sp>
    <dsp:sp modelId="{D87CF93A-324B-4805-8C3E-AFA364863DC7}">
      <dsp:nvSpPr>
        <dsp:cNvPr id="0" name=""/>
        <dsp:cNvSpPr/>
      </dsp:nvSpPr>
      <dsp:spPr>
        <a:xfrm>
          <a:off x="1730054" y="2871"/>
          <a:ext cx="823317" cy="823317"/>
        </a:xfrm>
        <a:prstGeom prst="ellipse">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868CFA6-72FE-496C-9FBA-71044E40E8C1}">
      <dsp:nvSpPr>
        <dsp:cNvPr id="0" name=""/>
        <dsp:cNvSpPr/>
      </dsp:nvSpPr>
      <dsp:spPr>
        <a:xfrm rot="10800000">
          <a:off x="2141713" y="1071956"/>
          <a:ext cx="7685749" cy="823317"/>
        </a:xfrm>
        <a:prstGeom prst="homePlate">
          <a:avLst/>
        </a:prstGeom>
        <a:solidFill>
          <a:schemeClr val="accent5">
            <a:hueOff val="-1689636"/>
            <a:satOff val="-4355"/>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1"/>
              </a:solidFill>
            </a:rPr>
            <a:t>Utilizar nuevas metodologías para recolectar la información acorde al cliente.</a:t>
          </a:r>
          <a:endParaRPr lang="en-US" sz="2000" kern="1200" dirty="0">
            <a:solidFill>
              <a:schemeClr val="tx1"/>
            </a:solidFill>
          </a:endParaRPr>
        </a:p>
      </dsp:txBody>
      <dsp:txXfrm rot="10800000">
        <a:off x="2347542" y="1071956"/>
        <a:ext cx="7479920" cy="823317"/>
      </dsp:txXfrm>
    </dsp:sp>
    <dsp:sp modelId="{580E1F30-C98B-4576-BF25-A225E53D29AE}">
      <dsp:nvSpPr>
        <dsp:cNvPr id="0" name=""/>
        <dsp:cNvSpPr/>
      </dsp:nvSpPr>
      <dsp:spPr>
        <a:xfrm>
          <a:off x="1730054" y="1071956"/>
          <a:ext cx="823317" cy="823317"/>
        </a:xfrm>
        <a:prstGeom prst="ellipse">
          <a:avLst/>
        </a:prstGeom>
        <a:solidFill>
          <a:schemeClr val="accent5">
            <a:tint val="50000"/>
            <a:hueOff val="-1682410"/>
            <a:satOff val="-5737"/>
            <a:lumOff val="-95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4C01EDB-4DF6-4B1A-9B1A-872B0B57247E}">
      <dsp:nvSpPr>
        <dsp:cNvPr id="0" name=""/>
        <dsp:cNvSpPr/>
      </dsp:nvSpPr>
      <dsp:spPr>
        <a:xfrm rot="10800000">
          <a:off x="2141713" y="2195458"/>
          <a:ext cx="7685749" cy="714483"/>
        </a:xfrm>
        <a:prstGeom prst="homePlate">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1"/>
              </a:solidFill>
            </a:rPr>
            <a:t>Utilizar la normativa que brinda la Superintendencia de Bancos para formar su criterio en la evaluación del control interno.</a:t>
          </a:r>
          <a:endParaRPr lang="en-US" sz="2000" kern="1200" dirty="0">
            <a:solidFill>
              <a:schemeClr val="tx1"/>
            </a:solidFill>
          </a:endParaRPr>
        </a:p>
      </dsp:txBody>
      <dsp:txXfrm rot="10800000">
        <a:off x="2320334" y="2195458"/>
        <a:ext cx="7507128" cy="714483"/>
      </dsp:txXfrm>
    </dsp:sp>
    <dsp:sp modelId="{A40A4408-4004-43B1-8039-590F4F3F960A}">
      <dsp:nvSpPr>
        <dsp:cNvPr id="0" name=""/>
        <dsp:cNvSpPr/>
      </dsp:nvSpPr>
      <dsp:spPr>
        <a:xfrm>
          <a:off x="1730054" y="2141041"/>
          <a:ext cx="823317" cy="823317"/>
        </a:xfrm>
        <a:prstGeom prst="ellipse">
          <a:avLst/>
        </a:prstGeom>
        <a:solidFill>
          <a:schemeClr val="accent5">
            <a:tint val="50000"/>
            <a:hueOff val="-3364820"/>
            <a:satOff val="-11474"/>
            <a:lumOff val="-1911"/>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9DBF5BB-C490-4C35-A0AE-B22EACE05DDB}">
      <dsp:nvSpPr>
        <dsp:cNvPr id="0" name=""/>
        <dsp:cNvSpPr/>
      </dsp:nvSpPr>
      <dsp:spPr>
        <a:xfrm rot="10800000">
          <a:off x="2141713" y="3210125"/>
          <a:ext cx="7685749" cy="823317"/>
        </a:xfrm>
        <a:prstGeom prst="homePlate">
          <a:avLst/>
        </a:prstGeom>
        <a:solidFill>
          <a:schemeClr val="accent5">
            <a:hueOff val="-5068907"/>
            <a:satOff val="-13064"/>
            <a:lumOff val="-88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1"/>
              </a:solidFill>
            </a:rPr>
            <a:t>Determinar un tiempo más extendido en la fase de ejecución de la auditoría.</a:t>
          </a:r>
          <a:endParaRPr lang="en-US" sz="2000" kern="1200" dirty="0">
            <a:solidFill>
              <a:schemeClr val="tx1"/>
            </a:solidFill>
          </a:endParaRPr>
        </a:p>
      </dsp:txBody>
      <dsp:txXfrm rot="10800000">
        <a:off x="2347542" y="3210125"/>
        <a:ext cx="7479920" cy="823317"/>
      </dsp:txXfrm>
    </dsp:sp>
    <dsp:sp modelId="{EFB238F5-E87C-43C9-99A3-F58BE834D91B}">
      <dsp:nvSpPr>
        <dsp:cNvPr id="0" name=""/>
        <dsp:cNvSpPr/>
      </dsp:nvSpPr>
      <dsp:spPr>
        <a:xfrm>
          <a:off x="1730054" y="3210125"/>
          <a:ext cx="823317" cy="823317"/>
        </a:xfrm>
        <a:prstGeom prst="ellipse">
          <a:avLst/>
        </a:prstGeom>
        <a:solidFill>
          <a:schemeClr val="accent5">
            <a:tint val="50000"/>
            <a:hueOff val="-5047230"/>
            <a:satOff val="-17210"/>
            <a:lumOff val="-2867"/>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3C09DB2-304E-4C62-84CC-84CE4415DEFB}">
      <dsp:nvSpPr>
        <dsp:cNvPr id="0" name=""/>
        <dsp:cNvSpPr/>
      </dsp:nvSpPr>
      <dsp:spPr>
        <a:xfrm rot="10800000">
          <a:off x="2141713" y="4279210"/>
          <a:ext cx="7685749" cy="823317"/>
        </a:xfrm>
        <a:prstGeom prst="homePlate">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3060"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Realizar una reunión posterior a la entrega del informe de manera presencial.</a:t>
          </a:r>
          <a:endParaRPr lang="es-EC" sz="2000" kern="1200" dirty="0">
            <a:solidFill>
              <a:schemeClr val="tx1"/>
            </a:solidFill>
          </a:endParaRPr>
        </a:p>
      </dsp:txBody>
      <dsp:txXfrm rot="10800000">
        <a:off x="2347542" y="4279210"/>
        <a:ext cx="7479920" cy="823317"/>
      </dsp:txXfrm>
    </dsp:sp>
    <dsp:sp modelId="{97297C40-270A-4681-BECD-4119F5BC7C4B}">
      <dsp:nvSpPr>
        <dsp:cNvPr id="0" name=""/>
        <dsp:cNvSpPr/>
      </dsp:nvSpPr>
      <dsp:spPr>
        <a:xfrm>
          <a:off x="1730054" y="4279210"/>
          <a:ext cx="823317" cy="823317"/>
        </a:xfrm>
        <a:prstGeom prst="ellipse">
          <a:avLst/>
        </a:prstGeom>
        <a:solidFill>
          <a:schemeClr val="accent5">
            <a:tint val="50000"/>
            <a:hueOff val="-6729641"/>
            <a:satOff val="-22947"/>
            <a:lumOff val="-382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B138F-16E7-4DB1-BF50-800C034D9CC1}">
      <dsp:nvSpPr>
        <dsp:cNvPr id="0" name=""/>
        <dsp:cNvSpPr/>
      </dsp:nvSpPr>
      <dsp:spPr>
        <a:xfrm>
          <a:off x="0" y="187541"/>
          <a:ext cx="3133817" cy="1566908"/>
        </a:xfrm>
        <a:prstGeom prst="roundRect">
          <a:avLst>
            <a:gd name="adj" fmla="val 10000"/>
          </a:avLst>
        </a:prstGeom>
        <a:noFill/>
        <a:ln w="3810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b="1" i="1" kern="1200" dirty="0">
              <a:solidFill>
                <a:schemeClr val="tx1"/>
              </a:solidFill>
            </a:rPr>
            <a:t>Justificación Teórica</a:t>
          </a:r>
        </a:p>
      </dsp:txBody>
      <dsp:txXfrm>
        <a:off x="45893" y="233434"/>
        <a:ext cx="3042031" cy="1475122"/>
      </dsp:txXfrm>
    </dsp:sp>
    <dsp:sp modelId="{25EE3852-3B55-4CD9-8F5C-EA5E1B3973EC}">
      <dsp:nvSpPr>
        <dsp:cNvPr id="0" name=""/>
        <dsp:cNvSpPr/>
      </dsp:nvSpPr>
      <dsp:spPr>
        <a:xfrm>
          <a:off x="313381" y="1754449"/>
          <a:ext cx="313381" cy="1175181"/>
        </a:xfrm>
        <a:custGeom>
          <a:avLst/>
          <a:gdLst/>
          <a:ahLst/>
          <a:cxnLst/>
          <a:rect l="0" t="0" r="0" b="0"/>
          <a:pathLst>
            <a:path>
              <a:moveTo>
                <a:pt x="0" y="0"/>
              </a:moveTo>
              <a:lnTo>
                <a:pt x="0" y="1175181"/>
              </a:lnTo>
              <a:lnTo>
                <a:pt x="313381" y="1175181"/>
              </a:lnTo>
            </a:path>
          </a:pathLst>
        </a:cu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6610504B-5475-4E49-B37E-40519FFE6F0F}">
      <dsp:nvSpPr>
        <dsp:cNvPr id="0" name=""/>
        <dsp:cNvSpPr/>
      </dsp:nvSpPr>
      <dsp:spPr>
        <a:xfrm>
          <a:off x="626763" y="2146176"/>
          <a:ext cx="2507053" cy="1566908"/>
        </a:xfrm>
        <a:prstGeom prst="roundRect">
          <a:avLst>
            <a:gd name="adj" fmla="val 10000"/>
          </a:avLst>
        </a:prstGeom>
        <a:solidFill>
          <a:schemeClr val="lt1">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MX" sz="1700" kern="1200" dirty="0"/>
            <a:t>Estudios relacionados a la gestión de riesgos de fraude, enfocados en el control interno de las instituciones financieras</a:t>
          </a:r>
        </a:p>
      </dsp:txBody>
      <dsp:txXfrm>
        <a:off x="672656" y="2192069"/>
        <a:ext cx="2415267" cy="1475122"/>
      </dsp:txXfrm>
    </dsp:sp>
    <dsp:sp modelId="{CEDA20FA-71E5-4B71-839A-2993D7C12C94}">
      <dsp:nvSpPr>
        <dsp:cNvPr id="0" name=""/>
        <dsp:cNvSpPr/>
      </dsp:nvSpPr>
      <dsp:spPr>
        <a:xfrm>
          <a:off x="313381" y="1754449"/>
          <a:ext cx="313381" cy="3133817"/>
        </a:xfrm>
        <a:custGeom>
          <a:avLst/>
          <a:gdLst/>
          <a:ahLst/>
          <a:cxnLst/>
          <a:rect l="0" t="0" r="0" b="0"/>
          <a:pathLst>
            <a:path>
              <a:moveTo>
                <a:pt x="0" y="0"/>
              </a:moveTo>
              <a:lnTo>
                <a:pt x="0" y="3133817"/>
              </a:lnTo>
              <a:lnTo>
                <a:pt x="313381" y="3133817"/>
              </a:lnTo>
            </a:path>
          </a:pathLst>
        </a:cu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D4089FAB-7529-4264-87C1-76E4185378B3}">
      <dsp:nvSpPr>
        <dsp:cNvPr id="0" name=""/>
        <dsp:cNvSpPr/>
      </dsp:nvSpPr>
      <dsp:spPr>
        <a:xfrm>
          <a:off x="626763" y="4104812"/>
          <a:ext cx="2507053" cy="1566908"/>
        </a:xfrm>
        <a:prstGeom prst="roundRect">
          <a:avLst>
            <a:gd name="adj" fmla="val 10000"/>
          </a:avLst>
        </a:prstGeom>
        <a:solidFill>
          <a:schemeClr val="lt1">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s-MX" sz="1700" kern="1200" dirty="0"/>
            <a:t>Otros estudios orientados específicamente a la auditoría forense como herramienta en la detección de delitos en específico</a:t>
          </a:r>
        </a:p>
      </dsp:txBody>
      <dsp:txXfrm>
        <a:off x="672656" y="4150705"/>
        <a:ext cx="2415267" cy="1475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B138F-16E7-4DB1-BF50-800C034D9CC1}">
      <dsp:nvSpPr>
        <dsp:cNvPr id="0" name=""/>
        <dsp:cNvSpPr/>
      </dsp:nvSpPr>
      <dsp:spPr>
        <a:xfrm>
          <a:off x="113964" y="234070"/>
          <a:ext cx="1994173" cy="848935"/>
        </a:xfrm>
        <a:prstGeom prst="roundRect">
          <a:avLst>
            <a:gd name="adj" fmla="val 10000"/>
          </a:avLst>
        </a:prstGeom>
        <a:noFill/>
        <a:ln w="3810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MX" sz="2600" b="1" i="1" kern="1200" dirty="0">
              <a:solidFill>
                <a:schemeClr val="tx1"/>
              </a:solidFill>
            </a:rPr>
            <a:t>Justificación Práctica</a:t>
          </a:r>
        </a:p>
      </dsp:txBody>
      <dsp:txXfrm>
        <a:off x="138828" y="258934"/>
        <a:ext cx="1944445" cy="799207"/>
      </dsp:txXfrm>
    </dsp:sp>
    <dsp:sp modelId="{25EE3852-3B55-4CD9-8F5C-EA5E1B3973EC}">
      <dsp:nvSpPr>
        <dsp:cNvPr id="0" name=""/>
        <dsp:cNvSpPr/>
      </dsp:nvSpPr>
      <dsp:spPr>
        <a:xfrm>
          <a:off x="313381" y="1083005"/>
          <a:ext cx="199417" cy="984386"/>
        </a:xfrm>
        <a:custGeom>
          <a:avLst/>
          <a:gdLst/>
          <a:ahLst/>
          <a:cxnLst/>
          <a:rect l="0" t="0" r="0" b="0"/>
          <a:pathLst>
            <a:path>
              <a:moveTo>
                <a:pt x="0" y="0"/>
              </a:moveTo>
              <a:lnTo>
                <a:pt x="0" y="984386"/>
              </a:lnTo>
              <a:lnTo>
                <a:pt x="199417" y="984386"/>
              </a:lnTo>
            </a:path>
          </a:pathLst>
        </a:cu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6610504B-5475-4E49-B37E-40519FFE6F0F}">
      <dsp:nvSpPr>
        <dsp:cNvPr id="0" name=""/>
        <dsp:cNvSpPr/>
      </dsp:nvSpPr>
      <dsp:spPr>
        <a:xfrm>
          <a:off x="512799" y="1474733"/>
          <a:ext cx="2507053" cy="1185319"/>
        </a:xfrm>
        <a:prstGeom prst="roundRect">
          <a:avLst>
            <a:gd name="adj" fmla="val 10000"/>
          </a:avLst>
        </a:prstGeom>
        <a:solidFill>
          <a:schemeClr val="lt1">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MX" sz="1800" kern="1200" dirty="0"/>
            <a:t>Este estudio descriptivo ayuda a prevenir las consecuencias de este problema</a:t>
          </a:r>
        </a:p>
      </dsp:txBody>
      <dsp:txXfrm>
        <a:off x="547516" y="1509450"/>
        <a:ext cx="2437619" cy="1115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1BB74-7932-429A-BDB1-AD09AEECF603}">
      <dsp:nvSpPr>
        <dsp:cNvPr id="0" name=""/>
        <dsp:cNvSpPr/>
      </dsp:nvSpPr>
      <dsp:spPr>
        <a:xfrm>
          <a:off x="299553" y="336"/>
          <a:ext cx="2771693" cy="720518"/>
        </a:xfrm>
        <a:prstGeom prst="rect">
          <a:avLst/>
        </a:prstGeom>
        <a:solidFill>
          <a:schemeClr val="lt1">
            <a:hueOff val="0"/>
            <a:satOff val="0"/>
            <a:lumOff val="0"/>
            <a:alphaOff val="0"/>
          </a:schemeClr>
        </a:solidFill>
        <a:ln w="38100" cap="flat" cmpd="sng" algn="ctr">
          <a:solidFill>
            <a:srgbClr val="92D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i="1" kern="1200" spc="75" dirty="0">
              <a:effectLst/>
              <a:latin typeface="Arial" panose="020B0604020202020204" pitchFamily="34" charset="0"/>
              <a:ea typeface="Calibri" panose="020F0502020204030204" pitchFamily="34" charset="0"/>
              <a:cs typeface="Arial" panose="020B0604020202020204" pitchFamily="34" charset="0"/>
            </a:rPr>
            <a:t>Dificultad para determinar metodologías aplicadas en las auditorías</a:t>
          </a:r>
          <a:endParaRPr lang="es-MX" sz="1600" i="1" kern="1200" dirty="0"/>
        </a:p>
      </dsp:txBody>
      <dsp:txXfrm>
        <a:off x="299553" y="336"/>
        <a:ext cx="2771693" cy="720518"/>
      </dsp:txXfrm>
    </dsp:sp>
    <dsp:sp modelId="{BB8F56E0-E2F8-4182-BDDB-98AC7D315873}">
      <dsp:nvSpPr>
        <dsp:cNvPr id="0" name=""/>
        <dsp:cNvSpPr/>
      </dsp:nvSpPr>
      <dsp:spPr>
        <a:xfrm>
          <a:off x="299553" y="998024"/>
          <a:ext cx="2771693" cy="720518"/>
        </a:xfrm>
        <a:prstGeom prst="rect">
          <a:avLst/>
        </a:prstGeom>
        <a:solidFill>
          <a:schemeClr val="lt1">
            <a:hueOff val="0"/>
            <a:satOff val="0"/>
            <a:lumOff val="0"/>
            <a:alphaOff val="0"/>
          </a:schemeClr>
        </a:solidFill>
        <a:ln w="38100" cap="flat" cmpd="sng" algn="ctr">
          <a:solidFill>
            <a:srgbClr val="92D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i="1" kern="1200" spc="75">
              <a:effectLst/>
              <a:latin typeface="Arial" panose="020B0604020202020204" pitchFamily="34" charset="0"/>
              <a:ea typeface="Calibri" panose="020F0502020204030204" pitchFamily="34" charset="0"/>
              <a:cs typeface="Arial" panose="020B0604020202020204" pitchFamily="34" charset="0"/>
            </a:rPr>
            <a:t>Procesos de auditoría dispersos</a:t>
          </a:r>
          <a:endParaRPr lang="es-MX" sz="1600" i="1" kern="1200" dirty="0"/>
        </a:p>
      </dsp:txBody>
      <dsp:txXfrm>
        <a:off x="299553" y="998024"/>
        <a:ext cx="2771693" cy="720518"/>
      </dsp:txXfrm>
    </dsp:sp>
    <dsp:sp modelId="{DE81956A-6BCC-46BD-AC17-A764C4EBA5EA}">
      <dsp:nvSpPr>
        <dsp:cNvPr id="0" name=""/>
        <dsp:cNvSpPr/>
      </dsp:nvSpPr>
      <dsp:spPr>
        <a:xfrm>
          <a:off x="299553" y="1995712"/>
          <a:ext cx="2771693" cy="720518"/>
        </a:xfrm>
        <a:prstGeom prst="rect">
          <a:avLst/>
        </a:prstGeom>
        <a:solidFill>
          <a:schemeClr val="lt1">
            <a:hueOff val="0"/>
            <a:satOff val="0"/>
            <a:lumOff val="0"/>
            <a:alphaOff val="0"/>
          </a:schemeClr>
        </a:solidFill>
        <a:ln w="38100" cap="flat" cmpd="sng" algn="ctr">
          <a:solidFill>
            <a:srgbClr val="92D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i="1" kern="1200" spc="75">
              <a:effectLst/>
              <a:latin typeface="Arial" panose="020B0604020202020204" pitchFamily="34" charset="0"/>
              <a:ea typeface="Calibri" panose="020F0502020204030204" pitchFamily="34" charset="0"/>
              <a:cs typeface="Arial" panose="020B0604020202020204" pitchFamily="34" charset="0"/>
            </a:rPr>
            <a:t>Limitación al momento de determinar un proceso de auditoría uniforme</a:t>
          </a:r>
          <a:endParaRPr lang="es-MX" sz="1600" i="1" kern="1200" dirty="0"/>
        </a:p>
      </dsp:txBody>
      <dsp:txXfrm>
        <a:off x="299553" y="1995712"/>
        <a:ext cx="2771693" cy="720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A006-B482-4533-9437-3794502E6693}">
      <dsp:nvSpPr>
        <dsp:cNvPr id="0" name=""/>
        <dsp:cNvSpPr/>
      </dsp:nvSpPr>
      <dsp:spPr>
        <a:xfrm>
          <a:off x="0" y="2896"/>
          <a:ext cx="6266278" cy="662400"/>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MX" sz="2300" b="1" i="1" kern="1200" dirty="0">
              <a:solidFill>
                <a:schemeClr val="tx1"/>
              </a:solidFill>
            </a:rPr>
            <a:t>Justificación Investigativa</a:t>
          </a:r>
        </a:p>
      </dsp:txBody>
      <dsp:txXfrm>
        <a:off x="0" y="2896"/>
        <a:ext cx="6266278" cy="662400"/>
      </dsp:txXfrm>
    </dsp:sp>
    <dsp:sp modelId="{538CDB6C-91B4-470D-BAF0-A0AFC3CD48FE}">
      <dsp:nvSpPr>
        <dsp:cNvPr id="0" name=""/>
        <dsp:cNvSpPr/>
      </dsp:nvSpPr>
      <dsp:spPr>
        <a:xfrm>
          <a:off x="0" y="668193"/>
          <a:ext cx="6266278" cy="1262699"/>
        </a:xfrm>
        <a:prstGeom prst="rect">
          <a:avLst/>
        </a:prstGeom>
        <a:solidFill>
          <a:schemeClr val="accent5">
            <a:tint val="40000"/>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MX" sz="1800" kern="1200" dirty="0"/>
            <a:t>Este estudio descriptivo constituye la base para la consecución de un macro proyecto que será proponer a largo plazo una metodología de auditoría integral para la detección de fraudes en las instituciones públicas y privadas del Ecuador.</a:t>
          </a:r>
        </a:p>
      </dsp:txBody>
      <dsp:txXfrm>
        <a:off x="0" y="668193"/>
        <a:ext cx="6266278" cy="1262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193A1-5253-4894-A8C5-D79113F37471}">
      <dsp:nvSpPr>
        <dsp:cNvPr id="0" name=""/>
        <dsp:cNvSpPr/>
      </dsp:nvSpPr>
      <dsp:spPr>
        <a:xfrm>
          <a:off x="1609959" y="324087"/>
          <a:ext cx="2195462" cy="2195462"/>
        </a:xfrm>
        <a:prstGeom prst="blockArc">
          <a:avLst>
            <a:gd name="adj1" fmla="val 10800000"/>
            <a:gd name="adj2" fmla="val 162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60849A7-6695-4FB4-B13C-2CDBB4F7B770}">
      <dsp:nvSpPr>
        <dsp:cNvPr id="0" name=""/>
        <dsp:cNvSpPr/>
      </dsp:nvSpPr>
      <dsp:spPr>
        <a:xfrm>
          <a:off x="1609959" y="324087"/>
          <a:ext cx="2195462" cy="2195462"/>
        </a:xfrm>
        <a:prstGeom prst="blockArc">
          <a:avLst>
            <a:gd name="adj1" fmla="val 5400000"/>
            <a:gd name="adj2" fmla="val 108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1A22648-8BEF-4315-A654-A3BE8E66B5C7}">
      <dsp:nvSpPr>
        <dsp:cNvPr id="0" name=""/>
        <dsp:cNvSpPr/>
      </dsp:nvSpPr>
      <dsp:spPr>
        <a:xfrm>
          <a:off x="1609959" y="324087"/>
          <a:ext cx="2195462" cy="2195462"/>
        </a:xfrm>
        <a:prstGeom prst="blockArc">
          <a:avLst>
            <a:gd name="adj1" fmla="val 0"/>
            <a:gd name="adj2" fmla="val 540000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6676A4-CFA8-46D9-B2E2-E21932630BEE}">
      <dsp:nvSpPr>
        <dsp:cNvPr id="0" name=""/>
        <dsp:cNvSpPr/>
      </dsp:nvSpPr>
      <dsp:spPr>
        <a:xfrm>
          <a:off x="1609959" y="324087"/>
          <a:ext cx="2195462" cy="2195462"/>
        </a:xfrm>
        <a:prstGeom prst="blockArc">
          <a:avLst>
            <a:gd name="adj1" fmla="val 16200000"/>
            <a:gd name="adj2" fmla="val 0"/>
            <a:gd name="adj3" fmla="val 4638"/>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970D135-AE20-43ED-9484-59D44768935D}">
      <dsp:nvSpPr>
        <dsp:cNvPr id="0" name=""/>
        <dsp:cNvSpPr/>
      </dsp:nvSpPr>
      <dsp:spPr>
        <a:xfrm>
          <a:off x="2321758" y="1084673"/>
          <a:ext cx="771864" cy="674289"/>
        </a:xfrm>
        <a:prstGeom prst="ellipse">
          <a:avLst/>
        </a:prstGeom>
        <a:solidFill>
          <a:schemeClr val="accent6">
            <a:lumMod val="20000"/>
            <a:lumOff val="80000"/>
          </a:schemeClr>
        </a:solidFill>
        <a:ln w="3810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Auditoría Integral</a:t>
          </a:r>
        </a:p>
      </dsp:txBody>
      <dsp:txXfrm>
        <a:off x="2434795" y="1183420"/>
        <a:ext cx="545790" cy="476795"/>
      </dsp:txXfrm>
    </dsp:sp>
    <dsp:sp modelId="{AE86C9B5-58F4-4B20-9C4C-4898606C33BD}">
      <dsp:nvSpPr>
        <dsp:cNvPr id="0" name=""/>
        <dsp:cNvSpPr/>
      </dsp:nvSpPr>
      <dsp:spPr>
        <a:xfrm>
          <a:off x="2223222" y="-43668"/>
          <a:ext cx="968936" cy="786420"/>
        </a:xfrm>
        <a:prstGeom prst="ellipse">
          <a:avLst/>
        </a:prstGeom>
        <a:solidFill>
          <a:schemeClr val="accent6">
            <a:lumMod val="20000"/>
            <a:lumOff val="80000"/>
          </a:schemeClr>
        </a:solidFill>
        <a:ln w="3810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Auditoría Financiera</a:t>
          </a:r>
        </a:p>
      </dsp:txBody>
      <dsp:txXfrm>
        <a:off x="2365119" y="71501"/>
        <a:ext cx="685142" cy="556082"/>
      </dsp:txXfrm>
    </dsp:sp>
    <dsp:sp modelId="{DB88BA50-C3A7-4471-94D0-A7730053F510}">
      <dsp:nvSpPr>
        <dsp:cNvPr id="0" name=""/>
        <dsp:cNvSpPr/>
      </dsp:nvSpPr>
      <dsp:spPr>
        <a:xfrm>
          <a:off x="3295499" y="1028608"/>
          <a:ext cx="968936" cy="786420"/>
        </a:xfrm>
        <a:prstGeom prst="ellipse">
          <a:avLst/>
        </a:prstGeom>
        <a:solidFill>
          <a:schemeClr val="accent6">
            <a:lumMod val="20000"/>
            <a:lumOff val="80000"/>
          </a:schemeClr>
        </a:solidFill>
        <a:ln w="3810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Auditoría de Control Interno</a:t>
          </a:r>
        </a:p>
      </dsp:txBody>
      <dsp:txXfrm>
        <a:off x="3437396" y="1143777"/>
        <a:ext cx="685142" cy="556082"/>
      </dsp:txXfrm>
    </dsp:sp>
    <dsp:sp modelId="{98212001-28BB-4C09-8410-9814EBD6694D}">
      <dsp:nvSpPr>
        <dsp:cNvPr id="0" name=""/>
        <dsp:cNvSpPr/>
      </dsp:nvSpPr>
      <dsp:spPr>
        <a:xfrm>
          <a:off x="2157535" y="2092675"/>
          <a:ext cx="1100309" cy="802839"/>
        </a:xfrm>
        <a:prstGeom prst="ellipse">
          <a:avLst/>
        </a:prstGeom>
        <a:solidFill>
          <a:schemeClr val="accent6">
            <a:lumMod val="20000"/>
            <a:lumOff val="80000"/>
          </a:schemeClr>
        </a:solidFill>
        <a:ln w="3810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Auditoría de Cumplimiento de Leyes y Regulaciones</a:t>
          </a:r>
        </a:p>
      </dsp:txBody>
      <dsp:txXfrm>
        <a:off x="2318672" y="2210248"/>
        <a:ext cx="778035" cy="567693"/>
      </dsp:txXfrm>
    </dsp:sp>
    <dsp:sp modelId="{A2B835EA-F58E-4A18-A6A9-23A857F68EF4}">
      <dsp:nvSpPr>
        <dsp:cNvPr id="0" name=""/>
        <dsp:cNvSpPr/>
      </dsp:nvSpPr>
      <dsp:spPr>
        <a:xfrm>
          <a:off x="1150945" y="1028608"/>
          <a:ext cx="968936" cy="786420"/>
        </a:xfrm>
        <a:prstGeom prst="ellipse">
          <a:avLst/>
        </a:prstGeom>
        <a:solidFill>
          <a:schemeClr val="accent6">
            <a:lumMod val="20000"/>
            <a:lumOff val="80000"/>
          </a:schemeClr>
        </a:solidFill>
        <a:ln w="3810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Auditoría de Gestión</a:t>
          </a:r>
        </a:p>
      </dsp:txBody>
      <dsp:txXfrm>
        <a:off x="1292842" y="1143777"/>
        <a:ext cx="685142" cy="556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A006-B482-4533-9437-3794502E6693}">
      <dsp:nvSpPr>
        <dsp:cNvPr id="0" name=""/>
        <dsp:cNvSpPr/>
      </dsp:nvSpPr>
      <dsp:spPr>
        <a:xfrm>
          <a:off x="0" y="10646"/>
          <a:ext cx="6266278" cy="806400"/>
        </a:xfrm>
        <a:prstGeom prst="rect">
          <a:avLst/>
        </a:prstGeom>
        <a:noFill/>
        <a:ln w="38100" cap="flat" cmpd="sng" algn="ctr">
          <a:solidFill>
            <a:srgbClr val="0070C0"/>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i="1" kern="1200" dirty="0">
              <a:solidFill>
                <a:schemeClr val="tx1"/>
              </a:solidFill>
            </a:rPr>
            <a:t>Definición de Auditoría Bancaria</a:t>
          </a:r>
        </a:p>
      </dsp:txBody>
      <dsp:txXfrm>
        <a:off x="0" y="10646"/>
        <a:ext cx="6266278" cy="806400"/>
      </dsp:txXfrm>
    </dsp:sp>
    <dsp:sp modelId="{538CDB6C-91B4-470D-BAF0-A0AFC3CD48FE}">
      <dsp:nvSpPr>
        <dsp:cNvPr id="0" name=""/>
        <dsp:cNvSpPr/>
      </dsp:nvSpPr>
      <dsp:spPr>
        <a:xfrm>
          <a:off x="0" y="827693"/>
          <a:ext cx="6266278" cy="1498769"/>
        </a:xfrm>
        <a:prstGeom prst="rect">
          <a:avLst/>
        </a:prstGeom>
        <a:solidFill>
          <a:schemeClr val="accent5">
            <a:tint val="40000"/>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MX" sz="1800" kern="1200" dirty="0"/>
            <a:t>Es una actividad independiente que se realiza dentro de una entidad financiera, consistente en la revisión de las operaciones de la misma para verificar que estas cumplen con los procedimientos y normativas aplicables (Barral Varela, 2015, p. 1).</a:t>
          </a:r>
        </a:p>
      </dsp:txBody>
      <dsp:txXfrm>
        <a:off x="0" y="827693"/>
        <a:ext cx="6266278" cy="14987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18105-18D6-4DB5-8935-5F661CDEFCDD}">
      <dsp:nvSpPr>
        <dsp:cNvPr id="0" name=""/>
        <dsp:cNvSpPr/>
      </dsp:nvSpPr>
      <dsp:spPr>
        <a:xfrm>
          <a:off x="4477177" y="2806946"/>
          <a:ext cx="945920" cy="1380761"/>
        </a:xfrm>
        <a:custGeom>
          <a:avLst/>
          <a:gdLst/>
          <a:ahLst/>
          <a:cxnLst/>
          <a:rect l="0" t="0" r="0" b="0"/>
          <a:pathLst>
            <a:path>
              <a:moveTo>
                <a:pt x="0" y="0"/>
              </a:moveTo>
              <a:lnTo>
                <a:pt x="319980" y="0"/>
              </a:lnTo>
              <a:lnTo>
                <a:pt x="319980" y="1380761"/>
              </a:lnTo>
              <a:lnTo>
                <a:pt x="945920" y="1380761"/>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3294158B-1968-47E6-894D-0634591003B2}">
      <dsp:nvSpPr>
        <dsp:cNvPr id="0" name=""/>
        <dsp:cNvSpPr/>
      </dsp:nvSpPr>
      <dsp:spPr>
        <a:xfrm>
          <a:off x="4477177" y="2703447"/>
          <a:ext cx="945920" cy="91440"/>
        </a:xfrm>
        <a:custGeom>
          <a:avLst/>
          <a:gdLst/>
          <a:ahLst/>
          <a:cxnLst/>
          <a:rect l="0" t="0" r="0" b="0"/>
          <a:pathLst>
            <a:path>
              <a:moveTo>
                <a:pt x="0" y="103499"/>
              </a:moveTo>
              <a:lnTo>
                <a:pt x="319980" y="103499"/>
              </a:lnTo>
              <a:lnTo>
                <a:pt x="319980" y="45720"/>
              </a:lnTo>
              <a:lnTo>
                <a:pt x="945920" y="45720"/>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619D4D6B-088F-40ED-8CAF-E12160F3ACA6}">
      <dsp:nvSpPr>
        <dsp:cNvPr id="0" name=""/>
        <dsp:cNvSpPr/>
      </dsp:nvSpPr>
      <dsp:spPr>
        <a:xfrm>
          <a:off x="4477177" y="1276558"/>
          <a:ext cx="945920" cy="1530388"/>
        </a:xfrm>
        <a:custGeom>
          <a:avLst/>
          <a:gdLst/>
          <a:ahLst/>
          <a:cxnLst/>
          <a:rect l="0" t="0" r="0" b="0"/>
          <a:pathLst>
            <a:path>
              <a:moveTo>
                <a:pt x="0" y="1530388"/>
              </a:moveTo>
              <a:lnTo>
                <a:pt x="319980" y="1530388"/>
              </a:lnTo>
              <a:lnTo>
                <a:pt x="319980" y="0"/>
              </a:lnTo>
              <a:lnTo>
                <a:pt x="945920" y="0"/>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3C3082A9-DB99-4B90-A258-DB4BD5AB8DEC}">
      <dsp:nvSpPr>
        <dsp:cNvPr id="0" name=""/>
        <dsp:cNvSpPr/>
      </dsp:nvSpPr>
      <dsp:spPr>
        <a:xfrm>
          <a:off x="2724295" y="2649024"/>
          <a:ext cx="288057" cy="157922"/>
        </a:xfrm>
        <a:custGeom>
          <a:avLst/>
          <a:gdLst/>
          <a:ahLst/>
          <a:cxnLst/>
          <a:rect l="0" t="0" r="0" b="0"/>
          <a:pathLst>
            <a:path>
              <a:moveTo>
                <a:pt x="0" y="0"/>
              </a:moveTo>
              <a:lnTo>
                <a:pt x="0" y="157922"/>
              </a:lnTo>
              <a:lnTo>
                <a:pt x="288057" y="157922"/>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D00B95D0-D5DD-4D7E-894A-7F04BF0DE64E}">
      <dsp:nvSpPr>
        <dsp:cNvPr id="0" name=""/>
        <dsp:cNvSpPr/>
      </dsp:nvSpPr>
      <dsp:spPr>
        <a:xfrm>
          <a:off x="17919" y="1807065"/>
          <a:ext cx="2706376" cy="1683917"/>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MX" sz="1800" kern="1200" dirty="0"/>
            <a:t>Supervisar y controlar a las entidades del sistema financiero y al sistema nacional de seguridad social, con el objetivo de proteger al usuario financiero.</a:t>
          </a:r>
        </a:p>
      </dsp:txBody>
      <dsp:txXfrm>
        <a:off x="17919" y="1807065"/>
        <a:ext cx="2706376" cy="1683917"/>
      </dsp:txXfrm>
    </dsp:sp>
    <dsp:sp modelId="{FCC17C77-7D20-46C8-A9A4-4CBD6529277C}">
      <dsp:nvSpPr>
        <dsp:cNvPr id="0" name=""/>
        <dsp:cNvSpPr/>
      </dsp:nvSpPr>
      <dsp:spPr>
        <a:xfrm>
          <a:off x="3012353" y="2577155"/>
          <a:ext cx="1464824" cy="45958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1" kern="1200" dirty="0"/>
            <a:t>Funciones</a:t>
          </a:r>
        </a:p>
      </dsp:txBody>
      <dsp:txXfrm>
        <a:off x="3012353" y="2577155"/>
        <a:ext cx="1464824" cy="459581"/>
      </dsp:txXfrm>
    </dsp:sp>
    <dsp:sp modelId="{6EBEB724-49BF-437C-B3B4-D8A1E6190BA5}">
      <dsp:nvSpPr>
        <dsp:cNvPr id="0" name=""/>
        <dsp:cNvSpPr/>
      </dsp:nvSpPr>
      <dsp:spPr>
        <a:xfrm>
          <a:off x="5423098" y="832784"/>
          <a:ext cx="5116746" cy="887548"/>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t>Ejercer la vigilancia, auditoría, control y supervisión del cumplimiento en lo que corresponde a las  actividades financieras.</a:t>
          </a:r>
          <a:endParaRPr lang="es-MX" sz="1800" kern="1200" dirty="0"/>
        </a:p>
      </dsp:txBody>
      <dsp:txXfrm>
        <a:off x="5423098" y="832784"/>
        <a:ext cx="5116746" cy="887548"/>
      </dsp:txXfrm>
    </dsp:sp>
    <dsp:sp modelId="{6B82F87A-7AC6-4AD6-829E-F2E1CCA814C3}">
      <dsp:nvSpPr>
        <dsp:cNvPr id="0" name=""/>
        <dsp:cNvSpPr/>
      </dsp:nvSpPr>
      <dsp:spPr>
        <a:xfrm>
          <a:off x="5423098" y="2416980"/>
          <a:ext cx="5116746" cy="664372"/>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t>Programas de supervisión intensiva a las entidades controladas.</a:t>
          </a:r>
          <a:endParaRPr lang="es-MX" sz="1800" kern="1200" dirty="0"/>
        </a:p>
      </dsp:txBody>
      <dsp:txXfrm>
        <a:off x="5423098" y="2416980"/>
        <a:ext cx="5116746" cy="664372"/>
      </dsp:txXfrm>
    </dsp:sp>
    <dsp:sp modelId="{AA95B9F2-7573-49E2-BD4B-EF9FD02609F1}">
      <dsp:nvSpPr>
        <dsp:cNvPr id="0" name=""/>
        <dsp:cNvSpPr/>
      </dsp:nvSpPr>
      <dsp:spPr>
        <a:xfrm>
          <a:off x="5423098" y="3853450"/>
          <a:ext cx="5116746" cy="668515"/>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t>Calificar a las personas naturales y jurídicas que efectúan trabajos de auditoría interna y externa.</a:t>
          </a:r>
          <a:endParaRPr lang="es-MX" sz="1800" kern="1200" dirty="0"/>
        </a:p>
      </dsp:txBody>
      <dsp:txXfrm>
        <a:off x="5423098" y="3853450"/>
        <a:ext cx="5116746" cy="668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7A0C8-617A-4D84-A2BF-792CFA743FB9}">
      <dsp:nvSpPr>
        <dsp:cNvPr id="0" name=""/>
        <dsp:cNvSpPr/>
      </dsp:nvSpPr>
      <dsp:spPr>
        <a:xfrm>
          <a:off x="0" y="427254"/>
          <a:ext cx="6001304" cy="313800"/>
        </a:xfrm>
        <a:prstGeom prst="rect">
          <a:avLst/>
        </a:prstGeom>
        <a:noFill/>
        <a:ln w="28575">
          <a:solidFill>
            <a:srgbClr val="0070C0"/>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solidFill>
                <a:schemeClr val="tx1"/>
              </a:solidFill>
            </a:rPr>
            <a:t>Subdirección de Riesgos Operativos</a:t>
          </a:r>
          <a:endParaRPr lang="es-MX" sz="2400" kern="1200" dirty="0">
            <a:solidFill>
              <a:schemeClr val="tx1"/>
            </a:solidFill>
          </a:endParaRPr>
        </a:p>
      </dsp:txBody>
      <dsp:txXfrm>
        <a:off x="0" y="427254"/>
        <a:ext cx="6001304" cy="313800"/>
      </dsp:txXfrm>
    </dsp:sp>
    <dsp:sp modelId="{F5867821-6AC2-4C0C-86EA-3D06D5FDB8C0}">
      <dsp:nvSpPr>
        <dsp:cNvPr id="0" name=""/>
        <dsp:cNvSpPr/>
      </dsp:nvSpPr>
      <dsp:spPr>
        <a:xfrm>
          <a:off x="0" y="739064"/>
          <a:ext cx="3000652" cy="1849720"/>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Realiza supervisiones a las instituciones financieras del país</a:t>
          </a:r>
          <a:endParaRPr lang="es-MX" sz="2000" kern="1200" dirty="0"/>
        </a:p>
      </dsp:txBody>
      <dsp:txXfrm>
        <a:off x="0" y="739064"/>
        <a:ext cx="3000652" cy="1849720"/>
      </dsp:txXfrm>
    </dsp:sp>
    <dsp:sp modelId="{0B24C725-8F9A-4F16-860D-F6B67E85BDF0}">
      <dsp:nvSpPr>
        <dsp:cNvPr id="0" name=""/>
        <dsp:cNvSpPr/>
      </dsp:nvSpPr>
      <dsp:spPr>
        <a:xfrm>
          <a:off x="3000652" y="739064"/>
          <a:ext cx="3000652" cy="1849720"/>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Identificar alertas de riesgos operativos en las instituciones con el fin de dotar un insumo preventivo y prospectivo con sus supervisiones</a:t>
          </a:r>
          <a:endParaRPr lang="es-MX" sz="2000" kern="1200" dirty="0"/>
        </a:p>
      </dsp:txBody>
      <dsp:txXfrm>
        <a:off x="3000652" y="739064"/>
        <a:ext cx="3000652" cy="1849720"/>
      </dsp:txXfrm>
    </dsp:sp>
    <dsp:sp modelId="{0A1B00B9-9D93-409A-9911-2D42F099D09E}">
      <dsp:nvSpPr>
        <dsp:cNvPr id="0" name=""/>
        <dsp:cNvSpPr/>
      </dsp:nvSpPr>
      <dsp:spPr>
        <a:xfrm>
          <a:off x="0" y="2588785"/>
          <a:ext cx="6001304" cy="205524"/>
        </a:xfrm>
        <a:prstGeom prst="rect">
          <a:avLst/>
        </a:prstGeom>
        <a:solidFill>
          <a:srgbClr val="0070C0"/>
        </a:solidFill>
        <a:ln w="28575">
          <a:solidFill>
            <a:srgbClr val="0070C0"/>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88B0D-DBF6-49DD-BE4D-96844FC50BE6}" type="datetimeFigureOut">
              <a:rPr lang="es-MX" smtClean="0"/>
              <a:t>15/03/2022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A423F-9CB4-4BE6-BD16-F1A09D266B66}" type="slidenum">
              <a:rPr lang="es-MX" smtClean="0"/>
              <a:t>‹Nº›</a:t>
            </a:fld>
            <a:endParaRPr lang="es-MX"/>
          </a:p>
        </p:txBody>
      </p:sp>
    </p:spTree>
    <p:extLst>
      <p:ext uri="{BB962C8B-B14F-4D97-AF65-F5344CB8AC3E}">
        <p14:creationId xmlns:p14="http://schemas.microsoft.com/office/powerpoint/2010/main" val="232686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Materialidad: </a:t>
            </a:r>
            <a:r>
              <a:rPr lang="es-MX" b="0" i="0" dirty="0">
                <a:solidFill>
                  <a:srgbClr val="202124"/>
                </a:solidFill>
                <a:effectLst/>
                <a:latin typeface="arial" panose="020B0604020202020204" pitchFamily="34" charset="0"/>
              </a:rPr>
              <a:t>Cifra o cifras determinadas por el auditor que señalan las posibles incorrecciones o errores materiales en los estados financieros en su conjunto y en determinados tipos de transacciones, saldos contables o información a revelar.</a:t>
            </a:r>
          </a:p>
          <a:p>
            <a:r>
              <a:rPr lang="es-MX" b="1" i="0" dirty="0">
                <a:solidFill>
                  <a:srgbClr val="202124"/>
                </a:solidFill>
                <a:effectLst/>
                <a:latin typeface="arial" panose="020B0604020202020204" pitchFamily="34" charset="0"/>
              </a:rPr>
              <a:t>Factores de riesgo inherente: </a:t>
            </a:r>
            <a:r>
              <a:rPr lang="es-MX" b="0" i="0" dirty="0">
                <a:solidFill>
                  <a:srgbClr val="202124"/>
                </a:solidFill>
                <a:effectLst/>
                <a:latin typeface="arial" panose="020B0604020202020204" pitchFamily="34" charset="0"/>
              </a:rPr>
              <a:t>Volumen de operaciones, significatividad del componente, recomendaciones anteriores y experiencia del personal relacionado.</a:t>
            </a:r>
            <a:endParaRPr lang="es-MX" b="1" dirty="0"/>
          </a:p>
        </p:txBody>
      </p:sp>
      <p:sp>
        <p:nvSpPr>
          <p:cNvPr id="4" name="Marcador de número de diapositiva 3"/>
          <p:cNvSpPr>
            <a:spLocks noGrp="1"/>
          </p:cNvSpPr>
          <p:nvPr>
            <p:ph type="sldNum" sz="quarter" idx="5"/>
          </p:nvPr>
        </p:nvSpPr>
        <p:spPr/>
        <p:txBody>
          <a:bodyPr/>
          <a:lstStyle/>
          <a:p>
            <a:fld id="{007A423F-9CB4-4BE6-BD16-F1A09D266B66}" type="slidenum">
              <a:rPr lang="es-MX" smtClean="0"/>
              <a:t>8</a:t>
            </a:fld>
            <a:endParaRPr lang="es-MX"/>
          </a:p>
        </p:txBody>
      </p:sp>
    </p:spTree>
    <p:extLst>
      <p:ext uri="{BB962C8B-B14F-4D97-AF65-F5344CB8AC3E}">
        <p14:creationId xmlns:p14="http://schemas.microsoft.com/office/powerpoint/2010/main" val="395991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i="1" dirty="0"/>
              <a:t>Riesgo de Auditoría: </a:t>
            </a:r>
            <a:r>
              <a:rPr lang="es-MX" i="1" dirty="0"/>
              <a:t>Posibilidad de que un auditor emita inadvertidamente un informe que exprese una opinión de auditoría inadecuada</a:t>
            </a:r>
          </a:p>
        </p:txBody>
      </p:sp>
      <p:sp>
        <p:nvSpPr>
          <p:cNvPr id="4" name="Marcador de número de diapositiva 3"/>
          <p:cNvSpPr>
            <a:spLocks noGrp="1"/>
          </p:cNvSpPr>
          <p:nvPr>
            <p:ph type="sldNum" sz="quarter" idx="5"/>
          </p:nvPr>
        </p:nvSpPr>
        <p:spPr/>
        <p:txBody>
          <a:bodyPr/>
          <a:lstStyle/>
          <a:p>
            <a:fld id="{007A423F-9CB4-4BE6-BD16-F1A09D266B66}" type="slidenum">
              <a:rPr lang="es-MX" smtClean="0"/>
              <a:t>10</a:t>
            </a:fld>
            <a:endParaRPr lang="es-MX"/>
          </a:p>
        </p:txBody>
      </p:sp>
    </p:spTree>
    <p:extLst>
      <p:ext uri="{BB962C8B-B14F-4D97-AF65-F5344CB8AC3E}">
        <p14:creationId xmlns:p14="http://schemas.microsoft.com/office/powerpoint/2010/main" val="114695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Artículo 2 del Título XVII de las Normas de Control para las Entidades de los Sectores Financieros Público y Privado</a:t>
            </a:r>
            <a:endParaRPr lang="es-EC" dirty="0"/>
          </a:p>
        </p:txBody>
      </p:sp>
      <p:sp>
        <p:nvSpPr>
          <p:cNvPr id="4" name="Marcador de número de diapositiva 3"/>
          <p:cNvSpPr>
            <a:spLocks noGrp="1"/>
          </p:cNvSpPr>
          <p:nvPr>
            <p:ph type="sldNum" sz="quarter" idx="5"/>
          </p:nvPr>
        </p:nvSpPr>
        <p:spPr/>
        <p:txBody>
          <a:bodyPr/>
          <a:lstStyle/>
          <a:p>
            <a:fld id="{007A423F-9CB4-4BE6-BD16-F1A09D266B66}" type="slidenum">
              <a:rPr lang="es-MX" smtClean="0"/>
              <a:t>13</a:t>
            </a:fld>
            <a:endParaRPr lang="es-MX"/>
          </a:p>
        </p:txBody>
      </p:sp>
    </p:spTree>
    <p:extLst>
      <p:ext uri="{BB962C8B-B14F-4D97-AF65-F5344CB8AC3E}">
        <p14:creationId xmlns:p14="http://schemas.microsoft.com/office/powerpoint/2010/main" val="268887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Margen de error es inversamente proporcional al nivel de confianza</a:t>
            </a:r>
          </a:p>
        </p:txBody>
      </p:sp>
      <p:sp>
        <p:nvSpPr>
          <p:cNvPr id="4" name="Marcador de número de diapositiva 3"/>
          <p:cNvSpPr>
            <a:spLocks noGrp="1"/>
          </p:cNvSpPr>
          <p:nvPr>
            <p:ph type="sldNum" sz="quarter" idx="5"/>
          </p:nvPr>
        </p:nvSpPr>
        <p:spPr/>
        <p:txBody>
          <a:bodyPr/>
          <a:lstStyle/>
          <a:p>
            <a:fld id="{C14AE4A4-B15A-4C1E-84AF-CDFF893B2979}" type="slidenum">
              <a:rPr lang="es-EC" smtClean="0"/>
              <a:t>17</a:t>
            </a:fld>
            <a:endParaRPr lang="es-EC"/>
          </a:p>
        </p:txBody>
      </p:sp>
    </p:spTree>
    <p:extLst>
      <p:ext uri="{BB962C8B-B14F-4D97-AF65-F5344CB8AC3E}">
        <p14:creationId xmlns:p14="http://schemas.microsoft.com/office/powerpoint/2010/main" val="408854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DE21CB6-FBD6-40E8-9F33-2034E51322B4}"/>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5" name="Marcador de pie de página 4">
            <a:extLst>
              <a:ext uri="{FF2B5EF4-FFF2-40B4-BE49-F238E27FC236}">
                <a16:creationId xmlns:a16="http://schemas.microsoft.com/office/drawing/2014/main" id="{33F721FE-A4C4-45CE-BC3F-B0CDBB180D7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FD00D5A-1464-4F10-BCCD-A478DBBF05AB}"/>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251577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6F03F-2A79-4C5B-9228-BEB234B49F3A}"/>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7AC404-E89D-43BF-AABA-FB419389C0D4}"/>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601E740-0E0B-4602-9D5E-6BF092C230F6}"/>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5" name="Marcador de pie de página 4">
            <a:extLst>
              <a:ext uri="{FF2B5EF4-FFF2-40B4-BE49-F238E27FC236}">
                <a16:creationId xmlns:a16="http://schemas.microsoft.com/office/drawing/2014/main" id="{D449F2CE-18B8-470D-815B-9CD3202871E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793DA8C-CC5B-4F52-8A77-244B3317BD41}"/>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131620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BE4061-CB9C-4036-BCEF-85A918F035D9}"/>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CF4009B-13C8-4C0C-868B-195397122522}"/>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3C39BA-65EF-4D3E-81EF-09C541BB22EC}"/>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5" name="Marcador de pie de página 4">
            <a:extLst>
              <a:ext uri="{FF2B5EF4-FFF2-40B4-BE49-F238E27FC236}">
                <a16:creationId xmlns:a16="http://schemas.microsoft.com/office/drawing/2014/main" id="{1E74B93B-233A-4148-BF18-3403EE7437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756839-FA7E-4F35-8D96-96113F77028F}"/>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382948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5C29F-E6B4-4FFF-BF9B-00D969699C6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66612A8-7E99-4954-9373-054E608849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7" name="Line 24">
            <a:extLst>
              <a:ext uri="{FF2B5EF4-FFF2-40B4-BE49-F238E27FC236}">
                <a16:creationId xmlns:a16="http://schemas.microsoft.com/office/drawing/2014/main" id="{8B958D3C-B310-487B-A088-F84E5627BC44}"/>
              </a:ext>
            </a:extLst>
          </p:cNvPr>
          <p:cNvSpPr>
            <a:spLocks noChangeShapeType="1"/>
          </p:cNvSpPr>
          <p:nvPr userDrawn="1"/>
        </p:nvSpPr>
        <p:spPr bwMode="auto">
          <a:xfrm rot="10800000" flipH="1">
            <a:off x="0" y="6394692"/>
            <a:ext cx="10339754"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sp>
        <p:nvSpPr>
          <p:cNvPr id="9" name="Line 23">
            <a:extLst>
              <a:ext uri="{FF2B5EF4-FFF2-40B4-BE49-F238E27FC236}">
                <a16:creationId xmlns:a16="http://schemas.microsoft.com/office/drawing/2014/main" id="{F6200597-861C-4197-940F-566D4BB49283}"/>
              </a:ext>
            </a:extLst>
          </p:cNvPr>
          <p:cNvSpPr>
            <a:spLocks noChangeShapeType="1"/>
          </p:cNvSpPr>
          <p:nvPr userDrawn="1"/>
        </p:nvSpPr>
        <p:spPr bwMode="auto">
          <a:xfrm rot="10800000" flipH="1">
            <a:off x="0" y="6445494"/>
            <a:ext cx="10339754"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Tree>
    <p:extLst>
      <p:ext uri="{BB962C8B-B14F-4D97-AF65-F5344CB8AC3E}">
        <p14:creationId xmlns:p14="http://schemas.microsoft.com/office/powerpoint/2010/main" val="651079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6FAAC-BB33-4DFE-9DD2-C25D0C569FA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7751BD-084D-4BFE-87F8-3A644C3A129C}"/>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154C08-9C7B-43C3-B1E5-D91884BB46BB}"/>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5" name="Marcador de pie de página 4">
            <a:extLst>
              <a:ext uri="{FF2B5EF4-FFF2-40B4-BE49-F238E27FC236}">
                <a16:creationId xmlns:a16="http://schemas.microsoft.com/office/drawing/2014/main" id="{FD8CDF3D-9CFF-4CBD-997B-0B6E7F026CD5}"/>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6E6AEA01-9982-4C7D-9CFB-AFE649F14D83}"/>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278687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1BD1D-421E-4CC0-A6BD-99F2A576E68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9ADEF4E-CB11-4AB2-B6E5-F0207E462ED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C8D0B9-19CD-4645-A4FD-585155EA57C4}"/>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5" name="Marcador de pie de página 4">
            <a:extLst>
              <a:ext uri="{FF2B5EF4-FFF2-40B4-BE49-F238E27FC236}">
                <a16:creationId xmlns:a16="http://schemas.microsoft.com/office/drawing/2014/main" id="{BA6D5543-63A1-491E-B569-0D001F542EE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54B6FF8C-37C3-4546-A59B-545CED663F89}"/>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280976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B3023-D4DB-44FF-B70C-2DC261D1EA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68DA54-4C70-4BD2-ABCD-FF322ACFC2AE}"/>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C64179A-25E6-4D6D-8E65-EF33D9A57AA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666F880-6D29-4DD7-99EF-A81FDA14B23E}"/>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6" name="Marcador de pie de página 5">
            <a:extLst>
              <a:ext uri="{FF2B5EF4-FFF2-40B4-BE49-F238E27FC236}">
                <a16:creationId xmlns:a16="http://schemas.microsoft.com/office/drawing/2014/main" id="{B67ADA54-BCCF-4C42-BFF6-56C86DF55C43}"/>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BCABA47F-CCE8-440C-8078-49ECE0772C81}"/>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464919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BE809-F81D-4B89-A1A8-DA9FC88A240D}"/>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075DD7C-B8CF-440F-9ED2-3B2BBE41F4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C6F88B-ED5F-4B80-90A1-ACB1DA72852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8AA3B1B-46A5-4F85-B553-410762544C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AE985D-E015-49E5-8C56-9B45F3BE16F9}"/>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88E8F52-D553-471F-8702-5596B90E8165}"/>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8" name="Marcador de pie de página 7">
            <a:extLst>
              <a:ext uri="{FF2B5EF4-FFF2-40B4-BE49-F238E27FC236}">
                <a16:creationId xmlns:a16="http://schemas.microsoft.com/office/drawing/2014/main" id="{71EA1A08-11CE-46CB-BCA1-EB6E1C664D2D}"/>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9" name="Marcador de número de diapositiva 8">
            <a:extLst>
              <a:ext uri="{FF2B5EF4-FFF2-40B4-BE49-F238E27FC236}">
                <a16:creationId xmlns:a16="http://schemas.microsoft.com/office/drawing/2014/main" id="{CD54F71E-670D-4EB5-B07B-97291AFF097D}"/>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215858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9CE71-5C13-4F68-AFBE-BE8C26DD6DEA}"/>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67E05C4-0D1D-4BDF-ADAE-A79D38DB1D9D}"/>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4" name="Marcador de pie de página 3">
            <a:extLst>
              <a:ext uri="{FF2B5EF4-FFF2-40B4-BE49-F238E27FC236}">
                <a16:creationId xmlns:a16="http://schemas.microsoft.com/office/drawing/2014/main" id="{80D3D56C-051D-49DC-9880-E8ADDB60BEF4}"/>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a:extLst>
              <a:ext uri="{FF2B5EF4-FFF2-40B4-BE49-F238E27FC236}">
                <a16:creationId xmlns:a16="http://schemas.microsoft.com/office/drawing/2014/main" id="{2B355F0D-E3B0-43F2-8F35-328ACB482F11}"/>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272790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1B7E72-7988-49E6-A504-0B4FE8F5E8D8}"/>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3" name="Marcador de pie de página 2">
            <a:extLst>
              <a:ext uri="{FF2B5EF4-FFF2-40B4-BE49-F238E27FC236}">
                <a16:creationId xmlns:a16="http://schemas.microsoft.com/office/drawing/2014/main" id="{E162D512-9F8D-4534-A53F-B31A7DD27F7E}"/>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4" name="Marcador de número de diapositiva 3">
            <a:extLst>
              <a:ext uri="{FF2B5EF4-FFF2-40B4-BE49-F238E27FC236}">
                <a16:creationId xmlns:a16="http://schemas.microsoft.com/office/drawing/2014/main" id="{DC511AF7-9F72-4F48-93B7-28C67B8DAD12}"/>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dirty="0"/>
          </a:p>
        </p:txBody>
      </p:sp>
      <p:sp>
        <p:nvSpPr>
          <p:cNvPr id="5" name="Line 24">
            <a:extLst>
              <a:ext uri="{FF2B5EF4-FFF2-40B4-BE49-F238E27FC236}">
                <a16:creationId xmlns:a16="http://schemas.microsoft.com/office/drawing/2014/main" id="{467C1C97-B0D7-4211-99CB-B34A941F1EDC}"/>
              </a:ext>
            </a:extLst>
          </p:cNvPr>
          <p:cNvSpPr>
            <a:spLocks noChangeShapeType="1"/>
          </p:cNvSpPr>
          <p:nvPr userDrawn="1"/>
        </p:nvSpPr>
        <p:spPr bwMode="auto">
          <a:xfrm rot="10800000" flipH="1">
            <a:off x="0" y="6394692"/>
            <a:ext cx="10339754"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sp>
        <p:nvSpPr>
          <p:cNvPr id="6" name="Line 23">
            <a:extLst>
              <a:ext uri="{FF2B5EF4-FFF2-40B4-BE49-F238E27FC236}">
                <a16:creationId xmlns:a16="http://schemas.microsoft.com/office/drawing/2014/main" id="{5773A893-FA0C-43D6-9337-8B48A201115A}"/>
              </a:ext>
            </a:extLst>
          </p:cNvPr>
          <p:cNvSpPr>
            <a:spLocks noChangeShapeType="1"/>
          </p:cNvSpPr>
          <p:nvPr userDrawn="1"/>
        </p:nvSpPr>
        <p:spPr bwMode="auto">
          <a:xfrm rot="10800000" flipH="1">
            <a:off x="0" y="6445494"/>
            <a:ext cx="10339754"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Tree>
    <p:extLst>
      <p:ext uri="{BB962C8B-B14F-4D97-AF65-F5344CB8AC3E}">
        <p14:creationId xmlns:p14="http://schemas.microsoft.com/office/powerpoint/2010/main" val="1772222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D29BE-4C77-48C1-B4FB-B482CF4D4C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BDFA15D-4684-46CF-A4AF-D3427C39A3F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839D46D-B732-462A-8EBF-7E9A2700BE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4B42C2-57A9-40BB-A07A-7F404E703366}"/>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6" name="Marcador de pie de página 5">
            <a:extLst>
              <a:ext uri="{FF2B5EF4-FFF2-40B4-BE49-F238E27FC236}">
                <a16:creationId xmlns:a16="http://schemas.microsoft.com/office/drawing/2014/main" id="{6DEC69B3-C789-499B-93C7-6EB0997EC37B}"/>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66CC1167-FCD1-44B8-B959-E9C343DF3C09}"/>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388398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669F4-6690-4254-8F47-D68DDA5C805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69B96B0-D54F-45EE-AD56-E04D6ECC3528}"/>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B204442-DA93-4744-88DC-BFB91F2091AF}"/>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5" name="Marcador de pie de página 4">
            <a:extLst>
              <a:ext uri="{FF2B5EF4-FFF2-40B4-BE49-F238E27FC236}">
                <a16:creationId xmlns:a16="http://schemas.microsoft.com/office/drawing/2014/main" id="{BD9C7955-C07A-489E-8211-B6A9080928D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C7C9BE-86A2-4369-A16D-0A2E45215EE5}"/>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275500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5BC1E-F39A-429F-B764-AEB6E12C9D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B24417E-5092-43E3-BC92-1FBF8E6641E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FB28422-B8A7-4E4A-A1F7-87B84330D0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1340C8-63BC-4BFA-AFBB-729F618B08BE}"/>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6" name="Marcador de pie de página 5">
            <a:extLst>
              <a:ext uri="{FF2B5EF4-FFF2-40B4-BE49-F238E27FC236}">
                <a16:creationId xmlns:a16="http://schemas.microsoft.com/office/drawing/2014/main" id="{0E137025-842E-433B-8F5A-569DB7AC67BF}"/>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4BF0D7B3-F4AB-4E35-8120-DC506A413F25}"/>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1650462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D664A-FBD9-4006-AA66-50F8CC6E9C4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71D61C5-B69F-4D3B-B760-16EDBE747B6E}"/>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B97A576-4661-4D39-AEBF-195E6E91DDEF}"/>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5" name="Marcador de pie de página 4">
            <a:extLst>
              <a:ext uri="{FF2B5EF4-FFF2-40B4-BE49-F238E27FC236}">
                <a16:creationId xmlns:a16="http://schemas.microsoft.com/office/drawing/2014/main" id="{BBC1F169-FA28-44FE-B89F-1A197B3B05C6}"/>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C0469E08-4F76-499A-9322-C18D61CD1B88}"/>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1060405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2B7D14-F9ED-4914-B936-64F86261284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EA66182-0308-4FE0-8BF9-990CD8F70A3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75D8A9-4515-4E9E-B440-3BC11F8DC131}"/>
              </a:ext>
            </a:extLst>
          </p:cNvPr>
          <p:cNvSpPr>
            <a:spLocks noGrp="1"/>
          </p:cNvSpPr>
          <p:nvPr>
            <p:ph type="dt" sz="half" idx="10"/>
          </p:nvPr>
        </p:nvSpPr>
        <p:spPr>
          <a:xfrm>
            <a:off x="838200" y="6356350"/>
            <a:ext cx="2743200" cy="365125"/>
          </a:xfrm>
          <a:prstGeom prst="rect">
            <a:avLst/>
          </a:prstGeom>
        </p:spPr>
        <p:txBody>
          <a:bodyPr/>
          <a:lstStyle/>
          <a:p>
            <a:fld id="{0061691F-BA18-4D31-B2BF-DB02050E4C97}" type="datetimeFigureOut">
              <a:rPr lang="es-MX" smtClean="0"/>
              <a:t>15/03/2022</a:t>
            </a:fld>
            <a:endParaRPr lang="es-MX"/>
          </a:p>
        </p:txBody>
      </p:sp>
      <p:sp>
        <p:nvSpPr>
          <p:cNvPr id="5" name="Marcador de pie de página 4">
            <a:extLst>
              <a:ext uri="{FF2B5EF4-FFF2-40B4-BE49-F238E27FC236}">
                <a16:creationId xmlns:a16="http://schemas.microsoft.com/office/drawing/2014/main" id="{8742C8F8-007D-4707-8BB1-05D5B97C05F7}"/>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70F244C2-785F-43A5-A148-F6BE7F4856F9}"/>
              </a:ext>
            </a:extLst>
          </p:cNvPr>
          <p:cNvSpPr>
            <a:spLocks noGrp="1"/>
          </p:cNvSpPr>
          <p:nvPr>
            <p:ph type="sldNum" sz="quarter" idx="12"/>
          </p:nvPr>
        </p:nvSpPr>
        <p:spPr>
          <a:xfrm>
            <a:off x="8610600" y="6356350"/>
            <a:ext cx="2743200" cy="365125"/>
          </a:xfrm>
          <a:prstGeom prst="rect">
            <a:avLst/>
          </a:prstGeom>
        </p:spPr>
        <p:txBody>
          <a:bodyPr/>
          <a:lstStyle/>
          <a:p>
            <a:fld id="{11D5BD3D-FBE0-4D8E-8897-C21E8AC60E5A}" type="slidenum">
              <a:rPr lang="es-MX" smtClean="0"/>
              <a:t>‹Nº›</a:t>
            </a:fld>
            <a:endParaRPr lang="es-MX"/>
          </a:p>
        </p:txBody>
      </p:sp>
    </p:spTree>
    <p:extLst>
      <p:ext uri="{BB962C8B-B14F-4D97-AF65-F5344CB8AC3E}">
        <p14:creationId xmlns:p14="http://schemas.microsoft.com/office/powerpoint/2010/main" val="63969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054F9-0541-40C0-A425-5167B2B995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3009FDA-0B37-4D89-B2BF-9483522F99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38F64F-635B-429C-A3EE-75E32C135EF4}"/>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5" name="Marcador de pie de página 4">
            <a:extLst>
              <a:ext uri="{FF2B5EF4-FFF2-40B4-BE49-F238E27FC236}">
                <a16:creationId xmlns:a16="http://schemas.microsoft.com/office/drawing/2014/main" id="{EDCFCE90-50F0-41BD-800F-677BB76CCD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A4032-6660-48D2-B746-E46FF9880686}"/>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78017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90BC8-F321-451D-A3D0-A30FBDB5384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EC04BA8-B7F2-4D03-B168-1BAACF2C2045}"/>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4DA1F48-1578-4FBE-A376-A248EB7FD64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EDD8836-BB1D-4614-B007-11B7ADBF29DE}"/>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6" name="Marcador de pie de página 5">
            <a:extLst>
              <a:ext uri="{FF2B5EF4-FFF2-40B4-BE49-F238E27FC236}">
                <a16:creationId xmlns:a16="http://schemas.microsoft.com/office/drawing/2014/main" id="{1D6940D6-0817-4FE3-A001-C63F1C2ECF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5BB827C-609D-4719-B178-1FC7870421BD}"/>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117202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C595E-25B0-4E66-B7F4-42631ECD653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5B7AC5-76BB-4BF8-BD23-07B500D184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D0399A-3B19-47A2-BC63-C06D8022AAD7}"/>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093FB63-DBAF-4122-8F6E-B64AFEBC4C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990CC1-926C-4C78-AF62-990F3FB938FA}"/>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FAA0590-CD53-4837-B385-FEF8CBF4E504}"/>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8" name="Marcador de pie de página 7">
            <a:extLst>
              <a:ext uri="{FF2B5EF4-FFF2-40B4-BE49-F238E27FC236}">
                <a16:creationId xmlns:a16="http://schemas.microsoft.com/office/drawing/2014/main" id="{E325E825-50A3-46EA-AD97-90EA1EB1FA6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1D2520F-D69D-4A78-801A-4CC95FF1609F}"/>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143715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E6F14-E285-4957-AE42-61BA593190D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6EADC39-DF23-4945-B6B2-A28805814ED1}"/>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4" name="Marcador de pie de página 3">
            <a:extLst>
              <a:ext uri="{FF2B5EF4-FFF2-40B4-BE49-F238E27FC236}">
                <a16:creationId xmlns:a16="http://schemas.microsoft.com/office/drawing/2014/main" id="{DF983C11-42C7-4095-A50E-5F6FF117836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F2ECA21-B71A-4E9D-A9BE-6FBB333CD837}"/>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204805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875422-DD79-40F2-99F9-78416DB72C68}"/>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3" name="Marcador de pie de página 2">
            <a:extLst>
              <a:ext uri="{FF2B5EF4-FFF2-40B4-BE49-F238E27FC236}">
                <a16:creationId xmlns:a16="http://schemas.microsoft.com/office/drawing/2014/main" id="{FAE34FC9-4696-4F6E-96DD-6889A93DD8F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256BB31-F7B5-4D58-A100-E52CADFFC72A}"/>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188743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F53F7-53A4-4F9D-88A0-3D9CDB3E4B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7856165-0724-49EA-BECB-BD389DF0FE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4CE68CC-A9A0-4F22-8129-960DD32527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5F8497-8BC8-41C9-87A8-B0670728928D}"/>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6" name="Marcador de pie de página 5">
            <a:extLst>
              <a:ext uri="{FF2B5EF4-FFF2-40B4-BE49-F238E27FC236}">
                <a16:creationId xmlns:a16="http://schemas.microsoft.com/office/drawing/2014/main" id="{1F538E58-85C7-42A0-BD01-F943FC08CBD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D08C9A6-45E0-4DFF-A87C-DDFFF1FBB915}"/>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206862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54C5D-C75F-458A-B76F-D77242C6F8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90F47DE-6EA5-4903-A7DF-81C034607E9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3F2EF25-C1B0-4AAC-9F1F-FBFA4717F8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B2682D-F7CD-498E-8C47-46BFC7E744CE}"/>
              </a:ext>
            </a:extLst>
          </p:cNvPr>
          <p:cNvSpPr>
            <a:spLocks noGrp="1"/>
          </p:cNvSpPr>
          <p:nvPr>
            <p:ph type="dt" sz="half" idx="10"/>
          </p:nvPr>
        </p:nvSpPr>
        <p:spPr/>
        <p:txBody>
          <a:bodyPr/>
          <a:lstStyle/>
          <a:p>
            <a:fld id="{1B076A10-576B-45AF-936E-46C66705AE0C}" type="datetimeFigureOut">
              <a:rPr lang="es-MX" smtClean="0"/>
              <a:t>15/03/2022</a:t>
            </a:fld>
            <a:endParaRPr lang="es-MX"/>
          </a:p>
        </p:txBody>
      </p:sp>
      <p:sp>
        <p:nvSpPr>
          <p:cNvPr id="6" name="Marcador de pie de página 5">
            <a:extLst>
              <a:ext uri="{FF2B5EF4-FFF2-40B4-BE49-F238E27FC236}">
                <a16:creationId xmlns:a16="http://schemas.microsoft.com/office/drawing/2014/main" id="{FA98C8F9-D9D2-463C-A42F-FF193E8769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C57A1A8-CDFC-411D-AD97-2038A8A36946}"/>
              </a:ext>
            </a:extLst>
          </p:cNvPr>
          <p:cNvSpPr>
            <a:spLocks noGrp="1"/>
          </p:cNvSpPr>
          <p:nvPr>
            <p:ph type="sldNum" sz="quarter" idx="12"/>
          </p:nvPr>
        </p:nvSpPr>
        <p:spPr/>
        <p:txBody>
          <a:bodyPr/>
          <a:lstStyle/>
          <a:p>
            <a:fld id="{46E167E3-F0CB-40BC-B36A-B856E9ADEC29}" type="slidenum">
              <a:rPr lang="es-MX" smtClean="0"/>
              <a:t>‹Nº›</a:t>
            </a:fld>
            <a:endParaRPr lang="es-MX"/>
          </a:p>
        </p:txBody>
      </p:sp>
    </p:spTree>
    <p:extLst>
      <p:ext uri="{BB962C8B-B14F-4D97-AF65-F5344CB8AC3E}">
        <p14:creationId xmlns:p14="http://schemas.microsoft.com/office/powerpoint/2010/main" val="292078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60;p14">
            <a:extLst>
              <a:ext uri="{FF2B5EF4-FFF2-40B4-BE49-F238E27FC236}">
                <a16:creationId xmlns:a16="http://schemas.microsoft.com/office/drawing/2014/main" id="{BA90D779-2C7F-4DBF-9FF3-EB8794D6F8FA}"/>
              </a:ext>
            </a:extLst>
          </p:cNvPr>
          <p:cNvPicPr preferRelativeResize="0"/>
          <p:nvPr userDrawn="1"/>
        </p:nvPicPr>
        <p:blipFill rotWithShape="1">
          <a:blip r:embed="rId13">
            <a:alphaModFix/>
          </a:blip>
          <a:srcRect r="2680"/>
          <a:stretch/>
        </p:blipFill>
        <p:spPr>
          <a:xfrm>
            <a:off x="-9525" y="1626576"/>
            <a:ext cx="12211050" cy="5231423"/>
          </a:xfrm>
          <a:prstGeom prst="rect">
            <a:avLst/>
          </a:prstGeom>
          <a:noFill/>
          <a:ln>
            <a:noFill/>
          </a:ln>
        </p:spPr>
      </p:pic>
      <p:sp>
        <p:nvSpPr>
          <p:cNvPr id="4" name="Marcador de fecha 3">
            <a:extLst>
              <a:ext uri="{FF2B5EF4-FFF2-40B4-BE49-F238E27FC236}">
                <a16:creationId xmlns:a16="http://schemas.microsoft.com/office/drawing/2014/main" id="{02DC2E40-52D5-4DD4-B731-55D65B45C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76A10-576B-45AF-936E-46C66705AE0C}" type="datetimeFigureOut">
              <a:rPr lang="es-MX" smtClean="0"/>
              <a:t>15/03/2022</a:t>
            </a:fld>
            <a:endParaRPr lang="es-MX" dirty="0"/>
          </a:p>
        </p:txBody>
      </p:sp>
      <p:sp>
        <p:nvSpPr>
          <p:cNvPr id="5" name="Marcador de pie de página 4">
            <a:extLst>
              <a:ext uri="{FF2B5EF4-FFF2-40B4-BE49-F238E27FC236}">
                <a16:creationId xmlns:a16="http://schemas.microsoft.com/office/drawing/2014/main" id="{3FE56CA3-0AA3-4D4D-A21D-0C5942A18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13AC7C2-7C49-495B-A168-8246D3AB3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167E3-F0CB-40BC-B36A-B856E9ADEC29}" type="slidenum">
              <a:rPr lang="es-MX" smtClean="0"/>
              <a:t>‹Nº›</a:t>
            </a:fld>
            <a:endParaRPr lang="es-MX" dirty="0"/>
          </a:p>
        </p:txBody>
      </p:sp>
      <p:pic>
        <p:nvPicPr>
          <p:cNvPr id="8" name="Google Shape;66;p14">
            <a:extLst>
              <a:ext uri="{FF2B5EF4-FFF2-40B4-BE49-F238E27FC236}">
                <a16:creationId xmlns:a16="http://schemas.microsoft.com/office/drawing/2014/main" id="{70633C4B-99C2-4508-8C40-0E9AE0527137}"/>
              </a:ext>
            </a:extLst>
          </p:cNvPr>
          <p:cNvPicPr preferRelativeResize="0"/>
          <p:nvPr userDrawn="1"/>
        </p:nvPicPr>
        <p:blipFill rotWithShape="1">
          <a:blip r:embed="rId14">
            <a:alphaModFix/>
          </a:blip>
          <a:srcRect/>
          <a:stretch/>
        </p:blipFill>
        <p:spPr>
          <a:xfrm>
            <a:off x="228802" y="288148"/>
            <a:ext cx="4879529" cy="1105190"/>
          </a:xfrm>
          <a:prstGeom prst="rect">
            <a:avLst/>
          </a:prstGeom>
          <a:noFill/>
          <a:ln>
            <a:noFill/>
          </a:ln>
        </p:spPr>
      </p:pic>
      <p:pic>
        <p:nvPicPr>
          <p:cNvPr id="20" name="Google Shape;62;p14" descr="pie de pagina espe.jpg">
            <a:extLst>
              <a:ext uri="{FF2B5EF4-FFF2-40B4-BE49-F238E27FC236}">
                <a16:creationId xmlns:a16="http://schemas.microsoft.com/office/drawing/2014/main" id="{079C95FF-DC25-4FBB-899B-FF3B97DF5C11}"/>
              </a:ext>
            </a:extLst>
          </p:cNvPr>
          <p:cNvPicPr preferRelativeResize="0"/>
          <p:nvPr userDrawn="1"/>
        </p:nvPicPr>
        <p:blipFill rotWithShape="1">
          <a:blip r:embed="rId15">
            <a:alphaModFix/>
          </a:blip>
          <a:srcRect/>
          <a:stretch/>
        </p:blipFill>
        <p:spPr>
          <a:xfrm>
            <a:off x="0" y="5762404"/>
            <a:ext cx="12211050" cy="1095596"/>
          </a:xfrm>
          <a:prstGeom prst="rect">
            <a:avLst/>
          </a:prstGeom>
          <a:noFill/>
          <a:ln w="9525" cap="flat" cmpd="sng">
            <a:solidFill>
              <a:schemeClr val="dk1"/>
            </a:solidFill>
            <a:prstDash val="solid"/>
            <a:miter lim="800000"/>
            <a:headEnd type="none" w="sm" len="sm"/>
            <a:tailEnd type="none" w="sm" len="sm"/>
          </a:ln>
        </p:spPr>
      </p:pic>
    </p:spTree>
    <p:extLst>
      <p:ext uri="{BB962C8B-B14F-4D97-AF65-F5344CB8AC3E}">
        <p14:creationId xmlns:p14="http://schemas.microsoft.com/office/powerpoint/2010/main" val="3464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51;p13">
            <a:extLst>
              <a:ext uri="{FF2B5EF4-FFF2-40B4-BE49-F238E27FC236}">
                <a16:creationId xmlns:a16="http://schemas.microsoft.com/office/drawing/2014/main" id="{AE72C5D6-59FC-4B64-998A-C81EAF99FAED}"/>
              </a:ext>
            </a:extLst>
          </p:cNvPr>
          <p:cNvSpPr/>
          <p:nvPr userDrawn="1"/>
        </p:nvSpPr>
        <p:spPr>
          <a:xfrm>
            <a:off x="0" y="0"/>
            <a:ext cx="12192000" cy="465600"/>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 name="Google Shape;52;p13">
            <a:extLst>
              <a:ext uri="{FF2B5EF4-FFF2-40B4-BE49-F238E27FC236}">
                <a16:creationId xmlns:a16="http://schemas.microsoft.com/office/drawing/2014/main" id="{1F4BD5D2-2B3A-4F5A-8696-F27A2E15215A}"/>
              </a:ext>
            </a:extLst>
          </p:cNvPr>
          <p:cNvSpPr/>
          <p:nvPr userDrawn="1"/>
        </p:nvSpPr>
        <p:spPr>
          <a:xfrm rot="10800000">
            <a:off x="0" y="6446100"/>
            <a:ext cx="12192000" cy="411900"/>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b="0" i="0" u="none" strike="noStrike" cap="none">
              <a:solidFill>
                <a:schemeClr val="dk1"/>
              </a:solidFill>
              <a:latin typeface="Arial"/>
              <a:ea typeface="Arial"/>
              <a:cs typeface="Arial"/>
              <a:sym typeface="Arial"/>
            </a:endParaRPr>
          </a:p>
        </p:txBody>
      </p:sp>
      <p:pic>
        <p:nvPicPr>
          <p:cNvPr id="10" name="Google Shape;58;p13">
            <a:extLst>
              <a:ext uri="{FF2B5EF4-FFF2-40B4-BE49-F238E27FC236}">
                <a16:creationId xmlns:a16="http://schemas.microsoft.com/office/drawing/2014/main" id="{9097B5E4-8CAF-40F2-A367-D83B3DE7C131}"/>
              </a:ext>
            </a:extLst>
          </p:cNvPr>
          <p:cNvPicPr preferRelativeResize="0"/>
          <p:nvPr userDrawn="1"/>
        </p:nvPicPr>
        <p:blipFill rotWithShape="1">
          <a:blip r:embed="rId13">
            <a:alphaModFix/>
          </a:blip>
          <a:srcRect/>
          <a:stretch/>
        </p:blipFill>
        <p:spPr>
          <a:xfrm>
            <a:off x="10410655" y="6314677"/>
            <a:ext cx="1673999" cy="432336"/>
          </a:xfrm>
          <a:prstGeom prst="rect">
            <a:avLst/>
          </a:prstGeom>
          <a:noFill/>
          <a:ln>
            <a:noFill/>
          </a:ln>
        </p:spPr>
      </p:pic>
      <p:sp>
        <p:nvSpPr>
          <p:cNvPr id="5" name="Line 24">
            <a:extLst>
              <a:ext uri="{FF2B5EF4-FFF2-40B4-BE49-F238E27FC236}">
                <a16:creationId xmlns:a16="http://schemas.microsoft.com/office/drawing/2014/main" id="{55F1546C-CF2C-4C99-B9A0-EA8064338CFA}"/>
              </a:ext>
            </a:extLst>
          </p:cNvPr>
          <p:cNvSpPr>
            <a:spLocks noChangeShapeType="1"/>
          </p:cNvSpPr>
          <p:nvPr userDrawn="1"/>
        </p:nvSpPr>
        <p:spPr bwMode="auto">
          <a:xfrm rot="10800000" flipH="1">
            <a:off x="0" y="6394692"/>
            <a:ext cx="10339754"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sp>
        <p:nvSpPr>
          <p:cNvPr id="6" name="Line 23">
            <a:extLst>
              <a:ext uri="{FF2B5EF4-FFF2-40B4-BE49-F238E27FC236}">
                <a16:creationId xmlns:a16="http://schemas.microsoft.com/office/drawing/2014/main" id="{F1FF3672-2057-4E48-BC80-C2DA3AFDD685}"/>
              </a:ext>
            </a:extLst>
          </p:cNvPr>
          <p:cNvSpPr>
            <a:spLocks noChangeShapeType="1"/>
          </p:cNvSpPr>
          <p:nvPr userDrawn="1"/>
        </p:nvSpPr>
        <p:spPr bwMode="auto">
          <a:xfrm rot="10800000" flipH="1">
            <a:off x="0" y="6445494"/>
            <a:ext cx="10339754"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Tree>
    <p:extLst>
      <p:ext uri="{BB962C8B-B14F-4D97-AF65-F5344CB8AC3E}">
        <p14:creationId xmlns:p14="http://schemas.microsoft.com/office/powerpoint/2010/main" val="38531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omments" Target="../comments/comment1.xml"/><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4.xml"/><Relationship Id="rId11" Type="http://schemas.microsoft.com/office/2007/relationships/hdphoto" Target="../media/hdphoto2.wdp"/><Relationship Id="rId5" Type="http://schemas.openxmlformats.org/officeDocument/2006/relationships/diagramQuickStyle" Target="../diagrams/quickStyle14.xml"/><Relationship Id="rId10" Type="http://schemas.openxmlformats.org/officeDocument/2006/relationships/image" Target="../media/image10.png"/><Relationship Id="rId4" Type="http://schemas.openxmlformats.org/officeDocument/2006/relationships/diagramLayout" Target="../diagrams/layout14.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C9EC556-FC3A-4D5F-B510-8F9F7057CC47}"/>
              </a:ext>
            </a:extLst>
          </p:cNvPr>
          <p:cNvSpPr txBox="1"/>
          <p:nvPr/>
        </p:nvSpPr>
        <p:spPr>
          <a:xfrm>
            <a:off x="5528166" y="288148"/>
            <a:ext cx="5915024" cy="646331"/>
          </a:xfrm>
          <a:prstGeom prst="rect">
            <a:avLst/>
          </a:prstGeom>
          <a:noFill/>
        </p:spPr>
        <p:txBody>
          <a:bodyPr wrap="square">
            <a:spAutoFit/>
          </a:bodyPr>
          <a:lstStyle/>
          <a:p>
            <a:pPr algn="ctr">
              <a:lnSpc>
                <a:spcPct val="100000"/>
              </a:lnSpc>
            </a:pPr>
            <a:r>
              <a:rPr lang="es-PE" sz="1800" b="1" dirty="0">
                <a:effectLst/>
                <a:latin typeface="Arial" panose="020B0604020202020204" pitchFamily="34" charset="0"/>
                <a:ea typeface="Calibri" panose="020F0502020204030204" pitchFamily="34" charset="0"/>
                <a:cs typeface="Arial" panose="020B0604020202020204" pitchFamily="34" charset="0"/>
              </a:rPr>
              <a:t>DEPARTAMENTO DE CIENCIAS ECONÓMICAS ADMINISTRATIVAS Y DEL COMERCIO</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18C76772-0652-491D-B49F-896D9335CFF2}"/>
              </a:ext>
            </a:extLst>
          </p:cNvPr>
          <p:cNvSpPr txBox="1"/>
          <p:nvPr/>
        </p:nvSpPr>
        <p:spPr>
          <a:xfrm>
            <a:off x="5528166" y="1120864"/>
            <a:ext cx="6106256" cy="369332"/>
          </a:xfrm>
          <a:prstGeom prst="rect">
            <a:avLst/>
          </a:prstGeom>
          <a:noFill/>
        </p:spPr>
        <p:txBody>
          <a:bodyPr wrap="square">
            <a:spAutoFit/>
          </a:bodyPr>
          <a:lstStyle/>
          <a:p>
            <a:pPr algn="ctr">
              <a:lnSpc>
                <a:spcPct val="100000"/>
              </a:lnSpc>
            </a:pPr>
            <a:r>
              <a:rPr lang="es-PE" sz="1800" b="1" dirty="0">
                <a:effectLst/>
                <a:latin typeface="Arial" panose="020B0604020202020204" pitchFamily="34" charset="0"/>
                <a:ea typeface="Calibri" panose="020F0502020204030204" pitchFamily="34" charset="0"/>
                <a:cs typeface="Arial" panose="020B0604020202020204" pitchFamily="34" charset="0"/>
              </a:rPr>
              <a:t>CARRERA DE CONTABILIDAD Y AUDITORÍA</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BF32379-2ECA-4D63-A819-30A9711D062F}"/>
              </a:ext>
            </a:extLst>
          </p:cNvPr>
          <p:cNvSpPr txBox="1"/>
          <p:nvPr/>
        </p:nvSpPr>
        <p:spPr>
          <a:xfrm>
            <a:off x="1270490" y="1794720"/>
            <a:ext cx="10740997" cy="646331"/>
          </a:xfrm>
          <a:prstGeom prst="rect">
            <a:avLst/>
          </a:prstGeom>
          <a:noFill/>
        </p:spPr>
        <p:txBody>
          <a:bodyPr wrap="square">
            <a:spAutoFit/>
          </a:bodyPr>
          <a:lstStyle/>
          <a:p>
            <a:pPr algn="ctr">
              <a:lnSpc>
                <a:spcPct val="100000"/>
              </a:lnSpc>
            </a:pPr>
            <a:r>
              <a:rPr lang="es-PE" sz="1800" b="1" dirty="0">
                <a:effectLst/>
                <a:latin typeface="Arial" panose="020B0604020202020204" pitchFamily="34" charset="0"/>
                <a:ea typeface="Calibri" panose="020F0502020204030204" pitchFamily="34" charset="0"/>
                <a:cs typeface="Arial" panose="020B0604020202020204" pitchFamily="34" charset="0"/>
              </a:rPr>
              <a:t>TRABAJO DE INTEGRACIÓN CURRICULAR, PREVIO A LA OBTENCIÓN DEL TÍTULO DE LICENCIADO EN CONTABILIDAD Y AUDITORÍA</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014DDB31-4ADB-4698-9178-BFF130E46CDF}"/>
              </a:ext>
            </a:extLst>
          </p:cNvPr>
          <p:cNvSpPr txBox="1"/>
          <p:nvPr/>
        </p:nvSpPr>
        <p:spPr>
          <a:xfrm>
            <a:off x="1270490" y="2797417"/>
            <a:ext cx="10459182" cy="646331"/>
          </a:xfrm>
          <a:prstGeom prst="rect">
            <a:avLst/>
          </a:prstGeom>
          <a:noFill/>
        </p:spPr>
        <p:txBody>
          <a:bodyPr wrap="square">
            <a:spAutoFit/>
          </a:bodyPr>
          <a:lstStyle/>
          <a:p>
            <a:pPr algn="ctr">
              <a:lnSpc>
                <a:spcPct val="100000"/>
              </a:lnSpc>
            </a:pPr>
            <a:r>
              <a:rPr lang="es-PE" sz="1800" b="1" i="1" dirty="0">
                <a:effectLst/>
                <a:latin typeface="Arial" panose="020B0604020202020204" pitchFamily="34" charset="0"/>
                <a:ea typeface="Calibri" panose="020F0502020204030204" pitchFamily="34" charset="0"/>
                <a:cs typeface="Arial" panose="020B0604020202020204" pitchFamily="34" charset="0"/>
              </a:rPr>
              <a:t>“LA AUDITORÍA EN LA DETECCIÓN DE FRAUDES EN EL SECTOR PÚBLICO PRIVADO DEL ECUADOR: METODOLOGÍA DE AUDITORÍA INTEGRAL (SUPERINTENDENCIA DE BANCOS)”</a:t>
            </a:r>
            <a:endParaRPr lang="es-MX" sz="1800" i="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CA1FA63-58BB-4084-8270-B2BBFEE79756}"/>
              </a:ext>
            </a:extLst>
          </p:cNvPr>
          <p:cNvSpPr txBox="1"/>
          <p:nvPr/>
        </p:nvSpPr>
        <p:spPr>
          <a:xfrm>
            <a:off x="1170213" y="3749775"/>
            <a:ext cx="4357953" cy="923330"/>
          </a:xfrm>
          <a:prstGeom prst="rect">
            <a:avLst/>
          </a:prstGeom>
          <a:noFill/>
        </p:spPr>
        <p:txBody>
          <a:bodyPr wrap="square">
            <a:spAutoFit/>
          </a:bodyPr>
          <a:lstStyle/>
          <a:p>
            <a:pPr indent="0" algn="l">
              <a:lnSpc>
                <a:spcPct val="100000"/>
              </a:lnSpc>
            </a:pPr>
            <a:r>
              <a:rPr lang="es-PE" sz="1800" b="1" dirty="0">
                <a:effectLst/>
                <a:latin typeface="Arial" panose="020B0604020202020204" pitchFamily="34" charset="0"/>
                <a:ea typeface="Calibri" panose="020F0502020204030204" pitchFamily="34" charset="0"/>
                <a:cs typeface="Arial" panose="020B0604020202020204" pitchFamily="34" charset="0"/>
              </a:rPr>
              <a:t>AUTORES:</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a:p>
            <a:pPr indent="0" algn="l">
              <a:lnSpc>
                <a:spcPct val="100000"/>
              </a:lnSpc>
            </a:pPr>
            <a:r>
              <a:rPr lang="es-PE" sz="1800" b="0" dirty="0">
                <a:effectLst/>
                <a:latin typeface="Arial" panose="020B0604020202020204" pitchFamily="34" charset="0"/>
                <a:ea typeface="Calibri" panose="020F0502020204030204" pitchFamily="34" charset="0"/>
                <a:cs typeface="Arial" panose="020B0604020202020204" pitchFamily="34" charset="0"/>
              </a:rPr>
              <a:t>- MARCO VINICIO AVILES MUELA</a:t>
            </a:r>
            <a:endParaRPr lang="es-MX" sz="1800" b="0" dirty="0">
              <a:effectLst/>
              <a:latin typeface="Arial" panose="020B0604020202020204" pitchFamily="34" charset="0"/>
              <a:ea typeface="Calibri" panose="020F0502020204030204" pitchFamily="34" charset="0"/>
              <a:cs typeface="Times New Roman" panose="02020603050405020304" pitchFamily="18" charset="0"/>
            </a:endParaRPr>
          </a:p>
          <a:p>
            <a:pPr indent="0" algn="l">
              <a:lnSpc>
                <a:spcPct val="100000"/>
              </a:lnSpc>
            </a:pPr>
            <a:r>
              <a:rPr lang="es-PE" sz="1800" b="0" dirty="0">
                <a:effectLst/>
                <a:latin typeface="Arial" panose="020B0604020202020204" pitchFamily="34" charset="0"/>
                <a:ea typeface="Calibri" panose="020F0502020204030204" pitchFamily="34" charset="0"/>
                <a:cs typeface="Arial" panose="020B0604020202020204" pitchFamily="34" charset="0"/>
              </a:rPr>
              <a:t>- ANDERSON YESID BRAVO HIDALGO</a:t>
            </a:r>
            <a:endParaRPr lang="es-MX" sz="18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051F01AC-1378-4569-9D25-9E1240F1697A}"/>
              </a:ext>
            </a:extLst>
          </p:cNvPr>
          <p:cNvSpPr txBox="1"/>
          <p:nvPr/>
        </p:nvSpPr>
        <p:spPr>
          <a:xfrm>
            <a:off x="5814874" y="3749775"/>
            <a:ext cx="6107837" cy="646331"/>
          </a:xfrm>
          <a:prstGeom prst="rect">
            <a:avLst/>
          </a:prstGeom>
          <a:noFill/>
        </p:spPr>
        <p:txBody>
          <a:bodyPr wrap="square">
            <a:spAutoFit/>
          </a:bodyPr>
          <a:lstStyle/>
          <a:p>
            <a:pPr indent="0" algn="l">
              <a:lnSpc>
                <a:spcPct val="100000"/>
              </a:lnSpc>
            </a:pPr>
            <a:r>
              <a:rPr lang="es-MX" sz="1800" b="1" dirty="0">
                <a:effectLst/>
                <a:latin typeface="Arial" panose="020B0604020202020204" pitchFamily="34" charset="0"/>
                <a:ea typeface="Calibri" panose="020F0502020204030204" pitchFamily="34" charset="0"/>
                <a:cs typeface="Arial" panose="020B0604020202020204" pitchFamily="34" charset="0"/>
              </a:rPr>
              <a:t>DIRECTORA DE PROYECTO:</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a:p>
            <a:pPr indent="0" algn="l">
              <a:lnSpc>
                <a:spcPct val="100000"/>
              </a:lnSpc>
            </a:pPr>
            <a:r>
              <a:rPr lang="es-MX" sz="1800" b="0" dirty="0">
                <a:effectLst/>
                <a:latin typeface="Arial" panose="020B0604020202020204" pitchFamily="34" charset="0"/>
                <a:ea typeface="Calibri" panose="020F0502020204030204" pitchFamily="34" charset="0"/>
                <a:cs typeface="Arial" panose="020B0604020202020204" pitchFamily="34" charset="0"/>
              </a:rPr>
              <a:t>DRA. </a:t>
            </a:r>
            <a:r>
              <a:rPr lang="es-MX" dirty="0">
                <a:latin typeface="Arial" panose="020B0604020202020204" pitchFamily="34" charset="0"/>
                <a:ea typeface="Calibri" panose="020F0502020204030204" pitchFamily="34" charset="0"/>
                <a:cs typeface="Arial" panose="020B0604020202020204" pitchFamily="34" charset="0"/>
              </a:rPr>
              <a:t>EUGENIA FLORIPEZ CAMACHO ESTRADA, MSC.</a:t>
            </a:r>
            <a:endParaRPr lang="es-MX" sz="18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5F6BC663-7ABF-4710-A660-2643244F3CFE}"/>
              </a:ext>
            </a:extLst>
          </p:cNvPr>
          <p:cNvSpPr txBox="1"/>
          <p:nvPr/>
        </p:nvSpPr>
        <p:spPr>
          <a:xfrm>
            <a:off x="4012547" y="4979132"/>
            <a:ext cx="4357953" cy="369332"/>
          </a:xfrm>
          <a:prstGeom prst="rect">
            <a:avLst/>
          </a:prstGeom>
          <a:noFill/>
        </p:spPr>
        <p:txBody>
          <a:bodyPr wrap="square">
            <a:spAutoFit/>
          </a:bodyPr>
          <a:lstStyle/>
          <a:p>
            <a:pPr indent="0" algn="ctr">
              <a:lnSpc>
                <a:spcPct val="100000"/>
              </a:lnSpc>
            </a:pPr>
            <a:r>
              <a:rPr lang="es-MX" sz="1800" b="1" i="1" dirty="0">
                <a:effectLst/>
                <a:latin typeface="Arial" panose="020B0604020202020204" pitchFamily="34" charset="0"/>
                <a:ea typeface="Calibri" panose="020F0502020204030204" pitchFamily="34" charset="0"/>
                <a:cs typeface="Arial" panose="020B0604020202020204" pitchFamily="34" charset="0"/>
              </a:rPr>
              <a:t>SUPERINTENDENCIA DE BANCOS</a:t>
            </a:r>
            <a:endParaRPr lang="es-MX" sz="1800" b="0" i="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6" name="Picture 2" descr="El Rol de la Superintendencia de Bancos del Ecuador">
            <a:extLst>
              <a:ext uri="{FF2B5EF4-FFF2-40B4-BE49-F238E27FC236}">
                <a16:creationId xmlns:a16="http://schemas.microsoft.com/office/drawing/2014/main" id="{1F9644D2-01AC-44EC-8A55-18DDAEE4C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193" y="4509856"/>
            <a:ext cx="1628444" cy="108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8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F503C20-7C58-4475-8DAD-AF2779691B89}"/>
              </a:ext>
            </a:extLst>
          </p:cNvPr>
          <p:cNvSpPr/>
          <p:nvPr/>
        </p:nvSpPr>
        <p:spPr>
          <a:xfrm>
            <a:off x="4471267" y="521974"/>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solidFill>
                  <a:srgbClr val="FF0000"/>
                </a:solidFill>
              </a:rPr>
              <a:t>Ejecución en Auditoría</a:t>
            </a:r>
          </a:p>
        </p:txBody>
      </p:sp>
      <p:cxnSp>
        <p:nvCxnSpPr>
          <p:cNvPr id="3" name="Conector recto de flecha 2">
            <a:extLst>
              <a:ext uri="{FF2B5EF4-FFF2-40B4-BE49-F238E27FC236}">
                <a16:creationId xmlns:a16="http://schemas.microsoft.com/office/drawing/2014/main" id="{70DF159E-F8EE-489C-A1C7-8BB3DF2491DC}"/>
              </a:ext>
            </a:extLst>
          </p:cNvPr>
          <p:cNvCxnSpPr>
            <a:cxnSpLocks/>
            <a:stCxn id="2" idx="1"/>
          </p:cNvCxnSpPr>
          <p:nvPr/>
        </p:nvCxnSpPr>
        <p:spPr>
          <a:xfrm flipH="1">
            <a:off x="2369976" y="712843"/>
            <a:ext cx="210129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ector recto de flecha 3">
            <a:extLst>
              <a:ext uri="{FF2B5EF4-FFF2-40B4-BE49-F238E27FC236}">
                <a16:creationId xmlns:a16="http://schemas.microsoft.com/office/drawing/2014/main" id="{369738C7-EF28-4998-849E-56ECF6AFD20E}"/>
              </a:ext>
            </a:extLst>
          </p:cNvPr>
          <p:cNvCxnSpPr>
            <a:cxnSpLocks/>
          </p:cNvCxnSpPr>
          <p:nvPr/>
        </p:nvCxnSpPr>
        <p:spPr>
          <a:xfrm>
            <a:off x="2385570" y="731720"/>
            <a:ext cx="0" cy="30184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3D033A66-E30C-4849-BA1F-9CAC0A5C4B44}"/>
              </a:ext>
            </a:extLst>
          </p:cNvPr>
          <p:cNvSpPr/>
          <p:nvPr/>
        </p:nvSpPr>
        <p:spPr>
          <a:xfrm>
            <a:off x="1110028" y="1040159"/>
            <a:ext cx="2565646" cy="788997"/>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Procedimientos definidos en el programa de trabajo</a:t>
            </a:r>
          </a:p>
        </p:txBody>
      </p:sp>
      <p:sp>
        <p:nvSpPr>
          <p:cNvPr id="6" name="Rectángulo 5">
            <a:extLst>
              <a:ext uri="{FF2B5EF4-FFF2-40B4-BE49-F238E27FC236}">
                <a16:creationId xmlns:a16="http://schemas.microsoft.com/office/drawing/2014/main" id="{1FEDA388-2F87-4DFE-A7FA-8A79100DA9A9}"/>
              </a:ext>
            </a:extLst>
          </p:cNvPr>
          <p:cNvSpPr/>
          <p:nvPr/>
        </p:nvSpPr>
        <p:spPr>
          <a:xfrm>
            <a:off x="1110028" y="2026897"/>
            <a:ext cx="2565646" cy="44781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Pruebas de Auditoría</a:t>
            </a:r>
          </a:p>
        </p:txBody>
      </p:sp>
      <p:cxnSp>
        <p:nvCxnSpPr>
          <p:cNvPr id="8" name="Conector recto de flecha 7">
            <a:extLst>
              <a:ext uri="{FF2B5EF4-FFF2-40B4-BE49-F238E27FC236}">
                <a16:creationId xmlns:a16="http://schemas.microsoft.com/office/drawing/2014/main" id="{6AC63C9D-0EF0-48DE-B0AC-D2BC2E6B9EC6}"/>
              </a:ext>
            </a:extLst>
          </p:cNvPr>
          <p:cNvCxnSpPr>
            <a:cxnSpLocks/>
          </p:cNvCxnSpPr>
          <p:nvPr/>
        </p:nvCxnSpPr>
        <p:spPr>
          <a:xfrm>
            <a:off x="7036913" y="672830"/>
            <a:ext cx="223377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D609A18A-22FD-4CB7-B50E-8844AC5F2BCF}"/>
              </a:ext>
            </a:extLst>
          </p:cNvPr>
          <p:cNvSpPr/>
          <p:nvPr/>
        </p:nvSpPr>
        <p:spPr>
          <a:xfrm>
            <a:off x="1099418" y="2659398"/>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Pruebas sustantivas</a:t>
            </a:r>
          </a:p>
        </p:txBody>
      </p:sp>
      <p:sp>
        <p:nvSpPr>
          <p:cNvPr id="18" name="Rectángulo 17">
            <a:extLst>
              <a:ext uri="{FF2B5EF4-FFF2-40B4-BE49-F238E27FC236}">
                <a16:creationId xmlns:a16="http://schemas.microsoft.com/office/drawing/2014/main" id="{DEB557A9-0FF3-4EA2-A716-D83D1B2657E3}"/>
              </a:ext>
            </a:extLst>
          </p:cNvPr>
          <p:cNvSpPr/>
          <p:nvPr/>
        </p:nvSpPr>
        <p:spPr>
          <a:xfrm>
            <a:off x="1102747" y="3272117"/>
            <a:ext cx="2565646" cy="52581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Pruebas de cumplimiento</a:t>
            </a:r>
          </a:p>
        </p:txBody>
      </p:sp>
      <p:sp>
        <p:nvSpPr>
          <p:cNvPr id="19" name="Rectángulo 18">
            <a:extLst>
              <a:ext uri="{FF2B5EF4-FFF2-40B4-BE49-F238E27FC236}">
                <a16:creationId xmlns:a16="http://schemas.microsoft.com/office/drawing/2014/main" id="{315CBBBF-5600-4BDC-A456-2B5D4D1AD6CC}"/>
              </a:ext>
            </a:extLst>
          </p:cNvPr>
          <p:cNvSpPr/>
          <p:nvPr/>
        </p:nvSpPr>
        <p:spPr>
          <a:xfrm>
            <a:off x="1099418" y="4028917"/>
            <a:ext cx="2565646" cy="52581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Pruebas de doble propósito </a:t>
            </a:r>
          </a:p>
        </p:txBody>
      </p:sp>
      <p:cxnSp>
        <p:nvCxnSpPr>
          <p:cNvPr id="23" name="Conector recto de flecha 22">
            <a:extLst>
              <a:ext uri="{FF2B5EF4-FFF2-40B4-BE49-F238E27FC236}">
                <a16:creationId xmlns:a16="http://schemas.microsoft.com/office/drawing/2014/main" id="{31445918-0F27-48EB-A7A2-E699EDBCC2F2}"/>
              </a:ext>
            </a:extLst>
          </p:cNvPr>
          <p:cNvCxnSpPr>
            <a:cxnSpLocks/>
            <a:stCxn id="5" idx="2"/>
            <a:endCxn id="6" idx="0"/>
          </p:cNvCxnSpPr>
          <p:nvPr/>
        </p:nvCxnSpPr>
        <p:spPr>
          <a:xfrm>
            <a:off x="2392851" y="1829156"/>
            <a:ext cx="0" cy="1977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FA221D7B-AC3D-411B-A21D-BB9FC3A20070}"/>
              </a:ext>
            </a:extLst>
          </p:cNvPr>
          <p:cNvCxnSpPr/>
          <p:nvPr/>
        </p:nvCxnSpPr>
        <p:spPr>
          <a:xfrm>
            <a:off x="2392851" y="2474708"/>
            <a:ext cx="0" cy="1829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917B9DF4-0A0A-48F4-980B-A12FA9AEA8F6}"/>
              </a:ext>
            </a:extLst>
          </p:cNvPr>
          <p:cNvCxnSpPr>
            <a:stCxn id="17" idx="2"/>
            <a:endCxn id="18" idx="0"/>
          </p:cNvCxnSpPr>
          <p:nvPr/>
        </p:nvCxnSpPr>
        <p:spPr>
          <a:xfrm>
            <a:off x="2382241" y="3041136"/>
            <a:ext cx="3329" cy="2309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0FDA410-4063-472C-BC6B-FB49C474F40C}"/>
              </a:ext>
            </a:extLst>
          </p:cNvPr>
          <p:cNvCxnSpPr>
            <a:cxnSpLocks/>
            <a:stCxn id="18" idx="2"/>
            <a:endCxn id="19" idx="0"/>
          </p:cNvCxnSpPr>
          <p:nvPr/>
        </p:nvCxnSpPr>
        <p:spPr>
          <a:xfrm flipH="1">
            <a:off x="2382241" y="3797936"/>
            <a:ext cx="3329" cy="2309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22C3CDB9-6D82-4D10-ABE7-97A23C6CE1AC}"/>
              </a:ext>
            </a:extLst>
          </p:cNvPr>
          <p:cNvCxnSpPr>
            <a:cxnSpLocks/>
          </p:cNvCxnSpPr>
          <p:nvPr/>
        </p:nvCxnSpPr>
        <p:spPr>
          <a:xfrm flipH="1">
            <a:off x="2374588" y="4554536"/>
            <a:ext cx="3329" cy="2309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Rectángulo 73">
            <a:extLst>
              <a:ext uri="{FF2B5EF4-FFF2-40B4-BE49-F238E27FC236}">
                <a16:creationId xmlns:a16="http://schemas.microsoft.com/office/drawing/2014/main" id="{FC1C4D2D-0AA2-444C-ABBD-A693CA437ED3}"/>
              </a:ext>
            </a:extLst>
          </p:cNvPr>
          <p:cNvSpPr/>
          <p:nvPr/>
        </p:nvSpPr>
        <p:spPr>
          <a:xfrm>
            <a:off x="1126621" y="4792792"/>
            <a:ext cx="2565646" cy="44781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Técnicas de Auditoría</a:t>
            </a:r>
          </a:p>
        </p:txBody>
      </p:sp>
      <p:sp>
        <p:nvSpPr>
          <p:cNvPr id="75" name="Rectángulo 74">
            <a:extLst>
              <a:ext uri="{FF2B5EF4-FFF2-40B4-BE49-F238E27FC236}">
                <a16:creationId xmlns:a16="http://schemas.microsoft.com/office/drawing/2014/main" id="{B8260A8D-02EB-4753-BBEC-AAF8F1DE9A08}"/>
              </a:ext>
            </a:extLst>
          </p:cNvPr>
          <p:cNvSpPr/>
          <p:nvPr/>
        </p:nvSpPr>
        <p:spPr>
          <a:xfrm>
            <a:off x="850890" y="5479511"/>
            <a:ext cx="3027994" cy="749525"/>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numCol="2" rtlCol="0" anchor="ctr"/>
          <a:lstStyle/>
          <a:p>
            <a:pPr marL="285750" indent="-285750">
              <a:buFont typeface="Arial" panose="020B0604020202020204" pitchFamily="34" charset="0"/>
              <a:buChar char="•"/>
            </a:pPr>
            <a:r>
              <a:rPr lang="es-MX" dirty="0"/>
              <a:t>Ocular</a:t>
            </a:r>
          </a:p>
          <a:p>
            <a:pPr marL="285750" indent="-285750">
              <a:buFont typeface="Arial" panose="020B0604020202020204" pitchFamily="34" charset="0"/>
              <a:buChar char="•"/>
            </a:pPr>
            <a:r>
              <a:rPr lang="es-MX" dirty="0"/>
              <a:t>Escrita</a:t>
            </a:r>
          </a:p>
          <a:p>
            <a:pPr marL="285750" indent="-285750">
              <a:buFont typeface="Arial" panose="020B0604020202020204" pitchFamily="34" charset="0"/>
              <a:buChar char="•"/>
            </a:pPr>
            <a:r>
              <a:rPr lang="es-MX" dirty="0"/>
              <a:t>Documental</a:t>
            </a:r>
          </a:p>
          <a:p>
            <a:pPr marL="285750" indent="-285750">
              <a:buFont typeface="Arial" panose="020B0604020202020204" pitchFamily="34" charset="0"/>
              <a:buChar char="•"/>
            </a:pPr>
            <a:r>
              <a:rPr lang="es-MX" dirty="0"/>
              <a:t>Física</a:t>
            </a:r>
          </a:p>
          <a:p>
            <a:pPr marL="285750" indent="-285750">
              <a:buFont typeface="Arial" panose="020B0604020202020204" pitchFamily="34" charset="0"/>
              <a:buChar char="•"/>
            </a:pPr>
            <a:r>
              <a:rPr lang="es-MX" dirty="0"/>
              <a:t>Verbal</a:t>
            </a:r>
          </a:p>
        </p:txBody>
      </p:sp>
      <p:cxnSp>
        <p:nvCxnSpPr>
          <p:cNvPr id="76" name="Conector recto de flecha 75">
            <a:extLst>
              <a:ext uri="{FF2B5EF4-FFF2-40B4-BE49-F238E27FC236}">
                <a16:creationId xmlns:a16="http://schemas.microsoft.com/office/drawing/2014/main" id="{3652D950-7706-4D88-80C8-FA26F98AEB75}"/>
              </a:ext>
            </a:extLst>
          </p:cNvPr>
          <p:cNvCxnSpPr>
            <a:cxnSpLocks/>
          </p:cNvCxnSpPr>
          <p:nvPr/>
        </p:nvCxnSpPr>
        <p:spPr>
          <a:xfrm flipH="1">
            <a:off x="2364887" y="5240603"/>
            <a:ext cx="3329" cy="2309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Rectángulo 76">
            <a:extLst>
              <a:ext uri="{FF2B5EF4-FFF2-40B4-BE49-F238E27FC236}">
                <a16:creationId xmlns:a16="http://schemas.microsoft.com/office/drawing/2014/main" id="{29CED808-2435-4701-BA44-B6DCA84717FC}"/>
              </a:ext>
            </a:extLst>
          </p:cNvPr>
          <p:cNvSpPr/>
          <p:nvPr/>
        </p:nvSpPr>
        <p:spPr>
          <a:xfrm>
            <a:off x="7987868" y="1048935"/>
            <a:ext cx="2565646" cy="44781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Riesgo de Detección</a:t>
            </a:r>
          </a:p>
        </p:txBody>
      </p:sp>
      <p:cxnSp>
        <p:nvCxnSpPr>
          <p:cNvPr id="78" name="Conector recto de flecha 77">
            <a:extLst>
              <a:ext uri="{FF2B5EF4-FFF2-40B4-BE49-F238E27FC236}">
                <a16:creationId xmlns:a16="http://schemas.microsoft.com/office/drawing/2014/main" id="{ADD848F4-EAFF-4786-96E4-D8ED0310EE99}"/>
              </a:ext>
            </a:extLst>
          </p:cNvPr>
          <p:cNvCxnSpPr>
            <a:cxnSpLocks/>
          </p:cNvCxnSpPr>
          <p:nvPr/>
        </p:nvCxnSpPr>
        <p:spPr>
          <a:xfrm>
            <a:off x="9270691" y="672830"/>
            <a:ext cx="0" cy="37610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0" name="Rectángulo 79">
            <a:extLst>
              <a:ext uri="{FF2B5EF4-FFF2-40B4-BE49-F238E27FC236}">
                <a16:creationId xmlns:a16="http://schemas.microsoft.com/office/drawing/2014/main" id="{2153E31F-66F2-4E9E-B03C-D614D7B2B6DC}"/>
              </a:ext>
            </a:extLst>
          </p:cNvPr>
          <p:cNvSpPr/>
          <p:nvPr/>
        </p:nvSpPr>
        <p:spPr>
          <a:xfrm>
            <a:off x="7149604" y="1771200"/>
            <a:ext cx="4242174" cy="90460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i="1" dirty="0"/>
              <a:t>Posibilidad de encontrar fraudes o errores a pesar de los procedimientos de auditoría</a:t>
            </a:r>
          </a:p>
        </p:txBody>
      </p:sp>
      <p:cxnSp>
        <p:nvCxnSpPr>
          <p:cNvPr id="81" name="Conector recto de flecha 80">
            <a:extLst>
              <a:ext uri="{FF2B5EF4-FFF2-40B4-BE49-F238E27FC236}">
                <a16:creationId xmlns:a16="http://schemas.microsoft.com/office/drawing/2014/main" id="{09AE5E5D-1496-41DF-900D-171A60233775}"/>
              </a:ext>
            </a:extLst>
          </p:cNvPr>
          <p:cNvCxnSpPr>
            <a:cxnSpLocks/>
            <a:stCxn id="77" idx="2"/>
            <a:endCxn id="80" idx="0"/>
          </p:cNvCxnSpPr>
          <p:nvPr/>
        </p:nvCxnSpPr>
        <p:spPr>
          <a:xfrm>
            <a:off x="9270691" y="1496746"/>
            <a:ext cx="0" cy="274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4" name="Rectángulo 93">
            <a:extLst>
              <a:ext uri="{FF2B5EF4-FFF2-40B4-BE49-F238E27FC236}">
                <a16:creationId xmlns:a16="http://schemas.microsoft.com/office/drawing/2014/main" id="{54CE5B5A-B8C0-4F69-9D41-A7E9BA443C9C}"/>
              </a:ext>
            </a:extLst>
          </p:cNvPr>
          <p:cNvSpPr/>
          <p:nvPr/>
        </p:nvSpPr>
        <p:spPr>
          <a:xfrm>
            <a:off x="7190477" y="2958465"/>
            <a:ext cx="4197972" cy="565827"/>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just"/>
            <a:r>
              <a:rPr lang="es-MX" i="1" dirty="0"/>
              <a:t>Culmina con la emisión de las hojas de hallazgos</a:t>
            </a:r>
          </a:p>
        </p:txBody>
      </p:sp>
      <p:sp>
        <p:nvSpPr>
          <p:cNvPr id="30" name="Rectángulo 29">
            <a:extLst>
              <a:ext uri="{FF2B5EF4-FFF2-40B4-BE49-F238E27FC236}">
                <a16:creationId xmlns:a16="http://schemas.microsoft.com/office/drawing/2014/main" id="{F0B5A6A9-6196-43C8-9283-8B7BFC11B898}"/>
              </a:ext>
            </a:extLst>
          </p:cNvPr>
          <p:cNvSpPr/>
          <p:nvPr/>
        </p:nvSpPr>
        <p:spPr>
          <a:xfrm>
            <a:off x="7641318" y="3899617"/>
            <a:ext cx="2565646" cy="50306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solidFill>
                  <a:srgbClr val="FF0000"/>
                </a:solidFill>
              </a:rPr>
              <a:t>Comunicación de Resultados</a:t>
            </a:r>
          </a:p>
        </p:txBody>
      </p:sp>
      <p:sp>
        <p:nvSpPr>
          <p:cNvPr id="33" name="Rectángulo 32">
            <a:extLst>
              <a:ext uri="{FF2B5EF4-FFF2-40B4-BE49-F238E27FC236}">
                <a16:creationId xmlns:a16="http://schemas.microsoft.com/office/drawing/2014/main" id="{9BD4A2BE-8662-46E8-A56C-82CCE7C565F2}"/>
              </a:ext>
            </a:extLst>
          </p:cNvPr>
          <p:cNvSpPr/>
          <p:nvPr/>
        </p:nvSpPr>
        <p:spPr>
          <a:xfrm>
            <a:off x="6725144" y="4653861"/>
            <a:ext cx="2565646" cy="110062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Se emiten conclusiones y recomendaciones que deberán ser cumplidas por los responsables</a:t>
            </a:r>
          </a:p>
        </p:txBody>
      </p:sp>
      <p:cxnSp>
        <p:nvCxnSpPr>
          <p:cNvPr id="34" name="Conector recto de flecha 33">
            <a:extLst>
              <a:ext uri="{FF2B5EF4-FFF2-40B4-BE49-F238E27FC236}">
                <a16:creationId xmlns:a16="http://schemas.microsoft.com/office/drawing/2014/main" id="{7A0A9105-6665-4720-BA28-77D23F8853FF}"/>
              </a:ext>
            </a:extLst>
          </p:cNvPr>
          <p:cNvCxnSpPr>
            <a:cxnSpLocks/>
            <a:endCxn id="33" idx="0"/>
          </p:cNvCxnSpPr>
          <p:nvPr/>
        </p:nvCxnSpPr>
        <p:spPr>
          <a:xfrm>
            <a:off x="8007967" y="4404695"/>
            <a:ext cx="0" cy="24916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ectángulo 40">
            <a:extLst>
              <a:ext uri="{FF2B5EF4-FFF2-40B4-BE49-F238E27FC236}">
                <a16:creationId xmlns:a16="http://schemas.microsoft.com/office/drawing/2014/main" id="{8BDA83A2-36B8-4985-A40C-0EE694E185F2}"/>
              </a:ext>
            </a:extLst>
          </p:cNvPr>
          <p:cNvSpPr/>
          <p:nvPr/>
        </p:nvSpPr>
        <p:spPr>
          <a:xfrm>
            <a:off x="9575412" y="4881386"/>
            <a:ext cx="1924649" cy="59019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Seguimiento de Recomendaciones</a:t>
            </a:r>
          </a:p>
        </p:txBody>
      </p:sp>
      <p:cxnSp>
        <p:nvCxnSpPr>
          <p:cNvPr id="43" name="Conector recto de flecha 42">
            <a:extLst>
              <a:ext uri="{FF2B5EF4-FFF2-40B4-BE49-F238E27FC236}">
                <a16:creationId xmlns:a16="http://schemas.microsoft.com/office/drawing/2014/main" id="{12D493B3-FF00-4BF3-B9CA-4F843720965E}"/>
              </a:ext>
            </a:extLst>
          </p:cNvPr>
          <p:cNvCxnSpPr>
            <a:cxnSpLocks/>
          </p:cNvCxnSpPr>
          <p:nvPr/>
        </p:nvCxnSpPr>
        <p:spPr>
          <a:xfrm>
            <a:off x="9798617" y="4402685"/>
            <a:ext cx="0" cy="47870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3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5CE343C-FD4F-4143-A350-951B382F9BE5}"/>
              </a:ext>
            </a:extLst>
          </p:cNvPr>
          <p:cNvGraphicFramePr/>
          <p:nvPr>
            <p:extLst>
              <p:ext uri="{D42A27DB-BD31-4B8C-83A1-F6EECF244321}">
                <p14:modId xmlns:p14="http://schemas.microsoft.com/office/powerpoint/2010/main" val="4235849093"/>
              </p:ext>
            </p:extLst>
          </p:nvPr>
        </p:nvGraphicFramePr>
        <p:xfrm>
          <a:off x="668044" y="919143"/>
          <a:ext cx="11801381" cy="5298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FE19AF88-BA23-4B5E-B52D-959691D917B6}"/>
              </a:ext>
            </a:extLst>
          </p:cNvPr>
          <p:cNvSpPr txBox="1"/>
          <p:nvPr/>
        </p:nvSpPr>
        <p:spPr>
          <a:xfrm>
            <a:off x="4442349" y="500406"/>
            <a:ext cx="3307302" cy="407035"/>
          </a:xfrm>
          <a:prstGeom prst="rect">
            <a:avLst/>
          </a:prstGeom>
          <a:noFill/>
        </p:spPr>
        <p:txBody>
          <a:bodyPr wrap="square">
            <a:spAutoFit/>
          </a:bodyPr>
          <a:lstStyle/>
          <a:p>
            <a:pPr algn="ctr">
              <a:lnSpc>
                <a:spcPct val="107000"/>
              </a:lnSpc>
              <a:spcAft>
                <a:spcPts val="800"/>
              </a:spcAft>
            </a:pPr>
            <a:r>
              <a:rPr lang="es-EC" sz="2000" b="1" dirty="0">
                <a:latin typeface="Calibri" panose="020F0502020204030204" pitchFamily="34" charset="0"/>
                <a:ea typeface="Calibri" panose="020F0502020204030204" pitchFamily="34" charset="0"/>
                <a:cs typeface="Times New Roman" panose="02020603050405020304" pitchFamily="18" charset="0"/>
              </a:rPr>
              <a:t>Superintendencia de Bancos</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792BB23-CDEF-472F-8AE7-75FC508FEDE3}"/>
              </a:ext>
            </a:extLst>
          </p:cNvPr>
          <p:cNvSpPr txBox="1"/>
          <p:nvPr/>
        </p:nvSpPr>
        <p:spPr>
          <a:xfrm>
            <a:off x="1298240" y="2084023"/>
            <a:ext cx="1080856" cy="375552"/>
          </a:xfrm>
          <a:prstGeom prst="rect">
            <a:avLst/>
          </a:prstGeom>
          <a:noFill/>
        </p:spPr>
        <p:txBody>
          <a:bodyPr wrap="square">
            <a:spAutoFit/>
          </a:bodyPr>
          <a:lstStyle/>
          <a:p>
            <a:pPr>
              <a:lnSpc>
                <a:spcPct val="107000"/>
              </a:lnSpc>
              <a:spcAft>
                <a:spcPts val="800"/>
              </a:spcAft>
            </a:pPr>
            <a:r>
              <a:rPr lang="es-EC" sz="1800" b="1" i="1" dirty="0">
                <a:effectLst/>
                <a:latin typeface="Calibri" panose="020F0502020204030204" pitchFamily="34" charset="0"/>
                <a:ea typeface="Calibri" panose="020F0502020204030204" pitchFamily="34" charset="0"/>
                <a:cs typeface="Times New Roman" panose="02020603050405020304" pitchFamily="18" charset="0"/>
              </a:rPr>
              <a:t>¿Qué es?</a:t>
            </a:r>
            <a:endParaRPr lang="es-MX"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7" name="Picture 2" descr="El Rol de la Superintendencia de Bancos del Ecuador">
            <a:extLst>
              <a:ext uri="{FF2B5EF4-FFF2-40B4-BE49-F238E27FC236}">
                <a16:creationId xmlns:a16="http://schemas.microsoft.com/office/drawing/2014/main" id="{D70285B0-DAF0-4694-82F0-A53250258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18" y="676396"/>
            <a:ext cx="1628444" cy="108844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3F48FF1-F547-491D-BC4B-243D28B78A06}"/>
              </a:ext>
            </a:extLst>
          </p:cNvPr>
          <p:cNvSpPr txBox="1"/>
          <p:nvPr/>
        </p:nvSpPr>
        <p:spPr>
          <a:xfrm>
            <a:off x="159799" y="5950559"/>
            <a:ext cx="4110361" cy="369332"/>
          </a:xfrm>
          <a:prstGeom prst="rect">
            <a:avLst/>
          </a:prstGeom>
          <a:noFill/>
        </p:spPr>
        <p:txBody>
          <a:bodyPr wrap="square" rtlCol="0">
            <a:spAutoFit/>
          </a:bodyPr>
          <a:lstStyle/>
          <a:p>
            <a:r>
              <a:rPr lang="es-MX" b="1" i="1" dirty="0"/>
              <a:t>Código Orgánico Monetario y Financiero</a:t>
            </a:r>
          </a:p>
        </p:txBody>
      </p:sp>
    </p:spTree>
    <p:extLst>
      <p:ext uri="{BB962C8B-B14F-4D97-AF65-F5344CB8AC3E}">
        <p14:creationId xmlns:p14="http://schemas.microsoft.com/office/powerpoint/2010/main" val="297290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947E862-BE48-486D-9DB5-A216AEF193D8}"/>
              </a:ext>
            </a:extLst>
          </p:cNvPr>
          <p:cNvGraphicFramePr/>
          <p:nvPr>
            <p:extLst>
              <p:ext uri="{D42A27DB-BD31-4B8C-83A1-F6EECF244321}">
                <p14:modId xmlns:p14="http://schemas.microsoft.com/office/powerpoint/2010/main" val="2319679898"/>
              </p:ext>
            </p:extLst>
          </p:nvPr>
        </p:nvGraphicFramePr>
        <p:xfrm>
          <a:off x="145002" y="3313240"/>
          <a:ext cx="6001305" cy="2936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7E40C58A-5C7B-4B33-A6E1-7A000E484C91}"/>
              </a:ext>
            </a:extLst>
          </p:cNvPr>
          <p:cNvSpPr txBox="1"/>
          <p:nvPr/>
        </p:nvSpPr>
        <p:spPr>
          <a:xfrm>
            <a:off x="7603634" y="1093054"/>
            <a:ext cx="3533312" cy="407035"/>
          </a:xfrm>
          <a:prstGeom prst="rect">
            <a:avLst/>
          </a:prstGeom>
          <a:noFill/>
        </p:spPr>
        <p:txBody>
          <a:bodyPr wrap="square">
            <a:spAutoFit/>
          </a:bodyPr>
          <a:lstStyle/>
          <a:p>
            <a:pPr algn="ctr">
              <a:lnSpc>
                <a:spcPct val="107000"/>
              </a:lnSpc>
              <a:spcAft>
                <a:spcPts val="800"/>
              </a:spcAft>
            </a:pPr>
            <a:r>
              <a:rPr lang="es-EC" sz="2000" b="1" i="1" dirty="0">
                <a:latin typeface="Calibri" panose="020F0502020204030204" pitchFamily="34" charset="0"/>
                <a:ea typeface="Calibri" panose="020F0502020204030204" pitchFamily="34" charset="0"/>
                <a:cs typeface="Times New Roman" panose="02020603050405020304" pitchFamily="18" charset="0"/>
              </a:rPr>
              <a:t>Productos de las supervisiones</a:t>
            </a:r>
            <a:endParaRPr lang="es-MX" sz="20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781FAAD2-0992-470A-87E6-F24CB8C0A1BB}"/>
              </a:ext>
            </a:extLst>
          </p:cNvPr>
          <p:cNvGraphicFramePr/>
          <p:nvPr>
            <p:extLst>
              <p:ext uri="{D42A27DB-BD31-4B8C-83A1-F6EECF244321}">
                <p14:modId xmlns:p14="http://schemas.microsoft.com/office/powerpoint/2010/main" val="3362125241"/>
              </p:ext>
            </p:extLst>
          </p:nvPr>
        </p:nvGraphicFramePr>
        <p:xfrm>
          <a:off x="6377126" y="1602562"/>
          <a:ext cx="5669872" cy="3958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n 7">
            <a:extLst>
              <a:ext uri="{FF2B5EF4-FFF2-40B4-BE49-F238E27FC236}">
                <a16:creationId xmlns:a16="http://schemas.microsoft.com/office/drawing/2014/main" id="{7D756982-1730-4550-86FA-C5962E15AF75}"/>
              </a:ext>
            </a:extLst>
          </p:cNvPr>
          <p:cNvPicPr>
            <a:picLocks noChangeAspect="1"/>
          </p:cNvPicPr>
          <p:nvPr/>
        </p:nvPicPr>
        <p:blipFill>
          <a:blip r:embed="rId12"/>
          <a:stretch>
            <a:fillRect/>
          </a:stretch>
        </p:blipFill>
        <p:spPr>
          <a:xfrm>
            <a:off x="1132582" y="617572"/>
            <a:ext cx="4192063" cy="2695669"/>
          </a:xfrm>
          <a:prstGeom prst="rect">
            <a:avLst/>
          </a:prstGeom>
          <a:ln w="19050">
            <a:solidFill>
              <a:srgbClr val="0070C0"/>
            </a:solidFill>
          </a:ln>
        </p:spPr>
      </p:pic>
    </p:spTree>
    <p:extLst>
      <p:ext uri="{BB962C8B-B14F-4D97-AF65-F5344CB8AC3E}">
        <p14:creationId xmlns:p14="http://schemas.microsoft.com/office/powerpoint/2010/main" val="392592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241837-EB06-4778-A3A4-8234B0CC8965}"/>
              </a:ext>
            </a:extLst>
          </p:cNvPr>
          <p:cNvSpPr txBox="1"/>
          <p:nvPr/>
        </p:nvSpPr>
        <p:spPr>
          <a:xfrm>
            <a:off x="159797" y="0"/>
            <a:ext cx="2929631"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Marco </a:t>
            </a:r>
            <a:r>
              <a:rPr lang="es-EC" sz="2400" b="1" dirty="0">
                <a:latin typeface="Calibri" panose="020F0502020204030204" pitchFamily="34" charset="0"/>
                <a:ea typeface="Calibri" panose="020F0502020204030204" pitchFamily="34" charset="0"/>
                <a:cs typeface="Times New Roman" panose="02020603050405020304" pitchFamily="18" charset="0"/>
              </a:rPr>
              <a:t>Normativo</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agrama 8">
            <a:extLst>
              <a:ext uri="{FF2B5EF4-FFF2-40B4-BE49-F238E27FC236}">
                <a16:creationId xmlns:a16="http://schemas.microsoft.com/office/drawing/2014/main" id="{AE316AF6-66A5-42C0-B1F1-33ADB5161959}"/>
              </a:ext>
            </a:extLst>
          </p:cNvPr>
          <p:cNvGraphicFramePr/>
          <p:nvPr>
            <p:extLst>
              <p:ext uri="{D42A27DB-BD31-4B8C-83A1-F6EECF244321}">
                <p14:modId xmlns:p14="http://schemas.microsoft.com/office/powerpoint/2010/main" val="396191954"/>
              </p:ext>
            </p:extLst>
          </p:nvPr>
        </p:nvGraphicFramePr>
        <p:xfrm>
          <a:off x="272248" y="470000"/>
          <a:ext cx="11647503" cy="5814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75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5A38C82-FD76-49BA-BD7D-C76B0609ACC3}"/>
              </a:ext>
            </a:extLst>
          </p:cNvPr>
          <p:cNvGraphicFramePr/>
          <p:nvPr>
            <p:extLst>
              <p:ext uri="{D42A27DB-BD31-4B8C-83A1-F6EECF244321}">
                <p14:modId xmlns:p14="http://schemas.microsoft.com/office/powerpoint/2010/main" val="1908179474"/>
              </p:ext>
            </p:extLst>
          </p:nvPr>
        </p:nvGraphicFramePr>
        <p:xfrm>
          <a:off x="447675" y="619217"/>
          <a:ext cx="11296650" cy="561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37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51AF0E5-E0CD-4E77-B0B2-01332ED6574A}"/>
              </a:ext>
            </a:extLst>
          </p:cNvPr>
          <p:cNvSpPr txBox="1"/>
          <p:nvPr/>
        </p:nvSpPr>
        <p:spPr>
          <a:xfrm>
            <a:off x="-177553" y="0"/>
            <a:ext cx="2929631"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6</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Metodología</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E4D69B34-0164-473C-A2E4-492B8D52DFBB}"/>
              </a:ext>
            </a:extLst>
          </p:cNvPr>
          <p:cNvSpPr/>
          <p:nvPr/>
        </p:nvSpPr>
        <p:spPr>
          <a:xfrm>
            <a:off x="223419" y="784847"/>
            <a:ext cx="3656120" cy="36500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Tipo de Investigación</a:t>
            </a:r>
          </a:p>
        </p:txBody>
      </p:sp>
      <p:cxnSp>
        <p:nvCxnSpPr>
          <p:cNvPr id="4" name="Conector recto de flecha 3">
            <a:extLst>
              <a:ext uri="{FF2B5EF4-FFF2-40B4-BE49-F238E27FC236}">
                <a16:creationId xmlns:a16="http://schemas.microsoft.com/office/drawing/2014/main" id="{3BCCE02C-F31A-4EB6-9964-7A5E04FCAD82}"/>
              </a:ext>
            </a:extLst>
          </p:cNvPr>
          <p:cNvCxnSpPr>
            <a:cxnSpLocks/>
          </p:cNvCxnSpPr>
          <p:nvPr/>
        </p:nvCxnSpPr>
        <p:spPr>
          <a:xfrm>
            <a:off x="2051478" y="1149856"/>
            <a:ext cx="0" cy="24916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DE5F8AFA-9B65-4CF6-B744-C72C739F72A7}"/>
              </a:ext>
            </a:extLst>
          </p:cNvPr>
          <p:cNvSpPr/>
          <p:nvPr/>
        </p:nvSpPr>
        <p:spPr>
          <a:xfrm>
            <a:off x="223419" y="1399023"/>
            <a:ext cx="3656119"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No Experimental</a:t>
            </a:r>
          </a:p>
        </p:txBody>
      </p:sp>
      <p:sp>
        <p:nvSpPr>
          <p:cNvPr id="6" name="Rectángulo 5">
            <a:extLst>
              <a:ext uri="{FF2B5EF4-FFF2-40B4-BE49-F238E27FC236}">
                <a16:creationId xmlns:a16="http://schemas.microsoft.com/office/drawing/2014/main" id="{64B9E8F4-1D67-4551-ABA0-6520C4AE31C8}"/>
              </a:ext>
            </a:extLst>
          </p:cNvPr>
          <p:cNvSpPr/>
          <p:nvPr/>
        </p:nvSpPr>
        <p:spPr>
          <a:xfrm>
            <a:off x="223417" y="1970844"/>
            <a:ext cx="3656121" cy="2312825"/>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just">
              <a:buFont typeface="Arial" panose="020B0604020202020204" pitchFamily="34" charset="0"/>
              <a:buChar char="•"/>
            </a:pPr>
            <a:r>
              <a:rPr lang="es-MX" i="1" dirty="0"/>
              <a:t>Se observa una situación ya existente (no se la construye)</a:t>
            </a:r>
          </a:p>
          <a:p>
            <a:pPr marL="285750" indent="-285750" algn="just">
              <a:buFont typeface="Arial" panose="020B0604020202020204" pitchFamily="34" charset="0"/>
              <a:buChar char="•"/>
            </a:pPr>
            <a:r>
              <a:rPr lang="es-MX" i="1" dirty="0"/>
              <a:t>No hay intervención directa del investigador</a:t>
            </a:r>
          </a:p>
          <a:p>
            <a:pPr marL="285750" indent="-285750" algn="just">
              <a:buFont typeface="Arial" panose="020B0604020202020204" pitchFamily="34" charset="0"/>
              <a:buChar char="•"/>
            </a:pPr>
            <a:r>
              <a:rPr lang="es-MX" i="1" dirty="0"/>
              <a:t>Acontecimientos en su contexto natural (problemática de la escaza y dispersa información de los procesos y metodologías)</a:t>
            </a:r>
          </a:p>
        </p:txBody>
      </p:sp>
      <p:sp>
        <p:nvSpPr>
          <p:cNvPr id="7" name="Rectángulo 6">
            <a:extLst>
              <a:ext uri="{FF2B5EF4-FFF2-40B4-BE49-F238E27FC236}">
                <a16:creationId xmlns:a16="http://schemas.microsoft.com/office/drawing/2014/main" id="{E9F590F5-DFA6-48C9-89AF-119833665C5B}"/>
              </a:ext>
            </a:extLst>
          </p:cNvPr>
          <p:cNvSpPr/>
          <p:nvPr/>
        </p:nvSpPr>
        <p:spPr>
          <a:xfrm>
            <a:off x="4267939" y="784847"/>
            <a:ext cx="3656120"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Niveles de Investigación</a:t>
            </a:r>
          </a:p>
        </p:txBody>
      </p:sp>
      <p:cxnSp>
        <p:nvCxnSpPr>
          <p:cNvPr id="8" name="Conector recto de flecha 7">
            <a:extLst>
              <a:ext uri="{FF2B5EF4-FFF2-40B4-BE49-F238E27FC236}">
                <a16:creationId xmlns:a16="http://schemas.microsoft.com/office/drawing/2014/main" id="{7D3D6F2F-9DD3-4776-ACFE-D2F30D120019}"/>
              </a:ext>
            </a:extLst>
          </p:cNvPr>
          <p:cNvCxnSpPr>
            <a:cxnSpLocks/>
            <a:stCxn id="7" idx="2"/>
          </p:cNvCxnSpPr>
          <p:nvPr/>
        </p:nvCxnSpPr>
        <p:spPr>
          <a:xfrm>
            <a:off x="6095999" y="1149855"/>
            <a:ext cx="0" cy="30091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CF168FFE-75B7-42D1-B00F-BAB070176E39}"/>
              </a:ext>
            </a:extLst>
          </p:cNvPr>
          <p:cNvSpPr/>
          <p:nvPr/>
        </p:nvSpPr>
        <p:spPr>
          <a:xfrm>
            <a:off x="4267940" y="1450772"/>
            <a:ext cx="3656119"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 Exploratorio</a:t>
            </a:r>
          </a:p>
        </p:txBody>
      </p:sp>
      <p:sp>
        <p:nvSpPr>
          <p:cNvPr id="10" name="Rectángulo 9">
            <a:extLst>
              <a:ext uri="{FF2B5EF4-FFF2-40B4-BE49-F238E27FC236}">
                <a16:creationId xmlns:a16="http://schemas.microsoft.com/office/drawing/2014/main" id="{42BCDBB7-9EE7-4C6F-82DF-A74A8E605189}"/>
              </a:ext>
            </a:extLst>
          </p:cNvPr>
          <p:cNvSpPr/>
          <p:nvPr/>
        </p:nvSpPr>
        <p:spPr>
          <a:xfrm>
            <a:off x="8504808" y="1218149"/>
            <a:ext cx="3271422" cy="848010"/>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just"/>
            <a:r>
              <a:rPr lang="es-MX" i="1" dirty="0"/>
              <a:t>Estudios sin instrumentos de recolección de datos, solo identifica variables.</a:t>
            </a:r>
          </a:p>
        </p:txBody>
      </p:sp>
      <p:cxnSp>
        <p:nvCxnSpPr>
          <p:cNvPr id="12" name="Conector recto de flecha 11">
            <a:extLst>
              <a:ext uri="{FF2B5EF4-FFF2-40B4-BE49-F238E27FC236}">
                <a16:creationId xmlns:a16="http://schemas.microsoft.com/office/drawing/2014/main" id="{9859E8C4-463E-482A-B530-555BBEF654B4}"/>
              </a:ext>
            </a:extLst>
          </p:cNvPr>
          <p:cNvCxnSpPr>
            <a:cxnSpLocks/>
            <a:stCxn id="9" idx="2"/>
            <a:endCxn id="13" idx="0"/>
          </p:cNvCxnSpPr>
          <p:nvPr/>
        </p:nvCxnSpPr>
        <p:spPr>
          <a:xfrm>
            <a:off x="6096000" y="1815780"/>
            <a:ext cx="0" cy="101710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3E52D70-1988-4183-8840-A567C9671005}"/>
              </a:ext>
            </a:extLst>
          </p:cNvPr>
          <p:cNvSpPr/>
          <p:nvPr/>
        </p:nvSpPr>
        <p:spPr>
          <a:xfrm>
            <a:off x="4267940" y="2832885"/>
            <a:ext cx="3656119"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 Descriptivo</a:t>
            </a:r>
          </a:p>
        </p:txBody>
      </p:sp>
      <p:sp>
        <p:nvSpPr>
          <p:cNvPr id="15" name="Abrir llave 14">
            <a:extLst>
              <a:ext uri="{FF2B5EF4-FFF2-40B4-BE49-F238E27FC236}">
                <a16:creationId xmlns:a16="http://schemas.microsoft.com/office/drawing/2014/main" id="{2C0F583B-9E1F-41D4-8F44-7B6ACD60CBE8}"/>
              </a:ext>
            </a:extLst>
          </p:cNvPr>
          <p:cNvSpPr/>
          <p:nvPr/>
        </p:nvSpPr>
        <p:spPr>
          <a:xfrm>
            <a:off x="7993606" y="1149855"/>
            <a:ext cx="310714" cy="99854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Rectángulo 16">
            <a:extLst>
              <a:ext uri="{FF2B5EF4-FFF2-40B4-BE49-F238E27FC236}">
                <a16:creationId xmlns:a16="http://schemas.microsoft.com/office/drawing/2014/main" id="{41A2502F-73B2-412D-AC07-C32D4B859C05}"/>
              </a:ext>
            </a:extLst>
          </p:cNvPr>
          <p:cNvSpPr/>
          <p:nvPr/>
        </p:nvSpPr>
        <p:spPr>
          <a:xfrm>
            <a:off x="8463377" y="2296393"/>
            <a:ext cx="3271422" cy="1435150"/>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MX" i="1" dirty="0"/>
              <a:t>Estudio con encuestas</a:t>
            </a:r>
          </a:p>
          <a:p>
            <a:pPr marL="285750" indent="-285750">
              <a:buFont typeface="Arial" panose="020B0604020202020204" pitchFamily="34" charset="0"/>
              <a:buChar char="•"/>
            </a:pPr>
            <a:r>
              <a:rPr lang="es-MX" i="1" dirty="0"/>
              <a:t>Investigaciones diagnósticas</a:t>
            </a:r>
          </a:p>
          <a:p>
            <a:pPr marL="285750" indent="-285750">
              <a:buFont typeface="Arial" panose="020B0604020202020204" pitchFamily="34" charset="0"/>
              <a:buChar char="•"/>
            </a:pPr>
            <a:r>
              <a:rPr lang="es-MX" i="1" dirty="0"/>
              <a:t>Estudio de evolución o desarrollo</a:t>
            </a:r>
          </a:p>
          <a:p>
            <a:pPr marL="285750" indent="-285750">
              <a:buFont typeface="Arial" panose="020B0604020202020204" pitchFamily="34" charset="0"/>
              <a:buChar char="•"/>
            </a:pPr>
            <a:r>
              <a:rPr lang="es-MX" i="1" dirty="0"/>
              <a:t>Objetivos estadísticos</a:t>
            </a:r>
          </a:p>
        </p:txBody>
      </p:sp>
      <p:sp>
        <p:nvSpPr>
          <p:cNvPr id="19" name="Abrir llave 18">
            <a:extLst>
              <a:ext uri="{FF2B5EF4-FFF2-40B4-BE49-F238E27FC236}">
                <a16:creationId xmlns:a16="http://schemas.microsoft.com/office/drawing/2014/main" id="{F3BF3AB4-113B-47DC-B7ED-EE03E4155C82}"/>
              </a:ext>
            </a:extLst>
          </p:cNvPr>
          <p:cNvSpPr/>
          <p:nvPr/>
        </p:nvSpPr>
        <p:spPr>
          <a:xfrm>
            <a:off x="7993606" y="2228294"/>
            <a:ext cx="310714" cy="158022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Rectángulo 19">
            <a:extLst>
              <a:ext uri="{FF2B5EF4-FFF2-40B4-BE49-F238E27FC236}">
                <a16:creationId xmlns:a16="http://schemas.microsoft.com/office/drawing/2014/main" id="{E5EE9AE6-4FE7-4FEA-9D22-513DF8063B18}"/>
              </a:ext>
            </a:extLst>
          </p:cNvPr>
          <p:cNvSpPr/>
          <p:nvPr/>
        </p:nvSpPr>
        <p:spPr>
          <a:xfrm>
            <a:off x="4267939" y="4355152"/>
            <a:ext cx="3656120"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Diseño descriptivo</a:t>
            </a:r>
          </a:p>
        </p:txBody>
      </p:sp>
      <p:sp>
        <p:nvSpPr>
          <p:cNvPr id="21" name="Rectángulo 20">
            <a:extLst>
              <a:ext uri="{FF2B5EF4-FFF2-40B4-BE49-F238E27FC236}">
                <a16:creationId xmlns:a16="http://schemas.microsoft.com/office/drawing/2014/main" id="{9A424E6F-8B75-4C51-B818-5606CF8C7A1B}"/>
              </a:ext>
            </a:extLst>
          </p:cNvPr>
          <p:cNvSpPr/>
          <p:nvPr/>
        </p:nvSpPr>
        <p:spPr>
          <a:xfrm>
            <a:off x="8504808" y="3961776"/>
            <a:ext cx="3271422" cy="1151761"/>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just"/>
            <a:r>
              <a:rPr lang="es-MX" i="1" dirty="0"/>
              <a:t>No se pretende solucionar la problemática (se solucionará con la implementación de una metodología)</a:t>
            </a:r>
          </a:p>
        </p:txBody>
      </p:sp>
      <p:cxnSp>
        <p:nvCxnSpPr>
          <p:cNvPr id="22" name="Conector recto de flecha 21">
            <a:extLst>
              <a:ext uri="{FF2B5EF4-FFF2-40B4-BE49-F238E27FC236}">
                <a16:creationId xmlns:a16="http://schemas.microsoft.com/office/drawing/2014/main" id="{F0617AF0-7CA1-41A7-8A65-3F77B268E160}"/>
              </a:ext>
            </a:extLst>
          </p:cNvPr>
          <p:cNvCxnSpPr>
            <a:cxnSpLocks/>
            <a:endCxn id="21" idx="1"/>
          </p:cNvCxnSpPr>
          <p:nvPr/>
        </p:nvCxnSpPr>
        <p:spPr>
          <a:xfrm>
            <a:off x="7924059" y="4537656"/>
            <a:ext cx="580749" cy="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9EBEAE16-CC87-4587-9A1B-0D7C60AD0541}"/>
              </a:ext>
            </a:extLst>
          </p:cNvPr>
          <p:cNvSpPr/>
          <p:nvPr/>
        </p:nvSpPr>
        <p:spPr>
          <a:xfrm>
            <a:off x="534136" y="5090769"/>
            <a:ext cx="2371078"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Diseño cualitativo</a:t>
            </a:r>
          </a:p>
        </p:txBody>
      </p:sp>
      <p:cxnSp>
        <p:nvCxnSpPr>
          <p:cNvPr id="25" name="Conector recto de flecha 24">
            <a:extLst>
              <a:ext uri="{FF2B5EF4-FFF2-40B4-BE49-F238E27FC236}">
                <a16:creationId xmlns:a16="http://schemas.microsoft.com/office/drawing/2014/main" id="{B5B39D79-2220-4BA4-950E-33EC1892258B}"/>
              </a:ext>
            </a:extLst>
          </p:cNvPr>
          <p:cNvCxnSpPr>
            <a:cxnSpLocks/>
          </p:cNvCxnSpPr>
          <p:nvPr/>
        </p:nvCxnSpPr>
        <p:spPr>
          <a:xfrm>
            <a:off x="2905214" y="5273273"/>
            <a:ext cx="34401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D7CCC0CD-5C3C-46C0-899D-3D2B6A75810B}"/>
              </a:ext>
            </a:extLst>
          </p:cNvPr>
          <p:cNvSpPr/>
          <p:nvPr/>
        </p:nvSpPr>
        <p:spPr>
          <a:xfrm>
            <a:off x="3249227" y="4974888"/>
            <a:ext cx="4985551" cy="606508"/>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just"/>
            <a:r>
              <a:rPr lang="es-MX" i="1" dirty="0"/>
              <a:t>¿Por qué existe esta problemática?</a:t>
            </a:r>
          </a:p>
          <a:p>
            <a:pPr algn="just"/>
            <a:r>
              <a:rPr lang="es-MX" i="1" dirty="0"/>
              <a:t>¿Qué tienen que decir los encuestados al respecto?</a:t>
            </a:r>
          </a:p>
        </p:txBody>
      </p:sp>
      <p:sp>
        <p:nvSpPr>
          <p:cNvPr id="29" name="Rectángulo 28">
            <a:extLst>
              <a:ext uri="{FF2B5EF4-FFF2-40B4-BE49-F238E27FC236}">
                <a16:creationId xmlns:a16="http://schemas.microsoft.com/office/drawing/2014/main" id="{175DA650-1C84-4188-BC0F-FD5B5A5A09B1}"/>
              </a:ext>
            </a:extLst>
          </p:cNvPr>
          <p:cNvSpPr/>
          <p:nvPr/>
        </p:nvSpPr>
        <p:spPr>
          <a:xfrm>
            <a:off x="534136" y="5824025"/>
            <a:ext cx="2371078" cy="36500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Diseño transversal</a:t>
            </a:r>
          </a:p>
        </p:txBody>
      </p:sp>
      <p:cxnSp>
        <p:nvCxnSpPr>
          <p:cNvPr id="30" name="Conector recto de flecha 29">
            <a:extLst>
              <a:ext uri="{FF2B5EF4-FFF2-40B4-BE49-F238E27FC236}">
                <a16:creationId xmlns:a16="http://schemas.microsoft.com/office/drawing/2014/main" id="{4B8D605D-22EF-4E82-954E-30B03775CE4B}"/>
              </a:ext>
            </a:extLst>
          </p:cNvPr>
          <p:cNvCxnSpPr>
            <a:cxnSpLocks/>
          </p:cNvCxnSpPr>
          <p:nvPr/>
        </p:nvCxnSpPr>
        <p:spPr>
          <a:xfrm>
            <a:off x="2905214" y="6006529"/>
            <a:ext cx="34401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6921BCCE-F178-4035-A5E0-F4674248B544}"/>
              </a:ext>
            </a:extLst>
          </p:cNvPr>
          <p:cNvSpPr/>
          <p:nvPr/>
        </p:nvSpPr>
        <p:spPr>
          <a:xfrm>
            <a:off x="3249227" y="5708144"/>
            <a:ext cx="4985551" cy="606508"/>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just"/>
            <a:r>
              <a:rPr lang="es-MX" i="1" dirty="0"/>
              <a:t>Se aplicaron cuestionarios y entrevistas una sola vez en un momento determinado</a:t>
            </a:r>
          </a:p>
        </p:txBody>
      </p:sp>
      <p:sp>
        <p:nvSpPr>
          <p:cNvPr id="32" name="Flecha: hacia abajo 31">
            <a:extLst>
              <a:ext uri="{FF2B5EF4-FFF2-40B4-BE49-F238E27FC236}">
                <a16:creationId xmlns:a16="http://schemas.microsoft.com/office/drawing/2014/main" id="{F0EEE63D-11B7-4566-AA9B-838435C93A9A}"/>
              </a:ext>
            </a:extLst>
          </p:cNvPr>
          <p:cNvSpPr/>
          <p:nvPr/>
        </p:nvSpPr>
        <p:spPr>
          <a:xfrm>
            <a:off x="5742002" y="3378736"/>
            <a:ext cx="665825" cy="850361"/>
          </a:xfrm>
          <a:prstGeom prst="downArrow">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8616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44D1626-BAAE-4EBA-A0CC-71ACE00847CA}"/>
              </a:ext>
            </a:extLst>
          </p:cNvPr>
          <p:cNvSpPr txBox="1"/>
          <p:nvPr/>
        </p:nvSpPr>
        <p:spPr>
          <a:xfrm>
            <a:off x="602481" y="167592"/>
            <a:ext cx="5067039" cy="461665"/>
          </a:xfrm>
          <a:prstGeom prst="rect">
            <a:avLst/>
          </a:prstGeom>
          <a:noFill/>
        </p:spPr>
        <p:txBody>
          <a:bodyPr wrap="square" rtlCol="0">
            <a:spAutoFit/>
          </a:bodyPr>
          <a:lstStyle/>
          <a:p>
            <a:r>
              <a:rPr lang="es-EC" sz="2400" b="1" dirty="0">
                <a:solidFill>
                  <a:schemeClr val="accent6"/>
                </a:solidFill>
              </a:rPr>
              <a:t>7.</a:t>
            </a:r>
            <a:r>
              <a:rPr lang="es-EC" sz="2400" b="1" dirty="0">
                <a:solidFill>
                  <a:schemeClr val="tx1"/>
                </a:solidFill>
              </a:rPr>
              <a:t> POBLACIÓN</a:t>
            </a:r>
            <a:endParaRPr lang="en-US" sz="2400" b="1" dirty="0">
              <a:solidFill>
                <a:schemeClr val="tx1"/>
              </a:solidFill>
            </a:endParaRPr>
          </a:p>
        </p:txBody>
      </p:sp>
      <p:sp>
        <p:nvSpPr>
          <p:cNvPr id="6" name="Flecha: a la derecha con muesca 5">
            <a:extLst>
              <a:ext uri="{FF2B5EF4-FFF2-40B4-BE49-F238E27FC236}">
                <a16:creationId xmlns:a16="http://schemas.microsoft.com/office/drawing/2014/main" id="{9F08E292-B301-40F9-90DE-799D03249D21}"/>
              </a:ext>
            </a:extLst>
          </p:cNvPr>
          <p:cNvSpPr/>
          <p:nvPr/>
        </p:nvSpPr>
        <p:spPr>
          <a:xfrm>
            <a:off x="1022595" y="1385307"/>
            <a:ext cx="4522390" cy="1172363"/>
          </a:xfrm>
          <a:prstGeom prst="notchedRightArrow">
            <a:avLst/>
          </a:prstGeom>
          <a:solidFill>
            <a:schemeClr val="bg1"/>
          </a:solidFill>
          <a:ln w="38100">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9D960AA9-EC98-4F0A-B1C1-0DC4A729D6CC}"/>
              </a:ext>
            </a:extLst>
          </p:cNvPr>
          <p:cNvSpPr/>
          <p:nvPr/>
        </p:nvSpPr>
        <p:spPr>
          <a:xfrm>
            <a:off x="2027050" y="1794524"/>
            <a:ext cx="266185" cy="266185"/>
          </a:xfrm>
          <a:prstGeom prst="ellips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8" name="Elipse 7">
            <a:extLst>
              <a:ext uri="{FF2B5EF4-FFF2-40B4-BE49-F238E27FC236}">
                <a16:creationId xmlns:a16="http://schemas.microsoft.com/office/drawing/2014/main" id="{704B022E-DC2C-4CD8-A448-4BCDE0F20461}"/>
              </a:ext>
            </a:extLst>
          </p:cNvPr>
          <p:cNvSpPr/>
          <p:nvPr/>
        </p:nvSpPr>
        <p:spPr>
          <a:xfrm>
            <a:off x="3943351" y="1794524"/>
            <a:ext cx="266185" cy="266185"/>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shade val="50000"/>
              <a:hueOff val="323395"/>
              <a:satOff val="-23184"/>
              <a:lumOff val="35913"/>
              <a:alphaOff val="0"/>
            </a:schemeClr>
          </a:fillRef>
          <a:effectRef idx="0">
            <a:schemeClr val="accent2">
              <a:shade val="50000"/>
              <a:hueOff val="323395"/>
              <a:satOff val="-23184"/>
              <a:lumOff val="35913"/>
              <a:alphaOff val="0"/>
            </a:schemeClr>
          </a:effectRef>
          <a:fontRef idx="minor">
            <a:schemeClr val="lt1"/>
          </a:fontRef>
        </p:style>
      </p:sp>
      <p:grpSp>
        <p:nvGrpSpPr>
          <p:cNvPr id="9" name="Grupo 8">
            <a:extLst>
              <a:ext uri="{FF2B5EF4-FFF2-40B4-BE49-F238E27FC236}">
                <a16:creationId xmlns:a16="http://schemas.microsoft.com/office/drawing/2014/main" id="{E1EE2426-7A04-4591-9A80-9685CF94027A}"/>
              </a:ext>
            </a:extLst>
          </p:cNvPr>
          <p:cNvGrpSpPr/>
          <p:nvPr/>
        </p:nvGrpSpPr>
        <p:grpSpPr>
          <a:xfrm>
            <a:off x="1865806" y="1023407"/>
            <a:ext cx="2540391" cy="381776"/>
            <a:chOff x="1987" y="0"/>
            <a:chExt cx="1311669" cy="1064743"/>
          </a:xfrm>
        </p:grpSpPr>
        <p:sp>
          <p:nvSpPr>
            <p:cNvPr id="10" name="Rectángulo 9">
              <a:extLst>
                <a:ext uri="{FF2B5EF4-FFF2-40B4-BE49-F238E27FC236}">
                  <a16:creationId xmlns:a16="http://schemas.microsoft.com/office/drawing/2014/main" id="{DA4BE2E0-F042-4D3D-A36D-2E7FA85F0938}"/>
                </a:ext>
              </a:extLst>
            </p:cNvPr>
            <p:cNvSpPr/>
            <p:nvPr/>
          </p:nvSpPr>
          <p:spPr>
            <a:xfrm>
              <a:off x="1987"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4B8E5F9E-1EB6-44F5-94AB-7F62A6FB04ED}"/>
                </a:ext>
              </a:extLst>
            </p:cNvPr>
            <p:cNvSpPr txBox="1"/>
            <p:nvPr/>
          </p:nvSpPr>
          <p:spPr>
            <a:xfrm>
              <a:off x="1987"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600" b="1" dirty="0"/>
                <a:t>32</a:t>
              </a:r>
              <a:r>
                <a:rPr lang="es-ES" sz="1600" b="1" kern="1200" dirty="0"/>
                <a:t> AUDITORES EXTERNOS</a:t>
              </a:r>
              <a:endParaRPr lang="es-EC" sz="1600" b="1" kern="1200" dirty="0"/>
            </a:p>
          </p:txBody>
        </p:sp>
      </p:grpSp>
      <p:grpSp>
        <p:nvGrpSpPr>
          <p:cNvPr id="12" name="Grupo 11">
            <a:extLst>
              <a:ext uri="{FF2B5EF4-FFF2-40B4-BE49-F238E27FC236}">
                <a16:creationId xmlns:a16="http://schemas.microsoft.com/office/drawing/2014/main" id="{3EF32DFC-B230-4471-9B10-5745E89F12F5}"/>
              </a:ext>
            </a:extLst>
          </p:cNvPr>
          <p:cNvGrpSpPr/>
          <p:nvPr/>
        </p:nvGrpSpPr>
        <p:grpSpPr>
          <a:xfrm>
            <a:off x="1617148" y="2085421"/>
            <a:ext cx="1311669" cy="847110"/>
            <a:chOff x="2756493" y="0"/>
            <a:chExt cx="1311669" cy="1064743"/>
          </a:xfrm>
        </p:grpSpPr>
        <p:sp>
          <p:nvSpPr>
            <p:cNvPr id="13" name="Rectángulo 12">
              <a:extLst>
                <a:ext uri="{FF2B5EF4-FFF2-40B4-BE49-F238E27FC236}">
                  <a16:creationId xmlns:a16="http://schemas.microsoft.com/office/drawing/2014/main" id="{A9FCDE5B-D3E5-43C3-99E7-B3496DE7E9AC}"/>
                </a:ext>
              </a:extLst>
            </p:cNvPr>
            <p:cNvSpPr/>
            <p:nvPr/>
          </p:nvSpPr>
          <p:spPr>
            <a:xfrm>
              <a:off x="2756493"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a:extLst>
                <a:ext uri="{FF2B5EF4-FFF2-40B4-BE49-F238E27FC236}">
                  <a16:creationId xmlns:a16="http://schemas.microsoft.com/office/drawing/2014/main" id="{C1BD2552-1435-4E3A-A3A9-583193218620}"/>
                </a:ext>
              </a:extLst>
            </p:cNvPr>
            <p:cNvSpPr txBox="1"/>
            <p:nvPr/>
          </p:nvSpPr>
          <p:spPr>
            <a:xfrm>
              <a:off x="2756493"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600" kern="1200" dirty="0"/>
                <a:t>23 Firmas de Auditoría</a:t>
              </a:r>
              <a:endParaRPr lang="es-EC" sz="1600" kern="1200" dirty="0"/>
            </a:p>
          </p:txBody>
        </p:sp>
      </p:grpSp>
      <p:sp>
        <p:nvSpPr>
          <p:cNvPr id="15" name="Flecha: a la derecha con muesca 14">
            <a:extLst>
              <a:ext uri="{FF2B5EF4-FFF2-40B4-BE49-F238E27FC236}">
                <a16:creationId xmlns:a16="http://schemas.microsoft.com/office/drawing/2014/main" id="{AF7A3A07-F743-40F3-92B2-C7EE6FA33946}"/>
              </a:ext>
            </a:extLst>
          </p:cNvPr>
          <p:cNvSpPr/>
          <p:nvPr/>
        </p:nvSpPr>
        <p:spPr>
          <a:xfrm>
            <a:off x="6650337" y="1385307"/>
            <a:ext cx="4522390" cy="1172363"/>
          </a:xfrm>
          <a:prstGeom prst="notchedRightArrow">
            <a:avLst/>
          </a:prstGeom>
          <a:solidFill>
            <a:schemeClr val="bg1"/>
          </a:solidFill>
          <a:ln w="38100">
            <a:solidFill>
              <a:schemeClr val="tx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sp>
      <p:sp>
        <p:nvSpPr>
          <p:cNvPr id="16" name="Elipse 15">
            <a:extLst>
              <a:ext uri="{FF2B5EF4-FFF2-40B4-BE49-F238E27FC236}">
                <a16:creationId xmlns:a16="http://schemas.microsoft.com/office/drawing/2014/main" id="{1D606CE0-D729-48B7-BECC-D8693C4BEED4}"/>
              </a:ext>
            </a:extLst>
          </p:cNvPr>
          <p:cNvSpPr/>
          <p:nvPr/>
        </p:nvSpPr>
        <p:spPr>
          <a:xfrm>
            <a:off x="7871393" y="1804849"/>
            <a:ext cx="266185" cy="266185"/>
          </a:xfrm>
          <a:prstGeom prst="ellips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grpSp>
        <p:nvGrpSpPr>
          <p:cNvPr id="18" name="Grupo 17">
            <a:extLst>
              <a:ext uri="{FF2B5EF4-FFF2-40B4-BE49-F238E27FC236}">
                <a16:creationId xmlns:a16="http://schemas.microsoft.com/office/drawing/2014/main" id="{9609D65B-C11F-4D7B-B2F6-63D06C3F4425}"/>
              </a:ext>
            </a:extLst>
          </p:cNvPr>
          <p:cNvGrpSpPr/>
          <p:nvPr/>
        </p:nvGrpSpPr>
        <p:grpSpPr>
          <a:xfrm>
            <a:off x="7785805" y="1017252"/>
            <a:ext cx="2540389" cy="381776"/>
            <a:chOff x="1987" y="0"/>
            <a:chExt cx="1311669" cy="1064743"/>
          </a:xfrm>
        </p:grpSpPr>
        <p:sp>
          <p:nvSpPr>
            <p:cNvPr id="19" name="Rectángulo 18">
              <a:extLst>
                <a:ext uri="{FF2B5EF4-FFF2-40B4-BE49-F238E27FC236}">
                  <a16:creationId xmlns:a16="http://schemas.microsoft.com/office/drawing/2014/main" id="{F642170B-7423-4721-A043-CED1308F0417}"/>
                </a:ext>
              </a:extLst>
            </p:cNvPr>
            <p:cNvSpPr/>
            <p:nvPr/>
          </p:nvSpPr>
          <p:spPr>
            <a:xfrm>
              <a:off x="1987"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CuadroTexto 19">
              <a:extLst>
                <a:ext uri="{FF2B5EF4-FFF2-40B4-BE49-F238E27FC236}">
                  <a16:creationId xmlns:a16="http://schemas.microsoft.com/office/drawing/2014/main" id="{5DD4EC1E-1490-4F57-9FD2-F27694AF06B1}"/>
                </a:ext>
              </a:extLst>
            </p:cNvPr>
            <p:cNvSpPr txBox="1"/>
            <p:nvPr/>
          </p:nvSpPr>
          <p:spPr>
            <a:xfrm>
              <a:off x="1987"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600" b="1" kern="1200" dirty="0"/>
                <a:t>93 AUDITORES INTERNOS</a:t>
              </a:r>
              <a:endParaRPr lang="es-EC" sz="1600" b="1" kern="1200" dirty="0"/>
            </a:p>
          </p:txBody>
        </p:sp>
      </p:grpSp>
      <p:sp>
        <p:nvSpPr>
          <p:cNvPr id="22" name="Rectángulo 21">
            <a:extLst>
              <a:ext uri="{FF2B5EF4-FFF2-40B4-BE49-F238E27FC236}">
                <a16:creationId xmlns:a16="http://schemas.microsoft.com/office/drawing/2014/main" id="{5E049FA3-879F-4382-A0FF-371053348508}"/>
              </a:ext>
            </a:extLst>
          </p:cNvPr>
          <p:cNvSpPr/>
          <p:nvPr/>
        </p:nvSpPr>
        <p:spPr>
          <a:xfrm>
            <a:off x="6837714" y="2381758"/>
            <a:ext cx="1311669" cy="8471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4" name="Grupo 23">
            <a:extLst>
              <a:ext uri="{FF2B5EF4-FFF2-40B4-BE49-F238E27FC236}">
                <a16:creationId xmlns:a16="http://schemas.microsoft.com/office/drawing/2014/main" id="{2F8F8F37-B470-4732-A7FA-4152AB6D6E77}"/>
              </a:ext>
            </a:extLst>
          </p:cNvPr>
          <p:cNvGrpSpPr/>
          <p:nvPr/>
        </p:nvGrpSpPr>
        <p:grpSpPr>
          <a:xfrm>
            <a:off x="3477907" y="2108292"/>
            <a:ext cx="1311669" cy="847110"/>
            <a:chOff x="2756493" y="0"/>
            <a:chExt cx="1311669" cy="1064743"/>
          </a:xfrm>
        </p:grpSpPr>
        <p:sp>
          <p:nvSpPr>
            <p:cNvPr id="25" name="Rectángulo 24">
              <a:extLst>
                <a:ext uri="{FF2B5EF4-FFF2-40B4-BE49-F238E27FC236}">
                  <a16:creationId xmlns:a16="http://schemas.microsoft.com/office/drawing/2014/main" id="{9DDD637B-496B-47C3-9235-67B38394B1F7}"/>
                </a:ext>
              </a:extLst>
            </p:cNvPr>
            <p:cNvSpPr/>
            <p:nvPr/>
          </p:nvSpPr>
          <p:spPr>
            <a:xfrm>
              <a:off x="2756493"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uadroTexto 25">
              <a:extLst>
                <a:ext uri="{FF2B5EF4-FFF2-40B4-BE49-F238E27FC236}">
                  <a16:creationId xmlns:a16="http://schemas.microsoft.com/office/drawing/2014/main" id="{E6CBB921-42CA-4464-B517-AE8980A33709}"/>
                </a:ext>
              </a:extLst>
            </p:cNvPr>
            <p:cNvSpPr txBox="1"/>
            <p:nvPr/>
          </p:nvSpPr>
          <p:spPr>
            <a:xfrm>
              <a:off x="2756493"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600" kern="1200" dirty="0"/>
                <a:t>9 Personas Naturales</a:t>
              </a:r>
              <a:endParaRPr lang="es-EC" sz="1600" kern="1200" dirty="0"/>
            </a:p>
          </p:txBody>
        </p:sp>
      </p:grpSp>
      <p:grpSp>
        <p:nvGrpSpPr>
          <p:cNvPr id="27" name="Grupo 26">
            <a:extLst>
              <a:ext uri="{FF2B5EF4-FFF2-40B4-BE49-F238E27FC236}">
                <a16:creationId xmlns:a16="http://schemas.microsoft.com/office/drawing/2014/main" id="{265F2C58-12CD-4924-B5A8-29156BCAB034}"/>
              </a:ext>
            </a:extLst>
          </p:cNvPr>
          <p:cNvGrpSpPr/>
          <p:nvPr/>
        </p:nvGrpSpPr>
        <p:grpSpPr>
          <a:xfrm>
            <a:off x="7348652" y="2239413"/>
            <a:ext cx="1311669" cy="847110"/>
            <a:chOff x="2756493" y="0"/>
            <a:chExt cx="1311669" cy="1064743"/>
          </a:xfrm>
        </p:grpSpPr>
        <p:sp>
          <p:nvSpPr>
            <p:cNvPr id="28" name="Rectángulo 27">
              <a:extLst>
                <a:ext uri="{FF2B5EF4-FFF2-40B4-BE49-F238E27FC236}">
                  <a16:creationId xmlns:a16="http://schemas.microsoft.com/office/drawing/2014/main" id="{3BDD8348-44A7-4876-9081-129CF0EE55E8}"/>
                </a:ext>
              </a:extLst>
            </p:cNvPr>
            <p:cNvSpPr/>
            <p:nvPr/>
          </p:nvSpPr>
          <p:spPr>
            <a:xfrm>
              <a:off x="2756493"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CuadroTexto 28">
              <a:extLst>
                <a:ext uri="{FF2B5EF4-FFF2-40B4-BE49-F238E27FC236}">
                  <a16:creationId xmlns:a16="http://schemas.microsoft.com/office/drawing/2014/main" id="{E4F59345-D724-4D53-BFFC-4D9F623E54C3}"/>
                </a:ext>
              </a:extLst>
            </p:cNvPr>
            <p:cNvSpPr txBox="1"/>
            <p:nvPr/>
          </p:nvSpPr>
          <p:spPr>
            <a:xfrm>
              <a:off x="2756493"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500" kern="1200" dirty="0"/>
                <a:t>Instituciones Financieras Públicas</a:t>
              </a:r>
              <a:endParaRPr lang="es-EC" sz="1500" kern="1200" dirty="0"/>
            </a:p>
          </p:txBody>
        </p:sp>
      </p:grpSp>
      <p:grpSp>
        <p:nvGrpSpPr>
          <p:cNvPr id="30" name="Grupo 29">
            <a:extLst>
              <a:ext uri="{FF2B5EF4-FFF2-40B4-BE49-F238E27FC236}">
                <a16:creationId xmlns:a16="http://schemas.microsoft.com/office/drawing/2014/main" id="{3ABA5230-3C2C-43AD-BE3D-039B8964B8AE}"/>
              </a:ext>
            </a:extLst>
          </p:cNvPr>
          <p:cNvGrpSpPr/>
          <p:nvPr/>
        </p:nvGrpSpPr>
        <p:grpSpPr>
          <a:xfrm>
            <a:off x="9263183" y="2239413"/>
            <a:ext cx="1311669" cy="847110"/>
            <a:chOff x="2756493" y="0"/>
            <a:chExt cx="1311669" cy="1064743"/>
          </a:xfrm>
        </p:grpSpPr>
        <p:sp>
          <p:nvSpPr>
            <p:cNvPr id="31" name="Rectángulo 30">
              <a:extLst>
                <a:ext uri="{FF2B5EF4-FFF2-40B4-BE49-F238E27FC236}">
                  <a16:creationId xmlns:a16="http://schemas.microsoft.com/office/drawing/2014/main" id="{DEEB1BA7-593D-4181-997C-E73DC45B2C0D}"/>
                </a:ext>
              </a:extLst>
            </p:cNvPr>
            <p:cNvSpPr/>
            <p:nvPr/>
          </p:nvSpPr>
          <p:spPr>
            <a:xfrm>
              <a:off x="2756493" y="0"/>
              <a:ext cx="1311669" cy="10647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CuadroTexto 31">
              <a:extLst>
                <a:ext uri="{FF2B5EF4-FFF2-40B4-BE49-F238E27FC236}">
                  <a16:creationId xmlns:a16="http://schemas.microsoft.com/office/drawing/2014/main" id="{5F092329-7670-418D-909F-7C5B00CF0471}"/>
                </a:ext>
              </a:extLst>
            </p:cNvPr>
            <p:cNvSpPr txBox="1"/>
            <p:nvPr/>
          </p:nvSpPr>
          <p:spPr>
            <a:xfrm>
              <a:off x="2756493" y="0"/>
              <a:ext cx="1311669" cy="10647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500" kern="1200" dirty="0"/>
                <a:t>Instituciones Financieras Privadas</a:t>
              </a:r>
              <a:endParaRPr lang="es-EC" sz="1500" kern="1200" dirty="0"/>
            </a:p>
          </p:txBody>
        </p:sp>
      </p:grpSp>
      <p:sp>
        <p:nvSpPr>
          <p:cNvPr id="33" name="Elipse 32">
            <a:extLst>
              <a:ext uri="{FF2B5EF4-FFF2-40B4-BE49-F238E27FC236}">
                <a16:creationId xmlns:a16="http://schemas.microsoft.com/office/drawing/2014/main" id="{3E8C8F68-43E9-4BF0-BD1B-3CD99FC3CFFD}"/>
              </a:ext>
            </a:extLst>
          </p:cNvPr>
          <p:cNvSpPr/>
          <p:nvPr/>
        </p:nvSpPr>
        <p:spPr>
          <a:xfrm>
            <a:off x="9765673" y="1798782"/>
            <a:ext cx="266185" cy="266185"/>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2">
              <a:shade val="50000"/>
              <a:hueOff val="323395"/>
              <a:satOff val="-23184"/>
              <a:lumOff val="35913"/>
              <a:alphaOff val="0"/>
            </a:schemeClr>
          </a:fillRef>
          <a:effectRef idx="0">
            <a:schemeClr val="accent2">
              <a:shade val="50000"/>
              <a:hueOff val="323395"/>
              <a:satOff val="-23184"/>
              <a:lumOff val="35913"/>
              <a:alphaOff val="0"/>
            </a:schemeClr>
          </a:effectRef>
          <a:fontRef idx="minor">
            <a:schemeClr val="lt1"/>
          </a:fontRef>
        </p:style>
      </p:sp>
      <p:graphicFrame>
        <p:nvGraphicFramePr>
          <p:cNvPr id="34" name="Diagrama 33">
            <a:extLst>
              <a:ext uri="{FF2B5EF4-FFF2-40B4-BE49-F238E27FC236}">
                <a16:creationId xmlns:a16="http://schemas.microsoft.com/office/drawing/2014/main" id="{798A1D63-A003-49F4-AC14-78B689D06F73}"/>
              </a:ext>
            </a:extLst>
          </p:cNvPr>
          <p:cNvGraphicFramePr/>
          <p:nvPr/>
        </p:nvGraphicFramePr>
        <p:xfrm>
          <a:off x="3439051" y="2805313"/>
          <a:ext cx="5182414" cy="370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023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55B0FA5-FF31-4EF0-AAF3-880FF48A48A9}"/>
              </a:ext>
            </a:extLst>
          </p:cNvPr>
          <p:cNvGraphicFramePr/>
          <p:nvPr/>
        </p:nvGraphicFramePr>
        <p:xfrm>
          <a:off x="-481288" y="9723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12B02FCF-D14B-4C2E-9DC3-73CC399B803F}"/>
              </a:ext>
            </a:extLst>
          </p:cNvPr>
          <p:cNvSpPr txBox="1"/>
          <p:nvPr/>
        </p:nvSpPr>
        <p:spPr>
          <a:xfrm>
            <a:off x="602481" y="167592"/>
            <a:ext cx="5067039" cy="461665"/>
          </a:xfrm>
          <a:prstGeom prst="rect">
            <a:avLst/>
          </a:prstGeom>
          <a:noFill/>
        </p:spPr>
        <p:txBody>
          <a:bodyPr wrap="square" rtlCol="0">
            <a:spAutoFit/>
          </a:bodyPr>
          <a:lstStyle/>
          <a:p>
            <a:r>
              <a:rPr lang="es-EC" sz="2400" b="1" dirty="0">
                <a:solidFill>
                  <a:schemeClr val="accent6"/>
                </a:solidFill>
              </a:rPr>
              <a:t>8.</a:t>
            </a:r>
            <a:r>
              <a:rPr lang="es-EC" sz="2400" b="1" dirty="0"/>
              <a:t> TAMAÑO DE LA </a:t>
            </a:r>
            <a:r>
              <a:rPr lang="es-EC" sz="2400" b="1" dirty="0">
                <a:solidFill>
                  <a:schemeClr val="tx1"/>
                </a:solidFill>
              </a:rPr>
              <a:t>MUESTRA</a:t>
            </a:r>
            <a:endParaRPr lang="en-US" sz="2400" b="1" dirty="0">
              <a:solidFill>
                <a:schemeClr val="tx1"/>
              </a:solidFill>
            </a:endParaRPr>
          </a:p>
        </p:txBody>
      </p:sp>
      <p:pic>
        <p:nvPicPr>
          <p:cNvPr id="1026" name="Picture 2" descr="Empresa, Comics, Gestión De imagen png - imagen transparente descarga  gratuita">
            <a:extLst>
              <a:ext uri="{FF2B5EF4-FFF2-40B4-BE49-F238E27FC236}">
                <a16:creationId xmlns:a16="http://schemas.microsoft.com/office/drawing/2014/main" id="{E29681F9-4ABD-4F3F-889F-908FD4D5B39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93" b="97814" l="9455" r="89455">
                        <a14:foregroundMark x1="33455" y1="28962" x2="48364" y2="24590"/>
                      </a14:backgroundRemoval>
                    </a14:imgEffect>
                  </a14:imgLayer>
                </a14:imgProps>
              </a:ext>
              <a:ext uri="{28A0092B-C50C-407E-A947-70E740481C1C}">
                <a14:useLocalDpi xmlns:a14="http://schemas.microsoft.com/office/drawing/2010/main" val="0"/>
              </a:ext>
            </a:extLst>
          </a:blip>
          <a:srcRect/>
          <a:stretch>
            <a:fillRect/>
          </a:stretch>
        </p:blipFill>
        <p:spPr bwMode="auto">
          <a:xfrm>
            <a:off x="7218448" y="4753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Man Clip Art - Jefe De Empresa Animado - Png Download (#1144380) -  PinClipart">
            <a:extLst>
              <a:ext uri="{FF2B5EF4-FFF2-40B4-BE49-F238E27FC236}">
                <a16:creationId xmlns:a16="http://schemas.microsoft.com/office/drawing/2014/main" id="{94A3BFA4-333A-4D18-8646-3A39B414FBD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3310" l="6180" r="95506"/>
                    </a14:imgEffect>
                  </a14:imgLayer>
                </a14:imgProps>
              </a:ext>
              <a:ext uri="{28A0092B-C50C-407E-A947-70E740481C1C}">
                <a14:useLocalDpi xmlns:a14="http://schemas.microsoft.com/office/drawing/2010/main" val="0"/>
              </a:ext>
            </a:extLst>
          </a:blip>
          <a:srcRect/>
          <a:stretch>
            <a:fillRect/>
          </a:stretch>
        </p:blipFill>
        <p:spPr bwMode="auto">
          <a:xfrm>
            <a:off x="8120011" y="4639624"/>
            <a:ext cx="1340125" cy="1743076"/>
          </a:xfrm>
          <a:prstGeom prst="ellipse">
            <a:avLst/>
          </a:prstGeom>
          <a:ln w="63500" cap="rnd">
            <a:solidFill>
              <a:srgbClr val="333333"/>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cxnSp>
        <p:nvCxnSpPr>
          <p:cNvPr id="6" name="Conector: angular 5">
            <a:extLst>
              <a:ext uri="{FF2B5EF4-FFF2-40B4-BE49-F238E27FC236}">
                <a16:creationId xmlns:a16="http://schemas.microsoft.com/office/drawing/2014/main" id="{2C5E8E39-7820-4595-BF22-9E5E0C9334C0}"/>
              </a:ext>
            </a:extLst>
          </p:cNvPr>
          <p:cNvCxnSpPr>
            <a:cxnSpLocks/>
          </p:cNvCxnSpPr>
          <p:nvPr/>
        </p:nvCxnSpPr>
        <p:spPr>
          <a:xfrm flipV="1">
            <a:off x="5300662" y="923846"/>
            <a:ext cx="2346050" cy="1436314"/>
          </a:xfrm>
          <a:prstGeom prst="bentConnector3">
            <a:avLst>
              <a:gd name="adj1" fmla="val 75419"/>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Conector: angular 10">
            <a:extLst>
              <a:ext uri="{FF2B5EF4-FFF2-40B4-BE49-F238E27FC236}">
                <a16:creationId xmlns:a16="http://schemas.microsoft.com/office/drawing/2014/main" id="{E4DB0F44-2187-4B07-8114-46036E8AA333}"/>
              </a:ext>
            </a:extLst>
          </p:cNvPr>
          <p:cNvCxnSpPr>
            <a:cxnSpLocks/>
          </p:cNvCxnSpPr>
          <p:nvPr/>
        </p:nvCxnSpPr>
        <p:spPr>
          <a:xfrm>
            <a:off x="4922975" y="4456871"/>
            <a:ext cx="3101424" cy="1296228"/>
          </a:xfrm>
          <a:prstGeom prst="bentConnector3">
            <a:avLst>
              <a:gd name="adj1" fmla="val 82474"/>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Rectángulo 22">
            <a:extLst>
              <a:ext uri="{FF2B5EF4-FFF2-40B4-BE49-F238E27FC236}">
                <a16:creationId xmlns:a16="http://schemas.microsoft.com/office/drawing/2014/main" id="{A54450B7-91F9-4985-BA26-4C5F405CAF12}"/>
              </a:ext>
            </a:extLst>
          </p:cNvPr>
          <p:cNvSpPr/>
          <p:nvPr/>
        </p:nvSpPr>
        <p:spPr>
          <a:xfrm>
            <a:off x="9761440" y="587646"/>
            <a:ext cx="2156322" cy="1053769"/>
          </a:xfrm>
          <a:prstGeom prst="rect">
            <a:avLst/>
          </a:prstGeom>
          <a:solidFill>
            <a:srgbClr val="8DBB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21 Firmas de Auditoria </a:t>
            </a:r>
          </a:p>
        </p:txBody>
      </p:sp>
      <p:sp>
        <p:nvSpPr>
          <p:cNvPr id="26" name="Rectángulo 25">
            <a:extLst>
              <a:ext uri="{FF2B5EF4-FFF2-40B4-BE49-F238E27FC236}">
                <a16:creationId xmlns:a16="http://schemas.microsoft.com/office/drawing/2014/main" id="{D75582E2-BF8E-4CB3-866E-0F06D78788E5}"/>
              </a:ext>
            </a:extLst>
          </p:cNvPr>
          <p:cNvSpPr/>
          <p:nvPr/>
        </p:nvSpPr>
        <p:spPr>
          <a:xfrm>
            <a:off x="9837823" y="5022575"/>
            <a:ext cx="2156322" cy="1053769"/>
          </a:xfrm>
          <a:prstGeom prst="rect">
            <a:avLst/>
          </a:prstGeom>
          <a:solidFill>
            <a:srgbClr val="7BB27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39 Auditores Internos</a:t>
            </a:r>
          </a:p>
        </p:txBody>
      </p:sp>
      <p:pic>
        <p:nvPicPr>
          <p:cNvPr id="5" name="Imagen 4">
            <a:extLst>
              <a:ext uri="{FF2B5EF4-FFF2-40B4-BE49-F238E27FC236}">
                <a16:creationId xmlns:a16="http://schemas.microsoft.com/office/drawing/2014/main" id="{145455A5-1140-4E50-8E4F-C2A8A9113483}"/>
              </a:ext>
            </a:extLst>
          </p:cNvPr>
          <p:cNvPicPr>
            <a:picLocks noChangeAspect="1"/>
          </p:cNvPicPr>
          <p:nvPr/>
        </p:nvPicPr>
        <p:blipFill rotWithShape="1">
          <a:blip r:embed="rId12"/>
          <a:srcRect l="28478" t="50000" r="38043" b="34407"/>
          <a:stretch/>
        </p:blipFill>
        <p:spPr>
          <a:xfrm>
            <a:off x="7646712" y="2894579"/>
            <a:ext cx="4081669" cy="1068841"/>
          </a:xfrm>
          <a:prstGeom prst="rect">
            <a:avLst/>
          </a:prstGeom>
        </p:spPr>
      </p:pic>
    </p:spTree>
    <p:extLst>
      <p:ext uri="{BB962C8B-B14F-4D97-AF65-F5344CB8AC3E}">
        <p14:creationId xmlns:p14="http://schemas.microsoft.com/office/powerpoint/2010/main" val="294110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uperintendencia de Bancos - Banco Internacional">
            <a:extLst>
              <a:ext uri="{FF2B5EF4-FFF2-40B4-BE49-F238E27FC236}">
                <a16:creationId xmlns:a16="http://schemas.microsoft.com/office/drawing/2014/main" id="{996E6F8F-B514-4C5D-967A-CEC246729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91" y="892436"/>
            <a:ext cx="1749287" cy="174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1416DECE-8C55-4DB1-95E7-9B301388B83A}"/>
              </a:ext>
            </a:extLst>
          </p:cNvPr>
          <p:cNvGraphicFramePr/>
          <p:nvPr/>
        </p:nvGraphicFramePr>
        <p:xfrm>
          <a:off x="1009779" y="2429835"/>
          <a:ext cx="10172441" cy="529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F0D3DB1B-9FCD-4E2A-9684-F7EC680E12E1}"/>
              </a:ext>
            </a:extLst>
          </p:cNvPr>
          <p:cNvSpPr txBox="1"/>
          <p:nvPr/>
        </p:nvSpPr>
        <p:spPr>
          <a:xfrm>
            <a:off x="456706" y="106018"/>
            <a:ext cx="2485277" cy="461665"/>
          </a:xfrm>
          <a:prstGeom prst="rect">
            <a:avLst/>
          </a:prstGeom>
          <a:noFill/>
        </p:spPr>
        <p:txBody>
          <a:bodyPr wrap="square" rtlCol="0">
            <a:spAutoFit/>
          </a:bodyPr>
          <a:lstStyle/>
          <a:p>
            <a:r>
              <a:rPr lang="es-EC" sz="2400" b="1" dirty="0">
                <a:solidFill>
                  <a:schemeClr val="accent6"/>
                </a:solidFill>
              </a:rPr>
              <a:t>9</a:t>
            </a:r>
            <a:r>
              <a:rPr lang="es-EC" sz="2400" b="1" dirty="0"/>
              <a:t>. ENTREVISTAS </a:t>
            </a:r>
            <a:endParaRPr lang="en-US" sz="2400" b="1" dirty="0">
              <a:solidFill>
                <a:schemeClr val="tx1"/>
              </a:solidFill>
            </a:endParaRPr>
          </a:p>
        </p:txBody>
      </p:sp>
      <p:pic>
        <p:nvPicPr>
          <p:cNvPr id="2050" name="Picture 2" descr="Arista Global - Apps on Google Play">
            <a:extLst>
              <a:ext uri="{FF2B5EF4-FFF2-40B4-BE49-F238E27FC236}">
                <a16:creationId xmlns:a16="http://schemas.microsoft.com/office/drawing/2014/main" id="{05287535-3D56-4285-8F62-077E956B1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056" y="1800847"/>
            <a:ext cx="1628153" cy="16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6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puesta de servicios profesionales de auditoría - YouTube">
            <a:extLst>
              <a:ext uri="{FF2B5EF4-FFF2-40B4-BE49-F238E27FC236}">
                <a16:creationId xmlns:a16="http://schemas.microsoft.com/office/drawing/2014/main" id="{0FDFD387-F6FB-4ED6-B2DB-1A03E0F345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276" t="8799" r="5478" b="8385"/>
          <a:stretch/>
        </p:blipFill>
        <p:spPr bwMode="auto">
          <a:xfrm>
            <a:off x="5584684" y="4345838"/>
            <a:ext cx="2034209" cy="193150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90BE417-B62F-4D64-814A-0D35B06AFC7A}"/>
              </a:ext>
            </a:extLst>
          </p:cNvPr>
          <p:cNvSpPr txBox="1"/>
          <p:nvPr/>
        </p:nvSpPr>
        <p:spPr>
          <a:xfrm>
            <a:off x="522967" y="101332"/>
            <a:ext cx="2564790" cy="477054"/>
          </a:xfrm>
          <a:prstGeom prst="rect">
            <a:avLst/>
          </a:prstGeom>
          <a:noFill/>
        </p:spPr>
        <p:txBody>
          <a:bodyPr wrap="square" rtlCol="0">
            <a:spAutoFit/>
          </a:bodyPr>
          <a:lstStyle/>
          <a:p>
            <a:r>
              <a:rPr lang="es-EC" sz="2500" b="1" dirty="0">
                <a:solidFill>
                  <a:schemeClr val="accent6"/>
                </a:solidFill>
              </a:rPr>
              <a:t>10.</a:t>
            </a:r>
            <a:r>
              <a:rPr lang="es-EC" sz="2500" b="1" dirty="0"/>
              <a:t> ENCUESTAS </a:t>
            </a:r>
            <a:endParaRPr lang="en-US" sz="2500" b="1" dirty="0">
              <a:solidFill>
                <a:schemeClr val="tx1"/>
              </a:solidFill>
            </a:endParaRPr>
          </a:p>
        </p:txBody>
      </p:sp>
      <p:graphicFrame>
        <p:nvGraphicFramePr>
          <p:cNvPr id="4" name="Diagrama 3">
            <a:extLst>
              <a:ext uri="{FF2B5EF4-FFF2-40B4-BE49-F238E27FC236}">
                <a16:creationId xmlns:a16="http://schemas.microsoft.com/office/drawing/2014/main" id="{0C46A417-29CE-4A7A-AE1B-1F95C48D6E2D}"/>
              </a:ext>
            </a:extLst>
          </p:cNvPr>
          <p:cNvGraphicFramePr/>
          <p:nvPr/>
        </p:nvGraphicFramePr>
        <p:xfrm>
          <a:off x="1488660" y="1205945"/>
          <a:ext cx="10160001" cy="360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ED085A70-3BC3-425B-9B5D-296942B12C97}"/>
              </a:ext>
            </a:extLst>
          </p:cNvPr>
          <p:cNvSpPr/>
          <p:nvPr/>
        </p:nvSpPr>
        <p:spPr>
          <a:xfrm>
            <a:off x="5329580" y="2080592"/>
            <a:ext cx="2544418" cy="1727838"/>
          </a:xfrm>
          <a:prstGeom prst="rect">
            <a:avLst/>
          </a:prstGeom>
          <a:solidFill>
            <a:schemeClr val="tx2">
              <a:lumMod val="40000"/>
              <a:lumOff val="60000"/>
              <a:alpha val="32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Determinar </a:t>
            </a:r>
            <a:r>
              <a:rPr lang="es-ES" sz="2000" dirty="0">
                <a:solidFill>
                  <a:schemeClr val="tx1"/>
                </a:solidFill>
              </a:rPr>
              <a:t>procesos, tendencias y metodologías aplicadas por los auditores</a:t>
            </a:r>
            <a:endParaRPr lang="es-EC" sz="2000" dirty="0">
              <a:solidFill>
                <a:schemeClr val="tx1"/>
              </a:solidFill>
            </a:endParaRPr>
          </a:p>
        </p:txBody>
      </p:sp>
    </p:spTree>
    <p:extLst>
      <p:ext uri="{BB962C8B-B14F-4D97-AF65-F5344CB8AC3E}">
        <p14:creationId xmlns:p14="http://schemas.microsoft.com/office/powerpoint/2010/main" val="371112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F2BFCB0-F2D1-4E3D-B480-13A3CC7A7200}"/>
              </a:ext>
            </a:extLst>
          </p:cNvPr>
          <p:cNvSpPr txBox="1"/>
          <p:nvPr/>
        </p:nvSpPr>
        <p:spPr>
          <a:xfrm>
            <a:off x="338831" y="369142"/>
            <a:ext cx="11557247" cy="5960606"/>
          </a:xfrm>
          <a:prstGeom prst="rect">
            <a:avLst/>
          </a:prstGeom>
          <a:noFill/>
        </p:spPr>
        <p:txBody>
          <a:bodyPr wrap="square">
            <a:spAutoFit/>
          </a:bodyPr>
          <a:lstStyle/>
          <a:p>
            <a:pPr algn="ctr">
              <a:lnSpc>
                <a:spcPct val="150000"/>
              </a:lnSpc>
              <a:spcAft>
                <a:spcPts val="800"/>
              </a:spcAft>
              <a:buClr>
                <a:schemeClr val="accent6"/>
              </a:buClr>
            </a:pPr>
            <a:r>
              <a:rPr lang="es-EC" sz="1800" b="1" u="sng" dirty="0">
                <a:solidFill>
                  <a:schemeClr val="accent6"/>
                </a:solidFill>
                <a:effectLst/>
                <a:latin typeface="Arial" panose="020B0604020202020204" pitchFamily="34" charset="0"/>
                <a:ea typeface="Calibri" panose="020F0502020204030204" pitchFamily="34" charset="0"/>
                <a:cs typeface="Arial" panose="020B0604020202020204" pitchFamily="34" charset="0"/>
              </a:rPr>
              <a:t>ÍNDICE DE CONTENIDOS</a:t>
            </a:r>
            <a:endParaRPr lang="es-MX" sz="1800" u="sng"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Problema de Investigación</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Objetivos</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Justificación</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Marco Teórico</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Marco Normativo</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Metodología</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Población</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Muestra</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Instrumentos</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Técnicas para el Procesamiento de Datos</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Resultados e Interpretación</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Conclusiones</a:t>
            </a:r>
            <a:endParaRPr lang="es-MX"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spcAft>
                <a:spcPts val="800"/>
              </a:spcAft>
              <a:buClr>
                <a:schemeClr val="accent6"/>
              </a:buClr>
              <a:buFont typeface="+mj-lt"/>
              <a:buAutoNum type="arabicPeriod"/>
            </a:pPr>
            <a:r>
              <a:rPr lang="es-EC" b="1" i="1" dirty="0">
                <a:effectLst/>
                <a:latin typeface="Arial" panose="020B0604020202020204" pitchFamily="34" charset="0"/>
                <a:ea typeface="Calibri" panose="020F0502020204030204" pitchFamily="34" charset="0"/>
                <a:cs typeface="Arial" panose="020B0604020202020204" pitchFamily="34" charset="0"/>
              </a:rPr>
              <a:t>Recomendaciones</a:t>
            </a:r>
            <a:endParaRPr lang="es-MX" b="1"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305C3AC7-F677-4A99-A2CF-A29425D14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897" y="1828799"/>
            <a:ext cx="2875625" cy="287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5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39725B6-B733-42EB-A7D2-82086AD4383F}"/>
              </a:ext>
            </a:extLst>
          </p:cNvPr>
          <p:cNvPicPr>
            <a:picLocks noChangeAspect="1"/>
          </p:cNvPicPr>
          <p:nvPr/>
        </p:nvPicPr>
        <p:blipFill rotWithShape="1">
          <a:blip r:embed="rId2"/>
          <a:srcRect l="35777" t="21436" r="22174" b="8096"/>
          <a:stretch/>
        </p:blipFill>
        <p:spPr>
          <a:xfrm>
            <a:off x="834888" y="1898510"/>
            <a:ext cx="4379348" cy="2620481"/>
          </a:xfrm>
          <a:prstGeom prst="rect">
            <a:avLst/>
          </a:prstGeom>
        </p:spPr>
      </p:pic>
      <p:sp>
        <p:nvSpPr>
          <p:cNvPr id="4" name="CuadroTexto 3">
            <a:extLst>
              <a:ext uri="{FF2B5EF4-FFF2-40B4-BE49-F238E27FC236}">
                <a16:creationId xmlns:a16="http://schemas.microsoft.com/office/drawing/2014/main" id="{336FB038-CA89-471F-84CA-1A11B9BEC4A5}"/>
              </a:ext>
            </a:extLst>
          </p:cNvPr>
          <p:cNvSpPr txBox="1"/>
          <p:nvPr/>
        </p:nvSpPr>
        <p:spPr>
          <a:xfrm>
            <a:off x="337437" y="154339"/>
            <a:ext cx="5374250" cy="461665"/>
          </a:xfrm>
          <a:prstGeom prst="rect">
            <a:avLst/>
          </a:prstGeom>
          <a:noFill/>
        </p:spPr>
        <p:txBody>
          <a:bodyPr wrap="square" rtlCol="0">
            <a:spAutoFit/>
          </a:bodyPr>
          <a:lstStyle/>
          <a:p>
            <a:r>
              <a:rPr lang="es-EC" sz="2400" b="1" dirty="0">
                <a:solidFill>
                  <a:schemeClr val="accent6"/>
                </a:solidFill>
              </a:rPr>
              <a:t>11.</a:t>
            </a:r>
            <a:r>
              <a:rPr lang="es-EC" sz="2400" b="1" dirty="0"/>
              <a:t> RESULTADOS DE LAS ENCUESTAS</a:t>
            </a:r>
          </a:p>
        </p:txBody>
      </p:sp>
      <p:pic>
        <p:nvPicPr>
          <p:cNvPr id="3" name="Imagen 2">
            <a:extLst>
              <a:ext uri="{FF2B5EF4-FFF2-40B4-BE49-F238E27FC236}">
                <a16:creationId xmlns:a16="http://schemas.microsoft.com/office/drawing/2014/main" id="{434AB9F5-04C6-4B88-B1EB-607E0AF0FACE}"/>
              </a:ext>
            </a:extLst>
          </p:cNvPr>
          <p:cNvPicPr>
            <a:picLocks noChangeAspect="1"/>
          </p:cNvPicPr>
          <p:nvPr/>
        </p:nvPicPr>
        <p:blipFill rotWithShape="1">
          <a:blip r:embed="rId3"/>
          <a:srcRect l="37391" t="21242" r="24022" b="12445"/>
          <a:stretch/>
        </p:blipFill>
        <p:spPr>
          <a:xfrm>
            <a:off x="6228521" y="1898509"/>
            <a:ext cx="4379348" cy="2620481"/>
          </a:xfrm>
          <a:prstGeom prst="rect">
            <a:avLst/>
          </a:prstGeom>
        </p:spPr>
      </p:pic>
      <p:sp>
        <p:nvSpPr>
          <p:cNvPr id="6" name="CuadroTexto 5">
            <a:extLst>
              <a:ext uri="{FF2B5EF4-FFF2-40B4-BE49-F238E27FC236}">
                <a16:creationId xmlns:a16="http://schemas.microsoft.com/office/drawing/2014/main" id="{FA936D5C-84AD-4220-8C37-D910C1C35EF1}"/>
              </a:ext>
            </a:extLst>
          </p:cNvPr>
          <p:cNvSpPr txBox="1"/>
          <p:nvPr/>
        </p:nvSpPr>
        <p:spPr>
          <a:xfrm>
            <a:off x="477079" y="708804"/>
            <a:ext cx="11714921" cy="646331"/>
          </a:xfrm>
          <a:prstGeom prst="rect">
            <a:avLst/>
          </a:prstGeom>
          <a:noFill/>
        </p:spPr>
        <p:txBody>
          <a:bodyPr wrap="square">
            <a:spAutoFit/>
          </a:bodyPr>
          <a:lstStyle/>
          <a:p>
            <a:r>
              <a:rPr lang="es-ES" dirty="0"/>
              <a:t>Un equipo multidisciplinario ayuda al proceso de auditoría para tener criterios variados que sustenten la opinión del grupo de auditoría</a:t>
            </a:r>
            <a:endParaRPr lang="es-EC" dirty="0"/>
          </a:p>
        </p:txBody>
      </p:sp>
      <p:sp>
        <p:nvSpPr>
          <p:cNvPr id="7" name="CuadroTexto 6">
            <a:extLst>
              <a:ext uri="{FF2B5EF4-FFF2-40B4-BE49-F238E27FC236}">
                <a16:creationId xmlns:a16="http://schemas.microsoft.com/office/drawing/2014/main" id="{2B73C7CE-2395-4F8B-8633-86A28BEA7858}"/>
              </a:ext>
            </a:extLst>
          </p:cNvPr>
          <p:cNvSpPr txBox="1"/>
          <p:nvPr/>
        </p:nvSpPr>
        <p:spPr>
          <a:xfrm>
            <a:off x="1407797" y="1498399"/>
            <a:ext cx="3233530" cy="400110"/>
          </a:xfrm>
          <a:prstGeom prst="rect">
            <a:avLst/>
          </a:prstGeom>
          <a:noFill/>
        </p:spPr>
        <p:txBody>
          <a:bodyPr wrap="square" rtlCol="0">
            <a:spAutoFit/>
          </a:bodyPr>
          <a:lstStyle/>
          <a:p>
            <a:pPr algn="ctr"/>
            <a:r>
              <a:rPr lang="es-EC" sz="2000" b="1" dirty="0">
                <a:solidFill>
                  <a:schemeClr val="accent6"/>
                </a:solidFill>
              </a:rPr>
              <a:t>AUDITORÍA INTERNA</a:t>
            </a:r>
            <a:endParaRPr lang="es-EC" sz="2000" b="1" dirty="0"/>
          </a:p>
        </p:txBody>
      </p:sp>
      <p:sp>
        <p:nvSpPr>
          <p:cNvPr id="8" name="CuadroTexto 7">
            <a:extLst>
              <a:ext uri="{FF2B5EF4-FFF2-40B4-BE49-F238E27FC236}">
                <a16:creationId xmlns:a16="http://schemas.microsoft.com/office/drawing/2014/main" id="{67E97F5B-7D8A-4959-A1DF-FB33171A269A}"/>
              </a:ext>
            </a:extLst>
          </p:cNvPr>
          <p:cNvSpPr txBox="1"/>
          <p:nvPr/>
        </p:nvSpPr>
        <p:spPr>
          <a:xfrm>
            <a:off x="6801430" y="1498399"/>
            <a:ext cx="3233530" cy="400110"/>
          </a:xfrm>
          <a:prstGeom prst="rect">
            <a:avLst/>
          </a:prstGeom>
          <a:noFill/>
        </p:spPr>
        <p:txBody>
          <a:bodyPr wrap="square" rtlCol="0">
            <a:spAutoFit/>
          </a:bodyPr>
          <a:lstStyle/>
          <a:p>
            <a:pPr algn="ctr"/>
            <a:r>
              <a:rPr lang="es-EC" sz="2000" b="1" dirty="0">
                <a:solidFill>
                  <a:schemeClr val="accent6"/>
                </a:solidFill>
              </a:rPr>
              <a:t>AUDITORÍA EXTERNA</a:t>
            </a:r>
            <a:endParaRPr lang="es-EC" sz="2000" b="1" dirty="0"/>
          </a:p>
        </p:txBody>
      </p:sp>
      <p:sp>
        <p:nvSpPr>
          <p:cNvPr id="10" name="CuadroTexto 9">
            <a:extLst>
              <a:ext uri="{FF2B5EF4-FFF2-40B4-BE49-F238E27FC236}">
                <a16:creationId xmlns:a16="http://schemas.microsoft.com/office/drawing/2014/main" id="{017DD520-DB73-4B2B-B1FF-4A8D64D7304F}"/>
              </a:ext>
            </a:extLst>
          </p:cNvPr>
          <p:cNvSpPr txBox="1"/>
          <p:nvPr/>
        </p:nvSpPr>
        <p:spPr>
          <a:xfrm>
            <a:off x="2316065" y="4919100"/>
            <a:ext cx="7559869" cy="1477328"/>
          </a:xfrm>
          <a:prstGeom prst="rect">
            <a:avLst/>
          </a:prstGeom>
          <a:noFill/>
        </p:spPr>
        <p:txBody>
          <a:bodyPr wrap="square">
            <a:spAutoFit/>
          </a:bodyPr>
          <a:lstStyle/>
          <a:p>
            <a:pPr algn="just"/>
            <a:r>
              <a:rPr lang="es-ES" dirty="0"/>
              <a:t>Este análisis permite identificar cuáles son las áreas de especialización que debe tener un staff de auditoría interna y externa, ahora por avances en tecnologías se puede observar que también se requiere un criterio en temas de base y manejo de la información donde se necesita un Auditor de Tecnologías de la Información.</a:t>
            </a:r>
            <a:endParaRPr lang="es-EC" dirty="0"/>
          </a:p>
        </p:txBody>
      </p:sp>
    </p:spTree>
    <p:extLst>
      <p:ext uri="{BB962C8B-B14F-4D97-AF65-F5344CB8AC3E}">
        <p14:creationId xmlns:p14="http://schemas.microsoft.com/office/powerpoint/2010/main" val="344824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10F411-0FD1-4592-A437-2C9E646075E5}"/>
              </a:ext>
            </a:extLst>
          </p:cNvPr>
          <p:cNvPicPr>
            <a:picLocks noChangeAspect="1"/>
          </p:cNvPicPr>
          <p:nvPr/>
        </p:nvPicPr>
        <p:blipFill rotWithShape="1">
          <a:blip r:embed="rId2"/>
          <a:srcRect l="6412" t="20662" r="24457" b="14958"/>
          <a:stretch/>
        </p:blipFill>
        <p:spPr>
          <a:xfrm>
            <a:off x="1033670" y="1908313"/>
            <a:ext cx="4373217" cy="2146853"/>
          </a:xfrm>
          <a:prstGeom prst="rect">
            <a:avLst/>
          </a:prstGeom>
        </p:spPr>
      </p:pic>
      <p:sp>
        <p:nvSpPr>
          <p:cNvPr id="4" name="CuadroTexto 3">
            <a:extLst>
              <a:ext uri="{FF2B5EF4-FFF2-40B4-BE49-F238E27FC236}">
                <a16:creationId xmlns:a16="http://schemas.microsoft.com/office/drawing/2014/main" id="{68D817D8-443B-490D-8D20-32F34FCF0C59}"/>
              </a:ext>
            </a:extLst>
          </p:cNvPr>
          <p:cNvSpPr txBox="1"/>
          <p:nvPr/>
        </p:nvSpPr>
        <p:spPr>
          <a:xfrm>
            <a:off x="589721" y="520292"/>
            <a:ext cx="11012557" cy="923330"/>
          </a:xfrm>
          <a:prstGeom prst="rect">
            <a:avLst/>
          </a:prstGeom>
          <a:noFill/>
        </p:spPr>
        <p:txBody>
          <a:bodyPr wrap="square">
            <a:spAutoFit/>
          </a:bodyPr>
          <a:lstStyle/>
          <a:p>
            <a:pPr algn="just"/>
            <a:r>
              <a:rPr lang="es-ES" dirty="0"/>
              <a:t>Los trabajos de auditoria llegan a tener limitaciones por varios factores, esto va impedir que se tenga certeza en la opinión formada por los profesionales, por ende, este análisis se basa en determinar cuáles son las limitaciones tanto para auditores internos y externos que puedan realizar su trabajo</a:t>
            </a:r>
            <a:endParaRPr lang="es-EC" dirty="0"/>
          </a:p>
        </p:txBody>
      </p:sp>
      <p:pic>
        <p:nvPicPr>
          <p:cNvPr id="6" name="Imagen 5">
            <a:extLst>
              <a:ext uri="{FF2B5EF4-FFF2-40B4-BE49-F238E27FC236}">
                <a16:creationId xmlns:a16="http://schemas.microsoft.com/office/drawing/2014/main" id="{5C7F03FC-4AD0-4379-BF2F-4A30E6855B9C}"/>
              </a:ext>
            </a:extLst>
          </p:cNvPr>
          <p:cNvPicPr>
            <a:picLocks noChangeAspect="1"/>
          </p:cNvPicPr>
          <p:nvPr/>
        </p:nvPicPr>
        <p:blipFill rotWithShape="1">
          <a:blip r:embed="rId3"/>
          <a:srcRect l="19022" t="22788" r="27935" b="28105"/>
          <a:stretch/>
        </p:blipFill>
        <p:spPr>
          <a:xfrm>
            <a:off x="6612835" y="1908313"/>
            <a:ext cx="4373217" cy="2146853"/>
          </a:xfrm>
          <a:prstGeom prst="rect">
            <a:avLst/>
          </a:prstGeom>
        </p:spPr>
      </p:pic>
      <p:sp>
        <p:nvSpPr>
          <p:cNvPr id="7" name="CuadroTexto 6">
            <a:extLst>
              <a:ext uri="{FF2B5EF4-FFF2-40B4-BE49-F238E27FC236}">
                <a16:creationId xmlns:a16="http://schemas.microsoft.com/office/drawing/2014/main" id="{585C1DE0-7A6A-43B6-972E-C6E1F9FEA3B4}"/>
              </a:ext>
            </a:extLst>
          </p:cNvPr>
          <p:cNvSpPr txBox="1"/>
          <p:nvPr/>
        </p:nvSpPr>
        <p:spPr>
          <a:xfrm>
            <a:off x="7623067" y="1475912"/>
            <a:ext cx="3233530" cy="400110"/>
          </a:xfrm>
          <a:prstGeom prst="rect">
            <a:avLst/>
          </a:prstGeom>
          <a:noFill/>
        </p:spPr>
        <p:txBody>
          <a:bodyPr wrap="square" rtlCol="0">
            <a:spAutoFit/>
          </a:bodyPr>
          <a:lstStyle/>
          <a:p>
            <a:pPr algn="ctr"/>
            <a:r>
              <a:rPr lang="es-EC" sz="2000" b="1" dirty="0">
                <a:solidFill>
                  <a:schemeClr val="accent6"/>
                </a:solidFill>
              </a:rPr>
              <a:t>AUDITORÍA INTERNA</a:t>
            </a:r>
            <a:endParaRPr lang="es-EC" sz="2000" b="1" dirty="0"/>
          </a:p>
        </p:txBody>
      </p:sp>
      <p:sp>
        <p:nvSpPr>
          <p:cNvPr id="8" name="CuadroTexto 7">
            <a:extLst>
              <a:ext uri="{FF2B5EF4-FFF2-40B4-BE49-F238E27FC236}">
                <a16:creationId xmlns:a16="http://schemas.microsoft.com/office/drawing/2014/main" id="{4CFB5F4C-B030-4FB1-A902-96BC952DBA8F}"/>
              </a:ext>
            </a:extLst>
          </p:cNvPr>
          <p:cNvSpPr txBox="1"/>
          <p:nvPr/>
        </p:nvSpPr>
        <p:spPr>
          <a:xfrm>
            <a:off x="1696278" y="1475912"/>
            <a:ext cx="3233530" cy="400110"/>
          </a:xfrm>
          <a:prstGeom prst="rect">
            <a:avLst/>
          </a:prstGeom>
          <a:noFill/>
        </p:spPr>
        <p:txBody>
          <a:bodyPr wrap="square" rtlCol="0">
            <a:spAutoFit/>
          </a:bodyPr>
          <a:lstStyle/>
          <a:p>
            <a:pPr algn="ctr"/>
            <a:r>
              <a:rPr lang="es-EC" sz="2000" b="1" dirty="0">
                <a:solidFill>
                  <a:schemeClr val="accent6"/>
                </a:solidFill>
              </a:rPr>
              <a:t>AUDITORÍA EXTERNA</a:t>
            </a:r>
            <a:endParaRPr lang="es-EC" sz="2000" b="1" dirty="0"/>
          </a:p>
        </p:txBody>
      </p:sp>
      <p:sp>
        <p:nvSpPr>
          <p:cNvPr id="10" name="CuadroTexto 9">
            <a:extLst>
              <a:ext uri="{FF2B5EF4-FFF2-40B4-BE49-F238E27FC236}">
                <a16:creationId xmlns:a16="http://schemas.microsoft.com/office/drawing/2014/main" id="{3877E865-5236-48FF-ADB8-F64C358957F0}"/>
              </a:ext>
            </a:extLst>
          </p:cNvPr>
          <p:cNvSpPr txBox="1"/>
          <p:nvPr/>
        </p:nvSpPr>
        <p:spPr>
          <a:xfrm>
            <a:off x="1033670" y="4519857"/>
            <a:ext cx="4373217" cy="1323439"/>
          </a:xfrm>
          <a:prstGeom prst="rect">
            <a:avLst/>
          </a:prstGeom>
          <a:noFill/>
        </p:spPr>
        <p:txBody>
          <a:bodyPr wrap="square">
            <a:spAutoFit/>
          </a:bodyPr>
          <a:lstStyle/>
          <a:p>
            <a:pPr algn="just"/>
            <a:r>
              <a:rPr lang="es-ES" sz="1600" dirty="0"/>
              <a:t>En este análisis se determinó que la información proporcionada para las firmas de auditoría es insuficiente para realizar su proceso de auditoría y esto se puede relacionar con la segunda limitación que es la oposición a ser auditados.</a:t>
            </a:r>
            <a:endParaRPr lang="es-EC" sz="1600" dirty="0"/>
          </a:p>
        </p:txBody>
      </p:sp>
      <p:sp>
        <p:nvSpPr>
          <p:cNvPr id="12" name="CuadroTexto 11">
            <a:extLst>
              <a:ext uri="{FF2B5EF4-FFF2-40B4-BE49-F238E27FC236}">
                <a16:creationId xmlns:a16="http://schemas.microsoft.com/office/drawing/2014/main" id="{D15A5D8A-0D73-4D5E-9DB0-7DDA9B0F21D1}"/>
              </a:ext>
            </a:extLst>
          </p:cNvPr>
          <p:cNvSpPr txBox="1"/>
          <p:nvPr/>
        </p:nvSpPr>
        <p:spPr>
          <a:xfrm>
            <a:off x="6612835" y="4519856"/>
            <a:ext cx="4373217" cy="1323439"/>
          </a:xfrm>
          <a:prstGeom prst="rect">
            <a:avLst/>
          </a:prstGeom>
          <a:noFill/>
        </p:spPr>
        <p:txBody>
          <a:bodyPr wrap="square">
            <a:spAutoFit/>
          </a:bodyPr>
          <a:lstStyle/>
          <a:p>
            <a:pPr algn="just"/>
            <a:r>
              <a:rPr lang="es-ES" sz="1600" dirty="0"/>
              <a:t>En cambio, para auditores internos la mayor limitación es la falta de recursos (monetarios, tiempo e insumos) proporcionados por la institución financiera para realizar su trabajo de auditoría.</a:t>
            </a:r>
            <a:endParaRPr lang="es-EC" sz="1600" dirty="0"/>
          </a:p>
        </p:txBody>
      </p:sp>
    </p:spTree>
    <p:extLst>
      <p:ext uri="{BB962C8B-B14F-4D97-AF65-F5344CB8AC3E}">
        <p14:creationId xmlns:p14="http://schemas.microsoft.com/office/powerpoint/2010/main" val="385019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345138D-9036-47D8-B351-177ED61B46B9}"/>
              </a:ext>
            </a:extLst>
          </p:cNvPr>
          <p:cNvPicPr>
            <a:picLocks noChangeAspect="1"/>
          </p:cNvPicPr>
          <p:nvPr/>
        </p:nvPicPr>
        <p:blipFill rotWithShape="1">
          <a:blip r:embed="rId2"/>
          <a:srcRect l="40543" t="22402" r="21305" b="26525"/>
          <a:stretch/>
        </p:blipFill>
        <p:spPr>
          <a:xfrm>
            <a:off x="1848680" y="1708250"/>
            <a:ext cx="3528741" cy="2655780"/>
          </a:xfrm>
          <a:prstGeom prst="rect">
            <a:avLst/>
          </a:prstGeom>
        </p:spPr>
      </p:pic>
      <p:pic>
        <p:nvPicPr>
          <p:cNvPr id="5" name="Imagen 4">
            <a:extLst>
              <a:ext uri="{FF2B5EF4-FFF2-40B4-BE49-F238E27FC236}">
                <a16:creationId xmlns:a16="http://schemas.microsoft.com/office/drawing/2014/main" id="{EA1541A1-7043-4B34-99D0-5CE9081C3322}"/>
              </a:ext>
            </a:extLst>
          </p:cNvPr>
          <p:cNvPicPr>
            <a:picLocks noChangeAspect="1"/>
          </p:cNvPicPr>
          <p:nvPr/>
        </p:nvPicPr>
        <p:blipFill rotWithShape="1">
          <a:blip r:embed="rId3"/>
          <a:srcRect l="37608" t="25302" r="27718" b="16892"/>
          <a:stretch/>
        </p:blipFill>
        <p:spPr>
          <a:xfrm>
            <a:off x="6814580" y="1708250"/>
            <a:ext cx="3528740" cy="2655780"/>
          </a:xfrm>
          <a:prstGeom prst="rect">
            <a:avLst/>
          </a:prstGeom>
        </p:spPr>
      </p:pic>
      <p:sp>
        <p:nvSpPr>
          <p:cNvPr id="6" name="CuadroTexto 5">
            <a:extLst>
              <a:ext uri="{FF2B5EF4-FFF2-40B4-BE49-F238E27FC236}">
                <a16:creationId xmlns:a16="http://schemas.microsoft.com/office/drawing/2014/main" id="{91843D35-95EA-4F51-96AF-B675DDA8E08F}"/>
              </a:ext>
            </a:extLst>
          </p:cNvPr>
          <p:cNvSpPr txBox="1"/>
          <p:nvPr/>
        </p:nvSpPr>
        <p:spPr>
          <a:xfrm>
            <a:off x="351182" y="648205"/>
            <a:ext cx="11489635" cy="923330"/>
          </a:xfrm>
          <a:prstGeom prst="rect">
            <a:avLst/>
          </a:prstGeom>
          <a:noFill/>
        </p:spPr>
        <p:txBody>
          <a:bodyPr wrap="square">
            <a:spAutoFit/>
          </a:bodyPr>
          <a:lstStyle/>
          <a:p>
            <a:pPr algn="just"/>
            <a:r>
              <a:rPr lang="es-ES" dirty="0"/>
              <a:t>La evaluación del control interno es otro aspecto que se toma en cuenta en el proceso de planificación de la auditoria, para identificar aquellos controles que pueden necesitar mayor atención dentro de la institución financiera y alcanzar los objetivos propuestos.</a:t>
            </a:r>
            <a:endParaRPr lang="es-EC" dirty="0"/>
          </a:p>
        </p:txBody>
      </p:sp>
      <p:sp>
        <p:nvSpPr>
          <p:cNvPr id="7" name="CuadroTexto 6">
            <a:extLst>
              <a:ext uri="{FF2B5EF4-FFF2-40B4-BE49-F238E27FC236}">
                <a16:creationId xmlns:a16="http://schemas.microsoft.com/office/drawing/2014/main" id="{4A2802D3-E0A3-41D7-878C-856D31AB6AE3}"/>
              </a:ext>
            </a:extLst>
          </p:cNvPr>
          <p:cNvSpPr txBox="1"/>
          <p:nvPr/>
        </p:nvSpPr>
        <p:spPr>
          <a:xfrm>
            <a:off x="2051126" y="4811980"/>
            <a:ext cx="8855414" cy="1200329"/>
          </a:xfrm>
          <a:prstGeom prst="rect">
            <a:avLst/>
          </a:prstGeom>
          <a:noFill/>
        </p:spPr>
        <p:txBody>
          <a:bodyPr wrap="square">
            <a:spAutoFit/>
          </a:bodyPr>
          <a:lstStyle/>
          <a:p>
            <a:pPr algn="just"/>
            <a:r>
              <a:rPr lang="es-ES" dirty="0"/>
              <a:t>En base a estos resultados se puede determinar que la normativa expedida por el ente de control es completa y de utilidad para el grupo de auditoria sea interna o externa, con la finalidad de formar un criterio que sustente los hallazgos que se hayan encontrado en el examen a la institución financiera.</a:t>
            </a:r>
            <a:endParaRPr lang="es-EC" dirty="0"/>
          </a:p>
        </p:txBody>
      </p:sp>
    </p:spTree>
    <p:extLst>
      <p:ext uri="{BB962C8B-B14F-4D97-AF65-F5344CB8AC3E}">
        <p14:creationId xmlns:p14="http://schemas.microsoft.com/office/powerpoint/2010/main" val="175155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162256-65E5-4B60-918A-477658E21CCC}"/>
              </a:ext>
            </a:extLst>
          </p:cNvPr>
          <p:cNvPicPr>
            <a:picLocks noChangeAspect="1"/>
          </p:cNvPicPr>
          <p:nvPr/>
        </p:nvPicPr>
        <p:blipFill rotWithShape="1">
          <a:blip r:embed="rId2"/>
          <a:srcRect l="22500" t="16819" r="28370" b="14548"/>
          <a:stretch/>
        </p:blipFill>
        <p:spPr>
          <a:xfrm>
            <a:off x="3995717" y="1696278"/>
            <a:ext cx="4200566" cy="2994992"/>
          </a:xfrm>
          <a:prstGeom prst="rect">
            <a:avLst/>
          </a:prstGeom>
        </p:spPr>
      </p:pic>
      <p:sp>
        <p:nvSpPr>
          <p:cNvPr id="6" name="CuadroTexto 5">
            <a:extLst>
              <a:ext uri="{FF2B5EF4-FFF2-40B4-BE49-F238E27FC236}">
                <a16:creationId xmlns:a16="http://schemas.microsoft.com/office/drawing/2014/main" id="{47F66E19-0F41-48C3-B0CF-8F6C78455931}"/>
              </a:ext>
            </a:extLst>
          </p:cNvPr>
          <p:cNvSpPr txBox="1"/>
          <p:nvPr/>
        </p:nvSpPr>
        <p:spPr>
          <a:xfrm>
            <a:off x="609599" y="628471"/>
            <a:ext cx="11224591" cy="923330"/>
          </a:xfrm>
          <a:prstGeom prst="rect">
            <a:avLst/>
          </a:prstGeom>
          <a:noFill/>
        </p:spPr>
        <p:txBody>
          <a:bodyPr wrap="square">
            <a:spAutoFit/>
          </a:bodyPr>
          <a:lstStyle/>
          <a:p>
            <a:pPr algn="just"/>
            <a:r>
              <a:rPr lang="es-ES" dirty="0"/>
              <a:t>La ejecución es el siguiente paso en este proceso de auditoria donde una vez recabada toda la información de la empresa los profesionales deben realizar sus trabajo de campo y obtener así papeles de trabajo que sustenten los hallazgos encontrados</a:t>
            </a:r>
            <a:endParaRPr lang="es-EC" dirty="0"/>
          </a:p>
        </p:txBody>
      </p:sp>
      <p:sp>
        <p:nvSpPr>
          <p:cNvPr id="8" name="CuadroTexto 7">
            <a:extLst>
              <a:ext uri="{FF2B5EF4-FFF2-40B4-BE49-F238E27FC236}">
                <a16:creationId xmlns:a16="http://schemas.microsoft.com/office/drawing/2014/main" id="{AEC0E94D-5BFF-4E3D-ACC7-D01BB15ACC93}"/>
              </a:ext>
            </a:extLst>
          </p:cNvPr>
          <p:cNvSpPr txBox="1"/>
          <p:nvPr/>
        </p:nvSpPr>
        <p:spPr>
          <a:xfrm>
            <a:off x="1348501" y="4941764"/>
            <a:ext cx="9494997" cy="923330"/>
          </a:xfrm>
          <a:prstGeom prst="rect">
            <a:avLst/>
          </a:prstGeom>
          <a:noFill/>
        </p:spPr>
        <p:txBody>
          <a:bodyPr wrap="square">
            <a:spAutoFit/>
          </a:bodyPr>
          <a:lstStyle/>
          <a:p>
            <a:pPr algn="just"/>
            <a:r>
              <a:rPr lang="es-ES" dirty="0"/>
              <a:t>Este resultado determino que la etapa de ejecución se la lleva a cabo en un tiempo aproximado de 3 a 4 meses lo cual permite al grupo de auditoría interna o externa realizar su trabajo de campo con la mayor eficiencia y eficacia.</a:t>
            </a:r>
            <a:endParaRPr lang="es-EC" dirty="0"/>
          </a:p>
        </p:txBody>
      </p:sp>
    </p:spTree>
    <p:extLst>
      <p:ext uri="{BB962C8B-B14F-4D97-AF65-F5344CB8AC3E}">
        <p14:creationId xmlns:p14="http://schemas.microsoft.com/office/powerpoint/2010/main" val="3508355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D6BD30-7ECE-4679-9AD4-2D6738EAE935}"/>
              </a:ext>
            </a:extLst>
          </p:cNvPr>
          <p:cNvPicPr>
            <a:picLocks noChangeAspect="1"/>
          </p:cNvPicPr>
          <p:nvPr/>
        </p:nvPicPr>
        <p:blipFill rotWithShape="1">
          <a:blip r:embed="rId2"/>
          <a:srcRect l="34348" t="30522" r="24891" b="22692"/>
          <a:stretch/>
        </p:blipFill>
        <p:spPr>
          <a:xfrm>
            <a:off x="3909392" y="1802296"/>
            <a:ext cx="4373216" cy="2822182"/>
          </a:xfrm>
          <a:prstGeom prst="rect">
            <a:avLst/>
          </a:prstGeom>
        </p:spPr>
      </p:pic>
      <p:sp>
        <p:nvSpPr>
          <p:cNvPr id="4" name="CuadroTexto 3">
            <a:extLst>
              <a:ext uri="{FF2B5EF4-FFF2-40B4-BE49-F238E27FC236}">
                <a16:creationId xmlns:a16="http://schemas.microsoft.com/office/drawing/2014/main" id="{22FDC099-15A8-45B2-99FC-3D0E456D6582}"/>
              </a:ext>
            </a:extLst>
          </p:cNvPr>
          <p:cNvSpPr txBox="1"/>
          <p:nvPr/>
        </p:nvSpPr>
        <p:spPr>
          <a:xfrm>
            <a:off x="609601" y="704527"/>
            <a:ext cx="11317356" cy="646331"/>
          </a:xfrm>
          <a:prstGeom prst="rect">
            <a:avLst/>
          </a:prstGeom>
          <a:noFill/>
        </p:spPr>
        <p:txBody>
          <a:bodyPr wrap="square">
            <a:spAutoFit/>
          </a:bodyPr>
          <a:lstStyle/>
          <a:p>
            <a:pPr algn="just"/>
            <a:r>
              <a:rPr lang="es-ES" dirty="0"/>
              <a:t>En el proceso de comunicación de resultados la lectura del informe de auditoría se lo realiza a todos los involucrados en los comentarios.</a:t>
            </a:r>
            <a:endParaRPr lang="es-EC" dirty="0"/>
          </a:p>
        </p:txBody>
      </p:sp>
      <p:sp>
        <p:nvSpPr>
          <p:cNvPr id="5" name="CuadroTexto 4">
            <a:extLst>
              <a:ext uri="{FF2B5EF4-FFF2-40B4-BE49-F238E27FC236}">
                <a16:creationId xmlns:a16="http://schemas.microsoft.com/office/drawing/2014/main" id="{F6A4AD13-4E1D-43F9-95FE-9652C111C2A0}"/>
              </a:ext>
            </a:extLst>
          </p:cNvPr>
          <p:cNvSpPr txBox="1"/>
          <p:nvPr/>
        </p:nvSpPr>
        <p:spPr>
          <a:xfrm>
            <a:off x="1689652" y="5075916"/>
            <a:ext cx="8812696" cy="923330"/>
          </a:xfrm>
          <a:prstGeom prst="rect">
            <a:avLst/>
          </a:prstGeom>
          <a:noFill/>
        </p:spPr>
        <p:txBody>
          <a:bodyPr wrap="square">
            <a:spAutoFit/>
          </a:bodyPr>
          <a:lstStyle/>
          <a:p>
            <a:pPr algn="just"/>
            <a:r>
              <a:rPr lang="es-ES" dirty="0"/>
              <a:t>Por lo cual podemos inferir que por efectos de la pandemia y para evitar contagios los profesionales de auditoria prefieren realizar la lectura de sus informes de manera telemática utilizando plataformas como: Zoom o Teams. </a:t>
            </a:r>
            <a:endParaRPr lang="es-EC" dirty="0"/>
          </a:p>
        </p:txBody>
      </p:sp>
    </p:spTree>
    <p:extLst>
      <p:ext uri="{BB962C8B-B14F-4D97-AF65-F5344CB8AC3E}">
        <p14:creationId xmlns:p14="http://schemas.microsoft.com/office/powerpoint/2010/main" val="155724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F7773E7-D8D8-430F-A44D-4D35CF6380E4}"/>
              </a:ext>
            </a:extLst>
          </p:cNvPr>
          <p:cNvGraphicFramePr/>
          <p:nvPr/>
        </p:nvGraphicFramePr>
        <p:xfrm>
          <a:off x="503853" y="1115722"/>
          <a:ext cx="11557518"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9F19D1E8-B13F-4FE2-BEC5-A5670A0F297F}"/>
              </a:ext>
            </a:extLst>
          </p:cNvPr>
          <p:cNvSpPr txBox="1"/>
          <p:nvPr/>
        </p:nvSpPr>
        <p:spPr>
          <a:xfrm>
            <a:off x="503853" y="175213"/>
            <a:ext cx="5374250" cy="461665"/>
          </a:xfrm>
          <a:prstGeom prst="rect">
            <a:avLst/>
          </a:prstGeom>
          <a:noFill/>
        </p:spPr>
        <p:txBody>
          <a:bodyPr wrap="square" rtlCol="0">
            <a:spAutoFit/>
          </a:bodyPr>
          <a:lstStyle/>
          <a:p>
            <a:r>
              <a:rPr lang="es-EC" sz="2400" b="1" dirty="0">
                <a:solidFill>
                  <a:schemeClr val="accent6"/>
                </a:solidFill>
              </a:rPr>
              <a:t>12. </a:t>
            </a:r>
            <a:r>
              <a:rPr lang="es-EC" sz="2400" b="1" dirty="0"/>
              <a:t>CONCLUSIONES</a:t>
            </a:r>
          </a:p>
        </p:txBody>
      </p:sp>
    </p:spTree>
    <p:extLst>
      <p:ext uri="{BB962C8B-B14F-4D97-AF65-F5344CB8AC3E}">
        <p14:creationId xmlns:p14="http://schemas.microsoft.com/office/powerpoint/2010/main" val="266856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F7A1293-DC9B-4782-A77B-4214DDE8106E}"/>
              </a:ext>
            </a:extLst>
          </p:cNvPr>
          <p:cNvGraphicFramePr/>
          <p:nvPr/>
        </p:nvGraphicFramePr>
        <p:xfrm>
          <a:off x="503853" y="1200695"/>
          <a:ext cx="11557518"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AD95D28C-CA1E-4EC9-ACA9-0FA7B7B367B7}"/>
              </a:ext>
            </a:extLst>
          </p:cNvPr>
          <p:cNvSpPr txBox="1"/>
          <p:nvPr/>
        </p:nvSpPr>
        <p:spPr>
          <a:xfrm>
            <a:off x="503853" y="151815"/>
            <a:ext cx="5374250" cy="461665"/>
          </a:xfrm>
          <a:prstGeom prst="rect">
            <a:avLst/>
          </a:prstGeom>
          <a:noFill/>
        </p:spPr>
        <p:txBody>
          <a:bodyPr wrap="square" rtlCol="0">
            <a:spAutoFit/>
          </a:bodyPr>
          <a:lstStyle/>
          <a:p>
            <a:r>
              <a:rPr lang="es-EC" sz="2400" b="1" dirty="0">
                <a:solidFill>
                  <a:schemeClr val="accent6"/>
                </a:solidFill>
              </a:rPr>
              <a:t>13. </a:t>
            </a:r>
            <a:r>
              <a:rPr lang="es-EC" sz="2400" b="1" dirty="0"/>
              <a:t>RECOMENDACIONES</a:t>
            </a:r>
          </a:p>
        </p:txBody>
      </p:sp>
    </p:spTree>
    <p:extLst>
      <p:ext uri="{BB962C8B-B14F-4D97-AF65-F5344CB8AC3E}">
        <p14:creationId xmlns:p14="http://schemas.microsoft.com/office/powerpoint/2010/main" val="298602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gracia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22" y="1238250"/>
            <a:ext cx="10892041"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3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2D032E8-0698-4BB8-ADF7-04FBBD964212}"/>
              </a:ext>
            </a:extLst>
          </p:cNvPr>
          <p:cNvGrpSpPr/>
          <p:nvPr/>
        </p:nvGrpSpPr>
        <p:grpSpPr>
          <a:xfrm>
            <a:off x="213069" y="879253"/>
            <a:ext cx="11765866" cy="5099494"/>
            <a:chOff x="1191550" y="2823604"/>
            <a:chExt cx="8009205" cy="3101061"/>
          </a:xfrm>
        </p:grpSpPr>
        <p:grpSp>
          <p:nvGrpSpPr>
            <p:cNvPr id="13" name="Grupo 12">
              <a:extLst>
                <a:ext uri="{FF2B5EF4-FFF2-40B4-BE49-F238E27FC236}">
                  <a16:creationId xmlns:a16="http://schemas.microsoft.com/office/drawing/2014/main" id="{F9B09257-0E89-4B2A-AE62-D39089732C50}"/>
                </a:ext>
              </a:extLst>
            </p:cNvPr>
            <p:cNvGrpSpPr/>
            <p:nvPr/>
          </p:nvGrpSpPr>
          <p:grpSpPr>
            <a:xfrm>
              <a:off x="1191550" y="2823604"/>
              <a:ext cx="8009205" cy="3101061"/>
              <a:chOff x="1191550" y="2823604"/>
              <a:chExt cx="8009205" cy="3101061"/>
            </a:xfrm>
          </p:grpSpPr>
          <p:cxnSp>
            <p:nvCxnSpPr>
              <p:cNvPr id="17" name="Conector recto de flecha 16">
                <a:extLst>
                  <a:ext uri="{FF2B5EF4-FFF2-40B4-BE49-F238E27FC236}">
                    <a16:creationId xmlns:a16="http://schemas.microsoft.com/office/drawing/2014/main" id="{89B01CF1-1430-44EA-AA2C-96A34B36099D}"/>
                  </a:ext>
                </a:extLst>
              </p:cNvPr>
              <p:cNvCxnSpPr>
                <a:cxnSpLocks/>
              </p:cNvCxnSpPr>
              <p:nvPr/>
            </p:nvCxnSpPr>
            <p:spPr>
              <a:xfrm flipV="1">
                <a:off x="2165372" y="3610221"/>
                <a:ext cx="0" cy="251799"/>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cxnSp>
            <p:nvCxnSpPr>
              <p:cNvPr id="18" name="Conector recto de flecha 17">
                <a:extLst>
                  <a:ext uri="{FF2B5EF4-FFF2-40B4-BE49-F238E27FC236}">
                    <a16:creationId xmlns:a16="http://schemas.microsoft.com/office/drawing/2014/main" id="{B1EF862D-FA29-4389-9590-45282D549011}"/>
                  </a:ext>
                </a:extLst>
              </p:cNvPr>
              <p:cNvCxnSpPr/>
              <p:nvPr/>
            </p:nvCxnSpPr>
            <p:spPr>
              <a:xfrm flipH="1" flipV="1">
                <a:off x="8523325" y="4916463"/>
                <a:ext cx="6536" cy="312561"/>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grpSp>
            <p:nvGrpSpPr>
              <p:cNvPr id="25" name="Grupo 24">
                <a:extLst>
                  <a:ext uri="{FF2B5EF4-FFF2-40B4-BE49-F238E27FC236}">
                    <a16:creationId xmlns:a16="http://schemas.microsoft.com/office/drawing/2014/main" id="{FF76C36B-BCD8-41B7-BE7C-560C69612A81}"/>
                  </a:ext>
                </a:extLst>
              </p:cNvPr>
              <p:cNvGrpSpPr/>
              <p:nvPr/>
            </p:nvGrpSpPr>
            <p:grpSpPr>
              <a:xfrm>
                <a:off x="1191550" y="2823604"/>
                <a:ext cx="8009205" cy="3101061"/>
                <a:chOff x="1191550" y="2823604"/>
                <a:chExt cx="8009205" cy="3101061"/>
              </a:xfrm>
            </p:grpSpPr>
            <p:sp>
              <p:nvSpPr>
                <p:cNvPr id="26" name="Rectángulo 25">
                  <a:extLst>
                    <a:ext uri="{FF2B5EF4-FFF2-40B4-BE49-F238E27FC236}">
                      <a16:creationId xmlns:a16="http://schemas.microsoft.com/office/drawing/2014/main" id="{9D59233F-2364-4CAA-A06E-22F80A6C4894}"/>
                    </a:ext>
                  </a:extLst>
                </p:cNvPr>
                <p:cNvSpPr/>
                <p:nvPr/>
              </p:nvSpPr>
              <p:spPr>
                <a:xfrm>
                  <a:off x="7200370" y="2823604"/>
                  <a:ext cx="1966041" cy="77450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Limitación al momento de determinar un proceso de auditoría uniforme</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178AD3F3-2778-46F0-BD46-9B13BC69AF6E}"/>
                    </a:ext>
                  </a:extLst>
                </p:cNvPr>
                <p:cNvSpPr/>
                <p:nvPr/>
              </p:nvSpPr>
              <p:spPr>
                <a:xfrm>
                  <a:off x="2515414" y="4057744"/>
                  <a:ext cx="5321836" cy="625505"/>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S" b="1"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Escaza información de los procesos y metodologías empleadas por los auditores calificados por la Superintendencia de Bancos </a:t>
                  </a:r>
                </a:p>
              </p:txBody>
            </p:sp>
            <p:sp>
              <p:nvSpPr>
                <p:cNvPr id="28" name="Rectángulo 27">
                  <a:extLst>
                    <a:ext uri="{FF2B5EF4-FFF2-40B4-BE49-F238E27FC236}">
                      <a16:creationId xmlns:a16="http://schemas.microsoft.com/office/drawing/2014/main" id="{26559F9A-DD81-4ADC-9CEF-E05C4F05663F}"/>
                    </a:ext>
                  </a:extLst>
                </p:cNvPr>
                <p:cNvSpPr/>
                <p:nvPr/>
              </p:nvSpPr>
              <p:spPr>
                <a:xfrm>
                  <a:off x="4073231" y="5150165"/>
                  <a:ext cx="2224841" cy="77450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Protección del Know</a:t>
                  </a:r>
                  <a:r>
                    <a:rPr lang="es-EC" spc="75" dirty="0">
                      <a:solidFill>
                        <a:srgbClr val="000000"/>
                      </a:solidFill>
                      <a:latin typeface="Arial" panose="020B0604020202020204" pitchFamily="34" charset="0"/>
                      <a:ea typeface="Calibri" panose="020F0502020204030204" pitchFamily="34" charset="0"/>
                      <a:cs typeface="Arial" panose="020B0604020202020204" pitchFamily="34" charset="0"/>
                    </a:rPr>
                    <a:t>-How de los procesos y metodologías aplicadas en las auditorías</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a:extLst>
                    <a:ext uri="{FF2B5EF4-FFF2-40B4-BE49-F238E27FC236}">
                      <a16:creationId xmlns:a16="http://schemas.microsoft.com/office/drawing/2014/main" id="{14447185-652F-44CB-A5E4-992D9C27D5E6}"/>
                    </a:ext>
                  </a:extLst>
                </p:cNvPr>
                <p:cNvSpPr/>
                <p:nvPr/>
              </p:nvSpPr>
              <p:spPr>
                <a:xfrm>
                  <a:off x="1191550" y="2848022"/>
                  <a:ext cx="2140346" cy="77450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Dificultad para determinar metodologías aplicadas en las auditorías</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ángulo 30">
                  <a:extLst>
                    <a:ext uri="{FF2B5EF4-FFF2-40B4-BE49-F238E27FC236}">
                      <a16:creationId xmlns:a16="http://schemas.microsoft.com/office/drawing/2014/main" id="{F51C356E-E5C6-43E4-80A3-7E1662526608}"/>
                    </a:ext>
                  </a:extLst>
                </p:cNvPr>
                <p:cNvSpPr/>
                <p:nvPr/>
              </p:nvSpPr>
              <p:spPr>
                <a:xfrm>
                  <a:off x="4315581" y="2883985"/>
                  <a:ext cx="1764590" cy="77450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Procesos de auditoría dispersos</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BADD8964-4B63-40BA-AF1A-DCC48C3A7D09}"/>
                    </a:ext>
                  </a:extLst>
                </p:cNvPr>
                <p:cNvSpPr/>
                <p:nvPr/>
              </p:nvSpPr>
              <p:spPr>
                <a:xfrm>
                  <a:off x="7234714" y="5136229"/>
                  <a:ext cx="1966041" cy="774500"/>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latin typeface="Arial" panose="020B0604020202020204" pitchFamily="34" charset="0"/>
                      <a:ea typeface="Calibri" panose="020F0502020204030204" pitchFamily="34" charset="0"/>
                      <a:cs typeface="Arial" panose="020B0604020202020204" pitchFamily="34" charset="0"/>
                    </a:rPr>
                    <a:t>Falta de predisposición de los profesionales de auditoría</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3" name="Conector recto 32">
                  <a:extLst>
                    <a:ext uri="{FF2B5EF4-FFF2-40B4-BE49-F238E27FC236}">
                      <a16:creationId xmlns:a16="http://schemas.microsoft.com/office/drawing/2014/main" id="{61EE0DAB-4DDA-4030-AB09-69A3C65AC7EE}"/>
                    </a:ext>
                  </a:extLst>
                </p:cNvPr>
                <p:cNvCxnSpPr/>
                <p:nvPr/>
              </p:nvCxnSpPr>
              <p:spPr>
                <a:xfrm>
                  <a:off x="2165372" y="3862020"/>
                  <a:ext cx="6364489" cy="0"/>
                </a:xfrm>
                <a:prstGeom prst="line">
                  <a:avLst/>
                </a:prstGeom>
                <a:ln w="38100"/>
              </p:spPr>
              <p:style>
                <a:lnRef idx="2">
                  <a:schemeClr val="accent1"/>
                </a:lnRef>
                <a:fillRef idx="1">
                  <a:schemeClr val="lt1"/>
                </a:fillRef>
                <a:effectRef idx="0">
                  <a:schemeClr val="accent1"/>
                </a:effectRef>
                <a:fontRef idx="minor">
                  <a:schemeClr val="dk1"/>
                </a:fontRef>
              </p:style>
            </p:cxnSp>
            <p:cxnSp>
              <p:nvCxnSpPr>
                <p:cNvPr id="34" name="Conector recto 33">
                  <a:extLst>
                    <a:ext uri="{FF2B5EF4-FFF2-40B4-BE49-F238E27FC236}">
                      <a16:creationId xmlns:a16="http://schemas.microsoft.com/office/drawing/2014/main" id="{A1BF3152-68E2-4097-ABF8-8624F3CC07BF}"/>
                    </a:ext>
                  </a:extLst>
                </p:cNvPr>
                <p:cNvCxnSpPr/>
                <p:nvPr/>
              </p:nvCxnSpPr>
              <p:spPr>
                <a:xfrm>
                  <a:off x="2165372" y="4910099"/>
                  <a:ext cx="6357954" cy="26882"/>
                </a:xfrm>
                <a:prstGeom prst="line">
                  <a:avLst/>
                </a:prstGeom>
                <a:ln w="38100"/>
              </p:spPr>
              <p:style>
                <a:lnRef idx="2">
                  <a:schemeClr val="accent1"/>
                </a:lnRef>
                <a:fillRef idx="1">
                  <a:schemeClr val="lt1"/>
                </a:fillRef>
                <a:effectRef idx="0">
                  <a:schemeClr val="accent1"/>
                </a:effectRef>
                <a:fontRef idx="minor">
                  <a:schemeClr val="dk1"/>
                </a:fontRef>
              </p:style>
            </p:cxnSp>
          </p:grpSp>
          <p:cxnSp>
            <p:nvCxnSpPr>
              <p:cNvPr id="20" name="Conector recto de flecha 19">
                <a:extLst>
                  <a:ext uri="{FF2B5EF4-FFF2-40B4-BE49-F238E27FC236}">
                    <a16:creationId xmlns:a16="http://schemas.microsoft.com/office/drawing/2014/main" id="{98C59223-F34F-42E9-A4EC-64F3381403BB}"/>
                  </a:ext>
                </a:extLst>
              </p:cNvPr>
              <p:cNvCxnSpPr>
                <a:cxnSpLocks/>
              </p:cNvCxnSpPr>
              <p:nvPr/>
            </p:nvCxnSpPr>
            <p:spPr>
              <a:xfrm flipV="1">
                <a:off x="5153026" y="4687863"/>
                <a:ext cx="0" cy="266700"/>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cxnSp>
            <p:nvCxnSpPr>
              <p:cNvPr id="21" name="Conector recto de flecha 20">
                <a:extLst>
                  <a:ext uri="{FF2B5EF4-FFF2-40B4-BE49-F238E27FC236}">
                    <a16:creationId xmlns:a16="http://schemas.microsoft.com/office/drawing/2014/main" id="{1B2374F5-3786-4F63-ACA3-532C742F3E87}"/>
                  </a:ext>
                </a:extLst>
              </p:cNvPr>
              <p:cNvCxnSpPr/>
              <p:nvPr/>
            </p:nvCxnSpPr>
            <p:spPr>
              <a:xfrm flipV="1">
                <a:off x="5147363" y="4945038"/>
                <a:ext cx="0" cy="200025"/>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cxnSp>
            <p:nvCxnSpPr>
              <p:cNvPr id="22" name="Conector recto de flecha 21">
                <a:extLst>
                  <a:ext uri="{FF2B5EF4-FFF2-40B4-BE49-F238E27FC236}">
                    <a16:creationId xmlns:a16="http://schemas.microsoft.com/office/drawing/2014/main" id="{9AF5EB88-E09F-4190-A7B4-D3281E61E2D9}"/>
                  </a:ext>
                </a:extLst>
              </p:cNvPr>
              <p:cNvCxnSpPr>
                <a:cxnSpLocks/>
              </p:cNvCxnSpPr>
              <p:nvPr/>
            </p:nvCxnSpPr>
            <p:spPr>
              <a:xfrm flipV="1">
                <a:off x="2165372" y="4910099"/>
                <a:ext cx="0" cy="266700"/>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cxnSp>
            <p:nvCxnSpPr>
              <p:cNvPr id="23" name="Conector recto de flecha 22">
                <a:extLst>
                  <a:ext uri="{FF2B5EF4-FFF2-40B4-BE49-F238E27FC236}">
                    <a16:creationId xmlns:a16="http://schemas.microsoft.com/office/drawing/2014/main" id="{07B6717B-EA44-4824-B3FE-3CFD00F1802F}"/>
                  </a:ext>
                </a:extLst>
              </p:cNvPr>
              <p:cNvCxnSpPr>
                <a:cxnSpLocks/>
              </p:cNvCxnSpPr>
              <p:nvPr/>
            </p:nvCxnSpPr>
            <p:spPr>
              <a:xfrm flipV="1">
                <a:off x="5200510" y="3650009"/>
                <a:ext cx="0" cy="399679"/>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grpSp>
        <p:cxnSp>
          <p:nvCxnSpPr>
            <p:cNvPr id="5" name="Conector recto de flecha 4">
              <a:extLst>
                <a:ext uri="{FF2B5EF4-FFF2-40B4-BE49-F238E27FC236}">
                  <a16:creationId xmlns:a16="http://schemas.microsoft.com/office/drawing/2014/main" id="{C7A80AD0-47AC-4474-B355-09F6EB7249A0}"/>
                </a:ext>
              </a:extLst>
            </p:cNvPr>
            <p:cNvCxnSpPr>
              <a:cxnSpLocks/>
            </p:cNvCxnSpPr>
            <p:nvPr/>
          </p:nvCxnSpPr>
          <p:spPr>
            <a:xfrm flipV="1">
              <a:off x="8523325" y="3598104"/>
              <a:ext cx="0" cy="263916"/>
            </a:xfrm>
            <a:prstGeom prst="straightConnector1">
              <a:avLst/>
            </a:prstGeom>
            <a:ln w="38100">
              <a:tailEnd type="triangle"/>
            </a:ln>
          </p:spPr>
          <p:style>
            <a:lnRef idx="2">
              <a:schemeClr val="accent1"/>
            </a:lnRef>
            <a:fillRef idx="1">
              <a:schemeClr val="lt1"/>
            </a:fillRef>
            <a:effectRef idx="0">
              <a:schemeClr val="accent1"/>
            </a:effectRef>
            <a:fontRef idx="minor">
              <a:schemeClr val="dk1"/>
            </a:fontRef>
          </p:style>
        </p:cxnSp>
      </p:grpSp>
      <p:sp>
        <p:nvSpPr>
          <p:cNvPr id="35" name="Rectángulo 34">
            <a:extLst>
              <a:ext uri="{FF2B5EF4-FFF2-40B4-BE49-F238E27FC236}">
                <a16:creationId xmlns:a16="http://schemas.microsoft.com/office/drawing/2014/main" id="{28D10A4B-5DD3-4509-BEF1-3D7433D7D0A7}"/>
              </a:ext>
            </a:extLst>
          </p:cNvPr>
          <p:cNvSpPr/>
          <p:nvPr/>
        </p:nvSpPr>
        <p:spPr>
          <a:xfrm>
            <a:off x="295292" y="4738347"/>
            <a:ext cx="3062037" cy="1227777"/>
          </a:xfrm>
          <a:prstGeom prst="rect">
            <a:avLst/>
          </a:prstGeom>
          <a:ln w="381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6000"/>
              </a:lnSpc>
              <a:spcAft>
                <a:spcPts val="800"/>
              </a:spcAft>
            </a:pPr>
            <a:r>
              <a:rPr lang="es-EC" spc="75"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Secreto profesional de ciertas firmas y entidades estipuladas en acuerdos de confidencialidad</a:t>
            </a:r>
            <a:endParaRPr lang="es-ES" spc="75"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3E17AFF8-BB1E-46BC-9921-53A636B31D0F}"/>
              </a:ext>
            </a:extLst>
          </p:cNvPr>
          <p:cNvSpPr txBox="1"/>
          <p:nvPr/>
        </p:nvSpPr>
        <p:spPr>
          <a:xfrm>
            <a:off x="0" y="0"/>
            <a:ext cx="4234650"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1</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Problema de Investigación</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CuadroTexto 42">
            <a:extLst>
              <a:ext uri="{FF2B5EF4-FFF2-40B4-BE49-F238E27FC236}">
                <a16:creationId xmlns:a16="http://schemas.microsoft.com/office/drawing/2014/main" id="{06B58DE5-3D94-4427-B896-D5591172F804}"/>
              </a:ext>
            </a:extLst>
          </p:cNvPr>
          <p:cNvSpPr txBox="1"/>
          <p:nvPr/>
        </p:nvSpPr>
        <p:spPr>
          <a:xfrm>
            <a:off x="5184670" y="5955830"/>
            <a:ext cx="1791810"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Causas</a:t>
            </a:r>
            <a:endParaRPr lang="es-MX"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CuadroTexto 43">
            <a:extLst>
              <a:ext uri="{FF2B5EF4-FFF2-40B4-BE49-F238E27FC236}">
                <a16:creationId xmlns:a16="http://schemas.microsoft.com/office/drawing/2014/main" id="{145C9FBF-ECB5-4F49-857A-6CB2927F3A18}"/>
              </a:ext>
            </a:extLst>
          </p:cNvPr>
          <p:cNvSpPr txBox="1"/>
          <p:nvPr/>
        </p:nvSpPr>
        <p:spPr>
          <a:xfrm>
            <a:off x="118175" y="3188017"/>
            <a:ext cx="1791810"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Problema</a:t>
            </a:r>
            <a:endParaRPr lang="es-MX"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CuadroTexto 44">
            <a:extLst>
              <a:ext uri="{FF2B5EF4-FFF2-40B4-BE49-F238E27FC236}">
                <a16:creationId xmlns:a16="http://schemas.microsoft.com/office/drawing/2014/main" id="{BA10D18B-DC61-4BB9-9E7B-97A9264775BE}"/>
              </a:ext>
            </a:extLst>
          </p:cNvPr>
          <p:cNvSpPr txBox="1"/>
          <p:nvPr/>
        </p:nvSpPr>
        <p:spPr>
          <a:xfrm>
            <a:off x="5063716" y="449407"/>
            <a:ext cx="2077374"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Consecuencias</a:t>
            </a:r>
            <a:endParaRPr lang="es-MX"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15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B49BCB-4DCD-4634-92D7-0D77F9A85236}"/>
              </a:ext>
            </a:extLst>
          </p:cNvPr>
          <p:cNvSpPr txBox="1"/>
          <p:nvPr/>
        </p:nvSpPr>
        <p:spPr>
          <a:xfrm>
            <a:off x="0" y="0"/>
            <a:ext cx="2299317"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2</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a:t>
            </a:r>
            <a:r>
              <a:rPr lang="es-EC" sz="2400" b="1" dirty="0">
                <a:latin typeface="Calibri" panose="020F0502020204030204" pitchFamily="34" charset="0"/>
                <a:ea typeface="Calibri" panose="020F0502020204030204" pitchFamily="34" charset="0"/>
                <a:cs typeface="Times New Roman" panose="02020603050405020304" pitchFamily="18" charset="0"/>
              </a:rPr>
              <a:t>Objetivos</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953160AF-6A9F-40C5-BAC7-795FA2DBBDEF}"/>
              </a:ext>
            </a:extLst>
          </p:cNvPr>
          <p:cNvGraphicFramePr/>
          <p:nvPr>
            <p:extLst>
              <p:ext uri="{D42A27DB-BD31-4B8C-83A1-F6EECF244321}">
                <p14:modId xmlns:p14="http://schemas.microsoft.com/office/powerpoint/2010/main" val="3999463"/>
              </p:ext>
            </p:extLst>
          </p:nvPr>
        </p:nvGraphicFramePr>
        <p:xfrm>
          <a:off x="186431" y="808443"/>
          <a:ext cx="116297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9473C0B3-189D-42CA-A862-5F8CFE9950DD}"/>
              </a:ext>
            </a:extLst>
          </p:cNvPr>
          <p:cNvSpPr txBox="1"/>
          <p:nvPr/>
        </p:nvSpPr>
        <p:spPr>
          <a:xfrm>
            <a:off x="1882066" y="2061099"/>
            <a:ext cx="2433961" cy="470000"/>
          </a:xfrm>
          <a:prstGeom prst="rect">
            <a:avLst/>
          </a:prstGeom>
          <a:noFill/>
        </p:spPr>
        <p:txBody>
          <a:bodyPr wrap="square">
            <a:spAutoFit/>
          </a:bodyPr>
          <a:lstStyle/>
          <a:p>
            <a:pPr algn="ctr">
              <a:lnSpc>
                <a:spcPct val="107000"/>
              </a:lnSpc>
              <a:spcAft>
                <a:spcPts val="800"/>
              </a:spcAft>
            </a:pPr>
            <a:r>
              <a:rPr lang="es-EC" sz="2400" b="1" i="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Objetivo General</a:t>
            </a:r>
            <a:endParaRPr lang="es-MX"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A35D1D33-8B5B-41AF-9881-62811DA20754}"/>
              </a:ext>
            </a:extLst>
          </p:cNvPr>
          <p:cNvSpPr txBox="1"/>
          <p:nvPr/>
        </p:nvSpPr>
        <p:spPr>
          <a:xfrm>
            <a:off x="7156881" y="359158"/>
            <a:ext cx="2803865" cy="470000"/>
          </a:xfrm>
          <a:prstGeom prst="rect">
            <a:avLst/>
          </a:prstGeom>
          <a:noFill/>
        </p:spPr>
        <p:txBody>
          <a:bodyPr wrap="square">
            <a:spAutoFit/>
          </a:bodyPr>
          <a:lstStyle/>
          <a:p>
            <a:pPr algn="ctr">
              <a:lnSpc>
                <a:spcPct val="107000"/>
              </a:lnSpc>
              <a:spcAft>
                <a:spcPts val="800"/>
              </a:spcAft>
            </a:pPr>
            <a:r>
              <a:rPr lang="es-EC" sz="2400" b="1" i="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Objetivos Específicos</a:t>
            </a:r>
            <a:endParaRPr lang="es-MX"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36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B96628D-A9CE-4E44-9DE3-7C6CCC1E7C9D}"/>
              </a:ext>
            </a:extLst>
          </p:cNvPr>
          <p:cNvSpPr txBox="1"/>
          <p:nvPr/>
        </p:nvSpPr>
        <p:spPr>
          <a:xfrm>
            <a:off x="79899" y="0"/>
            <a:ext cx="2299317"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Justificación</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B8B3E30A-912D-4064-B215-CF91E8BFA8E1}"/>
              </a:ext>
            </a:extLst>
          </p:cNvPr>
          <p:cNvGraphicFramePr/>
          <p:nvPr>
            <p:extLst>
              <p:ext uri="{D42A27DB-BD31-4B8C-83A1-F6EECF244321}">
                <p14:modId xmlns:p14="http://schemas.microsoft.com/office/powerpoint/2010/main" val="551755660"/>
              </p:ext>
            </p:extLst>
          </p:nvPr>
        </p:nvGraphicFramePr>
        <p:xfrm>
          <a:off x="230820" y="541538"/>
          <a:ext cx="3133817" cy="5859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A68A8994-8345-4924-8F0C-029E2AEBCBE9}"/>
              </a:ext>
            </a:extLst>
          </p:cNvPr>
          <p:cNvPicPr>
            <a:picLocks noChangeAspect="1"/>
          </p:cNvPicPr>
          <p:nvPr/>
        </p:nvPicPr>
        <p:blipFill>
          <a:blip r:embed="rId7"/>
          <a:stretch>
            <a:fillRect/>
          </a:stretch>
        </p:blipFill>
        <p:spPr>
          <a:xfrm>
            <a:off x="5006035" y="593160"/>
            <a:ext cx="6955145" cy="1624039"/>
          </a:xfrm>
          <a:prstGeom prst="rect">
            <a:avLst/>
          </a:prstGeom>
        </p:spPr>
      </p:pic>
      <p:pic>
        <p:nvPicPr>
          <p:cNvPr id="11" name="Imagen 10">
            <a:extLst>
              <a:ext uri="{FF2B5EF4-FFF2-40B4-BE49-F238E27FC236}">
                <a16:creationId xmlns:a16="http://schemas.microsoft.com/office/drawing/2014/main" id="{18694902-2D7A-4B10-A235-290D0B60DA4E}"/>
              </a:ext>
            </a:extLst>
          </p:cNvPr>
          <p:cNvPicPr>
            <a:picLocks noChangeAspect="1"/>
          </p:cNvPicPr>
          <p:nvPr/>
        </p:nvPicPr>
        <p:blipFill>
          <a:blip r:embed="rId8"/>
          <a:stretch>
            <a:fillRect/>
          </a:stretch>
        </p:blipFill>
        <p:spPr>
          <a:xfrm>
            <a:off x="5006035" y="2448017"/>
            <a:ext cx="6901556" cy="1624040"/>
          </a:xfrm>
          <a:prstGeom prst="rect">
            <a:avLst/>
          </a:prstGeom>
        </p:spPr>
      </p:pic>
      <p:cxnSp>
        <p:nvCxnSpPr>
          <p:cNvPr id="15" name="Conector recto de flecha 14">
            <a:extLst>
              <a:ext uri="{FF2B5EF4-FFF2-40B4-BE49-F238E27FC236}">
                <a16:creationId xmlns:a16="http://schemas.microsoft.com/office/drawing/2014/main" id="{B0CFDD6A-010D-4D26-A32F-63FAC205B097}"/>
              </a:ext>
            </a:extLst>
          </p:cNvPr>
          <p:cNvCxnSpPr>
            <a:cxnSpLocks/>
          </p:cNvCxnSpPr>
          <p:nvPr/>
        </p:nvCxnSpPr>
        <p:spPr>
          <a:xfrm flipV="1">
            <a:off x="3484000" y="1405179"/>
            <a:ext cx="1363208" cy="15222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EDBB2D8F-C3FE-4FFD-8E9E-C8B870408ABA}"/>
              </a:ext>
            </a:extLst>
          </p:cNvPr>
          <p:cNvCxnSpPr>
            <a:cxnSpLocks/>
          </p:cNvCxnSpPr>
          <p:nvPr/>
        </p:nvCxnSpPr>
        <p:spPr>
          <a:xfrm flipV="1">
            <a:off x="3484000" y="3203977"/>
            <a:ext cx="1363208" cy="15222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AE75B393-78FF-4A14-ABB4-FAB29691367C}"/>
              </a:ext>
            </a:extLst>
          </p:cNvPr>
          <p:cNvSpPr/>
          <p:nvPr/>
        </p:nvSpPr>
        <p:spPr>
          <a:xfrm>
            <a:off x="5131293" y="4376691"/>
            <a:ext cx="6649375" cy="745725"/>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s-MX" i="1" dirty="0"/>
              <a:t>No existen estudios que muestren un procedimiento uniforme de auditoría integral a una institución financiera.</a:t>
            </a:r>
          </a:p>
        </p:txBody>
      </p:sp>
      <p:sp>
        <p:nvSpPr>
          <p:cNvPr id="24" name="Rectángulo 23">
            <a:extLst>
              <a:ext uri="{FF2B5EF4-FFF2-40B4-BE49-F238E27FC236}">
                <a16:creationId xmlns:a16="http://schemas.microsoft.com/office/drawing/2014/main" id="{AC571656-97BD-46AD-B0CF-2604667D6957}"/>
              </a:ext>
            </a:extLst>
          </p:cNvPr>
          <p:cNvSpPr/>
          <p:nvPr/>
        </p:nvSpPr>
        <p:spPr>
          <a:xfrm>
            <a:off x="5119456" y="5358987"/>
            <a:ext cx="6649375" cy="745725"/>
          </a:xfrm>
          <a:prstGeom prst="rect">
            <a:avLst/>
          </a:prstGeom>
          <a:solidFill>
            <a:schemeClr val="accent6">
              <a:lumMod val="20000"/>
              <a:lumOff val="80000"/>
            </a:schemeClr>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s-MX" i="1" dirty="0"/>
              <a:t>Este estudio se está realizando para brindar un diagnóstico integral y detallado de los procesos de auditoría en las instituciones financieras. </a:t>
            </a:r>
          </a:p>
        </p:txBody>
      </p:sp>
    </p:spTree>
    <p:extLst>
      <p:ext uri="{BB962C8B-B14F-4D97-AF65-F5344CB8AC3E}">
        <p14:creationId xmlns:p14="http://schemas.microsoft.com/office/powerpoint/2010/main" val="1808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E4629D3-A07A-413A-9CC3-62284AC254E2}"/>
              </a:ext>
            </a:extLst>
          </p:cNvPr>
          <p:cNvGraphicFramePr/>
          <p:nvPr>
            <p:extLst>
              <p:ext uri="{D42A27DB-BD31-4B8C-83A1-F6EECF244321}">
                <p14:modId xmlns:p14="http://schemas.microsoft.com/office/powerpoint/2010/main" val="3346638693"/>
              </p:ext>
            </p:extLst>
          </p:nvPr>
        </p:nvGraphicFramePr>
        <p:xfrm>
          <a:off x="142043" y="534877"/>
          <a:ext cx="3133817" cy="2894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12FF06CD-0C76-4975-BF5B-AFDF041E636A}"/>
              </a:ext>
            </a:extLst>
          </p:cNvPr>
          <p:cNvGraphicFramePr/>
          <p:nvPr>
            <p:extLst>
              <p:ext uri="{D42A27DB-BD31-4B8C-83A1-F6EECF244321}">
                <p14:modId xmlns:p14="http://schemas.microsoft.com/office/powerpoint/2010/main" val="2605783924"/>
              </p:ext>
            </p:extLst>
          </p:nvPr>
        </p:nvGraphicFramePr>
        <p:xfrm>
          <a:off x="3978552" y="623654"/>
          <a:ext cx="3370801" cy="27165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a:extLst>
              <a:ext uri="{FF2B5EF4-FFF2-40B4-BE49-F238E27FC236}">
                <a16:creationId xmlns:a16="http://schemas.microsoft.com/office/drawing/2014/main" id="{973BB662-15AC-44A7-8252-600AD9A52D29}"/>
              </a:ext>
            </a:extLst>
          </p:cNvPr>
          <p:cNvGraphicFramePr/>
          <p:nvPr>
            <p:extLst>
              <p:ext uri="{D42A27DB-BD31-4B8C-83A1-F6EECF244321}">
                <p14:modId xmlns:p14="http://schemas.microsoft.com/office/powerpoint/2010/main" val="3401865353"/>
              </p:ext>
            </p:extLst>
          </p:nvPr>
        </p:nvGraphicFramePr>
        <p:xfrm>
          <a:off x="2962861" y="4083731"/>
          <a:ext cx="6266278" cy="19308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Elipse 10">
            <a:extLst>
              <a:ext uri="{FF2B5EF4-FFF2-40B4-BE49-F238E27FC236}">
                <a16:creationId xmlns:a16="http://schemas.microsoft.com/office/drawing/2014/main" id="{D6037317-6BFE-463D-8F51-A80FCC85F3BB}"/>
              </a:ext>
            </a:extLst>
          </p:cNvPr>
          <p:cNvSpPr/>
          <p:nvPr/>
        </p:nvSpPr>
        <p:spPr>
          <a:xfrm>
            <a:off x="8765219" y="623654"/>
            <a:ext cx="3284738" cy="2716566"/>
          </a:xfrm>
          <a:prstGeom prst="ellipse">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Diagnóstico detallado de los procesos y metodologías empleadas por los auditores calificados por la Superintendencia de Bancos</a:t>
            </a:r>
          </a:p>
        </p:txBody>
      </p:sp>
      <p:sp>
        <p:nvSpPr>
          <p:cNvPr id="12" name="Abrir llave 11">
            <a:extLst>
              <a:ext uri="{FF2B5EF4-FFF2-40B4-BE49-F238E27FC236}">
                <a16:creationId xmlns:a16="http://schemas.microsoft.com/office/drawing/2014/main" id="{C6755A89-5870-4074-878A-C4BEB43EECAB}"/>
              </a:ext>
            </a:extLst>
          </p:cNvPr>
          <p:cNvSpPr/>
          <p:nvPr/>
        </p:nvSpPr>
        <p:spPr>
          <a:xfrm>
            <a:off x="3357115" y="534877"/>
            <a:ext cx="621437" cy="2982903"/>
          </a:xfrm>
          <a:prstGeom prst="leftBrace">
            <a:avLst>
              <a:gd name="adj1" fmla="val 8333"/>
              <a:gd name="adj2" fmla="val 5386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Flecha: a la derecha 12">
            <a:extLst>
              <a:ext uri="{FF2B5EF4-FFF2-40B4-BE49-F238E27FC236}">
                <a16:creationId xmlns:a16="http://schemas.microsoft.com/office/drawing/2014/main" id="{39FAA205-28DD-4EC7-83C8-F0D728BDD60D}"/>
              </a:ext>
            </a:extLst>
          </p:cNvPr>
          <p:cNvSpPr/>
          <p:nvPr/>
        </p:nvSpPr>
        <p:spPr>
          <a:xfrm>
            <a:off x="7381103" y="1722268"/>
            <a:ext cx="1230237" cy="461639"/>
          </a:xfrm>
          <a:prstGeom prst="rightArrow">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CB696BFC-4C89-412B-A79C-25E3C17FDBDD}"/>
              </a:ext>
            </a:extLst>
          </p:cNvPr>
          <p:cNvSpPr txBox="1"/>
          <p:nvPr/>
        </p:nvSpPr>
        <p:spPr>
          <a:xfrm>
            <a:off x="7255275" y="1302328"/>
            <a:ext cx="1293921" cy="375552"/>
          </a:xfrm>
          <a:prstGeom prst="rect">
            <a:avLst/>
          </a:prstGeom>
          <a:noFill/>
        </p:spPr>
        <p:txBody>
          <a:bodyPr wrap="square">
            <a:spAutoFit/>
          </a:bodyPr>
          <a:lstStyle/>
          <a:p>
            <a:pPr algn="ct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A través de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47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A6B7539-416A-40EA-8DF0-7B42B0290A36}"/>
              </a:ext>
            </a:extLst>
          </p:cNvPr>
          <p:cNvSpPr/>
          <p:nvPr/>
        </p:nvSpPr>
        <p:spPr>
          <a:xfrm>
            <a:off x="363983" y="718574"/>
            <a:ext cx="2370338" cy="656948"/>
          </a:xfrm>
          <a:prstGeom prst="rect">
            <a:avLst/>
          </a:prstGeom>
          <a:solidFill>
            <a:schemeClr val="accent6">
              <a:lumMod val="20000"/>
              <a:lumOff val="80000"/>
            </a:schemeClr>
          </a:solidFill>
          <a:ln w="3810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i="1" dirty="0"/>
              <a:t>Definición de Auditoría</a:t>
            </a:r>
          </a:p>
        </p:txBody>
      </p:sp>
      <p:sp>
        <p:nvSpPr>
          <p:cNvPr id="3" name="CuadroTexto 2">
            <a:extLst>
              <a:ext uri="{FF2B5EF4-FFF2-40B4-BE49-F238E27FC236}">
                <a16:creationId xmlns:a16="http://schemas.microsoft.com/office/drawing/2014/main" id="{67B53830-A586-44E9-997E-07270625604A}"/>
              </a:ext>
            </a:extLst>
          </p:cNvPr>
          <p:cNvSpPr txBox="1"/>
          <p:nvPr/>
        </p:nvSpPr>
        <p:spPr>
          <a:xfrm>
            <a:off x="79899" y="0"/>
            <a:ext cx="2654423" cy="470000"/>
          </a:xfrm>
          <a:prstGeom prst="rect">
            <a:avLst/>
          </a:prstGeom>
          <a:noFill/>
        </p:spPr>
        <p:txBody>
          <a:bodyPr wrap="square">
            <a:spAutoFit/>
          </a:bodyPr>
          <a:lstStyle/>
          <a:p>
            <a:pPr algn="ctr">
              <a:lnSpc>
                <a:spcPct val="107000"/>
              </a:lnSpc>
              <a:spcAft>
                <a:spcPts val="800"/>
              </a:spcAft>
            </a:pPr>
            <a:r>
              <a:rPr lang="es-EC"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4</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Marco Teórico</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esquinas diagonales redondeadas 3">
            <a:extLst>
              <a:ext uri="{FF2B5EF4-FFF2-40B4-BE49-F238E27FC236}">
                <a16:creationId xmlns:a16="http://schemas.microsoft.com/office/drawing/2014/main" id="{7FE113C7-C3E0-4DDA-8EBC-677082601AD7}"/>
              </a:ext>
            </a:extLst>
          </p:cNvPr>
          <p:cNvSpPr/>
          <p:nvPr/>
        </p:nvSpPr>
        <p:spPr>
          <a:xfrm>
            <a:off x="3923929" y="572092"/>
            <a:ext cx="7762043" cy="949911"/>
          </a:xfrm>
          <a:prstGeom prst="round2Diag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Es un examen objetivo, sistemático, profesional e independiente realizado con posterioridad a los hechos a algún asunto (Castellanos , 2008, p. 10).</a:t>
            </a:r>
          </a:p>
        </p:txBody>
      </p:sp>
      <p:sp>
        <p:nvSpPr>
          <p:cNvPr id="5" name="Rectángulo 4">
            <a:extLst>
              <a:ext uri="{FF2B5EF4-FFF2-40B4-BE49-F238E27FC236}">
                <a16:creationId xmlns:a16="http://schemas.microsoft.com/office/drawing/2014/main" id="{BA6F6F06-F241-4807-B037-CDF22CE2A81C}"/>
              </a:ext>
            </a:extLst>
          </p:cNvPr>
          <p:cNvSpPr/>
          <p:nvPr/>
        </p:nvSpPr>
        <p:spPr>
          <a:xfrm>
            <a:off x="363983" y="2068978"/>
            <a:ext cx="2370338" cy="656948"/>
          </a:xfrm>
          <a:prstGeom prst="rect">
            <a:avLst/>
          </a:prstGeom>
          <a:solidFill>
            <a:schemeClr val="accent6">
              <a:lumMod val="20000"/>
              <a:lumOff val="80000"/>
            </a:schemeClr>
          </a:solidFill>
          <a:ln w="38100">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i="1" dirty="0"/>
              <a:t>Definición de Auditoría Integral</a:t>
            </a:r>
          </a:p>
        </p:txBody>
      </p:sp>
      <p:sp>
        <p:nvSpPr>
          <p:cNvPr id="6" name="Rectángulo: esquinas diagonales redondeadas 5">
            <a:extLst>
              <a:ext uri="{FF2B5EF4-FFF2-40B4-BE49-F238E27FC236}">
                <a16:creationId xmlns:a16="http://schemas.microsoft.com/office/drawing/2014/main" id="{26E70DFF-276B-4BFE-A706-F2CE0FF8BF2D}"/>
              </a:ext>
            </a:extLst>
          </p:cNvPr>
          <p:cNvSpPr/>
          <p:nvPr/>
        </p:nvSpPr>
        <p:spPr>
          <a:xfrm>
            <a:off x="3923928" y="1678842"/>
            <a:ext cx="7762043" cy="1437220"/>
          </a:xfrm>
          <a:prstGeom prst="round2Diag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Es el proceso de obtener y evaluar objetivamente, en un periodo determinado, evidencia relativa a la siguiente temática: la información financiera, la estructura del control interno financiero, el cumplimiento de las leyes y regulaciones pertinentes y la conducción ordenada en el logro de las metas y objetivos propuestos </a:t>
            </a:r>
            <a:r>
              <a:rPr lang="it-IT" dirty="0"/>
              <a:t>(Blanco Luna, 2012, p. 4).</a:t>
            </a:r>
            <a:endParaRPr lang="es-MX" dirty="0"/>
          </a:p>
        </p:txBody>
      </p:sp>
      <p:graphicFrame>
        <p:nvGraphicFramePr>
          <p:cNvPr id="7" name="Diagrama 6">
            <a:extLst>
              <a:ext uri="{FF2B5EF4-FFF2-40B4-BE49-F238E27FC236}">
                <a16:creationId xmlns:a16="http://schemas.microsoft.com/office/drawing/2014/main" id="{90D433BF-F745-4F8E-82EF-E884132E75F1}"/>
              </a:ext>
            </a:extLst>
          </p:cNvPr>
          <p:cNvGraphicFramePr/>
          <p:nvPr>
            <p:extLst>
              <p:ext uri="{D42A27DB-BD31-4B8C-83A1-F6EECF244321}">
                <p14:modId xmlns:p14="http://schemas.microsoft.com/office/powerpoint/2010/main" val="3146301122"/>
              </p:ext>
            </p:extLst>
          </p:nvPr>
        </p:nvGraphicFramePr>
        <p:xfrm>
          <a:off x="7093256" y="3287697"/>
          <a:ext cx="5415381" cy="285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a la derecha 7">
            <a:extLst>
              <a:ext uri="{FF2B5EF4-FFF2-40B4-BE49-F238E27FC236}">
                <a16:creationId xmlns:a16="http://schemas.microsoft.com/office/drawing/2014/main" id="{93667ADA-A164-4438-8CEC-4A44E5C00CAB}"/>
              </a:ext>
            </a:extLst>
          </p:cNvPr>
          <p:cNvSpPr/>
          <p:nvPr/>
        </p:nvSpPr>
        <p:spPr>
          <a:xfrm>
            <a:off x="2920753" y="825623"/>
            <a:ext cx="870012" cy="426128"/>
          </a:xfrm>
          <a:prstGeom prst="right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lt1"/>
              </a:solidFill>
            </a:endParaRPr>
          </a:p>
        </p:txBody>
      </p:sp>
      <p:sp>
        <p:nvSpPr>
          <p:cNvPr id="9" name="Flecha: a la derecha 8">
            <a:extLst>
              <a:ext uri="{FF2B5EF4-FFF2-40B4-BE49-F238E27FC236}">
                <a16:creationId xmlns:a16="http://schemas.microsoft.com/office/drawing/2014/main" id="{F46AE11A-6AA6-414D-B392-058812B45B23}"/>
              </a:ext>
            </a:extLst>
          </p:cNvPr>
          <p:cNvSpPr/>
          <p:nvPr/>
        </p:nvSpPr>
        <p:spPr>
          <a:xfrm>
            <a:off x="2894118" y="2184388"/>
            <a:ext cx="870012" cy="426128"/>
          </a:xfrm>
          <a:prstGeom prst="right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lt1"/>
              </a:solidFill>
            </a:endParaRPr>
          </a:p>
        </p:txBody>
      </p:sp>
      <p:sp>
        <p:nvSpPr>
          <p:cNvPr id="10" name="Flecha: doblada hacia arriba 9">
            <a:extLst>
              <a:ext uri="{FF2B5EF4-FFF2-40B4-BE49-F238E27FC236}">
                <a16:creationId xmlns:a16="http://schemas.microsoft.com/office/drawing/2014/main" id="{0CD8A924-0813-41AE-9C46-62392BC0B488}"/>
              </a:ext>
            </a:extLst>
          </p:cNvPr>
          <p:cNvSpPr/>
          <p:nvPr/>
        </p:nvSpPr>
        <p:spPr>
          <a:xfrm rot="5400000">
            <a:off x="6508808" y="3650204"/>
            <a:ext cx="1781453" cy="1056439"/>
          </a:xfrm>
          <a:prstGeom prst="bentUp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1" name="Diagrama 10">
            <a:extLst>
              <a:ext uri="{FF2B5EF4-FFF2-40B4-BE49-F238E27FC236}">
                <a16:creationId xmlns:a16="http://schemas.microsoft.com/office/drawing/2014/main" id="{0DF26418-3F8C-4D3D-BFD5-106C88FD88F9}"/>
              </a:ext>
            </a:extLst>
          </p:cNvPr>
          <p:cNvGraphicFramePr/>
          <p:nvPr>
            <p:extLst>
              <p:ext uri="{D42A27DB-BD31-4B8C-83A1-F6EECF244321}">
                <p14:modId xmlns:p14="http://schemas.microsoft.com/office/powerpoint/2010/main" val="3761984129"/>
              </p:ext>
            </p:extLst>
          </p:nvPr>
        </p:nvGraphicFramePr>
        <p:xfrm>
          <a:off x="222620" y="3741939"/>
          <a:ext cx="6266278" cy="232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D287CA8-FE90-438E-9080-DA04AFC3A568}"/>
              </a:ext>
            </a:extLst>
          </p:cNvPr>
          <p:cNvSpPr/>
          <p:nvPr/>
        </p:nvSpPr>
        <p:spPr>
          <a:xfrm>
            <a:off x="116890" y="541536"/>
            <a:ext cx="3451934" cy="32847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b="1" dirty="0"/>
              <a:t>Etapas de la Auditoría</a:t>
            </a:r>
          </a:p>
        </p:txBody>
      </p:sp>
      <p:sp>
        <p:nvSpPr>
          <p:cNvPr id="7" name="Rectángulo 6">
            <a:extLst>
              <a:ext uri="{FF2B5EF4-FFF2-40B4-BE49-F238E27FC236}">
                <a16:creationId xmlns:a16="http://schemas.microsoft.com/office/drawing/2014/main" id="{A31FB91D-F63F-4BB0-828A-3D8252297414}"/>
              </a:ext>
            </a:extLst>
          </p:cNvPr>
          <p:cNvSpPr/>
          <p:nvPr/>
        </p:nvSpPr>
        <p:spPr>
          <a:xfrm>
            <a:off x="4918230" y="798990"/>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solidFill>
                  <a:srgbClr val="FF0000"/>
                </a:solidFill>
              </a:rPr>
              <a:t>Planeación en Auditoría</a:t>
            </a:r>
          </a:p>
        </p:txBody>
      </p:sp>
      <p:sp>
        <p:nvSpPr>
          <p:cNvPr id="8" name="Rectángulo 7">
            <a:extLst>
              <a:ext uri="{FF2B5EF4-FFF2-40B4-BE49-F238E27FC236}">
                <a16:creationId xmlns:a16="http://schemas.microsoft.com/office/drawing/2014/main" id="{0D087312-34D5-4D36-8827-6FC532DCB5B0}"/>
              </a:ext>
            </a:extLst>
          </p:cNvPr>
          <p:cNvSpPr/>
          <p:nvPr/>
        </p:nvSpPr>
        <p:spPr>
          <a:xfrm>
            <a:off x="392098" y="1490177"/>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t>Planeación Preliminar</a:t>
            </a:r>
          </a:p>
        </p:txBody>
      </p:sp>
      <p:cxnSp>
        <p:nvCxnSpPr>
          <p:cNvPr id="10" name="Conector recto de flecha 9">
            <a:extLst>
              <a:ext uri="{FF2B5EF4-FFF2-40B4-BE49-F238E27FC236}">
                <a16:creationId xmlns:a16="http://schemas.microsoft.com/office/drawing/2014/main" id="{B9EF2EBA-7FFB-4DF0-BF3D-A5E4E17A0695}"/>
              </a:ext>
            </a:extLst>
          </p:cNvPr>
          <p:cNvCxnSpPr>
            <a:stCxn id="7" idx="1"/>
          </p:cNvCxnSpPr>
          <p:nvPr/>
        </p:nvCxnSpPr>
        <p:spPr>
          <a:xfrm flipH="1">
            <a:off x="1674921" y="989859"/>
            <a:ext cx="324330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60B738F8-AAC5-46ED-9EFE-9D4A687B8251}"/>
              </a:ext>
            </a:extLst>
          </p:cNvPr>
          <p:cNvCxnSpPr>
            <a:cxnSpLocks/>
            <a:endCxn id="8" idx="0"/>
          </p:cNvCxnSpPr>
          <p:nvPr/>
        </p:nvCxnSpPr>
        <p:spPr>
          <a:xfrm>
            <a:off x="1674921" y="987109"/>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1EF6B02-B07B-4D94-8296-E4B815010D6D}"/>
              </a:ext>
            </a:extLst>
          </p:cNvPr>
          <p:cNvCxnSpPr>
            <a:cxnSpLocks/>
          </p:cNvCxnSpPr>
          <p:nvPr/>
        </p:nvCxnSpPr>
        <p:spPr>
          <a:xfrm>
            <a:off x="1674921" y="1858603"/>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9A24198C-76C9-41D4-853C-56AC4F49EE3E}"/>
              </a:ext>
            </a:extLst>
          </p:cNvPr>
          <p:cNvSpPr/>
          <p:nvPr/>
        </p:nvSpPr>
        <p:spPr>
          <a:xfrm>
            <a:off x="392098" y="2361671"/>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Actividades Esenciales</a:t>
            </a:r>
          </a:p>
        </p:txBody>
      </p:sp>
      <p:sp>
        <p:nvSpPr>
          <p:cNvPr id="16" name="Rectángulo 15">
            <a:extLst>
              <a:ext uri="{FF2B5EF4-FFF2-40B4-BE49-F238E27FC236}">
                <a16:creationId xmlns:a16="http://schemas.microsoft.com/office/drawing/2014/main" id="{04F64561-DF48-409E-B447-9500B9FABCB4}"/>
              </a:ext>
            </a:extLst>
          </p:cNvPr>
          <p:cNvSpPr/>
          <p:nvPr/>
        </p:nvSpPr>
        <p:spPr>
          <a:xfrm>
            <a:off x="5760865" y="1364410"/>
            <a:ext cx="2565646" cy="633272"/>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Conocimiento global del ente</a:t>
            </a:r>
          </a:p>
        </p:txBody>
      </p:sp>
      <p:sp>
        <p:nvSpPr>
          <p:cNvPr id="17" name="Rectángulo 16">
            <a:extLst>
              <a:ext uri="{FF2B5EF4-FFF2-40B4-BE49-F238E27FC236}">
                <a16:creationId xmlns:a16="http://schemas.microsoft.com/office/drawing/2014/main" id="{403F6E22-163F-4481-A2BB-DA060C109931}"/>
              </a:ext>
            </a:extLst>
          </p:cNvPr>
          <p:cNvSpPr/>
          <p:nvPr/>
        </p:nvSpPr>
        <p:spPr>
          <a:xfrm>
            <a:off x="5760865" y="2179666"/>
            <a:ext cx="2565646" cy="41577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Aspectos legales</a:t>
            </a:r>
          </a:p>
        </p:txBody>
      </p:sp>
      <p:sp>
        <p:nvSpPr>
          <p:cNvPr id="18" name="Rectángulo 17">
            <a:extLst>
              <a:ext uri="{FF2B5EF4-FFF2-40B4-BE49-F238E27FC236}">
                <a16:creationId xmlns:a16="http://schemas.microsoft.com/office/drawing/2014/main" id="{FC409867-40D2-4932-8EBF-47D0341203A8}"/>
              </a:ext>
            </a:extLst>
          </p:cNvPr>
          <p:cNvSpPr/>
          <p:nvPr/>
        </p:nvSpPr>
        <p:spPr>
          <a:xfrm>
            <a:off x="5760864" y="2777420"/>
            <a:ext cx="2565646" cy="424665"/>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Planes estratégicos</a:t>
            </a:r>
          </a:p>
        </p:txBody>
      </p:sp>
      <p:sp>
        <p:nvSpPr>
          <p:cNvPr id="19" name="Rectángulo 18">
            <a:extLst>
              <a:ext uri="{FF2B5EF4-FFF2-40B4-BE49-F238E27FC236}">
                <a16:creationId xmlns:a16="http://schemas.microsoft.com/office/drawing/2014/main" id="{D2D07E0F-77C3-4FE6-A593-BCFE7F782AD1}"/>
              </a:ext>
            </a:extLst>
          </p:cNvPr>
          <p:cNvSpPr/>
          <p:nvPr/>
        </p:nvSpPr>
        <p:spPr>
          <a:xfrm>
            <a:off x="5760871" y="3475731"/>
            <a:ext cx="2565646" cy="39210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Tipo de auditoría</a:t>
            </a:r>
          </a:p>
        </p:txBody>
      </p:sp>
      <p:sp>
        <p:nvSpPr>
          <p:cNvPr id="20" name="Rectángulo 19">
            <a:extLst>
              <a:ext uri="{FF2B5EF4-FFF2-40B4-BE49-F238E27FC236}">
                <a16:creationId xmlns:a16="http://schemas.microsoft.com/office/drawing/2014/main" id="{824B1EB2-9A54-448C-B980-AE15E8EB120E}"/>
              </a:ext>
            </a:extLst>
          </p:cNvPr>
          <p:cNvSpPr/>
          <p:nvPr/>
        </p:nvSpPr>
        <p:spPr>
          <a:xfrm>
            <a:off x="5760871" y="4051307"/>
            <a:ext cx="2565646" cy="39210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Objetivos</a:t>
            </a:r>
          </a:p>
        </p:txBody>
      </p:sp>
      <p:cxnSp>
        <p:nvCxnSpPr>
          <p:cNvPr id="23" name="Conector recto de flecha 22">
            <a:extLst>
              <a:ext uri="{FF2B5EF4-FFF2-40B4-BE49-F238E27FC236}">
                <a16:creationId xmlns:a16="http://schemas.microsoft.com/office/drawing/2014/main" id="{0E9A2538-E2CA-4295-A141-F321F93396B7}"/>
              </a:ext>
            </a:extLst>
          </p:cNvPr>
          <p:cNvCxnSpPr>
            <a:cxnSpLocks/>
            <a:stCxn id="15" idx="3"/>
            <a:endCxn id="16" idx="1"/>
          </p:cNvCxnSpPr>
          <p:nvPr/>
        </p:nvCxnSpPr>
        <p:spPr>
          <a:xfrm flipV="1">
            <a:off x="2957744" y="1681046"/>
            <a:ext cx="2803121" cy="87149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03984FE2-CBE2-43B4-8F8F-35FA0258994B}"/>
              </a:ext>
            </a:extLst>
          </p:cNvPr>
          <p:cNvCxnSpPr>
            <a:cxnSpLocks/>
            <a:stCxn id="15" idx="3"/>
            <a:endCxn id="17" idx="1"/>
          </p:cNvCxnSpPr>
          <p:nvPr/>
        </p:nvCxnSpPr>
        <p:spPr>
          <a:xfrm flipV="1">
            <a:off x="2957744" y="2387551"/>
            <a:ext cx="2803121" cy="16498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BB6F9243-FC64-4E63-983C-11DDE30A4B59}"/>
              </a:ext>
            </a:extLst>
          </p:cNvPr>
          <p:cNvCxnSpPr>
            <a:cxnSpLocks/>
            <a:stCxn id="15" idx="3"/>
            <a:endCxn id="18" idx="1"/>
          </p:cNvCxnSpPr>
          <p:nvPr/>
        </p:nvCxnSpPr>
        <p:spPr>
          <a:xfrm>
            <a:off x="2957744" y="2552540"/>
            <a:ext cx="2803120" cy="43721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AACDB7E6-F72A-4A89-AAEF-9EECD3F35EA4}"/>
              </a:ext>
            </a:extLst>
          </p:cNvPr>
          <p:cNvCxnSpPr>
            <a:cxnSpLocks/>
            <a:stCxn id="15" idx="3"/>
            <a:endCxn id="19" idx="1"/>
          </p:cNvCxnSpPr>
          <p:nvPr/>
        </p:nvCxnSpPr>
        <p:spPr>
          <a:xfrm>
            <a:off x="2957744" y="2552540"/>
            <a:ext cx="2803127" cy="11192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3D22FF19-5441-46F7-BF18-546CF59A4FFA}"/>
              </a:ext>
            </a:extLst>
          </p:cNvPr>
          <p:cNvCxnSpPr>
            <a:cxnSpLocks/>
            <a:stCxn id="15" idx="3"/>
            <a:endCxn id="20" idx="1"/>
          </p:cNvCxnSpPr>
          <p:nvPr/>
        </p:nvCxnSpPr>
        <p:spPr>
          <a:xfrm>
            <a:off x="2957744" y="2552540"/>
            <a:ext cx="2803127" cy="169481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6BAAF548-243F-4950-9755-1107DFEEE9CA}"/>
              </a:ext>
            </a:extLst>
          </p:cNvPr>
          <p:cNvCxnSpPr>
            <a:cxnSpLocks/>
          </p:cNvCxnSpPr>
          <p:nvPr/>
        </p:nvCxnSpPr>
        <p:spPr>
          <a:xfrm>
            <a:off x="1674921" y="2743409"/>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Rectángulo 67">
            <a:extLst>
              <a:ext uri="{FF2B5EF4-FFF2-40B4-BE49-F238E27FC236}">
                <a16:creationId xmlns:a16="http://schemas.microsoft.com/office/drawing/2014/main" id="{6C4290B3-BDAD-456A-9A26-F9AF2FBE1DC0}"/>
              </a:ext>
            </a:extLst>
          </p:cNvPr>
          <p:cNvSpPr/>
          <p:nvPr/>
        </p:nvSpPr>
        <p:spPr>
          <a:xfrm>
            <a:off x="392098" y="3246476"/>
            <a:ext cx="2565646" cy="670257"/>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Equipos Multidisciplinarios</a:t>
            </a:r>
          </a:p>
        </p:txBody>
      </p:sp>
      <p:cxnSp>
        <p:nvCxnSpPr>
          <p:cNvPr id="69" name="Conector recto de flecha 68">
            <a:extLst>
              <a:ext uri="{FF2B5EF4-FFF2-40B4-BE49-F238E27FC236}">
                <a16:creationId xmlns:a16="http://schemas.microsoft.com/office/drawing/2014/main" id="{9D07F6EA-DFB6-4694-AF69-A79E2449A3D8}"/>
              </a:ext>
            </a:extLst>
          </p:cNvPr>
          <p:cNvCxnSpPr>
            <a:cxnSpLocks/>
          </p:cNvCxnSpPr>
          <p:nvPr/>
        </p:nvCxnSpPr>
        <p:spPr>
          <a:xfrm>
            <a:off x="1700075" y="3916733"/>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0" name="Rectángulo 69">
            <a:extLst>
              <a:ext uri="{FF2B5EF4-FFF2-40B4-BE49-F238E27FC236}">
                <a16:creationId xmlns:a16="http://schemas.microsoft.com/office/drawing/2014/main" id="{E0DCD968-B04E-436E-8924-6B645E48E538}"/>
              </a:ext>
            </a:extLst>
          </p:cNvPr>
          <p:cNvSpPr/>
          <p:nvPr/>
        </p:nvSpPr>
        <p:spPr>
          <a:xfrm>
            <a:off x="392098" y="4427578"/>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Riesgo Inherente</a:t>
            </a:r>
          </a:p>
        </p:txBody>
      </p:sp>
      <p:cxnSp>
        <p:nvCxnSpPr>
          <p:cNvPr id="72" name="Conector recto de flecha 71">
            <a:extLst>
              <a:ext uri="{FF2B5EF4-FFF2-40B4-BE49-F238E27FC236}">
                <a16:creationId xmlns:a16="http://schemas.microsoft.com/office/drawing/2014/main" id="{A2FA58CB-0A81-4972-9E49-B6940C95468E}"/>
              </a:ext>
            </a:extLst>
          </p:cNvPr>
          <p:cNvCxnSpPr>
            <a:cxnSpLocks/>
            <a:stCxn id="7" idx="3"/>
          </p:cNvCxnSpPr>
          <p:nvPr/>
        </p:nvCxnSpPr>
        <p:spPr>
          <a:xfrm>
            <a:off x="7483876" y="989859"/>
            <a:ext cx="273061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9F6AEF22-05DC-4A0A-9BE2-517C0B544526}"/>
              </a:ext>
            </a:extLst>
          </p:cNvPr>
          <p:cNvCxnSpPr>
            <a:cxnSpLocks/>
          </p:cNvCxnSpPr>
          <p:nvPr/>
        </p:nvCxnSpPr>
        <p:spPr>
          <a:xfrm>
            <a:off x="10214496" y="972310"/>
            <a:ext cx="0" cy="42909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4" name="Rectángulo 103">
            <a:extLst>
              <a:ext uri="{FF2B5EF4-FFF2-40B4-BE49-F238E27FC236}">
                <a16:creationId xmlns:a16="http://schemas.microsoft.com/office/drawing/2014/main" id="{93719897-722D-44E9-AC88-B4531C63E111}"/>
              </a:ext>
            </a:extLst>
          </p:cNvPr>
          <p:cNvSpPr/>
          <p:nvPr/>
        </p:nvSpPr>
        <p:spPr>
          <a:xfrm>
            <a:off x="5760871" y="4736742"/>
            <a:ext cx="2565646" cy="38173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Materialidad</a:t>
            </a:r>
          </a:p>
        </p:txBody>
      </p:sp>
      <p:cxnSp>
        <p:nvCxnSpPr>
          <p:cNvPr id="132" name="Conector recto de flecha 131">
            <a:extLst>
              <a:ext uri="{FF2B5EF4-FFF2-40B4-BE49-F238E27FC236}">
                <a16:creationId xmlns:a16="http://schemas.microsoft.com/office/drawing/2014/main" id="{E22DAC53-6E44-4E62-A601-A85A53636476}"/>
              </a:ext>
            </a:extLst>
          </p:cNvPr>
          <p:cNvCxnSpPr>
            <a:cxnSpLocks/>
            <a:stCxn id="15" idx="3"/>
            <a:endCxn id="104" idx="1"/>
          </p:cNvCxnSpPr>
          <p:nvPr/>
        </p:nvCxnSpPr>
        <p:spPr>
          <a:xfrm>
            <a:off x="2957744" y="2552540"/>
            <a:ext cx="2803127" cy="237507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204F2FA-3AED-4387-9934-1F595E405190}"/>
              </a:ext>
            </a:extLst>
          </p:cNvPr>
          <p:cNvCxnSpPr>
            <a:cxnSpLocks/>
          </p:cNvCxnSpPr>
          <p:nvPr/>
        </p:nvCxnSpPr>
        <p:spPr>
          <a:xfrm>
            <a:off x="1700075" y="4809316"/>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68036C54-99DF-45C6-B145-8C6E28DA029D}"/>
              </a:ext>
            </a:extLst>
          </p:cNvPr>
          <p:cNvSpPr/>
          <p:nvPr/>
        </p:nvSpPr>
        <p:spPr>
          <a:xfrm>
            <a:off x="116890" y="5337019"/>
            <a:ext cx="2565646" cy="51435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Informe de Planificación Preliminar</a:t>
            </a:r>
          </a:p>
        </p:txBody>
      </p:sp>
      <p:sp>
        <p:nvSpPr>
          <p:cNvPr id="32" name="Rectángulo 31">
            <a:extLst>
              <a:ext uri="{FF2B5EF4-FFF2-40B4-BE49-F238E27FC236}">
                <a16:creationId xmlns:a16="http://schemas.microsoft.com/office/drawing/2014/main" id="{EA8B103C-DD27-4E70-9ABC-CD67D88226CF}"/>
              </a:ext>
            </a:extLst>
          </p:cNvPr>
          <p:cNvSpPr/>
          <p:nvPr/>
        </p:nvSpPr>
        <p:spPr>
          <a:xfrm>
            <a:off x="8629096" y="1401400"/>
            <a:ext cx="3170806" cy="55929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t>Plan Anual de Trabajo de la Función de Auditoría Interna</a:t>
            </a:r>
          </a:p>
        </p:txBody>
      </p:sp>
      <p:sp>
        <p:nvSpPr>
          <p:cNvPr id="33" name="Rectángulo 32">
            <a:extLst>
              <a:ext uri="{FF2B5EF4-FFF2-40B4-BE49-F238E27FC236}">
                <a16:creationId xmlns:a16="http://schemas.microsoft.com/office/drawing/2014/main" id="{CAE29BC8-7C0B-42DA-BEE8-C2EDE030B7D3}"/>
              </a:ext>
            </a:extLst>
          </p:cNvPr>
          <p:cNvSpPr/>
          <p:nvPr/>
        </p:nvSpPr>
        <p:spPr>
          <a:xfrm>
            <a:off x="8629095" y="2970075"/>
            <a:ext cx="3170805" cy="55928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Objetivos de las actividades o consultorías a realizar</a:t>
            </a:r>
          </a:p>
        </p:txBody>
      </p:sp>
      <p:sp>
        <p:nvSpPr>
          <p:cNvPr id="34" name="Rectángulo 33">
            <a:extLst>
              <a:ext uri="{FF2B5EF4-FFF2-40B4-BE49-F238E27FC236}">
                <a16:creationId xmlns:a16="http://schemas.microsoft.com/office/drawing/2014/main" id="{04584DD6-12F6-4A07-8EE1-6B93B2DB6482}"/>
              </a:ext>
            </a:extLst>
          </p:cNvPr>
          <p:cNvSpPr/>
          <p:nvPr/>
        </p:nvSpPr>
        <p:spPr>
          <a:xfrm>
            <a:off x="8629096" y="2189283"/>
            <a:ext cx="3170805" cy="52434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Documento de planeación (1 año)</a:t>
            </a:r>
          </a:p>
        </p:txBody>
      </p:sp>
      <p:sp>
        <p:nvSpPr>
          <p:cNvPr id="36" name="Rectángulo 35">
            <a:extLst>
              <a:ext uri="{FF2B5EF4-FFF2-40B4-BE49-F238E27FC236}">
                <a16:creationId xmlns:a16="http://schemas.microsoft.com/office/drawing/2014/main" id="{024034B9-92FF-4851-B802-5B8E971A13DD}"/>
              </a:ext>
            </a:extLst>
          </p:cNvPr>
          <p:cNvSpPr/>
          <p:nvPr/>
        </p:nvSpPr>
        <p:spPr>
          <a:xfrm>
            <a:off x="8629095" y="3740198"/>
            <a:ext cx="3170805" cy="40499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Evaluación de riesgos</a:t>
            </a:r>
          </a:p>
        </p:txBody>
      </p:sp>
      <p:sp>
        <p:nvSpPr>
          <p:cNvPr id="37" name="Rectángulo 36">
            <a:extLst>
              <a:ext uri="{FF2B5EF4-FFF2-40B4-BE49-F238E27FC236}">
                <a16:creationId xmlns:a16="http://schemas.microsoft.com/office/drawing/2014/main" id="{64BE60A0-DE73-42DF-862B-0F3F9965895E}"/>
              </a:ext>
            </a:extLst>
          </p:cNvPr>
          <p:cNvSpPr/>
          <p:nvPr/>
        </p:nvSpPr>
        <p:spPr>
          <a:xfrm>
            <a:off x="8629095" y="4391049"/>
            <a:ext cx="3170805" cy="752932"/>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Requerimientos de la administración y otras áreas interesadas</a:t>
            </a:r>
          </a:p>
        </p:txBody>
      </p:sp>
      <p:sp>
        <p:nvSpPr>
          <p:cNvPr id="39" name="Rectángulo 38">
            <a:extLst>
              <a:ext uri="{FF2B5EF4-FFF2-40B4-BE49-F238E27FC236}">
                <a16:creationId xmlns:a16="http://schemas.microsoft.com/office/drawing/2014/main" id="{C4B837CA-BAC3-43D7-A5BA-DBACE28FDB71}"/>
              </a:ext>
            </a:extLst>
          </p:cNvPr>
          <p:cNvSpPr/>
          <p:nvPr/>
        </p:nvSpPr>
        <p:spPr>
          <a:xfrm>
            <a:off x="8629095" y="5420449"/>
            <a:ext cx="3170805" cy="795740"/>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Plazos razonables de tiempo que se reservarán para atender requerimientos no planeados</a:t>
            </a:r>
          </a:p>
        </p:txBody>
      </p:sp>
      <p:cxnSp>
        <p:nvCxnSpPr>
          <p:cNvPr id="6" name="Conector recto de flecha 5">
            <a:extLst>
              <a:ext uri="{FF2B5EF4-FFF2-40B4-BE49-F238E27FC236}">
                <a16:creationId xmlns:a16="http://schemas.microsoft.com/office/drawing/2014/main" id="{4887890B-E055-4B69-AA36-190D60574F73}"/>
              </a:ext>
            </a:extLst>
          </p:cNvPr>
          <p:cNvCxnSpPr>
            <a:cxnSpLocks/>
            <a:stCxn id="32" idx="2"/>
            <a:endCxn id="34" idx="0"/>
          </p:cNvCxnSpPr>
          <p:nvPr/>
        </p:nvCxnSpPr>
        <p:spPr>
          <a:xfrm>
            <a:off x="10214499" y="1960691"/>
            <a:ext cx="0" cy="2285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6706D35-403F-40F7-A006-35A205BA4136}"/>
              </a:ext>
            </a:extLst>
          </p:cNvPr>
          <p:cNvCxnSpPr>
            <a:cxnSpLocks/>
            <a:stCxn id="34" idx="2"/>
            <a:endCxn id="33" idx="0"/>
          </p:cNvCxnSpPr>
          <p:nvPr/>
        </p:nvCxnSpPr>
        <p:spPr>
          <a:xfrm flipH="1">
            <a:off x="10214498" y="2713623"/>
            <a:ext cx="1" cy="2564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53BC3C75-E422-4D0F-8011-1B4E4CBF421F}"/>
              </a:ext>
            </a:extLst>
          </p:cNvPr>
          <p:cNvCxnSpPr>
            <a:cxnSpLocks/>
            <a:stCxn id="33" idx="2"/>
            <a:endCxn id="36" idx="0"/>
          </p:cNvCxnSpPr>
          <p:nvPr/>
        </p:nvCxnSpPr>
        <p:spPr>
          <a:xfrm>
            <a:off x="10214498" y="3529364"/>
            <a:ext cx="0" cy="210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EC498DFE-8C6E-447B-9A40-1D4E6146E482}"/>
              </a:ext>
            </a:extLst>
          </p:cNvPr>
          <p:cNvCxnSpPr>
            <a:cxnSpLocks/>
            <a:stCxn id="36" idx="2"/>
            <a:endCxn id="37" idx="0"/>
          </p:cNvCxnSpPr>
          <p:nvPr/>
        </p:nvCxnSpPr>
        <p:spPr>
          <a:xfrm>
            <a:off x="10214498" y="4145188"/>
            <a:ext cx="0" cy="245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51AA42A5-6D67-4A3A-BC0B-C3C152BE4361}"/>
              </a:ext>
            </a:extLst>
          </p:cNvPr>
          <p:cNvCxnSpPr>
            <a:cxnSpLocks/>
            <a:stCxn id="37" idx="2"/>
            <a:endCxn id="39" idx="0"/>
          </p:cNvCxnSpPr>
          <p:nvPr/>
        </p:nvCxnSpPr>
        <p:spPr>
          <a:xfrm>
            <a:off x="10214498" y="5143981"/>
            <a:ext cx="0" cy="2764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Rectángulo 83">
            <a:extLst>
              <a:ext uri="{FF2B5EF4-FFF2-40B4-BE49-F238E27FC236}">
                <a16:creationId xmlns:a16="http://schemas.microsoft.com/office/drawing/2014/main" id="{2E86CD27-55D7-4B2F-AAFA-8F07B9028A74}"/>
              </a:ext>
            </a:extLst>
          </p:cNvPr>
          <p:cNvSpPr/>
          <p:nvPr/>
        </p:nvSpPr>
        <p:spPr>
          <a:xfrm>
            <a:off x="2948866" y="5207314"/>
            <a:ext cx="2264169" cy="1003981"/>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just"/>
            <a:r>
              <a:rPr lang="es-MX" i="1" dirty="0"/>
              <a:t>Posibilidad de encontrar fraudes o errores sin considerar el control interno</a:t>
            </a:r>
          </a:p>
        </p:txBody>
      </p:sp>
      <p:cxnSp>
        <p:nvCxnSpPr>
          <p:cNvPr id="110" name="Conector recto de flecha 109">
            <a:extLst>
              <a:ext uri="{FF2B5EF4-FFF2-40B4-BE49-F238E27FC236}">
                <a16:creationId xmlns:a16="http://schemas.microsoft.com/office/drawing/2014/main" id="{8A63B5BF-DE1D-4E6B-A102-D563FFE76D98}"/>
              </a:ext>
            </a:extLst>
          </p:cNvPr>
          <p:cNvCxnSpPr>
            <a:cxnSpLocks/>
            <a:stCxn id="70" idx="3"/>
            <a:endCxn id="84" idx="0"/>
          </p:cNvCxnSpPr>
          <p:nvPr/>
        </p:nvCxnSpPr>
        <p:spPr>
          <a:xfrm>
            <a:off x="2957744" y="4618447"/>
            <a:ext cx="1123207" cy="58886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B45183-EBE3-433F-830D-4D1B1406AA18}"/>
              </a:ext>
            </a:extLst>
          </p:cNvPr>
          <p:cNvSpPr/>
          <p:nvPr/>
        </p:nvSpPr>
        <p:spPr>
          <a:xfrm>
            <a:off x="4900475" y="559296"/>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solidFill>
                  <a:schemeClr val="tx1"/>
                </a:solidFill>
              </a:rPr>
              <a:t>Planeación Específica</a:t>
            </a:r>
          </a:p>
        </p:txBody>
      </p:sp>
      <p:cxnSp>
        <p:nvCxnSpPr>
          <p:cNvPr id="4" name="Conector recto de flecha 3">
            <a:extLst>
              <a:ext uri="{FF2B5EF4-FFF2-40B4-BE49-F238E27FC236}">
                <a16:creationId xmlns:a16="http://schemas.microsoft.com/office/drawing/2014/main" id="{87C1919C-D9B5-42B2-BC63-B6C1EA0CF998}"/>
              </a:ext>
            </a:extLst>
          </p:cNvPr>
          <p:cNvCxnSpPr>
            <a:stCxn id="2" idx="1"/>
          </p:cNvCxnSpPr>
          <p:nvPr/>
        </p:nvCxnSpPr>
        <p:spPr>
          <a:xfrm flipH="1">
            <a:off x="1657166" y="750165"/>
            <a:ext cx="324330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F0B59054-B3FC-4E6F-A5CE-BF48B0EAD653}"/>
              </a:ext>
            </a:extLst>
          </p:cNvPr>
          <p:cNvCxnSpPr>
            <a:cxnSpLocks/>
          </p:cNvCxnSpPr>
          <p:nvPr/>
        </p:nvCxnSpPr>
        <p:spPr>
          <a:xfrm>
            <a:off x="1657166" y="763477"/>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4D622E3-B92F-40FE-A892-A678A4B7260B}"/>
              </a:ext>
            </a:extLst>
          </p:cNvPr>
          <p:cNvSpPr/>
          <p:nvPr/>
        </p:nvSpPr>
        <p:spPr>
          <a:xfrm>
            <a:off x="374343" y="1283036"/>
            <a:ext cx="2565646" cy="788997"/>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Estructura y herramientas de control interno de la entidad</a:t>
            </a:r>
          </a:p>
        </p:txBody>
      </p:sp>
      <p:sp>
        <p:nvSpPr>
          <p:cNvPr id="21" name="Rectángulo 20">
            <a:extLst>
              <a:ext uri="{FF2B5EF4-FFF2-40B4-BE49-F238E27FC236}">
                <a16:creationId xmlns:a16="http://schemas.microsoft.com/office/drawing/2014/main" id="{3A875617-ADA8-4E05-B665-6AEA94768B3A}"/>
              </a:ext>
            </a:extLst>
          </p:cNvPr>
          <p:cNvSpPr/>
          <p:nvPr/>
        </p:nvSpPr>
        <p:spPr>
          <a:xfrm>
            <a:off x="374343" y="2254951"/>
            <a:ext cx="2565646" cy="670257"/>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Herramientas utilizadas en su evaluación</a:t>
            </a:r>
          </a:p>
        </p:txBody>
      </p:sp>
      <p:sp>
        <p:nvSpPr>
          <p:cNvPr id="23" name="Rectángulo 22">
            <a:extLst>
              <a:ext uri="{FF2B5EF4-FFF2-40B4-BE49-F238E27FC236}">
                <a16:creationId xmlns:a16="http://schemas.microsoft.com/office/drawing/2014/main" id="{0F00918A-7A0E-4B57-9F19-EC5CBE2791D2}"/>
              </a:ext>
            </a:extLst>
          </p:cNvPr>
          <p:cNvSpPr/>
          <p:nvPr/>
        </p:nvSpPr>
        <p:spPr>
          <a:xfrm>
            <a:off x="3278820" y="2124727"/>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COSO</a:t>
            </a:r>
          </a:p>
        </p:txBody>
      </p:sp>
      <p:cxnSp>
        <p:nvCxnSpPr>
          <p:cNvPr id="24" name="Conector recto de flecha 23">
            <a:extLst>
              <a:ext uri="{FF2B5EF4-FFF2-40B4-BE49-F238E27FC236}">
                <a16:creationId xmlns:a16="http://schemas.microsoft.com/office/drawing/2014/main" id="{0DB8E83B-8239-4ED9-AEBE-02E8640E30A3}"/>
              </a:ext>
            </a:extLst>
          </p:cNvPr>
          <p:cNvCxnSpPr>
            <a:cxnSpLocks/>
            <a:stCxn id="2" idx="3"/>
          </p:cNvCxnSpPr>
          <p:nvPr/>
        </p:nvCxnSpPr>
        <p:spPr>
          <a:xfrm>
            <a:off x="7466121" y="750165"/>
            <a:ext cx="333300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DD5F13C2-4C1D-46A2-BCAA-4FC1200603F4}"/>
              </a:ext>
            </a:extLst>
          </p:cNvPr>
          <p:cNvSpPr/>
          <p:nvPr/>
        </p:nvSpPr>
        <p:spPr>
          <a:xfrm>
            <a:off x="6500303" y="1240959"/>
            <a:ext cx="2387354" cy="38173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Muestreo de Auditoría</a:t>
            </a:r>
          </a:p>
        </p:txBody>
      </p:sp>
      <p:sp>
        <p:nvSpPr>
          <p:cNvPr id="42" name="CuadroTexto 41">
            <a:extLst>
              <a:ext uri="{FF2B5EF4-FFF2-40B4-BE49-F238E27FC236}">
                <a16:creationId xmlns:a16="http://schemas.microsoft.com/office/drawing/2014/main" id="{9FEE26BB-E6C3-47FB-BD51-3083F821A48B}"/>
              </a:ext>
            </a:extLst>
          </p:cNvPr>
          <p:cNvSpPr txBox="1"/>
          <p:nvPr/>
        </p:nvSpPr>
        <p:spPr>
          <a:xfrm>
            <a:off x="1710314" y="871627"/>
            <a:ext cx="1045671" cy="369332"/>
          </a:xfrm>
          <a:prstGeom prst="rect">
            <a:avLst/>
          </a:prstGeom>
          <a:noFill/>
        </p:spPr>
        <p:txBody>
          <a:bodyPr wrap="none" rtlCol="0">
            <a:spAutoFit/>
          </a:bodyPr>
          <a:lstStyle/>
          <a:p>
            <a:r>
              <a:rPr lang="es-MX" dirty="0"/>
              <a:t>Entender</a:t>
            </a:r>
          </a:p>
        </p:txBody>
      </p:sp>
      <p:sp>
        <p:nvSpPr>
          <p:cNvPr id="47" name="Rectángulo 46">
            <a:extLst>
              <a:ext uri="{FF2B5EF4-FFF2-40B4-BE49-F238E27FC236}">
                <a16:creationId xmlns:a16="http://schemas.microsoft.com/office/drawing/2014/main" id="{43C65AF4-4651-43FD-BB53-3D926F8C258D}"/>
              </a:ext>
            </a:extLst>
          </p:cNvPr>
          <p:cNvSpPr/>
          <p:nvPr/>
        </p:nvSpPr>
        <p:spPr>
          <a:xfrm>
            <a:off x="3278820" y="1486665"/>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dirty="0"/>
              <a:t>Criterios de evaluación</a:t>
            </a:r>
          </a:p>
        </p:txBody>
      </p:sp>
      <p:cxnSp>
        <p:nvCxnSpPr>
          <p:cNvPr id="49" name="Conector recto de flecha 48">
            <a:extLst>
              <a:ext uri="{FF2B5EF4-FFF2-40B4-BE49-F238E27FC236}">
                <a16:creationId xmlns:a16="http://schemas.microsoft.com/office/drawing/2014/main" id="{D229FB15-4FFB-46B3-9D08-D6EEB34B99D1}"/>
              </a:ext>
            </a:extLst>
          </p:cNvPr>
          <p:cNvCxnSpPr>
            <a:cxnSpLocks/>
            <a:stCxn id="7" idx="3"/>
            <a:endCxn id="47" idx="1"/>
          </p:cNvCxnSpPr>
          <p:nvPr/>
        </p:nvCxnSpPr>
        <p:spPr>
          <a:xfrm flipV="1">
            <a:off x="2939989" y="1677534"/>
            <a:ext cx="338831"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Rectángulo 54">
            <a:extLst>
              <a:ext uri="{FF2B5EF4-FFF2-40B4-BE49-F238E27FC236}">
                <a16:creationId xmlns:a16="http://schemas.microsoft.com/office/drawing/2014/main" id="{06C920D0-DB5D-4019-908A-87BF5C51518A}"/>
              </a:ext>
            </a:extLst>
          </p:cNvPr>
          <p:cNvSpPr/>
          <p:nvPr/>
        </p:nvSpPr>
        <p:spPr>
          <a:xfrm>
            <a:off x="3278820" y="2762789"/>
            <a:ext cx="2565646" cy="365114"/>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COBIT</a:t>
            </a:r>
          </a:p>
        </p:txBody>
      </p:sp>
      <p:sp>
        <p:nvSpPr>
          <p:cNvPr id="56" name="Rectángulo 55">
            <a:extLst>
              <a:ext uri="{FF2B5EF4-FFF2-40B4-BE49-F238E27FC236}">
                <a16:creationId xmlns:a16="http://schemas.microsoft.com/office/drawing/2014/main" id="{0B8103FC-090B-4963-BE48-93B9C1860A70}"/>
              </a:ext>
            </a:extLst>
          </p:cNvPr>
          <p:cNvSpPr/>
          <p:nvPr/>
        </p:nvSpPr>
        <p:spPr>
          <a:xfrm>
            <a:off x="3278820" y="3384227"/>
            <a:ext cx="2565646" cy="365114"/>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ISO</a:t>
            </a:r>
          </a:p>
        </p:txBody>
      </p:sp>
      <p:sp>
        <p:nvSpPr>
          <p:cNvPr id="57" name="Rectángulo 56">
            <a:extLst>
              <a:ext uri="{FF2B5EF4-FFF2-40B4-BE49-F238E27FC236}">
                <a16:creationId xmlns:a16="http://schemas.microsoft.com/office/drawing/2014/main" id="{9B535D9A-2DA8-4C38-95CA-B1E4265D628E}"/>
              </a:ext>
            </a:extLst>
          </p:cNvPr>
          <p:cNvSpPr/>
          <p:nvPr/>
        </p:nvSpPr>
        <p:spPr>
          <a:xfrm>
            <a:off x="3278820" y="4005665"/>
            <a:ext cx="2565646" cy="365114"/>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NIIF</a:t>
            </a:r>
          </a:p>
        </p:txBody>
      </p:sp>
      <p:sp>
        <p:nvSpPr>
          <p:cNvPr id="58" name="Rectángulo 57">
            <a:extLst>
              <a:ext uri="{FF2B5EF4-FFF2-40B4-BE49-F238E27FC236}">
                <a16:creationId xmlns:a16="http://schemas.microsoft.com/office/drawing/2014/main" id="{7F8E20AB-FD0B-4099-B146-957016B64BC4}"/>
              </a:ext>
            </a:extLst>
          </p:cNvPr>
          <p:cNvSpPr/>
          <p:nvPr/>
        </p:nvSpPr>
        <p:spPr>
          <a:xfrm>
            <a:off x="3278820" y="4627103"/>
            <a:ext cx="2565646" cy="365114"/>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NIAS</a:t>
            </a:r>
          </a:p>
        </p:txBody>
      </p:sp>
      <p:sp>
        <p:nvSpPr>
          <p:cNvPr id="59" name="Rectángulo 58">
            <a:extLst>
              <a:ext uri="{FF2B5EF4-FFF2-40B4-BE49-F238E27FC236}">
                <a16:creationId xmlns:a16="http://schemas.microsoft.com/office/drawing/2014/main" id="{81207600-D3E4-46F3-999E-B012C1DE1EE3}"/>
              </a:ext>
            </a:extLst>
          </p:cNvPr>
          <p:cNvSpPr/>
          <p:nvPr/>
        </p:nvSpPr>
        <p:spPr>
          <a:xfrm>
            <a:off x="374343" y="3108126"/>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Cédulas narrativas</a:t>
            </a:r>
          </a:p>
        </p:txBody>
      </p:sp>
      <p:sp>
        <p:nvSpPr>
          <p:cNvPr id="60" name="Rectángulo 59">
            <a:extLst>
              <a:ext uri="{FF2B5EF4-FFF2-40B4-BE49-F238E27FC236}">
                <a16:creationId xmlns:a16="http://schemas.microsoft.com/office/drawing/2014/main" id="{312AB80F-4BDA-430D-A2B0-B6BE155CC380}"/>
              </a:ext>
            </a:extLst>
          </p:cNvPr>
          <p:cNvSpPr/>
          <p:nvPr/>
        </p:nvSpPr>
        <p:spPr>
          <a:xfrm>
            <a:off x="374343" y="3639322"/>
            <a:ext cx="2565646" cy="52581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Cuestionarios de control interno</a:t>
            </a:r>
          </a:p>
        </p:txBody>
      </p:sp>
      <p:sp>
        <p:nvSpPr>
          <p:cNvPr id="61" name="Rectángulo 60">
            <a:extLst>
              <a:ext uri="{FF2B5EF4-FFF2-40B4-BE49-F238E27FC236}">
                <a16:creationId xmlns:a16="http://schemas.microsoft.com/office/drawing/2014/main" id="{C4D1C462-608B-4BF0-94D5-F246E0BD9886}"/>
              </a:ext>
            </a:extLst>
          </p:cNvPr>
          <p:cNvSpPr/>
          <p:nvPr/>
        </p:nvSpPr>
        <p:spPr>
          <a:xfrm>
            <a:off x="374343" y="4319600"/>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Flujogramas</a:t>
            </a:r>
          </a:p>
        </p:txBody>
      </p:sp>
      <p:sp>
        <p:nvSpPr>
          <p:cNvPr id="62" name="Rectángulo 61">
            <a:extLst>
              <a:ext uri="{FF2B5EF4-FFF2-40B4-BE49-F238E27FC236}">
                <a16:creationId xmlns:a16="http://schemas.microsoft.com/office/drawing/2014/main" id="{B604686F-0F1A-4BDE-8657-DE0CA7ABC8A0}"/>
              </a:ext>
            </a:extLst>
          </p:cNvPr>
          <p:cNvSpPr/>
          <p:nvPr/>
        </p:nvSpPr>
        <p:spPr>
          <a:xfrm>
            <a:off x="374343" y="4855797"/>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Entrevistas</a:t>
            </a:r>
          </a:p>
        </p:txBody>
      </p:sp>
      <p:sp>
        <p:nvSpPr>
          <p:cNvPr id="63" name="Rectángulo 62">
            <a:extLst>
              <a:ext uri="{FF2B5EF4-FFF2-40B4-BE49-F238E27FC236}">
                <a16:creationId xmlns:a16="http://schemas.microsoft.com/office/drawing/2014/main" id="{3E7D5096-C294-4D8B-A985-BB4F8DC83A9B}"/>
              </a:ext>
            </a:extLst>
          </p:cNvPr>
          <p:cNvSpPr/>
          <p:nvPr/>
        </p:nvSpPr>
        <p:spPr>
          <a:xfrm>
            <a:off x="374343" y="5418627"/>
            <a:ext cx="2565646" cy="3817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Mapas de riesgos</a:t>
            </a:r>
          </a:p>
        </p:txBody>
      </p:sp>
      <p:sp>
        <p:nvSpPr>
          <p:cNvPr id="64" name="Rectángulo 63">
            <a:extLst>
              <a:ext uri="{FF2B5EF4-FFF2-40B4-BE49-F238E27FC236}">
                <a16:creationId xmlns:a16="http://schemas.microsoft.com/office/drawing/2014/main" id="{1ACD7A3F-BC34-4FBC-993A-5BB3318EFFE7}"/>
              </a:ext>
            </a:extLst>
          </p:cNvPr>
          <p:cNvSpPr/>
          <p:nvPr/>
        </p:nvSpPr>
        <p:spPr>
          <a:xfrm>
            <a:off x="374343" y="5981457"/>
            <a:ext cx="2565646" cy="288714"/>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Listas de verificación</a:t>
            </a:r>
          </a:p>
        </p:txBody>
      </p:sp>
      <p:cxnSp>
        <p:nvCxnSpPr>
          <p:cNvPr id="66" name="Conector recto de flecha 65">
            <a:extLst>
              <a:ext uri="{FF2B5EF4-FFF2-40B4-BE49-F238E27FC236}">
                <a16:creationId xmlns:a16="http://schemas.microsoft.com/office/drawing/2014/main" id="{935F4E4D-134E-4B21-A6B8-0375E4ACB093}"/>
              </a:ext>
            </a:extLst>
          </p:cNvPr>
          <p:cNvCxnSpPr>
            <a:stCxn id="7" idx="2"/>
            <a:endCxn id="21" idx="0"/>
          </p:cNvCxnSpPr>
          <p:nvPr/>
        </p:nvCxnSpPr>
        <p:spPr>
          <a:xfrm>
            <a:off x="1657166" y="2072033"/>
            <a:ext cx="0" cy="1829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2960BDBD-B1FD-463D-A86D-EF7979C4DE27}"/>
              </a:ext>
            </a:extLst>
          </p:cNvPr>
          <p:cNvCxnSpPr/>
          <p:nvPr/>
        </p:nvCxnSpPr>
        <p:spPr>
          <a:xfrm>
            <a:off x="1657166" y="2925208"/>
            <a:ext cx="0" cy="1829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5773066B-0996-4679-AE5E-2C74712432F5}"/>
              </a:ext>
            </a:extLst>
          </p:cNvPr>
          <p:cNvCxnSpPr/>
          <p:nvPr/>
        </p:nvCxnSpPr>
        <p:spPr>
          <a:xfrm>
            <a:off x="1664447" y="5800365"/>
            <a:ext cx="0" cy="1829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569DFF4F-D6E2-4CA9-94F7-3B7191140050}"/>
              </a:ext>
            </a:extLst>
          </p:cNvPr>
          <p:cNvCxnSpPr>
            <a:stCxn id="59" idx="2"/>
            <a:endCxn id="60" idx="0"/>
          </p:cNvCxnSpPr>
          <p:nvPr/>
        </p:nvCxnSpPr>
        <p:spPr>
          <a:xfrm>
            <a:off x="1657166" y="3489864"/>
            <a:ext cx="0" cy="149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1AC49C82-6093-48F7-B3C1-76A495B694EE}"/>
              </a:ext>
            </a:extLst>
          </p:cNvPr>
          <p:cNvCxnSpPr>
            <a:stCxn id="60" idx="2"/>
            <a:endCxn id="61" idx="0"/>
          </p:cNvCxnSpPr>
          <p:nvPr/>
        </p:nvCxnSpPr>
        <p:spPr>
          <a:xfrm>
            <a:off x="1657166" y="4165141"/>
            <a:ext cx="0" cy="1544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93FC871E-EE42-42CA-86DE-B9D8E18ED67B}"/>
              </a:ext>
            </a:extLst>
          </p:cNvPr>
          <p:cNvCxnSpPr>
            <a:stCxn id="61" idx="2"/>
            <a:endCxn id="62" idx="0"/>
          </p:cNvCxnSpPr>
          <p:nvPr/>
        </p:nvCxnSpPr>
        <p:spPr>
          <a:xfrm>
            <a:off x="1657166" y="4701338"/>
            <a:ext cx="0" cy="1544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5FECBBFE-97A7-4DB4-BAA3-B8125378BD1F}"/>
              </a:ext>
            </a:extLst>
          </p:cNvPr>
          <p:cNvCxnSpPr>
            <a:stCxn id="62" idx="2"/>
            <a:endCxn id="63" idx="0"/>
          </p:cNvCxnSpPr>
          <p:nvPr/>
        </p:nvCxnSpPr>
        <p:spPr>
          <a:xfrm>
            <a:off x="1657166" y="5237535"/>
            <a:ext cx="0" cy="1810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a:extLst>
              <a:ext uri="{FF2B5EF4-FFF2-40B4-BE49-F238E27FC236}">
                <a16:creationId xmlns:a16="http://schemas.microsoft.com/office/drawing/2014/main" id="{5E976155-C6CC-4071-9AAA-FEB4E25D6D09}"/>
              </a:ext>
            </a:extLst>
          </p:cNvPr>
          <p:cNvCxnSpPr>
            <a:stCxn id="47" idx="2"/>
            <a:endCxn id="23" idx="0"/>
          </p:cNvCxnSpPr>
          <p:nvPr/>
        </p:nvCxnSpPr>
        <p:spPr>
          <a:xfrm>
            <a:off x="4561643" y="1868403"/>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a:extLst>
              <a:ext uri="{FF2B5EF4-FFF2-40B4-BE49-F238E27FC236}">
                <a16:creationId xmlns:a16="http://schemas.microsoft.com/office/drawing/2014/main" id="{BE7A3A74-FDA7-4F5E-B4BE-41640B8621F9}"/>
              </a:ext>
            </a:extLst>
          </p:cNvPr>
          <p:cNvCxnSpPr>
            <a:stCxn id="23" idx="2"/>
            <a:endCxn id="55" idx="0"/>
          </p:cNvCxnSpPr>
          <p:nvPr/>
        </p:nvCxnSpPr>
        <p:spPr>
          <a:xfrm>
            <a:off x="4561643" y="2506465"/>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a:extLst>
              <a:ext uri="{FF2B5EF4-FFF2-40B4-BE49-F238E27FC236}">
                <a16:creationId xmlns:a16="http://schemas.microsoft.com/office/drawing/2014/main" id="{A1AED327-28E8-45DF-BBA3-BABCB34F046A}"/>
              </a:ext>
            </a:extLst>
          </p:cNvPr>
          <p:cNvCxnSpPr>
            <a:stCxn id="55" idx="2"/>
            <a:endCxn id="56" idx="0"/>
          </p:cNvCxnSpPr>
          <p:nvPr/>
        </p:nvCxnSpPr>
        <p:spPr>
          <a:xfrm>
            <a:off x="4561643" y="3127903"/>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F78DAF78-75B3-433B-842F-37AE51429ED1}"/>
              </a:ext>
            </a:extLst>
          </p:cNvPr>
          <p:cNvCxnSpPr>
            <a:stCxn id="56" idx="2"/>
            <a:endCxn id="57" idx="0"/>
          </p:cNvCxnSpPr>
          <p:nvPr/>
        </p:nvCxnSpPr>
        <p:spPr>
          <a:xfrm>
            <a:off x="4561643" y="3749341"/>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3A06E84F-359B-44C6-8563-57F195F8D699}"/>
              </a:ext>
            </a:extLst>
          </p:cNvPr>
          <p:cNvCxnSpPr>
            <a:stCxn id="57" idx="2"/>
            <a:endCxn id="58" idx="0"/>
          </p:cNvCxnSpPr>
          <p:nvPr/>
        </p:nvCxnSpPr>
        <p:spPr>
          <a:xfrm>
            <a:off x="4561643" y="4370779"/>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4FFD811A-DACC-418B-9A19-936FBC7B5D7A}"/>
              </a:ext>
            </a:extLst>
          </p:cNvPr>
          <p:cNvCxnSpPr>
            <a:cxnSpLocks/>
          </p:cNvCxnSpPr>
          <p:nvPr/>
        </p:nvCxnSpPr>
        <p:spPr>
          <a:xfrm>
            <a:off x="7726900" y="737891"/>
            <a:ext cx="0" cy="50306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2" name="Rectángulo 91">
            <a:extLst>
              <a:ext uri="{FF2B5EF4-FFF2-40B4-BE49-F238E27FC236}">
                <a16:creationId xmlns:a16="http://schemas.microsoft.com/office/drawing/2014/main" id="{6DC64F82-CE8D-4633-A42F-CEA692963DFE}"/>
              </a:ext>
            </a:extLst>
          </p:cNvPr>
          <p:cNvSpPr/>
          <p:nvPr/>
        </p:nvSpPr>
        <p:spPr>
          <a:xfrm>
            <a:off x="6411157" y="1860913"/>
            <a:ext cx="2565646" cy="117663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Aplicación de procedimientos de auditoría a un porcentaje inferior de una población</a:t>
            </a:r>
          </a:p>
        </p:txBody>
      </p:sp>
      <p:cxnSp>
        <p:nvCxnSpPr>
          <p:cNvPr id="93" name="Conector recto de flecha 92">
            <a:extLst>
              <a:ext uri="{FF2B5EF4-FFF2-40B4-BE49-F238E27FC236}">
                <a16:creationId xmlns:a16="http://schemas.microsoft.com/office/drawing/2014/main" id="{FF454404-C852-4784-8766-E6221B9D2AB5}"/>
              </a:ext>
            </a:extLst>
          </p:cNvPr>
          <p:cNvCxnSpPr/>
          <p:nvPr/>
        </p:nvCxnSpPr>
        <p:spPr>
          <a:xfrm>
            <a:off x="7693980" y="1604589"/>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5" name="Conector recto de flecha 94">
            <a:extLst>
              <a:ext uri="{FF2B5EF4-FFF2-40B4-BE49-F238E27FC236}">
                <a16:creationId xmlns:a16="http://schemas.microsoft.com/office/drawing/2014/main" id="{E7489619-D4C2-43AA-9883-65F32F05D358}"/>
              </a:ext>
            </a:extLst>
          </p:cNvPr>
          <p:cNvCxnSpPr>
            <a:cxnSpLocks/>
          </p:cNvCxnSpPr>
          <p:nvPr/>
        </p:nvCxnSpPr>
        <p:spPr>
          <a:xfrm flipH="1">
            <a:off x="10790253" y="763477"/>
            <a:ext cx="8877" cy="4593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Rectángulo 95">
            <a:extLst>
              <a:ext uri="{FF2B5EF4-FFF2-40B4-BE49-F238E27FC236}">
                <a16:creationId xmlns:a16="http://schemas.microsoft.com/office/drawing/2014/main" id="{04EEC69E-D2ED-4A53-B29C-5DCCF7F0FC63}"/>
              </a:ext>
            </a:extLst>
          </p:cNvPr>
          <p:cNvSpPr/>
          <p:nvPr/>
        </p:nvSpPr>
        <p:spPr>
          <a:xfrm>
            <a:off x="9596576" y="1222850"/>
            <a:ext cx="2387354" cy="38173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Riesgo de Control</a:t>
            </a:r>
          </a:p>
        </p:txBody>
      </p:sp>
      <p:sp>
        <p:nvSpPr>
          <p:cNvPr id="99" name="Rectángulo 98">
            <a:extLst>
              <a:ext uri="{FF2B5EF4-FFF2-40B4-BE49-F238E27FC236}">
                <a16:creationId xmlns:a16="http://schemas.microsoft.com/office/drawing/2014/main" id="{2E2DFEE7-4A48-43C3-8287-332D58D3ACBF}"/>
              </a:ext>
            </a:extLst>
          </p:cNvPr>
          <p:cNvSpPr/>
          <p:nvPr/>
        </p:nvSpPr>
        <p:spPr>
          <a:xfrm>
            <a:off x="9596576" y="1868403"/>
            <a:ext cx="2387354" cy="134018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i="1" dirty="0"/>
              <a:t>Posibilidad de encontrar fraudes o errores a pesar del control interno de la entidad</a:t>
            </a:r>
          </a:p>
        </p:txBody>
      </p:sp>
      <p:cxnSp>
        <p:nvCxnSpPr>
          <p:cNvPr id="100" name="Conector recto de flecha 99">
            <a:extLst>
              <a:ext uri="{FF2B5EF4-FFF2-40B4-BE49-F238E27FC236}">
                <a16:creationId xmlns:a16="http://schemas.microsoft.com/office/drawing/2014/main" id="{E9029696-B5AC-451C-A948-77834962130A}"/>
              </a:ext>
            </a:extLst>
          </p:cNvPr>
          <p:cNvCxnSpPr/>
          <p:nvPr/>
        </p:nvCxnSpPr>
        <p:spPr>
          <a:xfrm>
            <a:off x="10799130" y="1604589"/>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a:extLst>
              <a:ext uri="{FF2B5EF4-FFF2-40B4-BE49-F238E27FC236}">
                <a16:creationId xmlns:a16="http://schemas.microsoft.com/office/drawing/2014/main" id="{2474A39F-678B-4178-8835-0E373D16A713}"/>
              </a:ext>
            </a:extLst>
          </p:cNvPr>
          <p:cNvCxnSpPr>
            <a:cxnSpLocks/>
          </p:cNvCxnSpPr>
          <p:nvPr/>
        </p:nvCxnSpPr>
        <p:spPr>
          <a:xfrm>
            <a:off x="9255339" y="763477"/>
            <a:ext cx="0" cy="272638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4" name="Rectángulo 103">
            <a:extLst>
              <a:ext uri="{FF2B5EF4-FFF2-40B4-BE49-F238E27FC236}">
                <a16:creationId xmlns:a16="http://schemas.microsoft.com/office/drawing/2014/main" id="{3BEAD40B-968A-4B7B-9BAB-B6B5B10CF072}"/>
              </a:ext>
            </a:extLst>
          </p:cNvPr>
          <p:cNvSpPr/>
          <p:nvPr/>
        </p:nvSpPr>
        <p:spPr>
          <a:xfrm>
            <a:off x="8061662" y="3481593"/>
            <a:ext cx="2387354" cy="381739"/>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Programa de Auditoría</a:t>
            </a:r>
          </a:p>
        </p:txBody>
      </p:sp>
      <p:cxnSp>
        <p:nvCxnSpPr>
          <p:cNvPr id="105" name="Conector recto de flecha 104">
            <a:extLst>
              <a:ext uri="{FF2B5EF4-FFF2-40B4-BE49-F238E27FC236}">
                <a16:creationId xmlns:a16="http://schemas.microsoft.com/office/drawing/2014/main" id="{2CEE69A9-ACF1-4DC2-9B2E-459208EB4A3A}"/>
              </a:ext>
            </a:extLst>
          </p:cNvPr>
          <p:cNvCxnSpPr/>
          <p:nvPr/>
        </p:nvCxnSpPr>
        <p:spPr>
          <a:xfrm>
            <a:off x="9255339" y="3863332"/>
            <a:ext cx="0" cy="25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6" name="Rectángulo 105">
            <a:extLst>
              <a:ext uri="{FF2B5EF4-FFF2-40B4-BE49-F238E27FC236}">
                <a16:creationId xmlns:a16="http://schemas.microsoft.com/office/drawing/2014/main" id="{6A2F009D-ACA6-4159-86B5-BB6A373C412E}"/>
              </a:ext>
            </a:extLst>
          </p:cNvPr>
          <p:cNvSpPr/>
          <p:nvPr/>
        </p:nvSpPr>
        <p:spPr>
          <a:xfrm>
            <a:off x="7375770" y="4136334"/>
            <a:ext cx="3759137" cy="949261"/>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dirty="0"/>
              <a:t>Actividades</a:t>
            </a:r>
          </a:p>
          <a:p>
            <a:pPr marL="285750" indent="-285750">
              <a:buFont typeface="Arial" panose="020B0604020202020204" pitchFamily="34" charset="0"/>
              <a:buChar char="•"/>
            </a:pPr>
            <a:r>
              <a:rPr lang="es-MX" dirty="0"/>
              <a:t>Responsables</a:t>
            </a:r>
          </a:p>
          <a:p>
            <a:pPr marL="285750" indent="-285750">
              <a:buFont typeface="Arial" panose="020B0604020202020204" pitchFamily="34" charset="0"/>
              <a:buChar char="•"/>
            </a:pPr>
            <a:r>
              <a:rPr lang="es-MX" dirty="0"/>
              <a:t>Objetivo y alcance de cada prueba</a:t>
            </a:r>
          </a:p>
        </p:txBody>
      </p:sp>
      <p:cxnSp>
        <p:nvCxnSpPr>
          <p:cNvPr id="107" name="Conector recto de flecha 106">
            <a:extLst>
              <a:ext uri="{FF2B5EF4-FFF2-40B4-BE49-F238E27FC236}">
                <a16:creationId xmlns:a16="http://schemas.microsoft.com/office/drawing/2014/main" id="{E3B71E9D-A8DA-4AB5-9348-D1482501358A}"/>
              </a:ext>
            </a:extLst>
          </p:cNvPr>
          <p:cNvCxnSpPr>
            <a:cxnSpLocks/>
            <a:stCxn id="106" idx="2"/>
          </p:cNvCxnSpPr>
          <p:nvPr/>
        </p:nvCxnSpPr>
        <p:spPr>
          <a:xfrm flipH="1">
            <a:off x="9255338" y="5085595"/>
            <a:ext cx="1" cy="280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8" name="Rectángulo 107">
            <a:extLst>
              <a:ext uri="{FF2B5EF4-FFF2-40B4-BE49-F238E27FC236}">
                <a16:creationId xmlns:a16="http://schemas.microsoft.com/office/drawing/2014/main" id="{5AA16D9C-847A-4195-A210-91826F4ECE4D}"/>
              </a:ext>
            </a:extLst>
          </p:cNvPr>
          <p:cNvSpPr/>
          <p:nvPr/>
        </p:nvSpPr>
        <p:spPr>
          <a:xfrm>
            <a:off x="7375769" y="5375305"/>
            <a:ext cx="3759137" cy="705048"/>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Detallar el tiempo de ejecución del trabajo y sus recursos humanos</a:t>
            </a:r>
          </a:p>
        </p:txBody>
      </p:sp>
    </p:spTree>
    <p:extLst>
      <p:ext uri="{BB962C8B-B14F-4D97-AF65-F5344CB8AC3E}">
        <p14:creationId xmlns:p14="http://schemas.microsoft.com/office/powerpoint/2010/main" val="15645080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2915</TotalTime>
  <Words>2113</Words>
  <Application>Microsoft Office PowerPoint</Application>
  <PresentationFormat>Panorámica</PresentationFormat>
  <Paragraphs>254</Paragraphs>
  <Slides>27</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Arial</vt:lpstr>
      <vt:lpstr>Arial</vt:lpstr>
      <vt:lpstr>Calibri</vt:lpstr>
      <vt:lpstr>Calibri Light</vt:lpstr>
      <vt:lpstr>Symbol</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Aviles</dc:creator>
  <cp:lastModifiedBy>Marco Aviles</cp:lastModifiedBy>
  <cp:revision>134</cp:revision>
  <dcterms:created xsi:type="dcterms:W3CDTF">2022-03-01T01:05:03Z</dcterms:created>
  <dcterms:modified xsi:type="dcterms:W3CDTF">2022-03-15T20:53:31Z</dcterms:modified>
</cp:coreProperties>
</file>